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8" r:id="rId3"/>
    <p:sldId id="259" r:id="rId4"/>
    <p:sldId id="260" r:id="rId5"/>
    <p:sldId id="263" r:id="rId6"/>
    <p:sldId id="261" r:id="rId7"/>
    <p:sldId id="262" r:id="rId8"/>
    <p:sldId id="270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1" r:id="rId17"/>
    <p:sldId id="272" r:id="rId18"/>
    <p:sldId id="273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6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8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0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3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0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6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6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7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8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5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925A-54B6-4003-A680-BA5AC3412874}" type="datetimeFigureOut">
              <a:rPr lang="en-US" smtClean="0"/>
              <a:t>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5182-4399-4C4A-B311-ECC6DD72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3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5867400" cy="1676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663300"/>
                </a:solidFill>
              </a:rPr>
              <a:t>Shoichi</a:t>
            </a:r>
            <a:r>
              <a:rPr lang="en-US" b="1" dirty="0" smtClean="0">
                <a:solidFill>
                  <a:srgbClr val="663300"/>
                </a:solidFill>
              </a:rPr>
              <a:t> Yokoi</a:t>
            </a:r>
            <a:br>
              <a:rPr lang="en-US" b="1" dirty="0" smtClean="0">
                <a:solidFill>
                  <a:srgbClr val="663300"/>
                </a:solidFill>
              </a:rPr>
            </a:br>
            <a:r>
              <a:rPr lang="en-US" b="1" dirty="0" smtClean="0">
                <a:solidFill>
                  <a:srgbClr val="663300"/>
                </a:solidFill>
              </a:rPr>
              <a:t>remembered by </a:t>
            </a:r>
            <a:br>
              <a:rPr lang="en-US" b="1" dirty="0" smtClean="0">
                <a:solidFill>
                  <a:srgbClr val="663300"/>
                </a:solidFill>
              </a:rPr>
            </a:br>
            <a:r>
              <a:rPr lang="en-US" b="1" dirty="0" smtClean="0">
                <a:solidFill>
                  <a:srgbClr val="663300"/>
                </a:solidFill>
              </a:rPr>
              <a:t>Jeff </a:t>
            </a:r>
            <a:r>
              <a:rPr lang="en-US" b="1" dirty="0" err="1" smtClean="0">
                <a:solidFill>
                  <a:srgbClr val="663300"/>
                </a:solidFill>
              </a:rPr>
              <a:t>Pleadwell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"/>
            <a:ext cx="17494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81000"/>
            <a:ext cx="5714999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6" y="2895600"/>
            <a:ext cx="4924425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2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1" y="1600200"/>
            <a:ext cx="3123958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87" y="1600200"/>
            <a:ext cx="3192225" cy="4525963"/>
          </a:xfrm>
        </p:spPr>
      </p:pic>
    </p:spTree>
    <p:extLst>
      <p:ext uri="{BB962C8B-B14F-4D97-AF65-F5344CB8AC3E}">
        <p14:creationId xmlns:p14="http://schemas.microsoft.com/office/powerpoint/2010/main" val="26794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30" y="1600200"/>
            <a:ext cx="3161339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83" y="1600200"/>
            <a:ext cx="3292834" cy="4525963"/>
          </a:xfrm>
        </p:spPr>
      </p:pic>
    </p:spTree>
    <p:extLst>
      <p:ext uri="{BB962C8B-B14F-4D97-AF65-F5344CB8AC3E}">
        <p14:creationId xmlns:p14="http://schemas.microsoft.com/office/powerpoint/2010/main" val="110880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4" y="1600200"/>
            <a:ext cx="3192272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14" y="1600200"/>
            <a:ext cx="3151772" cy="4525963"/>
          </a:xfrm>
        </p:spPr>
      </p:pic>
    </p:spTree>
    <p:extLst>
      <p:ext uri="{BB962C8B-B14F-4D97-AF65-F5344CB8AC3E}">
        <p14:creationId xmlns:p14="http://schemas.microsoft.com/office/powerpoint/2010/main" val="28884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77696"/>
            <a:ext cx="4038600" cy="297097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82957"/>
            <a:ext cx="4038600" cy="2960448"/>
          </a:xfrm>
        </p:spPr>
      </p:pic>
    </p:spTree>
    <p:extLst>
      <p:ext uri="{BB962C8B-B14F-4D97-AF65-F5344CB8AC3E}">
        <p14:creationId xmlns:p14="http://schemas.microsoft.com/office/powerpoint/2010/main" val="37301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7381"/>
            <a:ext cx="4038600" cy="295160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53922"/>
            <a:ext cx="4038600" cy="3018519"/>
          </a:xfrm>
        </p:spPr>
      </p:pic>
    </p:spTree>
    <p:extLst>
      <p:ext uri="{BB962C8B-B14F-4D97-AF65-F5344CB8AC3E}">
        <p14:creationId xmlns:p14="http://schemas.microsoft.com/office/powerpoint/2010/main" val="27073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9" y="1600200"/>
            <a:ext cx="3216561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65" y="1600200"/>
            <a:ext cx="3218269" cy="4525963"/>
          </a:xfrm>
        </p:spPr>
      </p:pic>
    </p:spTree>
    <p:extLst>
      <p:ext uri="{BB962C8B-B14F-4D97-AF65-F5344CB8AC3E}">
        <p14:creationId xmlns:p14="http://schemas.microsoft.com/office/powerpoint/2010/main" val="13470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At Guam Memorial Hospital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16" y="1600200"/>
            <a:ext cx="3103768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01036"/>
            <a:ext cx="4038600" cy="2924291"/>
          </a:xfrm>
        </p:spPr>
      </p:pic>
    </p:spTree>
    <p:extLst>
      <p:ext uri="{BB962C8B-B14F-4D97-AF65-F5344CB8AC3E}">
        <p14:creationId xmlns:p14="http://schemas.microsoft.com/office/powerpoint/2010/main" val="29045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0" y="1600200"/>
            <a:ext cx="3058560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08324"/>
            <a:ext cx="4038600" cy="2909715"/>
          </a:xfrm>
        </p:spPr>
      </p:pic>
    </p:spTree>
    <p:extLst>
      <p:ext uri="{BB962C8B-B14F-4D97-AF65-F5344CB8AC3E}">
        <p14:creationId xmlns:p14="http://schemas.microsoft.com/office/powerpoint/2010/main" val="42489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69" y="1600200"/>
            <a:ext cx="3032861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26772"/>
            <a:ext cx="4038600" cy="2872818"/>
          </a:xfrm>
        </p:spPr>
      </p:pic>
    </p:spTree>
    <p:extLst>
      <p:ext uri="{BB962C8B-B14F-4D97-AF65-F5344CB8AC3E}">
        <p14:creationId xmlns:p14="http://schemas.microsoft.com/office/powerpoint/2010/main" val="26012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276225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663300"/>
                </a:solidFill>
              </a:rPr>
              <a:t>Time for the video of Jeff interviewing Manuel De </a:t>
            </a:r>
            <a:r>
              <a:rPr lang="en-US" sz="4800" b="1" dirty="0" err="1" smtClean="0">
                <a:solidFill>
                  <a:srgbClr val="663300"/>
                </a:solidFill>
              </a:rPr>
              <a:t>Gracia</a:t>
            </a:r>
            <a:r>
              <a:rPr lang="en-US" sz="4800" b="1" dirty="0" smtClean="0">
                <a:solidFill>
                  <a:srgbClr val="663300"/>
                </a:solidFill>
              </a:rPr>
              <a:t> at Yokoi’s Cave</a:t>
            </a:r>
            <a:endParaRPr lang="en-US" sz="4800" b="1" dirty="0">
              <a:solidFill>
                <a:srgbClr val="6633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0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663300"/>
                </a:solidFill>
              </a:rPr>
              <a:t>Seaside Museum </a:t>
            </a:r>
            <a:br>
              <a:rPr lang="en-US" b="1" dirty="0" smtClean="0">
                <a:solidFill>
                  <a:srgbClr val="663300"/>
                </a:solidFill>
              </a:rPr>
            </a:br>
            <a:r>
              <a:rPr lang="en-US" b="1" dirty="0" smtClean="0">
                <a:solidFill>
                  <a:srgbClr val="663300"/>
                </a:solidFill>
              </a:rPr>
              <a:t>@ </a:t>
            </a:r>
            <a:br>
              <a:rPr lang="en-US" b="1" dirty="0" smtClean="0">
                <a:solidFill>
                  <a:srgbClr val="663300"/>
                </a:solidFill>
              </a:rPr>
            </a:br>
            <a:r>
              <a:rPr lang="en-US" b="1" dirty="0" smtClean="0">
                <a:solidFill>
                  <a:srgbClr val="663300"/>
                </a:solidFill>
              </a:rPr>
              <a:t>Jeff’s Pirates Cove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ln w="19050">
            <a:solidFill>
              <a:srgbClr val="66330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ln w="19050">
            <a:solidFill>
              <a:srgbClr val="6633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57200" y="57912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663300"/>
                </a:solidFill>
              </a:rPr>
              <a:t>Museum opened December 12, 2000</a:t>
            </a:r>
            <a:endParaRPr lang="en-US" sz="3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8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63300"/>
                </a:solidFill>
              </a:rPr>
              <a:t>Sargent </a:t>
            </a:r>
            <a:r>
              <a:rPr lang="en-US" b="1" dirty="0" err="1" smtClean="0">
                <a:solidFill>
                  <a:srgbClr val="663300"/>
                </a:solidFill>
              </a:rPr>
              <a:t>Shoichi</a:t>
            </a:r>
            <a:r>
              <a:rPr lang="en-US" b="1" dirty="0" smtClean="0">
                <a:solidFill>
                  <a:srgbClr val="663300"/>
                </a:solidFill>
              </a:rPr>
              <a:t> Yokoi, IJA</a:t>
            </a:r>
            <a:br>
              <a:rPr lang="en-US" b="1" dirty="0" smtClean="0">
                <a:solidFill>
                  <a:srgbClr val="663300"/>
                </a:solidFill>
              </a:rPr>
            </a:br>
            <a:r>
              <a:rPr lang="en-US" b="1" dirty="0" smtClean="0">
                <a:solidFill>
                  <a:srgbClr val="663300"/>
                </a:solidFill>
              </a:rPr>
              <a:t>March 31, 1915 – September 22, 1997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1200"/>
            <a:ext cx="2839362" cy="3657600"/>
          </a:xfrm>
          <a:ln w="19050">
            <a:solidFill>
              <a:srgbClr val="663300"/>
            </a:solidFill>
          </a:ln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905000"/>
            <a:ext cx="2729391" cy="3840480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7612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Yokoi’s Cave, </a:t>
            </a:r>
            <a:r>
              <a:rPr lang="en-US" b="1" dirty="0" err="1" smtClean="0">
                <a:solidFill>
                  <a:srgbClr val="663300"/>
                </a:solidFill>
              </a:rPr>
              <a:t>Bubulao</a:t>
            </a:r>
            <a:r>
              <a:rPr lang="en-US" b="1" dirty="0" smtClean="0">
                <a:solidFill>
                  <a:srgbClr val="663300"/>
                </a:solidFill>
              </a:rPr>
              <a:t>, </a:t>
            </a:r>
            <a:r>
              <a:rPr lang="en-US" b="1" dirty="0" err="1" smtClean="0">
                <a:solidFill>
                  <a:srgbClr val="663300"/>
                </a:solidFill>
              </a:rPr>
              <a:t>Talofofo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4443276" cy="3200400"/>
          </a:xfrm>
          <a:ln w="19050">
            <a:solidFill>
              <a:srgbClr val="663300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742" y="1600200"/>
            <a:ext cx="3287515" cy="4525963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7614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63300"/>
                </a:solidFill>
              </a:rPr>
              <a:t>Discovered by </a:t>
            </a:r>
            <a:r>
              <a:rPr lang="en-US" b="1" dirty="0">
                <a:solidFill>
                  <a:srgbClr val="663300"/>
                </a:solidFill>
              </a:rPr>
              <a:t>J</a:t>
            </a:r>
            <a:r>
              <a:rPr lang="en-US" b="1" dirty="0" smtClean="0">
                <a:solidFill>
                  <a:srgbClr val="663300"/>
                </a:solidFill>
              </a:rPr>
              <a:t>esus Duenas and </a:t>
            </a:r>
            <a:r>
              <a:rPr lang="en-US" b="1" dirty="0">
                <a:solidFill>
                  <a:srgbClr val="663300"/>
                </a:solidFill>
              </a:rPr>
              <a:t>M</a:t>
            </a:r>
            <a:r>
              <a:rPr lang="en-US" b="1" dirty="0" smtClean="0">
                <a:solidFill>
                  <a:srgbClr val="663300"/>
                </a:solidFill>
              </a:rPr>
              <a:t>anuel </a:t>
            </a:r>
            <a:r>
              <a:rPr lang="en-US" b="1" dirty="0">
                <a:solidFill>
                  <a:srgbClr val="663300"/>
                </a:solidFill>
              </a:rPr>
              <a:t>D</a:t>
            </a:r>
            <a:r>
              <a:rPr lang="en-US" b="1" dirty="0" smtClean="0">
                <a:solidFill>
                  <a:srgbClr val="663300"/>
                </a:solidFill>
              </a:rPr>
              <a:t>e Garcia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08" y="1698339"/>
            <a:ext cx="6044184" cy="4329684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4934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1957 to 24 January 1972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6618"/>
            <a:ext cx="4126663" cy="3017520"/>
          </a:xfrm>
          <a:ln w="19050">
            <a:solidFill>
              <a:srgbClr val="66330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62200"/>
            <a:ext cx="3905026" cy="3017520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6985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smtClean="0">
                <a:solidFill>
                  <a:srgbClr val="663300"/>
                </a:solidFill>
              </a:rPr>
              <a:t>Yokoi Became A </a:t>
            </a:r>
            <a:r>
              <a:rPr lang="en-US" sz="4800" b="1" dirty="0" smtClean="0">
                <a:solidFill>
                  <a:srgbClr val="663300"/>
                </a:solidFill>
              </a:rPr>
              <a:t>Celebrity</a:t>
            </a:r>
            <a:endParaRPr lang="en-US" sz="4800" b="1" dirty="0">
              <a:solidFill>
                <a:srgbClr val="6633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663300"/>
                </a:solidFill>
              </a:rPr>
              <a:t>Movie:</a:t>
            </a:r>
            <a:endParaRPr lang="en-US" sz="3600" dirty="0">
              <a:solidFill>
                <a:srgbClr val="6633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3400" y="1905000"/>
            <a:ext cx="4040188" cy="395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pt-BR" sz="3200" b="1" dirty="0" smtClean="0">
                <a:solidFill>
                  <a:srgbClr val="663300"/>
                </a:solidFill>
              </a:rPr>
              <a:t>Yokoi </a:t>
            </a:r>
            <a:r>
              <a:rPr lang="pt-BR" sz="3200" b="1" dirty="0">
                <a:solidFill>
                  <a:srgbClr val="663300"/>
                </a:solidFill>
              </a:rPr>
              <a:t>shoichi: guamu-to 28 nen no nazo o </a:t>
            </a:r>
            <a:r>
              <a:rPr lang="pt-BR" sz="3200" b="1" dirty="0" smtClean="0">
                <a:solidFill>
                  <a:srgbClr val="663300"/>
                </a:solidFill>
              </a:rPr>
              <a:t>ou</a:t>
            </a:r>
          </a:p>
          <a:p>
            <a:pPr marL="0" indent="0" algn="ctr">
              <a:buNone/>
            </a:pPr>
            <a:r>
              <a:rPr lang="pt-BR" sz="3200" b="1" dirty="0" smtClean="0">
                <a:solidFill>
                  <a:srgbClr val="663300"/>
                </a:solidFill>
              </a:rPr>
              <a:t>or</a:t>
            </a:r>
            <a:endParaRPr lang="en-US" sz="32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663300"/>
                </a:solidFill>
              </a:rPr>
              <a:t>Yokoi and His Twenty-Eight Years of Secret Life on Guam</a:t>
            </a:r>
            <a:endParaRPr lang="en-US" sz="3200" b="1" dirty="0">
              <a:solidFill>
                <a:srgbClr val="6633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663300"/>
                </a:solidFill>
              </a:rPr>
              <a:t>Books:</a:t>
            </a:r>
            <a:endParaRPr lang="en-US" sz="3600" dirty="0">
              <a:solidFill>
                <a:srgbClr val="6633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  <a:ln w="19050">
            <a:solidFill>
              <a:srgbClr val="663300"/>
            </a:solidFill>
          </a:ln>
        </p:spPr>
      </p:pic>
    </p:spTree>
    <p:extLst>
      <p:ext uri="{BB962C8B-B14F-4D97-AF65-F5344CB8AC3E}">
        <p14:creationId xmlns:p14="http://schemas.microsoft.com/office/powerpoint/2010/main" val="33399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Entrance to Yokoi’s Cave</a:t>
            </a:r>
            <a:endParaRPr lang="en-US" b="1" dirty="0">
              <a:solidFill>
                <a:srgbClr val="6633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4" y="2174875"/>
            <a:ext cx="2889719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88" y="2174875"/>
            <a:ext cx="2812649" cy="3951288"/>
          </a:xfrm>
        </p:spPr>
      </p:pic>
    </p:spTree>
    <p:extLst>
      <p:ext uri="{BB962C8B-B14F-4D97-AF65-F5344CB8AC3E}">
        <p14:creationId xmlns:p14="http://schemas.microsoft.com/office/powerpoint/2010/main" val="88344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Inside the Cave</a:t>
            </a:r>
            <a:endParaRPr lang="en-US" b="1" dirty="0">
              <a:solidFill>
                <a:srgbClr val="6633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3378"/>
            <a:ext cx="4038600" cy="285960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44" y="1600200"/>
            <a:ext cx="3288511" cy="4525963"/>
          </a:xfrm>
        </p:spPr>
      </p:pic>
    </p:spTree>
    <p:extLst>
      <p:ext uri="{BB962C8B-B14F-4D97-AF65-F5344CB8AC3E}">
        <p14:creationId xmlns:p14="http://schemas.microsoft.com/office/powerpoint/2010/main" val="21200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87</Words>
  <Application>Microsoft Office PowerPoint</Application>
  <PresentationFormat>On-screen Show (4:3)</PresentationFormat>
  <Paragraphs>18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Shoichi Yokoi remembered by  Jeff Pleadwell</vt:lpstr>
      <vt:lpstr>Seaside Museum  @  Jeff’s Pirates Cove</vt:lpstr>
      <vt:lpstr>Sargent Shoichi Yokoi, IJA March 31, 1915 – September 22, 1997</vt:lpstr>
      <vt:lpstr>Yokoi’s Cave, Bubulao, Talofofo</vt:lpstr>
      <vt:lpstr>Discovered by Jesus Duenas and Manuel De Garcia</vt:lpstr>
      <vt:lpstr>1957 to 24 January 1972</vt:lpstr>
      <vt:lpstr>Yokoi Became A Celebrity</vt:lpstr>
      <vt:lpstr>Entrance to Yokoi’s Cave</vt:lpstr>
      <vt:lpstr>Inside the Cave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Guam Memorial Hospital</vt:lpstr>
      <vt:lpstr>PowerPoint Presentation</vt:lpstr>
      <vt:lpstr>PowerPoint Presentation</vt:lpstr>
      <vt:lpstr>Time for the video of Jeff interviewing Manuel De Gracia at Yokoi’s Cave</vt:lpstr>
    </vt:vector>
  </TitlesOfParts>
  <Company>National Park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T. Lotz</dc:creator>
  <cp:lastModifiedBy>David T. Lotz</cp:lastModifiedBy>
  <cp:revision>28</cp:revision>
  <dcterms:created xsi:type="dcterms:W3CDTF">2016-03-28T03:52:34Z</dcterms:created>
  <dcterms:modified xsi:type="dcterms:W3CDTF">2016-05-30T23:47:02Z</dcterms:modified>
</cp:coreProperties>
</file>