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8552-C03C-4F64-AE39-6CF4FAEE2448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BF43-2CFD-422B-B996-F49A036A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5791200" cy="1981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National Park Service, </a:t>
            </a:r>
            <a:br>
              <a:rPr lang="en-US" sz="2400" b="1" dirty="0" smtClean="0"/>
            </a:br>
            <a:r>
              <a:rPr lang="en-US" sz="2400" b="1" dirty="0" smtClean="0"/>
              <a:t>U.S. Department of the Interior</a:t>
            </a:r>
            <a:br>
              <a:rPr lang="en-US" sz="2400" b="1" dirty="0" smtClean="0"/>
            </a:br>
            <a:r>
              <a:rPr lang="en-US" sz="2400" b="1" dirty="0" smtClean="0"/>
              <a:t>War in the Pacific National Historical Park</a:t>
            </a:r>
            <a:r>
              <a:rPr lang="en-US" sz="2400" b="1" dirty="0" smtClean="0">
                <a:solidFill>
                  <a:srgbClr val="996633"/>
                </a:solidFill>
              </a:rPr>
              <a:t/>
            </a:r>
            <a:br>
              <a:rPr lang="en-US" sz="2400" b="1" dirty="0" smtClean="0">
                <a:solidFill>
                  <a:srgbClr val="996633"/>
                </a:solidFill>
              </a:rPr>
            </a:br>
            <a:endParaRPr lang="en-US" b="1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96633"/>
                </a:solidFill>
              </a:rPr>
              <a:t>The Massacre at </a:t>
            </a:r>
            <a:r>
              <a:rPr lang="en-US" sz="4800" b="1" dirty="0" err="1" smtClean="0">
                <a:solidFill>
                  <a:srgbClr val="996633"/>
                </a:solidFill>
              </a:rPr>
              <a:t>Atate</a:t>
            </a:r>
            <a:r>
              <a:rPr lang="en-US" sz="4800" b="1" dirty="0" smtClean="0">
                <a:solidFill>
                  <a:srgbClr val="996633"/>
                </a:solidFill>
              </a:rPr>
              <a:t/>
            </a:r>
            <a:br>
              <a:rPr lang="en-US" sz="4800" b="1" dirty="0" smtClean="0">
                <a:solidFill>
                  <a:srgbClr val="996633"/>
                </a:solidFill>
              </a:rPr>
            </a:br>
            <a:r>
              <a:rPr lang="en-US" sz="4800" b="1" dirty="0" smtClean="0">
                <a:solidFill>
                  <a:srgbClr val="996633"/>
                </a:solidFill>
              </a:rPr>
              <a:t>Jose M. Torres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749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5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996633"/>
                </a:solidFill>
              </a:rPr>
              <a:t>Merizo</a:t>
            </a:r>
            <a:r>
              <a:rPr lang="en-US" b="1" dirty="0" smtClean="0">
                <a:solidFill>
                  <a:srgbClr val="996633"/>
                </a:solidFill>
              </a:rPr>
              <a:t>, 1944</a:t>
            </a:r>
            <a:endParaRPr lang="en-US" b="1" dirty="0">
              <a:solidFill>
                <a:srgbClr val="996633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008925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1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</a:rPr>
              <a:t>Historic Sites from those times</a:t>
            </a:r>
            <a:endParaRPr lang="en-US" b="1" dirty="0">
              <a:solidFill>
                <a:srgbClr val="99663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996633"/>
                </a:solidFill>
              </a:rPr>
              <a:t>Cook School House</a:t>
            </a:r>
            <a:endParaRPr lang="en-US" sz="3200" dirty="0">
              <a:solidFill>
                <a:srgbClr val="996633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3721928" cy="2468880"/>
          </a:xfr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996633"/>
                </a:solidFill>
              </a:rPr>
              <a:t>Conbento</a:t>
            </a:r>
            <a:endParaRPr lang="en-US" sz="3200" dirty="0">
              <a:solidFill>
                <a:srgbClr val="996633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3721928" cy="2468880"/>
          </a:xfrm>
          <a:ln>
            <a:solidFill>
              <a:srgbClr val="996633"/>
            </a:solidFill>
          </a:ln>
        </p:spPr>
      </p:pic>
    </p:spTree>
    <p:extLst>
      <p:ext uri="{BB962C8B-B14F-4D97-AF65-F5344CB8AC3E}">
        <p14:creationId xmlns:p14="http://schemas.microsoft.com/office/powerpoint/2010/main" val="1089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010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996633"/>
                </a:solidFill>
              </a:rPr>
              <a:t/>
            </a:r>
            <a:br>
              <a:rPr lang="en-US" sz="4000" dirty="0" smtClean="0">
                <a:solidFill>
                  <a:srgbClr val="996633"/>
                </a:solidFill>
              </a:rPr>
            </a:br>
            <a:r>
              <a:rPr lang="en-US" sz="4000" dirty="0">
                <a:solidFill>
                  <a:srgbClr val="996633"/>
                </a:solidFill>
              </a:rPr>
              <a:t/>
            </a:r>
            <a:br>
              <a:rPr lang="en-US" sz="4000" dirty="0">
                <a:solidFill>
                  <a:srgbClr val="996633"/>
                </a:solidFill>
              </a:rPr>
            </a:br>
            <a:r>
              <a:rPr lang="en-US" sz="4000" dirty="0" smtClean="0">
                <a:solidFill>
                  <a:srgbClr val="996633"/>
                </a:solidFill>
              </a:rPr>
              <a:t>San Dimas Catholic Church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05000"/>
            <a:ext cx="4800600" cy="3200400"/>
          </a:xfrm>
          <a:ln w="12700">
            <a:solidFill>
              <a:srgbClr val="996633"/>
            </a:solidFill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600" b="1" dirty="0" smtClean="0">
              <a:solidFill>
                <a:srgbClr val="996633"/>
              </a:solidFill>
            </a:endParaRPr>
          </a:p>
          <a:p>
            <a:r>
              <a:rPr lang="en-US" sz="4400" b="1" dirty="0" err="1" smtClean="0">
                <a:solidFill>
                  <a:srgbClr val="996633"/>
                </a:solidFill>
              </a:rPr>
              <a:t>Merizo</a:t>
            </a:r>
            <a:r>
              <a:rPr lang="en-US" sz="4400" b="1" dirty="0" smtClean="0">
                <a:solidFill>
                  <a:srgbClr val="996633"/>
                </a:solidFill>
              </a:rPr>
              <a:t> Martyrs Memorial</a:t>
            </a:r>
            <a:endParaRPr lang="en-US" sz="44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996633"/>
                </a:solidFill>
              </a:rPr>
              <a:t>Merizo</a:t>
            </a:r>
            <a:r>
              <a:rPr lang="en-US" b="1" dirty="0" smtClean="0">
                <a:solidFill>
                  <a:srgbClr val="996633"/>
                </a:solidFill>
              </a:rPr>
              <a:t> Massacres</a:t>
            </a:r>
            <a:endParaRPr lang="en-US" b="1" dirty="0">
              <a:solidFill>
                <a:srgbClr val="99663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996633"/>
                </a:solidFill>
              </a:rPr>
              <a:t>Tinta</a:t>
            </a:r>
            <a:r>
              <a:rPr lang="en-US" sz="2000" dirty="0" smtClean="0">
                <a:solidFill>
                  <a:srgbClr val="996633"/>
                </a:solidFill>
              </a:rPr>
              <a:t>, July 15, 1944, </a:t>
            </a:r>
          </a:p>
          <a:p>
            <a:pPr algn="ctr"/>
            <a:r>
              <a:rPr lang="en-US" sz="2000" dirty="0" smtClean="0">
                <a:solidFill>
                  <a:srgbClr val="996633"/>
                </a:solidFill>
              </a:rPr>
              <a:t>16 </a:t>
            </a:r>
            <a:r>
              <a:rPr lang="en-US" sz="2000" dirty="0" err="1" smtClean="0">
                <a:solidFill>
                  <a:srgbClr val="996633"/>
                </a:solidFill>
              </a:rPr>
              <a:t>Chamorros</a:t>
            </a:r>
            <a:r>
              <a:rPr lang="en-US" sz="2000" dirty="0" smtClean="0">
                <a:solidFill>
                  <a:srgbClr val="996633"/>
                </a:solidFill>
              </a:rPr>
              <a:t> died</a:t>
            </a:r>
            <a:endParaRPr lang="en-US" sz="2000" dirty="0">
              <a:solidFill>
                <a:srgbClr val="996633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ln w="12700">
            <a:solidFill>
              <a:srgbClr val="996633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996633"/>
                </a:solidFill>
              </a:rPr>
              <a:t>Faha</a:t>
            </a:r>
            <a:r>
              <a:rPr lang="en-US" sz="2000" dirty="0" smtClean="0">
                <a:solidFill>
                  <a:srgbClr val="996633"/>
                </a:solidFill>
              </a:rPr>
              <a:t>, July 16, 1944, </a:t>
            </a:r>
          </a:p>
          <a:p>
            <a:pPr algn="ctr"/>
            <a:r>
              <a:rPr lang="en-US" sz="2000" dirty="0" smtClean="0">
                <a:solidFill>
                  <a:srgbClr val="996633"/>
                </a:solidFill>
              </a:rPr>
              <a:t>30 </a:t>
            </a:r>
            <a:r>
              <a:rPr lang="en-US" sz="2000" dirty="0" err="1" smtClean="0">
                <a:solidFill>
                  <a:srgbClr val="996633"/>
                </a:solidFill>
              </a:rPr>
              <a:t>Chamorros</a:t>
            </a:r>
            <a:r>
              <a:rPr lang="en-US" sz="2000" dirty="0" smtClean="0">
                <a:solidFill>
                  <a:srgbClr val="996633"/>
                </a:solidFill>
              </a:rPr>
              <a:t> died</a:t>
            </a:r>
            <a:endParaRPr lang="en-US" sz="2000" dirty="0">
              <a:solidFill>
                <a:srgbClr val="996633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8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996633"/>
                </a:solidFill>
              </a:rPr>
              <a:t>Atate</a:t>
            </a:r>
            <a:endParaRPr lang="en-US" sz="5400" b="1" dirty="0">
              <a:solidFill>
                <a:srgbClr val="996633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3449777" cy="3108960"/>
          </a:xfrm>
          <a:ln w="12700">
            <a:solidFill>
              <a:schemeClr val="tx1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302895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0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</a:rPr>
              <a:t>July 21, 1944</a:t>
            </a:r>
            <a:endParaRPr lang="en-US" b="1" dirty="0">
              <a:solidFill>
                <a:srgbClr val="996633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25" y="1600200"/>
            <a:ext cx="583574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94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</a:rPr>
              <a:t>Author Jose M. Torres</a:t>
            </a:r>
            <a:endParaRPr lang="en-US" b="1" dirty="0">
              <a:solidFill>
                <a:srgbClr val="99663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6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National Park Service,  U.S. Department of the Interior War in the Pacific National Historical Park </vt:lpstr>
      <vt:lpstr>Merizo, 1944</vt:lpstr>
      <vt:lpstr>Historic Sites from those times</vt:lpstr>
      <vt:lpstr>  San Dimas Catholic Church </vt:lpstr>
      <vt:lpstr>Merizo Massacres</vt:lpstr>
      <vt:lpstr>Atate</vt:lpstr>
      <vt:lpstr>July 21, 1944</vt:lpstr>
      <vt:lpstr>Author Jose M. Torres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Massacre at Atate Jose M. Torres</dc:title>
  <dc:creator>David T. Lotz</dc:creator>
  <cp:lastModifiedBy>Lotz, David T (Dave)</cp:lastModifiedBy>
  <cp:revision>11</cp:revision>
  <dcterms:created xsi:type="dcterms:W3CDTF">2015-07-09T22:52:13Z</dcterms:created>
  <dcterms:modified xsi:type="dcterms:W3CDTF">2016-12-29T22:25:31Z</dcterms:modified>
</cp:coreProperties>
</file>