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0" r:id="rId7"/>
    <p:sldId id="261" r:id="rId8"/>
    <p:sldId id="263" r:id="rId9"/>
    <p:sldId id="266" r:id="rId10"/>
    <p:sldId id="264" r:id="rId11"/>
    <p:sldId id="265" r:id="rId12"/>
    <p:sldId id="270" r:id="rId13"/>
    <p:sldId id="271" r:id="rId14"/>
    <p:sldId id="268" r:id="rId15"/>
    <p:sldId id="273" r:id="rId16"/>
    <p:sldId id="272" r:id="rId17"/>
    <p:sldId id="269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858" y="-5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2D8F7-8365-4A4F-A342-56936E13E4A7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86976-4D5F-4A87-91FC-0E9EEAC1D8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2D8F7-8365-4A4F-A342-56936E13E4A7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86976-4D5F-4A87-91FC-0E9EEAC1D8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2D8F7-8365-4A4F-A342-56936E13E4A7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86976-4D5F-4A87-91FC-0E9EEAC1D8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2D8F7-8365-4A4F-A342-56936E13E4A7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86976-4D5F-4A87-91FC-0E9EEAC1D8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2D8F7-8365-4A4F-A342-56936E13E4A7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86976-4D5F-4A87-91FC-0E9EEAC1D8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2D8F7-8365-4A4F-A342-56936E13E4A7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86976-4D5F-4A87-91FC-0E9EEAC1D8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2D8F7-8365-4A4F-A342-56936E13E4A7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86976-4D5F-4A87-91FC-0E9EEAC1D8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2D8F7-8365-4A4F-A342-56936E13E4A7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86976-4D5F-4A87-91FC-0E9EEAC1D8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2D8F7-8365-4A4F-A342-56936E13E4A7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86976-4D5F-4A87-91FC-0E9EEAC1D8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2D8F7-8365-4A4F-A342-56936E13E4A7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86976-4D5F-4A87-91FC-0E9EEAC1D8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2D8F7-8365-4A4F-A342-56936E13E4A7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86976-4D5F-4A87-91FC-0E9EEAC1D8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52D8F7-8365-4A4F-A342-56936E13E4A7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886976-4D5F-4A87-91FC-0E9EEAC1D86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143000"/>
            <a:ext cx="5867400" cy="1676400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rgbClr val="663300"/>
                </a:solidFill>
              </a:rPr>
              <a:t>The </a:t>
            </a:r>
            <a:r>
              <a:rPr lang="en-US" b="1" dirty="0" err="1" smtClean="0">
                <a:solidFill>
                  <a:srgbClr val="663300"/>
                </a:solidFill>
              </a:rPr>
              <a:t>Artero</a:t>
            </a:r>
            <a:r>
              <a:rPr lang="en-US" b="1" dirty="0" smtClean="0">
                <a:solidFill>
                  <a:srgbClr val="663300"/>
                </a:solidFill>
              </a:rPr>
              <a:t> Family and </a:t>
            </a:r>
            <a:br>
              <a:rPr lang="en-US" b="1" dirty="0" smtClean="0">
                <a:solidFill>
                  <a:srgbClr val="663300"/>
                </a:solidFill>
              </a:rPr>
            </a:br>
            <a:r>
              <a:rPr lang="en-US" b="1" dirty="0" smtClean="0">
                <a:solidFill>
                  <a:srgbClr val="663300"/>
                </a:solidFill>
              </a:rPr>
              <a:t>George Tweed</a:t>
            </a:r>
            <a:endParaRPr lang="en-US" b="1" dirty="0">
              <a:solidFill>
                <a:srgbClr val="6633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57200"/>
            <a:ext cx="174942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381000"/>
            <a:ext cx="5714999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IMG_001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0" y="2743200"/>
            <a:ext cx="5071872" cy="3633216"/>
          </a:xfrm>
          <a:prstGeom prst="rect">
            <a:avLst/>
          </a:prstGeom>
          <a:ln w="19050">
            <a:solidFill>
              <a:srgbClr val="6633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609600"/>
            <a:ext cx="4267200" cy="1447799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>
                <a:solidFill>
                  <a:srgbClr val="663300"/>
                </a:solidFill>
              </a:rPr>
              <a:t>Retired from the U.S. Navy as a Lieutenant in 1948</a:t>
            </a:r>
            <a:endParaRPr lang="en-US" sz="3200" dirty="0">
              <a:solidFill>
                <a:srgbClr val="66330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2"/>
            <a:ext cx="4041775" cy="979487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>
                <a:solidFill>
                  <a:srgbClr val="663300"/>
                </a:solidFill>
              </a:rPr>
              <a:t>Died on </a:t>
            </a:r>
            <a:r>
              <a:rPr lang="en-US" sz="3200" dirty="0">
                <a:solidFill>
                  <a:srgbClr val="663300"/>
                </a:solidFill>
              </a:rPr>
              <a:t>J</a:t>
            </a:r>
            <a:r>
              <a:rPr lang="en-US" sz="3200" dirty="0" smtClean="0">
                <a:solidFill>
                  <a:srgbClr val="663300"/>
                </a:solidFill>
              </a:rPr>
              <a:t>anuary 16, 1989 and buried at Eagle Point National Cemetery, Oregon</a:t>
            </a:r>
            <a:endParaRPr lang="en-US" sz="3200" dirty="0">
              <a:solidFill>
                <a:srgbClr val="663300"/>
              </a:solidFill>
            </a:endParaRPr>
          </a:p>
        </p:txBody>
      </p:sp>
      <p:pic>
        <p:nvPicPr>
          <p:cNvPr id="10" name="Content Placeholder 9" descr="George Tweed grave.tif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495800" y="2743200"/>
            <a:ext cx="4124067" cy="2743200"/>
          </a:xfrm>
          <a:ln w="19050">
            <a:solidFill>
              <a:srgbClr val="663300"/>
            </a:solidFill>
          </a:ln>
        </p:spPr>
      </p:pic>
      <p:pic>
        <p:nvPicPr>
          <p:cNvPr id="9" name="Content Placeholder 8" descr="IMG_0060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57200" y="2743200"/>
            <a:ext cx="3829434" cy="2743200"/>
          </a:xfrm>
          <a:ln w="19050">
            <a:solidFill>
              <a:srgbClr val="6633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663300"/>
                </a:solidFill>
              </a:rPr>
              <a:t>Today at NCTS</a:t>
            </a:r>
            <a:endParaRPr lang="en-US" b="1" dirty="0">
              <a:solidFill>
                <a:srgbClr val="6633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rgbClr val="663300"/>
                </a:solidFill>
              </a:rPr>
              <a:t>Tweed’s Cave</a:t>
            </a:r>
            <a:endParaRPr lang="en-US" sz="3600" dirty="0">
              <a:solidFill>
                <a:srgbClr val="663300"/>
              </a:solidFill>
            </a:endParaRPr>
          </a:p>
        </p:txBody>
      </p:sp>
      <p:pic>
        <p:nvPicPr>
          <p:cNvPr id="7" name="Content Placeholder 6" descr="Tweeds Cave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35448"/>
            <a:ext cx="4040188" cy="3030141"/>
          </a:xfrm>
          <a:ln w="19050">
            <a:solidFill>
              <a:srgbClr val="663300"/>
            </a:solidFill>
          </a:ln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rgbClr val="663300"/>
                </a:solidFill>
              </a:rPr>
              <a:t>Double Reef Beach</a:t>
            </a:r>
            <a:endParaRPr lang="en-US" sz="3600" dirty="0">
              <a:solidFill>
                <a:srgbClr val="663300"/>
              </a:solidFill>
            </a:endParaRPr>
          </a:p>
        </p:txBody>
      </p:sp>
      <p:pic>
        <p:nvPicPr>
          <p:cNvPr id="8" name="Content Placeholder 7" descr="Double Reef Beach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2634853"/>
            <a:ext cx="4041775" cy="3031331"/>
          </a:xfrm>
          <a:ln w="19050">
            <a:solidFill>
              <a:srgbClr val="6633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663300"/>
                </a:solidFill>
              </a:rPr>
              <a:t>Artero</a:t>
            </a:r>
            <a:r>
              <a:rPr lang="en-US" b="1" dirty="0" smtClean="0">
                <a:solidFill>
                  <a:srgbClr val="663300"/>
                </a:solidFill>
              </a:rPr>
              <a:t> Family and George Tweed</a:t>
            </a:r>
            <a:endParaRPr lang="en-US" b="1" dirty="0">
              <a:solidFill>
                <a:srgbClr val="663300"/>
              </a:solidFill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057400"/>
            <a:ext cx="4991923" cy="3749040"/>
          </a:xfrm>
          <a:ln w="19050">
            <a:solidFill>
              <a:srgbClr val="663300"/>
            </a:solidFill>
          </a:ln>
        </p:spPr>
      </p:pic>
    </p:spTree>
    <p:extLst>
      <p:ext uri="{BB962C8B-B14F-4D97-AF65-F5344CB8AC3E}">
        <p14:creationId xmlns:p14="http://schemas.microsoft.com/office/powerpoint/2010/main" val="25075741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663300"/>
                </a:solidFill>
              </a:rPr>
              <a:t>Artero</a:t>
            </a:r>
            <a:r>
              <a:rPr lang="en-US" b="1" dirty="0">
                <a:solidFill>
                  <a:srgbClr val="663300"/>
                </a:solidFill>
              </a:rPr>
              <a:t> Family and George Tweed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500" y="2047081"/>
            <a:ext cx="5207000" cy="3632200"/>
          </a:xfrm>
          <a:ln w="19050">
            <a:solidFill>
              <a:srgbClr val="663300"/>
            </a:solidFill>
          </a:ln>
        </p:spPr>
      </p:pic>
    </p:spTree>
    <p:extLst>
      <p:ext uri="{BB962C8B-B14F-4D97-AF65-F5344CB8AC3E}">
        <p14:creationId xmlns:p14="http://schemas.microsoft.com/office/powerpoint/2010/main" val="36369306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663300"/>
                </a:solidFill>
              </a:rPr>
              <a:t>Artero</a:t>
            </a:r>
            <a:r>
              <a:rPr lang="en-US" b="1" dirty="0" smtClean="0">
                <a:solidFill>
                  <a:srgbClr val="663300"/>
                </a:solidFill>
              </a:rPr>
              <a:t> Family and George Tweed</a:t>
            </a:r>
            <a:endParaRPr lang="en-US" b="1" dirty="0">
              <a:solidFill>
                <a:srgbClr val="663300"/>
              </a:solidFill>
            </a:endParaRPr>
          </a:p>
        </p:txBody>
      </p:sp>
      <p:pic>
        <p:nvPicPr>
          <p:cNvPr id="7" name="Content Placeholder 6" descr="IMG_001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6064" y="2046573"/>
            <a:ext cx="5071872" cy="3633216"/>
          </a:xfrm>
          <a:ln w="19050">
            <a:solidFill>
              <a:srgbClr val="6633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663300"/>
                </a:solidFill>
              </a:rPr>
              <a:t>Artero</a:t>
            </a:r>
            <a:r>
              <a:rPr lang="en-US" b="1" dirty="0">
                <a:solidFill>
                  <a:srgbClr val="663300"/>
                </a:solidFill>
              </a:rPr>
              <a:t> Family and George Tweed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300" y="1600200"/>
            <a:ext cx="5563400" cy="4525963"/>
          </a:xfrm>
          <a:ln w="19050">
            <a:solidFill>
              <a:srgbClr val="663300"/>
            </a:solidFill>
          </a:ln>
        </p:spPr>
      </p:pic>
    </p:spTree>
    <p:extLst>
      <p:ext uri="{BB962C8B-B14F-4D97-AF65-F5344CB8AC3E}">
        <p14:creationId xmlns:p14="http://schemas.microsoft.com/office/powerpoint/2010/main" val="10345062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663300"/>
                </a:solidFill>
              </a:rPr>
              <a:t>Artero</a:t>
            </a:r>
            <a:r>
              <a:rPr lang="en-US" b="1" dirty="0">
                <a:solidFill>
                  <a:srgbClr val="663300"/>
                </a:solidFill>
              </a:rPr>
              <a:t> Family and George Tweed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057400"/>
            <a:ext cx="4598464" cy="3566160"/>
          </a:xfrm>
          <a:ln w="19050">
            <a:solidFill>
              <a:srgbClr val="663300"/>
            </a:solidFill>
          </a:ln>
        </p:spPr>
      </p:pic>
    </p:spTree>
    <p:extLst>
      <p:ext uri="{BB962C8B-B14F-4D97-AF65-F5344CB8AC3E}">
        <p14:creationId xmlns:p14="http://schemas.microsoft.com/office/powerpoint/2010/main" val="11287039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981201" y="762000"/>
            <a:ext cx="667789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663300"/>
                </a:solidFill>
              </a:rPr>
              <a:t>Photographs from the collections of:</a:t>
            </a:r>
          </a:p>
          <a:p>
            <a:endParaRPr lang="en-US" sz="2400" b="1" dirty="0" smtClean="0">
              <a:solidFill>
                <a:srgbClr val="6633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663300"/>
                </a:solidFill>
              </a:rPr>
              <a:t>Carmen </a:t>
            </a:r>
            <a:r>
              <a:rPr lang="en-US" sz="2400" b="1" dirty="0" err="1" smtClean="0">
                <a:solidFill>
                  <a:srgbClr val="663300"/>
                </a:solidFill>
              </a:rPr>
              <a:t>Kasperbauer</a:t>
            </a:r>
            <a:endParaRPr lang="en-US" sz="2400" b="1" dirty="0" smtClean="0">
              <a:solidFill>
                <a:srgbClr val="6633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663300"/>
                </a:solidFill>
              </a:rPr>
              <a:t>Franklin </a:t>
            </a:r>
            <a:r>
              <a:rPr lang="en-US" sz="2400" b="1" dirty="0" err="1" smtClean="0">
                <a:solidFill>
                  <a:srgbClr val="663300"/>
                </a:solidFill>
              </a:rPr>
              <a:t>Artero</a:t>
            </a:r>
            <a:endParaRPr lang="en-US" sz="2400" b="1" dirty="0" smtClean="0">
              <a:solidFill>
                <a:srgbClr val="6633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663300"/>
                </a:solidFill>
              </a:rPr>
              <a:t>Dave </a:t>
            </a:r>
            <a:r>
              <a:rPr lang="en-US" sz="2400" b="1" dirty="0" err="1" smtClean="0">
                <a:solidFill>
                  <a:srgbClr val="663300"/>
                </a:solidFill>
              </a:rPr>
              <a:t>Lotz</a:t>
            </a:r>
            <a:endParaRPr lang="en-US" sz="2400" b="1" dirty="0" smtClean="0">
              <a:solidFill>
                <a:srgbClr val="6633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663300"/>
                </a:solidFill>
              </a:rPr>
              <a:t>War in the Pacific National Historical Park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733800"/>
            <a:ext cx="174942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87560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838200"/>
            <a:ext cx="3008313" cy="10668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663300"/>
                </a:solidFill>
              </a:rPr>
              <a:t>RM1c George Tweed, USN</a:t>
            </a:r>
            <a:endParaRPr lang="en-US" sz="3600" dirty="0">
              <a:solidFill>
                <a:srgbClr val="663300"/>
              </a:solidFill>
            </a:endParaRPr>
          </a:p>
        </p:txBody>
      </p:sp>
      <p:pic>
        <p:nvPicPr>
          <p:cNvPr id="7" name="Content Placeholder 6" descr="80-G-287233.T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62400" y="533400"/>
            <a:ext cx="4344457" cy="5486400"/>
          </a:xfrm>
          <a:ln w="28575">
            <a:solidFill>
              <a:srgbClr val="663300"/>
            </a:solidFill>
          </a:ln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2286000"/>
            <a:ext cx="3352800" cy="3840163"/>
          </a:xfrm>
        </p:spPr>
        <p:txBody>
          <a:bodyPr>
            <a:normAutofit/>
          </a:bodyPr>
          <a:lstStyle/>
          <a:p>
            <a:r>
              <a:rPr lang="en-US" sz="2000" b="1" dirty="0" smtClean="0">
                <a:solidFill>
                  <a:srgbClr val="663300"/>
                </a:solidFill>
              </a:rPr>
              <a:t>Born July 2, 1902</a:t>
            </a:r>
          </a:p>
          <a:p>
            <a:r>
              <a:rPr lang="en-US" sz="2000" b="1" dirty="0" smtClean="0">
                <a:solidFill>
                  <a:srgbClr val="663300"/>
                </a:solidFill>
              </a:rPr>
              <a:t>Enlisted U.S. Navy 1922</a:t>
            </a:r>
          </a:p>
          <a:p>
            <a:r>
              <a:rPr lang="en-US" sz="2000" b="1" dirty="0" smtClean="0">
                <a:solidFill>
                  <a:srgbClr val="663300"/>
                </a:solidFill>
              </a:rPr>
              <a:t>Transferred to Guam 1939</a:t>
            </a:r>
          </a:p>
          <a:p>
            <a:r>
              <a:rPr lang="en-US" sz="2000" b="1" dirty="0">
                <a:solidFill>
                  <a:srgbClr val="663300"/>
                </a:solidFill>
              </a:rPr>
              <a:t>F</a:t>
            </a:r>
            <a:r>
              <a:rPr lang="en-US" sz="2000" b="1" dirty="0" smtClean="0">
                <a:solidFill>
                  <a:srgbClr val="663300"/>
                </a:solidFill>
              </a:rPr>
              <a:t>amily evacuated Oct. 1941</a:t>
            </a:r>
          </a:p>
          <a:p>
            <a:r>
              <a:rPr lang="en-US" sz="2000" b="1" dirty="0" smtClean="0">
                <a:solidFill>
                  <a:srgbClr val="663300"/>
                </a:solidFill>
              </a:rPr>
              <a:t>Tweed and 5 other U.S. Navy men did not surrender when Japanese invaded the island on Dec. 10, 1941</a:t>
            </a:r>
          </a:p>
          <a:p>
            <a:r>
              <a:rPr lang="en-US" sz="2000" b="1" dirty="0" smtClean="0">
                <a:solidFill>
                  <a:srgbClr val="663300"/>
                </a:solidFill>
              </a:rPr>
              <a:t>The other five were killed by the Japanese in Sept. and Oct. 1941.</a:t>
            </a:r>
          </a:p>
          <a:p>
            <a:endParaRPr lang="en-US" sz="2000" b="1" dirty="0">
              <a:solidFill>
                <a:srgbClr val="66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Content Placeholder 7" descr="Tweed of Guam map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43400" y="533400"/>
            <a:ext cx="3690430" cy="5394960"/>
          </a:xfrm>
          <a:ln w="19050">
            <a:solidFill>
              <a:srgbClr val="663300"/>
            </a:solidFill>
          </a:ln>
        </p:spPr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457200" y="381000"/>
            <a:ext cx="3008313" cy="5745163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663300"/>
                </a:solidFill>
              </a:rPr>
              <a:t>Tweed traveled around the island being kept by loyal Chamorros until he finally headed to the northwest coast of the island and met Antonio </a:t>
            </a:r>
            <a:r>
              <a:rPr lang="en-US" sz="3200" b="1" dirty="0" err="1" smtClean="0">
                <a:solidFill>
                  <a:srgbClr val="663300"/>
                </a:solidFill>
              </a:rPr>
              <a:t>Artero</a:t>
            </a:r>
            <a:r>
              <a:rPr lang="en-US" sz="3200" b="1" dirty="0" smtClean="0">
                <a:solidFill>
                  <a:srgbClr val="663300"/>
                </a:solidFill>
              </a:rPr>
              <a:t> on Oct. 21, 1942.</a:t>
            </a:r>
            <a:endParaRPr lang="en-US" sz="3200" b="1" dirty="0">
              <a:solidFill>
                <a:srgbClr val="66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663300"/>
                </a:solidFill>
              </a:rPr>
              <a:t>Tweed’s Cave at </a:t>
            </a:r>
            <a:r>
              <a:rPr lang="en-US" b="1" dirty="0" err="1" smtClean="0">
                <a:solidFill>
                  <a:srgbClr val="663300"/>
                </a:solidFill>
              </a:rPr>
              <a:t>Pigua</a:t>
            </a:r>
            <a:endParaRPr lang="en-US" b="1" dirty="0">
              <a:solidFill>
                <a:srgbClr val="663300"/>
              </a:solidFill>
            </a:endParaRPr>
          </a:p>
        </p:txBody>
      </p:sp>
      <p:pic>
        <p:nvPicPr>
          <p:cNvPr id="9" name="Content Placeholder 8" descr="Tweeds Cave map_00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1905000"/>
            <a:ext cx="3653709" cy="3566160"/>
          </a:xfrm>
          <a:ln w="19050">
            <a:solidFill>
              <a:srgbClr val="663300"/>
            </a:solidFill>
          </a:ln>
        </p:spPr>
      </p:pic>
      <p:pic>
        <p:nvPicPr>
          <p:cNvPr id="11" name="Content Placeholder 10" descr="IMG_0002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291363" y="1600200"/>
            <a:ext cx="2613455" cy="4297680"/>
          </a:xfrm>
          <a:ln w="19050">
            <a:solidFill>
              <a:srgbClr val="6633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663300"/>
                </a:solidFill>
              </a:rPr>
              <a:t>19 Months at Tweed’s Cave</a:t>
            </a:r>
            <a:endParaRPr lang="en-US" b="1" dirty="0">
              <a:solidFill>
                <a:srgbClr val="663300"/>
              </a:solidFill>
            </a:endParaRPr>
          </a:p>
        </p:txBody>
      </p:sp>
      <p:pic>
        <p:nvPicPr>
          <p:cNvPr id="5" name="Content Placeholder 4" descr="IMG_0004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2416663"/>
            <a:ext cx="4038600" cy="2893036"/>
          </a:xfrm>
          <a:ln w="19050">
            <a:solidFill>
              <a:srgbClr val="663300"/>
            </a:solidFill>
          </a:ln>
        </p:spPr>
      </p:pic>
      <p:pic>
        <p:nvPicPr>
          <p:cNvPr id="6" name="Content Placeholder 5" descr="IMG_0008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2407521"/>
            <a:ext cx="4038600" cy="2911321"/>
          </a:xfrm>
          <a:ln w="19050">
            <a:solidFill>
              <a:srgbClr val="6633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663300"/>
                </a:solidFill>
              </a:rPr>
              <a:t>July 10, 1944</a:t>
            </a:r>
            <a:endParaRPr lang="en-US" sz="4800" b="1" dirty="0">
              <a:solidFill>
                <a:srgbClr val="663300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rgbClr val="663300"/>
                </a:solidFill>
              </a:rPr>
              <a:t>Sighted ships offshore</a:t>
            </a:r>
            <a:endParaRPr lang="en-US" sz="3200" dirty="0">
              <a:solidFill>
                <a:srgbClr val="663300"/>
              </a:solidFill>
            </a:endParaRPr>
          </a:p>
        </p:txBody>
      </p:sp>
      <p:pic>
        <p:nvPicPr>
          <p:cNvPr id="13" name="Content Placeholder 12" descr="IMG_0012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298137" y="2174875"/>
            <a:ext cx="2358314" cy="3951288"/>
          </a:xfrm>
          <a:ln w="19050">
            <a:solidFill>
              <a:srgbClr val="663300"/>
            </a:solidFill>
          </a:ln>
        </p:spPr>
      </p:pic>
      <p:sp>
        <p:nvSpPr>
          <p:cNvPr id="11" name="Text Placeholder 10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rgbClr val="663300"/>
                </a:solidFill>
              </a:rPr>
              <a:t>USS </a:t>
            </a:r>
            <a:r>
              <a:rPr lang="en-US" sz="3200" i="1" dirty="0" smtClean="0">
                <a:solidFill>
                  <a:srgbClr val="663300"/>
                </a:solidFill>
              </a:rPr>
              <a:t>McCall</a:t>
            </a:r>
            <a:endParaRPr lang="en-US" sz="3200" i="1" dirty="0">
              <a:solidFill>
                <a:srgbClr val="663300"/>
              </a:solidFill>
            </a:endParaRPr>
          </a:p>
        </p:txBody>
      </p:sp>
      <p:pic>
        <p:nvPicPr>
          <p:cNvPr id="14" name="Content Placeholder 13" descr="RG19, USS McCall.tif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082071" y="2174875"/>
            <a:ext cx="3167682" cy="3951288"/>
          </a:xfrm>
          <a:ln w="19050">
            <a:solidFill>
              <a:srgbClr val="6633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685800"/>
            <a:ext cx="8686800" cy="731838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663300"/>
                </a:solidFill>
              </a:rPr>
              <a:t>R</a:t>
            </a:r>
            <a:r>
              <a:rPr lang="en-US" b="1" dirty="0" smtClean="0">
                <a:solidFill>
                  <a:srgbClr val="663300"/>
                </a:solidFill>
              </a:rPr>
              <a:t>eturned to Guam after the Liberation</a:t>
            </a:r>
            <a:endParaRPr lang="en-US" b="1" dirty="0">
              <a:solidFill>
                <a:srgbClr val="6633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IMG_0036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7200" y="2703432"/>
            <a:ext cx="4040188" cy="2894173"/>
          </a:xfrm>
          <a:ln w="19050">
            <a:solidFill>
              <a:srgbClr val="663300"/>
            </a:solidFill>
          </a:ln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IMG_0024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45025" y="2702864"/>
            <a:ext cx="4041775" cy="2895310"/>
          </a:xfrm>
          <a:ln w="19050">
            <a:solidFill>
              <a:srgbClr val="6633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663300"/>
                </a:solidFill>
              </a:rPr>
              <a:t>Stateside Celebrity</a:t>
            </a:r>
            <a:endParaRPr lang="en-US" b="1" dirty="0">
              <a:solidFill>
                <a:srgbClr val="6633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dirty="0" smtClean="0">
                <a:solidFill>
                  <a:srgbClr val="663300"/>
                </a:solidFill>
              </a:rPr>
              <a:t>Visiting Mother</a:t>
            </a:r>
            <a:endParaRPr lang="en-US" sz="3200" dirty="0">
              <a:solidFill>
                <a:srgbClr val="663300"/>
              </a:solidFill>
            </a:endParaRPr>
          </a:p>
        </p:txBody>
      </p:sp>
      <p:pic>
        <p:nvPicPr>
          <p:cNvPr id="7" name="Content Placeholder 6" descr="Tweed Mother Portland Or 8 44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01595" y="2174875"/>
            <a:ext cx="2951398" cy="3951288"/>
          </a:xfrm>
          <a:ln w="19050">
            <a:solidFill>
              <a:srgbClr val="663300"/>
            </a:solidFill>
          </a:ln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5800" y="1535113"/>
            <a:ext cx="4419599" cy="639762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>
                <a:solidFill>
                  <a:srgbClr val="663300"/>
                </a:solidFill>
              </a:rPr>
              <a:t>Family Awaiting Return</a:t>
            </a:r>
            <a:endParaRPr lang="en-US" sz="3200" dirty="0">
              <a:solidFill>
                <a:srgbClr val="663300"/>
              </a:solidFill>
            </a:endParaRPr>
          </a:p>
        </p:txBody>
      </p:sp>
      <p:pic>
        <p:nvPicPr>
          <p:cNvPr id="8" name="Content Placeholder 7" descr="Tweed wife sons wait 8 44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45025" y="2710860"/>
            <a:ext cx="4041775" cy="2879318"/>
          </a:xfrm>
          <a:ln w="19050">
            <a:solidFill>
              <a:srgbClr val="6633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663300"/>
                </a:solidFill>
              </a:rPr>
              <a:t>Book and Movie</a:t>
            </a:r>
            <a:endParaRPr lang="en-US" b="1" dirty="0">
              <a:solidFill>
                <a:srgbClr val="6633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PB06268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995561" y="2174875"/>
            <a:ext cx="2963466" cy="3951288"/>
          </a:xfrm>
          <a:ln w="19050">
            <a:solidFill>
              <a:srgbClr val="663300"/>
            </a:solidFill>
          </a:ln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PB072686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184179" y="2174875"/>
            <a:ext cx="2963466" cy="3951288"/>
          </a:xfrm>
          <a:ln w="19050">
            <a:solidFill>
              <a:srgbClr val="6633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</TotalTime>
  <Words>210</Words>
  <Application>Microsoft Office PowerPoint</Application>
  <PresentationFormat>On-screen Show (4:3)</PresentationFormat>
  <Paragraphs>35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The Artero Family and  George Tweed</vt:lpstr>
      <vt:lpstr>RM1c George Tweed, USN</vt:lpstr>
      <vt:lpstr>PowerPoint Presentation</vt:lpstr>
      <vt:lpstr>Tweed’s Cave at Pigua</vt:lpstr>
      <vt:lpstr>19 Months at Tweed’s Cave</vt:lpstr>
      <vt:lpstr>July 10, 1944</vt:lpstr>
      <vt:lpstr>Returned to Guam after the Liberation</vt:lpstr>
      <vt:lpstr>Stateside Celebrity</vt:lpstr>
      <vt:lpstr>Book and Movie</vt:lpstr>
      <vt:lpstr>PowerPoint Presentation</vt:lpstr>
      <vt:lpstr>Today at NCTS</vt:lpstr>
      <vt:lpstr>Artero Family and George Tweed</vt:lpstr>
      <vt:lpstr>Artero Family and George Tweed</vt:lpstr>
      <vt:lpstr>Artero Family and George Tweed</vt:lpstr>
      <vt:lpstr>Artero Family and George Tweed</vt:lpstr>
      <vt:lpstr>Artero Family and George Tweed</vt:lpstr>
      <vt:lpstr>PowerPoint Presentation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Artero Family and  George Tweed</dc:title>
  <dc:creator>Owner</dc:creator>
  <cp:lastModifiedBy>David T. Lotz</cp:lastModifiedBy>
  <cp:revision>22</cp:revision>
  <dcterms:created xsi:type="dcterms:W3CDTF">2015-11-07T23:19:10Z</dcterms:created>
  <dcterms:modified xsi:type="dcterms:W3CDTF">2015-11-12T03:37:49Z</dcterms:modified>
</cp:coreProperties>
</file>