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256" r:id="rId2"/>
    <p:sldId id="259" r:id="rId3"/>
    <p:sldId id="310" r:id="rId4"/>
    <p:sldId id="328" r:id="rId5"/>
    <p:sldId id="335" r:id="rId6"/>
    <p:sldId id="339" r:id="rId7"/>
    <p:sldId id="340" r:id="rId8"/>
    <p:sldId id="334" r:id="rId9"/>
    <p:sldId id="331" r:id="rId10"/>
    <p:sldId id="329" r:id="rId11"/>
    <p:sldId id="298" r:id="rId12"/>
    <p:sldId id="336" r:id="rId13"/>
    <p:sldId id="325" r:id="rId14"/>
    <p:sldId id="337" r:id="rId15"/>
    <p:sldId id="332" r:id="rId16"/>
    <p:sldId id="333" r:id="rId17"/>
    <p:sldId id="313" r:id="rId18"/>
    <p:sldId id="311" r:id="rId19"/>
    <p:sldId id="327" r:id="rId20"/>
    <p:sldId id="330" r:id="rId21"/>
    <p:sldId id="341" r:id="rId22"/>
    <p:sldId id="326" r:id="rId23"/>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Gill Sans" pitchFamily="34" charset="0"/>
        <a:ea typeface="+mn-ea"/>
        <a:cs typeface="+mn-cs"/>
      </a:defRPr>
    </a:lvl1pPr>
    <a:lvl2pPr marL="457200" algn="l" rtl="0" eaLnBrk="0" fontAlgn="base" hangingPunct="0">
      <a:spcBef>
        <a:spcPct val="0"/>
      </a:spcBef>
      <a:spcAft>
        <a:spcPct val="0"/>
      </a:spcAft>
      <a:defRPr sz="2400" kern="1200">
        <a:solidFill>
          <a:schemeClr val="tx1"/>
        </a:solidFill>
        <a:latin typeface="Gill Sans" pitchFamily="34" charset="0"/>
        <a:ea typeface="+mn-ea"/>
        <a:cs typeface="+mn-cs"/>
      </a:defRPr>
    </a:lvl2pPr>
    <a:lvl3pPr marL="914400" algn="l" rtl="0" eaLnBrk="0" fontAlgn="base" hangingPunct="0">
      <a:spcBef>
        <a:spcPct val="0"/>
      </a:spcBef>
      <a:spcAft>
        <a:spcPct val="0"/>
      </a:spcAft>
      <a:defRPr sz="2400" kern="1200">
        <a:solidFill>
          <a:schemeClr val="tx1"/>
        </a:solidFill>
        <a:latin typeface="Gill Sans"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Gill Sans"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Gill Sans" pitchFamily="34" charset="0"/>
        <a:ea typeface="+mn-ea"/>
        <a:cs typeface="+mn-cs"/>
      </a:defRPr>
    </a:lvl5pPr>
    <a:lvl6pPr marL="2286000" algn="l" defTabSz="914400" rtl="0" eaLnBrk="1" latinLnBrk="0" hangingPunct="1">
      <a:defRPr sz="2400" kern="1200">
        <a:solidFill>
          <a:schemeClr val="tx1"/>
        </a:solidFill>
        <a:latin typeface="Gill Sans" pitchFamily="34" charset="0"/>
        <a:ea typeface="+mn-ea"/>
        <a:cs typeface="+mn-cs"/>
      </a:defRPr>
    </a:lvl6pPr>
    <a:lvl7pPr marL="2743200" algn="l" defTabSz="914400" rtl="0" eaLnBrk="1" latinLnBrk="0" hangingPunct="1">
      <a:defRPr sz="2400" kern="1200">
        <a:solidFill>
          <a:schemeClr val="tx1"/>
        </a:solidFill>
        <a:latin typeface="Gill Sans" pitchFamily="34" charset="0"/>
        <a:ea typeface="+mn-ea"/>
        <a:cs typeface="+mn-cs"/>
      </a:defRPr>
    </a:lvl7pPr>
    <a:lvl8pPr marL="3200400" algn="l" defTabSz="914400" rtl="0" eaLnBrk="1" latinLnBrk="0" hangingPunct="1">
      <a:defRPr sz="2400" kern="1200">
        <a:solidFill>
          <a:schemeClr val="tx1"/>
        </a:solidFill>
        <a:latin typeface="Gill Sans" pitchFamily="34" charset="0"/>
        <a:ea typeface="+mn-ea"/>
        <a:cs typeface="+mn-cs"/>
      </a:defRPr>
    </a:lvl8pPr>
    <a:lvl9pPr marL="3657600" algn="l" defTabSz="914400" rtl="0" eaLnBrk="1" latinLnBrk="0" hangingPunct="1">
      <a:defRPr sz="2400" kern="1200">
        <a:solidFill>
          <a:schemeClr val="tx1"/>
        </a:solidFill>
        <a:latin typeface="Gill San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336600"/>
    <a:srgbClr val="006600"/>
    <a:srgbClr val="008000"/>
    <a:srgbClr val="0000CC"/>
    <a:srgbClr val="3333FF"/>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29" autoAdjust="0"/>
    <p:restoredTop sz="91711" autoAdjust="0"/>
  </p:normalViewPr>
  <p:slideViewPr>
    <p:cSldViewPr>
      <p:cViewPr>
        <p:scale>
          <a:sx n="75" d="100"/>
          <a:sy n="75" d="100"/>
        </p:scale>
        <p:origin x="-216" y="192"/>
      </p:cViewPr>
      <p:guideLst>
        <p:guide orient="horz" pos="999"/>
        <p:guide pos="3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63" tIns="46582" rIns="93163" bIns="46582" numCol="1" anchor="t" anchorCtr="0" compatLnSpc="1">
            <a:prstTxWarp prst="textNoShape">
              <a:avLst/>
            </a:prstTxWarp>
          </a:bodyPr>
          <a:lstStyle>
            <a:lvl1pPr defTabSz="931863">
              <a:defRPr sz="1200">
                <a:latin typeface="Times" pitchFamily="18" charset="0"/>
              </a:defRPr>
            </a:lvl1pPr>
          </a:lstStyle>
          <a:p>
            <a:pPr>
              <a:defRPr/>
            </a:pPr>
            <a:r>
              <a:rPr lang="en-US" altLang="en-US"/>
              <a:t>Five-State Govenment Documents Conference</a:t>
            </a:r>
          </a:p>
        </p:txBody>
      </p:sp>
      <p:sp>
        <p:nvSpPr>
          <p:cNvPr id="68611" name="Rectangle 3"/>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3163" tIns="46582" rIns="93163" bIns="46582" numCol="1" anchor="t" anchorCtr="0" compatLnSpc="1">
            <a:prstTxWarp prst="textNoShape">
              <a:avLst/>
            </a:prstTxWarp>
          </a:bodyPr>
          <a:lstStyle>
            <a:lvl1pPr algn="r" defTabSz="931863">
              <a:defRPr sz="1200">
                <a:latin typeface="Times" pitchFamily="18" charset="0"/>
              </a:defRPr>
            </a:lvl1pPr>
          </a:lstStyle>
          <a:p>
            <a:pPr>
              <a:defRPr/>
            </a:pPr>
            <a:endParaRPr lang="en-US" altLang="en-US"/>
          </a:p>
        </p:txBody>
      </p:sp>
      <p:sp>
        <p:nvSpPr>
          <p:cNvPr id="68612" name="Rectangle 4"/>
          <p:cNvSpPr>
            <a:spLocks noGrp="1" noChangeArrowheads="1"/>
          </p:cNvSpPr>
          <p:nvPr>
            <p:ph type="ftr" sz="quarter" idx="2"/>
          </p:nvPr>
        </p:nvSpPr>
        <p:spPr bwMode="auto">
          <a:xfrm>
            <a:off x="0" y="8831263"/>
            <a:ext cx="3036888" cy="465137"/>
          </a:xfrm>
          <a:prstGeom prst="rect">
            <a:avLst/>
          </a:prstGeom>
          <a:noFill/>
          <a:ln w="9525">
            <a:noFill/>
            <a:miter lim="800000"/>
            <a:headEnd/>
            <a:tailEnd/>
          </a:ln>
          <a:effectLst/>
        </p:spPr>
        <p:txBody>
          <a:bodyPr vert="horz" wrap="square" lIns="93163" tIns="46582" rIns="93163" bIns="46582" numCol="1" anchor="b" anchorCtr="0" compatLnSpc="1">
            <a:prstTxWarp prst="textNoShape">
              <a:avLst/>
            </a:prstTxWarp>
          </a:bodyPr>
          <a:lstStyle>
            <a:lvl1pPr defTabSz="931863">
              <a:defRPr sz="1200">
                <a:latin typeface="Times" pitchFamily="18" charset="0"/>
              </a:defRPr>
            </a:lvl1pPr>
          </a:lstStyle>
          <a:p>
            <a:pPr>
              <a:defRPr/>
            </a:pPr>
            <a:r>
              <a:rPr lang="en-US" altLang="en-US"/>
              <a:t>August 2006</a:t>
            </a:r>
          </a:p>
        </p:txBody>
      </p:sp>
      <p:sp>
        <p:nvSpPr>
          <p:cNvPr id="68613" name="Rectangle 5"/>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3163" tIns="46582" rIns="93163" bIns="46582" numCol="1" anchor="b" anchorCtr="0" compatLnSpc="1">
            <a:prstTxWarp prst="textNoShape">
              <a:avLst/>
            </a:prstTxWarp>
          </a:bodyPr>
          <a:lstStyle>
            <a:lvl1pPr algn="r" defTabSz="931863">
              <a:defRPr sz="1200">
                <a:latin typeface="Times" pitchFamily="18" charset="0"/>
              </a:defRPr>
            </a:lvl1pPr>
          </a:lstStyle>
          <a:p>
            <a:pPr>
              <a:defRPr/>
            </a:pPr>
            <a:fld id="{E24E3689-93B6-4D56-8912-8EE9761DBBE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59113" cy="458788"/>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defTabSz="917575">
              <a:defRPr sz="1200">
                <a:latin typeface="Times" pitchFamily="18" charset="0"/>
              </a:defRPr>
            </a:lvl1pPr>
          </a:lstStyle>
          <a:p>
            <a:pPr>
              <a:defRPr/>
            </a:pPr>
            <a:r>
              <a:rPr lang="en-US" altLang="en-US"/>
              <a:t>Five-State Govenment Documents Conference</a:t>
            </a:r>
          </a:p>
        </p:txBody>
      </p:sp>
      <p:sp>
        <p:nvSpPr>
          <p:cNvPr id="92163" name="Rectangle 3"/>
          <p:cNvSpPr>
            <a:spLocks noGrp="1" noChangeArrowheads="1"/>
          </p:cNvSpPr>
          <p:nvPr>
            <p:ph type="dt" idx="1"/>
          </p:nvPr>
        </p:nvSpPr>
        <p:spPr bwMode="auto">
          <a:xfrm>
            <a:off x="3976688" y="0"/>
            <a:ext cx="3059112" cy="458788"/>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algn="r" defTabSz="917575">
              <a:defRPr sz="1200">
                <a:latin typeface="Times" pitchFamily="18" charset="0"/>
              </a:defRPr>
            </a:lvl1pPr>
          </a:lstStyle>
          <a:p>
            <a:pPr>
              <a:defRPr/>
            </a:pPr>
            <a:endParaRPr lang="en-US" altLang="en-US"/>
          </a:p>
        </p:txBody>
      </p:sp>
      <p:sp>
        <p:nvSpPr>
          <p:cNvPr id="21508" name="Rectangle 4"/>
          <p:cNvSpPr>
            <a:spLocks noGrp="1" noRot="1" noChangeAspect="1" noChangeArrowheads="1" noTextEdit="1"/>
          </p:cNvSpPr>
          <p:nvPr>
            <p:ph type="sldImg" idx="2"/>
          </p:nvPr>
        </p:nvSpPr>
        <p:spPr bwMode="auto">
          <a:xfrm>
            <a:off x="1136650" y="687388"/>
            <a:ext cx="4686300" cy="3514725"/>
          </a:xfrm>
          <a:prstGeom prst="rect">
            <a:avLst/>
          </a:prstGeom>
          <a:noFill/>
          <a:ln w="9525">
            <a:solidFill>
              <a:srgbClr val="000000"/>
            </a:solidFill>
            <a:miter lim="800000"/>
            <a:headEnd/>
            <a:tailEnd/>
          </a:ln>
        </p:spPr>
      </p:sp>
      <p:sp>
        <p:nvSpPr>
          <p:cNvPr id="92165" name="Rectangle 5"/>
          <p:cNvSpPr>
            <a:spLocks noGrp="1" noChangeArrowheads="1"/>
          </p:cNvSpPr>
          <p:nvPr>
            <p:ph type="body" sz="quarter" idx="3"/>
          </p:nvPr>
        </p:nvSpPr>
        <p:spPr bwMode="auto">
          <a:xfrm>
            <a:off x="917575" y="4432300"/>
            <a:ext cx="5124450" cy="4202113"/>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92166" name="Rectangle 6"/>
          <p:cNvSpPr>
            <a:spLocks noGrp="1" noChangeArrowheads="1"/>
          </p:cNvSpPr>
          <p:nvPr>
            <p:ph type="ftr" sz="quarter" idx="4"/>
          </p:nvPr>
        </p:nvSpPr>
        <p:spPr bwMode="auto">
          <a:xfrm>
            <a:off x="0" y="8863013"/>
            <a:ext cx="3059113" cy="458787"/>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defTabSz="917575">
              <a:defRPr sz="1200">
                <a:latin typeface="Times" pitchFamily="18" charset="0"/>
              </a:defRPr>
            </a:lvl1pPr>
          </a:lstStyle>
          <a:p>
            <a:pPr>
              <a:defRPr/>
            </a:pPr>
            <a:r>
              <a:rPr lang="en-US" altLang="en-US"/>
              <a:t>August 2006</a:t>
            </a:r>
          </a:p>
        </p:txBody>
      </p:sp>
      <p:sp>
        <p:nvSpPr>
          <p:cNvPr id="92167" name="Rectangle 7"/>
          <p:cNvSpPr>
            <a:spLocks noGrp="1" noChangeArrowheads="1"/>
          </p:cNvSpPr>
          <p:nvPr>
            <p:ph type="sldNum" sz="quarter" idx="5"/>
          </p:nvPr>
        </p:nvSpPr>
        <p:spPr bwMode="auto">
          <a:xfrm>
            <a:off x="3976688" y="8863013"/>
            <a:ext cx="3059112" cy="458787"/>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defTabSz="917575">
              <a:defRPr sz="1200">
                <a:latin typeface="Times" pitchFamily="18" charset="0"/>
              </a:defRPr>
            </a:lvl1pPr>
          </a:lstStyle>
          <a:p>
            <a:pPr>
              <a:defRPr/>
            </a:pPr>
            <a:fld id="{8C2424B3-2FB5-4540-8A73-44BC4CB2C39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p>
            <a:r>
              <a:rPr lang="en-US" altLang="en-US" smtClean="0"/>
              <a:t>Five-State Govenment Documents Conference</a:t>
            </a:r>
          </a:p>
        </p:txBody>
      </p:sp>
      <p:sp>
        <p:nvSpPr>
          <p:cNvPr id="22531" name="Rectangle 6"/>
          <p:cNvSpPr>
            <a:spLocks noGrp="1" noChangeArrowheads="1"/>
          </p:cNvSpPr>
          <p:nvPr>
            <p:ph type="ftr" sz="quarter" idx="4"/>
          </p:nvPr>
        </p:nvSpPr>
        <p:spPr>
          <a:noFill/>
        </p:spPr>
        <p:txBody>
          <a:bodyPr/>
          <a:lstStyle/>
          <a:p>
            <a:r>
              <a:rPr lang="en-US" altLang="en-US" smtClean="0"/>
              <a:t>August 2006</a:t>
            </a:r>
          </a:p>
        </p:txBody>
      </p:sp>
      <p:sp>
        <p:nvSpPr>
          <p:cNvPr id="22532" name="Rectangle 7"/>
          <p:cNvSpPr>
            <a:spLocks noGrp="1" noChangeArrowheads="1"/>
          </p:cNvSpPr>
          <p:nvPr>
            <p:ph type="sldNum" sz="quarter" idx="5"/>
          </p:nvPr>
        </p:nvSpPr>
        <p:spPr>
          <a:noFill/>
        </p:spPr>
        <p:txBody>
          <a:bodyPr/>
          <a:lstStyle/>
          <a:p>
            <a:fld id="{8BD6DE85-3262-4F0F-95BE-5DCEF27CA6F0}" type="slidenum">
              <a:rPr lang="en-US" altLang="en-US" smtClean="0"/>
              <a:pPr/>
              <a:t>1</a:t>
            </a:fld>
            <a:endParaRPr lang="en-US" altLang="en-US" smtClean="0"/>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a:ln/>
        </p:spPr>
        <p:txBody>
          <a:bodyPr/>
          <a:lstStyle/>
          <a:p>
            <a:pPr eaLnBrk="1" hangingPunct="1"/>
            <a:r>
              <a:rPr lang="en-US" smtClean="0"/>
              <a:t>Center Photo: This clutter of tanks, amphibious tractors, Leathernecks, and equipment near Adelup Point on the Asan Beachhead is depicted an hour and a half after the first wave hit the beach. A field dressing station (foreground) is in operation while Marines grab a fast smoke or rest before getting others to move inland. July 21, 1944. (National Archives 80-G-238994)</a:t>
            </a:r>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r>
              <a:rPr lang="en-US" smtClean="0"/>
              <a:t>Photo: US Marines blasting Japanese from pillboxes on the old Marine golf course near old Marines Barracks. Orote Peninsula. July 28, 1944. (USMC photo # 93,450).</a:t>
            </a:r>
          </a:p>
        </p:txBody>
      </p:sp>
      <p:sp>
        <p:nvSpPr>
          <p:cNvPr id="28676" name="Header Placeholder 3"/>
          <p:cNvSpPr>
            <a:spLocks noGrp="1"/>
          </p:cNvSpPr>
          <p:nvPr>
            <p:ph type="hdr" sz="quarter"/>
          </p:nvPr>
        </p:nvSpPr>
        <p:spPr>
          <a:noFill/>
        </p:spPr>
        <p:txBody>
          <a:bodyPr/>
          <a:lstStyle/>
          <a:p>
            <a:r>
              <a:rPr lang="en-US" altLang="en-US" smtClean="0"/>
              <a:t>Five-State Govenment Documents Conference</a:t>
            </a:r>
          </a:p>
        </p:txBody>
      </p:sp>
      <p:sp>
        <p:nvSpPr>
          <p:cNvPr id="28677" name="Footer Placeholder 4"/>
          <p:cNvSpPr>
            <a:spLocks noGrp="1"/>
          </p:cNvSpPr>
          <p:nvPr>
            <p:ph type="ftr" sz="quarter" idx="4"/>
          </p:nvPr>
        </p:nvSpPr>
        <p:spPr>
          <a:noFill/>
        </p:spPr>
        <p:txBody>
          <a:bodyPr/>
          <a:lstStyle/>
          <a:p>
            <a:r>
              <a:rPr lang="en-US" altLang="en-US" smtClean="0"/>
              <a:t>August 2006</a:t>
            </a:r>
          </a:p>
        </p:txBody>
      </p:sp>
      <p:sp>
        <p:nvSpPr>
          <p:cNvPr id="28678" name="Slide Number Placeholder 5"/>
          <p:cNvSpPr>
            <a:spLocks noGrp="1"/>
          </p:cNvSpPr>
          <p:nvPr>
            <p:ph type="sldNum" sz="quarter" idx="5"/>
          </p:nvPr>
        </p:nvSpPr>
        <p:spPr>
          <a:noFill/>
        </p:spPr>
        <p:txBody>
          <a:bodyPr/>
          <a:lstStyle/>
          <a:p>
            <a:fld id="{7DB55929-DD4A-48E9-A4E3-501D9F1AB4C1}" type="slidenum">
              <a:rPr lang="en-US" altLang="en-US" smtClean="0"/>
              <a:pPr/>
              <a:t>12</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a:noFill/>
        </p:spPr>
        <p:txBody>
          <a:bodyPr/>
          <a:lstStyle/>
          <a:p>
            <a:r>
              <a:rPr lang="en-US" altLang="en-US" smtClean="0"/>
              <a:t>Five-State Govenment Documents Conference</a:t>
            </a:r>
          </a:p>
        </p:txBody>
      </p:sp>
      <p:sp>
        <p:nvSpPr>
          <p:cNvPr id="29699" name="Rectangle 6"/>
          <p:cNvSpPr>
            <a:spLocks noGrp="1" noChangeArrowheads="1"/>
          </p:cNvSpPr>
          <p:nvPr>
            <p:ph type="ftr" sz="quarter" idx="4"/>
          </p:nvPr>
        </p:nvSpPr>
        <p:spPr>
          <a:noFill/>
        </p:spPr>
        <p:txBody>
          <a:bodyPr/>
          <a:lstStyle/>
          <a:p>
            <a:r>
              <a:rPr lang="en-US" altLang="en-US" smtClean="0"/>
              <a:t>August 2006</a:t>
            </a:r>
          </a:p>
        </p:txBody>
      </p:sp>
      <p:sp>
        <p:nvSpPr>
          <p:cNvPr id="29700" name="Rectangle 7"/>
          <p:cNvSpPr>
            <a:spLocks noGrp="1" noChangeArrowheads="1"/>
          </p:cNvSpPr>
          <p:nvPr>
            <p:ph type="sldNum" sz="quarter" idx="5"/>
          </p:nvPr>
        </p:nvSpPr>
        <p:spPr>
          <a:noFill/>
        </p:spPr>
        <p:txBody>
          <a:bodyPr/>
          <a:lstStyle/>
          <a:p>
            <a:fld id="{5A9FC653-A60C-4123-B57C-74CEDE16F1A7}" type="slidenum">
              <a:rPr lang="en-US" altLang="en-US" smtClean="0"/>
              <a:pPr/>
              <a:t>13</a:t>
            </a:fld>
            <a:endParaRPr lang="en-US" altLang="en-US" smtClean="0"/>
          </a:p>
        </p:txBody>
      </p:sp>
      <p:sp>
        <p:nvSpPr>
          <p:cNvPr id="29701" name="Rectangle 2"/>
          <p:cNvSpPr>
            <a:spLocks noGrp="1" noRot="1" noChangeAspect="1" noChangeArrowheads="1" noTextEdit="1"/>
          </p:cNvSpPr>
          <p:nvPr>
            <p:ph type="sldImg"/>
          </p:nvPr>
        </p:nvSpPr>
        <p:spPr>
          <a:ln/>
        </p:spPr>
      </p:sp>
      <p:sp>
        <p:nvSpPr>
          <p:cNvPr id="29702" name="Rectangle 3"/>
          <p:cNvSpPr>
            <a:spLocks noGrp="1" noChangeArrowheads="1"/>
          </p:cNvSpPr>
          <p:nvPr>
            <p:ph type="body" idx="1"/>
          </p:nvPr>
        </p:nvSpPr>
        <p:spPr>
          <a:noFill/>
          <a:ln/>
        </p:spPr>
        <p:txBody>
          <a:bodyPr/>
          <a:lstStyle/>
          <a:p>
            <a:pPr eaLnBrk="1" hangingPunct="1"/>
            <a:r>
              <a:rPr lang="en-US" smtClean="0"/>
              <a:t>Photo: US Marine (extreme left) using a flame thrower to burn the enemy out of a hidden Japanese pillbox. July 29, 1944. (National Archives 80-G-239004)</a:t>
            </a:r>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en-US" smtClean="0"/>
              <a:t>Photo: Marines form a bucket brigade for the unloading of supplies out of an amphibious tractor on a beach at Guam. July 29, 1944. (National Archives 80-G- 238968).</a:t>
            </a:r>
          </a:p>
        </p:txBody>
      </p:sp>
      <p:sp>
        <p:nvSpPr>
          <p:cNvPr id="30724" name="Header Placeholder 3"/>
          <p:cNvSpPr>
            <a:spLocks noGrp="1"/>
          </p:cNvSpPr>
          <p:nvPr>
            <p:ph type="hdr" sz="quarter"/>
          </p:nvPr>
        </p:nvSpPr>
        <p:spPr>
          <a:noFill/>
        </p:spPr>
        <p:txBody>
          <a:bodyPr/>
          <a:lstStyle/>
          <a:p>
            <a:r>
              <a:rPr lang="en-US" altLang="en-US" smtClean="0"/>
              <a:t>Five-State Govenment Documents Conference</a:t>
            </a:r>
          </a:p>
        </p:txBody>
      </p:sp>
      <p:sp>
        <p:nvSpPr>
          <p:cNvPr id="30725" name="Footer Placeholder 4"/>
          <p:cNvSpPr>
            <a:spLocks noGrp="1"/>
          </p:cNvSpPr>
          <p:nvPr>
            <p:ph type="ftr" sz="quarter" idx="4"/>
          </p:nvPr>
        </p:nvSpPr>
        <p:spPr>
          <a:noFill/>
        </p:spPr>
        <p:txBody>
          <a:bodyPr/>
          <a:lstStyle/>
          <a:p>
            <a:r>
              <a:rPr lang="en-US" altLang="en-US" smtClean="0"/>
              <a:t>August 2006</a:t>
            </a:r>
          </a:p>
        </p:txBody>
      </p:sp>
      <p:sp>
        <p:nvSpPr>
          <p:cNvPr id="30726" name="Slide Number Placeholder 5"/>
          <p:cNvSpPr>
            <a:spLocks noGrp="1"/>
          </p:cNvSpPr>
          <p:nvPr>
            <p:ph type="sldNum" sz="quarter" idx="5"/>
          </p:nvPr>
        </p:nvSpPr>
        <p:spPr>
          <a:noFill/>
        </p:spPr>
        <p:txBody>
          <a:bodyPr/>
          <a:lstStyle/>
          <a:p>
            <a:fld id="{6B32E36B-62BD-4E5C-9947-7CAD44E157A8}" type="slidenum">
              <a:rPr lang="en-US" altLang="en-US" smtClean="0"/>
              <a:pPr/>
              <a:t>14</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US" smtClean="0"/>
              <a:t>Photo: Men swabbing bore of 155mm rifle, No. 4 gun, 'CE Battery, 7th 155mm Gun Bn, 3rd Amphib. Corps Artillery. July 29,1944.(USMC photo #91,346).</a:t>
            </a:r>
          </a:p>
        </p:txBody>
      </p:sp>
      <p:sp>
        <p:nvSpPr>
          <p:cNvPr id="32772" name="Header Placeholder 3"/>
          <p:cNvSpPr>
            <a:spLocks noGrp="1"/>
          </p:cNvSpPr>
          <p:nvPr>
            <p:ph type="hdr" sz="quarter"/>
          </p:nvPr>
        </p:nvSpPr>
        <p:spPr>
          <a:noFill/>
        </p:spPr>
        <p:txBody>
          <a:bodyPr/>
          <a:lstStyle/>
          <a:p>
            <a:r>
              <a:rPr lang="en-US" altLang="en-US" smtClean="0"/>
              <a:t>Five-State Govenment Documents Conference</a:t>
            </a:r>
          </a:p>
        </p:txBody>
      </p:sp>
      <p:sp>
        <p:nvSpPr>
          <p:cNvPr id="32773" name="Footer Placeholder 4"/>
          <p:cNvSpPr>
            <a:spLocks noGrp="1"/>
          </p:cNvSpPr>
          <p:nvPr>
            <p:ph type="ftr" sz="quarter" idx="4"/>
          </p:nvPr>
        </p:nvSpPr>
        <p:spPr>
          <a:noFill/>
        </p:spPr>
        <p:txBody>
          <a:bodyPr/>
          <a:lstStyle/>
          <a:p>
            <a:r>
              <a:rPr lang="en-US" altLang="en-US" smtClean="0"/>
              <a:t>August 2006</a:t>
            </a:r>
          </a:p>
        </p:txBody>
      </p:sp>
      <p:sp>
        <p:nvSpPr>
          <p:cNvPr id="32774" name="Slide Number Placeholder 5"/>
          <p:cNvSpPr>
            <a:spLocks noGrp="1"/>
          </p:cNvSpPr>
          <p:nvPr>
            <p:ph type="sldNum" sz="quarter" idx="5"/>
          </p:nvPr>
        </p:nvSpPr>
        <p:spPr>
          <a:noFill/>
        </p:spPr>
        <p:txBody>
          <a:bodyPr/>
          <a:lstStyle/>
          <a:p>
            <a:fld id="{9A67DB57-39BC-4AA4-B02E-68617BB527EB}" type="slidenum">
              <a:rPr lang="en-US" altLang="en-US" smtClean="0"/>
              <a:pPr/>
              <a:t>15</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US" smtClean="0"/>
              <a:t>Marines laying down the final preparation for barrage on a Japanese installation prior to advancing position 1000 yards north of Agat. July 1944. (USMC photo #91,377).</a:t>
            </a:r>
          </a:p>
        </p:txBody>
      </p:sp>
      <p:sp>
        <p:nvSpPr>
          <p:cNvPr id="33796" name="Header Placeholder 3"/>
          <p:cNvSpPr>
            <a:spLocks noGrp="1"/>
          </p:cNvSpPr>
          <p:nvPr>
            <p:ph type="hdr" sz="quarter"/>
          </p:nvPr>
        </p:nvSpPr>
        <p:spPr>
          <a:noFill/>
        </p:spPr>
        <p:txBody>
          <a:bodyPr/>
          <a:lstStyle/>
          <a:p>
            <a:r>
              <a:rPr lang="en-US" altLang="en-US" smtClean="0"/>
              <a:t>Five-State Govenment Documents Conference</a:t>
            </a:r>
          </a:p>
        </p:txBody>
      </p:sp>
      <p:sp>
        <p:nvSpPr>
          <p:cNvPr id="33797" name="Footer Placeholder 4"/>
          <p:cNvSpPr>
            <a:spLocks noGrp="1"/>
          </p:cNvSpPr>
          <p:nvPr>
            <p:ph type="ftr" sz="quarter" idx="4"/>
          </p:nvPr>
        </p:nvSpPr>
        <p:spPr>
          <a:noFill/>
        </p:spPr>
        <p:txBody>
          <a:bodyPr/>
          <a:lstStyle/>
          <a:p>
            <a:r>
              <a:rPr lang="en-US" altLang="en-US" smtClean="0"/>
              <a:t>August 2006</a:t>
            </a:r>
          </a:p>
        </p:txBody>
      </p:sp>
      <p:sp>
        <p:nvSpPr>
          <p:cNvPr id="33798" name="Slide Number Placeholder 5"/>
          <p:cNvSpPr>
            <a:spLocks noGrp="1"/>
          </p:cNvSpPr>
          <p:nvPr>
            <p:ph type="sldNum" sz="quarter" idx="5"/>
          </p:nvPr>
        </p:nvSpPr>
        <p:spPr>
          <a:noFill/>
        </p:spPr>
        <p:txBody>
          <a:bodyPr/>
          <a:lstStyle/>
          <a:p>
            <a:fld id="{E2AE0746-C611-4702-91F0-15F276A61AE8}" type="slidenum">
              <a:rPr lang="en-US" altLang="en-US" smtClean="0"/>
              <a:pPr/>
              <a:t>16</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r>
              <a:rPr lang="en-US" altLang="en-US" smtClean="0"/>
              <a:t>Photo: </a:t>
            </a:r>
            <a:r>
              <a:rPr lang="en-US" smtClean="0"/>
              <a:t>Marines throwing hand grenades at Japanese troops on the other side of the rice paddy. August 3, 1944.(National Archives 80-G-239420).</a:t>
            </a:r>
          </a:p>
        </p:txBody>
      </p:sp>
      <p:sp>
        <p:nvSpPr>
          <p:cNvPr id="36868" name="Header Placeholder 3"/>
          <p:cNvSpPr>
            <a:spLocks noGrp="1"/>
          </p:cNvSpPr>
          <p:nvPr>
            <p:ph type="hdr" sz="quarter"/>
          </p:nvPr>
        </p:nvSpPr>
        <p:spPr>
          <a:noFill/>
        </p:spPr>
        <p:txBody>
          <a:bodyPr/>
          <a:lstStyle/>
          <a:p>
            <a:r>
              <a:rPr lang="en-US" altLang="en-US" smtClean="0"/>
              <a:t>Five-State Govenment Documents Conference</a:t>
            </a:r>
          </a:p>
        </p:txBody>
      </p:sp>
      <p:sp>
        <p:nvSpPr>
          <p:cNvPr id="36869" name="Footer Placeholder 4"/>
          <p:cNvSpPr>
            <a:spLocks noGrp="1"/>
          </p:cNvSpPr>
          <p:nvPr>
            <p:ph type="ftr" sz="quarter" idx="4"/>
          </p:nvPr>
        </p:nvSpPr>
        <p:spPr>
          <a:noFill/>
        </p:spPr>
        <p:txBody>
          <a:bodyPr/>
          <a:lstStyle/>
          <a:p>
            <a:r>
              <a:rPr lang="en-US" altLang="en-US" smtClean="0"/>
              <a:t>August 2006</a:t>
            </a:r>
          </a:p>
        </p:txBody>
      </p:sp>
      <p:sp>
        <p:nvSpPr>
          <p:cNvPr id="36870" name="Slide Number Placeholder 5"/>
          <p:cNvSpPr>
            <a:spLocks noGrp="1"/>
          </p:cNvSpPr>
          <p:nvPr>
            <p:ph type="sldNum" sz="quarter" idx="5"/>
          </p:nvPr>
        </p:nvSpPr>
        <p:spPr>
          <a:noFill/>
        </p:spPr>
        <p:txBody>
          <a:bodyPr/>
          <a:lstStyle/>
          <a:p>
            <a:fld id="{D98E2312-B891-4664-A6A6-D8F0CB061591}" type="slidenum">
              <a:rPr lang="en-US" altLang="en-US" smtClean="0"/>
              <a:pPr/>
              <a:t>17</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p:spPr>
        <p:txBody>
          <a:bodyPr/>
          <a:lstStyle/>
          <a:p>
            <a:r>
              <a:rPr lang="en-US" altLang="en-US" smtClean="0"/>
              <a:t>Five-State Govenment Documents Conference</a:t>
            </a:r>
          </a:p>
        </p:txBody>
      </p:sp>
      <p:sp>
        <p:nvSpPr>
          <p:cNvPr id="37891" name="Rectangle 6"/>
          <p:cNvSpPr>
            <a:spLocks noGrp="1" noChangeArrowheads="1"/>
          </p:cNvSpPr>
          <p:nvPr>
            <p:ph type="ftr" sz="quarter" idx="4"/>
          </p:nvPr>
        </p:nvSpPr>
        <p:spPr>
          <a:noFill/>
        </p:spPr>
        <p:txBody>
          <a:bodyPr/>
          <a:lstStyle/>
          <a:p>
            <a:r>
              <a:rPr lang="en-US" altLang="en-US" smtClean="0"/>
              <a:t>August 2006</a:t>
            </a:r>
          </a:p>
        </p:txBody>
      </p:sp>
      <p:sp>
        <p:nvSpPr>
          <p:cNvPr id="37892" name="Rectangle 7"/>
          <p:cNvSpPr>
            <a:spLocks noGrp="1" noChangeArrowheads="1"/>
          </p:cNvSpPr>
          <p:nvPr>
            <p:ph type="sldNum" sz="quarter" idx="5"/>
          </p:nvPr>
        </p:nvSpPr>
        <p:spPr>
          <a:noFill/>
        </p:spPr>
        <p:txBody>
          <a:bodyPr/>
          <a:lstStyle/>
          <a:p>
            <a:fld id="{AB865757-622D-4922-B30C-ED9D157B0072}" type="slidenum">
              <a:rPr lang="en-US" altLang="en-US" smtClean="0"/>
              <a:pPr/>
              <a:t>18</a:t>
            </a:fld>
            <a:endParaRPr lang="en-US" altLang="en-US" smtClean="0"/>
          </a:p>
        </p:txBody>
      </p:sp>
      <p:sp>
        <p:nvSpPr>
          <p:cNvPr id="37893" name="Rectangle 2"/>
          <p:cNvSpPr>
            <a:spLocks noGrp="1" noRot="1" noChangeAspect="1" noChangeArrowheads="1" noTextEdit="1"/>
          </p:cNvSpPr>
          <p:nvPr>
            <p:ph type="sldImg"/>
          </p:nvPr>
        </p:nvSpPr>
        <p:spPr>
          <a:ln/>
        </p:spPr>
      </p:sp>
      <p:sp>
        <p:nvSpPr>
          <p:cNvPr id="37894" name="Rectangle 3"/>
          <p:cNvSpPr>
            <a:spLocks noGrp="1" noChangeArrowheads="1"/>
          </p:cNvSpPr>
          <p:nvPr>
            <p:ph type="body" idx="1"/>
          </p:nvPr>
        </p:nvSpPr>
        <p:spPr>
          <a:noFill/>
          <a:ln/>
        </p:spPr>
        <p:txBody>
          <a:bodyPr/>
          <a:lstStyle/>
          <a:p>
            <a:pPr eaLnBrk="1" hangingPunct="1"/>
            <a:r>
              <a:rPr lang="en-US" altLang="en-US" smtClean="0"/>
              <a:t>Photo: </a:t>
            </a:r>
            <a:r>
              <a:rPr lang="en-US" smtClean="0"/>
              <a:t>Leathernecks of the First Provisional Marine Brigade on Guam as they head for the scene of battle. Agat beachhead- excellent view of a bridge. August 5, 1944. (National Archives 80-G-239317).</a:t>
            </a:r>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smtClean="0"/>
              <a:t>Photo: Marine Sergeant Carroll J. Williford stands amid the debris of a Catholic chapel in the village of Nagas on the Asan Beachhead. The chapel, with walls two feet thick, was wrecked by the pre-invasion bombardment. August 3, 1944. (National Archives 80-G-239426).</a:t>
            </a:r>
          </a:p>
        </p:txBody>
      </p:sp>
      <p:sp>
        <p:nvSpPr>
          <p:cNvPr id="38916" name="Header Placeholder 3"/>
          <p:cNvSpPr>
            <a:spLocks noGrp="1"/>
          </p:cNvSpPr>
          <p:nvPr>
            <p:ph type="hdr" sz="quarter"/>
          </p:nvPr>
        </p:nvSpPr>
        <p:spPr>
          <a:noFill/>
        </p:spPr>
        <p:txBody>
          <a:bodyPr/>
          <a:lstStyle/>
          <a:p>
            <a:r>
              <a:rPr lang="en-US" altLang="en-US" smtClean="0"/>
              <a:t>Five-State Govenment Documents Conference</a:t>
            </a:r>
          </a:p>
        </p:txBody>
      </p:sp>
      <p:sp>
        <p:nvSpPr>
          <p:cNvPr id="38917" name="Footer Placeholder 4"/>
          <p:cNvSpPr>
            <a:spLocks noGrp="1"/>
          </p:cNvSpPr>
          <p:nvPr>
            <p:ph type="ftr" sz="quarter" idx="4"/>
          </p:nvPr>
        </p:nvSpPr>
        <p:spPr>
          <a:noFill/>
        </p:spPr>
        <p:txBody>
          <a:bodyPr/>
          <a:lstStyle/>
          <a:p>
            <a:r>
              <a:rPr lang="en-US" altLang="en-US" smtClean="0"/>
              <a:t>August 2006</a:t>
            </a:r>
          </a:p>
        </p:txBody>
      </p:sp>
      <p:sp>
        <p:nvSpPr>
          <p:cNvPr id="38918" name="Slide Number Placeholder 5"/>
          <p:cNvSpPr>
            <a:spLocks noGrp="1"/>
          </p:cNvSpPr>
          <p:nvPr>
            <p:ph type="sldNum" sz="quarter" idx="5"/>
          </p:nvPr>
        </p:nvSpPr>
        <p:spPr>
          <a:noFill/>
        </p:spPr>
        <p:txBody>
          <a:bodyPr/>
          <a:lstStyle/>
          <a:p>
            <a:fld id="{49DE477C-757A-4982-846E-1B7098F0F618}" type="slidenum">
              <a:rPr lang="en-US" altLang="en-US" smtClean="0"/>
              <a:pPr/>
              <a:t>19</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US" smtClean="0"/>
              <a:t>Photo: Three Marines from the front coming along a seashore road at Chorito Cliff with Adelup point shown in background. The wrecked house on the summit may be seen. The entire rocky point is honey combed with caves in which the Japanese were still hiding when this picture was taken.(USMC photo # 90,864)</a:t>
            </a:r>
          </a:p>
        </p:txBody>
      </p:sp>
      <p:sp>
        <p:nvSpPr>
          <p:cNvPr id="39940" name="Header Placeholder 3"/>
          <p:cNvSpPr>
            <a:spLocks noGrp="1"/>
          </p:cNvSpPr>
          <p:nvPr>
            <p:ph type="hdr" sz="quarter"/>
          </p:nvPr>
        </p:nvSpPr>
        <p:spPr>
          <a:noFill/>
        </p:spPr>
        <p:txBody>
          <a:bodyPr/>
          <a:lstStyle/>
          <a:p>
            <a:r>
              <a:rPr lang="en-US" altLang="en-US" smtClean="0"/>
              <a:t>Five-State Govenment Documents Conference</a:t>
            </a:r>
          </a:p>
        </p:txBody>
      </p:sp>
      <p:sp>
        <p:nvSpPr>
          <p:cNvPr id="39941" name="Footer Placeholder 4"/>
          <p:cNvSpPr>
            <a:spLocks noGrp="1"/>
          </p:cNvSpPr>
          <p:nvPr>
            <p:ph type="ftr" sz="quarter" idx="4"/>
          </p:nvPr>
        </p:nvSpPr>
        <p:spPr>
          <a:noFill/>
        </p:spPr>
        <p:txBody>
          <a:bodyPr/>
          <a:lstStyle/>
          <a:p>
            <a:r>
              <a:rPr lang="en-US" altLang="en-US" smtClean="0"/>
              <a:t>August 2006</a:t>
            </a:r>
          </a:p>
        </p:txBody>
      </p:sp>
      <p:sp>
        <p:nvSpPr>
          <p:cNvPr id="39942" name="Slide Number Placeholder 5"/>
          <p:cNvSpPr>
            <a:spLocks noGrp="1"/>
          </p:cNvSpPr>
          <p:nvPr>
            <p:ph type="sldNum" sz="quarter" idx="5"/>
          </p:nvPr>
        </p:nvSpPr>
        <p:spPr>
          <a:noFill/>
        </p:spPr>
        <p:txBody>
          <a:bodyPr/>
          <a:lstStyle/>
          <a:p>
            <a:fld id="{CC6D3371-337D-4C4F-AB11-3A179A735F0C}" type="slidenum">
              <a:rPr lang="en-US" altLang="en-US" smtClean="0"/>
              <a:pPr/>
              <a:t>20</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noFill/>
        </p:spPr>
        <p:txBody>
          <a:bodyPr/>
          <a:lstStyle/>
          <a:p>
            <a:r>
              <a:rPr lang="en-US" altLang="en-US" smtClean="0"/>
              <a:t>Five-State Govenment Documents Conference</a:t>
            </a:r>
          </a:p>
        </p:txBody>
      </p:sp>
      <p:sp>
        <p:nvSpPr>
          <p:cNvPr id="40963" name="Rectangle 6"/>
          <p:cNvSpPr>
            <a:spLocks noGrp="1" noChangeArrowheads="1"/>
          </p:cNvSpPr>
          <p:nvPr>
            <p:ph type="ftr" sz="quarter" idx="4"/>
          </p:nvPr>
        </p:nvSpPr>
        <p:spPr>
          <a:noFill/>
        </p:spPr>
        <p:txBody>
          <a:bodyPr/>
          <a:lstStyle/>
          <a:p>
            <a:r>
              <a:rPr lang="en-US" altLang="en-US" smtClean="0"/>
              <a:t>August 2006</a:t>
            </a:r>
          </a:p>
        </p:txBody>
      </p:sp>
      <p:sp>
        <p:nvSpPr>
          <p:cNvPr id="40964" name="Rectangle 7"/>
          <p:cNvSpPr>
            <a:spLocks noGrp="1" noChangeArrowheads="1"/>
          </p:cNvSpPr>
          <p:nvPr>
            <p:ph type="sldNum" sz="quarter" idx="5"/>
          </p:nvPr>
        </p:nvSpPr>
        <p:spPr>
          <a:noFill/>
        </p:spPr>
        <p:txBody>
          <a:bodyPr/>
          <a:lstStyle/>
          <a:p>
            <a:fld id="{53CA96A2-802F-40F0-A763-C5181191158D}" type="slidenum">
              <a:rPr lang="en-US" altLang="en-US" smtClean="0"/>
              <a:pPr/>
              <a:t>22</a:t>
            </a:fld>
            <a:endParaRPr lang="en-US" altLang="en-US" smtClean="0"/>
          </a:p>
        </p:txBody>
      </p:sp>
      <p:sp>
        <p:nvSpPr>
          <p:cNvPr id="40965" name="Rectangle 2"/>
          <p:cNvSpPr>
            <a:spLocks noGrp="1" noRot="1" noChangeAspect="1" noChangeArrowheads="1" noTextEdit="1"/>
          </p:cNvSpPr>
          <p:nvPr>
            <p:ph type="sldImg"/>
          </p:nvPr>
        </p:nvSpPr>
        <p:spPr>
          <a:ln/>
        </p:spPr>
      </p:sp>
      <p:sp>
        <p:nvSpPr>
          <p:cNvPr id="40966" name="Rectangle 3"/>
          <p:cNvSpPr>
            <a:spLocks noGrp="1" noChangeArrowheads="1"/>
          </p:cNvSpPr>
          <p:nvPr>
            <p:ph type="body" idx="1"/>
          </p:nvPr>
        </p:nvSpPr>
        <p:spPr>
          <a:noFill/>
          <a:ln/>
        </p:spPr>
        <p:txBody>
          <a:bodyPr/>
          <a:lstStyle/>
          <a:p>
            <a:pPr eaLnBrk="1" hangingPunct="1"/>
            <a:r>
              <a:rPr lang="en-US" altLang="en-US" smtClean="0"/>
              <a:t>Photo: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noFill/>
        </p:spPr>
        <p:txBody>
          <a:bodyPr/>
          <a:lstStyle/>
          <a:p>
            <a:r>
              <a:rPr lang="en-US" altLang="en-US" smtClean="0"/>
              <a:t>Five-State Govenment Documents Conference</a:t>
            </a:r>
          </a:p>
        </p:txBody>
      </p:sp>
      <p:sp>
        <p:nvSpPr>
          <p:cNvPr id="27651" name="Rectangle 6"/>
          <p:cNvSpPr>
            <a:spLocks noGrp="1" noChangeArrowheads="1"/>
          </p:cNvSpPr>
          <p:nvPr>
            <p:ph type="ftr" sz="quarter" idx="4"/>
          </p:nvPr>
        </p:nvSpPr>
        <p:spPr>
          <a:noFill/>
        </p:spPr>
        <p:txBody>
          <a:bodyPr/>
          <a:lstStyle/>
          <a:p>
            <a:r>
              <a:rPr lang="en-US" altLang="en-US" smtClean="0"/>
              <a:t>August 2006</a:t>
            </a:r>
          </a:p>
        </p:txBody>
      </p:sp>
      <p:sp>
        <p:nvSpPr>
          <p:cNvPr id="27652" name="Rectangle 7"/>
          <p:cNvSpPr>
            <a:spLocks noGrp="1" noChangeArrowheads="1"/>
          </p:cNvSpPr>
          <p:nvPr>
            <p:ph type="sldNum" sz="quarter" idx="5"/>
          </p:nvPr>
        </p:nvSpPr>
        <p:spPr>
          <a:noFill/>
        </p:spPr>
        <p:txBody>
          <a:bodyPr/>
          <a:lstStyle/>
          <a:p>
            <a:fld id="{442CCFD9-28E9-4999-ABEE-FC73AC3A7316}" type="slidenum">
              <a:rPr lang="en-US" altLang="en-US" smtClean="0"/>
              <a:pPr/>
              <a:t>2</a:t>
            </a:fld>
            <a:endParaRPr lang="en-US" altLang="en-US" smtClean="0"/>
          </a:p>
        </p:txBody>
      </p:sp>
      <p:sp>
        <p:nvSpPr>
          <p:cNvPr id="27653" name="Rectangle 2"/>
          <p:cNvSpPr>
            <a:spLocks noGrp="1" noRot="1" noChangeAspect="1" noChangeArrowheads="1" noTextEdit="1"/>
          </p:cNvSpPr>
          <p:nvPr>
            <p:ph type="sldImg"/>
          </p:nvPr>
        </p:nvSpPr>
        <p:spPr>
          <a:ln/>
        </p:spPr>
      </p:sp>
      <p:sp>
        <p:nvSpPr>
          <p:cNvPr id="27654" name="Rectangle 3"/>
          <p:cNvSpPr>
            <a:spLocks noGrp="1" noChangeArrowheads="1"/>
          </p:cNvSpPr>
          <p:nvPr>
            <p:ph type="body" idx="1"/>
          </p:nvPr>
        </p:nvSpPr>
        <p:spPr>
          <a:noFill/>
          <a:ln/>
        </p:spPr>
        <p:txBody>
          <a:bodyPr/>
          <a:lstStyle/>
          <a:p>
            <a:pPr eaLnBrk="1" hangingPunct="1"/>
            <a:r>
              <a:rPr lang="en-US" altLang="en-US" smtClean="0"/>
              <a:t>Photo: </a:t>
            </a:r>
            <a:r>
              <a:rPr lang="en-US" smtClean="0"/>
              <a:t>Three Marines and their machine gun put a nest of Japanese snipers out of business. The fox hole was about 100 yards off the Guam beach. The Marines, left to right: Gunnery Sergeant J. Paget, Privates L.C. Whether and V.A. Sot. July 28, 1944.(National Archives 80-G- 239015)</a:t>
            </a: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a:noFill/>
        </p:spPr>
        <p:txBody>
          <a:bodyPr/>
          <a:lstStyle/>
          <a:p>
            <a:r>
              <a:rPr lang="en-US" altLang="en-US" smtClean="0"/>
              <a:t>Five-State Govenment Documents Conference</a:t>
            </a:r>
          </a:p>
        </p:txBody>
      </p:sp>
      <p:sp>
        <p:nvSpPr>
          <p:cNvPr id="31747" name="Rectangle 6"/>
          <p:cNvSpPr>
            <a:spLocks noGrp="1" noChangeArrowheads="1"/>
          </p:cNvSpPr>
          <p:nvPr>
            <p:ph type="ftr" sz="quarter" idx="4"/>
          </p:nvPr>
        </p:nvSpPr>
        <p:spPr>
          <a:noFill/>
        </p:spPr>
        <p:txBody>
          <a:bodyPr/>
          <a:lstStyle/>
          <a:p>
            <a:r>
              <a:rPr lang="en-US" altLang="en-US" smtClean="0"/>
              <a:t>August 2006</a:t>
            </a:r>
          </a:p>
        </p:txBody>
      </p:sp>
      <p:sp>
        <p:nvSpPr>
          <p:cNvPr id="31748" name="Rectangle 7"/>
          <p:cNvSpPr>
            <a:spLocks noGrp="1" noChangeArrowheads="1"/>
          </p:cNvSpPr>
          <p:nvPr>
            <p:ph type="sldNum" sz="quarter" idx="5"/>
          </p:nvPr>
        </p:nvSpPr>
        <p:spPr>
          <a:noFill/>
        </p:spPr>
        <p:txBody>
          <a:bodyPr/>
          <a:lstStyle/>
          <a:p>
            <a:fld id="{10666E91-83EC-4249-890B-989ABCE25EEE}" type="slidenum">
              <a:rPr lang="en-US" altLang="en-US" smtClean="0"/>
              <a:pPr/>
              <a:t>3</a:t>
            </a:fld>
            <a:endParaRPr lang="en-US" altLang="en-US" smtClean="0"/>
          </a:p>
        </p:txBody>
      </p:sp>
      <p:sp>
        <p:nvSpPr>
          <p:cNvPr id="31749" name="Rectangle 2"/>
          <p:cNvSpPr>
            <a:spLocks noGrp="1" noRot="1" noChangeAspect="1" noChangeArrowheads="1" noTextEdit="1"/>
          </p:cNvSpPr>
          <p:nvPr>
            <p:ph type="sldImg"/>
          </p:nvPr>
        </p:nvSpPr>
        <p:spPr>
          <a:ln/>
        </p:spPr>
      </p:sp>
      <p:sp>
        <p:nvSpPr>
          <p:cNvPr id="31750" name="Rectangle 3"/>
          <p:cNvSpPr>
            <a:spLocks noGrp="1" noChangeArrowheads="1"/>
          </p:cNvSpPr>
          <p:nvPr>
            <p:ph type="body" idx="1"/>
          </p:nvPr>
        </p:nvSpPr>
        <p:spPr>
          <a:noFill/>
          <a:ln/>
        </p:spPr>
        <p:txBody>
          <a:bodyPr/>
          <a:lstStyle/>
          <a:p>
            <a:pPr eaLnBrk="1" hangingPunct="1"/>
            <a:r>
              <a:rPr lang="en-US" altLang="en-US" smtClean="0"/>
              <a:t>Photo: </a:t>
            </a:r>
            <a:r>
              <a:rPr lang="en-US" smtClean="0"/>
              <a:t>US Marine Corp Major General Allen H. Turnage, (second from left) Commanding General 3rd Marine Division, walks along a dusty road towards the front lines, Asan Beachhead, Guam. Peabody is third from left. July 29, 1944.(National Archives 80-G-239007)</a:t>
            </a: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r>
              <a:rPr lang="en-US" smtClean="0"/>
              <a:t>Photo: A Marine Corps tank and riflemen move along a Guam road, as they force the Japanese farther back into the hills. August 3, 1944. (National Archives 80-G-239427).</a:t>
            </a:r>
          </a:p>
        </p:txBody>
      </p:sp>
      <p:sp>
        <p:nvSpPr>
          <p:cNvPr id="35844" name="Header Placeholder 3"/>
          <p:cNvSpPr>
            <a:spLocks noGrp="1"/>
          </p:cNvSpPr>
          <p:nvPr>
            <p:ph type="hdr" sz="quarter"/>
          </p:nvPr>
        </p:nvSpPr>
        <p:spPr>
          <a:noFill/>
        </p:spPr>
        <p:txBody>
          <a:bodyPr/>
          <a:lstStyle/>
          <a:p>
            <a:r>
              <a:rPr lang="en-US" altLang="en-US" smtClean="0"/>
              <a:t>Five-State Govenment Documents Conference</a:t>
            </a:r>
          </a:p>
        </p:txBody>
      </p:sp>
      <p:sp>
        <p:nvSpPr>
          <p:cNvPr id="35845" name="Footer Placeholder 4"/>
          <p:cNvSpPr>
            <a:spLocks noGrp="1"/>
          </p:cNvSpPr>
          <p:nvPr>
            <p:ph type="ftr" sz="quarter" idx="4"/>
          </p:nvPr>
        </p:nvSpPr>
        <p:spPr>
          <a:noFill/>
        </p:spPr>
        <p:txBody>
          <a:bodyPr/>
          <a:lstStyle/>
          <a:p>
            <a:r>
              <a:rPr lang="en-US" altLang="en-US" smtClean="0"/>
              <a:t>August 2006</a:t>
            </a:r>
          </a:p>
        </p:txBody>
      </p:sp>
      <p:sp>
        <p:nvSpPr>
          <p:cNvPr id="35846" name="Slide Number Placeholder 5"/>
          <p:cNvSpPr>
            <a:spLocks noGrp="1"/>
          </p:cNvSpPr>
          <p:nvPr>
            <p:ph type="sldNum" sz="quarter" idx="5"/>
          </p:nvPr>
        </p:nvSpPr>
        <p:spPr>
          <a:noFill/>
        </p:spPr>
        <p:txBody>
          <a:bodyPr/>
          <a:lstStyle/>
          <a:p>
            <a:fld id="{A37EF1FA-542C-432B-82FD-7B76F92A7A78}" type="slidenum">
              <a:rPr lang="en-US" altLang="en-US" smtClean="0"/>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smtClean="0"/>
              <a:t>Photo: What appears to be a Japanese anti-tank gun mounted on rubber tired wheels, was left behind for the Marines at Guam. July 1944.(USMC photo #93127).</a:t>
            </a:r>
          </a:p>
        </p:txBody>
      </p:sp>
      <p:sp>
        <p:nvSpPr>
          <p:cNvPr id="34820" name="Header Placeholder 3"/>
          <p:cNvSpPr>
            <a:spLocks noGrp="1"/>
          </p:cNvSpPr>
          <p:nvPr>
            <p:ph type="hdr" sz="quarter"/>
          </p:nvPr>
        </p:nvSpPr>
        <p:spPr>
          <a:noFill/>
        </p:spPr>
        <p:txBody>
          <a:bodyPr/>
          <a:lstStyle/>
          <a:p>
            <a:r>
              <a:rPr lang="en-US" altLang="en-US" smtClean="0"/>
              <a:t>Five-State Govenment Documents Conference</a:t>
            </a:r>
          </a:p>
        </p:txBody>
      </p:sp>
      <p:sp>
        <p:nvSpPr>
          <p:cNvPr id="34821" name="Footer Placeholder 4"/>
          <p:cNvSpPr>
            <a:spLocks noGrp="1"/>
          </p:cNvSpPr>
          <p:nvPr>
            <p:ph type="ftr" sz="quarter" idx="4"/>
          </p:nvPr>
        </p:nvSpPr>
        <p:spPr>
          <a:noFill/>
        </p:spPr>
        <p:txBody>
          <a:bodyPr/>
          <a:lstStyle/>
          <a:p>
            <a:r>
              <a:rPr lang="en-US" altLang="en-US" smtClean="0"/>
              <a:t>August 2006</a:t>
            </a:r>
          </a:p>
        </p:txBody>
      </p:sp>
      <p:sp>
        <p:nvSpPr>
          <p:cNvPr id="34822" name="Slide Number Placeholder 5"/>
          <p:cNvSpPr>
            <a:spLocks noGrp="1"/>
          </p:cNvSpPr>
          <p:nvPr>
            <p:ph type="sldNum" sz="quarter" idx="5"/>
          </p:nvPr>
        </p:nvSpPr>
        <p:spPr>
          <a:noFill/>
        </p:spPr>
        <p:txBody>
          <a:bodyPr/>
          <a:lstStyle/>
          <a:p>
            <a:fld id="{13278CEA-5832-418A-BCBE-00846269907C}" type="slidenum">
              <a:rPr lang="en-US" altLang="en-US" smtClean="0"/>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r>
              <a:rPr lang="en-US" smtClean="0"/>
              <a:t>Photo: Yellow beach 2, Agat beachhead. On meadow (rice paddy) about 150 yards in, a 155mm howitzer is seen firing on Orote peninsula. July 24, 1944.(USMC photo # 91646).</a:t>
            </a:r>
          </a:p>
        </p:txBody>
      </p:sp>
      <p:sp>
        <p:nvSpPr>
          <p:cNvPr id="23556" name="Header Placeholder 3"/>
          <p:cNvSpPr>
            <a:spLocks noGrp="1"/>
          </p:cNvSpPr>
          <p:nvPr>
            <p:ph type="hdr" sz="quarter"/>
          </p:nvPr>
        </p:nvSpPr>
        <p:spPr>
          <a:noFill/>
        </p:spPr>
        <p:txBody>
          <a:bodyPr/>
          <a:lstStyle/>
          <a:p>
            <a:r>
              <a:rPr lang="en-US" altLang="en-US" smtClean="0"/>
              <a:t>Five-State Govenment Documents Conference</a:t>
            </a:r>
          </a:p>
        </p:txBody>
      </p:sp>
      <p:sp>
        <p:nvSpPr>
          <p:cNvPr id="23557" name="Footer Placeholder 4"/>
          <p:cNvSpPr>
            <a:spLocks noGrp="1"/>
          </p:cNvSpPr>
          <p:nvPr>
            <p:ph type="ftr" sz="quarter" idx="4"/>
          </p:nvPr>
        </p:nvSpPr>
        <p:spPr>
          <a:noFill/>
        </p:spPr>
        <p:txBody>
          <a:bodyPr/>
          <a:lstStyle/>
          <a:p>
            <a:r>
              <a:rPr lang="en-US" altLang="en-US" smtClean="0"/>
              <a:t>August 2006</a:t>
            </a:r>
          </a:p>
        </p:txBody>
      </p:sp>
      <p:sp>
        <p:nvSpPr>
          <p:cNvPr id="23558" name="Slide Number Placeholder 5"/>
          <p:cNvSpPr>
            <a:spLocks noGrp="1"/>
          </p:cNvSpPr>
          <p:nvPr>
            <p:ph type="sldNum" sz="quarter" idx="5"/>
          </p:nvPr>
        </p:nvSpPr>
        <p:spPr>
          <a:noFill/>
        </p:spPr>
        <p:txBody>
          <a:bodyPr/>
          <a:lstStyle/>
          <a:p>
            <a:fld id="{4D9FEEE0-5527-4D89-8CCA-8CEDBC3514D7}" type="slidenum">
              <a:rPr lang="en-US" altLang="en-US" smtClean="0"/>
              <a:pPr/>
              <a:t>8</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r>
              <a:rPr lang="en-US" dirty="0" smtClean="0"/>
              <a:t>Photo: Difficulty Marines had carrying wounded down 200ft slope. July 23, 1944. (USMC photo # 90,893)</a:t>
            </a:r>
          </a:p>
        </p:txBody>
      </p:sp>
      <p:sp>
        <p:nvSpPr>
          <p:cNvPr id="24580" name="Header Placeholder 3"/>
          <p:cNvSpPr>
            <a:spLocks noGrp="1"/>
          </p:cNvSpPr>
          <p:nvPr>
            <p:ph type="hdr" sz="quarter"/>
          </p:nvPr>
        </p:nvSpPr>
        <p:spPr>
          <a:noFill/>
        </p:spPr>
        <p:txBody>
          <a:bodyPr/>
          <a:lstStyle/>
          <a:p>
            <a:r>
              <a:rPr lang="en-US" altLang="en-US" smtClean="0"/>
              <a:t>Five-State Govenment Documents Conference</a:t>
            </a:r>
          </a:p>
        </p:txBody>
      </p:sp>
      <p:sp>
        <p:nvSpPr>
          <p:cNvPr id="24581" name="Footer Placeholder 4"/>
          <p:cNvSpPr>
            <a:spLocks noGrp="1"/>
          </p:cNvSpPr>
          <p:nvPr>
            <p:ph type="ftr" sz="quarter" idx="4"/>
          </p:nvPr>
        </p:nvSpPr>
        <p:spPr>
          <a:noFill/>
        </p:spPr>
        <p:txBody>
          <a:bodyPr/>
          <a:lstStyle/>
          <a:p>
            <a:r>
              <a:rPr lang="en-US" altLang="en-US" smtClean="0"/>
              <a:t>August 2006</a:t>
            </a:r>
          </a:p>
        </p:txBody>
      </p:sp>
      <p:sp>
        <p:nvSpPr>
          <p:cNvPr id="24582" name="Slide Number Placeholder 5"/>
          <p:cNvSpPr>
            <a:spLocks noGrp="1"/>
          </p:cNvSpPr>
          <p:nvPr>
            <p:ph type="sldNum" sz="quarter" idx="5"/>
          </p:nvPr>
        </p:nvSpPr>
        <p:spPr>
          <a:noFill/>
        </p:spPr>
        <p:txBody>
          <a:bodyPr/>
          <a:lstStyle/>
          <a:p>
            <a:fld id="{DEBBEC07-58AC-451C-A7DC-CF1482459CC5}" type="slidenum">
              <a:rPr lang="en-US" altLang="en-US" smtClean="0"/>
              <a:pPr/>
              <a:t>9</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r>
              <a:rPr lang="en-US" smtClean="0"/>
              <a:t>Photo: No. 3 Japanese bus stop sign on the road near the Asan beachhead. In photo is Richard C. Bryson. July 25, 1944.(USMC photo # 90,459)</a:t>
            </a:r>
          </a:p>
        </p:txBody>
      </p:sp>
      <p:sp>
        <p:nvSpPr>
          <p:cNvPr id="25604" name="Header Placeholder 3"/>
          <p:cNvSpPr>
            <a:spLocks noGrp="1"/>
          </p:cNvSpPr>
          <p:nvPr>
            <p:ph type="hdr" sz="quarter"/>
          </p:nvPr>
        </p:nvSpPr>
        <p:spPr>
          <a:noFill/>
        </p:spPr>
        <p:txBody>
          <a:bodyPr/>
          <a:lstStyle/>
          <a:p>
            <a:r>
              <a:rPr lang="en-US" altLang="en-US" smtClean="0"/>
              <a:t>Five-State Govenment Documents Conference</a:t>
            </a:r>
          </a:p>
        </p:txBody>
      </p:sp>
      <p:sp>
        <p:nvSpPr>
          <p:cNvPr id="25605" name="Footer Placeholder 4"/>
          <p:cNvSpPr>
            <a:spLocks noGrp="1"/>
          </p:cNvSpPr>
          <p:nvPr>
            <p:ph type="ftr" sz="quarter" idx="4"/>
          </p:nvPr>
        </p:nvSpPr>
        <p:spPr>
          <a:noFill/>
        </p:spPr>
        <p:txBody>
          <a:bodyPr/>
          <a:lstStyle/>
          <a:p>
            <a:r>
              <a:rPr lang="en-US" altLang="en-US" smtClean="0"/>
              <a:t>August 2006</a:t>
            </a:r>
          </a:p>
        </p:txBody>
      </p:sp>
      <p:sp>
        <p:nvSpPr>
          <p:cNvPr id="25606" name="Slide Number Placeholder 5"/>
          <p:cNvSpPr>
            <a:spLocks noGrp="1"/>
          </p:cNvSpPr>
          <p:nvPr>
            <p:ph type="sldNum" sz="quarter" idx="5"/>
          </p:nvPr>
        </p:nvSpPr>
        <p:spPr>
          <a:noFill/>
        </p:spPr>
        <p:txBody>
          <a:bodyPr/>
          <a:lstStyle/>
          <a:p>
            <a:fld id="{E3574866-5802-4921-A0CD-33ED23D8FDE3}" type="slidenum">
              <a:rPr lang="en-US" altLang="en-US" smtClean="0"/>
              <a:pPr/>
              <a:t>10</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p>
            <a:r>
              <a:rPr lang="en-US" altLang="en-US" smtClean="0"/>
              <a:t>Five-State Govenment Documents Conference</a:t>
            </a:r>
          </a:p>
        </p:txBody>
      </p:sp>
      <p:sp>
        <p:nvSpPr>
          <p:cNvPr id="26627" name="Rectangle 6"/>
          <p:cNvSpPr>
            <a:spLocks noGrp="1" noChangeArrowheads="1"/>
          </p:cNvSpPr>
          <p:nvPr>
            <p:ph type="ftr" sz="quarter" idx="4"/>
          </p:nvPr>
        </p:nvSpPr>
        <p:spPr>
          <a:noFill/>
        </p:spPr>
        <p:txBody>
          <a:bodyPr/>
          <a:lstStyle/>
          <a:p>
            <a:r>
              <a:rPr lang="en-US" altLang="en-US" smtClean="0"/>
              <a:t>August 2006</a:t>
            </a:r>
          </a:p>
        </p:txBody>
      </p:sp>
      <p:sp>
        <p:nvSpPr>
          <p:cNvPr id="26628" name="Rectangle 7"/>
          <p:cNvSpPr>
            <a:spLocks noGrp="1" noChangeArrowheads="1"/>
          </p:cNvSpPr>
          <p:nvPr>
            <p:ph type="sldNum" sz="quarter" idx="5"/>
          </p:nvPr>
        </p:nvSpPr>
        <p:spPr>
          <a:noFill/>
        </p:spPr>
        <p:txBody>
          <a:bodyPr/>
          <a:lstStyle/>
          <a:p>
            <a:fld id="{A93B867F-428B-4375-A2B8-D56137E7F633}" type="slidenum">
              <a:rPr lang="en-US" altLang="en-US" smtClean="0"/>
              <a:pPr/>
              <a:t>11</a:t>
            </a:fld>
            <a:endParaRPr lang="en-US" altLang="en-US" smtClean="0"/>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a:ln/>
        </p:spPr>
        <p:txBody>
          <a:bodyPr/>
          <a:lstStyle/>
          <a:p>
            <a:pPr eaLnBrk="1" hangingPunct="1"/>
            <a:r>
              <a:rPr lang="en-US" smtClean="0"/>
              <a:t>Photo: Marines advancing on Guam. A tractor pulling a vehicle loaded with ammunition and water follows Marines along a twisting road on Guam leading up to the front lines. Another tractor drawn vehicle (left background) moves closer to the front lines. July 27, 1944.(National Archives 80-G-238975)</a:t>
            </a: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6167F14-B576-4108-8766-E8142B4CA89B}"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0DA65B8-3EB6-41F4-B4EA-141A15283CF7}"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74638"/>
            <a:ext cx="2076450" cy="62023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74638"/>
            <a:ext cx="6076950" cy="6202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E9D9554-7254-41B7-B950-23FACF1266F9}"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2057400"/>
            <a:ext cx="34671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000500" y="2057400"/>
            <a:ext cx="3467100" cy="44196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A4F1FDF-233F-46A5-948F-0E0C4D7E0127}"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9045" y="1316725"/>
            <a:ext cx="6836090" cy="682140"/>
          </a:xfrm>
          <a:prstGeom prst="rect">
            <a:avLst/>
          </a:prstGeom>
        </p:spPr>
        <p:txBody>
          <a:bodyPr/>
          <a:lstStyle>
            <a:lvl1pPr>
              <a:defRPr b="0">
                <a:latin typeface="Baskerville Old Face"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DD82495-142F-46F5-8ADA-EF343F874078}"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51F51A2-7EA4-434D-A8F4-2DEF16506419}"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2057400"/>
            <a:ext cx="34671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00500" y="2057400"/>
            <a:ext cx="34671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DB00C0E-76DA-4CA2-A3D0-5F16B8957B55}"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71DF922A-3D4C-4BA6-86CF-1D5E075E0189}"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8508757E-36BF-4378-B4B7-95B5945A653D}"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710724E4-B680-4EC7-9513-24F7585D1C5F}"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6491F7F-7A01-414D-B33A-3F53485C0177}"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3AB8415-F444-45BA-AEB5-71038A48DCD2}"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9144000" cy="1216025"/>
          </a:xfrm>
          <a:prstGeom prst="rect">
            <a:avLst/>
          </a:prstGeom>
          <a:solidFill>
            <a:schemeClr val="tx1"/>
          </a:solidFill>
          <a:ln w="9525">
            <a:noFill/>
            <a:miter lim="800000"/>
            <a:headEnd/>
            <a:tailEnd/>
          </a:ln>
          <a:effectLst/>
        </p:spPr>
        <p:txBody>
          <a:bodyPr wrap="none" anchor="ctr"/>
          <a:lstStyle/>
          <a:p>
            <a:pPr>
              <a:defRPr/>
            </a:pPr>
            <a:endParaRPr lang="en-US"/>
          </a:p>
        </p:txBody>
      </p:sp>
      <p:sp>
        <p:nvSpPr>
          <p:cNvPr id="1027" name="Rectangle 3"/>
          <p:cNvSpPr>
            <a:spLocks noGrp="1" noChangeArrowheads="1"/>
          </p:cNvSpPr>
          <p:nvPr>
            <p:ph type="body" idx="1"/>
          </p:nvPr>
        </p:nvSpPr>
        <p:spPr bwMode="auto">
          <a:xfrm>
            <a:off x="381000" y="2057400"/>
            <a:ext cx="7086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6F2CE4D4-2727-471E-BED4-869F58872CE9}" type="slidenum">
              <a:rPr lang="en-US" altLang="en-US"/>
              <a:pPr>
                <a:defRPr/>
              </a:pPr>
              <a:t>‹#›</a:t>
            </a:fld>
            <a:endParaRPr lang="en-US" altLang="en-US"/>
          </a:p>
        </p:txBody>
      </p:sp>
      <p:sp>
        <p:nvSpPr>
          <p:cNvPr id="1032" name="Rectangle 8"/>
          <p:cNvSpPr>
            <a:spLocks noChangeArrowheads="1"/>
          </p:cNvSpPr>
          <p:nvPr/>
        </p:nvSpPr>
        <p:spPr bwMode="auto">
          <a:xfrm>
            <a:off x="7772400" y="1219200"/>
            <a:ext cx="1371600" cy="5257800"/>
          </a:xfrm>
          <a:prstGeom prst="rect">
            <a:avLst/>
          </a:prstGeom>
          <a:gradFill rotWithShape="0">
            <a:gsLst>
              <a:gs pos="0">
                <a:srgbClr val="CAD8D2"/>
              </a:gs>
              <a:gs pos="100000">
                <a:srgbClr val="FFFFFF"/>
              </a:gs>
            </a:gsLst>
            <a:lin ang="5400000" scaled="1"/>
          </a:gradFill>
          <a:ln w="9525">
            <a:noFill/>
            <a:miter lim="800000"/>
            <a:headEnd/>
            <a:tailEnd/>
          </a:ln>
          <a:effectLst/>
        </p:spPr>
        <p:txBody>
          <a:bodyPr wrap="none"/>
          <a:lstStyle/>
          <a:p>
            <a:pPr algn="ctr">
              <a:defRPr/>
            </a:pPr>
            <a:endParaRPr lang="en-US" altLang="en-US" sz="1200" b="1">
              <a:latin typeface="Verdana" pitchFamily="34" charset="0"/>
            </a:endParaRPr>
          </a:p>
        </p:txBody>
      </p:sp>
      <p:pic>
        <p:nvPicPr>
          <p:cNvPr id="2" name="Picture 11" descr="nps01"/>
          <p:cNvPicPr>
            <a:picLocks noChangeAspect="1" noChangeArrowheads="1"/>
          </p:cNvPicPr>
          <p:nvPr/>
        </p:nvPicPr>
        <p:blipFill>
          <a:blip r:embed="rId14" cstate="print"/>
          <a:srcRect/>
          <a:stretch>
            <a:fillRect/>
          </a:stretch>
        </p:blipFill>
        <p:spPr bwMode="auto">
          <a:xfrm>
            <a:off x="577850" y="357188"/>
            <a:ext cx="4600575" cy="447675"/>
          </a:xfrm>
          <a:prstGeom prst="rect">
            <a:avLst/>
          </a:prstGeom>
          <a:noFill/>
          <a:ln w="9525">
            <a:noFill/>
            <a:miter lim="800000"/>
            <a:headEnd/>
            <a:tailEnd/>
          </a:ln>
        </p:spPr>
      </p:pic>
      <p:pic>
        <p:nvPicPr>
          <p:cNvPr id="1033" name="Picture 14" descr="nps02a"/>
          <p:cNvPicPr>
            <a:picLocks noChangeAspect="1" noChangeArrowheads="1"/>
          </p:cNvPicPr>
          <p:nvPr/>
        </p:nvPicPr>
        <p:blipFill>
          <a:blip r:embed="rId15" cstate="print"/>
          <a:srcRect/>
          <a:stretch>
            <a:fillRect/>
          </a:stretch>
        </p:blipFill>
        <p:spPr bwMode="auto">
          <a:xfrm>
            <a:off x="7913688" y="1239838"/>
            <a:ext cx="1095375" cy="781050"/>
          </a:xfrm>
          <a:prstGeom prst="rect">
            <a:avLst/>
          </a:prstGeom>
          <a:noFill/>
          <a:ln w="9525">
            <a:noFill/>
            <a:miter lim="800000"/>
            <a:headEnd/>
            <a:tailEnd/>
          </a:ln>
        </p:spPr>
      </p:pic>
      <p:pic>
        <p:nvPicPr>
          <p:cNvPr id="1034" name="Picture 24" descr="23"/>
          <p:cNvPicPr>
            <a:picLocks noChangeAspect="1" noChangeArrowheads="1"/>
          </p:cNvPicPr>
          <p:nvPr/>
        </p:nvPicPr>
        <p:blipFill>
          <a:blip r:embed="rId16" cstate="print"/>
          <a:srcRect/>
          <a:stretch>
            <a:fillRect/>
          </a:stretch>
        </p:blipFill>
        <p:spPr bwMode="auto">
          <a:xfrm>
            <a:off x="7874000" y="123825"/>
            <a:ext cx="1076325" cy="10398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Verdana" pitchFamily="34" charset="0"/>
        </a:defRPr>
      </a:lvl2pPr>
      <a:lvl3pPr algn="l" rtl="0" eaLnBrk="0" fontAlgn="base" hangingPunct="0">
        <a:spcBef>
          <a:spcPct val="0"/>
        </a:spcBef>
        <a:spcAft>
          <a:spcPct val="0"/>
        </a:spcAft>
        <a:defRPr sz="3200" b="1">
          <a:solidFill>
            <a:schemeClr val="tx1"/>
          </a:solidFill>
          <a:latin typeface="Verdana" pitchFamily="34" charset="0"/>
        </a:defRPr>
      </a:lvl3pPr>
      <a:lvl4pPr algn="l" rtl="0" eaLnBrk="0" fontAlgn="base" hangingPunct="0">
        <a:spcBef>
          <a:spcPct val="0"/>
        </a:spcBef>
        <a:spcAft>
          <a:spcPct val="0"/>
        </a:spcAft>
        <a:defRPr sz="3200" b="1">
          <a:solidFill>
            <a:schemeClr val="tx1"/>
          </a:solidFill>
          <a:latin typeface="Verdana" pitchFamily="34" charset="0"/>
        </a:defRPr>
      </a:lvl4pPr>
      <a:lvl5pPr algn="l" rtl="0" eaLnBrk="0" fontAlgn="base" hangingPunct="0">
        <a:spcBef>
          <a:spcPct val="0"/>
        </a:spcBef>
        <a:spcAft>
          <a:spcPct val="0"/>
        </a:spcAft>
        <a:defRPr sz="3200" b="1">
          <a:solidFill>
            <a:schemeClr val="tx1"/>
          </a:solidFill>
          <a:latin typeface="Verdana" pitchFamily="34" charset="0"/>
        </a:defRPr>
      </a:lvl5pPr>
      <a:lvl6pPr marL="457200" algn="l" rtl="0" eaLnBrk="0" fontAlgn="base" hangingPunct="0">
        <a:spcBef>
          <a:spcPct val="0"/>
        </a:spcBef>
        <a:spcAft>
          <a:spcPct val="0"/>
        </a:spcAft>
        <a:defRPr sz="3200" b="1">
          <a:solidFill>
            <a:schemeClr val="tx1"/>
          </a:solidFill>
          <a:latin typeface="Verdana" pitchFamily="34" charset="0"/>
        </a:defRPr>
      </a:lvl6pPr>
      <a:lvl7pPr marL="914400" algn="l" rtl="0" eaLnBrk="0" fontAlgn="base" hangingPunct="0">
        <a:spcBef>
          <a:spcPct val="0"/>
        </a:spcBef>
        <a:spcAft>
          <a:spcPct val="0"/>
        </a:spcAft>
        <a:defRPr sz="3200" b="1">
          <a:solidFill>
            <a:schemeClr val="tx1"/>
          </a:solidFill>
          <a:latin typeface="Verdana" pitchFamily="34" charset="0"/>
        </a:defRPr>
      </a:lvl7pPr>
      <a:lvl8pPr marL="1371600" algn="l" rtl="0" eaLnBrk="0" fontAlgn="base" hangingPunct="0">
        <a:spcBef>
          <a:spcPct val="0"/>
        </a:spcBef>
        <a:spcAft>
          <a:spcPct val="0"/>
        </a:spcAft>
        <a:defRPr sz="3200" b="1">
          <a:solidFill>
            <a:schemeClr val="tx1"/>
          </a:solidFill>
          <a:latin typeface="Verdana" pitchFamily="34" charset="0"/>
        </a:defRPr>
      </a:lvl8pPr>
      <a:lvl9pPr marL="1828800" algn="l" rtl="0" eaLnBrk="0" fontAlgn="base" hangingPunct="0">
        <a:spcBef>
          <a:spcPct val="0"/>
        </a:spcBef>
        <a:spcAft>
          <a:spcPct val="0"/>
        </a:spcAft>
        <a:defRPr sz="3200" b="1">
          <a:solidFill>
            <a:schemeClr val="tx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a:xfrm>
            <a:off x="0" y="1316038"/>
            <a:ext cx="7835900" cy="846137"/>
          </a:xfrm>
        </p:spPr>
        <p:txBody>
          <a:bodyPr/>
          <a:lstStyle/>
          <a:p>
            <a:pPr algn="ctr">
              <a:buFontTx/>
              <a:buNone/>
            </a:pPr>
            <a:r>
              <a:rPr lang="en-US" sz="2800" i="1" dirty="0" smtClean="0">
                <a:solidFill>
                  <a:srgbClr val="0070C0"/>
                </a:solidFill>
                <a:latin typeface="Frutiger LT Std 95 UltraBlack" pitchFamily="34" charset="0"/>
              </a:rPr>
              <a:t>The United States Marine Corps Role in the Recapture of Guam from the Japanese</a:t>
            </a:r>
            <a:endParaRPr lang="en-US" sz="2800" b="1" i="1" dirty="0" smtClean="0">
              <a:solidFill>
                <a:srgbClr val="0070C0"/>
              </a:solidFill>
              <a:latin typeface="Frutiger LT Std 95 UltraBlack" pitchFamily="34" charset="0"/>
            </a:endParaRPr>
          </a:p>
        </p:txBody>
      </p:sp>
      <p:sp>
        <p:nvSpPr>
          <p:cNvPr id="2051" name="Rectangle 4"/>
          <p:cNvSpPr>
            <a:spLocks noChangeArrowheads="1"/>
          </p:cNvSpPr>
          <p:nvPr/>
        </p:nvSpPr>
        <p:spPr bwMode="auto">
          <a:xfrm>
            <a:off x="423863" y="241300"/>
            <a:ext cx="4800600" cy="690563"/>
          </a:xfrm>
          <a:prstGeom prst="rect">
            <a:avLst/>
          </a:prstGeom>
          <a:solidFill>
            <a:schemeClr val="tx1"/>
          </a:solidFill>
          <a:ln w="9525">
            <a:noFill/>
            <a:miter lim="800000"/>
            <a:headEnd/>
            <a:tailEnd/>
          </a:ln>
        </p:spPr>
        <p:txBody>
          <a:bodyPr wrap="none" anchor="ctr"/>
          <a:lstStyle/>
          <a:p>
            <a:endParaRPr lang="en-US"/>
          </a:p>
        </p:txBody>
      </p:sp>
      <p:pic>
        <p:nvPicPr>
          <p:cNvPr id="2052" name="Picture 5" descr="nps03"/>
          <p:cNvPicPr>
            <a:picLocks noChangeAspect="1" noChangeArrowheads="1"/>
          </p:cNvPicPr>
          <p:nvPr/>
        </p:nvPicPr>
        <p:blipFill>
          <a:blip r:embed="rId3" cstate="print"/>
          <a:srcRect/>
          <a:stretch>
            <a:fillRect/>
          </a:stretch>
        </p:blipFill>
        <p:spPr bwMode="auto">
          <a:xfrm>
            <a:off x="577850" y="357188"/>
            <a:ext cx="5715000" cy="447675"/>
          </a:xfrm>
          <a:prstGeom prst="rect">
            <a:avLst/>
          </a:prstGeom>
          <a:noFill/>
          <a:ln w="9525">
            <a:noFill/>
            <a:miter lim="800000"/>
            <a:headEnd/>
            <a:tailEnd/>
          </a:ln>
        </p:spPr>
      </p:pic>
      <p:pic>
        <p:nvPicPr>
          <p:cNvPr id="2053" name="Picture 6" descr="nps04"/>
          <p:cNvPicPr>
            <a:picLocks noChangeAspect="1" noChangeArrowheads="1"/>
          </p:cNvPicPr>
          <p:nvPr/>
        </p:nvPicPr>
        <p:blipFill>
          <a:blip r:embed="rId4" cstate="print"/>
          <a:srcRect/>
          <a:stretch>
            <a:fillRect/>
          </a:stretch>
        </p:blipFill>
        <p:spPr bwMode="auto">
          <a:xfrm>
            <a:off x="7893050" y="1277938"/>
            <a:ext cx="1095375" cy="781050"/>
          </a:xfrm>
          <a:prstGeom prst="rect">
            <a:avLst/>
          </a:prstGeom>
          <a:noFill/>
          <a:ln w="9525">
            <a:noFill/>
            <a:miter lim="800000"/>
            <a:headEnd/>
            <a:tailEnd/>
          </a:ln>
        </p:spPr>
      </p:pic>
      <p:pic>
        <p:nvPicPr>
          <p:cNvPr id="2054" name="Content Placeholder 3" descr="B0129_marsus.jpg"/>
          <p:cNvPicPr>
            <a:picLocks noChangeAspect="1"/>
          </p:cNvPicPr>
          <p:nvPr/>
        </p:nvPicPr>
        <p:blipFill>
          <a:blip r:embed="rId5" cstate="print"/>
          <a:srcRect/>
          <a:stretch>
            <a:fillRect/>
          </a:stretch>
        </p:blipFill>
        <p:spPr bwMode="auto">
          <a:xfrm>
            <a:off x="2344510" y="2852925"/>
            <a:ext cx="4186237" cy="3140075"/>
          </a:xfrm>
          <a:prstGeom prst="rect">
            <a:avLst/>
          </a:prstGeom>
          <a:noFill/>
          <a:ln w="9525">
            <a:noFill/>
            <a:miter lim="800000"/>
            <a:headEnd/>
            <a:tailEnd/>
          </a:ln>
        </p:spPr>
      </p:pic>
      <p:pic>
        <p:nvPicPr>
          <p:cNvPr id="2055" name="Picture 8" descr="C:\Documents and Settings\JZapanta\Desktop\WIP.png"/>
          <p:cNvPicPr>
            <a:picLocks noChangeAspect="1" noChangeArrowheads="1"/>
          </p:cNvPicPr>
          <p:nvPr/>
        </p:nvPicPr>
        <p:blipFill>
          <a:blip r:embed="rId6" cstate="print"/>
          <a:srcRect/>
          <a:stretch>
            <a:fillRect/>
          </a:stretch>
        </p:blipFill>
        <p:spPr bwMode="auto">
          <a:xfrm>
            <a:off x="269875" y="5502275"/>
            <a:ext cx="1800225" cy="990600"/>
          </a:xfrm>
          <a:prstGeom prst="rect">
            <a:avLst/>
          </a:prstGeom>
          <a:noFill/>
          <a:ln w="9525">
            <a:noFill/>
            <a:miter lim="800000"/>
            <a:headEnd/>
            <a:tailEnd/>
          </a:ln>
        </p:spPr>
      </p:pic>
      <p:pic>
        <p:nvPicPr>
          <p:cNvPr id="2056" name="Content Placeholder 3" descr="B0138_comgen.jpg"/>
          <p:cNvPicPr>
            <a:picLocks noChangeAspect="1"/>
          </p:cNvPicPr>
          <p:nvPr/>
        </p:nvPicPr>
        <p:blipFill>
          <a:blip r:embed="rId7" cstate="print"/>
          <a:srcRect/>
          <a:stretch>
            <a:fillRect/>
          </a:stretch>
        </p:blipFill>
        <p:spPr bwMode="auto">
          <a:xfrm>
            <a:off x="155575" y="2468563"/>
            <a:ext cx="1958975" cy="1470025"/>
          </a:xfrm>
          <a:prstGeom prst="rect">
            <a:avLst/>
          </a:prstGeom>
          <a:noFill/>
          <a:ln w="9525">
            <a:noFill/>
            <a:miter lim="800000"/>
            <a:headEnd/>
            <a:tailEnd/>
          </a:ln>
        </p:spPr>
      </p:pic>
      <p:pic>
        <p:nvPicPr>
          <p:cNvPr id="2057" name="Content Placeholder 3" descr="B0612_155rifle.jpg"/>
          <p:cNvPicPr>
            <a:picLocks noChangeAspect="1"/>
          </p:cNvPicPr>
          <p:nvPr/>
        </p:nvPicPr>
        <p:blipFill>
          <a:blip r:embed="rId8" cstate="print"/>
          <a:srcRect/>
          <a:stretch>
            <a:fillRect/>
          </a:stretch>
        </p:blipFill>
        <p:spPr bwMode="auto">
          <a:xfrm>
            <a:off x="6837363" y="5003800"/>
            <a:ext cx="2092325" cy="1568450"/>
          </a:xfrm>
          <a:prstGeom prst="rect">
            <a:avLst/>
          </a:prstGeom>
          <a:noFill/>
          <a:ln w="9525">
            <a:noFill/>
            <a:miter lim="800000"/>
            <a:headEnd/>
            <a:tailEnd/>
          </a:ln>
        </p:spPr>
      </p:pic>
      <p:pic>
        <p:nvPicPr>
          <p:cNvPr id="2058" name="Content Placeholder 3" descr="B0670antitnk.jpg"/>
          <p:cNvPicPr>
            <a:picLocks noChangeAspect="1"/>
          </p:cNvPicPr>
          <p:nvPr/>
        </p:nvPicPr>
        <p:blipFill>
          <a:blip r:embed="rId9" cstate="print"/>
          <a:srcRect/>
          <a:stretch>
            <a:fillRect/>
          </a:stretch>
        </p:blipFill>
        <p:spPr bwMode="auto">
          <a:xfrm>
            <a:off x="6799263" y="2660650"/>
            <a:ext cx="1997075" cy="149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231775" y="1355725"/>
            <a:ext cx="3073400" cy="1304925"/>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2700" dirty="0" smtClean="0">
                <a:latin typeface="Frutiger LT Std 45 Light" pitchFamily="34" charset="0"/>
              </a:rPr>
              <a:t>A Japanese bus stop sign in </a:t>
            </a:r>
            <a:r>
              <a:rPr lang="en-US" sz="2700" dirty="0" err="1" smtClean="0">
                <a:latin typeface="Frutiger LT Std 45 Light" pitchFamily="34" charset="0"/>
              </a:rPr>
              <a:t>Asan</a:t>
            </a:r>
            <a:r>
              <a:rPr lang="en-US" sz="2700" dirty="0" smtClean="0">
                <a:latin typeface="Frutiger LT Std 45 Light" pitchFamily="34" charset="0"/>
              </a:rPr>
              <a:t>. July 25, 1944.</a:t>
            </a:r>
          </a:p>
        </p:txBody>
      </p:sp>
      <p:pic>
        <p:nvPicPr>
          <p:cNvPr id="5123" name="Content Placeholder 3" descr="B0573_Jasign.jpg"/>
          <p:cNvPicPr>
            <a:picLocks noGrp="1" noChangeAspect="1"/>
          </p:cNvPicPr>
          <p:nvPr>
            <p:ph idx="1"/>
          </p:nvPr>
        </p:nvPicPr>
        <p:blipFill>
          <a:blip r:embed="rId3" cstate="print"/>
          <a:srcRect/>
          <a:stretch>
            <a:fillRect/>
          </a:stretch>
        </p:blipFill>
        <p:spPr>
          <a:xfrm>
            <a:off x="3343275" y="1216025"/>
            <a:ext cx="4430713" cy="56419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randombar(horizontal)">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3"/>
          <p:cNvSpPr>
            <a:spLocks noGrp="1"/>
          </p:cNvSpPr>
          <p:nvPr>
            <p:ph type="title"/>
          </p:nvPr>
        </p:nvSpPr>
        <p:spPr bwMode="auto">
          <a:xfrm>
            <a:off x="309045" y="1239915"/>
            <a:ext cx="7450137" cy="682625"/>
          </a:xfrm>
          <a:noFill/>
          <a:ln>
            <a:miter lim="800000"/>
            <a:headEnd/>
            <a:tailEnd/>
          </a:ln>
        </p:spPr>
        <p:txBody>
          <a:bodyPr vert="horz" wrap="square" lIns="91440" tIns="45720" rIns="91440" bIns="45720" numCol="1" anchor="t" anchorCtr="0" compatLnSpc="1">
            <a:prstTxWarp prst="textNoShape">
              <a:avLst/>
            </a:prstTxWarp>
          </a:bodyPr>
          <a:lstStyle/>
          <a:p>
            <a:pPr algn="r"/>
            <a:r>
              <a:rPr lang="en-US" sz="2100" dirty="0" smtClean="0">
                <a:latin typeface="Frutiger LT Std 45 Light" pitchFamily="34" charset="0"/>
              </a:rPr>
              <a:t>Marines on a tractor loaded with ammunition. July 27, 1944.</a:t>
            </a:r>
          </a:p>
        </p:txBody>
      </p:sp>
      <p:pic>
        <p:nvPicPr>
          <p:cNvPr id="6147" name="Content Placeholder 3" descr="B0112_tracmo.jpg"/>
          <p:cNvPicPr>
            <a:picLocks noGrp="1" noChangeAspect="1"/>
          </p:cNvPicPr>
          <p:nvPr>
            <p:ph idx="1"/>
          </p:nvPr>
        </p:nvPicPr>
        <p:blipFill>
          <a:blip r:embed="rId3" cstate="print"/>
          <a:srcRect/>
          <a:stretch>
            <a:fillRect/>
          </a:stretch>
        </p:blipFill>
        <p:spPr>
          <a:xfrm>
            <a:off x="923525" y="1717772"/>
            <a:ext cx="6853638" cy="514022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347450" y="1239915"/>
            <a:ext cx="7450137" cy="682625"/>
          </a:xfrm>
          <a:noFill/>
          <a:ln>
            <a:miter lim="800000"/>
            <a:headEnd/>
            <a:tailEnd/>
          </a:ln>
        </p:spPr>
        <p:txBody>
          <a:bodyPr vert="horz" wrap="square" lIns="91440" tIns="45720" rIns="91440" bIns="45720" numCol="1" anchor="t" anchorCtr="0" compatLnSpc="1">
            <a:prstTxWarp prst="textNoShape">
              <a:avLst/>
            </a:prstTxWarp>
          </a:bodyPr>
          <a:lstStyle/>
          <a:p>
            <a:pPr algn="r"/>
            <a:r>
              <a:rPr lang="en-US" sz="2200" dirty="0" smtClean="0">
                <a:latin typeface="Frutiger LT Std 45 Light" pitchFamily="34" charset="0"/>
              </a:rPr>
              <a:t>Marine blasting a pillbox at </a:t>
            </a:r>
            <a:r>
              <a:rPr lang="en-US" sz="2200" dirty="0" err="1" smtClean="0">
                <a:latin typeface="Frutiger LT Std 45 Light" pitchFamily="34" charset="0"/>
              </a:rPr>
              <a:t>Orote</a:t>
            </a:r>
            <a:r>
              <a:rPr lang="en-US" sz="2200" dirty="0" smtClean="0">
                <a:latin typeface="Frutiger LT Std 45 Light" pitchFamily="34" charset="0"/>
              </a:rPr>
              <a:t> Peninsula. July 28, 1944. </a:t>
            </a:r>
          </a:p>
        </p:txBody>
      </p:sp>
      <p:pic>
        <p:nvPicPr>
          <p:cNvPr id="8195" name="Content Placeholder 3" descr="B93Marines_blst.jpg"/>
          <p:cNvPicPr>
            <a:picLocks noGrp="1" noChangeAspect="1"/>
          </p:cNvPicPr>
          <p:nvPr>
            <p:ph idx="1"/>
          </p:nvPr>
        </p:nvPicPr>
        <p:blipFill>
          <a:blip r:embed="rId3" cstate="print"/>
          <a:srcRect/>
          <a:stretch>
            <a:fillRect/>
          </a:stretch>
        </p:blipFill>
        <p:spPr>
          <a:xfrm>
            <a:off x="951508" y="1739181"/>
            <a:ext cx="6825656" cy="511882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randombar(horizontal)">
                                      <p:cBhvr>
                                        <p:cTn id="7"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8"/>
          <p:cNvSpPr>
            <a:spLocks noGrp="1"/>
          </p:cNvSpPr>
          <p:nvPr>
            <p:ph type="title"/>
          </p:nvPr>
        </p:nvSpPr>
        <p:spPr bwMode="auto">
          <a:xfrm>
            <a:off x="309563" y="1239916"/>
            <a:ext cx="7450137" cy="758748"/>
          </a:xfrm>
          <a:noFill/>
          <a:ln>
            <a:miter lim="800000"/>
            <a:headEnd/>
            <a:tailEnd/>
          </a:ln>
        </p:spPr>
        <p:txBody>
          <a:bodyPr vert="horz" wrap="square" lIns="91440" tIns="45720" rIns="91440" bIns="45720" numCol="1" anchor="t" anchorCtr="0" compatLnSpc="1">
            <a:prstTxWarp prst="textNoShape">
              <a:avLst/>
            </a:prstTxWarp>
          </a:bodyPr>
          <a:lstStyle/>
          <a:p>
            <a:pPr algn="r"/>
            <a:r>
              <a:rPr lang="en-US" sz="2300" dirty="0" smtClean="0">
                <a:latin typeface="Frutiger LT Std 45 Light" pitchFamily="34" charset="0"/>
              </a:rPr>
              <a:t>US Marine using flame throwers to force Japanese soldiers out of their hiding places. July 29, 1944.</a:t>
            </a:r>
          </a:p>
        </p:txBody>
      </p:sp>
      <p:pic>
        <p:nvPicPr>
          <p:cNvPr id="9219" name="Content Placeholder 3" descr="B0137_flamthror.jpg"/>
          <p:cNvPicPr>
            <a:picLocks noGrp="1" noChangeAspect="1"/>
          </p:cNvPicPr>
          <p:nvPr>
            <p:ph idx="1"/>
          </p:nvPr>
        </p:nvPicPr>
        <p:blipFill>
          <a:blip r:embed="rId3" cstate="print"/>
          <a:srcRect/>
          <a:stretch>
            <a:fillRect/>
          </a:stretch>
        </p:blipFill>
        <p:spPr>
          <a:xfrm>
            <a:off x="1384300" y="2063750"/>
            <a:ext cx="6392863" cy="47942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randombar(horizont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xfrm>
            <a:off x="193830" y="1239915"/>
            <a:ext cx="7566025" cy="682625"/>
          </a:xfrm>
          <a:noFill/>
          <a:ln>
            <a:miter lim="800000"/>
            <a:headEnd/>
            <a:tailEnd/>
          </a:ln>
        </p:spPr>
        <p:txBody>
          <a:bodyPr vert="horz" wrap="square" lIns="91440" tIns="45720" rIns="91440" bIns="45720" numCol="1" anchor="t" anchorCtr="0" compatLnSpc="1">
            <a:prstTxWarp prst="textNoShape">
              <a:avLst/>
            </a:prstTxWarp>
          </a:bodyPr>
          <a:lstStyle/>
          <a:p>
            <a:pPr algn="r"/>
            <a:r>
              <a:rPr lang="en-US" sz="3000" dirty="0" smtClean="0">
                <a:latin typeface="Frutiger LT Std 45 Light" pitchFamily="34" charset="0"/>
              </a:rPr>
              <a:t>Marines unloading supplies. July 29, 1944.</a:t>
            </a:r>
          </a:p>
        </p:txBody>
      </p:sp>
      <p:pic>
        <p:nvPicPr>
          <p:cNvPr id="10243" name="Content Placeholder 3" descr="B0109_marsupplies.jpg"/>
          <p:cNvPicPr>
            <a:picLocks noGrp="1" noChangeAspect="1"/>
          </p:cNvPicPr>
          <p:nvPr>
            <p:ph idx="1"/>
          </p:nvPr>
        </p:nvPicPr>
        <p:blipFill>
          <a:blip r:embed="rId3" cstate="print"/>
          <a:srcRect/>
          <a:stretch>
            <a:fillRect/>
          </a:stretch>
        </p:blipFill>
        <p:spPr>
          <a:xfrm>
            <a:off x="1077145" y="1832987"/>
            <a:ext cx="6700018" cy="502501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309563" y="1316038"/>
            <a:ext cx="7450137" cy="682625"/>
          </a:xfrm>
          <a:noFill/>
          <a:ln>
            <a:miter lim="800000"/>
            <a:headEnd/>
            <a:tailEnd/>
          </a:ln>
        </p:spPr>
        <p:txBody>
          <a:bodyPr vert="horz" wrap="square" lIns="91440" tIns="45720" rIns="91440" bIns="45720" numCol="1" anchor="t" anchorCtr="0" compatLnSpc="1">
            <a:prstTxWarp prst="textNoShape">
              <a:avLst/>
            </a:prstTxWarp>
          </a:bodyPr>
          <a:lstStyle/>
          <a:p>
            <a:pPr algn="r"/>
            <a:r>
              <a:rPr lang="en-US" sz="2500" dirty="0" smtClean="0">
                <a:latin typeface="Frutiger LT Std 45 Light" pitchFamily="34" charset="0"/>
              </a:rPr>
              <a:t>Swabbing the bore of a 155 mm rifle. July 29, 1944.</a:t>
            </a:r>
          </a:p>
        </p:txBody>
      </p:sp>
      <p:pic>
        <p:nvPicPr>
          <p:cNvPr id="12291" name="Content Placeholder 3" descr="B0612_155rifle.jpg"/>
          <p:cNvPicPr>
            <a:picLocks noGrp="1" noChangeAspect="1"/>
          </p:cNvPicPr>
          <p:nvPr>
            <p:ph idx="1"/>
          </p:nvPr>
        </p:nvPicPr>
        <p:blipFill>
          <a:blip r:embed="rId3" cstate="print"/>
          <a:srcRect/>
          <a:stretch>
            <a:fillRect/>
          </a:stretch>
        </p:blipFill>
        <p:spPr>
          <a:xfrm>
            <a:off x="1038740" y="1805817"/>
            <a:ext cx="6738423" cy="505218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randombar(horizontal)">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193675" y="1316038"/>
            <a:ext cx="7566025" cy="682625"/>
          </a:xfrm>
          <a:noFill/>
          <a:ln>
            <a:miter lim="800000"/>
            <a:headEnd/>
            <a:tailEnd/>
          </a:ln>
        </p:spPr>
        <p:txBody>
          <a:bodyPr vert="horz" wrap="square" lIns="91440" tIns="45720" rIns="91440" bIns="45720" numCol="1" anchor="t" anchorCtr="0" compatLnSpc="1">
            <a:prstTxWarp prst="textNoShape">
              <a:avLst/>
            </a:prstTxWarp>
          </a:bodyPr>
          <a:lstStyle/>
          <a:p>
            <a:pPr algn="r"/>
            <a:r>
              <a:rPr lang="en-US" sz="2500" dirty="0" smtClean="0">
                <a:latin typeface="Frutiger LT Std 45 Light" pitchFamily="34" charset="0"/>
              </a:rPr>
              <a:t>Preparing to advance up </a:t>
            </a:r>
            <a:r>
              <a:rPr lang="en-US" sz="2500" dirty="0" err="1" smtClean="0">
                <a:latin typeface="Frutiger LT Std 45 Light" pitchFamily="34" charset="0"/>
              </a:rPr>
              <a:t>Agat</a:t>
            </a:r>
            <a:r>
              <a:rPr lang="en-US" sz="2500" dirty="0" smtClean="0">
                <a:latin typeface="Frutiger LT Std 45 Light" pitchFamily="34" charset="0"/>
              </a:rPr>
              <a:t> beachhead, July 1944.</a:t>
            </a:r>
          </a:p>
        </p:txBody>
      </p:sp>
      <p:pic>
        <p:nvPicPr>
          <p:cNvPr id="13315" name="Content Placeholder 3" descr="B0619_mortrmen.jpg"/>
          <p:cNvPicPr>
            <a:picLocks noGrp="1" noChangeAspect="1"/>
          </p:cNvPicPr>
          <p:nvPr>
            <p:ph idx="1"/>
          </p:nvPr>
        </p:nvPicPr>
        <p:blipFill>
          <a:blip r:embed="rId3" cstate="print"/>
          <a:srcRect/>
          <a:stretch>
            <a:fillRect/>
          </a:stretch>
        </p:blipFill>
        <p:spPr>
          <a:xfrm>
            <a:off x="1038740" y="1805827"/>
            <a:ext cx="6738423" cy="505217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randombar(horizontal)">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1"/>
          <p:cNvSpPr>
            <a:spLocks noGrp="1"/>
          </p:cNvSpPr>
          <p:nvPr>
            <p:ph type="title"/>
          </p:nvPr>
        </p:nvSpPr>
        <p:spPr bwMode="auto">
          <a:xfrm>
            <a:off x="309563" y="1316038"/>
            <a:ext cx="7450137" cy="682625"/>
          </a:xfrm>
          <a:noFill/>
          <a:ln>
            <a:miter lim="800000"/>
            <a:headEnd/>
            <a:tailEnd/>
          </a:ln>
        </p:spPr>
        <p:txBody>
          <a:bodyPr vert="horz" wrap="square" lIns="91440" tIns="45720" rIns="91440" bIns="45720" numCol="1" anchor="t" anchorCtr="0" compatLnSpc="1">
            <a:prstTxWarp prst="textNoShape">
              <a:avLst/>
            </a:prstTxWarp>
          </a:bodyPr>
          <a:lstStyle/>
          <a:p>
            <a:pPr algn="r"/>
            <a:r>
              <a:rPr lang="en-US" sz="2000" dirty="0" smtClean="0">
                <a:latin typeface="Frutiger LT Std 45 Light" pitchFamily="34" charset="0"/>
              </a:rPr>
              <a:t>Marines throwing grenades at Japanese troops. August 3, 1944.</a:t>
            </a:r>
          </a:p>
        </p:txBody>
      </p:sp>
      <p:pic>
        <p:nvPicPr>
          <p:cNvPr id="16387" name="Content Placeholder 3" descr="B0156grenades.jpg"/>
          <p:cNvPicPr>
            <a:picLocks noGrp="1" noChangeAspect="1"/>
          </p:cNvPicPr>
          <p:nvPr>
            <p:ph idx="1"/>
          </p:nvPr>
        </p:nvPicPr>
        <p:blipFill>
          <a:blip r:embed="rId3" cstate="print"/>
          <a:srcRect/>
          <a:stretch>
            <a:fillRect/>
          </a:stretch>
        </p:blipFill>
        <p:spPr>
          <a:xfrm>
            <a:off x="923525" y="1717772"/>
            <a:ext cx="6853638" cy="514022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randombar(horizontal)">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7"/>
          <p:cNvSpPr>
            <a:spLocks noGrp="1"/>
          </p:cNvSpPr>
          <p:nvPr>
            <p:ph type="title"/>
          </p:nvPr>
        </p:nvSpPr>
        <p:spPr bwMode="auto">
          <a:xfrm>
            <a:off x="309563" y="1316038"/>
            <a:ext cx="7450052" cy="682625"/>
          </a:xfrm>
          <a:noFill/>
          <a:ln>
            <a:miter lim="800000"/>
            <a:headEnd/>
            <a:tailEnd/>
          </a:ln>
        </p:spPr>
        <p:txBody>
          <a:bodyPr vert="horz" wrap="square" lIns="91440" tIns="45720" rIns="91440" bIns="45720" numCol="1" anchor="t" anchorCtr="0" compatLnSpc="1">
            <a:prstTxWarp prst="textNoShape">
              <a:avLst/>
            </a:prstTxWarp>
          </a:bodyPr>
          <a:lstStyle/>
          <a:p>
            <a:pPr algn="r"/>
            <a:r>
              <a:rPr lang="en-US" dirty="0" err="1" smtClean="0">
                <a:latin typeface="Frutiger LT Std 45 Light" pitchFamily="34" charset="0"/>
              </a:rPr>
              <a:t>Agat</a:t>
            </a:r>
            <a:r>
              <a:rPr lang="en-US" dirty="0" smtClean="0">
                <a:latin typeface="Frutiger LT Std 45 Light" pitchFamily="34" charset="0"/>
              </a:rPr>
              <a:t> Beach Bridge. August 5, 1944.</a:t>
            </a:r>
          </a:p>
        </p:txBody>
      </p:sp>
      <p:pic>
        <p:nvPicPr>
          <p:cNvPr id="17411" name="Content Placeholder 3" descr="B0153_bridmar.jpg"/>
          <p:cNvPicPr>
            <a:picLocks noGrp="1" noChangeAspect="1"/>
          </p:cNvPicPr>
          <p:nvPr>
            <p:ph idx="1"/>
          </p:nvPr>
        </p:nvPicPr>
        <p:blipFill>
          <a:blip r:embed="rId3" cstate="print"/>
          <a:srcRect/>
          <a:stretch>
            <a:fillRect/>
          </a:stretch>
        </p:blipFill>
        <p:spPr>
          <a:xfrm>
            <a:off x="1155700" y="1892300"/>
            <a:ext cx="6621463" cy="49657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randombar(horizontal)">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0" y="1239915"/>
            <a:ext cx="7759615" cy="682625"/>
          </a:xfrm>
          <a:noFill/>
          <a:ln>
            <a:miter lim="800000"/>
            <a:headEnd/>
            <a:tailEnd/>
          </a:ln>
        </p:spPr>
        <p:txBody>
          <a:bodyPr vert="horz" wrap="square" lIns="91440" tIns="45720" rIns="91440" bIns="45720" numCol="1" anchor="t" anchorCtr="0" compatLnSpc="1">
            <a:prstTxWarp prst="textNoShape">
              <a:avLst/>
            </a:prstTxWarp>
          </a:bodyPr>
          <a:lstStyle/>
          <a:p>
            <a:pPr algn="r"/>
            <a:r>
              <a:rPr lang="en-US" sz="2700" dirty="0" smtClean="0">
                <a:latin typeface="Frutiger LT Std 45 Light" pitchFamily="34" charset="0"/>
              </a:rPr>
              <a:t>Marine in the </a:t>
            </a:r>
            <a:r>
              <a:rPr lang="en-US" sz="2700" dirty="0" err="1" smtClean="0">
                <a:latin typeface="Frutiger LT Std 45 Light" pitchFamily="34" charset="0"/>
              </a:rPr>
              <a:t>Asan</a:t>
            </a:r>
            <a:r>
              <a:rPr lang="en-US" sz="2700" dirty="0" smtClean="0">
                <a:latin typeface="Frutiger LT Std 45 Light" pitchFamily="34" charset="0"/>
              </a:rPr>
              <a:t> Chapel. August 3, 1944.</a:t>
            </a:r>
          </a:p>
        </p:txBody>
      </p:sp>
      <p:pic>
        <p:nvPicPr>
          <p:cNvPr id="18435" name="Content Placeholder 3" descr="B0161_sgtwilli.jpg"/>
          <p:cNvPicPr>
            <a:picLocks noGrp="1" noChangeAspect="1"/>
          </p:cNvPicPr>
          <p:nvPr>
            <p:ph idx="1"/>
          </p:nvPr>
        </p:nvPicPr>
        <p:blipFill>
          <a:blip r:embed="rId3" cstate="print"/>
          <a:srcRect/>
          <a:stretch>
            <a:fillRect/>
          </a:stretch>
        </p:blipFill>
        <p:spPr>
          <a:xfrm>
            <a:off x="961930" y="1746577"/>
            <a:ext cx="6815233" cy="511142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randombar(horizontal)">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9"/>
          <p:cNvSpPr>
            <a:spLocks noGrp="1"/>
          </p:cNvSpPr>
          <p:nvPr>
            <p:ph type="title"/>
          </p:nvPr>
        </p:nvSpPr>
        <p:spPr bwMode="auto">
          <a:xfrm>
            <a:off x="309045" y="1239915"/>
            <a:ext cx="7450052" cy="682625"/>
          </a:xfrm>
          <a:noFill/>
          <a:ln>
            <a:miter lim="800000"/>
            <a:headEnd/>
            <a:tailEnd/>
          </a:ln>
        </p:spPr>
        <p:txBody>
          <a:bodyPr vert="horz" wrap="square" lIns="91440" tIns="45720" rIns="91440" bIns="45720" numCol="1" anchor="t" anchorCtr="0" compatLnSpc="1">
            <a:prstTxWarp prst="textNoShape">
              <a:avLst/>
            </a:prstTxWarp>
          </a:bodyPr>
          <a:lstStyle/>
          <a:p>
            <a:pPr algn="r"/>
            <a:r>
              <a:rPr lang="en-US" sz="2800" dirty="0" smtClean="0">
                <a:latin typeface="Frutiger LT Std 45 Light" pitchFamily="34" charset="0"/>
              </a:rPr>
              <a:t>The U.S. landing force on Guam in July 1944 numbered 55,000 men. </a:t>
            </a:r>
            <a:endParaRPr lang="en-US" sz="2500" dirty="0" smtClean="0">
              <a:latin typeface="Frutiger LT Std 45 Light" pitchFamily="34" charset="0"/>
            </a:endParaRPr>
          </a:p>
        </p:txBody>
      </p:sp>
      <p:pic>
        <p:nvPicPr>
          <p:cNvPr id="7171" name="Content Placeholder 3" descr="B0142marines.jpg"/>
          <p:cNvPicPr>
            <a:picLocks noGrp="1" noChangeAspect="1"/>
          </p:cNvPicPr>
          <p:nvPr>
            <p:ph idx="1"/>
          </p:nvPr>
        </p:nvPicPr>
        <p:blipFill>
          <a:blip r:embed="rId3" cstate="print"/>
          <a:srcRect/>
          <a:stretch>
            <a:fillRect/>
          </a:stretch>
        </p:blipFill>
        <p:spPr>
          <a:xfrm>
            <a:off x="0" y="2091984"/>
            <a:ext cx="6356178" cy="4766016"/>
          </a:xfrm>
        </p:spPr>
      </p:pic>
      <p:sp>
        <p:nvSpPr>
          <p:cNvPr id="4" name="Rectangle 3"/>
          <p:cNvSpPr/>
          <p:nvPr/>
        </p:nvSpPr>
        <p:spPr>
          <a:xfrm>
            <a:off x="6377034" y="5934670"/>
            <a:ext cx="2766965" cy="923330"/>
          </a:xfrm>
          <a:prstGeom prst="rect">
            <a:avLst/>
          </a:prstGeom>
        </p:spPr>
        <p:txBody>
          <a:bodyPr wrap="square">
            <a:spAutoFit/>
          </a:bodyPr>
          <a:lstStyle/>
          <a:p>
            <a:pPr algn="ctr"/>
            <a:r>
              <a:rPr lang="en-US" sz="1800" i="1" dirty="0" smtClean="0">
                <a:latin typeface="Frutiger LT Std 45 Light" pitchFamily="34" charset="0"/>
              </a:rPr>
              <a:t>Marines shooting at Japanese snipers. July 28, 1944.</a:t>
            </a:r>
            <a:endParaRPr lang="en-US" sz="1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randombar(horizont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309563" y="1316038"/>
            <a:ext cx="7450052" cy="682625"/>
          </a:xfrm>
          <a:noFill/>
          <a:ln>
            <a:miter lim="800000"/>
            <a:headEnd/>
            <a:tailEnd/>
          </a:ln>
        </p:spPr>
        <p:txBody>
          <a:bodyPr vert="horz" wrap="square" lIns="91440" tIns="45720" rIns="91440" bIns="45720" numCol="1" anchor="t" anchorCtr="0" compatLnSpc="1">
            <a:prstTxWarp prst="textNoShape">
              <a:avLst/>
            </a:prstTxWarp>
          </a:bodyPr>
          <a:lstStyle/>
          <a:p>
            <a:pPr algn="r"/>
            <a:r>
              <a:rPr lang="en-US" sz="2800" dirty="0" smtClean="0">
                <a:latin typeface="Frutiger LT Std 45 Light" pitchFamily="34" charset="0"/>
              </a:rPr>
              <a:t>Marines at </a:t>
            </a:r>
            <a:r>
              <a:rPr lang="en-US" sz="2800" dirty="0" err="1" smtClean="0">
                <a:latin typeface="Frutiger LT Std 45 Light" pitchFamily="34" charset="0"/>
              </a:rPr>
              <a:t>Chorrito</a:t>
            </a:r>
            <a:r>
              <a:rPr lang="en-US" sz="2800" dirty="0" smtClean="0">
                <a:latin typeface="Frutiger LT Std 45 Light" pitchFamily="34" charset="0"/>
              </a:rPr>
              <a:t> Cliff. </a:t>
            </a:r>
          </a:p>
        </p:txBody>
      </p:sp>
      <p:pic>
        <p:nvPicPr>
          <p:cNvPr id="19459" name="Content Placeholder 3" descr="b0585_marseard.jpg"/>
          <p:cNvPicPr>
            <a:picLocks noGrp="1" noChangeAspect="1"/>
          </p:cNvPicPr>
          <p:nvPr>
            <p:ph idx="1"/>
          </p:nvPr>
        </p:nvPicPr>
        <p:blipFill>
          <a:blip r:embed="rId3" cstate="print"/>
          <a:srcRect/>
          <a:stretch>
            <a:fillRect/>
          </a:stretch>
        </p:blipFill>
        <p:spPr>
          <a:xfrm>
            <a:off x="1116013" y="1862138"/>
            <a:ext cx="6661150" cy="499586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randombar(horizontal)">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50" y="1892800"/>
            <a:ext cx="6836090" cy="682140"/>
          </a:xfrm>
        </p:spPr>
        <p:txBody>
          <a:bodyPr/>
          <a:lstStyle/>
          <a:p>
            <a:r>
              <a:rPr lang="en-US" dirty="0" smtClean="0">
                <a:latin typeface="Frutiger LT Std 95 UltraBlack" pitchFamily="34" charset="0"/>
              </a:rPr>
              <a:t>3) Further Investigation</a:t>
            </a:r>
            <a:endParaRPr lang="en-US" dirty="0">
              <a:latin typeface="Frutiger LT Std 95 UltraBlack" pitchFamily="34" charset="0"/>
            </a:endParaRPr>
          </a:p>
        </p:txBody>
      </p:sp>
      <p:sp>
        <p:nvSpPr>
          <p:cNvPr id="3" name="Content Placeholder 2"/>
          <p:cNvSpPr>
            <a:spLocks noGrp="1"/>
          </p:cNvSpPr>
          <p:nvPr>
            <p:ph idx="1"/>
          </p:nvPr>
        </p:nvSpPr>
        <p:spPr>
          <a:xfrm>
            <a:off x="0" y="2545684"/>
            <a:ext cx="9144000" cy="2457921"/>
          </a:xfrm>
        </p:spPr>
        <p:txBody>
          <a:bodyPr/>
          <a:lstStyle/>
          <a:p>
            <a:r>
              <a:rPr lang="en-US" sz="2200" dirty="0" smtClean="0">
                <a:latin typeface="Frutiger LT Std 45 Light" pitchFamily="34" charset="0"/>
              </a:rPr>
              <a:t>Ask questions to lead to more observations and reflections about these photos.</a:t>
            </a:r>
          </a:p>
          <a:p>
            <a:r>
              <a:rPr lang="en-US" sz="2200" dirty="0" smtClean="0">
                <a:latin typeface="Frutiger LT Std 45 Light" pitchFamily="34" charset="0"/>
              </a:rPr>
              <a:t>What do you wonder about…</a:t>
            </a:r>
          </a:p>
          <a:p>
            <a:pPr lvl="1"/>
            <a:r>
              <a:rPr lang="en-US" sz="2200" dirty="0" smtClean="0">
                <a:latin typeface="Frutiger LT Std 45 Light" pitchFamily="34" charset="0"/>
              </a:rPr>
              <a:t>Who?</a:t>
            </a:r>
          </a:p>
          <a:p>
            <a:pPr lvl="1"/>
            <a:r>
              <a:rPr lang="en-US" sz="2200" dirty="0" smtClean="0">
                <a:latin typeface="Frutiger LT Std 45 Light" pitchFamily="34" charset="0"/>
              </a:rPr>
              <a:t>What?</a:t>
            </a:r>
          </a:p>
          <a:p>
            <a:pPr lvl="1"/>
            <a:r>
              <a:rPr lang="en-US" sz="2200" dirty="0" smtClean="0">
                <a:latin typeface="Frutiger LT Std 45 Light" pitchFamily="34" charset="0"/>
              </a:rPr>
              <a:t>When?</a:t>
            </a:r>
          </a:p>
          <a:p>
            <a:pPr lvl="1"/>
            <a:r>
              <a:rPr lang="en-US" sz="2200" dirty="0" smtClean="0">
                <a:latin typeface="Frutiger LT Std 45 Light" pitchFamily="34" charset="0"/>
              </a:rPr>
              <a:t>Where?</a:t>
            </a:r>
          </a:p>
          <a:p>
            <a:pPr lvl="1"/>
            <a:r>
              <a:rPr lang="en-US" sz="2200" dirty="0" smtClean="0">
                <a:latin typeface="Frutiger LT Std 45 Light" pitchFamily="34" charset="0"/>
              </a:rPr>
              <a:t>Why?</a:t>
            </a:r>
          </a:p>
          <a:p>
            <a:pPr lvl="1"/>
            <a:r>
              <a:rPr lang="en-US" sz="2200" dirty="0" smtClean="0">
                <a:latin typeface="Frutiger LT Std 45 Light" pitchFamily="34" charset="0"/>
              </a:rPr>
              <a:t>How?</a:t>
            </a:r>
            <a:endParaRPr lang="en-US" sz="2200" dirty="0">
              <a:latin typeface="Frutiger LT Std 45 Light" pitchFamily="34" charset="0"/>
            </a:endParaRPr>
          </a:p>
        </p:txBody>
      </p:sp>
      <p:sp>
        <p:nvSpPr>
          <p:cNvPr id="4" name="Rectangle 3"/>
          <p:cNvSpPr/>
          <p:nvPr/>
        </p:nvSpPr>
        <p:spPr>
          <a:xfrm>
            <a:off x="0" y="1278320"/>
            <a:ext cx="7574509" cy="584775"/>
          </a:xfrm>
          <a:prstGeom prst="rect">
            <a:avLst/>
          </a:prstGeom>
        </p:spPr>
        <p:txBody>
          <a:bodyPr wrap="none">
            <a:spAutoFit/>
          </a:bodyPr>
          <a:lstStyle/>
          <a:p>
            <a:r>
              <a:rPr lang="en-US" sz="3200" dirty="0" smtClean="0">
                <a:solidFill>
                  <a:srgbClr val="0000CC"/>
                </a:solidFill>
                <a:latin typeface="Frutiger LT Std 95 UltraBlack" pitchFamily="34" charset="0"/>
              </a:rPr>
              <a:t>Analyzing Photographs &amp; Prints</a:t>
            </a:r>
            <a:endParaRPr lang="en-US" sz="3200" dirty="0">
              <a:latin typeface="Frutiger LT Std 95 UltraBlack" pitchFamily="34" charset="0"/>
            </a:endParaRPr>
          </a:p>
        </p:txBody>
      </p:sp>
      <p:sp>
        <p:nvSpPr>
          <p:cNvPr id="5" name="Content Placeholder 2"/>
          <p:cNvSpPr txBox="1">
            <a:spLocks/>
          </p:cNvSpPr>
          <p:nvPr/>
        </p:nvSpPr>
        <p:spPr bwMode="auto">
          <a:xfrm>
            <a:off x="1922056" y="3851456"/>
            <a:ext cx="7221944" cy="30065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200" b="0" i="0" u="none" strike="noStrike" kern="0" cap="none" spc="0" normalizeH="0" baseline="0" noProof="0" dirty="0" smtClean="0">
                <a:ln>
                  <a:noFill/>
                </a:ln>
                <a:solidFill>
                  <a:schemeClr val="tx1"/>
                </a:solidFill>
                <a:effectLst/>
                <a:uLnTx/>
                <a:uFillTx/>
                <a:latin typeface="Frutiger LT Std 45 Light" pitchFamily="34" charset="0"/>
                <a:ea typeface="+mn-ea"/>
                <a:cs typeface="+mn-cs"/>
              </a:rPr>
              <a:t>How would you expand or alter your textbook</a:t>
            </a:r>
            <a:r>
              <a:rPr kumimoji="0" lang="en-US" sz="2200" b="0" i="0" u="none" strike="noStrike" kern="0" cap="none" spc="0" normalizeH="0" noProof="0" dirty="0" smtClean="0">
                <a:ln>
                  <a:noFill/>
                </a:ln>
                <a:solidFill>
                  <a:schemeClr val="tx1"/>
                </a:solidFill>
                <a:effectLst/>
                <a:uLnTx/>
                <a:uFillTx/>
                <a:latin typeface="Frutiger LT Std 45 Light" pitchFamily="34" charset="0"/>
                <a:ea typeface="+mn-ea"/>
                <a:cs typeface="+mn-cs"/>
              </a:rPr>
              <a:t> explanations of history based on these primary sources you just looked at?</a:t>
            </a: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en-US" sz="2200" b="0" i="0" u="none" strike="noStrike" kern="0" cap="none" spc="0" normalizeH="0" noProof="0" dirty="0" smtClean="0">
              <a:ln>
                <a:noFill/>
              </a:ln>
              <a:solidFill>
                <a:schemeClr val="tx1"/>
              </a:solidFill>
              <a:effectLst/>
              <a:uLnTx/>
              <a:uFillTx/>
              <a:latin typeface="Frutiger LT Std 45 Light"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200" kern="0" baseline="0" dirty="0" smtClean="0">
                <a:latin typeface="Frutiger LT Std 45 Light" pitchFamily="34" charset="0"/>
              </a:rPr>
              <a:t>Consider</a:t>
            </a:r>
            <a:r>
              <a:rPr lang="en-US" sz="2200" kern="0" dirty="0" smtClean="0">
                <a:latin typeface="Frutiger LT Std 45 Light" pitchFamily="34" charset="0"/>
              </a:rPr>
              <a:t> how these photos support or challenge information and understanding of World War II. How would you refine or revise the way history could be taught in schools?</a:t>
            </a:r>
            <a:endParaRPr kumimoji="0" lang="en-US" sz="2200" b="0" i="0" u="none" strike="noStrike" kern="0" cap="none" spc="0" normalizeH="0" baseline="0" noProof="0" dirty="0" smtClean="0">
              <a:ln>
                <a:noFill/>
              </a:ln>
              <a:solidFill>
                <a:schemeClr val="tx1"/>
              </a:solidFill>
              <a:effectLst/>
              <a:uLnTx/>
              <a:uFillTx/>
              <a:latin typeface="Frutiger LT Std 45 Light"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 calcmode="lin" valueType="num">
                                      <p:cBhvr additive="base">
                                        <p:cTn id="4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2" end="2"/>
                                            </p:txEl>
                                          </p:spTgt>
                                        </p:tgtEl>
                                        <p:attrNameLst>
                                          <p:attrName>style.visibility</p:attrName>
                                        </p:attrNameLst>
                                      </p:cBhvr>
                                      <p:to>
                                        <p:strVal val="visible"/>
                                      </p:to>
                                    </p:set>
                                    <p:anim calcmode="lin" valueType="num">
                                      <p:cBhvr additive="base">
                                        <p:cTn id="5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7"/>
          <p:cNvSpPr>
            <a:spLocks noGrp="1"/>
          </p:cNvSpPr>
          <p:nvPr>
            <p:ph type="title"/>
          </p:nvPr>
        </p:nvSpPr>
        <p:spPr bwMode="auto">
          <a:xfrm>
            <a:off x="309563" y="1316038"/>
            <a:ext cx="6835775" cy="682625"/>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Frutiger LT Std 95 UltraBlack" pitchFamily="34" charset="0"/>
              </a:rPr>
              <a:t>Bibliography</a:t>
            </a:r>
          </a:p>
        </p:txBody>
      </p:sp>
      <p:sp>
        <p:nvSpPr>
          <p:cNvPr id="20483" name="Content Placeholder 8"/>
          <p:cNvSpPr>
            <a:spLocks noGrp="1"/>
          </p:cNvSpPr>
          <p:nvPr>
            <p:ph idx="1"/>
          </p:nvPr>
        </p:nvSpPr>
        <p:spPr/>
        <p:txBody>
          <a:bodyPr/>
          <a:lstStyle/>
          <a:p>
            <a:pPr>
              <a:buFontTx/>
              <a:buNone/>
            </a:pPr>
            <a:r>
              <a:rPr lang="en-US" dirty="0" smtClean="0">
                <a:latin typeface="Frutiger LT Std 45 Light" pitchFamily="34" charset="0"/>
              </a:rPr>
              <a:t>War in the Pacific National Historical Park.  </a:t>
            </a:r>
            <a:r>
              <a:rPr lang="en-US" i="1" dirty="0" smtClean="0">
                <a:latin typeface="Frutiger LT Std 45 Light" pitchFamily="34" charset="0"/>
              </a:rPr>
              <a:t>USMC</a:t>
            </a:r>
            <a:r>
              <a:rPr lang="en-US" dirty="0" smtClean="0">
                <a:latin typeface="Frutiger LT Std 45 Light" pitchFamily="34" charset="0"/>
              </a:rPr>
              <a:t>. </a:t>
            </a:r>
            <a:r>
              <a:rPr lang="en-US" u="sng" dirty="0" smtClean="0">
                <a:latin typeface="Frutiger LT Std 45 Light" pitchFamily="34" charset="0"/>
              </a:rPr>
              <a:t>nps.gov</a:t>
            </a:r>
            <a:r>
              <a:rPr lang="en-US" dirty="0" smtClean="0">
                <a:latin typeface="Frutiger LT Std 45 Light" pitchFamily="34" charset="0"/>
              </a:rPr>
              <a:t>. National Park Service, </a:t>
            </a:r>
            <a:r>
              <a:rPr lang="en-US" dirty="0" err="1" smtClean="0">
                <a:latin typeface="Frutiger LT Std 45 Light" pitchFamily="34" charset="0"/>
              </a:rPr>
              <a:t>n.d</a:t>
            </a:r>
            <a:r>
              <a:rPr lang="en-US" dirty="0" smtClean="0">
                <a:latin typeface="Frutiger LT Std 45 Light" pitchFamily="34" charset="0"/>
              </a:rPr>
              <a:t>. Web. March 2011.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9"/>
          <p:cNvSpPr>
            <a:spLocks noGrp="1"/>
          </p:cNvSpPr>
          <p:nvPr>
            <p:ph type="title"/>
          </p:nvPr>
        </p:nvSpPr>
        <p:spPr bwMode="auto">
          <a:xfrm>
            <a:off x="309045" y="1201510"/>
            <a:ext cx="7488237" cy="682625"/>
          </a:xfrm>
          <a:noFill/>
          <a:ln>
            <a:miter lim="800000"/>
            <a:headEnd/>
            <a:tailEnd/>
          </a:ln>
        </p:spPr>
        <p:txBody>
          <a:bodyPr vert="horz" wrap="square" lIns="91440" tIns="45720" rIns="91440" bIns="45720" numCol="1" anchor="t" anchorCtr="0" compatLnSpc="1">
            <a:prstTxWarp prst="textNoShape">
              <a:avLst/>
            </a:prstTxWarp>
          </a:bodyPr>
          <a:lstStyle/>
          <a:p>
            <a:pPr algn="r"/>
            <a:r>
              <a:rPr lang="en-US" sz="2200" dirty="0" smtClean="0">
                <a:latin typeface="Frutiger LT Std 45 Light" pitchFamily="34" charset="0"/>
              </a:rPr>
              <a:t>The bulk of the landing force on the morning of July 21 belonged to the 3</a:t>
            </a:r>
            <a:r>
              <a:rPr lang="en-US" sz="2200" baseline="30000" dirty="0" smtClean="0">
                <a:latin typeface="Frutiger LT Std 45 Light" pitchFamily="34" charset="0"/>
              </a:rPr>
              <a:t>rd</a:t>
            </a:r>
            <a:r>
              <a:rPr lang="en-US" sz="2200" dirty="0" smtClean="0">
                <a:latin typeface="Frutiger LT Std 45 Light" pitchFamily="34" charset="0"/>
              </a:rPr>
              <a:t> Marine Division who landed on the northern beaches at </a:t>
            </a:r>
            <a:r>
              <a:rPr lang="en-US" sz="2200" dirty="0" err="1" smtClean="0">
                <a:latin typeface="Frutiger LT Std 45 Light" pitchFamily="34" charset="0"/>
              </a:rPr>
              <a:t>Asan</a:t>
            </a:r>
            <a:r>
              <a:rPr lang="en-US" sz="2200" dirty="0" smtClean="0">
                <a:latin typeface="Frutiger LT Std 45 Light" pitchFamily="34" charset="0"/>
              </a:rPr>
              <a:t>, and the First Provisional Marine Brigade, who landed on the southern beaches near </a:t>
            </a:r>
            <a:r>
              <a:rPr lang="en-US" sz="2200" dirty="0" err="1" smtClean="0">
                <a:latin typeface="Frutiger LT Std 45 Light" pitchFamily="34" charset="0"/>
              </a:rPr>
              <a:t>Agat</a:t>
            </a:r>
            <a:r>
              <a:rPr lang="en-US" sz="2200" dirty="0" smtClean="0">
                <a:latin typeface="Frutiger LT Std 45 Light" pitchFamily="34" charset="0"/>
              </a:rPr>
              <a:t>. </a:t>
            </a:r>
          </a:p>
        </p:txBody>
      </p:sp>
      <p:pic>
        <p:nvPicPr>
          <p:cNvPr id="11267" name="Content Placeholder 3" descr="B0138_comgen.jpg"/>
          <p:cNvPicPr>
            <a:picLocks noGrp="1" noChangeAspect="1"/>
          </p:cNvPicPr>
          <p:nvPr>
            <p:ph idx="1"/>
          </p:nvPr>
        </p:nvPicPr>
        <p:blipFill>
          <a:blip r:embed="rId3" cstate="print"/>
          <a:srcRect/>
          <a:stretch>
            <a:fillRect/>
          </a:stretch>
        </p:blipFill>
        <p:spPr>
          <a:xfrm>
            <a:off x="961930" y="2776115"/>
            <a:ext cx="5442514" cy="4081885"/>
          </a:xfrm>
        </p:spPr>
      </p:pic>
      <p:sp>
        <p:nvSpPr>
          <p:cNvPr id="4" name="Rectangle 3"/>
          <p:cNvSpPr/>
          <p:nvPr/>
        </p:nvSpPr>
        <p:spPr>
          <a:xfrm>
            <a:off x="6415440" y="5934670"/>
            <a:ext cx="2728560" cy="923330"/>
          </a:xfrm>
          <a:prstGeom prst="rect">
            <a:avLst/>
          </a:prstGeom>
        </p:spPr>
        <p:txBody>
          <a:bodyPr wrap="square">
            <a:spAutoFit/>
          </a:bodyPr>
          <a:lstStyle/>
          <a:p>
            <a:pPr algn="ctr"/>
            <a:r>
              <a:rPr lang="en-US" sz="1800" i="1" dirty="0" smtClean="0">
                <a:latin typeface="Frutiger LT Std 45 Light" pitchFamily="34" charset="0"/>
              </a:rPr>
              <a:t>US Marine Corp Major General Allen </a:t>
            </a:r>
            <a:r>
              <a:rPr lang="en-US" sz="1800" i="1" dirty="0" err="1" smtClean="0">
                <a:latin typeface="Frutiger LT Std 45 Light" pitchFamily="34" charset="0"/>
              </a:rPr>
              <a:t>Turnage</a:t>
            </a:r>
            <a:r>
              <a:rPr lang="en-US" sz="1800" i="1" dirty="0" smtClean="0">
                <a:latin typeface="Frutiger LT Std 45 Light" pitchFamily="34" charset="0"/>
              </a:rPr>
              <a:t>. July 29, 1944.</a:t>
            </a:r>
            <a:endParaRPr lang="en-US" sz="1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randombar(horizont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155575" y="1316038"/>
            <a:ext cx="7604125" cy="682625"/>
          </a:xfrm>
          <a:noFill/>
          <a:ln>
            <a:miter lim="800000"/>
            <a:headEnd/>
            <a:tailEnd/>
          </a:ln>
        </p:spPr>
        <p:txBody>
          <a:bodyPr vert="horz" wrap="square" lIns="91440" tIns="45720" rIns="91440" bIns="45720" numCol="1" anchor="t" anchorCtr="0" compatLnSpc="1">
            <a:prstTxWarp prst="textNoShape">
              <a:avLst/>
            </a:prstTxWarp>
          </a:bodyPr>
          <a:lstStyle/>
          <a:p>
            <a:pPr algn="r"/>
            <a:r>
              <a:rPr lang="en-US" sz="2000" dirty="0" smtClean="0">
                <a:latin typeface="Frutiger LT Std 45 Light" pitchFamily="34" charset="0"/>
              </a:rPr>
              <a:t>The First Provisional Marine Brigade had been organized just a few months before, and included the 4th and 22nd Marines. The men of this brigade had seen action in the Pacific at Bougainville and Guadalcanal. </a:t>
            </a:r>
          </a:p>
        </p:txBody>
      </p:sp>
      <p:pic>
        <p:nvPicPr>
          <p:cNvPr id="15363" name="Content Placeholder 3" descr="B0162_tank_sold.jpg"/>
          <p:cNvPicPr>
            <a:picLocks noGrp="1" noChangeAspect="1"/>
          </p:cNvPicPr>
          <p:nvPr>
            <p:ph idx="1"/>
          </p:nvPr>
        </p:nvPicPr>
        <p:blipFill>
          <a:blip r:embed="rId3" cstate="print"/>
          <a:srcRect/>
          <a:stretch>
            <a:fillRect/>
          </a:stretch>
        </p:blipFill>
        <p:spPr>
          <a:xfrm>
            <a:off x="693096" y="2622494"/>
            <a:ext cx="5647340" cy="4235505"/>
          </a:xfrm>
        </p:spPr>
      </p:pic>
      <p:sp>
        <p:nvSpPr>
          <p:cNvPr id="4" name="Rectangle 3"/>
          <p:cNvSpPr/>
          <p:nvPr/>
        </p:nvSpPr>
        <p:spPr>
          <a:xfrm>
            <a:off x="6530655" y="6211669"/>
            <a:ext cx="2344510" cy="646331"/>
          </a:xfrm>
          <a:prstGeom prst="rect">
            <a:avLst/>
          </a:prstGeom>
        </p:spPr>
        <p:txBody>
          <a:bodyPr wrap="square">
            <a:spAutoFit/>
          </a:bodyPr>
          <a:lstStyle/>
          <a:p>
            <a:pPr algn="ctr"/>
            <a:r>
              <a:rPr lang="en-US" sz="1800" i="1" dirty="0" smtClean="0">
                <a:latin typeface="Frutiger LT Std 45 Light" pitchFamily="34" charset="0"/>
              </a:rPr>
              <a:t>A Marine Corps Tank. August 3, 1944.</a:t>
            </a:r>
            <a:endParaRPr lang="en-US" sz="1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randombar(horizontal)">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309563" y="1316038"/>
            <a:ext cx="7450137" cy="682625"/>
          </a:xfrm>
          <a:noFill/>
          <a:ln>
            <a:miter lim="800000"/>
            <a:headEnd/>
            <a:tailEnd/>
          </a:ln>
        </p:spPr>
        <p:txBody>
          <a:bodyPr vert="horz" wrap="square" lIns="91440" tIns="45720" rIns="91440" bIns="45720" numCol="1" anchor="t" anchorCtr="0" compatLnSpc="1">
            <a:prstTxWarp prst="textNoShape">
              <a:avLst/>
            </a:prstTxWarp>
          </a:bodyPr>
          <a:lstStyle/>
          <a:p>
            <a:pPr algn="r"/>
            <a:r>
              <a:rPr lang="en-US" sz="2000" dirty="0" smtClean="0">
                <a:latin typeface="Frutiger LT Std 45 Light" pitchFamily="34" charset="0"/>
              </a:rPr>
              <a:t>In the 21days of battle, the Marines lost over a thousand men. Thousands more were wounded in action. At the end of the period, there were over twice as many enemy dead.</a:t>
            </a:r>
            <a:br>
              <a:rPr lang="en-US" sz="2000" dirty="0" smtClean="0">
                <a:latin typeface="Frutiger LT Std 45 Light" pitchFamily="34" charset="0"/>
              </a:rPr>
            </a:br>
            <a:endParaRPr lang="en-US" sz="2000" dirty="0" smtClean="0">
              <a:latin typeface="Frutiger LT Std 45 Light" pitchFamily="34" charset="0"/>
            </a:endParaRPr>
          </a:p>
        </p:txBody>
      </p:sp>
      <p:pic>
        <p:nvPicPr>
          <p:cNvPr id="14339" name="Content Placeholder 3" descr="B0670antitnk.jpg"/>
          <p:cNvPicPr>
            <a:picLocks noGrp="1" noChangeAspect="1"/>
          </p:cNvPicPr>
          <p:nvPr>
            <p:ph idx="1"/>
          </p:nvPr>
        </p:nvPicPr>
        <p:blipFill>
          <a:blip r:embed="rId3" cstate="print"/>
          <a:srcRect/>
          <a:stretch>
            <a:fillRect/>
          </a:stretch>
        </p:blipFill>
        <p:spPr>
          <a:xfrm>
            <a:off x="309045" y="2430470"/>
            <a:ext cx="5903865" cy="4427530"/>
          </a:xfrm>
        </p:spPr>
      </p:pic>
      <p:sp>
        <p:nvSpPr>
          <p:cNvPr id="4" name="Rectangle 3"/>
          <p:cNvSpPr/>
          <p:nvPr/>
        </p:nvSpPr>
        <p:spPr>
          <a:xfrm>
            <a:off x="6223415" y="5925325"/>
            <a:ext cx="2920585" cy="932675"/>
          </a:xfrm>
          <a:prstGeom prst="rect">
            <a:avLst/>
          </a:prstGeom>
        </p:spPr>
        <p:txBody>
          <a:bodyPr wrap="square">
            <a:spAutoFit/>
          </a:bodyPr>
          <a:lstStyle/>
          <a:p>
            <a:pPr algn="ctr"/>
            <a:r>
              <a:rPr lang="en-US" sz="1800" i="1" dirty="0" smtClean="0">
                <a:latin typeface="Frutiger LT Std 45 Light" pitchFamily="34" charset="0"/>
              </a:rPr>
              <a:t>Standing in front of a Japanese anti-tank gun. July 1944.</a:t>
            </a:r>
            <a:endParaRPr lang="en-US" sz="1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randombar(horizontal)">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01510"/>
            <a:ext cx="8229600" cy="729695"/>
          </a:xfrm>
        </p:spPr>
        <p:txBody>
          <a:bodyPr/>
          <a:lstStyle/>
          <a:p>
            <a:r>
              <a:rPr lang="en-US" dirty="0" smtClean="0">
                <a:solidFill>
                  <a:srgbClr val="0000CC"/>
                </a:solidFill>
              </a:rPr>
              <a:t>Analyzing Photographs &amp; Prints</a:t>
            </a:r>
            <a:endParaRPr lang="en-US" dirty="0">
              <a:solidFill>
                <a:srgbClr val="0000CC"/>
              </a:solidFill>
            </a:endParaRPr>
          </a:p>
        </p:txBody>
      </p:sp>
      <p:sp>
        <p:nvSpPr>
          <p:cNvPr id="5" name="Text Placeholder 4"/>
          <p:cNvSpPr>
            <a:spLocks noGrp="1"/>
          </p:cNvSpPr>
          <p:nvPr>
            <p:ph type="body" idx="1"/>
          </p:nvPr>
        </p:nvSpPr>
        <p:spPr>
          <a:xfrm>
            <a:off x="385855" y="1892800"/>
            <a:ext cx="3878905" cy="384050"/>
          </a:xfrm>
        </p:spPr>
        <p:txBody>
          <a:bodyPr/>
          <a:lstStyle/>
          <a:p>
            <a:r>
              <a:rPr lang="en-US" dirty="0" smtClean="0">
                <a:latin typeface="Frutiger LT Std 45 Light" pitchFamily="34" charset="0"/>
              </a:rPr>
              <a:t>1) Observe</a:t>
            </a:r>
            <a:endParaRPr lang="en-US" dirty="0">
              <a:latin typeface="Frutiger LT Std 45 Light" pitchFamily="34" charset="0"/>
            </a:endParaRPr>
          </a:p>
        </p:txBody>
      </p:sp>
      <p:sp>
        <p:nvSpPr>
          <p:cNvPr id="6" name="Content Placeholder 5"/>
          <p:cNvSpPr>
            <a:spLocks noGrp="1"/>
          </p:cNvSpPr>
          <p:nvPr>
            <p:ph sz="half" idx="2"/>
          </p:nvPr>
        </p:nvSpPr>
        <p:spPr>
          <a:xfrm>
            <a:off x="0" y="2392065"/>
            <a:ext cx="4040188" cy="4465935"/>
          </a:xfrm>
        </p:spPr>
        <p:txBody>
          <a:bodyPr/>
          <a:lstStyle/>
          <a:p>
            <a:r>
              <a:rPr lang="en-US" dirty="0" smtClean="0">
                <a:latin typeface="Frutiger LT Std 45 Light" pitchFamily="34" charset="0"/>
              </a:rPr>
              <a:t>Identify and note details.</a:t>
            </a:r>
          </a:p>
          <a:p>
            <a:r>
              <a:rPr lang="en-US" dirty="0" smtClean="0">
                <a:latin typeface="Frutiger LT Std 45 Light" pitchFamily="34" charset="0"/>
              </a:rPr>
              <a:t>Ask yourself the following questions:</a:t>
            </a:r>
          </a:p>
          <a:p>
            <a:pPr lvl="1"/>
            <a:r>
              <a:rPr lang="en-US" dirty="0" smtClean="0">
                <a:latin typeface="Frutiger LT Std 45 Light" pitchFamily="34" charset="0"/>
              </a:rPr>
              <a:t>What did I notice first?</a:t>
            </a:r>
          </a:p>
          <a:p>
            <a:pPr lvl="1"/>
            <a:r>
              <a:rPr lang="en-US" dirty="0" smtClean="0">
                <a:latin typeface="Frutiger LT Std 45 Light" pitchFamily="34" charset="0"/>
              </a:rPr>
              <a:t>What people and objects are shown?</a:t>
            </a:r>
          </a:p>
          <a:p>
            <a:pPr lvl="1"/>
            <a:r>
              <a:rPr lang="en-US" dirty="0" smtClean="0">
                <a:latin typeface="Frutiger LT Std 45 Light" pitchFamily="34" charset="0"/>
              </a:rPr>
              <a:t>How are they arranged?</a:t>
            </a:r>
          </a:p>
          <a:p>
            <a:pPr lvl="1"/>
            <a:r>
              <a:rPr lang="en-US" dirty="0" smtClean="0">
                <a:latin typeface="Frutiger LT Std 45 Light" pitchFamily="34" charset="0"/>
              </a:rPr>
              <a:t>What is the physical setting?</a:t>
            </a:r>
          </a:p>
          <a:p>
            <a:pPr lvl="1"/>
            <a:r>
              <a:rPr lang="en-US" dirty="0" smtClean="0">
                <a:latin typeface="Frutiger LT Std 45 Light" pitchFamily="34" charset="0"/>
              </a:rPr>
              <a:t>What, if any, words do I see?</a:t>
            </a:r>
          </a:p>
          <a:p>
            <a:pPr lvl="1"/>
            <a:r>
              <a:rPr lang="en-US" dirty="0" smtClean="0">
                <a:latin typeface="Frutiger LT Std 45 Light" pitchFamily="34" charset="0"/>
              </a:rPr>
              <a:t>What other details can I see?</a:t>
            </a:r>
            <a:endParaRPr lang="en-US" dirty="0">
              <a:latin typeface="Frutiger LT Std 45 Light" pitchFamily="34" charset="0"/>
            </a:endParaRPr>
          </a:p>
        </p:txBody>
      </p:sp>
      <p:sp>
        <p:nvSpPr>
          <p:cNvPr id="7" name="Text Placeholder 6"/>
          <p:cNvSpPr>
            <a:spLocks noGrp="1"/>
          </p:cNvSpPr>
          <p:nvPr>
            <p:ph type="body" sz="quarter" idx="3"/>
          </p:nvPr>
        </p:nvSpPr>
        <p:spPr>
          <a:xfrm>
            <a:off x="4226355" y="1854395"/>
            <a:ext cx="4041775" cy="460860"/>
          </a:xfrm>
        </p:spPr>
        <p:txBody>
          <a:bodyPr/>
          <a:lstStyle/>
          <a:p>
            <a:r>
              <a:rPr lang="en-US" dirty="0" smtClean="0">
                <a:latin typeface="Frutiger LT Std 45 Light" pitchFamily="34" charset="0"/>
              </a:rPr>
              <a:t>2) Reflect</a:t>
            </a:r>
            <a:endParaRPr lang="en-US" dirty="0">
              <a:latin typeface="Frutiger LT Std 45 Light" pitchFamily="34" charset="0"/>
            </a:endParaRPr>
          </a:p>
        </p:txBody>
      </p:sp>
      <p:sp>
        <p:nvSpPr>
          <p:cNvPr id="8" name="Content Placeholder 7"/>
          <p:cNvSpPr>
            <a:spLocks noGrp="1"/>
          </p:cNvSpPr>
          <p:nvPr>
            <p:ph sz="quarter" idx="4"/>
          </p:nvPr>
        </p:nvSpPr>
        <p:spPr>
          <a:xfrm>
            <a:off x="4111140" y="2430470"/>
            <a:ext cx="5032860" cy="4427530"/>
          </a:xfrm>
        </p:spPr>
        <p:txBody>
          <a:bodyPr/>
          <a:lstStyle/>
          <a:p>
            <a:r>
              <a:rPr lang="en-US" dirty="0" smtClean="0">
                <a:latin typeface="Frutiger LT Std 45 Light" pitchFamily="34" charset="0"/>
              </a:rPr>
              <a:t>Generate and test hypotheses about the image.</a:t>
            </a:r>
          </a:p>
          <a:p>
            <a:pPr lvl="1"/>
            <a:r>
              <a:rPr lang="en-US" sz="1800" dirty="0" smtClean="0">
                <a:latin typeface="Frutiger LT Std 45 Light" pitchFamily="34" charset="0"/>
              </a:rPr>
              <a:t>Why do you think this image was made?</a:t>
            </a:r>
          </a:p>
          <a:p>
            <a:pPr lvl="1"/>
            <a:r>
              <a:rPr lang="en-US" sz="1800" dirty="0" smtClean="0">
                <a:latin typeface="Frutiger LT Std 45 Light" pitchFamily="34" charset="0"/>
              </a:rPr>
              <a:t>What’s happening in the image?</a:t>
            </a:r>
          </a:p>
          <a:p>
            <a:pPr lvl="1"/>
            <a:r>
              <a:rPr lang="en-US" sz="1800" dirty="0" smtClean="0">
                <a:latin typeface="Frutiger LT Std 45 Light" pitchFamily="34" charset="0"/>
              </a:rPr>
              <a:t>When do you think it was made?</a:t>
            </a:r>
          </a:p>
          <a:p>
            <a:pPr lvl="1"/>
            <a:r>
              <a:rPr lang="en-US" sz="1800" dirty="0" smtClean="0">
                <a:latin typeface="Frutiger LT Std 45 Light" pitchFamily="34" charset="0"/>
              </a:rPr>
              <a:t>Who do you think was the audience for this image?</a:t>
            </a:r>
          </a:p>
          <a:p>
            <a:pPr lvl="1"/>
            <a:r>
              <a:rPr lang="en-US" sz="1800" dirty="0" smtClean="0">
                <a:latin typeface="Frutiger LT Std 45 Light" pitchFamily="34" charset="0"/>
              </a:rPr>
              <a:t>What tools were used to create this?</a:t>
            </a:r>
          </a:p>
          <a:p>
            <a:pPr lvl="1"/>
            <a:r>
              <a:rPr lang="en-US" sz="1800" dirty="0" smtClean="0">
                <a:latin typeface="Frutiger LT Std 45 Light" pitchFamily="34" charset="0"/>
              </a:rPr>
              <a:t>What can you learn from examining this image?</a:t>
            </a:r>
          </a:p>
          <a:p>
            <a:pPr lvl="1"/>
            <a:r>
              <a:rPr lang="en-US" sz="1800" dirty="0" smtClean="0">
                <a:latin typeface="Frutiger LT Std 45 Light" pitchFamily="34" charset="0"/>
              </a:rPr>
              <a:t>What’s missing from this image?</a:t>
            </a:r>
          </a:p>
          <a:p>
            <a:pPr lvl="1"/>
            <a:r>
              <a:rPr lang="en-US" sz="1800" dirty="0" smtClean="0">
                <a:latin typeface="Frutiger LT Std 45 Light" pitchFamily="34" charset="0"/>
              </a:rPr>
              <a:t>If someone made this today, what would be different? What would be the same?</a:t>
            </a:r>
            <a:endParaRPr lang="en-US" sz="1800" dirty="0">
              <a:latin typeface="Frutiger LT Std 45 Ligh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 calcmode="lin" valueType="num">
                                      <p:cBhvr additive="base">
                                        <p:cTn id="2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additive="base">
                                        <p:cTn id="3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 calcmode="lin" valueType="num">
                                      <p:cBhvr additive="base">
                                        <p:cTn id="3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 calcmode="lin" valueType="num">
                                      <p:cBhvr additive="base">
                                        <p:cTn id="4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 calcmode="lin" valueType="num">
                                      <p:cBhvr additive="base">
                                        <p:cTn id="4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anim calcmode="lin" valueType="num">
                                      <p:cBhvr additive="base">
                                        <p:cTn id="5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0" end="0"/>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
                                            <p:txEl>
                                              <p:pRg st="1" end="1"/>
                                            </p:txEl>
                                          </p:spTgt>
                                        </p:tgtEl>
                                        <p:attrNameLst>
                                          <p:attrName>style.visibility</p:attrName>
                                        </p:attrNameLst>
                                      </p:cBhvr>
                                      <p:to>
                                        <p:strVal val="visible"/>
                                      </p:to>
                                    </p:set>
                                    <p:anim calcmode="lin" valueType="num">
                                      <p:cBhvr additive="base">
                                        <p:cTn id="5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8">
                                            <p:txEl>
                                              <p:pRg st="1" end="1"/>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
                                            <p:txEl>
                                              <p:pRg st="2" end="2"/>
                                            </p:txEl>
                                          </p:spTgt>
                                        </p:tgtEl>
                                        <p:attrNameLst>
                                          <p:attrName>style.visibility</p:attrName>
                                        </p:attrNameLst>
                                      </p:cBhvr>
                                      <p:to>
                                        <p:strVal val="visible"/>
                                      </p:to>
                                    </p:set>
                                    <p:anim calcmode="lin" valueType="num">
                                      <p:cBhvr additive="base">
                                        <p:cTn id="6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8">
                                            <p:txEl>
                                              <p:pRg st="2" end="2"/>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8">
                                            <p:txEl>
                                              <p:pRg st="3" end="3"/>
                                            </p:txEl>
                                          </p:spTgt>
                                        </p:tgtEl>
                                        <p:attrNameLst>
                                          <p:attrName>style.visibility</p:attrName>
                                        </p:attrNameLst>
                                      </p:cBhvr>
                                      <p:to>
                                        <p:strVal val="visible"/>
                                      </p:to>
                                    </p:set>
                                    <p:anim calcmode="lin" valueType="num">
                                      <p:cBhvr additive="base">
                                        <p:cTn id="6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
                                            <p:txEl>
                                              <p:pRg st="3" end="3"/>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8">
                                            <p:txEl>
                                              <p:pRg st="4" end="4"/>
                                            </p:txEl>
                                          </p:spTgt>
                                        </p:tgtEl>
                                        <p:attrNameLst>
                                          <p:attrName>style.visibility</p:attrName>
                                        </p:attrNameLst>
                                      </p:cBhvr>
                                      <p:to>
                                        <p:strVal val="visible"/>
                                      </p:to>
                                    </p:set>
                                    <p:anim calcmode="lin" valueType="num">
                                      <p:cBhvr additive="base">
                                        <p:cTn id="7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8">
                                            <p:txEl>
                                              <p:pRg st="4" end="4"/>
                                            </p:txEl>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8">
                                            <p:txEl>
                                              <p:pRg st="5" end="5"/>
                                            </p:txEl>
                                          </p:spTgt>
                                        </p:tgtEl>
                                        <p:attrNameLst>
                                          <p:attrName>style.visibility</p:attrName>
                                        </p:attrNameLst>
                                      </p:cBhvr>
                                      <p:to>
                                        <p:strVal val="visible"/>
                                      </p:to>
                                    </p:set>
                                    <p:anim calcmode="lin" valueType="num">
                                      <p:cBhvr additive="base">
                                        <p:cTn id="7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8">
                                            <p:txEl>
                                              <p:pRg st="5" end="5"/>
                                            </p:txEl>
                                          </p:spTgt>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8">
                                            <p:txEl>
                                              <p:pRg st="6" end="6"/>
                                            </p:txEl>
                                          </p:spTgt>
                                        </p:tgtEl>
                                        <p:attrNameLst>
                                          <p:attrName>style.visibility</p:attrName>
                                        </p:attrNameLst>
                                      </p:cBhvr>
                                      <p:to>
                                        <p:strVal val="visible"/>
                                      </p:to>
                                    </p:set>
                                    <p:anim calcmode="lin" valueType="num">
                                      <p:cBhvr additive="base">
                                        <p:cTn id="79"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8">
                                            <p:txEl>
                                              <p:pRg st="6" end="6"/>
                                            </p:txEl>
                                          </p:spTgt>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8">
                                            <p:txEl>
                                              <p:pRg st="7" end="7"/>
                                            </p:txEl>
                                          </p:spTgt>
                                        </p:tgtEl>
                                        <p:attrNameLst>
                                          <p:attrName>style.visibility</p:attrName>
                                        </p:attrNameLst>
                                      </p:cBhvr>
                                      <p:to>
                                        <p:strVal val="visible"/>
                                      </p:to>
                                    </p:set>
                                    <p:anim calcmode="lin" valueType="num">
                                      <p:cBhvr additive="base">
                                        <p:cTn id="83"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8">
                                            <p:txEl>
                                              <p:pRg st="7" end="7"/>
                                            </p:txEl>
                                          </p:spTgt>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8">
                                            <p:txEl>
                                              <p:pRg st="8" end="8"/>
                                            </p:txEl>
                                          </p:spTgt>
                                        </p:tgtEl>
                                        <p:attrNameLst>
                                          <p:attrName>style.visibility</p:attrName>
                                        </p:attrNameLst>
                                      </p:cBhvr>
                                      <p:to>
                                        <p:strVal val="visible"/>
                                      </p:to>
                                    </p:set>
                                    <p:anim calcmode="lin" valueType="num">
                                      <p:cBhvr additive="base">
                                        <p:cTn id="87"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32235" y="1393535"/>
            <a:ext cx="3238743" cy="1162050"/>
          </a:xfrm>
        </p:spPr>
        <p:txBody>
          <a:bodyPr/>
          <a:lstStyle/>
          <a:p>
            <a:pPr algn="ctr"/>
            <a:r>
              <a:rPr lang="en-US" sz="3000" dirty="0" smtClean="0">
                <a:latin typeface="Frutiger LT Std 95 UltraBlack" pitchFamily="34" charset="0"/>
              </a:rPr>
              <a:t>Now </a:t>
            </a:r>
            <a:r>
              <a:rPr lang="en-US" sz="3000" smtClean="0">
                <a:latin typeface="Frutiger LT Std 95 UltraBlack" pitchFamily="34" charset="0"/>
              </a:rPr>
              <a:t>Let’s Analyze!</a:t>
            </a:r>
            <a:endParaRPr lang="en-US" sz="3000" dirty="0">
              <a:latin typeface="Frutiger LT Std 95 UltraBlack" pitchFamily="34" charset="0"/>
            </a:endParaRPr>
          </a:p>
        </p:txBody>
      </p:sp>
      <p:sp>
        <p:nvSpPr>
          <p:cNvPr id="8" name="Content Placeholder 7"/>
          <p:cNvSpPr>
            <a:spLocks noGrp="1"/>
          </p:cNvSpPr>
          <p:nvPr>
            <p:ph idx="1"/>
          </p:nvPr>
        </p:nvSpPr>
        <p:spPr>
          <a:xfrm>
            <a:off x="3575050" y="1431940"/>
            <a:ext cx="4261375" cy="4694223"/>
          </a:xfrm>
        </p:spPr>
        <p:txBody>
          <a:bodyPr/>
          <a:lstStyle/>
          <a:p>
            <a:r>
              <a:rPr lang="en-US" dirty="0" smtClean="0">
                <a:latin typeface="Frutiger LT Std 45 Light" pitchFamily="34" charset="0"/>
              </a:rPr>
              <a:t>Write a caption for each of the following images that you see.</a:t>
            </a:r>
          </a:p>
          <a:p>
            <a:pPr algn="ctr">
              <a:buNone/>
            </a:pPr>
            <a:r>
              <a:rPr lang="en-US" dirty="0" smtClean="0">
                <a:latin typeface="Frutiger LT Std 95 UltraBlack" pitchFamily="34" charset="0"/>
              </a:rPr>
              <a:t>OR</a:t>
            </a:r>
          </a:p>
          <a:p>
            <a:r>
              <a:rPr lang="en-US" dirty="0" smtClean="0">
                <a:latin typeface="Frutiger LT Std 45 Light" pitchFamily="34" charset="0"/>
              </a:rPr>
              <a:t>Predict what will happen one minute after the scene shown in the following images.</a:t>
            </a:r>
          </a:p>
          <a:p>
            <a:pPr>
              <a:buNone/>
            </a:pPr>
            <a:endParaRPr lang="en-US" dirty="0" smtClean="0">
              <a:latin typeface="Frutiger LT Std 45 Light" pitchFamily="34" charset="0"/>
            </a:endParaRPr>
          </a:p>
        </p:txBody>
      </p:sp>
      <p:sp>
        <p:nvSpPr>
          <p:cNvPr id="9" name="Text Placeholder 8"/>
          <p:cNvSpPr>
            <a:spLocks noGrp="1"/>
          </p:cNvSpPr>
          <p:nvPr>
            <p:ph type="body" sz="half" idx="2"/>
          </p:nvPr>
        </p:nvSpPr>
        <p:spPr>
          <a:xfrm>
            <a:off x="424260" y="2622495"/>
            <a:ext cx="3008313" cy="4691063"/>
          </a:xfrm>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309564" y="1316038"/>
            <a:ext cx="7450052" cy="682625"/>
          </a:xfrm>
          <a:noFill/>
          <a:ln>
            <a:miter lim="800000"/>
            <a:headEnd/>
            <a:tailEnd/>
          </a:ln>
        </p:spPr>
        <p:txBody>
          <a:bodyPr vert="horz" wrap="square" lIns="91440" tIns="45720" rIns="91440" bIns="45720" numCol="1" anchor="t" anchorCtr="0" compatLnSpc="1">
            <a:prstTxWarp prst="textNoShape">
              <a:avLst/>
            </a:prstTxWarp>
          </a:bodyPr>
          <a:lstStyle/>
          <a:p>
            <a:pPr algn="r"/>
            <a:r>
              <a:rPr lang="en-US" sz="2300" dirty="0" smtClean="0">
                <a:latin typeface="Frutiger LT Std 45 Light" pitchFamily="34" charset="0"/>
              </a:rPr>
              <a:t>Preparing for invasion at </a:t>
            </a:r>
            <a:r>
              <a:rPr lang="en-US" sz="2300" dirty="0" err="1" smtClean="0">
                <a:latin typeface="Frutiger LT Std 45 Light" pitchFamily="34" charset="0"/>
              </a:rPr>
              <a:t>Agat</a:t>
            </a:r>
            <a:r>
              <a:rPr lang="en-US" sz="2300" dirty="0" smtClean="0">
                <a:latin typeface="Frutiger LT Std 45 Light" pitchFamily="34" charset="0"/>
              </a:rPr>
              <a:t> Beachhead. July 24, 1944.</a:t>
            </a:r>
          </a:p>
        </p:txBody>
      </p:sp>
      <p:pic>
        <p:nvPicPr>
          <p:cNvPr id="3075" name="Content Placeholder 3" descr="B0630_Howtzr.jpg"/>
          <p:cNvPicPr>
            <a:picLocks noGrp="1" noChangeAspect="1"/>
          </p:cNvPicPr>
          <p:nvPr>
            <p:ph idx="1"/>
          </p:nvPr>
        </p:nvPicPr>
        <p:blipFill>
          <a:blip r:embed="rId3" cstate="print"/>
          <a:srcRect/>
          <a:stretch>
            <a:fillRect/>
          </a:stretch>
        </p:blipFill>
        <p:spPr>
          <a:xfrm>
            <a:off x="1002716" y="1777585"/>
            <a:ext cx="6774448" cy="508041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randombar(horizontal)">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231775" y="1316038"/>
            <a:ext cx="7566025" cy="682625"/>
          </a:xfrm>
          <a:noFill/>
          <a:ln>
            <a:miter lim="800000"/>
            <a:headEnd/>
            <a:tailEnd/>
          </a:ln>
        </p:spPr>
        <p:txBody>
          <a:bodyPr vert="horz" wrap="square" lIns="91440" tIns="45720" rIns="91440" bIns="45720" numCol="1" anchor="t" anchorCtr="0" compatLnSpc="1">
            <a:prstTxWarp prst="textNoShape">
              <a:avLst/>
            </a:prstTxWarp>
          </a:bodyPr>
          <a:lstStyle/>
          <a:p>
            <a:pPr algn="r"/>
            <a:r>
              <a:rPr lang="en-US" sz="2300" dirty="0" smtClean="0">
                <a:latin typeface="Frutiger LT Std 45 Light" pitchFamily="34" charset="0"/>
              </a:rPr>
              <a:t>Marines carrying a wounded soldier down a 200 ft slope. July 23, 1944. </a:t>
            </a:r>
          </a:p>
        </p:txBody>
      </p:sp>
      <p:pic>
        <p:nvPicPr>
          <p:cNvPr id="4099" name="Content Placeholder 3" descr="B0586_wounded.jpg"/>
          <p:cNvPicPr>
            <a:picLocks noGrp="1" noChangeAspect="1"/>
          </p:cNvPicPr>
          <p:nvPr>
            <p:ph idx="1"/>
          </p:nvPr>
        </p:nvPicPr>
        <p:blipFill>
          <a:blip r:embed="rId3" cstate="print"/>
          <a:srcRect/>
          <a:stretch>
            <a:fillRect/>
          </a:stretch>
        </p:blipFill>
        <p:spPr>
          <a:xfrm>
            <a:off x="1384300" y="2063750"/>
            <a:ext cx="6392863" cy="47942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randombar(horizontal)">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Lst>
  </p:timing>
</p:sld>
</file>

<file path=ppt/theme/theme1.xml><?xml version="1.0" encoding="utf-8"?>
<a:theme xmlns:a="http://schemas.openxmlformats.org/drawingml/2006/main" name="Blank Presentat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lank Presentation">
      <a:majorFont>
        <a:latin typeface="Verdana"/>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ill Sans" pitchFamily="34" charset="0"/>
          </a:defRPr>
        </a:defPPr>
      </a:lstStyle>
    </a:spDef>
    <a:ln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ill Sans"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4103</TotalTime>
  <Words>1528</Words>
  <Application>Microsoft Office PowerPoint</Application>
  <PresentationFormat>On-screen Show (4:3)</PresentationFormat>
  <Paragraphs>137</Paragraphs>
  <Slides>22</Slides>
  <Notes>19</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Blank Presentation</vt:lpstr>
      <vt:lpstr>Slide 1</vt:lpstr>
      <vt:lpstr>The U.S. landing force on Guam in July 1944 numbered 55,000 men. </vt:lpstr>
      <vt:lpstr>The bulk of the landing force on the morning of July 21 belonged to the 3rd Marine Division who landed on the northern beaches at Asan, and the First Provisional Marine Brigade, who landed on the southern beaches near Agat. </vt:lpstr>
      <vt:lpstr>The First Provisional Marine Brigade had been organized just a few months before, and included the 4th and 22nd Marines. The men of this brigade had seen action in the Pacific at Bougainville and Guadalcanal. </vt:lpstr>
      <vt:lpstr>In the 21days of battle, the Marines lost over a thousand men. Thousands more were wounded in action. At the end of the period, there were over twice as many enemy dead. </vt:lpstr>
      <vt:lpstr>Analyzing Photographs &amp; Prints</vt:lpstr>
      <vt:lpstr>Now Let’s Analyze!</vt:lpstr>
      <vt:lpstr>Preparing for invasion at Agat Beachhead. July 24, 1944.</vt:lpstr>
      <vt:lpstr>Marines carrying a wounded soldier down a 200 ft slope. July 23, 1944. </vt:lpstr>
      <vt:lpstr>A Japanese bus stop sign in Asan. July 25, 1944.</vt:lpstr>
      <vt:lpstr>Marines on a tractor loaded with ammunition. July 27, 1944.</vt:lpstr>
      <vt:lpstr>Marine blasting a pillbox at Orote Peninsula. July 28, 1944. </vt:lpstr>
      <vt:lpstr>US Marine using flame throwers to force Japanese soldiers out of their hiding places. July 29, 1944.</vt:lpstr>
      <vt:lpstr>Marines unloading supplies. July 29, 1944.</vt:lpstr>
      <vt:lpstr>Swabbing the bore of a 155 mm rifle. July 29, 1944.</vt:lpstr>
      <vt:lpstr>Preparing to advance up Agat beachhead, July 1944.</vt:lpstr>
      <vt:lpstr>Marines throwing grenades at Japanese troops. August 3, 1944.</vt:lpstr>
      <vt:lpstr>Agat Beach Bridge. August 5, 1944.</vt:lpstr>
      <vt:lpstr>Marine in the Asan Chapel. August 3, 1944.</vt:lpstr>
      <vt:lpstr>Marines at Chorrito Cliff. </vt:lpstr>
      <vt:lpstr>3) Further Investigation</vt:lpstr>
      <vt:lpstr>Bibliography</vt:lpstr>
    </vt:vector>
  </TitlesOfParts>
  <Company>National Park Service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are the National Park Service</dc:title>
  <dc:creator>Jennifer Mummart</dc:creator>
  <cp:lastModifiedBy>JZapanta</cp:lastModifiedBy>
  <cp:revision>119</cp:revision>
  <cp:lastPrinted>2001-01-10T15:55:37Z</cp:lastPrinted>
  <dcterms:created xsi:type="dcterms:W3CDTF">2000-03-24T20:50:56Z</dcterms:created>
  <dcterms:modified xsi:type="dcterms:W3CDTF">2011-03-10T04:22:54Z</dcterms:modified>
</cp:coreProperties>
</file>