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63" r:id="rId4"/>
    <p:sldId id="267" r:id="rId5"/>
    <p:sldId id="265" r:id="rId6"/>
    <p:sldId id="266" r:id="rId7"/>
    <p:sldId id="259" r:id="rId8"/>
    <p:sldId id="258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4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7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7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8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40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2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4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8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6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ional Park Service arrowhead">
            <a:extLst>
              <a:ext uri="{FF2B5EF4-FFF2-40B4-BE49-F238E27FC236}">
                <a16:creationId xmlns:a16="http://schemas.microsoft.com/office/drawing/2014/main" id="{1F16F79A-F7A4-40E6-80B9-8ACE42CC3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009" y="4704300"/>
            <a:ext cx="1152244" cy="149974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45D2DDA-2799-4620-91CE-F88F494BD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Washita Battlefield Traveling trunk Lesson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883ED-4F79-4255-957D-323299C472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Indian Treaties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0475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ass of Cheyenne girls sitting in the grass with their white teacher on the reservation">
            <a:extLst>
              <a:ext uri="{FF2B5EF4-FFF2-40B4-BE49-F238E27FC236}">
                <a16:creationId xmlns:a16="http://schemas.microsoft.com/office/drawing/2014/main" id="{A3977073-A0CC-4E86-BCA0-81CCB5E33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84" y="2028117"/>
            <a:ext cx="7086576" cy="4301551"/>
          </a:xfrm>
          <a:prstGeom prst="rect">
            <a:avLst/>
          </a:prstGeom>
        </p:spPr>
      </p:pic>
      <p:pic>
        <p:nvPicPr>
          <p:cNvPr id="10" name="Content Placeholder 9" descr="A historical photograph of Cheyenne children and their teacher posing in front of the school on the reservation">
            <a:extLst>
              <a:ext uri="{FF2B5EF4-FFF2-40B4-BE49-F238E27FC236}">
                <a16:creationId xmlns:a16="http://schemas.microsoft.com/office/drawing/2014/main" id="{ACDFBB8B-B1B8-4070-B115-4EEB1BD4D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592" y="3429000"/>
            <a:ext cx="5931408" cy="3057144"/>
          </a:xfrm>
        </p:spPr>
      </p:pic>
      <p:pic>
        <p:nvPicPr>
          <p:cNvPr id="3" name="Picture 2" descr="Historical photograph of Cheyenne and Arapaho on the reservation, Fort Reno 1885. ">
            <a:extLst>
              <a:ext uri="{FF2B5EF4-FFF2-40B4-BE49-F238E27FC236}">
                <a16:creationId xmlns:a16="http://schemas.microsoft.com/office/drawing/2014/main" id="{A37A0E6F-5C77-412D-B86A-2524391D6D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592" y="-432050"/>
            <a:ext cx="5931408" cy="370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776A0-0457-4243-BBAB-6F478B70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27" y="286603"/>
            <a:ext cx="5797570" cy="1450757"/>
          </a:xfrm>
        </p:spPr>
        <p:txBody>
          <a:bodyPr/>
          <a:lstStyle/>
          <a:p>
            <a:r>
              <a:rPr lang="en-US"/>
              <a:t>Life on the Reservation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8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52" hidden="1">
            <a:extLst>
              <a:ext uri="{FF2B5EF4-FFF2-40B4-BE49-F238E27FC236}">
                <a16:creationId xmlns:a16="http://schemas.microsoft.com/office/drawing/2014/main" id="{F1FBD9ED-634D-4A6C-B5FE-A2D45EC48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54" hidden="1">
            <a:extLst>
              <a:ext uri="{FF2B5EF4-FFF2-40B4-BE49-F238E27FC236}">
                <a16:creationId xmlns:a16="http://schemas.microsoft.com/office/drawing/2014/main" id="{A78A33AE-58B7-4282-8E4F-482441152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9" name="Straight Connector 56" hidden="1">
            <a:extLst>
              <a:ext uri="{FF2B5EF4-FFF2-40B4-BE49-F238E27FC236}">
                <a16:creationId xmlns:a16="http://schemas.microsoft.com/office/drawing/2014/main" id="{4D4D9825-BF05-4FC7-94DE-0E7C86699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58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60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62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64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99666-EC88-4821-8824-7A5638138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2800" dirty="0"/>
              <a:t>A treaty is a written agreement between two or more parties that consists international law. The parties may be countries or other important groups. They can be written about any subject.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83DA6-A48C-4CBF-8A3B-E017CBD6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What is a treaty?</a:t>
            </a:r>
          </a:p>
        </p:txBody>
      </p:sp>
      <p:pic>
        <p:nvPicPr>
          <p:cNvPr id="6" name="Content Placeholder 5" descr="An engraving of an Indian peace treaty council in a grove of trees">
            <a:extLst>
              <a:ext uri="{FF2B5EF4-FFF2-40B4-BE49-F238E27FC236}">
                <a16:creationId xmlns:a16="http://schemas.microsoft.com/office/drawing/2014/main" id="{25416F1E-8E26-4DE3-B91D-19261A5884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2" r="26490" b="1"/>
          <a:stretch/>
        </p:blipFill>
        <p:spPr>
          <a:xfrm>
            <a:off x="1846" y="276353"/>
            <a:ext cx="7555594" cy="58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hidden="1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n engraving of Government officials issuing clothing to the tribes at Medicine Lodge ">
            <a:extLst>
              <a:ext uri="{FF2B5EF4-FFF2-40B4-BE49-F238E27FC236}">
                <a16:creationId xmlns:a16="http://schemas.microsoft.com/office/drawing/2014/main" id="{08199318-4930-4867-94AA-4F60CD267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0" r="21278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  <p:pic>
        <p:nvPicPr>
          <p:cNvPr id="11" name="Picture 10" descr="An engraving of the encampment at Medicine Lodge">
            <a:extLst>
              <a:ext uri="{FF2B5EF4-FFF2-40B4-BE49-F238E27FC236}">
                <a16:creationId xmlns:a16="http://schemas.microsoft.com/office/drawing/2014/main" id="{140A9D34-FB4D-454E-9777-8D8466C05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5" name="Content Placeholder 4" descr="A historical photograph of a council meeting at Medicine Lodge">
            <a:extLst>
              <a:ext uri="{FF2B5EF4-FFF2-40B4-BE49-F238E27FC236}">
                <a16:creationId xmlns:a16="http://schemas.microsoft.com/office/drawing/2014/main" id="{29E9F7A6-90EE-4E47-8E7F-4EF65EFB36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77A63-B91A-464C-B160-CA87DDCB9903}"/>
              </a:ext>
            </a:extLst>
          </p:cNvPr>
          <p:cNvSpPr txBox="1"/>
          <p:nvPr/>
        </p:nvSpPr>
        <p:spPr>
          <a:xfrm>
            <a:off x="5642993" y="1492516"/>
            <a:ext cx="37750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/>
              <a:t>370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5F0223-D216-4B5B-972E-4F7B4047EBA9}"/>
              </a:ext>
            </a:extLst>
          </p:cNvPr>
          <p:cNvSpPr/>
          <p:nvPr/>
        </p:nvSpPr>
        <p:spPr>
          <a:xfrm>
            <a:off x="759203" y="3600785"/>
            <a:ext cx="10490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US government signed _____________________ treaties with numerous Indigenous nations from 1778 to 1871.</a:t>
            </a:r>
          </a:p>
        </p:txBody>
      </p:sp>
    </p:spTree>
    <p:extLst>
      <p:ext uri="{BB962C8B-B14F-4D97-AF65-F5344CB8AC3E}">
        <p14:creationId xmlns:p14="http://schemas.microsoft.com/office/powerpoint/2010/main" val="26337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th page of the Treaty of Fort Laramie- Indian signature page">
            <a:extLst>
              <a:ext uri="{FF2B5EF4-FFF2-40B4-BE49-F238E27FC236}">
                <a16:creationId xmlns:a16="http://schemas.microsoft.com/office/drawing/2014/main" id="{1F1D08F2-D221-4B19-9824-AF4B8679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0003" y="-113761"/>
            <a:ext cx="4139777" cy="64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urth page of the Treaty of Fort Laramie- 4th and 5th Articles">
            <a:extLst>
              <a:ext uri="{FF2B5EF4-FFF2-40B4-BE49-F238E27FC236}">
                <a16:creationId xmlns:a16="http://schemas.microsoft.com/office/drawing/2014/main" id="{7C48BB5B-C3A6-4A71-902A-2D8F82BC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910" y="-86151"/>
            <a:ext cx="413977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1" descr="First page of the Treaty of Fort Laramie">
            <a:extLst>
              <a:ext uri="{FF2B5EF4-FFF2-40B4-BE49-F238E27FC236}">
                <a16:creationId xmlns:a16="http://schemas.microsoft.com/office/drawing/2014/main" id="{023934D1-E428-42FA-A995-DA029D4E66E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2664"/>
            <a:ext cx="4080572" cy="6437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B699C8-4915-4CCA-BC9B-96C75A67D7B9}"/>
              </a:ext>
            </a:extLst>
          </p:cNvPr>
          <p:cNvSpPr txBox="1"/>
          <p:nvPr/>
        </p:nvSpPr>
        <p:spPr>
          <a:xfrm>
            <a:off x="3869657" y="6457890"/>
            <a:ext cx="445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Pages from Treaty of Fort Laramie 1868</a:t>
            </a:r>
          </a:p>
        </p:txBody>
      </p:sp>
    </p:spTree>
    <p:extLst>
      <p:ext uri="{BB962C8B-B14F-4D97-AF65-F5344CB8AC3E}">
        <p14:creationId xmlns:p14="http://schemas.microsoft.com/office/powerpoint/2010/main" val="19250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irteenth page of the Treaty of Little Arkansas">
            <a:extLst>
              <a:ext uri="{FF2B5EF4-FFF2-40B4-BE49-F238E27FC236}">
                <a16:creationId xmlns:a16="http://schemas.microsoft.com/office/drawing/2014/main" id="{F00686C5-D8F7-4D9B-A698-320E0F29E4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357" y="-79479"/>
            <a:ext cx="3934842" cy="6414020"/>
          </a:xfrm>
          <a:prstGeom prst="rect">
            <a:avLst/>
          </a:prstGeom>
        </p:spPr>
      </p:pic>
      <p:pic>
        <p:nvPicPr>
          <p:cNvPr id="4" name="Picture 3" descr="Twelfth page of the Treaty of Little Arkansas, Black Kettle signed this page">
            <a:extLst>
              <a:ext uri="{FF2B5EF4-FFF2-40B4-BE49-F238E27FC236}">
                <a16:creationId xmlns:a16="http://schemas.microsoft.com/office/drawing/2014/main" id="{5C425B25-5E3A-4FE2-B417-6EF579F1A9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968" y="-106485"/>
            <a:ext cx="3952275" cy="644102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AE7C2F-C99F-4485-AB07-C8FAF03786CD}"/>
              </a:ext>
            </a:extLst>
          </p:cNvPr>
          <p:cNvCxnSpPr/>
          <p:nvPr/>
        </p:nvCxnSpPr>
        <p:spPr>
          <a:xfrm>
            <a:off x="4438547" y="5986487"/>
            <a:ext cx="101703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First page of the Treaty of Little Arkansas">
            <a:extLst>
              <a:ext uri="{FF2B5EF4-FFF2-40B4-BE49-F238E27FC236}">
                <a16:creationId xmlns:a16="http://schemas.microsoft.com/office/drawing/2014/main" id="{6C5EF299-71EB-48DA-AAD4-2CFE717CCF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57" y="0"/>
            <a:ext cx="3854508" cy="6334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DBEB1-04CD-4614-A99F-71CA32FC78A5}"/>
              </a:ext>
            </a:extLst>
          </p:cNvPr>
          <p:cNvSpPr txBox="1"/>
          <p:nvPr/>
        </p:nvSpPr>
        <p:spPr>
          <a:xfrm>
            <a:off x="3755471" y="6409189"/>
            <a:ext cx="468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Pages from the Treaty of Little Arkansas</a:t>
            </a:r>
          </a:p>
        </p:txBody>
      </p:sp>
    </p:spTree>
    <p:extLst>
      <p:ext uri="{BB962C8B-B14F-4D97-AF65-F5344CB8AC3E}">
        <p14:creationId xmlns:p14="http://schemas.microsoft.com/office/powerpoint/2010/main" val="138572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4086E084-587B-4477-9A16-20D88E90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E917005F-BBD6-4572-AA66-5B53DE761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 hidden="1">
            <a:extLst>
              <a:ext uri="{FF2B5EF4-FFF2-40B4-BE49-F238E27FC236}">
                <a16:creationId xmlns:a16="http://schemas.microsoft.com/office/drawing/2014/main" id="{2CFCD635-C557-491A-B373-CA044B73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 hidden="1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D3E1DA-62D0-4B7F-9B7D-A5C14F993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9485" y="2198913"/>
            <a:ext cx="3690257" cy="3755563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Peace Chief Black Kettle signed 3 peace treaties with the US Government:</a:t>
            </a:r>
          </a:p>
          <a:p>
            <a:r>
              <a:rPr lang="en-US" dirty="0"/>
              <a:t>Treaty of Fort Wise (1861)</a:t>
            </a:r>
          </a:p>
          <a:p>
            <a:r>
              <a:rPr lang="en-US" dirty="0"/>
              <a:t>Treaty of Little Arkansas (1865)</a:t>
            </a:r>
          </a:p>
          <a:p>
            <a:r>
              <a:rPr lang="en-US" dirty="0"/>
              <a:t>Treaty of Medicine Lodge (1867)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233C7-9FCE-4E1A-A8D6-8E775CDB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Peace Treaties</a:t>
            </a:r>
          </a:p>
        </p:txBody>
      </p:sp>
      <p:pic>
        <p:nvPicPr>
          <p:cNvPr id="11" name="Content Placeholder 10" descr="A map showing the treaties the Cheyenne signed before the battle of the Washita. includes Treaty of Fort Laramie, Treaty of Fort Wise, Treaty of Little Arkansas, &amp; Treaty of Medicine Lodge">
            <a:extLst>
              <a:ext uri="{FF2B5EF4-FFF2-40B4-BE49-F238E27FC236}">
                <a16:creationId xmlns:a16="http://schemas.microsoft.com/office/drawing/2014/main" id="{F3EA653E-B10D-4C6F-94EA-362226A64A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37" b="5044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9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istorical photograph of the Cheyenne and Arapaho receiving treaty allotments at Camp Supply">
            <a:extLst>
              <a:ext uri="{FF2B5EF4-FFF2-40B4-BE49-F238E27FC236}">
                <a16:creationId xmlns:a16="http://schemas.microsoft.com/office/drawing/2014/main" id="{8FBF06EA-100A-4611-84C9-AC323D3E76A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916" y="-400542"/>
            <a:ext cx="6563084" cy="4333938"/>
          </a:xfrm>
        </p:spPr>
      </p:pic>
      <p:pic>
        <p:nvPicPr>
          <p:cNvPr id="4" name="Content Placeholder 7" descr="Chiefs at the Camp Weld Council with translators and Indian agents">
            <a:extLst>
              <a:ext uri="{FF2B5EF4-FFF2-40B4-BE49-F238E27FC236}">
                <a16:creationId xmlns:a16="http://schemas.microsoft.com/office/drawing/2014/main" id="{9493C612-9252-4BED-9142-C23EB2AC7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9598"/>
            <a:ext cx="5753655" cy="456840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64EC30-22BF-4D74-9FA7-CE908CD5927A}"/>
              </a:ext>
            </a:extLst>
          </p:cNvPr>
          <p:cNvSpPr/>
          <p:nvPr/>
        </p:nvSpPr>
        <p:spPr>
          <a:xfrm>
            <a:off x="2182044" y="3952819"/>
            <a:ext cx="556591" cy="67586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75847-578F-4A8D-B628-CC70FE09628C}"/>
              </a:ext>
            </a:extLst>
          </p:cNvPr>
          <p:cNvCxnSpPr>
            <a:cxnSpLocks/>
          </p:cNvCxnSpPr>
          <p:nvPr/>
        </p:nvCxnSpPr>
        <p:spPr>
          <a:xfrm flipV="1">
            <a:off x="2469410" y="2727448"/>
            <a:ext cx="0" cy="120594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B0ABAC-5E6A-49EA-BEDE-2D7334793745}"/>
              </a:ext>
            </a:extLst>
          </p:cNvPr>
          <p:cNvSpPr txBox="1"/>
          <p:nvPr/>
        </p:nvSpPr>
        <p:spPr>
          <a:xfrm>
            <a:off x="2423764" y="2545630"/>
            <a:ext cx="18122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Chief Black Kettle</a:t>
            </a:r>
          </a:p>
        </p:txBody>
      </p:sp>
    </p:spTree>
    <p:extLst>
      <p:ext uri="{BB962C8B-B14F-4D97-AF65-F5344CB8AC3E}">
        <p14:creationId xmlns:p14="http://schemas.microsoft.com/office/powerpoint/2010/main" val="336098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0" hidden="1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2" hidden="1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71DC-D31B-4E32-98C3-0E4847677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3"/>
          </a:xfrm>
        </p:spPr>
        <p:txBody>
          <a:bodyPr>
            <a:normAutofit/>
          </a:bodyPr>
          <a:lstStyle/>
          <a:p>
            <a:r>
              <a:rPr lang="en-US" sz="2400" dirty="0"/>
              <a:t>Peace Treaties with Plains tribes often included ceding large areas of land for smaller well-defined zones that would be free from white interference.</a:t>
            </a:r>
          </a:p>
          <a:p>
            <a:r>
              <a:rPr lang="en-US" sz="2400" dirty="0"/>
              <a:t>These well-defined areas of land became reservations.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68B62-C00B-466B-999B-E6552B8D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5200" dirty="0"/>
              <a:t>Indian Peace Treaties</a:t>
            </a:r>
          </a:p>
        </p:txBody>
      </p:sp>
      <p:pic>
        <p:nvPicPr>
          <p:cNvPr id="4" name="Picture 3" descr="Sketch of Cantonment Reservation">
            <a:extLst>
              <a:ext uri="{FF2B5EF4-FFF2-40B4-BE49-F238E27FC236}">
                <a16:creationId xmlns:a16="http://schemas.microsoft.com/office/drawing/2014/main" id="{B3174C80-C67C-4065-BF79-75814D21A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10"/>
          <a:stretch/>
        </p:blipFill>
        <p:spPr>
          <a:xfrm>
            <a:off x="146304" y="345160"/>
            <a:ext cx="7397497" cy="56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981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6038</TotalTime>
  <Words>154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Indian Treaties</vt:lpstr>
      <vt:lpstr>What is a treaty?</vt:lpstr>
      <vt:lpstr>PowerPoint Presentation</vt:lpstr>
      <vt:lpstr>PowerPoint Presentation</vt:lpstr>
      <vt:lpstr>PowerPoint Presentation</vt:lpstr>
      <vt:lpstr>PowerPoint Presentation</vt:lpstr>
      <vt:lpstr>Peace Treaties</vt:lpstr>
      <vt:lpstr>PowerPoint Presentation</vt:lpstr>
      <vt:lpstr>Indian Peace Treaties</vt:lpstr>
      <vt:lpstr>Life on the Reservation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Treaties</dc:title>
  <dc:creator>Roesch, Katherine M</dc:creator>
  <cp:lastModifiedBy>Roesch, Katherine M</cp:lastModifiedBy>
  <cp:revision>13</cp:revision>
  <dcterms:created xsi:type="dcterms:W3CDTF">2020-10-14T20:11:50Z</dcterms:created>
  <dcterms:modified xsi:type="dcterms:W3CDTF">2020-11-23T22:03:29Z</dcterms:modified>
</cp:coreProperties>
</file>