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66" r:id="rId2"/>
    <p:sldId id="256" r:id="rId3"/>
    <p:sldId id="258" r:id="rId4"/>
    <p:sldId id="257" r:id="rId5"/>
    <p:sldId id="260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FFB8FEC-0B41-4EB0-9756-9651AD625742}">
          <p14:sldIdLst>
            <p14:sldId id="266"/>
            <p14:sldId id="256"/>
            <p14:sldId id="258"/>
            <p14:sldId id="257"/>
            <p14:sldId id="260"/>
            <p14:sldId id="262"/>
            <p14:sldId id="259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8" y="72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9A875-6030-4B0E-BFF9-8B0DE16FFF4D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738A84-0043-42A7-9744-5CAEB72BD7AE}">
      <dgm:prSet custT="1"/>
      <dgm:spPr/>
      <dgm:t>
        <a:bodyPr/>
        <a:lstStyle/>
        <a:p>
          <a:pPr algn="ctr"/>
          <a:r>
            <a:rPr lang="en-US" sz="2200" dirty="0"/>
            <a:t>Take the money and move.</a:t>
          </a:r>
        </a:p>
      </dgm:t>
    </dgm:pt>
    <dgm:pt modelId="{7BAAA343-74DB-4EDC-BE4A-07BE8282FB33}" type="parTrans" cxnId="{86D7768E-7266-4FEB-A707-3025C8D76E38}">
      <dgm:prSet/>
      <dgm:spPr/>
      <dgm:t>
        <a:bodyPr/>
        <a:lstStyle/>
        <a:p>
          <a:endParaRPr lang="en-US"/>
        </a:p>
      </dgm:t>
    </dgm:pt>
    <dgm:pt modelId="{FAEC0F2A-D917-4D65-959C-4DD947A41AF3}" type="sibTrans" cxnId="{86D7768E-7266-4FEB-A707-3025C8D76E3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BC793C4-E345-46DA-AA90-F525EC634D57}">
      <dgm:prSet custT="1"/>
      <dgm:spPr/>
      <dgm:t>
        <a:bodyPr/>
        <a:lstStyle/>
        <a:p>
          <a:pPr algn="ctr"/>
          <a:r>
            <a:rPr lang="en-US" sz="2200" dirty="0"/>
            <a:t>Resist using the courts and   non-violent protests.</a:t>
          </a:r>
        </a:p>
      </dgm:t>
    </dgm:pt>
    <dgm:pt modelId="{B6B98AD8-B175-4273-BA49-8B139CC62961}" type="parTrans" cxnId="{2C236496-5937-4C07-A4B2-187D9D06AFC4}">
      <dgm:prSet/>
      <dgm:spPr/>
      <dgm:t>
        <a:bodyPr/>
        <a:lstStyle/>
        <a:p>
          <a:endParaRPr lang="en-US"/>
        </a:p>
      </dgm:t>
    </dgm:pt>
    <dgm:pt modelId="{C0347ED8-D012-42C7-8B17-6202EBF79440}" type="sibTrans" cxnId="{2C236496-5937-4C07-A4B2-187D9D06AFC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8F995E1-20DB-428C-9FBF-4A64D9BFC904}">
      <dgm:prSet custT="1"/>
      <dgm:spPr/>
      <dgm:t>
        <a:bodyPr/>
        <a:lstStyle/>
        <a:p>
          <a:pPr algn="ctr"/>
          <a:r>
            <a:rPr lang="en-US" sz="2200" dirty="0"/>
            <a:t>Stay and hope the government decides to change its mind.</a:t>
          </a:r>
        </a:p>
      </dgm:t>
    </dgm:pt>
    <dgm:pt modelId="{CAF3F621-5D8B-4001-9917-97B4965F133B}" type="parTrans" cxnId="{AD229BBA-CC85-4B18-915D-674F9A8B5443}">
      <dgm:prSet/>
      <dgm:spPr/>
      <dgm:t>
        <a:bodyPr/>
        <a:lstStyle/>
        <a:p>
          <a:endParaRPr lang="en-US"/>
        </a:p>
      </dgm:t>
    </dgm:pt>
    <dgm:pt modelId="{99D0376B-6A11-4CA6-80F0-C5C03BDEB384}" type="sibTrans" cxnId="{AD229BBA-CC85-4B18-915D-674F9A8B544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AB45B77-1D67-499F-BFED-95652538C9DA}">
      <dgm:prSet custT="1"/>
      <dgm:spPr/>
      <dgm:t>
        <a:bodyPr/>
        <a:lstStyle/>
        <a:p>
          <a:pPr algn="ctr"/>
          <a:r>
            <a:rPr lang="en-US" sz="2200" dirty="0"/>
            <a:t>Resist using an armed militia.</a:t>
          </a:r>
        </a:p>
      </dgm:t>
    </dgm:pt>
    <dgm:pt modelId="{ABC53E6A-90D7-4694-90CD-334F6F5BA336}" type="parTrans" cxnId="{FDAB8CAE-5363-4BBB-837E-A2451802B309}">
      <dgm:prSet/>
      <dgm:spPr/>
      <dgm:t>
        <a:bodyPr/>
        <a:lstStyle/>
        <a:p>
          <a:endParaRPr lang="en-US"/>
        </a:p>
      </dgm:t>
    </dgm:pt>
    <dgm:pt modelId="{8248FED8-DD58-4D63-83C5-1B376DF5A240}" type="sibTrans" cxnId="{FDAB8CAE-5363-4BBB-837E-A2451802B30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D3E52D0E-ABCE-41A2-B253-02C18C1E660F}" type="pres">
      <dgm:prSet presAssocID="{56B9A875-6030-4B0E-BFF9-8B0DE16FFF4D}" presName="linearFlow" presStyleCnt="0">
        <dgm:presLayoutVars>
          <dgm:dir/>
          <dgm:animLvl val="lvl"/>
          <dgm:resizeHandles val="exact"/>
        </dgm:presLayoutVars>
      </dgm:prSet>
      <dgm:spPr/>
    </dgm:pt>
    <dgm:pt modelId="{187C2C29-6D7C-4D73-A9BF-CDC69C6CB63F}" type="pres">
      <dgm:prSet presAssocID="{F9738A84-0043-42A7-9744-5CAEB72BD7AE}" presName="compositeNode" presStyleCnt="0"/>
      <dgm:spPr/>
    </dgm:pt>
    <dgm:pt modelId="{55F093CF-1189-44DC-BA1A-C2DC04E46833}" type="pres">
      <dgm:prSet presAssocID="{F9738A84-0043-42A7-9744-5CAEB72BD7A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CC8AC73-38F1-4AC1-8610-E3563C4F5FFF}" type="pres">
      <dgm:prSet presAssocID="{F9738A84-0043-42A7-9744-5CAEB72BD7AE}" presName="parSh" presStyleCnt="0"/>
      <dgm:spPr/>
    </dgm:pt>
    <dgm:pt modelId="{3FF6D91D-6223-4FDB-9CBA-BF7A519A737E}" type="pres">
      <dgm:prSet presAssocID="{F9738A84-0043-42A7-9744-5CAEB72BD7AE}" presName="lineNode" presStyleLbl="alignAccFollowNode1" presStyleIdx="0" presStyleCnt="12"/>
      <dgm:spPr/>
    </dgm:pt>
    <dgm:pt modelId="{0D4255A0-5D5A-4CEC-837F-792744A253C1}" type="pres">
      <dgm:prSet presAssocID="{F9738A84-0043-42A7-9744-5CAEB72BD7AE}" presName="lineArrowNode" presStyleLbl="alignAccFollowNode1" presStyleIdx="1" presStyleCnt="12"/>
      <dgm:spPr/>
    </dgm:pt>
    <dgm:pt modelId="{8F109FD7-B75F-4145-8E2B-85E71B5BF1FC}" type="pres">
      <dgm:prSet presAssocID="{FAEC0F2A-D917-4D65-959C-4DD947A41AF3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1CE6FB2D-F66F-44DD-8021-0AA0603B5B2F}" type="pres">
      <dgm:prSet presAssocID="{FAEC0F2A-D917-4D65-959C-4DD947A41AF3}" presName="spacerBetweenCircleAndCallout" presStyleCnt="0">
        <dgm:presLayoutVars/>
      </dgm:prSet>
      <dgm:spPr/>
    </dgm:pt>
    <dgm:pt modelId="{6BA613AA-D446-4297-9A88-2265A300BEB4}" type="pres">
      <dgm:prSet presAssocID="{F9738A84-0043-42A7-9744-5CAEB72BD7AE}" presName="nodeText" presStyleLbl="alignAccFollowNode1" presStyleIdx="2" presStyleCnt="12">
        <dgm:presLayoutVars>
          <dgm:bulletEnabled val="1"/>
        </dgm:presLayoutVars>
      </dgm:prSet>
      <dgm:spPr/>
    </dgm:pt>
    <dgm:pt modelId="{361AF9D8-B5B6-4111-8655-1BE55A4CC41B}" type="pres">
      <dgm:prSet presAssocID="{FAEC0F2A-D917-4D65-959C-4DD947A41AF3}" presName="sibTransComposite" presStyleCnt="0"/>
      <dgm:spPr/>
    </dgm:pt>
    <dgm:pt modelId="{1DC1C1E7-B822-442D-AA57-7BB8BAED8A2C}" type="pres">
      <dgm:prSet presAssocID="{BBC793C4-E345-46DA-AA90-F525EC634D57}" presName="compositeNode" presStyleCnt="0"/>
      <dgm:spPr/>
    </dgm:pt>
    <dgm:pt modelId="{267749FA-88E2-4AB1-A3E7-FFAF43B333B0}" type="pres">
      <dgm:prSet presAssocID="{BBC793C4-E345-46DA-AA90-F525EC634D5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E4241DB-2C85-49C7-8E7B-5AFBFC9EEF02}" type="pres">
      <dgm:prSet presAssocID="{BBC793C4-E345-46DA-AA90-F525EC634D57}" presName="parSh" presStyleCnt="0"/>
      <dgm:spPr/>
    </dgm:pt>
    <dgm:pt modelId="{D698BF6B-16C4-418F-8C46-71F8125415DC}" type="pres">
      <dgm:prSet presAssocID="{BBC793C4-E345-46DA-AA90-F525EC634D57}" presName="lineNode" presStyleLbl="alignAccFollowNode1" presStyleIdx="3" presStyleCnt="12"/>
      <dgm:spPr/>
    </dgm:pt>
    <dgm:pt modelId="{C37CD894-B51A-4D3E-BBDA-6E875EB5391F}" type="pres">
      <dgm:prSet presAssocID="{BBC793C4-E345-46DA-AA90-F525EC634D57}" presName="lineArrowNode" presStyleLbl="alignAccFollowNode1" presStyleIdx="4" presStyleCnt="12"/>
      <dgm:spPr/>
    </dgm:pt>
    <dgm:pt modelId="{D39FF986-AE03-4FB0-9575-B9ADFD302C8A}" type="pres">
      <dgm:prSet presAssocID="{C0347ED8-D012-42C7-8B17-6202EBF79440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D3791696-640E-4B6D-AC9D-C808FB8CC722}" type="pres">
      <dgm:prSet presAssocID="{C0347ED8-D012-42C7-8B17-6202EBF79440}" presName="spacerBetweenCircleAndCallout" presStyleCnt="0">
        <dgm:presLayoutVars/>
      </dgm:prSet>
      <dgm:spPr/>
    </dgm:pt>
    <dgm:pt modelId="{6F2D0931-D73D-4800-A241-C30E9A694EB8}" type="pres">
      <dgm:prSet presAssocID="{BBC793C4-E345-46DA-AA90-F525EC634D57}" presName="nodeText" presStyleLbl="alignAccFollowNode1" presStyleIdx="5" presStyleCnt="12">
        <dgm:presLayoutVars>
          <dgm:bulletEnabled val="1"/>
        </dgm:presLayoutVars>
      </dgm:prSet>
      <dgm:spPr/>
    </dgm:pt>
    <dgm:pt modelId="{A82C1A80-CBC3-4959-A074-57FC4ED6ABB9}" type="pres">
      <dgm:prSet presAssocID="{C0347ED8-D012-42C7-8B17-6202EBF79440}" presName="sibTransComposite" presStyleCnt="0"/>
      <dgm:spPr/>
    </dgm:pt>
    <dgm:pt modelId="{F59230F0-DAF5-4880-9BED-B1E6B880B8F1}" type="pres">
      <dgm:prSet presAssocID="{88F995E1-20DB-428C-9FBF-4A64D9BFC904}" presName="compositeNode" presStyleCnt="0"/>
      <dgm:spPr/>
    </dgm:pt>
    <dgm:pt modelId="{6A4FB2A7-3166-4936-8256-4C66906E330E}" type="pres">
      <dgm:prSet presAssocID="{88F995E1-20DB-428C-9FBF-4A64D9BFC90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DF80B3C-700D-4B7C-9C64-2D26C0EDCE8E}" type="pres">
      <dgm:prSet presAssocID="{88F995E1-20DB-428C-9FBF-4A64D9BFC904}" presName="parSh" presStyleCnt="0"/>
      <dgm:spPr/>
    </dgm:pt>
    <dgm:pt modelId="{0EA89880-DFCD-4582-A9D6-2A864A595CA3}" type="pres">
      <dgm:prSet presAssocID="{88F995E1-20DB-428C-9FBF-4A64D9BFC904}" presName="lineNode" presStyleLbl="alignAccFollowNode1" presStyleIdx="6" presStyleCnt="12"/>
      <dgm:spPr/>
    </dgm:pt>
    <dgm:pt modelId="{AA70B5E3-188C-43F7-A0C2-D3EE2BC5BA2D}" type="pres">
      <dgm:prSet presAssocID="{88F995E1-20DB-428C-9FBF-4A64D9BFC904}" presName="lineArrowNode" presStyleLbl="alignAccFollowNode1" presStyleIdx="7" presStyleCnt="12"/>
      <dgm:spPr/>
    </dgm:pt>
    <dgm:pt modelId="{AF64685C-C3D1-4E28-9F06-F23FC86F752A}" type="pres">
      <dgm:prSet presAssocID="{99D0376B-6A11-4CA6-80F0-C5C03BDEB384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0D34BBCA-5701-4E4E-9B52-DCBF61F55362}" type="pres">
      <dgm:prSet presAssocID="{99D0376B-6A11-4CA6-80F0-C5C03BDEB384}" presName="spacerBetweenCircleAndCallout" presStyleCnt="0">
        <dgm:presLayoutVars/>
      </dgm:prSet>
      <dgm:spPr/>
    </dgm:pt>
    <dgm:pt modelId="{B3F67947-2600-46ED-A9E3-C54AC235A5AF}" type="pres">
      <dgm:prSet presAssocID="{88F995E1-20DB-428C-9FBF-4A64D9BFC904}" presName="nodeText" presStyleLbl="alignAccFollowNode1" presStyleIdx="8" presStyleCnt="12">
        <dgm:presLayoutVars>
          <dgm:bulletEnabled val="1"/>
        </dgm:presLayoutVars>
      </dgm:prSet>
      <dgm:spPr/>
    </dgm:pt>
    <dgm:pt modelId="{E7E52BD9-7BC2-486F-B7DC-EAB015E2DECF}" type="pres">
      <dgm:prSet presAssocID="{99D0376B-6A11-4CA6-80F0-C5C03BDEB384}" presName="sibTransComposite" presStyleCnt="0"/>
      <dgm:spPr/>
    </dgm:pt>
    <dgm:pt modelId="{5EB87FEE-C283-4EDC-9326-A4F8F893C2FC}" type="pres">
      <dgm:prSet presAssocID="{8AB45B77-1D67-499F-BFED-95652538C9DA}" presName="compositeNode" presStyleCnt="0"/>
      <dgm:spPr/>
    </dgm:pt>
    <dgm:pt modelId="{4EDB86E2-5338-411C-A213-F67B414F1A52}" type="pres">
      <dgm:prSet presAssocID="{8AB45B77-1D67-499F-BFED-95652538C9D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91FA143-6A8B-4D4D-881C-277133CE11C6}" type="pres">
      <dgm:prSet presAssocID="{8AB45B77-1D67-499F-BFED-95652538C9DA}" presName="parSh" presStyleCnt="0"/>
      <dgm:spPr/>
    </dgm:pt>
    <dgm:pt modelId="{3F6EAD91-CD76-4D9B-A329-480264BFFD1D}" type="pres">
      <dgm:prSet presAssocID="{8AB45B77-1D67-499F-BFED-95652538C9DA}" presName="lineNode" presStyleLbl="alignAccFollowNode1" presStyleIdx="9" presStyleCnt="12"/>
      <dgm:spPr/>
    </dgm:pt>
    <dgm:pt modelId="{775AE54B-745D-4EF2-933F-0F6015A66FC7}" type="pres">
      <dgm:prSet presAssocID="{8AB45B77-1D67-499F-BFED-95652538C9DA}" presName="lineArrowNode" presStyleLbl="alignAccFollowNode1" presStyleIdx="10" presStyleCnt="12"/>
      <dgm:spPr/>
    </dgm:pt>
    <dgm:pt modelId="{6205B7A0-5F73-45F7-A924-D747BCAF9BFE}" type="pres">
      <dgm:prSet presAssocID="{8248FED8-DD58-4D63-83C5-1B376DF5A240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02C3F647-3A35-404C-97A2-2252DABEE45E}" type="pres">
      <dgm:prSet presAssocID="{8248FED8-DD58-4D63-83C5-1B376DF5A240}" presName="spacerBetweenCircleAndCallout" presStyleCnt="0">
        <dgm:presLayoutVars/>
      </dgm:prSet>
      <dgm:spPr/>
    </dgm:pt>
    <dgm:pt modelId="{D4D0A2B4-AE79-4773-BF9B-59137657E09F}" type="pres">
      <dgm:prSet presAssocID="{8AB45B77-1D67-499F-BFED-95652538C9DA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EB4CB10B-55E9-4E89-B7A5-EADC6C2CCAB9}" type="presOf" srcId="{99D0376B-6A11-4CA6-80F0-C5C03BDEB384}" destId="{AF64685C-C3D1-4E28-9F06-F23FC86F752A}" srcOrd="0" destOrd="0" presId="urn:microsoft.com/office/officeart/2016/7/layout/LinearArrowProcessNumbered"/>
    <dgm:cxn modelId="{0A278317-2A92-4A93-A70E-975561FA350B}" type="presOf" srcId="{BBC793C4-E345-46DA-AA90-F525EC634D57}" destId="{6F2D0931-D73D-4800-A241-C30E9A694EB8}" srcOrd="0" destOrd="0" presId="urn:microsoft.com/office/officeart/2016/7/layout/LinearArrowProcessNumbered"/>
    <dgm:cxn modelId="{FEA0282B-1C1D-40BD-9616-F564B7BD39B8}" type="presOf" srcId="{F9738A84-0043-42A7-9744-5CAEB72BD7AE}" destId="{6BA613AA-D446-4297-9A88-2265A300BEB4}" srcOrd="0" destOrd="0" presId="urn:microsoft.com/office/officeart/2016/7/layout/LinearArrowProcessNumbered"/>
    <dgm:cxn modelId="{A829564D-02DB-49EF-9147-35B9167B1DDA}" type="presOf" srcId="{C0347ED8-D012-42C7-8B17-6202EBF79440}" destId="{D39FF986-AE03-4FB0-9575-B9ADFD302C8A}" srcOrd="0" destOrd="0" presId="urn:microsoft.com/office/officeart/2016/7/layout/LinearArrowProcessNumbered"/>
    <dgm:cxn modelId="{130C7372-5356-4254-9FFE-04CA20D76289}" type="presOf" srcId="{56B9A875-6030-4B0E-BFF9-8B0DE16FFF4D}" destId="{D3E52D0E-ABCE-41A2-B253-02C18C1E660F}" srcOrd="0" destOrd="0" presId="urn:microsoft.com/office/officeart/2016/7/layout/LinearArrowProcessNumbered"/>
    <dgm:cxn modelId="{6FCDD252-1416-4219-99A1-030822F3B2DA}" type="presOf" srcId="{88F995E1-20DB-428C-9FBF-4A64D9BFC904}" destId="{B3F67947-2600-46ED-A9E3-C54AC235A5AF}" srcOrd="0" destOrd="0" presId="urn:microsoft.com/office/officeart/2016/7/layout/LinearArrowProcessNumbered"/>
    <dgm:cxn modelId="{BEBFAC5A-7310-4C6A-9997-06ED9A5396C7}" type="presOf" srcId="{8248FED8-DD58-4D63-83C5-1B376DF5A240}" destId="{6205B7A0-5F73-45F7-A924-D747BCAF9BFE}" srcOrd="0" destOrd="0" presId="urn:microsoft.com/office/officeart/2016/7/layout/LinearArrowProcessNumbered"/>
    <dgm:cxn modelId="{8BFF947E-2E08-4494-89E1-5B04DB3B2C77}" type="presOf" srcId="{FAEC0F2A-D917-4D65-959C-4DD947A41AF3}" destId="{8F109FD7-B75F-4145-8E2B-85E71B5BF1FC}" srcOrd="0" destOrd="0" presId="urn:microsoft.com/office/officeart/2016/7/layout/LinearArrowProcessNumbered"/>
    <dgm:cxn modelId="{86D7768E-7266-4FEB-A707-3025C8D76E38}" srcId="{56B9A875-6030-4B0E-BFF9-8B0DE16FFF4D}" destId="{F9738A84-0043-42A7-9744-5CAEB72BD7AE}" srcOrd="0" destOrd="0" parTransId="{7BAAA343-74DB-4EDC-BE4A-07BE8282FB33}" sibTransId="{FAEC0F2A-D917-4D65-959C-4DD947A41AF3}"/>
    <dgm:cxn modelId="{2C236496-5937-4C07-A4B2-187D9D06AFC4}" srcId="{56B9A875-6030-4B0E-BFF9-8B0DE16FFF4D}" destId="{BBC793C4-E345-46DA-AA90-F525EC634D57}" srcOrd="1" destOrd="0" parTransId="{B6B98AD8-B175-4273-BA49-8B139CC62961}" sibTransId="{C0347ED8-D012-42C7-8B17-6202EBF79440}"/>
    <dgm:cxn modelId="{FDAB8CAE-5363-4BBB-837E-A2451802B309}" srcId="{56B9A875-6030-4B0E-BFF9-8B0DE16FFF4D}" destId="{8AB45B77-1D67-499F-BFED-95652538C9DA}" srcOrd="3" destOrd="0" parTransId="{ABC53E6A-90D7-4694-90CD-334F6F5BA336}" sibTransId="{8248FED8-DD58-4D63-83C5-1B376DF5A240}"/>
    <dgm:cxn modelId="{AD229BBA-CC85-4B18-915D-674F9A8B5443}" srcId="{56B9A875-6030-4B0E-BFF9-8B0DE16FFF4D}" destId="{88F995E1-20DB-428C-9FBF-4A64D9BFC904}" srcOrd="2" destOrd="0" parTransId="{CAF3F621-5D8B-4001-9917-97B4965F133B}" sibTransId="{99D0376B-6A11-4CA6-80F0-C5C03BDEB384}"/>
    <dgm:cxn modelId="{8B1932E5-DE54-43D3-BB18-51E10B48543F}" type="presOf" srcId="{8AB45B77-1D67-499F-BFED-95652538C9DA}" destId="{D4D0A2B4-AE79-4773-BF9B-59137657E09F}" srcOrd="0" destOrd="0" presId="urn:microsoft.com/office/officeart/2016/7/layout/LinearArrowProcessNumbered"/>
    <dgm:cxn modelId="{2EE3E738-678C-48C3-AEFF-FF27FBEEB842}" type="presParOf" srcId="{D3E52D0E-ABCE-41A2-B253-02C18C1E660F}" destId="{187C2C29-6D7C-4D73-A9BF-CDC69C6CB63F}" srcOrd="0" destOrd="0" presId="urn:microsoft.com/office/officeart/2016/7/layout/LinearArrowProcessNumbered"/>
    <dgm:cxn modelId="{09A61FC8-E89C-4925-9911-3D6866B89B33}" type="presParOf" srcId="{187C2C29-6D7C-4D73-A9BF-CDC69C6CB63F}" destId="{55F093CF-1189-44DC-BA1A-C2DC04E46833}" srcOrd="0" destOrd="0" presId="urn:microsoft.com/office/officeart/2016/7/layout/LinearArrowProcessNumbered"/>
    <dgm:cxn modelId="{9C4785B5-87C0-4730-8565-3F34CC526AF5}" type="presParOf" srcId="{187C2C29-6D7C-4D73-A9BF-CDC69C6CB63F}" destId="{1CC8AC73-38F1-4AC1-8610-E3563C4F5FFF}" srcOrd="1" destOrd="0" presId="urn:microsoft.com/office/officeart/2016/7/layout/LinearArrowProcessNumbered"/>
    <dgm:cxn modelId="{909707D4-C2EC-48C7-B2DA-2327F377AAA4}" type="presParOf" srcId="{1CC8AC73-38F1-4AC1-8610-E3563C4F5FFF}" destId="{3FF6D91D-6223-4FDB-9CBA-BF7A519A737E}" srcOrd="0" destOrd="0" presId="urn:microsoft.com/office/officeart/2016/7/layout/LinearArrowProcessNumbered"/>
    <dgm:cxn modelId="{8EA5D314-4617-4EBC-9C77-6CECBF1E735D}" type="presParOf" srcId="{1CC8AC73-38F1-4AC1-8610-E3563C4F5FFF}" destId="{0D4255A0-5D5A-4CEC-837F-792744A253C1}" srcOrd="1" destOrd="0" presId="urn:microsoft.com/office/officeart/2016/7/layout/LinearArrowProcessNumbered"/>
    <dgm:cxn modelId="{F5FCE6F8-0FC7-478F-A77D-C194A6A689A7}" type="presParOf" srcId="{1CC8AC73-38F1-4AC1-8610-E3563C4F5FFF}" destId="{8F109FD7-B75F-4145-8E2B-85E71B5BF1FC}" srcOrd="2" destOrd="0" presId="urn:microsoft.com/office/officeart/2016/7/layout/LinearArrowProcessNumbered"/>
    <dgm:cxn modelId="{41F462C7-F066-44EF-9847-33C483E1BE0D}" type="presParOf" srcId="{1CC8AC73-38F1-4AC1-8610-E3563C4F5FFF}" destId="{1CE6FB2D-F66F-44DD-8021-0AA0603B5B2F}" srcOrd="3" destOrd="0" presId="urn:microsoft.com/office/officeart/2016/7/layout/LinearArrowProcessNumbered"/>
    <dgm:cxn modelId="{8C35C93D-0DED-4BE4-BA4E-F1C5CE71108A}" type="presParOf" srcId="{187C2C29-6D7C-4D73-A9BF-CDC69C6CB63F}" destId="{6BA613AA-D446-4297-9A88-2265A300BEB4}" srcOrd="2" destOrd="0" presId="urn:microsoft.com/office/officeart/2016/7/layout/LinearArrowProcessNumbered"/>
    <dgm:cxn modelId="{1AE84F71-3B41-4D09-A75A-05F9EADC7E8A}" type="presParOf" srcId="{D3E52D0E-ABCE-41A2-B253-02C18C1E660F}" destId="{361AF9D8-B5B6-4111-8655-1BE55A4CC41B}" srcOrd="1" destOrd="0" presId="urn:microsoft.com/office/officeart/2016/7/layout/LinearArrowProcessNumbered"/>
    <dgm:cxn modelId="{0FB2F9EE-7B15-40B9-A10C-D66F9EB58734}" type="presParOf" srcId="{D3E52D0E-ABCE-41A2-B253-02C18C1E660F}" destId="{1DC1C1E7-B822-442D-AA57-7BB8BAED8A2C}" srcOrd="2" destOrd="0" presId="urn:microsoft.com/office/officeart/2016/7/layout/LinearArrowProcessNumbered"/>
    <dgm:cxn modelId="{D6A208EA-A86C-4AF6-86F6-0BE274C848E8}" type="presParOf" srcId="{1DC1C1E7-B822-442D-AA57-7BB8BAED8A2C}" destId="{267749FA-88E2-4AB1-A3E7-FFAF43B333B0}" srcOrd="0" destOrd="0" presId="urn:microsoft.com/office/officeart/2016/7/layout/LinearArrowProcessNumbered"/>
    <dgm:cxn modelId="{C66DA07E-C75E-44F5-843D-2FD0728CC173}" type="presParOf" srcId="{1DC1C1E7-B822-442D-AA57-7BB8BAED8A2C}" destId="{CE4241DB-2C85-49C7-8E7B-5AFBFC9EEF02}" srcOrd="1" destOrd="0" presId="urn:microsoft.com/office/officeart/2016/7/layout/LinearArrowProcessNumbered"/>
    <dgm:cxn modelId="{2E296849-5434-40FE-9BC4-1DE5E6E3764B}" type="presParOf" srcId="{CE4241DB-2C85-49C7-8E7B-5AFBFC9EEF02}" destId="{D698BF6B-16C4-418F-8C46-71F8125415DC}" srcOrd="0" destOrd="0" presId="urn:microsoft.com/office/officeart/2016/7/layout/LinearArrowProcessNumbered"/>
    <dgm:cxn modelId="{6735E938-842A-412E-926D-7850B4B965B5}" type="presParOf" srcId="{CE4241DB-2C85-49C7-8E7B-5AFBFC9EEF02}" destId="{C37CD894-B51A-4D3E-BBDA-6E875EB5391F}" srcOrd="1" destOrd="0" presId="urn:microsoft.com/office/officeart/2016/7/layout/LinearArrowProcessNumbered"/>
    <dgm:cxn modelId="{8B788030-A761-4CBB-81F0-1EC2D9927947}" type="presParOf" srcId="{CE4241DB-2C85-49C7-8E7B-5AFBFC9EEF02}" destId="{D39FF986-AE03-4FB0-9575-B9ADFD302C8A}" srcOrd="2" destOrd="0" presId="urn:microsoft.com/office/officeart/2016/7/layout/LinearArrowProcessNumbered"/>
    <dgm:cxn modelId="{2D96DEA8-8CDF-4E80-8409-37404533D31A}" type="presParOf" srcId="{CE4241DB-2C85-49C7-8E7B-5AFBFC9EEF02}" destId="{D3791696-640E-4B6D-AC9D-C808FB8CC722}" srcOrd="3" destOrd="0" presId="urn:microsoft.com/office/officeart/2016/7/layout/LinearArrowProcessNumbered"/>
    <dgm:cxn modelId="{23669ED0-9C40-40B1-A68B-1727626B5BB2}" type="presParOf" srcId="{1DC1C1E7-B822-442D-AA57-7BB8BAED8A2C}" destId="{6F2D0931-D73D-4800-A241-C30E9A694EB8}" srcOrd="2" destOrd="0" presId="urn:microsoft.com/office/officeart/2016/7/layout/LinearArrowProcessNumbered"/>
    <dgm:cxn modelId="{07D855C3-7148-4916-B036-A5DF30E829DF}" type="presParOf" srcId="{D3E52D0E-ABCE-41A2-B253-02C18C1E660F}" destId="{A82C1A80-CBC3-4959-A074-57FC4ED6ABB9}" srcOrd="3" destOrd="0" presId="urn:microsoft.com/office/officeart/2016/7/layout/LinearArrowProcessNumbered"/>
    <dgm:cxn modelId="{E4AD12A1-8705-4428-B0A6-25D8712B7047}" type="presParOf" srcId="{D3E52D0E-ABCE-41A2-B253-02C18C1E660F}" destId="{F59230F0-DAF5-4880-9BED-B1E6B880B8F1}" srcOrd="4" destOrd="0" presId="urn:microsoft.com/office/officeart/2016/7/layout/LinearArrowProcessNumbered"/>
    <dgm:cxn modelId="{576B3A3D-F325-460D-9EF6-366BA6DCAFCB}" type="presParOf" srcId="{F59230F0-DAF5-4880-9BED-B1E6B880B8F1}" destId="{6A4FB2A7-3166-4936-8256-4C66906E330E}" srcOrd="0" destOrd="0" presId="urn:microsoft.com/office/officeart/2016/7/layout/LinearArrowProcessNumbered"/>
    <dgm:cxn modelId="{F7352003-6ABF-49A1-AF92-74BED7445269}" type="presParOf" srcId="{F59230F0-DAF5-4880-9BED-B1E6B880B8F1}" destId="{9DF80B3C-700D-4B7C-9C64-2D26C0EDCE8E}" srcOrd="1" destOrd="0" presId="urn:microsoft.com/office/officeart/2016/7/layout/LinearArrowProcessNumbered"/>
    <dgm:cxn modelId="{1E390F7C-6159-4CBD-B53F-34E2594BA27E}" type="presParOf" srcId="{9DF80B3C-700D-4B7C-9C64-2D26C0EDCE8E}" destId="{0EA89880-DFCD-4582-A9D6-2A864A595CA3}" srcOrd="0" destOrd="0" presId="urn:microsoft.com/office/officeart/2016/7/layout/LinearArrowProcessNumbered"/>
    <dgm:cxn modelId="{81FD3CBF-F11B-44BB-A31E-3A879A62D412}" type="presParOf" srcId="{9DF80B3C-700D-4B7C-9C64-2D26C0EDCE8E}" destId="{AA70B5E3-188C-43F7-A0C2-D3EE2BC5BA2D}" srcOrd="1" destOrd="0" presId="urn:microsoft.com/office/officeart/2016/7/layout/LinearArrowProcessNumbered"/>
    <dgm:cxn modelId="{CA629F27-673B-4F03-A7CD-BB88B05801AC}" type="presParOf" srcId="{9DF80B3C-700D-4B7C-9C64-2D26C0EDCE8E}" destId="{AF64685C-C3D1-4E28-9F06-F23FC86F752A}" srcOrd="2" destOrd="0" presId="urn:microsoft.com/office/officeart/2016/7/layout/LinearArrowProcessNumbered"/>
    <dgm:cxn modelId="{5A46886D-816C-480E-BE2C-80CC9F10BEEC}" type="presParOf" srcId="{9DF80B3C-700D-4B7C-9C64-2D26C0EDCE8E}" destId="{0D34BBCA-5701-4E4E-9B52-DCBF61F55362}" srcOrd="3" destOrd="0" presId="urn:microsoft.com/office/officeart/2016/7/layout/LinearArrowProcessNumbered"/>
    <dgm:cxn modelId="{1B50D94C-6C6E-4B1E-BACE-6FA2243D9407}" type="presParOf" srcId="{F59230F0-DAF5-4880-9BED-B1E6B880B8F1}" destId="{B3F67947-2600-46ED-A9E3-C54AC235A5AF}" srcOrd="2" destOrd="0" presId="urn:microsoft.com/office/officeart/2016/7/layout/LinearArrowProcessNumbered"/>
    <dgm:cxn modelId="{B791EB4F-9ED8-4600-A3B2-9CCDE0567C30}" type="presParOf" srcId="{D3E52D0E-ABCE-41A2-B253-02C18C1E660F}" destId="{E7E52BD9-7BC2-486F-B7DC-EAB015E2DECF}" srcOrd="5" destOrd="0" presId="urn:microsoft.com/office/officeart/2016/7/layout/LinearArrowProcessNumbered"/>
    <dgm:cxn modelId="{4CF4A5DA-CB3F-419C-8FCC-B6B8E4FD3A6B}" type="presParOf" srcId="{D3E52D0E-ABCE-41A2-B253-02C18C1E660F}" destId="{5EB87FEE-C283-4EDC-9326-A4F8F893C2FC}" srcOrd="6" destOrd="0" presId="urn:microsoft.com/office/officeart/2016/7/layout/LinearArrowProcessNumbered"/>
    <dgm:cxn modelId="{CA6635D1-9EBE-4E08-948B-07D2D2BD8EFC}" type="presParOf" srcId="{5EB87FEE-C283-4EDC-9326-A4F8F893C2FC}" destId="{4EDB86E2-5338-411C-A213-F67B414F1A52}" srcOrd="0" destOrd="0" presId="urn:microsoft.com/office/officeart/2016/7/layout/LinearArrowProcessNumbered"/>
    <dgm:cxn modelId="{B4F1F10D-E4F8-4563-A40E-B1AC7316746D}" type="presParOf" srcId="{5EB87FEE-C283-4EDC-9326-A4F8F893C2FC}" destId="{991FA143-6A8B-4D4D-881C-277133CE11C6}" srcOrd="1" destOrd="0" presId="urn:microsoft.com/office/officeart/2016/7/layout/LinearArrowProcessNumbered"/>
    <dgm:cxn modelId="{0F9EBEF9-14B7-4972-8EDB-26EFB84D285D}" type="presParOf" srcId="{991FA143-6A8B-4D4D-881C-277133CE11C6}" destId="{3F6EAD91-CD76-4D9B-A329-480264BFFD1D}" srcOrd="0" destOrd="0" presId="urn:microsoft.com/office/officeart/2016/7/layout/LinearArrowProcessNumbered"/>
    <dgm:cxn modelId="{541A793F-22F8-4205-BF1C-CC119DEA59D8}" type="presParOf" srcId="{991FA143-6A8B-4D4D-881C-277133CE11C6}" destId="{775AE54B-745D-4EF2-933F-0F6015A66FC7}" srcOrd="1" destOrd="0" presId="urn:microsoft.com/office/officeart/2016/7/layout/LinearArrowProcessNumbered"/>
    <dgm:cxn modelId="{B52A4673-83F5-4093-8C9F-BF10712905F4}" type="presParOf" srcId="{991FA143-6A8B-4D4D-881C-277133CE11C6}" destId="{6205B7A0-5F73-45F7-A924-D747BCAF9BFE}" srcOrd="2" destOrd="0" presId="urn:microsoft.com/office/officeart/2016/7/layout/LinearArrowProcessNumbered"/>
    <dgm:cxn modelId="{50D54AC2-3BBB-45A0-ACC2-865A42B8D750}" type="presParOf" srcId="{991FA143-6A8B-4D4D-881C-277133CE11C6}" destId="{02C3F647-3A35-404C-97A2-2252DABEE45E}" srcOrd="3" destOrd="0" presId="urn:microsoft.com/office/officeart/2016/7/layout/LinearArrowProcessNumbered"/>
    <dgm:cxn modelId="{A8DBA04B-227E-4AC1-8F68-62A04D80A6B4}" type="presParOf" srcId="{5EB87FEE-C283-4EDC-9326-A4F8F893C2FC}" destId="{D4D0A2B4-AE79-4773-BF9B-59137657E09F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6D91D-6223-4FDB-9CBA-BF7A519A737E}">
      <dsp:nvSpPr>
        <dsp:cNvPr id="0" name=""/>
        <dsp:cNvSpPr/>
      </dsp:nvSpPr>
      <dsp:spPr>
        <a:xfrm>
          <a:off x="1257299" y="827261"/>
          <a:ext cx="1005840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255A0-5D5A-4CEC-837F-792744A253C1}">
      <dsp:nvSpPr>
        <dsp:cNvPr id="0" name=""/>
        <dsp:cNvSpPr/>
      </dsp:nvSpPr>
      <dsp:spPr>
        <a:xfrm>
          <a:off x="2323490" y="742806"/>
          <a:ext cx="115671" cy="217202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144388"/>
            <a:satOff val="435"/>
            <a:lumOff val="12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44388"/>
              <a:satOff val="435"/>
              <a:lumOff val="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09FD7-B75F-4145-8E2B-85E71B5BF1FC}">
      <dsp:nvSpPr>
        <dsp:cNvPr id="0" name=""/>
        <dsp:cNvSpPr/>
      </dsp:nvSpPr>
      <dsp:spPr>
        <a:xfrm>
          <a:off x="610843" y="306570"/>
          <a:ext cx="1041453" cy="10414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14" tIns="40414" rIns="40414" bIns="40414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763360" y="459087"/>
        <a:ext cx="736419" cy="736419"/>
      </dsp:txXfrm>
    </dsp:sp>
    <dsp:sp modelId="{6BA613AA-D446-4297-9A88-2265A300BEB4}">
      <dsp:nvSpPr>
        <dsp:cNvPr id="0" name=""/>
        <dsp:cNvSpPr/>
      </dsp:nvSpPr>
      <dsp:spPr>
        <a:xfrm>
          <a:off x="0" y="1513578"/>
          <a:ext cx="226314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288777"/>
            <a:satOff val="870"/>
            <a:lumOff val="25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88777"/>
              <a:satOff val="870"/>
              <a:lumOff val="2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19" tIns="165100" rIns="178519" bIns="16510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Take the money and move.</a:t>
          </a:r>
        </a:p>
      </dsp:txBody>
      <dsp:txXfrm>
        <a:off x="0" y="1906698"/>
        <a:ext cx="2263140" cy="1572480"/>
      </dsp:txXfrm>
    </dsp:sp>
    <dsp:sp modelId="{D698BF6B-16C4-418F-8C46-71F8125415DC}">
      <dsp:nvSpPr>
        <dsp:cNvPr id="0" name=""/>
        <dsp:cNvSpPr/>
      </dsp:nvSpPr>
      <dsp:spPr>
        <a:xfrm>
          <a:off x="2514599" y="827403"/>
          <a:ext cx="2263140" cy="72"/>
        </a:xfrm>
        <a:prstGeom prst="rect">
          <a:avLst/>
        </a:prstGeom>
        <a:solidFill>
          <a:schemeClr val="accent2">
            <a:tint val="40000"/>
            <a:alpha val="90000"/>
            <a:hueOff val="433165"/>
            <a:satOff val="1304"/>
            <a:lumOff val="37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33165"/>
              <a:satOff val="1304"/>
              <a:lumOff val="3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CD894-B51A-4D3E-BBDA-6E875EB5391F}">
      <dsp:nvSpPr>
        <dsp:cNvPr id="0" name=""/>
        <dsp:cNvSpPr/>
      </dsp:nvSpPr>
      <dsp:spPr>
        <a:xfrm>
          <a:off x="4838090" y="742926"/>
          <a:ext cx="115671" cy="21732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577553"/>
            <a:satOff val="1739"/>
            <a:lumOff val="5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577553"/>
              <a:satOff val="1739"/>
              <a:lumOff val="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FF986-AE03-4FB0-9575-B9ADFD302C8A}">
      <dsp:nvSpPr>
        <dsp:cNvPr id="0" name=""/>
        <dsp:cNvSpPr/>
      </dsp:nvSpPr>
      <dsp:spPr>
        <a:xfrm>
          <a:off x="3125443" y="306713"/>
          <a:ext cx="1041453" cy="1041453"/>
        </a:xfrm>
        <a:prstGeom prst="ellipse">
          <a:avLst/>
        </a:prstGeom>
        <a:solidFill>
          <a:schemeClr val="accent2">
            <a:hueOff val="398533"/>
            <a:satOff val="245"/>
            <a:lumOff val="3203"/>
            <a:alphaOff val="0"/>
          </a:schemeClr>
        </a:solidFill>
        <a:ln w="15875" cap="flat" cmpd="sng" algn="ctr">
          <a:solidFill>
            <a:schemeClr val="accent2">
              <a:hueOff val="398533"/>
              <a:satOff val="245"/>
              <a:lumOff val="32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14" tIns="40414" rIns="40414" bIns="40414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277960" y="459230"/>
        <a:ext cx="736419" cy="736419"/>
      </dsp:txXfrm>
    </dsp:sp>
    <dsp:sp modelId="{6F2D0931-D73D-4800-A241-C30E9A694EB8}">
      <dsp:nvSpPr>
        <dsp:cNvPr id="0" name=""/>
        <dsp:cNvSpPr/>
      </dsp:nvSpPr>
      <dsp:spPr>
        <a:xfrm>
          <a:off x="2514599" y="1513909"/>
          <a:ext cx="226314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721941"/>
            <a:satOff val="2174"/>
            <a:lumOff val="63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721941"/>
              <a:satOff val="2174"/>
              <a:lumOff val="6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19" tIns="165100" rIns="178519" bIns="16510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Resist using the courts and   non-violent protests.</a:t>
          </a:r>
        </a:p>
      </dsp:txBody>
      <dsp:txXfrm>
        <a:off x="2514599" y="1907029"/>
        <a:ext cx="2263140" cy="1572480"/>
      </dsp:txXfrm>
    </dsp:sp>
    <dsp:sp modelId="{0EA89880-DFCD-4582-A9D6-2A864A595CA3}">
      <dsp:nvSpPr>
        <dsp:cNvPr id="0" name=""/>
        <dsp:cNvSpPr/>
      </dsp:nvSpPr>
      <dsp:spPr>
        <a:xfrm>
          <a:off x="5029199" y="827403"/>
          <a:ext cx="2263140" cy="72"/>
        </a:xfrm>
        <a:prstGeom prst="rect">
          <a:avLst/>
        </a:prstGeom>
        <a:solidFill>
          <a:schemeClr val="accent2">
            <a:tint val="40000"/>
            <a:alpha val="90000"/>
            <a:hueOff val="866330"/>
            <a:satOff val="2609"/>
            <a:lumOff val="75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866330"/>
              <a:satOff val="2609"/>
              <a:lumOff val="7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0B5E3-188C-43F7-A0C2-D3EE2BC5BA2D}">
      <dsp:nvSpPr>
        <dsp:cNvPr id="0" name=""/>
        <dsp:cNvSpPr/>
      </dsp:nvSpPr>
      <dsp:spPr>
        <a:xfrm>
          <a:off x="7352690" y="742926"/>
          <a:ext cx="115671" cy="21732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1010718"/>
            <a:satOff val="3044"/>
            <a:lumOff val="88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010718"/>
              <a:satOff val="304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4685C-C3D1-4E28-9F06-F23FC86F752A}">
      <dsp:nvSpPr>
        <dsp:cNvPr id="0" name=""/>
        <dsp:cNvSpPr/>
      </dsp:nvSpPr>
      <dsp:spPr>
        <a:xfrm>
          <a:off x="5640043" y="306713"/>
          <a:ext cx="1041453" cy="1041453"/>
        </a:xfrm>
        <a:prstGeom prst="ellipse">
          <a:avLst/>
        </a:prstGeom>
        <a:solidFill>
          <a:schemeClr val="accent2">
            <a:hueOff val="797066"/>
            <a:satOff val="490"/>
            <a:lumOff val="6405"/>
            <a:alphaOff val="0"/>
          </a:schemeClr>
        </a:solidFill>
        <a:ln w="15875" cap="flat" cmpd="sng" algn="ctr">
          <a:solidFill>
            <a:schemeClr val="accent2">
              <a:hueOff val="797066"/>
              <a:satOff val="490"/>
              <a:lumOff val="6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14" tIns="40414" rIns="40414" bIns="40414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5792560" y="459230"/>
        <a:ext cx="736419" cy="736419"/>
      </dsp:txXfrm>
    </dsp:sp>
    <dsp:sp modelId="{B3F67947-2600-46ED-A9E3-C54AC235A5AF}">
      <dsp:nvSpPr>
        <dsp:cNvPr id="0" name=""/>
        <dsp:cNvSpPr/>
      </dsp:nvSpPr>
      <dsp:spPr>
        <a:xfrm>
          <a:off x="5029199" y="1513909"/>
          <a:ext cx="226314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1155106"/>
            <a:satOff val="3479"/>
            <a:lumOff val="100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155106"/>
              <a:satOff val="3479"/>
              <a:lumOff val="1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19" tIns="165100" rIns="178519" bIns="16510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Stay and hope the government decides to change its mind.</a:t>
          </a:r>
        </a:p>
      </dsp:txBody>
      <dsp:txXfrm>
        <a:off x="5029199" y="1907029"/>
        <a:ext cx="2263140" cy="1572480"/>
      </dsp:txXfrm>
    </dsp:sp>
    <dsp:sp modelId="{3F6EAD91-CD76-4D9B-A329-480264BFFD1D}">
      <dsp:nvSpPr>
        <dsp:cNvPr id="0" name=""/>
        <dsp:cNvSpPr/>
      </dsp:nvSpPr>
      <dsp:spPr>
        <a:xfrm>
          <a:off x="7543800" y="827403"/>
          <a:ext cx="1131570" cy="72"/>
        </a:xfrm>
        <a:prstGeom prst="rect">
          <a:avLst/>
        </a:prstGeom>
        <a:solidFill>
          <a:schemeClr val="accent2">
            <a:tint val="40000"/>
            <a:alpha val="90000"/>
            <a:hueOff val="1299494"/>
            <a:satOff val="3913"/>
            <a:lumOff val="113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299494"/>
              <a:satOff val="3913"/>
              <a:lumOff val="1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5B7A0-5F73-45F7-A924-D747BCAF9BFE}">
      <dsp:nvSpPr>
        <dsp:cNvPr id="0" name=""/>
        <dsp:cNvSpPr/>
      </dsp:nvSpPr>
      <dsp:spPr>
        <a:xfrm>
          <a:off x="8154643" y="306713"/>
          <a:ext cx="1041453" cy="1041453"/>
        </a:xfrm>
        <a:prstGeom prst="ellipse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14" tIns="40414" rIns="40414" bIns="40414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8307160" y="459230"/>
        <a:ext cx="736419" cy="736419"/>
      </dsp:txXfrm>
    </dsp:sp>
    <dsp:sp modelId="{D4D0A2B4-AE79-4773-BF9B-59137657E09F}">
      <dsp:nvSpPr>
        <dsp:cNvPr id="0" name=""/>
        <dsp:cNvSpPr/>
      </dsp:nvSpPr>
      <dsp:spPr>
        <a:xfrm>
          <a:off x="7543800" y="1513909"/>
          <a:ext cx="226314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1588271"/>
            <a:satOff val="4783"/>
            <a:lumOff val="138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588271"/>
              <a:satOff val="4783"/>
              <a:lumOff val="1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19" tIns="165100" rIns="178519" bIns="16510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Resist using an armed militia.</a:t>
          </a:r>
        </a:p>
      </dsp:txBody>
      <dsp:txXfrm>
        <a:off x="7543800" y="1907029"/>
        <a:ext cx="2263140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7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7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8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40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2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4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8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6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ptions">
            <a:extLst>
              <a:ext uri="{FF2B5EF4-FFF2-40B4-BE49-F238E27FC236}">
                <a16:creationId xmlns:a16="http://schemas.microsoft.com/office/drawing/2014/main" id="{4C2AC4FE-43F5-4E99-8C2F-6E21F19E4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42915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Question">
            <a:extLst>
              <a:ext uri="{FF2B5EF4-FFF2-40B4-BE49-F238E27FC236}">
                <a16:creationId xmlns:a16="http://schemas.microsoft.com/office/drawing/2014/main" id="{5D815744-DA7B-47D6-AF60-62045D5D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400"/>
              <a:t>The Government is forcing everyone within 10 miles of your school to move. In return, you are promised payment. 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367804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ional Park Service Arrowhead">
            <a:extLst>
              <a:ext uri="{FF2B5EF4-FFF2-40B4-BE49-F238E27FC236}">
                <a16:creationId xmlns:a16="http://schemas.microsoft.com/office/drawing/2014/main" id="{050A5706-BBA3-4B6D-A7A3-89746541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421" y="4769184"/>
            <a:ext cx="1152244" cy="149974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45D2DDA-2799-4620-91CE-F88F494BD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Washita Battlefield Traveling trunk Lesson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883ED-4F79-4255-957D-323299C47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758952"/>
            <a:ext cx="10287000" cy="3566160"/>
          </a:xfrm>
        </p:spPr>
        <p:txBody>
          <a:bodyPr>
            <a:normAutofit/>
          </a:bodyPr>
          <a:lstStyle/>
          <a:p>
            <a:r>
              <a:rPr lang="en-US" sz="6600" dirty="0"/>
              <a:t>Clash of Cultures on the Plains</a:t>
            </a:r>
          </a:p>
        </p:txBody>
      </p:sp>
    </p:spTree>
    <p:extLst>
      <p:ext uri="{BB962C8B-B14F-4D97-AF65-F5344CB8AC3E}">
        <p14:creationId xmlns:p14="http://schemas.microsoft.com/office/powerpoint/2010/main" val="50475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titled &quot;American Progress.&quot; Lady Liberty is leading the way westward bringing light and industry with her. There are tribal members, wildlife, and a herd of bison running from the advancement of white settlers. White settlers are bringing plows, the railroad, the telegraph, miners, and settlement to the west.">
            <a:extLst>
              <a:ext uri="{FF2B5EF4-FFF2-40B4-BE49-F238E27FC236}">
                <a16:creationId xmlns:a16="http://schemas.microsoft.com/office/drawing/2014/main" id="{12900937-E2E3-4235-823C-638611CFB6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639" y="0"/>
            <a:ext cx="921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DFC0B-5D95-4352-87FE-70F557C5E6FC}"/>
              </a:ext>
            </a:extLst>
          </p:cNvPr>
          <p:cNvSpPr txBox="1"/>
          <p:nvPr/>
        </p:nvSpPr>
        <p:spPr>
          <a:xfrm>
            <a:off x="0" y="108858"/>
            <a:ext cx="2416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</a:rPr>
              <a:t>American Progress</a:t>
            </a:r>
          </a:p>
        </p:txBody>
      </p:sp>
    </p:spTree>
    <p:extLst>
      <p:ext uri="{BB962C8B-B14F-4D97-AF65-F5344CB8AC3E}">
        <p14:creationId xmlns:p14="http://schemas.microsoft.com/office/powerpoint/2010/main" val="336098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titled &quot;Across the Continent. Westward the Course of Empire Takes its Way.&quot; It contains a small settlement town in the bottom left corner with a wagon trail leading into the distance. In the bottom center, there is a train arriving at the train station with settlers waiting to board, also heading into the distance. On the right there are two horse backed warriors watching with a scenic lake view and mountains in the distance.">
            <a:extLst>
              <a:ext uri="{FF2B5EF4-FFF2-40B4-BE49-F238E27FC236}">
                <a16:creationId xmlns:a16="http://schemas.microsoft.com/office/drawing/2014/main" id="{53AFF85C-005F-4D3E-989C-6506372CD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862" y="-283036"/>
            <a:ext cx="10027034" cy="70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7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oman tying hay into bundles and a man holding a hay cradle">
            <a:extLst>
              <a:ext uri="{FF2B5EF4-FFF2-40B4-BE49-F238E27FC236}">
                <a16:creationId xmlns:a16="http://schemas.microsoft.com/office/drawing/2014/main" id="{8FADE1FD-E076-40F1-8E08-A174F76255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114" y="301261"/>
            <a:ext cx="3948466" cy="5922700"/>
          </a:xfrm>
          <a:prstGeom prst="rect">
            <a:avLst/>
          </a:prstGeom>
        </p:spPr>
      </p:pic>
      <p:pic>
        <p:nvPicPr>
          <p:cNvPr id="7" name="Picture 6" descr="A prairie homestead featuring people, animals, and a house">
            <a:extLst>
              <a:ext uri="{FF2B5EF4-FFF2-40B4-BE49-F238E27FC236}">
                <a16:creationId xmlns:a16="http://schemas.microsoft.com/office/drawing/2014/main" id="{86B501D4-9F8F-4036-BF37-EE5ED9B40D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3" y="612237"/>
            <a:ext cx="7802565" cy="52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istorical advertisement promoting Westward Expansion into Kansas">
            <a:extLst>
              <a:ext uri="{FF2B5EF4-FFF2-40B4-BE49-F238E27FC236}">
                <a16:creationId xmlns:a16="http://schemas.microsoft.com/office/drawing/2014/main" id="{5F49CF12-65E6-45A8-ADEE-8616B59132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418" y="-114326"/>
            <a:ext cx="3362471" cy="7116756"/>
          </a:xfrm>
          <a:prstGeom prst="rect">
            <a:avLst/>
          </a:prstGeom>
        </p:spPr>
      </p:pic>
      <p:pic>
        <p:nvPicPr>
          <p:cNvPr id="7" name="Picture 6" descr="A man plowing with two oxen and two people in the background">
            <a:extLst>
              <a:ext uri="{FF2B5EF4-FFF2-40B4-BE49-F238E27FC236}">
                <a16:creationId xmlns:a16="http://schemas.microsoft.com/office/drawing/2014/main" id="{CF4C45F4-169C-409B-A14F-E7E8E261D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1" y="733191"/>
            <a:ext cx="7375479" cy="49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8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of a Cheyenne tipi in a cottonwood grove">
            <a:extLst>
              <a:ext uri="{FF2B5EF4-FFF2-40B4-BE49-F238E27FC236}">
                <a16:creationId xmlns:a16="http://schemas.microsoft.com/office/drawing/2014/main" id="{52D55C33-A31B-427B-B8B8-441AF3D73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279" y="-143476"/>
            <a:ext cx="5654722" cy="7133650"/>
          </a:xfrm>
        </p:spPr>
      </p:pic>
      <p:pic>
        <p:nvPicPr>
          <p:cNvPr id="7" name="Picture 6" descr="A group of 7 Cheyenne warriors riding horses in a field">
            <a:extLst>
              <a:ext uri="{FF2B5EF4-FFF2-40B4-BE49-F238E27FC236}">
                <a16:creationId xmlns:a16="http://schemas.microsoft.com/office/drawing/2014/main" id="{AC8D3BA6-BD97-4005-A4CE-4297030846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071" y="513600"/>
            <a:ext cx="7058350" cy="53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9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ainting of three Indian warriors hunting a bison herd">
            <a:extLst>
              <a:ext uri="{FF2B5EF4-FFF2-40B4-BE49-F238E27FC236}">
                <a16:creationId xmlns:a16="http://schemas.microsoft.com/office/drawing/2014/main" id="{AAA4D2CB-85C6-41A5-95B1-B2E8A8D15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335" y="827314"/>
            <a:ext cx="8434357" cy="4745068"/>
          </a:xfrm>
          <a:prstGeom prst="rect">
            <a:avLst/>
          </a:prstGeom>
        </p:spPr>
      </p:pic>
      <p:pic>
        <p:nvPicPr>
          <p:cNvPr id="8" name="Picture 7" descr="A historical photograph of a Cheyenne warrior seated holding a bow and arrow.">
            <a:extLst>
              <a:ext uri="{FF2B5EF4-FFF2-40B4-BE49-F238E27FC236}">
                <a16:creationId xmlns:a16="http://schemas.microsoft.com/office/drawing/2014/main" id="{461CB8D5-E20B-4433-8AF9-AAF7531A6F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70" y="-190311"/>
            <a:ext cx="4367283" cy="732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eyenne girl holding the head of a horse loaded travois. Two other loaded horse travois are in the background">
            <a:extLst>
              <a:ext uri="{FF2B5EF4-FFF2-40B4-BE49-F238E27FC236}">
                <a16:creationId xmlns:a16="http://schemas.microsoft.com/office/drawing/2014/main" id="{A8C127CB-9C8E-49AC-B2BE-A31A56FD56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343" y="2572593"/>
            <a:ext cx="8042756" cy="4285407"/>
          </a:xfrm>
          <a:prstGeom prst="rect">
            <a:avLst/>
          </a:prstGeom>
        </p:spPr>
      </p:pic>
      <p:pic>
        <p:nvPicPr>
          <p:cNvPr id="3" name="Picture 2" descr="A historical picture of two Cheyenne women pounding cherries in front of a tipi">
            <a:extLst>
              <a:ext uri="{FF2B5EF4-FFF2-40B4-BE49-F238E27FC236}">
                <a16:creationId xmlns:a16="http://schemas.microsoft.com/office/drawing/2014/main" id="{BC36A5BB-E793-4341-A23C-EFAA6F563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3" y="-337948"/>
            <a:ext cx="5660573" cy="40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872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</TotalTime>
  <Words>75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The Government is forcing everyone within 10 miles of your school to move. In return, you are promised payment. What would you do?</vt:lpstr>
      <vt:lpstr>Clash of Cultures on the Plains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Bison</dc:title>
  <dc:creator>Roesch, Katherine M</dc:creator>
  <cp:lastModifiedBy>Roesch, Katherine M</cp:lastModifiedBy>
  <cp:revision>10</cp:revision>
  <dcterms:created xsi:type="dcterms:W3CDTF">2020-08-27T19:46:48Z</dcterms:created>
  <dcterms:modified xsi:type="dcterms:W3CDTF">2020-11-23T20:55:56Z</dcterms:modified>
</cp:coreProperties>
</file>