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741-EE62-4168-99CA-048F5C324E8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C234-2E26-46E5-9CE2-4EA1AA2A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741-EE62-4168-99CA-048F5C324E8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C234-2E26-46E5-9CE2-4EA1AA2A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741-EE62-4168-99CA-048F5C324E8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C234-2E26-46E5-9CE2-4EA1AA2A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741-EE62-4168-99CA-048F5C324E8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C234-2E26-46E5-9CE2-4EA1AA2A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741-EE62-4168-99CA-048F5C324E8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C234-2E26-46E5-9CE2-4EA1AA2A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741-EE62-4168-99CA-048F5C324E8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C234-2E26-46E5-9CE2-4EA1AA2A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741-EE62-4168-99CA-048F5C324E8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C234-2E26-46E5-9CE2-4EA1AA2A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741-EE62-4168-99CA-048F5C324E8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C234-2E26-46E5-9CE2-4EA1AA2A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741-EE62-4168-99CA-048F5C324E8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C234-2E26-46E5-9CE2-4EA1AA2A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741-EE62-4168-99CA-048F5C324E8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C234-2E26-46E5-9CE2-4EA1AA2A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741-EE62-4168-99CA-048F5C324E8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C234-2E26-46E5-9CE2-4EA1AA2A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49741-EE62-4168-99CA-048F5C324E8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DC234-2E26-46E5-9CE2-4EA1AA2A76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433" y="242887"/>
            <a:ext cx="8475133" cy="637222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433" y="242887"/>
            <a:ext cx="8475133" cy="6372225"/>
          </a:xfrm>
          <a:prstGeom prst="rect">
            <a:avLst/>
          </a:prstGeom>
        </p:spPr>
      </p:pic>
      <p:pic>
        <p:nvPicPr>
          <p:cNvPr id="3" name="Picture 2" descr="Picture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8" y="103575"/>
            <a:ext cx="9002544" cy="665084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232" y="1365504"/>
            <a:ext cx="6193536" cy="412699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232" y="1365504"/>
            <a:ext cx="6193536" cy="4126992"/>
          </a:xfrm>
          <a:prstGeom prst="rect">
            <a:avLst/>
          </a:prstGeom>
        </p:spPr>
      </p:pic>
      <p:pic>
        <p:nvPicPr>
          <p:cNvPr id="3" name="Picture 2" descr="Pictur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328" y="1359408"/>
            <a:ext cx="6181344" cy="413918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371600"/>
            <a:ext cx="4838007" cy="4010891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acordenner</dc:creator>
  <cp:lastModifiedBy>Badertscher, Anita M.</cp:lastModifiedBy>
  <cp:revision>1</cp:revision>
  <cp:lastPrinted>2013-08-26T18:36:20Z</cp:lastPrinted>
  <dcterms:created xsi:type="dcterms:W3CDTF">2013-08-25T17:52:21Z</dcterms:created>
  <dcterms:modified xsi:type="dcterms:W3CDTF">2013-08-26T18:36:32Z</dcterms:modified>
</cp:coreProperties>
</file>