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
  </p:notesMasterIdLst>
  <p:sldIdLst>
    <p:sldId id="256" r:id="rId3"/>
    <p:sldId id="257" r:id="rId4"/>
  </p:sldIdLst>
  <p:sldSz cx="9144000" cy="5143500" type="screen16x9"/>
  <p:notesSz cx="6858000" cy="9144000"/>
  <p:embeddedFontLst>
    <p:embeddedFont>
      <p:font typeface="Fredoka One" panose="02000000000000000000" pitchFamily="2" charset="0"/>
      <p:regular r:id="rId6"/>
    </p:embeddedFont>
    <p:embeddedFont>
      <p:font typeface="Nunito"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8"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notesMaster" Target="notesMasters/notesMaster1.xml"/><Relationship Id="rId15" Type="http://schemas.microsoft.com/office/2016/11/relationships/changesInfo" Target="changesInfos/changesInfo1.xml"/><Relationship Id="rId10"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k, Anne A" userId="bcb50a79-abd5-46a5-9ac3-dc13c8ffaac9" providerId="ADAL" clId="{F69E9F79-5ACA-41AC-8EE7-0C6F04C8BC6B}"/>
    <pc:docChg chg="custSel modSld">
      <pc:chgData name="Monk, Anne A" userId="bcb50a79-abd5-46a5-9ac3-dc13c8ffaac9" providerId="ADAL" clId="{F69E9F79-5ACA-41AC-8EE7-0C6F04C8BC6B}" dt="2025-08-15T23:49:01.641" v="61" actId="13244"/>
      <pc:docMkLst>
        <pc:docMk/>
      </pc:docMkLst>
      <pc:sldChg chg="delSp modSp mod">
        <pc:chgData name="Monk, Anne A" userId="bcb50a79-abd5-46a5-9ac3-dc13c8ffaac9" providerId="ADAL" clId="{F69E9F79-5ACA-41AC-8EE7-0C6F04C8BC6B}" dt="2025-08-15T23:48:24.251" v="53" actId="962"/>
        <pc:sldMkLst>
          <pc:docMk/>
          <pc:sldMk cId="0" sldId="256"/>
        </pc:sldMkLst>
        <pc:spChg chg="ord">
          <ac:chgData name="Monk, Anne A" userId="bcb50a79-abd5-46a5-9ac3-dc13c8ffaac9" providerId="ADAL" clId="{F69E9F79-5ACA-41AC-8EE7-0C6F04C8BC6B}" dt="2025-08-15T23:47:44.187" v="44" actId="13244"/>
          <ac:spMkLst>
            <pc:docMk/>
            <pc:sldMk cId="0" sldId="256"/>
            <ac:spMk id="101" creationId="{00000000-0000-0000-0000-000000000000}"/>
          </ac:spMkLst>
        </pc:spChg>
        <pc:spChg chg="del">
          <ac:chgData name="Monk, Anne A" userId="bcb50a79-abd5-46a5-9ac3-dc13c8ffaac9" providerId="ADAL" clId="{F69E9F79-5ACA-41AC-8EE7-0C6F04C8BC6B}" dt="2025-08-15T23:47:54.662" v="45" actId="478"/>
          <ac:spMkLst>
            <pc:docMk/>
            <pc:sldMk cId="0" sldId="256"/>
            <ac:spMk id="102" creationId="{00000000-0000-0000-0000-000000000000}"/>
          </ac:spMkLst>
        </pc:spChg>
        <pc:spChg chg="mod ord">
          <ac:chgData name="Monk, Anne A" userId="bcb50a79-abd5-46a5-9ac3-dc13c8ffaac9" providerId="ADAL" clId="{F69E9F79-5ACA-41AC-8EE7-0C6F04C8BC6B}" dt="2025-08-15T23:47:40.345" v="43" actId="13244"/>
          <ac:spMkLst>
            <pc:docMk/>
            <pc:sldMk cId="0" sldId="256"/>
            <ac:spMk id="103" creationId="{00000000-0000-0000-0000-000000000000}"/>
          </ac:spMkLst>
        </pc:spChg>
        <pc:spChg chg="ord">
          <ac:chgData name="Monk, Anne A" userId="bcb50a79-abd5-46a5-9ac3-dc13c8ffaac9" providerId="ADAL" clId="{F69E9F79-5ACA-41AC-8EE7-0C6F04C8BC6B}" dt="2025-08-15T23:47:36.822" v="42" actId="13244"/>
          <ac:spMkLst>
            <pc:docMk/>
            <pc:sldMk cId="0" sldId="256"/>
            <ac:spMk id="104" creationId="{00000000-0000-0000-0000-000000000000}"/>
          </ac:spMkLst>
        </pc:spChg>
        <pc:spChg chg="ord">
          <ac:chgData name="Monk, Anne A" userId="bcb50a79-abd5-46a5-9ac3-dc13c8ffaac9" providerId="ADAL" clId="{F69E9F79-5ACA-41AC-8EE7-0C6F04C8BC6B}" dt="2025-08-15T23:48:20.387" v="52" actId="13244"/>
          <ac:spMkLst>
            <pc:docMk/>
            <pc:sldMk cId="0" sldId="256"/>
            <ac:spMk id="105" creationId="{00000000-0000-0000-0000-000000000000}"/>
          </ac:spMkLst>
        </pc:spChg>
        <pc:spChg chg="ord">
          <ac:chgData name="Monk, Anne A" userId="bcb50a79-abd5-46a5-9ac3-dc13c8ffaac9" providerId="ADAL" clId="{F69E9F79-5ACA-41AC-8EE7-0C6F04C8BC6B}" dt="2025-08-15T23:48:07.045" v="47" actId="13244"/>
          <ac:spMkLst>
            <pc:docMk/>
            <pc:sldMk cId="0" sldId="256"/>
            <ac:spMk id="107" creationId="{00000000-0000-0000-0000-000000000000}"/>
          </ac:spMkLst>
        </pc:spChg>
        <pc:picChg chg="mod">
          <ac:chgData name="Monk, Anne A" userId="bcb50a79-abd5-46a5-9ac3-dc13c8ffaac9" providerId="ADAL" clId="{F69E9F79-5ACA-41AC-8EE7-0C6F04C8BC6B}" dt="2025-08-15T23:48:24.251" v="53" actId="962"/>
          <ac:picMkLst>
            <pc:docMk/>
            <pc:sldMk cId="0" sldId="256"/>
            <ac:picMk id="106" creationId="{00000000-0000-0000-0000-000000000000}"/>
          </ac:picMkLst>
        </pc:picChg>
        <pc:cxnChg chg="mod">
          <ac:chgData name="Monk, Anne A" userId="bcb50a79-abd5-46a5-9ac3-dc13c8ffaac9" providerId="ADAL" clId="{F69E9F79-5ACA-41AC-8EE7-0C6F04C8BC6B}" dt="2025-08-15T23:48:09.240" v="48" actId="962"/>
          <ac:cxnSpMkLst>
            <pc:docMk/>
            <pc:sldMk cId="0" sldId="256"/>
            <ac:cxnSpMk id="108" creationId="{00000000-0000-0000-0000-000000000000}"/>
          </ac:cxnSpMkLst>
        </pc:cxnChg>
        <pc:cxnChg chg="mod">
          <ac:chgData name="Monk, Anne A" userId="bcb50a79-abd5-46a5-9ac3-dc13c8ffaac9" providerId="ADAL" clId="{F69E9F79-5ACA-41AC-8EE7-0C6F04C8BC6B}" dt="2025-08-15T23:48:10.140" v="49" actId="962"/>
          <ac:cxnSpMkLst>
            <pc:docMk/>
            <pc:sldMk cId="0" sldId="256"/>
            <ac:cxnSpMk id="109" creationId="{00000000-0000-0000-0000-000000000000}"/>
          </ac:cxnSpMkLst>
        </pc:cxnChg>
        <pc:cxnChg chg="mod">
          <ac:chgData name="Monk, Anne A" userId="bcb50a79-abd5-46a5-9ac3-dc13c8ffaac9" providerId="ADAL" clId="{F69E9F79-5ACA-41AC-8EE7-0C6F04C8BC6B}" dt="2025-08-15T23:48:11.080" v="50" actId="962"/>
          <ac:cxnSpMkLst>
            <pc:docMk/>
            <pc:sldMk cId="0" sldId="256"/>
            <ac:cxnSpMk id="110" creationId="{00000000-0000-0000-0000-000000000000}"/>
          </ac:cxnSpMkLst>
        </pc:cxnChg>
        <pc:cxnChg chg="mod">
          <ac:chgData name="Monk, Anne A" userId="bcb50a79-abd5-46a5-9ac3-dc13c8ffaac9" providerId="ADAL" clId="{F69E9F79-5ACA-41AC-8EE7-0C6F04C8BC6B}" dt="2025-08-15T23:48:11.909" v="51" actId="962"/>
          <ac:cxnSpMkLst>
            <pc:docMk/>
            <pc:sldMk cId="0" sldId="256"/>
            <ac:cxnSpMk id="111" creationId="{00000000-0000-0000-0000-000000000000}"/>
          </ac:cxnSpMkLst>
        </pc:cxnChg>
      </pc:sldChg>
      <pc:sldChg chg="modSp mod">
        <pc:chgData name="Monk, Anne A" userId="bcb50a79-abd5-46a5-9ac3-dc13c8ffaac9" providerId="ADAL" clId="{F69E9F79-5ACA-41AC-8EE7-0C6F04C8BC6B}" dt="2025-08-15T23:49:01.641" v="61" actId="13244"/>
        <pc:sldMkLst>
          <pc:docMk/>
          <pc:sldMk cId="0" sldId="257"/>
        </pc:sldMkLst>
        <pc:spChg chg="mod">
          <ac:chgData name="Monk, Anne A" userId="bcb50a79-abd5-46a5-9ac3-dc13c8ffaac9" providerId="ADAL" clId="{F69E9F79-5ACA-41AC-8EE7-0C6F04C8BC6B}" dt="2025-08-15T23:47:16.959" v="41" actId="1076"/>
          <ac:spMkLst>
            <pc:docMk/>
            <pc:sldMk cId="0" sldId="257"/>
            <ac:spMk id="116" creationId="{00000000-0000-0000-0000-000000000000}"/>
          </ac:spMkLst>
        </pc:spChg>
        <pc:spChg chg="ord">
          <ac:chgData name="Monk, Anne A" userId="bcb50a79-abd5-46a5-9ac3-dc13c8ffaac9" providerId="ADAL" clId="{F69E9F79-5ACA-41AC-8EE7-0C6F04C8BC6B}" dt="2025-08-15T23:48:50.584" v="57" actId="13244"/>
          <ac:spMkLst>
            <pc:docMk/>
            <pc:sldMk cId="0" sldId="257"/>
            <ac:spMk id="118" creationId="{00000000-0000-0000-0000-000000000000}"/>
          </ac:spMkLst>
        </pc:spChg>
        <pc:spChg chg="mod">
          <ac:chgData name="Monk, Anne A" userId="bcb50a79-abd5-46a5-9ac3-dc13c8ffaac9" providerId="ADAL" clId="{F69E9F79-5ACA-41AC-8EE7-0C6F04C8BC6B}" dt="2025-08-15T23:48:55.651" v="58" actId="962"/>
          <ac:spMkLst>
            <pc:docMk/>
            <pc:sldMk cId="0" sldId="257"/>
            <ac:spMk id="119" creationId="{00000000-0000-0000-0000-000000000000}"/>
          </ac:spMkLst>
        </pc:spChg>
        <pc:spChg chg="ord">
          <ac:chgData name="Monk, Anne A" userId="bcb50a79-abd5-46a5-9ac3-dc13c8ffaac9" providerId="ADAL" clId="{F69E9F79-5ACA-41AC-8EE7-0C6F04C8BC6B}" dt="2025-08-15T23:48:47.514" v="56" actId="13244"/>
          <ac:spMkLst>
            <pc:docMk/>
            <pc:sldMk cId="0" sldId="257"/>
            <ac:spMk id="120" creationId="{00000000-0000-0000-0000-000000000000}"/>
          </ac:spMkLst>
        </pc:spChg>
        <pc:spChg chg="ord">
          <ac:chgData name="Monk, Anne A" userId="bcb50a79-abd5-46a5-9ac3-dc13c8ffaac9" providerId="ADAL" clId="{F69E9F79-5ACA-41AC-8EE7-0C6F04C8BC6B}" dt="2025-08-15T23:48:38.952" v="54" actId="13244"/>
          <ac:spMkLst>
            <pc:docMk/>
            <pc:sldMk cId="0" sldId="257"/>
            <ac:spMk id="121" creationId="{00000000-0000-0000-0000-000000000000}"/>
          </ac:spMkLst>
        </pc:spChg>
        <pc:spChg chg="ord">
          <ac:chgData name="Monk, Anne A" userId="bcb50a79-abd5-46a5-9ac3-dc13c8ffaac9" providerId="ADAL" clId="{F69E9F79-5ACA-41AC-8EE7-0C6F04C8BC6B}" dt="2025-08-15T23:48:41.781" v="55" actId="13244"/>
          <ac:spMkLst>
            <pc:docMk/>
            <pc:sldMk cId="0" sldId="257"/>
            <ac:spMk id="122" creationId="{00000000-0000-0000-0000-000000000000}"/>
          </ac:spMkLst>
        </pc:spChg>
        <pc:spChg chg="ord">
          <ac:chgData name="Monk, Anne A" userId="bcb50a79-abd5-46a5-9ac3-dc13c8ffaac9" providerId="ADAL" clId="{F69E9F79-5ACA-41AC-8EE7-0C6F04C8BC6B}" dt="2025-08-15T23:49:01.641" v="61" actId="13244"/>
          <ac:spMkLst>
            <pc:docMk/>
            <pc:sldMk cId="0" sldId="257"/>
            <ac:spMk id="124" creationId="{00000000-0000-0000-0000-000000000000}"/>
          </ac:spMkLst>
        </pc:spChg>
        <pc:picChg chg="mod ord">
          <ac:chgData name="Monk, Anne A" userId="bcb50a79-abd5-46a5-9ac3-dc13c8ffaac9" providerId="ADAL" clId="{F69E9F79-5ACA-41AC-8EE7-0C6F04C8BC6B}" dt="2025-08-15T23:49:00.274" v="60" actId="962"/>
          <ac:picMkLst>
            <pc:docMk/>
            <pc:sldMk cId="0" sldId="257"/>
            <ac:picMk id="123" creationId="{00000000-0000-0000-0000-000000000000}"/>
          </ac:picMkLst>
        </pc:picChg>
        <pc:cxnChg chg="mod">
          <ac:chgData name="Monk, Anne A" userId="bcb50a79-abd5-46a5-9ac3-dc13c8ffaac9" providerId="ADAL" clId="{F69E9F79-5ACA-41AC-8EE7-0C6F04C8BC6B}" dt="2025-08-15T23:46:42.607" v="17" actId="962"/>
          <ac:cxnSpMkLst>
            <pc:docMk/>
            <pc:sldMk cId="0" sldId="257"/>
            <ac:cxnSpMk id="125" creationId="{00000000-0000-0000-0000-000000000000}"/>
          </ac:cxnSpMkLst>
        </pc:cxnChg>
        <pc:cxnChg chg="mod">
          <ac:chgData name="Monk, Anne A" userId="bcb50a79-abd5-46a5-9ac3-dc13c8ffaac9" providerId="ADAL" clId="{F69E9F79-5ACA-41AC-8EE7-0C6F04C8BC6B}" dt="2025-08-15T23:46:43.679" v="18" actId="962"/>
          <ac:cxnSpMkLst>
            <pc:docMk/>
            <pc:sldMk cId="0" sldId="257"/>
            <ac:cxnSpMk id="126" creationId="{00000000-0000-0000-0000-000000000000}"/>
          </ac:cxnSpMkLst>
        </pc:cxnChg>
        <pc:cxnChg chg="mod">
          <ac:chgData name="Monk, Anne A" userId="bcb50a79-abd5-46a5-9ac3-dc13c8ffaac9" providerId="ADAL" clId="{F69E9F79-5ACA-41AC-8EE7-0C6F04C8BC6B}" dt="2025-08-15T23:46:45.160" v="19" actId="962"/>
          <ac:cxnSpMkLst>
            <pc:docMk/>
            <pc:sldMk cId="0" sldId="257"/>
            <ac:cxnSpMk id="127" creationId="{00000000-0000-0000-0000-000000000000}"/>
          </ac:cxnSpMkLst>
        </pc:cxnChg>
        <pc:cxnChg chg="mod">
          <ac:chgData name="Monk, Anne A" userId="bcb50a79-abd5-46a5-9ac3-dc13c8ffaac9" providerId="ADAL" clId="{F69E9F79-5ACA-41AC-8EE7-0C6F04C8BC6B}" dt="2025-08-15T23:46:46.721" v="20" actId="962"/>
          <ac:cxnSpMkLst>
            <pc:docMk/>
            <pc:sldMk cId="0" sldId="257"/>
            <ac:cxnSpMk id="128"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d66e644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1d66e6445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16309cf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16309cf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key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105" name="Google Shape;105;p23"/>
          <p:cNvSpPr txBox="1"/>
          <p:nvPr/>
        </p:nvSpPr>
        <p:spPr>
          <a:xfrm>
            <a:off x="6263275" y="0"/>
            <a:ext cx="28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Name:</a:t>
            </a:r>
            <a:r>
              <a:rPr lang="en"/>
              <a:t> _____________________</a:t>
            </a:r>
            <a:endParaRPr/>
          </a:p>
        </p:txBody>
      </p:sp>
      <p:sp>
        <p:nvSpPr>
          <p:cNvPr id="99" name="Google Shape;99;p23"/>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b="1">
                <a:solidFill>
                  <a:srgbClr val="000000"/>
                </a:solidFill>
                <a:latin typeface="Arial"/>
                <a:ea typeface="Arial"/>
                <a:cs typeface="Arial"/>
                <a:sym typeface="Arial"/>
              </a:rPr>
              <a:t>The Engine Room</a:t>
            </a:r>
            <a:endParaRPr sz="5200" b="1">
              <a:solidFill>
                <a:srgbClr val="000000"/>
              </a:solidFill>
              <a:latin typeface="Arial"/>
              <a:ea typeface="Arial"/>
              <a:cs typeface="Arial"/>
              <a:sym typeface="Arial"/>
            </a:endParaRPr>
          </a:p>
        </p:txBody>
      </p:sp>
      <p:sp>
        <p:nvSpPr>
          <p:cNvPr id="104" name="Google Shape;104;p23"/>
          <p:cNvSpPr txBox="1"/>
          <p:nvPr/>
        </p:nvSpPr>
        <p:spPr>
          <a:xfrm>
            <a:off x="147475" y="1034100"/>
            <a:ext cx="2505300" cy="395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How is energy transferred in the engine room? </a:t>
            </a:r>
            <a:endParaRPr b="1"/>
          </a:p>
          <a:p>
            <a:pPr marL="0" lvl="0" indent="0" algn="l" rtl="0">
              <a:spcBef>
                <a:spcPts val="0"/>
              </a:spcBef>
              <a:spcAft>
                <a:spcPts val="0"/>
              </a:spcAft>
              <a:buNone/>
            </a:pP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________________________________________________________________________________________________________</a:t>
            </a: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________________________________________________________________________________________________________</a:t>
            </a:r>
            <a:endParaRPr>
              <a:latin typeface="Nunito"/>
              <a:ea typeface="Nunito"/>
              <a:cs typeface="Nunito"/>
              <a:sym typeface="Nunito"/>
            </a:endParaRPr>
          </a:p>
          <a:p>
            <a:pPr marL="0" lvl="0" indent="0" algn="l" rtl="0">
              <a:lnSpc>
                <a:spcPct val="150000"/>
              </a:lnSpc>
              <a:spcBef>
                <a:spcPts val="0"/>
              </a:spcBef>
              <a:spcAft>
                <a:spcPts val="0"/>
              </a:spcAft>
              <a:buNone/>
            </a:pPr>
            <a:r>
              <a:rPr lang="en">
                <a:latin typeface="Nunito"/>
                <a:ea typeface="Nunito"/>
                <a:cs typeface="Nunito"/>
                <a:sym typeface="Nunito"/>
              </a:rPr>
              <a:t>____________________________________________________</a:t>
            </a:r>
            <a:endParaRPr>
              <a:latin typeface="Nunito"/>
              <a:ea typeface="Nunito"/>
              <a:cs typeface="Nunito"/>
              <a:sym typeface="Nunito"/>
            </a:endParaRPr>
          </a:p>
        </p:txBody>
      </p:sp>
      <p:sp>
        <p:nvSpPr>
          <p:cNvPr id="103" name="Google Shape;103;p23"/>
          <p:cNvSpPr txBox="1"/>
          <p:nvPr/>
        </p:nvSpPr>
        <p:spPr>
          <a:xfrm>
            <a:off x="7308675" y="919525"/>
            <a:ext cx="1758600" cy="1046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Steam molecules have _______________</a:t>
            </a:r>
          </a:p>
          <a:p>
            <a:pPr marL="0" lvl="0" indent="0" algn="ctr" rtl="0">
              <a:spcBef>
                <a:spcPts val="0"/>
              </a:spcBef>
              <a:spcAft>
                <a:spcPts val="0"/>
              </a:spcAft>
              <a:buNone/>
            </a:pPr>
            <a:r>
              <a:rPr lang="en" b="1" dirty="0"/>
              <a:t>energy. </a:t>
            </a:r>
            <a:endParaRPr b="1" dirty="0"/>
          </a:p>
        </p:txBody>
      </p:sp>
      <p:sp>
        <p:nvSpPr>
          <p:cNvPr id="101" name="Google Shape;101;p23"/>
          <p:cNvSpPr txBox="1"/>
          <p:nvPr/>
        </p:nvSpPr>
        <p:spPr>
          <a:xfrm>
            <a:off x="7127625" y="2105663"/>
            <a:ext cx="19551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The valve has  _______________ energy. </a:t>
            </a:r>
            <a:endParaRPr b="1"/>
          </a:p>
        </p:txBody>
      </p:sp>
      <p:sp>
        <p:nvSpPr>
          <p:cNvPr id="100" name="Google Shape;100;p23"/>
          <p:cNvSpPr txBox="1"/>
          <p:nvPr/>
        </p:nvSpPr>
        <p:spPr>
          <a:xfrm>
            <a:off x="7308675" y="3114388"/>
            <a:ext cx="17586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Pistons have _______________ energy. </a:t>
            </a:r>
            <a:endParaRPr b="1"/>
          </a:p>
        </p:txBody>
      </p:sp>
      <p:sp>
        <p:nvSpPr>
          <p:cNvPr id="107" name="Google Shape;107;p23"/>
          <p:cNvSpPr txBox="1"/>
          <p:nvPr/>
        </p:nvSpPr>
        <p:spPr>
          <a:xfrm>
            <a:off x="7127625" y="4123100"/>
            <a:ext cx="19551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The propeller has  _______________ energy. </a:t>
            </a:r>
            <a:endParaRPr b="1"/>
          </a:p>
        </p:txBody>
      </p:sp>
      <p:pic>
        <p:nvPicPr>
          <p:cNvPr id="106" name="Google Shape;106;p23">
            <a:extLst>
              <a:ext uri="{C183D7F6-B498-43B3-948B-1728B52AA6E4}">
                <adec:decorative xmlns:adec="http://schemas.microsoft.com/office/drawing/2017/decorative" val="1"/>
              </a:ext>
            </a:extLst>
          </p:cNvPr>
          <p:cNvPicPr preferRelativeResize="0"/>
          <p:nvPr/>
        </p:nvPicPr>
        <p:blipFill rotWithShape="1">
          <a:blip r:embed="rId3">
            <a:alphaModFix/>
          </a:blip>
          <a:srcRect t="9844"/>
          <a:stretch/>
        </p:blipFill>
        <p:spPr>
          <a:xfrm>
            <a:off x="2652775" y="1124090"/>
            <a:ext cx="4412187" cy="3775823"/>
          </a:xfrm>
          <a:prstGeom prst="rect">
            <a:avLst/>
          </a:prstGeom>
          <a:noFill/>
          <a:ln>
            <a:noFill/>
          </a:ln>
        </p:spPr>
      </p:pic>
      <p:cxnSp>
        <p:nvCxnSpPr>
          <p:cNvPr id="108" name="Google Shape;108;p23">
            <a:extLst>
              <a:ext uri="{C183D7F6-B498-43B3-948B-1728B52AA6E4}">
                <adec:decorative xmlns:adec="http://schemas.microsoft.com/office/drawing/2017/decorative" val="1"/>
              </a:ext>
            </a:extLst>
          </p:cNvPr>
          <p:cNvCxnSpPr>
            <a:stCxn id="103" idx="1"/>
          </p:cNvCxnSpPr>
          <p:nvPr/>
        </p:nvCxnSpPr>
        <p:spPr>
          <a:xfrm flipH="1">
            <a:off x="6878175" y="1442875"/>
            <a:ext cx="430500" cy="566400"/>
          </a:xfrm>
          <a:prstGeom prst="straightConnector1">
            <a:avLst/>
          </a:prstGeom>
          <a:noFill/>
          <a:ln w="9525" cap="flat" cmpd="sng">
            <a:solidFill>
              <a:srgbClr val="000000"/>
            </a:solidFill>
            <a:prstDash val="solid"/>
            <a:round/>
            <a:headEnd type="none" w="med" len="med"/>
            <a:tailEnd type="triangle" w="med" len="med"/>
          </a:ln>
        </p:spPr>
      </p:cxnSp>
      <p:cxnSp>
        <p:nvCxnSpPr>
          <p:cNvPr id="109" name="Google Shape;109;p23">
            <a:extLst>
              <a:ext uri="{C183D7F6-B498-43B3-948B-1728B52AA6E4}">
                <adec:decorative xmlns:adec="http://schemas.microsoft.com/office/drawing/2017/decorative" val="1"/>
              </a:ext>
            </a:extLst>
          </p:cNvPr>
          <p:cNvCxnSpPr/>
          <p:nvPr/>
        </p:nvCxnSpPr>
        <p:spPr>
          <a:xfrm rot="10800000">
            <a:off x="5839375" y="2267100"/>
            <a:ext cx="1304700" cy="265800"/>
          </a:xfrm>
          <a:prstGeom prst="straightConnector1">
            <a:avLst/>
          </a:prstGeom>
          <a:noFill/>
          <a:ln w="9525" cap="flat" cmpd="sng">
            <a:solidFill>
              <a:srgbClr val="000000"/>
            </a:solidFill>
            <a:prstDash val="solid"/>
            <a:round/>
            <a:headEnd type="none" w="med" len="med"/>
            <a:tailEnd type="triangle" w="med" len="med"/>
          </a:ln>
        </p:spPr>
      </p:cxnSp>
      <p:cxnSp>
        <p:nvCxnSpPr>
          <p:cNvPr id="110" name="Google Shape;110;p23">
            <a:extLst>
              <a:ext uri="{C183D7F6-B498-43B3-948B-1728B52AA6E4}">
                <adec:decorative xmlns:adec="http://schemas.microsoft.com/office/drawing/2017/decorative" val="1"/>
              </a:ext>
            </a:extLst>
          </p:cNvPr>
          <p:cNvCxnSpPr/>
          <p:nvPr/>
        </p:nvCxnSpPr>
        <p:spPr>
          <a:xfrm rot="10800000">
            <a:off x="3080875" y="4443975"/>
            <a:ext cx="4063200" cy="473700"/>
          </a:xfrm>
          <a:prstGeom prst="straightConnector1">
            <a:avLst/>
          </a:prstGeom>
          <a:noFill/>
          <a:ln w="9525" cap="flat" cmpd="sng">
            <a:solidFill>
              <a:srgbClr val="000000"/>
            </a:solidFill>
            <a:prstDash val="solid"/>
            <a:round/>
            <a:headEnd type="none" w="med" len="med"/>
            <a:tailEnd type="triangle" w="med" len="med"/>
          </a:ln>
        </p:spPr>
      </p:cxnSp>
      <p:cxnSp>
        <p:nvCxnSpPr>
          <p:cNvPr id="111" name="Google Shape;111;p23">
            <a:extLst>
              <a:ext uri="{C183D7F6-B498-43B3-948B-1728B52AA6E4}">
                <adec:decorative xmlns:adec="http://schemas.microsoft.com/office/drawing/2017/decorative" val="1"/>
              </a:ext>
            </a:extLst>
          </p:cNvPr>
          <p:cNvCxnSpPr>
            <a:stCxn id="100" idx="1"/>
          </p:cNvCxnSpPr>
          <p:nvPr/>
        </p:nvCxnSpPr>
        <p:spPr>
          <a:xfrm rot="10800000">
            <a:off x="4534875" y="2358538"/>
            <a:ext cx="2773800" cy="11715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22" name="Google Shape;122;p24"/>
          <p:cNvSpPr txBox="1"/>
          <p:nvPr/>
        </p:nvSpPr>
        <p:spPr>
          <a:xfrm>
            <a:off x="6263275" y="0"/>
            <a:ext cx="287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Name:</a:t>
            </a:r>
            <a:r>
              <a:rPr lang="en"/>
              <a:t> _____________________</a:t>
            </a:r>
            <a:endParaRPr/>
          </a:p>
        </p:txBody>
      </p:sp>
      <p:sp>
        <p:nvSpPr>
          <p:cNvPr id="116" name="Google Shape;116;p24"/>
          <p:cNvSpPr txBox="1">
            <a:spLocks noGrp="1"/>
          </p:cNvSpPr>
          <p:nvPr>
            <p:ph type="ctrTitle" idx="4294967295"/>
          </p:nvPr>
        </p:nvSpPr>
        <p:spPr>
          <a:xfrm>
            <a:off x="3584433" y="218928"/>
            <a:ext cx="3056082" cy="722400"/>
          </a:xfrm>
          <a:prstGeom prst="rect">
            <a:avLst/>
          </a:prstGeom>
        </p:spPr>
        <p:txBody>
          <a:bodyPr spcFirstLastPara="1" wrap="square" lIns="0" tIns="0" rIns="0" bIns="0" anchor="b" anchorCtr="0">
            <a:noAutofit/>
          </a:bodyPr>
          <a:lstStyle/>
          <a:p>
            <a:pPr marL="0" lvl="0" indent="0" rtl="0">
              <a:spcBef>
                <a:spcPts val="0"/>
              </a:spcBef>
              <a:spcAft>
                <a:spcPts val="0"/>
              </a:spcAft>
              <a:buNone/>
            </a:pPr>
            <a:r>
              <a:rPr lang="en" sz="5200" b="1" dirty="0">
                <a:solidFill>
                  <a:srgbClr val="000000"/>
                </a:solidFill>
                <a:latin typeface="Arial"/>
                <a:ea typeface="Arial"/>
                <a:cs typeface="Arial"/>
                <a:sym typeface="Arial"/>
              </a:rPr>
              <a:t>Answers</a:t>
            </a:r>
            <a:endParaRPr sz="5200" b="1" dirty="0">
              <a:solidFill>
                <a:srgbClr val="000000"/>
              </a:solidFill>
              <a:latin typeface="Arial"/>
              <a:ea typeface="Arial"/>
              <a:cs typeface="Arial"/>
              <a:sym typeface="Arial"/>
            </a:endParaRPr>
          </a:p>
        </p:txBody>
      </p:sp>
      <p:sp>
        <p:nvSpPr>
          <p:cNvPr id="121" name="Google Shape;121;p24"/>
          <p:cNvSpPr txBox="1"/>
          <p:nvPr/>
        </p:nvSpPr>
        <p:spPr>
          <a:xfrm>
            <a:off x="147475" y="1034100"/>
            <a:ext cx="2505300" cy="402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How is energy transferred in the engine room? </a:t>
            </a:r>
            <a:endParaRPr b="1" dirty="0"/>
          </a:p>
          <a:p>
            <a:pPr marL="0" lvl="0" indent="0" algn="l" rtl="0">
              <a:spcBef>
                <a:spcPts val="0"/>
              </a:spcBef>
              <a:spcAft>
                <a:spcPts val="0"/>
              </a:spcAft>
              <a:buNone/>
            </a:pPr>
            <a:endParaRPr dirty="0">
              <a:latin typeface="Nunito"/>
              <a:ea typeface="Nunito"/>
              <a:cs typeface="Nunito"/>
              <a:sym typeface="Nunito"/>
            </a:endParaRPr>
          </a:p>
          <a:p>
            <a:pPr marL="0" lvl="0" indent="0" algn="l" rtl="0">
              <a:lnSpc>
                <a:spcPct val="115000"/>
              </a:lnSpc>
              <a:spcBef>
                <a:spcPts val="0"/>
              </a:spcBef>
              <a:spcAft>
                <a:spcPts val="0"/>
              </a:spcAft>
              <a:buNone/>
            </a:pPr>
            <a:r>
              <a:rPr lang="en" sz="1300" b="1" dirty="0"/>
              <a:t>Steam molecules have mechanical energy. They move into the valve. As more steam molecules enter the small space, they push the valve down. The steam molecules move into the piston. As more steam molecules enter the small space, they push the pistons down. When the pistons move, they rotate the crankshaft, and then the propeller.</a:t>
            </a:r>
            <a:endParaRPr sz="1300" b="1" dirty="0"/>
          </a:p>
        </p:txBody>
      </p:sp>
      <p:sp>
        <p:nvSpPr>
          <p:cNvPr id="120" name="Google Shape;120;p24"/>
          <p:cNvSpPr txBox="1"/>
          <p:nvPr/>
        </p:nvSpPr>
        <p:spPr>
          <a:xfrm>
            <a:off x="7308675" y="919525"/>
            <a:ext cx="17586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Steam molecules have mechanical energy. </a:t>
            </a:r>
            <a:endParaRPr b="1"/>
          </a:p>
        </p:txBody>
      </p:sp>
      <p:sp>
        <p:nvSpPr>
          <p:cNvPr id="118" name="Google Shape;118;p24"/>
          <p:cNvSpPr txBox="1"/>
          <p:nvPr/>
        </p:nvSpPr>
        <p:spPr>
          <a:xfrm>
            <a:off x="7127625" y="2105663"/>
            <a:ext cx="1955100" cy="61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The valve has mechanical energy. </a:t>
            </a:r>
            <a:endParaRPr b="1"/>
          </a:p>
        </p:txBody>
      </p:sp>
      <p:sp>
        <p:nvSpPr>
          <p:cNvPr id="117" name="Google Shape;117;p24"/>
          <p:cNvSpPr txBox="1"/>
          <p:nvPr/>
        </p:nvSpPr>
        <p:spPr>
          <a:xfrm>
            <a:off x="7308675" y="3114388"/>
            <a:ext cx="17586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Pistons have mechanical energy. </a:t>
            </a:r>
            <a:endParaRPr b="1"/>
          </a:p>
        </p:txBody>
      </p:sp>
      <p:sp>
        <p:nvSpPr>
          <p:cNvPr id="124" name="Google Shape;124;p24"/>
          <p:cNvSpPr txBox="1"/>
          <p:nvPr/>
        </p:nvSpPr>
        <p:spPr>
          <a:xfrm>
            <a:off x="7127625" y="4123100"/>
            <a:ext cx="1955100" cy="61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The propeller has  mechanical energy. </a:t>
            </a:r>
            <a:endParaRPr b="1"/>
          </a:p>
        </p:txBody>
      </p:sp>
      <p:sp>
        <p:nvSpPr>
          <p:cNvPr id="119" name="Google Shape;119;p24">
            <a:extLst>
              <a:ext uri="{C183D7F6-B498-43B3-948B-1728B52AA6E4}">
                <adec:decorative xmlns:adec="http://schemas.microsoft.com/office/drawing/2017/decorative" val="1"/>
              </a:ext>
            </a:extLst>
          </p:cNvPr>
          <p:cNvSpPr txBox="1"/>
          <p:nvPr/>
        </p:nvSpPr>
        <p:spPr>
          <a:xfrm>
            <a:off x="4674950" y="2412600"/>
            <a:ext cx="1758600" cy="831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Fire has _______________ energy.</a:t>
            </a:r>
            <a:r>
              <a:rPr lang="en" b="1">
                <a:latin typeface="Nunito"/>
                <a:ea typeface="Nunito"/>
                <a:cs typeface="Nunito"/>
                <a:sym typeface="Nunito"/>
              </a:rPr>
              <a:t> </a:t>
            </a:r>
            <a:endParaRPr b="1">
              <a:latin typeface="Nunito"/>
              <a:ea typeface="Nunito"/>
              <a:cs typeface="Nunito"/>
              <a:sym typeface="Nunito"/>
            </a:endParaRPr>
          </a:p>
        </p:txBody>
      </p:sp>
      <p:pic>
        <p:nvPicPr>
          <p:cNvPr id="123" name="Google Shape;123;p24">
            <a:extLst>
              <a:ext uri="{C183D7F6-B498-43B3-948B-1728B52AA6E4}">
                <adec:decorative xmlns:adec="http://schemas.microsoft.com/office/drawing/2017/decorative" val="1"/>
              </a:ext>
            </a:extLst>
          </p:cNvPr>
          <p:cNvPicPr preferRelativeResize="0"/>
          <p:nvPr/>
        </p:nvPicPr>
        <p:blipFill rotWithShape="1">
          <a:blip r:embed="rId3">
            <a:alphaModFix/>
          </a:blip>
          <a:srcRect t="9844"/>
          <a:stretch/>
        </p:blipFill>
        <p:spPr>
          <a:xfrm>
            <a:off x="2652775" y="1124090"/>
            <a:ext cx="4412187" cy="3775823"/>
          </a:xfrm>
          <a:prstGeom prst="rect">
            <a:avLst/>
          </a:prstGeom>
          <a:noFill/>
          <a:ln>
            <a:noFill/>
          </a:ln>
        </p:spPr>
      </p:pic>
      <p:cxnSp>
        <p:nvCxnSpPr>
          <p:cNvPr id="125" name="Google Shape;125;p24">
            <a:extLst>
              <a:ext uri="{C183D7F6-B498-43B3-948B-1728B52AA6E4}">
                <adec:decorative xmlns:adec="http://schemas.microsoft.com/office/drawing/2017/decorative" val="1"/>
              </a:ext>
            </a:extLst>
          </p:cNvPr>
          <p:cNvCxnSpPr>
            <a:stCxn id="120" idx="1"/>
          </p:cNvCxnSpPr>
          <p:nvPr/>
        </p:nvCxnSpPr>
        <p:spPr>
          <a:xfrm flipH="1">
            <a:off x="6878175" y="1335175"/>
            <a:ext cx="430500" cy="566400"/>
          </a:xfrm>
          <a:prstGeom prst="straightConnector1">
            <a:avLst/>
          </a:prstGeom>
          <a:noFill/>
          <a:ln w="9525" cap="flat" cmpd="sng">
            <a:solidFill>
              <a:srgbClr val="000000"/>
            </a:solidFill>
            <a:prstDash val="solid"/>
            <a:round/>
            <a:headEnd type="none" w="med" len="med"/>
            <a:tailEnd type="triangle" w="med" len="med"/>
          </a:ln>
        </p:spPr>
      </p:cxnSp>
      <p:cxnSp>
        <p:nvCxnSpPr>
          <p:cNvPr id="126" name="Google Shape;126;p24">
            <a:extLst>
              <a:ext uri="{C183D7F6-B498-43B3-948B-1728B52AA6E4}">
                <adec:decorative xmlns:adec="http://schemas.microsoft.com/office/drawing/2017/decorative" val="1"/>
              </a:ext>
            </a:extLst>
          </p:cNvPr>
          <p:cNvCxnSpPr/>
          <p:nvPr/>
        </p:nvCxnSpPr>
        <p:spPr>
          <a:xfrm rot="10800000">
            <a:off x="5839375" y="2267100"/>
            <a:ext cx="1304700" cy="265800"/>
          </a:xfrm>
          <a:prstGeom prst="straightConnector1">
            <a:avLst/>
          </a:prstGeom>
          <a:noFill/>
          <a:ln w="9525" cap="flat" cmpd="sng">
            <a:solidFill>
              <a:srgbClr val="000000"/>
            </a:solidFill>
            <a:prstDash val="solid"/>
            <a:round/>
            <a:headEnd type="none" w="med" len="med"/>
            <a:tailEnd type="triangle" w="med" len="med"/>
          </a:ln>
        </p:spPr>
      </p:cxnSp>
      <p:cxnSp>
        <p:nvCxnSpPr>
          <p:cNvPr id="127" name="Google Shape;127;p24">
            <a:extLst>
              <a:ext uri="{C183D7F6-B498-43B3-948B-1728B52AA6E4}">
                <adec:decorative xmlns:adec="http://schemas.microsoft.com/office/drawing/2017/decorative" val="1"/>
              </a:ext>
            </a:extLst>
          </p:cNvPr>
          <p:cNvCxnSpPr/>
          <p:nvPr/>
        </p:nvCxnSpPr>
        <p:spPr>
          <a:xfrm rot="10800000">
            <a:off x="3080875" y="4443975"/>
            <a:ext cx="4063200" cy="473700"/>
          </a:xfrm>
          <a:prstGeom prst="straightConnector1">
            <a:avLst/>
          </a:prstGeom>
          <a:noFill/>
          <a:ln w="9525" cap="flat" cmpd="sng">
            <a:solidFill>
              <a:srgbClr val="000000"/>
            </a:solidFill>
            <a:prstDash val="solid"/>
            <a:round/>
            <a:headEnd type="none" w="med" len="med"/>
            <a:tailEnd type="triangle" w="med" len="med"/>
          </a:ln>
        </p:spPr>
      </p:cxnSp>
      <p:cxnSp>
        <p:nvCxnSpPr>
          <p:cNvPr id="128" name="Google Shape;128;p24">
            <a:extLst>
              <a:ext uri="{C183D7F6-B498-43B3-948B-1728B52AA6E4}">
                <adec:decorative xmlns:adec="http://schemas.microsoft.com/office/drawing/2017/decorative" val="1"/>
              </a:ext>
            </a:extLst>
          </p:cNvPr>
          <p:cNvCxnSpPr>
            <a:stCxn id="117" idx="1"/>
          </p:cNvCxnSpPr>
          <p:nvPr/>
        </p:nvCxnSpPr>
        <p:spPr>
          <a:xfrm rot="10800000">
            <a:off x="4534875" y="2358538"/>
            <a:ext cx="2773800" cy="11715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Words>
  <Application>Microsoft Office PowerPoint</Application>
  <PresentationFormat>On-screen Show (16:9)</PresentationFormat>
  <Paragraphs>23</Paragraphs>
  <Slides>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Nunito</vt:lpstr>
      <vt:lpstr>Fredoka One</vt:lpstr>
      <vt:lpstr>Arial</vt:lpstr>
      <vt:lpstr>Simple Light</vt:lpstr>
      <vt:lpstr>Sandys template</vt:lpstr>
      <vt:lpstr>The Engine Room</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2025-08-15T23:49:14Z</dcterms:modified>
</cp:coreProperties>
</file>