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83" r:id="rId6"/>
    <p:sldMasterId id="2147483694" r:id="rId7"/>
    <p:sldMasterId id="2147483697" r:id="rId8"/>
  </p:sldMasterIdLst>
  <p:notesMasterIdLst>
    <p:notesMasterId r:id="rId47"/>
  </p:notesMasterIdLst>
  <p:sldIdLst>
    <p:sldId id="261" r:id="rId9"/>
    <p:sldId id="278" r:id="rId10"/>
    <p:sldId id="283" r:id="rId11"/>
    <p:sldId id="284" r:id="rId12"/>
    <p:sldId id="279" r:id="rId13"/>
    <p:sldId id="280" r:id="rId14"/>
    <p:sldId id="281" r:id="rId15"/>
    <p:sldId id="263" r:id="rId16"/>
    <p:sldId id="264" r:id="rId17"/>
    <p:sldId id="277" r:id="rId18"/>
    <p:sldId id="282" r:id="rId19"/>
    <p:sldId id="274" r:id="rId20"/>
    <p:sldId id="275" r:id="rId21"/>
    <p:sldId id="276" r:id="rId22"/>
    <p:sldId id="256" r:id="rId23"/>
    <p:sldId id="569" r:id="rId24"/>
    <p:sldId id="570" r:id="rId25"/>
    <p:sldId id="571" r:id="rId26"/>
    <p:sldId id="590" r:id="rId27"/>
    <p:sldId id="572" r:id="rId28"/>
    <p:sldId id="573" r:id="rId29"/>
    <p:sldId id="574" r:id="rId30"/>
    <p:sldId id="575" r:id="rId31"/>
    <p:sldId id="591" r:id="rId32"/>
    <p:sldId id="576" r:id="rId33"/>
    <p:sldId id="577" r:id="rId34"/>
    <p:sldId id="578" r:id="rId35"/>
    <p:sldId id="579" r:id="rId36"/>
    <p:sldId id="580" r:id="rId37"/>
    <p:sldId id="581" r:id="rId38"/>
    <p:sldId id="582" r:id="rId39"/>
    <p:sldId id="583" r:id="rId40"/>
    <p:sldId id="584" r:id="rId41"/>
    <p:sldId id="585" r:id="rId42"/>
    <p:sldId id="586" r:id="rId43"/>
    <p:sldId id="588" r:id="rId44"/>
    <p:sldId id="589" r:id="rId45"/>
    <p:sldId id="273" r:id="rId4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67" d="100"/>
          <a:sy n="67" d="100"/>
        </p:scale>
        <p:origin x="28" y="196"/>
      </p:cViewPr>
      <p:guideLst>
        <p:guide orient="horz" pos="2160"/>
        <p:guide pos="2880"/>
      </p:guideLst>
    </p:cSldViewPr>
  </p:slideViewPr>
  <p:outlineViewPr>
    <p:cViewPr>
      <p:scale>
        <a:sx n="33" d="100"/>
        <a:sy n="33" d="100"/>
      </p:scale>
      <p:origin x="0" y="-15725"/>
    </p:cViewPr>
  </p:outlin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C9114-A74D-4CF0-91DF-5C8158CB3336}"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72728F32-724C-41FA-BA05-FB4703C33E3A}">
      <dgm:prSet phldrT="[Text]"/>
      <dgm:spPr/>
      <dgm:t>
        <a:bodyPr/>
        <a:lstStyle/>
        <a:p>
          <a:r>
            <a:rPr lang="es-ES_tradnl" noProof="0" dirty="0"/>
            <a:t>Semana</a:t>
          </a:r>
          <a:r>
            <a:rPr lang="en-US" dirty="0"/>
            <a:t> 1</a:t>
          </a:r>
        </a:p>
      </dgm:t>
    </dgm:pt>
    <dgm:pt modelId="{FD1DD63E-3DED-47B6-9722-2D8FB71DBF9A}" type="parTrans" cxnId="{6682F86E-6693-450D-A7C1-463D1B936211}">
      <dgm:prSet/>
      <dgm:spPr/>
      <dgm:t>
        <a:bodyPr/>
        <a:lstStyle/>
        <a:p>
          <a:endParaRPr lang="en-US"/>
        </a:p>
      </dgm:t>
    </dgm:pt>
    <dgm:pt modelId="{94A648EA-A65C-4457-955A-50B18B37AB00}" type="sibTrans" cxnId="{6682F86E-6693-450D-A7C1-463D1B936211}">
      <dgm:prSet/>
      <dgm:spPr/>
      <dgm:t>
        <a:bodyPr/>
        <a:lstStyle/>
        <a:p>
          <a:endParaRPr lang="en-US"/>
        </a:p>
      </dgm:t>
    </dgm:pt>
    <dgm:pt modelId="{1A8B33F6-8692-415C-AD8F-0E56E3E2B18B}">
      <dgm:prSet phldrT="[Text]" custT="1"/>
      <dgm:spPr/>
      <dgm:t>
        <a:bodyPr/>
        <a:lstStyle/>
        <a:p>
          <a:r>
            <a:rPr lang="en-US" sz="5400" dirty="0"/>
            <a:t>Observe</a:t>
          </a:r>
        </a:p>
      </dgm:t>
    </dgm:pt>
    <dgm:pt modelId="{4AAD7B8F-A371-41F2-9934-7001271AC99E}" type="parTrans" cxnId="{CBC3E386-8CFA-4539-AD56-EFA53443D00A}">
      <dgm:prSet/>
      <dgm:spPr/>
      <dgm:t>
        <a:bodyPr/>
        <a:lstStyle/>
        <a:p>
          <a:endParaRPr lang="en-US"/>
        </a:p>
      </dgm:t>
    </dgm:pt>
    <dgm:pt modelId="{A2CCBA7E-53BE-42F5-8345-D34479C78BBF}" type="sibTrans" cxnId="{CBC3E386-8CFA-4539-AD56-EFA53443D00A}">
      <dgm:prSet/>
      <dgm:spPr/>
      <dgm:t>
        <a:bodyPr/>
        <a:lstStyle/>
        <a:p>
          <a:endParaRPr lang="en-US"/>
        </a:p>
      </dgm:t>
    </dgm:pt>
    <dgm:pt modelId="{00EEE3EA-D2B2-46AC-AB75-DD3C43AEC3CA}">
      <dgm:prSet phldrT="[Text]" custT="1"/>
      <dgm:spPr/>
      <dgm:t>
        <a:bodyPr/>
        <a:lstStyle/>
        <a:p>
          <a:r>
            <a:rPr lang="es-ES_tradnl" sz="3600" noProof="0" dirty="0"/>
            <a:t>Mire el local desde la perspectiva de la conservación</a:t>
          </a:r>
        </a:p>
      </dgm:t>
    </dgm:pt>
    <dgm:pt modelId="{0B696447-8157-401B-BF1B-9AAFA6056362}" type="parTrans" cxnId="{E487788A-0327-4F1A-AD30-12BE1A2AA3E5}">
      <dgm:prSet/>
      <dgm:spPr/>
      <dgm:t>
        <a:bodyPr/>
        <a:lstStyle/>
        <a:p>
          <a:endParaRPr lang="en-US"/>
        </a:p>
      </dgm:t>
    </dgm:pt>
    <dgm:pt modelId="{B19A1F2A-7418-4499-91F3-89D96D108959}" type="sibTrans" cxnId="{E487788A-0327-4F1A-AD30-12BE1A2AA3E5}">
      <dgm:prSet/>
      <dgm:spPr/>
      <dgm:t>
        <a:bodyPr/>
        <a:lstStyle/>
        <a:p>
          <a:endParaRPr lang="en-US"/>
        </a:p>
      </dgm:t>
    </dgm:pt>
    <dgm:pt modelId="{C9476E1A-EE83-4AE5-8AFE-AA6925A80A00}">
      <dgm:prSet phldrT="[Text]" custT="1"/>
      <dgm:spPr/>
      <dgm:t>
        <a:bodyPr/>
        <a:lstStyle/>
        <a:p>
          <a:r>
            <a:rPr lang="es-ES_tradnl" sz="3600" noProof="0" dirty="0"/>
            <a:t>Documente las características</a:t>
          </a:r>
        </a:p>
      </dgm:t>
    </dgm:pt>
    <dgm:pt modelId="{FA1406B3-F9FC-4573-8024-2F1F8AE83BB7}" type="sibTrans" cxnId="{13423FFE-536D-4898-A2EE-C3A0D2220F35}">
      <dgm:prSet/>
      <dgm:spPr/>
      <dgm:t>
        <a:bodyPr/>
        <a:lstStyle/>
        <a:p>
          <a:endParaRPr lang="en-US"/>
        </a:p>
      </dgm:t>
    </dgm:pt>
    <dgm:pt modelId="{0F5608EA-F828-4508-ABA4-9246E4AA7853}" type="parTrans" cxnId="{13423FFE-536D-4898-A2EE-C3A0D2220F35}">
      <dgm:prSet/>
      <dgm:spPr/>
      <dgm:t>
        <a:bodyPr/>
        <a:lstStyle/>
        <a:p>
          <a:endParaRPr lang="en-US"/>
        </a:p>
      </dgm:t>
    </dgm:pt>
    <dgm:pt modelId="{A80ED4A5-7099-4A50-A839-D139CE281446}">
      <dgm:prSet phldrT="[Text]" custT="1"/>
      <dgm:spPr/>
      <dgm:t>
        <a:bodyPr/>
        <a:lstStyle/>
        <a:p>
          <a:r>
            <a:rPr lang="es-ES_tradnl" sz="3600" noProof="0" dirty="0"/>
            <a:t>Trabaje en el local de forma segura</a:t>
          </a:r>
        </a:p>
      </dgm:t>
    </dgm:pt>
    <dgm:pt modelId="{88856658-2C9F-4F88-AE06-A1355C8F1B29}" type="sibTrans" cxnId="{0D668286-5225-41ED-9C2D-569AB1196D84}">
      <dgm:prSet/>
      <dgm:spPr/>
      <dgm:t>
        <a:bodyPr/>
        <a:lstStyle/>
        <a:p>
          <a:endParaRPr lang="en-US"/>
        </a:p>
      </dgm:t>
    </dgm:pt>
    <dgm:pt modelId="{A7DBE27E-722E-49D0-8D1D-BC2D69125899}" type="parTrans" cxnId="{0D668286-5225-41ED-9C2D-569AB1196D84}">
      <dgm:prSet/>
      <dgm:spPr/>
      <dgm:t>
        <a:bodyPr/>
        <a:lstStyle/>
        <a:p>
          <a:endParaRPr lang="en-US"/>
        </a:p>
      </dgm:t>
    </dgm:pt>
    <dgm:pt modelId="{C8CDCF72-F29F-4E46-B577-125B0B6B3FED}" type="pres">
      <dgm:prSet presAssocID="{343C9114-A74D-4CF0-91DF-5C8158CB3336}" presName="Name0" presStyleCnt="0">
        <dgm:presLayoutVars>
          <dgm:chMax/>
          <dgm:chPref val="3"/>
          <dgm:dir/>
          <dgm:animOne val="branch"/>
          <dgm:animLvl val="lvl"/>
        </dgm:presLayoutVars>
      </dgm:prSet>
      <dgm:spPr/>
    </dgm:pt>
    <dgm:pt modelId="{9727E1D2-B603-461A-862A-B3638B069D00}" type="pres">
      <dgm:prSet presAssocID="{72728F32-724C-41FA-BA05-FB4703C33E3A}" presName="composite" presStyleCnt="0"/>
      <dgm:spPr/>
    </dgm:pt>
    <dgm:pt modelId="{AD1FC73F-9181-4C8A-9A46-8A92D0FC9F76}" type="pres">
      <dgm:prSet presAssocID="{72728F32-724C-41FA-BA05-FB4703C33E3A}" presName="FirstChild" presStyleLbl="revTx" presStyleIdx="0" presStyleCnt="2">
        <dgm:presLayoutVars>
          <dgm:chMax val="0"/>
          <dgm:chPref val="0"/>
          <dgm:bulletEnabled val="1"/>
        </dgm:presLayoutVars>
      </dgm:prSet>
      <dgm:spPr/>
    </dgm:pt>
    <dgm:pt modelId="{28088B3E-1D31-4A18-9947-A59AB020DC0B}" type="pres">
      <dgm:prSet presAssocID="{72728F32-724C-41FA-BA05-FB4703C33E3A}" presName="Parent" presStyleLbl="alignNode1" presStyleIdx="0" presStyleCnt="1">
        <dgm:presLayoutVars>
          <dgm:chMax val="3"/>
          <dgm:chPref val="3"/>
          <dgm:bulletEnabled val="1"/>
        </dgm:presLayoutVars>
      </dgm:prSet>
      <dgm:spPr/>
    </dgm:pt>
    <dgm:pt modelId="{3F0F5DB0-1563-435C-932A-C682BC05239B}" type="pres">
      <dgm:prSet presAssocID="{72728F32-724C-41FA-BA05-FB4703C33E3A}" presName="Accent" presStyleLbl="parChTrans1D1" presStyleIdx="0" presStyleCnt="1"/>
      <dgm:spPr/>
    </dgm:pt>
    <dgm:pt modelId="{F6A44417-126E-4572-BDA9-09EA2FBD7FE3}" type="pres">
      <dgm:prSet presAssocID="{72728F32-724C-41FA-BA05-FB4703C33E3A}" presName="Child" presStyleLbl="revTx" presStyleIdx="1" presStyleCnt="2">
        <dgm:presLayoutVars>
          <dgm:chMax val="0"/>
          <dgm:chPref val="0"/>
          <dgm:bulletEnabled val="1"/>
        </dgm:presLayoutVars>
      </dgm:prSet>
      <dgm:spPr/>
    </dgm:pt>
  </dgm:ptLst>
  <dgm:cxnLst>
    <dgm:cxn modelId="{9074C43B-9BB4-46B9-817B-7EC02A434823}" type="presOf" srcId="{A80ED4A5-7099-4A50-A839-D139CE281446}" destId="{F6A44417-126E-4572-BDA9-09EA2FBD7FE3}" srcOrd="0" destOrd="2" presId="urn:microsoft.com/office/officeart/2011/layout/TabList"/>
    <dgm:cxn modelId="{6682F86E-6693-450D-A7C1-463D1B936211}" srcId="{343C9114-A74D-4CF0-91DF-5C8158CB3336}" destId="{72728F32-724C-41FA-BA05-FB4703C33E3A}" srcOrd="0" destOrd="0" parTransId="{FD1DD63E-3DED-47B6-9722-2D8FB71DBF9A}" sibTransId="{94A648EA-A65C-4457-955A-50B18B37AB00}"/>
    <dgm:cxn modelId="{50941B7A-8AED-44F1-B1A5-E787E0023274}" type="presOf" srcId="{C9476E1A-EE83-4AE5-8AFE-AA6925A80A00}" destId="{F6A44417-126E-4572-BDA9-09EA2FBD7FE3}" srcOrd="0" destOrd="1" presId="urn:microsoft.com/office/officeart/2011/layout/TabList"/>
    <dgm:cxn modelId="{0D668286-5225-41ED-9C2D-569AB1196D84}" srcId="{72728F32-724C-41FA-BA05-FB4703C33E3A}" destId="{A80ED4A5-7099-4A50-A839-D139CE281446}" srcOrd="3" destOrd="0" parTransId="{A7DBE27E-722E-49D0-8D1D-BC2D69125899}" sibTransId="{88856658-2C9F-4F88-AE06-A1355C8F1B29}"/>
    <dgm:cxn modelId="{CBC3E386-8CFA-4539-AD56-EFA53443D00A}" srcId="{72728F32-724C-41FA-BA05-FB4703C33E3A}" destId="{1A8B33F6-8692-415C-AD8F-0E56E3E2B18B}" srcOrd="0" destOrd="0" parTransId="{4AAD7B8F-A371-41F2-9934-7001271AC99E}" sibTransId="{A2CCBA7E-53BE-42F5-8345-D34479C78BBF}"/>
    <dgm:cxn modelId="{E487788A-0327-4F1A-AD30-12BE1A2AA3E5}" srcId="{72728F32-724C-41FA-BA05-FB4703C33E3A}" destId="{00EEE3EA-D2B2-46AC-AB75-DD3C43AEC3CA}" srcOrd="1" destOrd="0" parTransId="{0B696447-8157-401B-BF1B-9AAFA6056362}" sibTransId="{B19A1F2A-7418-4499-91F3-89D96D108959}"/>
    <dgm:cxn modelId="{8D50B2A3-FC13-4A3C-9492-31F1A4B06F40}" type="presOf" srcId="{72728F32-724C-41FA-BA05-FB4703C33E3A}" destId="{28088B3E-1D31-4A18-9947-A59AB020DC0B}" srcOrd="0" destOrd="0" presId="urn:microsoft.com/office/officeart/2011/layout/TabList"/>
    <dgm:cxn modelId="{F05A75B5-9D10-44D0-B554-61E28E7586BB}" type="presOf" srcId="{343C9114-A74D-4CF0-91DF-5C8158CB3336}" destId="{C8CDCF72-F29F-4E46-B577-125B0B6B3FED}" srcOrd="0" destOrd="0" presId="urn:microsoft.com/office/officeart/2011/layout/TabList"/>
    <dgm:cxn modelId="{ECA228C2-5B17-4D73-94FA-570808627E49}" type="presOf" srcId="{00EEE3EA-D2B2-46AC-AB75-DD3C43AEC3CA}" destId="{F6A44417-126E-4572-BDA9-09EA2FBD7FE3}" srcOrd="0" destOrd="0" presId="urn:microsoft.com/office/officeart/2011/layout/TabList"/>
    <dgm:cxn modelId="{AEDA2BC2-1327-46D9-A39F-9693C5FDCA12}" type="presOf" srcId="{1A8B33F6-8692-415C-AD8F-0E56E3E2B18B}" destId="{AD1FC73F-9181-4C8A-9A46-8A92D0FC9F76}" srcOrd="0" destOrd="0" presId="urn:microsoft.com/office/officeart/2011/layout/TabList"/>
    <dgm:cxn modelId="{13423FFE-536D-4898-A2EE-C3A0D2220F35}" srcId="{72728F32-724C-41FA-BA05-FB4703C33E3A}" destId="{C9476E1A-EE83-4AE5-8AFE-AA6925A80A00}" srcOrd="2" destOrd="0" parTransId="{0F5608EA-F828-4508-ABA4-9246E4AA7853}" sibTransId="{FA1406B3-F9FC-4573-8024-2F1F8AE83BB7}"/>
    <dgm:cxn modelId="{F6B8392A-DCC1-4333-AF3C-0032E6ACAAE5}" type="presParOf" srcId="{C8CDCF72-F29F-4E46-B577-125B0B6B3FED}" destId="{9727E1D2-B603-461A-862A-B3638B069D00}" srcOrd="0" destOrd="0" presId="urn:microsoft.com/office/officeart/2011/layout/TabList"/>
    <dgm:cxn modelId="{6F0F90FB-5B9F-46D8-AB91-CA7136DB102E}" type="presParOf" srcId="{9727E1D2-B603-461A-862A-B3638B069D00}" destId="{AD1FC73F-9181-4C8A-9A46-8A92D0FC9F76}" srcOrd="0" destOrd="0" presId="urn:microsoft.com/office/officeart/2011/layout/TabList"/>
    <dgm:cxn modelId="{02AE91F8-7DD0-4B4C-86E3-AD513111D5DF}" type="presParOf" srcId="{9727E1D2-B603-461A-862A-B3638B069D00}" destId="{28088B3E-1D31-4A18-9947-A59AB020DC0B}" srcOrd="1" destOrd="0" presId="urn:microsoft.com/office/officeart/2011/layout/TabList"/>
    <dgm:cxn modelId="{20574CDC-2913-4D94-8B9A-04E54FAE5AE7}" type="presParOf" srcId="{9727E1D2-B603-461A-862A-B3638B069D00}" destId="{3F0F5DB0-1563-435C-932A-C682BC05239B}" srcOrd="2" destOrd="0" presId="urn:microsoft.com/office/officeart/2011/layout/TabList"/>
    <dgm:cxn modelId="{D1D9BAC8-18CF-4D71-8E4C-CB91B1056198}" type="presParOf" srcId="{C8CDCF72-F29F-4E46-B577-125B0B6B3FED}" destId="{F6A44417-126E-4572-BDA9-09EA2FBD7FE3}" srcOrd="1"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3C9114-A74D-4CF0-91DF-5C8158CB3336}"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237D1286-E7C9-4322-845D-F4B854621380}">
      <dgm:prSet phldrT="[Text]"/>
      <dgm:spPr/>
      <dgm:t>
        <a:bodyPr/>
        <a:lstStyle/>
        <a:p>
          <a:r>
            <a:rPr lang="es-ES_tradnl" noProof="0" dirty="0"/>
            <a:t>Semana</a:t>
          </a:r>
          <a:r>
            <a:rPr lang="en-US" dirty="0"/>
            <a:t> 2</a:t>
          </a:r>
        </a:p>
      </dgm:t>
    </dgm:pt>
    <dgm:pt modelId="{52536021-6057-42F7-868C-E58F13DAD041}" type="parTrans" cxnId="{4A1A1B7F-B66A-476F-A021-394538FD563E}">
      <dgm:prSet/>
      <dgm:spPr/>
      <dgm:t>
        <a:bodyPr/>
        <a:lstStyle/>
        <a:p>
          <a:endParaRPr lang="en-US"/>
        </a:p>
      </dgm:t>
    </dgm:pt>
    <dgm:pt modelId="{FCB04152-4F31-407E-BEC0-5B43EEE9B6F5}" type="sibTrans" cxnId="{4A1A1B7F-B66A-476F-A021-394538FD563E}">
      <dgm:prSet/>
      <dgm:spPr/>
      <dgm:t>
        <a:bodyPr/>
        <a:lstStyle/>
        <a:p>
          <a:endParaRPr lang="en-US"/>
        </a:p>
      </dgm:t>
    </dgm:pt>
    <dgm:pt modelId="{C9B3CF02-AFC4-4E16-96A9-E65426BA20DE}">
      <dgm:prSet phldrT="[Text]" custT="1"/>
      <dgm:spPr/>
      <dgm:t>
        <a:bodyPr/>
        <a:lstStyle/>
        <a:p>
          <a:r>
            <a:rPr lang="es-ES_tradnl" sz="5400" noProof="0" dirty="0"/>
            <a:t>Piense</a:t>
          </a:r>
        </a:p>
      </dgm:t>
    </dgm:pt>
    <dgm:pt modelId="{22782638-55F5-4D20-B12C-5FE07FC7D7BE}" type="parTrans" cxnId="{EF2F74EA-0233-4BB9-8967-207AF60A9A59}">
      <dgm:prSet/>
      <dgm:spPr/>
      <dgm:t>
        <a:bodyPr/>
        <a:lstStyle/>
        <a:p>
          <a:endParaRPr lang="en-US"/>
        </a:p>
      </dgm:t>
    </dgm:pt>
    <dgm:pt modelId="{598EE3EA-5472-4915-87EA-044DD8B4423A}" type="sibTrans" cxnId="{EF2F74EA-0233-4BB9-8967-207AF60A9A59}">
      <dgm:prSet/>
      <dgm:spPr/>
      <dgm:t>
        <a:bodyPr/>
        <a:lstStyle/>
        <a:p>
          <a:endParaRPr lang="en-US"/>
        </a:p>
      </dgm:t>
    </dgm:pt>
    <dgm:pt modelId="{21A43BC7-9C78-4E3E-B366-CCA9E4B55A1A}">
      <dgm:prSet phldrT="[Text]" custT="1"/>
      <dgm:spPr/>
      <dgm:t>
        <a:bodyPr/>
        <a:lstStyle/>
        <a:p>
          <a:r>
            <a:rPr lang="es-ES_tradnl" sz="3600" noProof="0" dirty="0"/>
            <a:t>Establezca las características</a:t>
          </a:r>
        </a:p>
      </dgm:t>
    </dgm:pt>
    <dgm:pt modelId="{BE1DC54D-D097-4368-A280-959AA80F55EF}" type="parTrans" cxnId="{88F6B910-903A-4CC8-A508-4C25830EF9F8}">
      <dgm:prSet/>
      <dgm:spPr/>
      <dgm:t>
        <a:bodyPr/>
        <a:lstStyle/>
        <a:p>
          <a:endParaRPr lang="en-US"/>
        </a:p>
      </dgm:t>
    </dgm:pt>
    <dgm:pt modelId="{27D45EB6-EBC9-4879-B816-F355A52D4597}" type="sibTrans" cxnId="{88F6B910-903A-4CC8-A508-4C25830EF9F8}">
      <dgm:prSet/>
      <dgm:spPr/>
      <dgm:t>
        <a:bodyPr/>
        <a:lstStyle/>
        <a:p>
          <a:endParaRPr lang="en-US"/>
        </a:p>
      </dgm:t>
    </dgm:pt>
    <dgm:pt modelId="{FCA1BDEF-3B8B-4F29-9224-5D467CC099F6}">
      <dgm:prSet phldrT="[Text]" custT="1"/>
      <dgm:spPr/>
      <dgm:t>
        <a:bodyPr/>
        <a:lstStyle/>
        <a:p>
          <a:r>
            <a:rPr lang="es-ES_tradnl" sz="3600" noProof="0" dirty="0"/>
            <a:t>Establezca prioridades</a:t>
          </a:r>
        </a:p>
      </dgm:t>
    </dgm:pt>
    <dgm:pt modelId="{052081AB-01CC-4F78-9868-EAD88124C0A0}" type="parTrans" cxnId="{64E6138D-A655-4C3F-AF2D-2BD79051A79A}">
      <dgm:prSet/>
      <dgm:spPr/>
      <dgm:t>
        <a:bodyPr/>
        <a:lstStyle/>
        <a:p>
          <a:endParaRPr lang="en-US"/>
        </a:p>
      </dgm:t>
    </dgm:pt>
    <dgm:pt modelId="{256FDD39-7C9E-4020-87D8-C53791BEA016}" type="sibTrans" cxnId="{64E6138D-A655-4C3F-AF2D-2BD79051A79A}">
      <dgm:prSet/>
      <dgm:spPr/>
      <dgm:t>
        <a:bodyPr/>
        <a:lstStyle/>
        <a:p>
          <a:endParaRPr lang="en-US"/>
        </a:p>
      </dgm:t>
    </dgm:pt>
    <dgm:pt modelId="{938417E9-1A33-4D75-9489-11C27B0823D8}">
      <dgm:prSet phldrT="[Text]" custT="1"/>
      <dgm:spPr/>
      <dgm:t>
        <a:bodyPr/>
        <a:lstStyle/>
        <a:p>
          <a:r>
            <a:rPr lang="es-ES_tradnl" sz="3600" noProof="0" dirty="0"/>
            <a:t>Entienda los materiales y la limpieza</a:t>
          </a:r>
        </a:p>
      </dgm:t>
    </dgm:pt>
    <dgm:pt modelId="{3C3BEB98-A43F-4E75-A85D-8F8F3AA4A642}" type="parTrans" cxnId="{973C33F9-4F37-402C-BF6C-665B8901CD14}">
      <dgm:prSet/>
      <dgm:spPr/>
      <dgm:t>
        <a:bodyPr/>
        <a:lstStyle/>
        <a:p>
          <a:endParaRPr lang="en-US"/>
        </a:p>
      </dgm:t>
    </dgm:pt>
    <dgm:pt modelId="{153E6FDB-91A9-44EB-B535-9ACE5A23BC2B}" type="sibTrans" cxnId="{973C33F9-4F37-402C-BF6C-665B8901CD14}">
      <dgm:prSet/>
      <dgm:spPr/>
      <dgm:t>
        <a:bodyPr/>
        <a:lstStyle/>
        <a:p>
          <a:endParaRPr lang="en-US"/>
        </a:p>
      </dgm:t>
    </dgm:pt>
    <dgm:pt modelId="{C8CDCF72-F29F-4E46-B577-125B0B6B3FED}" type="pres">
      <dgm:prSet presAssocID="{343C9114-A74D-4CF0-91DF-5C8158CB3336}" presName="Name0" presStyleCnt="0">
        <dgm:presLayoutVars>
          <dgm:chMax/>
          <dgm:chPref val="3"/>
          <dgm:dir/>
          <dgm:animOne val="branch"/>
          <dgm:animLvl val="lvl"/>
        </dgm:presLayoutVars>
      </dgm:prSet>
      <dgm:spPr/>
    </dgm:pt>
    <dgm:pt modelId="{6BE69667-0D8A-471A-AD8E-B82D7CB29A59}" type="pres">
      <dgm:prSet presAssocID="{237D1286-E7C9-4322-845D-F4B854621380}" presName="composite" presStyleCnt="0"/>
      <dgm:spPr/>
    </dgm:pt>
    <dgm:pt modelId="{B75C005A-1723-432C-BA8C-DFB94563C5E0}" type="pres">
      <dgm:prSet presAssocID="{237D1286-E7C9-4322-845D-F4B854621380}" presName="FirstChild" presStyleLbl="revTx" presStyleIdx="0" presStyleCnt="2">
        <dgm:presLayoutVars>
          <dgm:chMax val="0"/>
          <dgm:chPref val="0"/>
          <dgm:bulletEnabled val="1"/>
        </dgm:presLayoutVars>
      </dgm:prSet>
      <dgm:spPr/>
    </dgm:pt>
    <dgm:pt modelId="{5A8420FC-CFD9-4B35-8E01-41DD25D1E1BA}" type="pres">
      <dgm:prSet presAssocID="{237D1286-E7C9-4322-845D-F4B854621380}" presName="Parent" presStyleLbl="alignNode1" presStyleIdx="0" presStyleCnt="1">
        <dgm:presLayoutVars>
          <dgm:chMax val="3"/>
          <dgm:chPref val="3"/>
          <dgm:bulletEnabled val="1"/>
        </dgm:presLayoutVars>
      </dgm:prSet>
      <dgm:spPr/>
    </dgm:pt>
    <dgm:pt modelId="{88898DD3-E673-4CBE-925D-0DBC3AEDB88D}" type="pres">
      <dgm:prSet presAssocID="{237D1286-E7C9-4322-845D-F4B854621380}" presName="Accent" presStyleLbl="parChTrans1D1" presStyleIdx="0" presStyleCnt="1"/>
      <dgm:spPr/>
    </dgm:pt>
    <dgm:pt modelId="{0352F6A8-B982-4CBD-AD21-1BCC3BC81BAE}" type="pres">
      <dgm:prSet presAssocID="{237D1286-E7C9-4322-845D-F4B854621380}" presName="Child" presStyleLbl="revTx" presStyleIdx="1" presStyleCnt="2">
        <dgm:presLayoutVars>
          <dgm:chMax val="0"/>
          <dgm:chPref val="0"/>
          <dgm:bulletEnabled val="1"/>
        </dgm:presLayoutVars>
      </dgm:prSet>
      <dgm:spPr/>
    </dgm:pt>
  </dgm:ptLst>
  <dgm:cxnLst>
    <dgm:cxn modelId="{88F6B910-903A-4CC8-A508-4C25830EF9F8}" srcId="{237D1286-E7C9-4322-845D-F4B854621380}" destId="{21A43BC7-9C78-4E3E-B366-CCA9E4B55A1A}" srcOrd="2" destOrd="0" parTransId="{BE1DC54D-D097-4368-A280-959AA80F55EF}" sibTransId="{27D45EB6-EBC9-4879-B816-F355A52D4597}"/>
    <dgm:cxn modelId="{4B17EC16-9D10-4746-979E-5DEEA7894FC2}" type="presOf" srcId="{938417E9-1A33-4D75-9489-11C27B0823D8}" destId="{0352F6A8-B982-4CBD-AD21-1BCC3BC81BAE}" srcOrd="0" destOrd="2" presId="urn:microsoft.com/office/officeart/2011/layout/TabList"/>
    <dgm:cxn modelId="{CB9D2D23-F53E-4435-933B-9767EBE2E426}" type="presOf" srcId="{C9B3CF02-AFC4-4E16-96A9-E65426BA20DE}" destId="{B75C005A-1723-432C-BA8C-DFB94563C5E0}" srcOrd="0" destOrd="0" presId="urn:microsoft.com/office/officeart/2011/layout/TabList"/>
    <dgm:cxn modelId="{936EFF62-A673-429B-9BEB-13550A844920}" type="presOf" srcId="{21A43BC7-9C78-4E3E-B366-CCA9E4B55A1A}" destId="{0352F6A8-B982-4CBD-AD21-1BCC3BC81BAE}" srcOrd="0" destOrd="1" presId="urn:microsoft.com/office/officeart/2011/layout/TabList"/>
    <dgm:cxn modelId="{4A1A1B7F-B66A-476F-A021-394538FD563E}" srcId="{343C9114-A74D-4CF0-91DF-5C8158CB3336}" destId="{237D1286-E7C9-4322-845D-F4B854621380}" srcOrd="0" destOrd="0" parTransId="{52536021-6057-42F7-868C-E58F13DAD041}" sibTransId="{FCB04152-4F31-407E-BEC0-5B43EEE9B6F5}"/>
    <dgm:cxn modelId="{64E6138D-A655-4C3F-AF2D-2BD79051A79A}" srcId="{237D1286-E7C9-4322-845D-F4B854621380}" destId="{FCA1BDEF-3B8B-4F29-9224-5D467CC099F6}" srcOrd="1" destOrd="0" parTransId="{052081AB-01CC-4F78-9868-EAD88124C0A0}" sibTransId="{256FDD39-7C9E-4020-87D8-C53791BEA016}"/>
    <dgm:cxn modelId="{AB56B99F-C18F-45BF-B918-250664E14EC0}" type="presOf" srcId="{237D1286-E7C9-4322-845D-F4B854621380}" destId="{5A8420FC-CFD9-4B35-8E01-41DD25D1E1BA}" srcOrd="0" destOrd="0" presId="urn:microsoft.com/office/officeart/2011/layout/TabList"/>
    <dgm:cxn modelId="{F05A75B5-9D10-44D0-B554-61E28E7586BB}" type="presOf" srcId="{343C9114-A74D-4CF0-91DF-5C8158CB3336}" destId="{C8CDCF72-F29F-4E46-B577-125B0B6B3FED}" srcOrd="0" destOrd="0" presId="urn:microsoft.com/office/officeart/2011/layout/TabList"/>
    <dgm:cxn modelId="{DB0C0CDE-FA28-4322-A0FD-4FC5BA01A876}" type="presOf" srcId="{FCA1BDEF-3B8B-4F29-9224-5D467CC099F6}" destId="{0352F6A8-B982-4CBD-AD21-1BCC3BC81BAE}" srcOrd="0" destOrd="0" presId="urn:microsoft.com/office/officeart/2011/layout/TabList"/>
    <dgm:cxn modelId="{EF2F74EA-0233-4BB9-8967-207AF60A9A59}" srcId="{237D1286-E7C9-4322-845D-F4B854621380}" destId="{C9B3CF02-AFC4-4E16-96A9-E65426BA20DE}" srcOrd="0" destOrd="0" parTransId="{22782638-55F5-4D20-B12C-5FE07FC7D7BE}" sibTransId="{598EE3EA-5472-4915-87EA-044DD8B4423A}"/>
    <dgm:cxn modelId="{973C33F9-4F37-402C-BF6C-665B8901CD14}" srcId="{237D1286-E7C9-4322-845D-F4B854621380}" destId="{938417E9-1A33-4D75-9489-11C27B0823D8}" srcOrd="3" destOrd="0" parTransId="{3C3BEB98-A43F-4E75-A85D-8F8F3AA4A642}" sibTransId="{153E6FDB-91A9-44EB-B535-9ACE5A23BC2B}"/>
    <dgm:cxn modelId="{DA29E6F5-4D85-4ECE-B12D-4FECF5530825}" type="presParOf" srcId="{C8CDCF72-F29F-4E46-B577-125B0B6B3FED}" destId="{6BE69667-0D8A-471A-AD8E-B82D7CB29A59}" srcOrd="0" destOrd="0" presId="urn:microsoft.com/office/officeart/2011/layout/TabList"/>
    <dgm:cxn modelId="{5C7F18BC-EF08-4107-AC46-FB6BA505597E}" type="presParOf" srcId="{6BE69667-0D8A-471A-AD8E-B82D7CB29A59}" destId="{B75C005A-1723-432C-BA8C-DFB94563C5E0}" srcOrd="0" destOrd="0" presId="urn:microsoft.com/office/officeart/2011/layout/TabList"/>
    <dgm:cxn modelId="{D92823CB-E5DE-4F72-9A5D-4C2B086FFB87}" type="presParOf" srcId="{6BE69667-0D8A-471A-AD8E-B82D7CB29A59}" destId="{5A8420FC-CFD9-4B35-8E01-41DD25D1E1BA}" srcOrd="1" destOrd="0" presId="urn:microsoft.com/office/officeart/2011/layout/TabList"/>
    <dgm:cxn modelId="{7292FC4B-262F-4CF7-8FFA-E84EC8E596BD}" type="presParOf" srcId="{6BE69667-0D8A-471A-AD8E-B82D7CB29A59}" destId="{88898DD3-E673-4CBE-925D-0DBC3AEDB88D}" srcOrd="2" destOrd="0" presId="urn:microsoft.com/office/officeart/2011/layout/TabList"/>
    <dgm:cxn modelId="{CFF5B282-61C6-4D44-A8BB-C46D5A1C17A7}" type="presParOf" srcId="{C8CDCF72-F29F-4E46-B577-125B0B6B3FED}" destId="{0352F6A8-B982-4CBD-AD21-1BCC3BC81BAE}" srcOrd="1"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3C9114-A74D-4CF0-91DF-5C8158CB3336}"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B8BC96B1-77BB-432A-BB65-567AF3F29891}">
      <dgm:prSet phldrT="[Text]"/>
      <dgm:spPr/>
      <dgm:t>
        <a:bodyPr/>
        <a:lstStyle/>
        <a:p>
          <a:r>
            <a:rPr lang="es-ES_tradnl" noProof="0" dirty="0"/>
            <a:t>Semana</a:t>
          </a:r>
          <a:r>
            <a:rPr lang="en-US" dirty="0"/>
            <a:t> 3</a:t>
          </a:r>
        </a:p>
      </dgm:t>
    </dgm:pt>
    <dgm:pt modelId="{0C9FB348-986B-4829-A423-EBA3B6B15513}" type="parTrans" cxnId="{9D254357-753E-4E39-9605-C1FEDA84AEE3}">
      <dgm:prSet/>
      <dgm:spPr/>
      <dgm:t>
        <a:bodyPr/>
        <a:lstStyle/>
        <a:p>
          <a:endParaRPr lang="en-US"/>
        </a:p>
      </dgm:t>
    </dgm:pt>
    <dgm:pt modelId="{3F08C0E3-8B04-4A06-87E0-18F5E9FCC58F}" type="sibTrans" cxnId="{9D254357-753E-4E39-9605-C1FEDA84AEE3}">
      <dgm:prSet/>
      <dgm:spPr/>
      <dgm:t>
        <a:bodyPr/>
        <a:lstStyle/>
        <a:p>
          <a:endParaRPr lang="en-US"/>
        </a:p>
      </dgm:t>
    </dgm:pt>
    <dgm:pt modelId="{E9205075-70B5-42F9-A649-5567B1E9281C}">
      <dgm:prSet phldrT="[Text]" custT="1"/>
      <dgm:spPr/>
      <dgm:t>
        <a:bodyPr/>
        <a:lstStyle/>
        <a:p>
          <a:r>
            <a:rPr lang="en-US" sz="5400" dirty="0"/>
            <a:t>Cree</a:t>
          </a:r>
        </a:p>
      </dgm:t>
    </dgm:pt>
    <dgm:pt modelId="{A3E55AA5-2026-44EF-BFED-D42C013CE7AB}" type="parTrans" cxnId="{299B8492-3645-46D2-8DBD-8FE909046FB9}">
      <dgm:prSet/>
      <dgm:spPr/>
      <dgm:t>
        <a:bodyPr/>
        <a:lstStyle/>
        <a:p>
          <a:endParaRPr lang="en-US"/>
        </a:p>
      </dgm:t>
    </dgm:pt>
    <dgm:pt modelId="{5AF4AEA1-9D20-4C9F-AAD9-F756D98938A8}" type="sibTrans" cxnId="{299B8492-3645-46D2-8DBD-8FE909046FB9}">
      <dgm:prSet/>
      <dgm:spPr/>
      <dgm:t>
        <a:bodyPr/>
        <a:lstStyle/>
        <a:p>
          <a:endParaRPr lang="en-US"/>
        </a:p>
      </dgm:t>
    </dgm:pt>
    <dgm:pt modelId="{46770F71-40C0-42C6-9D93-991212662250}">
      <dgm:prSet phldrT="[Text]" custT="1"/>
      <dgm:spPr/>
      <dgm:t>
        <a:bodyPr/>
        <a:lstStyle/>
        <a:p>
          <a:r>
            <a:rPr lang="es-ES_tradnl" sz="3600" noProof="0" dirty="0"/>
            <a:t>Piense estratégicamente</a:t>
          </a:r>
        </a:p>
      </dgm:t>
    </dgm:pt>
    <dgm:pt modelId="{6752C181-870D-422D-863E-27045E30F308}" type="parTrans" cxnId="{728F8EE0-4208-400D-8387-B06A3985F1BF}">
      <dgm:prSet/>
      <dgm:spPr/>
      <dgm:t>
        <a:bodyPr/>
        <a:lstStyle/>
        <a:p>
          <a:endParaRPr lang="en-US"/>
        </a:p>
      </dgm:t>
    </dgm:pt>
    <dgm:pt modelId="{3B66C0F5-AAE9-44AE-B2C1-A63373958E10}" type="sibTrans" cxnId="{728F8EE0-4208-400D-8387-B06A3985F1BF}">
      <dgm:prSet/>
      <dgm:spPr/>
      <dgm:t>
        <a:bodyPr/>
        <a:lstStyle/>
        <a:p>
          <a:endParaRPr lang="en-US"/>
        </a:p>
      </dgm:t>
    </dgm:pt>
    <dgm:pt modelId="{B1259D02-3E83-4F73-B315-4A61C251EA9F}">
      <dgm:prSet phldrT="[Text]" custT="1"/>
      <dgm:spPr/>
      <dgm:t>
        <a:bodyPr/>
        <a:lstStyle/>
        <a:p>
          <a:r>
            <a:rPr lang="es-ES_tradnl" sz="3600" noProof="0" dirty="0"/>
            <a:t>Prepare una propuesta</a:t>
          </a:r>
        </a:p>
      </dgm:t>
    </dgm:pt>
    <dgm:pt modelId="{9621484A-71C0-437C-B2B3-E05A030C1420}" type="parTrans" cxnId="{8D4C7913-202A-4867-8D9F-5D96C2B08428}">
      <dgm:prSet/>
      <dgm:spPr/>
      <dgm:t>
        <a:bodyPr/>
        <a:lstStyle/>
        <a:p>
          <a:endParaRPr lang="en-US"/>
        </a:p>
      </dgm:t>
    </dgm:pt>
    <dgm:pt modelId="{F6F22EF0-DD29-42CD-858E-8378F60F6652}" type="sibTrans" cxnId="{8D4C7913-202A-4867-8D9F-5D96C2B08428}">
      <dgm:prSet/>
      <dgm:spPr/>
      <dgm:t>
        <a:bodyPr/>
        <a:lstStyle/>
        <a:p>
          <a:endParaRPr lang="en-US"/>
        </a:p>
      </dgm:t>
    </dgm:pt>
    <dgm:pt modelId="{D4E60667-5490-4F9D-9655-C2C977CCA9C7}">
      <dgm:prSet phldrT="[Text]" custT="1"/>
      <dgm:spPr/>
      <dgm:t>
        <a:bodyPr/>
        <a:lstStyle/>
        <a:p>
          <a:r>
            <a:rPr lang="es-ES_tradnl" sz="3600" noProof="0" dirty="0"/>
            <a:t>Desarrolle un plan de reparación</a:t>
          </a:r>
        </a:p>
      </dgm:t>
    </dgm:pt>
    <dgm:pt modelId="{A4A990E5-8B91-4A64-AB7A-2E2E1A3783D5}" type="parTrans" cxnId="{F64BC2E1-A937-42BB-B02C-4EB5BB0369D2}">
      <dgm:prSet/>
      <dgm:spPr/>
      <dgm:t>
        <a:bodyPr/>
        <a:lstStyle/>
        <a:p>
          <a:endParaRPr lang="en-US"/>
        </a:p>
      </dgm:t>
    </dgm:pt>
    <dgm:pt modelId="{59B3D991-4567-4B6D-A5B7-F60062B84A77}" type="sibTrans" cxnId="{F64BC2E1-A937-42BB-B02C-4EB5BB0369D2}">
      <dgm:prSet/>
      <dgm:spPr/>
      <dgm:t>
        <a:bodyPr/>
        <a:lstStyle/>
        <a:p>
          <a:endParaRPr lang="en-US"/>
        </a:p>
      </dgm:t>
    </dgm:pt>
    <dgm:pt modelId="{C8CDCF72-F29F-4E46-B577-125B0B6B3FED}" type="pres">
      <dgm:prSet presAssocID="{343C9114-A74D-4CF0-91DF-5C8158CB3336}" presName="Name0" presStyleCnt="0">
        <dgm:presLayoutVars>
          <dgm:chMax/>
          <dgm:chPref val="3"/>
          <dgm:dir/>
          <dgm:animOne val="branch"/>
          <dgm:animLvl val="lvl"/>
        </dgm:presLayoutVars>
      </dgm:prSet>
      <dgm:spPr/>
    </dgm:pt>
    <dgm:pt modelId="{685E735F-EE08-4693-859D-05D0E36CAFD7}" type="pres">
      <dgm:prSet presAssocID="{B8BC96B1-77BB-432A-BB65-567AF3F29891}" presName="composite" presStyleCnt="0"/>
      <dgm:spPr/>
    </dgm:pt>
    <dgm:pt modelId="{720641E8-BE80-47A4-AF7C-4B2B8CBBBF90}" type="pres">
      <dgm:prSet presAssocID="{B8BC96B1-77BB-432A-BB65-567AF3F29891}" presName="FirstChild" presStyleLbl="revTx" presStyleIdx="0" presStyleCnt="2">
        <dgm:presLayoutVars>
          <dgm:chMax val="0"/>
          <dgm:chPref val="0"/>
          <dgm:bulletEnabled val="1"/>
        </dgm:presLayoutVars>
      </dgm:prSet>
      <dgm:spPr/>
    </dgm:pt>
    <dgm:pt modelId="{C50D79A4-6897-4988-A7A2-4C65A5508621}" type="pres">
      <dgm:prSet presAssocID="{B8BC96B1-77BB-432A-BB65-567AF3F29891}" presName="Parent" presStyleLbl="alignNode1" presStyleIdx="0" presStyleCnt="1">
        <dgm:presLayoutVars>
          <dgm:chMax val="3"/>
          <dgm:chPref val="3"/>
          <dgm:bulletEnabled val="1"/>
        </dgm:presLayoutVars>
      </dgm:prSet>
      <dgm:spPr/>
    </dgm:pt>
    <dgm:pt modelId="{B97D056D-F03D-42C6-B0AD-3EB8707E6766}" type="pres">
      <dgm:prSet presAssocID="{B8BC96B1-77BB-432A-BB65-567AF3F29891}" presName="Accent" presStyleLbl="parChTrans1D1" presStyleIdx="0" presStyleCnt="1"/>
      <dgm:spPr/>
    </dgm:pt>
    <dgm:pt modelId="{BF445913-C195-4A47-A9E5-E9D0EBBA0FD6}" type="pres">
      <dgm:prSet presAssocID="{B8BC96B1-77BB-432A-BB65-567AF3F29891}" presName="Child" presStyleLbl="revTx" presStyleIdx="1" presStyleCnt="2">
        <dgm:presLayoutVars>
          <dgm:chMax val="0"/>
          <dgm:chPref val="0"/>
          <dgm:bulletEnabled val="1"/>
        </dgm:presLayoutVars>
      </dgm:prSet>
      <dgm:spPr/>
    </dgm:pt>
  </dgm:ptLst>
  <dgm:cxnLst>
    <dgm:cxn modelId="{8D4C7913-202A-4867-8D9F-5D96C2B08428}" srcId="{B8BC96B1-77BB-432A-BB65-567AF3F29891}" destId="{B1259D02-3E83-4F73-B315-4A61C251EA9F}" srcOrd="2" destOrd="0" parTransId="{9621484A-71C0-437C-B2B3-E05A030C1420}" sibTransId="{F6F22EF0-DD29-42CD-858E-8378F60F6652}"/>
    <dgm:cxn modelId="{426F3862-B082-41BC-9E08-9E9E5CDB4739}" type="presOf" srcId="{D4E60667-5490-4F9D-9655-C2C977CCA9C7}" destId="{BF445913-C195-4A47-A9E5-E9D0EBBA0FD6}" srcOrd="0" destOrd="2" presId="urn:microsoft.com/office/officeart/2011/layout/TabList"/>
    <dgm:cxn modelId="{9D254357-753E-4E39-9605-C1FEDA84AEE3}" srcId="{343C9114-A74D-4CF0-91DF-5C8158CB3336}" destId="{B8BC96B1-77BB-432A-BB65-567AF3F29891}" srcOrd="0" destOrd="0" parTransId="{0C9FB348-986B-4829-A423-EBA3B6B15513}" sibTransId="{3F08C0E3-8B04-4A06-87E0-18F5E9FCC58F}"/>
    <dgm:cxn modelId="{8F1D1178-DDA0-434C-BE13-8562B89E8CE8}" type="presOf" srcId="{46770F71-40C0-42C6-9D93-991212662250}" destId="{BF445913-C195-4A47-A9E5-E9D0EBBA0FD6}" srcOrd="0" destOrd="0" presId="urn:microsoft.com/office/officeart/2011/layout/TabList"/>
    <dgm:cxn modelId="{299B8492-3645-46D2-8DBD-8FE909046FB9}" srcId="{B8BC96B1-77BB-432A-BB65-567AF3F29891}" destId="{E9205075-70B5-42F9-A649-5567B1E9281C}" srcOrd="0" destOrd="0" parTransId="{A3E55AA5-2026-44EF-BFED-D42C013CE7AB}" sibTransId="{5AF4AEA1-9D20-4C9F-AAD9-F756D98938A8}"/>
    <dgm:cxn modelId="{A303C096-7898-46E6-94DD-480EE3D8A06D}" type="presOf" srcId="{E9205075-70B5-42F9-A649-5567B1E9281C}" destId="{720641E8-BE80-47A4-AF7C-4B2B8CBBBF90}" srcOrd="0" destOrd="0" presId="urn:microsoft.com/office/officeart/2011/layout/TabList"/>
    <dgm:cxn modelId="{9A5CBAAD-7273-4F95-B336-14688626451D}" type="presOf" srcId="{B8BC96B1-77BB-432A-BB65-567AF3F29891}" destId="{C50D79A4-6897-4988-A7A2-4C65A5508621}" srcOrd="0" destOrd="0" presId="urn:microsoft.com/office/officeart/2011/layout/TabList"/>
    <dgm:cxn modelId="{F05A75B5-9D10-44D0-B554-61E28E7586BB}" type="presOf" srcId="{343C9114-A74D-4CF0-91DF-5C8158CB3336}" destId="{C8CDCF72-F29F-4E46-B577-125B0B6B3FED}" srcOrd="0" destOrd="0" presId="urn:microsoft.com/office/officeart/2011/layout/TabList"/>
    <dgm:cxn modelId="{D8B296DA-ED8E-4F40-A399-749966FA04AA}" type="presOf" srcId="{B1259D02-3E83-4F73-B315-4A61C251EA9F}" destId="{BF445913-C195-4A47-A9E5-E9D0EBBA0FD6}" srcOrd="0" destOrd="1" presId="urn:microsoft.com/office/officeart/2011/layout/TabList"/>
    <dgm:cxn modelId="{728F8EE0-4208-400D-8387-B06A3985F1BF}" srcId="{B8BC96B1-77BB-432A-BB65-567AF3F29891}" destId="{46770F71-40C0-42C6-9D93-991212662250}" srcOrd="1" destOrd="0" parTransId="{6752C181-870D-422D-863E-27045E30F308}" sibTransId="{3B66C0F5-AAE9-44AE-B2C1-A63373958E10}"/>
    <dgm:cxn modelId="{F64BC2E1-A937-42BB-B02C-4EB5BB0369D2}" srcId="{B8BC96B1-77BB-432A-BB65-567AF3F29891}" destId="{D4E60667-5490-4F9D-9655-C2C977CCA9C7}" srcOrd="3" destOrd="0" parTransId="{A4A990E5-8B91-4A64-AB7A-2E2E1A3783D5}" sibTransId="{59B3D991-4567-4B6D-A5B7-F60062B84A77}"/>
    <dgm:cxn modelId="{96A6A00A-9144-4111-84D8-988D536CEA40}" type="presParOf" srcId="{C8CDCF72-F29F-4E46-B577-125B0B6B3FED}" destId="{685E735F-EE08-4693-859D-05D0E36CAFD7}" srcOrd="0" destOrd="0" presId="urn:microsoft.com/office/officeart/2011/layout/TabList"/>
    <dgm:cxn modelId="{71DD9819-0309-4CF3-B0E0-0AAD2349F6D9}" type="presParOf" srcId="{685E735F-EE08-4693-859D-05D0E36CAFD7}" destId="{720641E8-BE80-47A4-AF7C-4B2B8CBBBF90}" srcOrd="0" destOrd="0" presId="urn:microsoft.com/office/officeart/2011/layout/TabList"/>
    <dgm:cxn modelId="{876E30A9-474C-4E43-AC17-9F7DBF4781B4}" type="presParOf" srcId="{685E735F-EE08-4693-859D-05D0E36CAFD7}" destId="{C50D79A4-6897-4988-A7A2-4C65A5508621}" srcOrd="1" destOrd="0" presId="urn:microsoft.com/office/officeart/2011/layout/TabList"/>
    <dgm:cxn modelId="{B66D7A69-3445-4D54-B1D2-549E375C4F60}" type="presParOf" srcId="{685E735F-EE08-4693-859D-05D0E36CAFD7}" destId="{B97D056D-F03D-42C6-B0AD-3EB8707E6766}" srcOrd="2" destOrd="0" presId="urn:microsoft.com/office/officeart/2011/layout/TabList"/>
    <dgm:cxn modelId="{F1D71B93-3188-4C34-8C32-EEF672216CF4}" type="presParOf" srcId="{C8CDCF72-F29F-4E46-B577-125B0B6B3FED}" destId="{BF445913-C195-4A47-A9E5-E9D0EBBA0FD6}" srcOrd="1"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A2C795-79F7-4501-8C14-F4ECA62E8F35}" type="doc">
      <dgm:prSet loTypeId="urn:microsoft.com/office/officeart/2005/8/layout/chevron1" loCatId="process" qsTypeId="urn:microsoft.com/office/officeart/2005/8/quickstyle/simple1" qsCatId="simple" csTypeId="urn:microsoft.com/office/officeart/2005/8/colors/accent1_2" csCatId="accent1" phldr="1"/>
      <dgm:spPr/>
    </dgm:pt>
    <dgm:pt modelId="{70839739-53BD-43D3-BA99-8E1210D5DB67}">
      <dgm:prSet phldrT="[Text]"/>
      <dgm:spPr/>
      <dgm:t>
        <a:bodyPr/>
        <a:lstStyle/>
        <a:p>
          <a:r>
            <a:rPr lang="es-ES_tradnl" noProof="0" dirty="0"/>
            <a:t>Conferencia</a:t>
          </a:r>
        </a:p>
      </dgm:t>
    </dgm:pt>
    <dgm:pt modelId="{CAE805C5-5F38-4AE4-A193-A7E0DE2571FD}" type="parTrans" cxnId="{7D343601-C1BC-4509-8D72-4C1C095F55A3}">
      <dgm:prSet/>
      <dgm:spPr/>
      <dgm:t>
        <a:bodyPr/>
        <a:lstStyle/>
        <a:p>
          <a:endParaRPr lang="en-US"/>
        </a:p>
      </dgm:t>
    </dgm:pt>
    <dgm:pt modelId="{899EA0F4-54B9-44E5-BE7D-3643EABFC7C9}" type="sibTrans" cxnId="{7D343601-C1BC-4509-8D72-4C1C095F55A3}">
      <dgm:prSet/>
      <dgm:spPr/>
      <dgm:t>
        <a:bodyPr/>
        <a:lstStyle/>
        <a:p>
          <a:endParaRPr lang="en-US"/>
        </a:p>
      </dgm:t>
    </dgm:pt>
    <dgm:pt modelId="{D5EB304A-D268-4DFE-91AE-6FCE8DE5834A}">
      <dgm:prSet phldrT="[Text]"/>
      <dgm:spPr/>
      <dgm:t>
        <a:bodyPr/>
        <a:lstStyle/>
        <a:p>
          <a:r>
            <a:rPr lang="es-ES_tradnl" noProof="0" dirty="0"/>
            <a:t>Asignación</a:t>
          </a:r>
        </a:p>
      </dgm:t>
    </dgm:pt>
    <dgm:pt modelId="{0820CC33-3614-4B7F-B9BF-CD89190C1554}" type="parTrans" cxnId="{3DD878A7-3A73-41AD-9275-D602937BDD9E}">
      <dgm:prSet/>
      <dgm:spPr/>
      <dgm:t>
        <a:bodyPr/>
        <a:lstStyle/>
        <a:p>
          <a:endParaRPr lang="en-US"/>
        </a:p>
      </dgm:t>
    </dgm:pt>
    <dgm:pt modelId="{7AD7FA65-CD3E-4F05-AF4F-CA5BE93E5AAC}" type="sibTrans" cxnId="{3DD878A7-3A73-41AD-9275-D602937BDD9E}">
      <dgm:prSet/>
      <dgm:spPr/>
      <dgm:t>
        <a:bodyPr/>
        <a:lstStyle/>
        <a:p>
          <a:endParaRPr lang="en-US"/>
        </a:p>
      </dgm:t>
    </dgm:pt>
    <dgm:pt modelId="{8F9A5D4F-A3C7-4D0A-9FB9-96BC5AEF25DD}">
      <dgm:prSet phldrT="[Text]"/>
      <dgm:spPr/>
      <dgm:t>
        <a:bodyPr/>
        <a:lstStyle/>
        <a:p>
          <a:r>
            <a:rPr lang="es-ES_tradnl" noProof="0" dirty="0"/>
            <a:t>Reunión de Grupo</a:t>
          </a:r>
        </a:p>
      </dgm:t>
    </dgm:pt>
    <dgm:pt modelId="{9EB0DA32-E4F5-4977-BD21-2076E99EAA2B}" type="parTrans" cxnId="{82B36AE7-B8DD-41C0-8BFA-247882A9B16B}">
      <dgm:prSet/>
      <dgm:spPr/>
      <dgm:t>
        <a:bodyPr/>
        <a:lstStyle/>
        <a:p>
          <a:endParaRPr lang="en-US"/>
        </a:p>
      </dgm:t>
    </dgm:pt>
    <dgm:pt modelId="{89F20CF6-D549-49A5-A733-3084E26487DF}" type="sibTrans" cxnId="{82B36AE7-B8DD-41C0-8BFA-247882A9B16B}">
      <dgm:prSet/>
      <dgm:spPr/>
      <dgm:t>
        <a:bodyPr/>
        <a:lstStyle/>
        <a:p>
          <a:endParaRPr lang="en-US"/>
        </a:p>
      </dgm:t>
    </dgm:pt>
    <dgm:pt modelId="{919F5D66-E5AF-4A83-9933-6726AAD036D5}">
      <dgm:prSet/>
      <dgm:spPr/>
      <dgm:t>
        <a:bodyPr/>
        <a:lstStyle/>
        <a:p>
          <a:r>
            <a:rPr lang="es-ES_tradnl" noProof="0" dirty="0"/>
            <a:t>Sesión de Repaso</a:t>
          </a:r>
        </a:p>
      </dgm:t>
    </dgm:pt>
    <dgm:pt modelId="{C636D755-54CA-4E81-BC22-DF9FC2F548F7}" type="parTrans" cxnId="{C8CEE08E-44E2-4AA7-AA0B-E767E9291B05}">
      <dgm:prSet/>
      <dgm:spPr/>
      <dgm:t>
        <a:bodyPr/>
        <a:lstStyle/>
        <a:p>
          <a:endParaRPr lang="en-US"/>
        </a:p>
      </dgm:t>
    </dgm:pt>
    <dgm:pt modelId="{38A8BDB3-85C3-4691-AA9C-95735CE94123}" type="sibTrans" cxnId="{C8CEE08E-44E2-4AA7-AA0B-E767E9291B05}">
      <dgm:prSet/>
      <dgm:spPr/>
      <dgm:t>
        <a:bodyPr/>
        <a:lstStyle/>
        <a:p>
          <a:endParaRPr lang="en-US"/>
        </a:p>
      </dgm:t>
    </dgm:pt>
    <dgm:pt modelId="{4C20246A-A2DB-440E-9F9F-99339B2A582C}" type="pres">
      <dgm:prSet presAssocID="{DBA2C795-79F7-4501-8C14-F4ECA62E8F35}" presName="Name0" presStyleCnt="0">
        <dgm:presLayoutVars>
          <dgm:dir/>
          <dgm:animLvl val="lvl"/>
          <dgm:resizeHandles val="exact"/>
        </dgm:presLayoutVars>
      </dgm:prSet>
      <dgm:spPr/>
    </dgm:pt>
    <dgm:pt modelId="{F7EA2DE4-0357-4448-B4F9-A1FCBD5CBA88}" type="pres">
      <dgm:prSet presAssocID="{70839739-53BD-43D3-BA99-8E1210D5DB67}" presName="parTxOnly" presStyleLbl="node1" presStyleIdx="0" presStyleCnt="4">
        <dgm:presLayoutVars>
          <dgm:chMax val="0"/>
          <dgm:chPref val="0"/>
          <dgm:bulletEnabled val="1"/>
        </dgm:presLayoutVars>
      </dgm:prSet>
      <dgm:spPr/>
    </dgm:pt>
    <dgm:pt modelId="{ED9E1011-E858-490F-9780-CEF87A4F9510}" type="pres">
      <dgm:prSet presAssocID="{899EA0F4-54B9-44E5-BE7D-3643EABFC7C9}" presName="parTxOnlySpace" presStyleCnt="0"/>
      <dgm:spPr/>
    </dgm:pt>
    <dgm:pt modelId="{D071D627-F2C0-4336-9AC8-820413ACBAA9}" type="pres">
      <dgm:prSet presAssocID="{D5EB304A-D268-4DFE-91AE-6FCE8DE5834A}" presName="parTxOnly" presStyleLbl="node1" presStyleIdx="1" presStyleCnt="4">
        <dgm:presLayoutVars>
          <dgm:chMax val="0"/>
          <dgm:chPref val="0"/>
          <dgm:bulletEnabled val="1"/>
        </dgm:presLayoutVars>
      </dgm:prSet>
      <dgm:spPr/>
    </dgm:pt>
    <dgm:pt modelId="{1DD82CAF-F701-4EAE-A7E8-0934E251DAE8}" type="pres">
      <dgm:prSet presAssocID="{7AD7FA65-CD3E-4F05-AF4F-CA5BE93E5AAC}" presName="parTxOnlySpace" presStyleCnt="0"/>
      <dgm:spPr/>
    </dgm:pt>
    <dgm:pt modelId="{B5361263-D0D8-49A2-9566-495EDBE0AB0D}" type="pres">
      <dgm:prSet presAssocID="{8F9A5D4F-A3C7-4D0A-9FB9-96BC5AEF25DD}" presName="parTxOnly" presStyleLbl="node1" presStyleIdx="2" presStyleCnt="4">
        <dgm:presLayoutVars>
          <dgm:chMax val="0"/>
          <dgm:chPref val="0"/>
          <dgm:bulletEnabled val="1"/>
        </dgm:presLayoutVars>
      </dgm:prSet>
      <dgm:spPr/>
    </dgm:pt>
    <dgm:pt modelId="{8C5280AE-4046-4AE5-8056-08648A9B5C7E}" type="pres">
      <dgm:prSet presAssocID="{89F20CF6-D549-49A5-A733-3084E26487DF}" presName="parTxOnlySpace" presStyleCnt="0"/>
      <dgm:spPr/>
    </dgm:pt>
    <dgm:pt modelId="{3B0E8950-D3AD-47BA-92CC-63077E7C71F4}" type="pres">
      <dgm:prSet presAssocID="{919F5D66-E5AF-4A83-9933-6726AAD036D5}" presName="parTxOnly" presStyleLbl="node1" presStyleIdx="3" presStyleCnt="4">
        <dgm:presLayoutVars>
          <dgm:chMax val="0"/>
          <dgm:chPref val="0"/>
          <dgm:bulletEnabled val="1"/>
        </dgm:presLayoutVars>
      </dgm:prSet>
      <dgm:spPr/>
    </dgm:pt>
  </dgm:ptLst>
  <dgm:cxnLst>
    <dgm:cxn modelId="{7D343601-C1BC-4509-8D72-4C1C095F55A3}" srcId="{DBA2C795-79F7-4501-8C14-F4ECA62E8F35}" destId="{70839739-53BD-43D3-BA99-8E1210D5DB67}" srcOrd="0" destOrd="0" parTransId="{CAE805C5-5F38-4AE4-A193-A7E0DE2571FD}" sibTransId="{899EA0F4-54B9-44E5-BE7D-3643EABFC7C9}"/>
    <dgm:cxn modelId="{FD6DC40C-07BE-47FA-B2E4-874EB5DD6138}" type="presOf" srcId="{70839739-53BD-43D3-BA99-8E1210D5DB67}" destId="{F7EA2DE4-0357-4448-B4F9-A1FCBD5CBA88}" srcOrd="0" destOrd="0" presId="urn:microsoft.com/office/officeart/2005/8/layout/chevron1"/>
    <dgm:cxn modelId="{E122FF49-6B1E-4AC0-83E9-4349DBE7BDF4}" type="presOf" srcId="{D5EB304A-D268-4DFE-91AE-6FCE8DE5834A}" destId="{D071D627-F2C0-4336-9AC8-820413ACBAA9}" srcOrd="0" destOrd="0" presId="urn:microsoft.com/office/officeart/2005/8/layout/chevron1"/>
    <dgm:cxn modelId="{B59E7577-9ABE-4359-B2EF-BD20A743FD7E}" type="presOf" srcId="{DBA2C795-79F7-4501-8C14-F4ECA62E8F35}" destId="{4C20246A-A2DB-440E-9F9F-99339B2A582C}" srcOrd="0" destOrd="0" presId="urn:microsoft.com/office/officeart/2005/8/layout/chevron1"/>
    <dgm:cxn modelId="{EE52598D-9D74-4F26-A972-C34648B017CF}" type="presOf" srcId="{8F9A5D4F-A3C7-4D0A-9FB9-96BC5AEF25DD}" destId="{B5361263-D0D8-49A2-9566-495EDBE0AB0D}" srcOrd="0" destOrd="0" presId="urn:microsoft.com/office/officeart/2005/8/layout/chevron1"/>
    <dgm:cxn modelId="{C8CEE08E-44E2-4AA7-AA0B-E767E9291B05}" srcId="{DBA2C795-79F7-4501-8C14-F4ECA62E8F35}" destId="{919F5D66-E5AF-4A83-9933-6726AAD036D5}" srcOrd="3" destOrd="0" parTransId="{C636D755-54CA-4E81-BC22-DF9FC2F548F7}" sibTransId="{38A8BDB3-85C3-4691-AA9C-95735CE94123}"/>
    <dgm:cxn modelId="{3DD878A7-3A73-41AD-9275-D602937BDD9E}" srcId="{DBA2C795-79F7-4501-8C14-F4ECA62E8F35}" destId="{D5EB304A-D268-4DFE-91AE-6FCE8DE5834A}" srcOrd="1" destOrd="0" parTransId="{0820CC33-3614-4B7F-B9BF-CD89190C1554}" sibTransId="{7AD7FA65-CD3E-4F05-AF4F-CA5BE93E5AAC}"/>
    <dgm:cxn modelId="{82B36AE7-B8DD-41C0-8BFA-247882A9B16B}" srcId="{DBA2C795-79F7-4501-8C14-F4ECA62E8F35}" destId="{8F9A5D4F-A3C7-4D0A-9FB9-96BC5AEF25DD}" srcOrd="2" destOrd="0" parTransId="{9EB0DA32-E4F5-4977-BD21-2076E99EAA2B}" sibTransId="{89F20CF6-D549-49A5-A733-3084E26487DF}"/>
    <dgm:cxn modelId="{A99ECCF6-DB99-4A0C-AC0E-7D9BC7A92549}" type="presOf" srcId="{919F5D66-E5AF-4A83-9933-6726AAD036D5}" destId="{3B0E8950-D3AD-47BA-92CC-63077E7C71F4}" srcOrd="0" destOrd="0" presId="urn:microsoft.com/office/officeart/2005/8/layout/chevron1"/>
    <dgm:cxn modelId="{00AB7884-BE3E-4F6A-BC73-019DFE585691}" type="presParOf" srcId="{4C20246A-A2DB-440E-9F9F-99339B2A582C}" destId="{F7EA2DE4-0357-4448-B4F9-A1FCBD5CBA88}" srcOrd="0" destOrd="0" presId="urn:microsoft.com/office/officeart/2005/8/layout/chevron1"/>
    <dgm:cxn modelId="{E3421731-2357-4811-98BA-95B528EF0391}" type="presParOf" srcId="{4C20246A-A2DB-440E-9F9F-99339B2A582C}" destId="{ED9E1011-E858-490F-9780-CEF87A4F9510}" srcOrd="1" destOrd="0" presId="urn:microsoft.com/office/officeart/2005/8/layout/chevron1"/>
    <dgm:cxn modelId="{28F0D971-63D0-4597-B069-3D7C51AADE82}" type="presParOf" srcId="{4C20246A-A2DB-440E-9F9F-99339B2A582C}" destId="{D071D627-F2C0-4336-9AC8-820413ACBAA9}" srcOrd="2" destOrd="0" presId="urn:microsoft.com/office/officeart/2005/8/layout/chevron1"/>
    <dgm:cxn modelId="{0493AB3D-4FC1-40DB-A262-C0FEB8ACD6BB}" type="presParOf" srcId="{4C20246A-A2DB-440E-9F9F-99339B2A582C}" destId="{1DD82CAF-F701-4EAE-A7E8-0934E251DAE8}" srcOrd="3" destOrd="0" presId="urn:microsoft.com/office/officeart/2005/8/layout/chevron1"/>
    <dgm:cxn modelId="{9EB63B57-6CF6-429B-A6B6-8C8F9072CC94}" type="presParOf" srcId="{4C20246A-A2DB-440E-9F9F-99339B2A582C}" destId="{B5361263-D0D8-49A2-9566-495EDBE0AB0D}" srcOrd="4" destOrd="0" presId="urn:microsoft.com/office/officeart/2005/8/layout/chevron1"/>
    <dgm:cxn modelId="{90F7A54F-2F96-486B-8251-62A4BB3D32F9}" type="presParOf" srcId="{4C20246A-A2DB-440E-9F9F-99339B2A582C}" destId="{8C5280AE-4046-4AE5-8056-08648A9B5C7E}" srcOrd="5" destOrd="0" presId="urn:microsoft.com/office/officeart/2005/8/layout/chevron1"/>
    <dgm:cxn modelId="{12994396-2623-40E9-A5AD-641308C7E420}" type="presParOf" srcId="{4C20246A-A2DB-440E-9F9F-99339B2A582C}" destId="{3B0E8950-D3AD-47BA-92CC-63077E7C71F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F5DB0-1563-435C-932A-C682BC05239B}">
      <dsp:nvSpPr>
        <dsp:cNvPr id="0" name=""/>
        <dsp:cNvSpPr/>
      </dsp:nvSpPr>
      <dsp:spPr>
        <a:xfrm>
          <a:off x="0" y="1835329"/>
          <a:ext cx="514215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1FC73F-9181-4C8A-9A46-8A92D0FC9F76}">
      <dsp:nvSpPr>
        <dsp:cNvPr id="0" name=""/>
        <dsp:cNvSpPr/>
      </dsp:nvSpPr>
      <dsp:spPr>
        <a:xfrm>
          <a:off x="1336960" y="2687"/>
          <a:ext cx="3805194" cy="1832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2400300">
            <a:lnSpc>
              <a:spcPct val="90000"/>
            </a:lnSpc>
            <a:spcBef>
              <a:spcPct val="0"/>
            </a:spcBef>
            <a:spcAft>
              <a:spcPct val="35000"/>
            </a:spcAft>
            <a:buNone/>
          </a:pPr>
          <a:r>
            <a:rPr lang="en-US" sz="5400" kern="1200" dirty="0"/>
            <a:t>Observe</a:t>
          </a:r>
        </a:p>
      </dsp:txBody>
      <dsp:txXfrm>
        <a:off x="1336960" y="2687"/>
        <a:ext cx="3805194" cy="1832642"/>
      </dsp:txXfrm>
    </dsp:sp>
    <dsp:sp modelId="{28088B3E-1D31-4A18-9947-A59AB020DC0B}">
      <dsp:nvSpPr>
        <dsp:cNvPr id="0" name=""/>
        <dsp:cNvSpPr/>
      </dsp:nvSpPr>
      <dsp:spPr>
        <a:xfrm>
          <a:off x="0" y="2687"/>
          <a:ext cx="1336960" cy="1832642"/>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_tradnl" sz="2600" kern="1200" noProof="0" dirty="0"/>
            <a:t>Semana</a:t>
          </a:r>
          <a:r>
            <a:rPr lang="en-US" sz="2600" kern="1200" dirty="0"/>
            <a:t> 1</a:t>
          </a:r>
        </a:p>
      </dsp:txBody>
      <dsp:txXfrm>
        <a:off x="65277" y="67964"/>
        <a:ext cx="1206406" cy="1767365"/>
      </dsp:txXfrm>
    </dsp:sp>
    <dsp:sp modelId="{F6A44417-126E-4572-BDA9-09EA2FBD7FE3}">
      <dsp:nvSpPr>
        <dsp:cNvPr id="0" name=""/>
        <dsp:cNvSpPr/>
      </dsp:nvSpPr>
      <dsp:spPr>
        <a:xfrm>
          <a:off x="0" y="1835329"/>
          <a:ext cx="5142154" cy="3665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85750" lvl="1" indent="-285750" algn="l" defTabSz="1600200">
            <a:lnSpc>
              <a:spcPct val="90000"/>
            </a:lnSpc>
            <a:spcBef>
              <a:spcPct val="0"/>
            </a:spcBef>
            <a:spcAft>
              <a:spcPct val="15000"/>
            </a:spcAft>
            <a:buChar char="•"/>
          </a:pPr>
          <a:r>
            <a:rPr lang="es-ES_tradnl" sz="3600" kern="1200" noProof="0" dirty="0"/>
            <a:t>Mire el local desde la perspectiva de la conservación</a:t>
          </a:r>
        </a:p>
        <a:p>
          <a:pPr marL="285750" lvl="1" indent="-285750" algn="l" defTabSz="1600200">
            <a:lnSpc>
              <a:spcPct val="90000"/>
            </a:lnSpc>
            <a:spcBef>
              <a:spcPct val="0"/>
            </a:spcBef>
            <a:spcAft>
              <a:spcPct val="15000"/>
            </a:spcAft>
            <a:buChar char="•"/>
          </a:pPr>
          <a:r>
            <a:rPr lang="es-ES_tradnl" sz="3600" kern="1200" noProof="0" dirty="0"/>
            <a:t>Documente las características</a:t>
          </a:r>
        </a:p>
        <a:p>
          <a:pPr marL="285750" lvl="1" indent="-285750" algn="l" defTabSz="1600200">
            <a:lnSpc>
              <a:spcPct val="90000"/>
            </a:lnSpc>
            <a:spcBef>
              <a:spcPct val="0"/>
            </a:spcBef>
            <a:spcAft>
              <a:spcPct val="15000"/>
            </a:spcAft>
            <a:buChar char="•"/>
          </a:pPr>
          <a:r>
            <a:rPr lang="es-ES_tradnl" sz="3600" kern="1200" noProof="0" dirty="0"/>
            <a:t>Trabaje en el local de forma segura</a:t>
          </a:r>
        </a:p>
      </dsp:txBody>
      <dsp:txXfrm>
        <a:off x="0" y="1835329"/>
        <a:ext cx="5142154" cy="3665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98DD3-E673-4CBE-925D-0DBC3AEDB88D}">
      <dsp:nvSpPr>
        <dsp:cNvPr id="0" name=""/>
        <dsp:cNvSpPr/>
      </dsp:nvSpPr>
      <dsp:spPr>
        <a:xfrm>
          <a:off x="0" y="1771473"/>
          <a:ext cx="512064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C005A-1723-432C-BA8C-DFB94563C5E0}">
      <dsp:nvSpPr>
        <dsp:cNvPr id="0" name=""/>
        <dsp:cNvSpPr/>
      </dsp:nvSpPr>
      <dsp:spPr>
        <a:xfrm>
          <a:off x="1331366" y="0"/>
          <a:ext cx="3789274" cy="177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2400300">
            <a:lnSpc>
              <a:spcPct val="90000"/>
            </a:lnSpc>
            <a:spcBef>
              <a:spcPct val="0"/>
            </a:spcBef>
            <a:spcAft>
              <a:spcPct val="35000"/>
            </a:spcAft>
            <a:buNone/>
          </a:pPr>
          <a:r>
            <a:rPr lang="es-ES_tradnl" sz="5400" kern="1200" noProof="0" dirty="0"/>
            <a:t>Piense</a:t>
          </a:r>
        </a:p>
      </dsp:txBody>
      <dsp:txXfrm>
        <a:off x="1331366" y="0"/>
        <a:ext cx="3789274" cy="1771473"/>
      </dsp:txXfrm>
    </dsp:sp>
    <dsp:sp modelId="{5A8420FC-CFD9-4B35-8E01-41DD25D1E1BA}">
      <dsp:nvSpPr>
        <dsp:cNvPr id="0" name=""/>
        <dsp:cNvSpPr/>
      </dsp:nvSpPr>
      <dsp:spPr>
        <a:xfrm>
          <a:off x="0" y="0"/>
          <a:ext cx="1331366" cy="1771473"/>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_tradnl" sz="2600" kern="1200" noProof="0" dirty="0"/>
            <a:t>Semana</a:t>
          </a:r>
          <a:r>
            <a:rPr lang="en-US" sz="2600" kern="1200" dirty="0"/>
            <a:t> 2</a:t>
          </a:r>
        </a:p>
      </dsp:txBody>
      <dsp:txXfrm>
        <a:off x="65004" y="65004"/>
        <a:ext cx="1201358" cy="1706469"/>
      </dsp:txXfrm>
    </dsp:sp>
    <dsp:sp modelId="{0352F6A8-B982-4CBD-AD21-1BCC3BC81BAE}">
      <dsp:nvSpPr>
        <dsp:cNvPr id="0" name=""/>
        <dsp:cNvSpPr/>
      </dsp:nvSpPr>
      <dsp:spPr>
        <a:xfrm>
          <a:off x="0" y="1771473"/>
          <a:ext cx="5120641" cy="3543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85750" lvl="1" indent="-285750" algn="l" defTabSz="1600200">
            <a:lnSpc>
              <a:spcPct val="90000"/>
            </a:lnSpc>
            <a:spcBef>
              <a:spcPct val="0"/>
            </a:spcBef>
            <a:spcAft>
              <a:spcPct val="15000"/>
            </a:spcAft>
            <a:buChar char="•"/>
          </a:pPr>
          <a:r>
            <a:rPr lang="es-ES_tradnl" sz="3600" kern="1200" noProof="0" dirty="0"/>
            <a:t>Establezca prioridades</a:t>
          </a:r>
        </a:p>
        <a:p>
          <a:pPr marL="285750" lvl="1" indent="-285750" algn="l" defTabSz="1600200">
            <a:lnSpc>
              <a:spcPct val="90000"/>
            </a:lnSpc>
            <a:spcBef>
              <a:spcPct val="0"/>
            </a:spcBef>
            <a:spcAft>
              <a:spcPct val="15000"/>
            </a:spcAft>
            <a:buChar char="•"/>
          </a:pPr>
          <a:r>
            <a:rPr lang="es-ES_tradnl" sz="3600" kern="1200" noProof="0" dirty="0"/>
            <a:t>Establezca las características</a:t>
          </a:r>
        </a:p>
        <a:p>
          <a:pPr marL="285750" lvl="1" indent="-285750" algn="l" defTabSz="1600200">
            <a:lnSpc>
              <a:spcPct val="90000"/>
            </a:lnSpc>
            <a:spcBef>
              <a:spcPct val="0"/>
            </a:spcBef>
            <a:spcAft>
              <a:spcPct val="15000"/>
            </a:spcAft>
            <a:buChar char="•"/>
          </a:pPr>
          <a:r>
            <a:rPr lang="es-ES_tradnl" sz="3600" kern="1200" noProof="0" dirty="0"/>
            <a:t>Entienda los materiales y la limpieza</a:t>
          </a:r>
        </a:p>
      </dsp:txBody>
      <dsp:txXfrm>
        <a:off x="0" y="1771473"/>
        <a:ext cx="5120641" cy="3543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D056D-F03D-42C6-B0AD-3EB8707E6766}">
      <dsp:nvSpPr>
        <dsp:cNvPr id="0" name=""/>
        <dsp:cNvSpPr/>
      </dsp:nvSpPr>
      <dsp:spPr>
        <a:xfrm>
          <a:off x="0" y="1771473"/>
          <a:ext cx="515291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641E8-BE80-47A4-AF7C-4B2B8CBBBF90}">
      <dsp:nvSpPr>
        <dsp:cNvPr id="0" name=""/>
        <dsp:cNvSpPr/>
      </dsp:nvSpPr>
      <dsp:spPr>
        <a:xfrm>
          <a:off x="1339757" y="0"/>
          <a:ext cx="3813155" cy="177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2400300">
            <a:lnSpc>
              <a:spcPct val="90000"/>
            </a:lnSpc>
            <a:spcBef>
              <a:spcPct val="0"/>
            </a:spcBef>
            <a:spcAft>
              <a:spcPct val="35000"/>
            </a:spcAft>
            <a:buNone/>
          </a:pPr>
          <a:r>
            <a:rPr lang="en-US" sz="5400" kern="1200" dirty="0"/>
            <a:t>Cree</a:t>
          </a:r>
        </a:p>
      </dsp:txBody>
      <dsp:txXfrm>
        <a:off x="1339757" y="0"/>
        <a:ext cx="3813155" cy="1771473"/>
      </dsp:txXfrm>
    </dsp:sp>
    <dsp:sp modelId="{C50D79A4-6897-4988-A7A2-4C65A5508621}">
      <dsp:nvSpPr>
        <dsp:cNvPr id="0" name=""/>
        <dsp:cNvSpPr/>
      </dsp:nvSpPr>
      <dsp:spPr>
        <a:xfrm>
          <a:off x="0" y="0"/>
          <a:ext cx="1339757" cy="1771473"/>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_tradnl" sz="2600" kern="1200" noProof="0" dirty="0"/>
            <a:t>Semana</a:t>
          </a:r>
          <a:r>
            <a:rPr lang="en-US" sz="2600" kern="1200" dirty="0"/>
            <a:t> 3</a:t>
          </a:r>
        </a:p>
      </dsp:txBody>
      <dsp:txXfrm>
        <a:off x="65413" y="65413"/>
        <a:ext cx="1208931" cy="1706060"/>
      </dsp:txXfrm>
    </dsp:sp>
    <dsp:sp modelId="{BF445913-C195-4A47-A9E5-E9D0EBBA0FD6}">
      <dsp:nvSpPr>
        <dsp:cNvPr id="0" name=""/>
        <dsp:cNvSpPr/>
      </dsp:nvSpPr>
      <dsp:spPr>
        <a:xfrm>
          <a:off x="0" y="1771473"/>
          <a:ext cx="5152912" cy="3543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85750" lvl="1" indent="-285750" algn="l" defTabSz="1600200">
            <a:lnSpc>
              <a:spcPct val="90000"/>
            </a:lnSpc>
            <a:spcBef>
              <a:spcPct val="0"/>
            </a:spcBef>
            <a:spcAft>
              <a:spcPct val="15000"/>
            </a:spcAft>
            <a:buChar char="•"/>
          </a:pPr>
          <a:r>
            <a:rPr lang="es-ES_tradnl" sz="3600" kern="1200" noProof="0" dirty="0"/>
            <a:t>Piense estratégicamente</a:t>
          </a:r>
        </a:p>
        <a:p>
          <a:pPr marL="285750" lvl="1" indent="-285750" algn="l" defTabSz="1600200">
            <a:lnSpc>
              <a:spcPct val="90000"/>
            </a:lnSpc>
            <a:spcBef>
              <a:spcPct val="0"/>
            </a:spcBef>
            <a:spcAft>
              <a:spcPct val="15000"/>
            </a:spcAft>
            <a:buChar char="•"/>
          </a:pPr>
          <a:r>
            <a:rPr lang="es-ES_tradnl" sz="3600" kern="1200" noProof="0" dirty="0"/>
            <a:t>Prepare una propuesta</a:t>
          </a:r>
        </a:p>
        <a:p>
          <a:pPr marL="285750" lvl="1" indent="-285750" algn="l" defTabSz="1600200">
            <a:lnSpc>
              <a:spcPct val="90000"/>
            </a:lnSpc>
            <a:spcBef>
              <a:spcPct val="0"/>
            </a:spcBef>
            <a:spcAft>
              <a:spcPct val="15000"/>
            </a:spcAft>
            <a:buChar char="•"/>
          </a:pPr>
          <a:r>
            <a:rPr lang="es-ES_tradnl" sz="3600" kern="1200" noProof="0" dirty="0"/>
            <a:t>Desarrolle un plan de reparación</a:t>
          </a:r>
        </a:p>
      </dsp:txBody>
      <dsp:txXfrm>
        <a:off x="0" y="1771473"/>
        <a:ext cx="5152912" cy="35434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A2DE4-0357-4448-B4F9-A1FCBD5CBA88}">
      <dsp:nvSpPr>
        <dsp:cNvPr id="0" name=""/>
        <dsp:cNvSpPr/>
      </dsp:nvSpPr>
      <dsp:spPr>
        <a:xfrm>
          <a:off x="4241" y="526096"/>
          <a:ext cx="2469058" cy="987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s-ES_tradnl" sz="2200" kern="1200" noProof="0" dirty="0"/>
            <a:t>Conferencia</a:t>
          </a:r>
        </a:p>
      </dsp:txBody>
      <dsp:txXfrm>
        <a:off x="498053" y="526096"/>
        <a:ext cx="1481435" cy="987623"/>
      </dsp:txXfrm>
    </dsp:sp>
    <dsp:sp modelId="{D071D627-F2C0-4336-9AC8-820413ACBAA9}">
      <dsp:nvSpPr>
        <dsp:cNvPr id="0" name=""/>
        <dsp:cNvSpPr/>
      </dsp:nvSpPr>
      <dsp:spPr>
        <a:xfrm>
          <a:off x="2226394" y="526096"/>
          <a:ext cx="2469058" cy="987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s-ES_tradnl" sz="2200" kern="1200" noProof="0" dirty="0"/>
            <a:t>Asignación</a:t>
          </a:r>
        </a:p>
      </dsp:txBody>
      <dsp:txXfrm>
        <a:off x="2720206" y="526096"/>
        <a:ext cx="1481435" cy="987623"/>
      </dsp:txXfrm>
    </dsp:sp>
    <dsp:sp modelId="{B5361263-D0D8-49A2-9566-495EDBE0AB0D}">
      <dsp:nvSpPr>
        <dsp:cNvPr id="0" name=""/>
        <dsp:cNvSpPr/>
      </dsp:nvSpPr>
      <dsp:spPr>
        <a:xfrm>
          <a:off x="4448547" y="526096"/>
          <a:ext cx="2469058" cy="987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s-ES_tradnl" sz="2200" kern="1200" noProof="0" dirty="0"/>
            <a:t>Reunión de Grupo</a:t>
          </a:r>
        </a:p>
      </dsp:txBody>
      <dsp:txXfrm>
        <a:off x="4942359" y="526096"/>
        <a:ext cx="1481435" cy="987623"/>
      </dsp:txXfrm>
    </dsp:sp>
    <dsp:sp modelId="{3B0E8950-D3AD-47BA-92CC-63077E7C71F4}">
      <dsp:nvSpPr>
        <dsp:cNvPr id="0" name=""/>
        <dsp:cNvSpPr/>
      </dsp:nvSpPr>
      <dsp:spPr>
        <a:xfrm>
          <a:off x="6670699" y="526096"/>
          <a:ext cx="2469058" cy="987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s-ES_tradnl" sz="2200" kern="1200" noProof="0" dirty="0"/>
            <a:t>Sesión de Repaso</a:t>
          </a:r>
        </a:p>
      </dsp:txBody>
      <dsp:txXfrm>
        <a:off x="7164511" y="526096"/>
        <a:ext cx="1481435" cy="987623"/>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3780B10-D58F-9C42-A1B8-2DE712EC7AEB}" type="datetimeFigureOut">
              <a:rPr lang="en-US" smtClean="0"/>
              <a:t>5/11/2021</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E6831EC-0E50-2A4D-B63C-1737C6EBC02C}" type="slidenum">
              <a:rPr lang="en-US" smtClean="0"/>
              <a:t>‹#›</a:t>
            </a:fld>
            <a:endParaRPr lang="en-US"/>
          </a:p>
        </p:txBody>
      </p:sp>
    </p:spTree>
    <p:extLst>
      <p:ext uri="{BB962C8B-B14F-4D97-AF65-F5344CB8AC3E}">
        <p14:creationId xmlns:p14="http://schemas.microsoft.com/office/powerpoint/2010/main" val="2157088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6831EC-0E50-2A4D-B63C-1737C6EBC02C}" type="slidenum">
              <a:rPr lang="en-US" smtClean="0"/>
              <a:t>1</a:t>
            </a:fld>
            <a:endParaRPr lang="en-US"/>
          </a:p>
        </p:txBody>
      </p:sp>
    </p:spTree>
    <p:extLst>
      <p:ext uri="{BB962C8B-B14F-4D97-AF65-F5344CB8AC3E}">
        <p14:creationId xmlns:p14="http://schemas.microsoft.com/office/powerpoint/2010/main" val="270740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11</a:t>
            </a:fld>
            <a:endParaRPr lang="en-US"/>
          </a:p>
        </p:txBody>
      </p:sp>
    </p:spTree>
    <p:extLst>
      <p:ext uri="{BB962C8B-B14F-4D97-AF65-F5344CB8AC3E}">
        <p14:creationId xmlns:p14="http://schemas.microsoft.com/office/powerpoint/2010/main" val="149310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13</a:t>
            </a:fld>
            <a:endParaRPr lang="en-US"/>
          </a:p>
        </p:txBody>
      </p:sp>
    </p:spTree>
    <p:extLst>
      <p:ext uri="{BB962C8B-B14F-4D97-AF65-F5344CB8AC3E}">
        <p14:creationId xmlns:p14="http://schemas.microsoft.com/office/powerpoint/2010/main" val="227370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dirty="0"/>
              <a:t>Buenos días.	 Voy hacerles una presentación sobre la situación actual nacional de la conservación de cementerios.  Mi nombre es Mary </a:t>
            </a:r>
            <a:r>
              <a:rPr lang="es-ES_tradnl" sz="1400" noProof="0" dirty="0" err="1"/>
              <a:t>Striegel</a:t>
            </a:r>
            <a:r>
              <a:rPr lang="es-ES_tradnl" sz="1400" baseline="0" noProof="0" dirty="0"/>
              <a:t> y soy la Directora de Materiales de Conservación del Centro Nacional para Tecnología y Adiestramiento para la Conservación, conocido por sus siglas en inglés como NCPTT.  El Centro Nacional es una oficina del Servicio de Parques Nacionales, localizado en </a:t>
            </a:r>
            <a:r>
              <a:rPr lang="es-ES_tradnl" sz="1400" baseline="0" noProof="0" dirty="0" err="1"/>
              <a:t>Natchitoches</a:t>
            </a:r>
            <a:r>
              <a:rPr lang="es-ES_tradnl" sz="1400" baseline="0" noProof="0" dirty="0"/>
              <a:t>, </a:t>
            </a:r>
            <a:r>
              <a:rPr lang="es-ES_tradnl" sz="1400" baseline="0" noProof="0" dirty="0" err="1"/>
              <a:t>Lousiana</a:t>
            </a:r>
            <a:r>
              <a:rPr lang="es-ES_tradnl" sz="1400" baseline="0" noProof="0" dirty="0"/>
              <a:t>.  Este taller fue posible gracias al auspicio otorgado a </a:t>
            </a:r>
            <a:r>
              <a:rPr lang="es-ES_tradnl" sz="1400" baseline="0" noProof="0" dirty="0" err="1"/>
              <a:t>Technología</a:t>
            </a:r>
            <a:r>
              <a:rPr lang="es-ES_tradnl" sz="1400" baseline="0" noProof="0" dirty="0"/>
              <a:t> y Adiestramiento para la Conservación por parte de </a:t>
            </a:r>
            <a:r>
              <a:rPr lang="es-ES_tradnl" sz="1400" baseline="0" noProof="0" dirty="0" err="1"/>
              <a:t>The</a:t>
            </a:r>
            <a:r>
              <a:rPr lang="es-ES_tradnl" sz="1400" baseline="0" noProof="0" dirty="0"/>
              <a:t> Montana </a:t>
            </a:r>
            <a:r>
              <a:rPr lang="es-ES_tradnl" sz="1400" baseline="0" noProof="0" dirty="0" err="1"/>
              <a:t>History</a:t>
            </a:r>
            <a:r>
              <a:rPr lang="es-ES_tradnl" sz="1400" baseline="0" noProof="0" dirty="0"/>
              <a:t> </a:t>
            </a:r>
            <a:r>
              <a:rPr lang="es-ES_tradnl" sz="1400" baseline="0" noProof="0" dirty="0" err="1"/>
              <a:t>Foundation</a:t>
            </a:r>
            <a:r>
              <a:rPr lang="es-ES_tradnl" sz="1400" baseline="0" noProof="0" dirty="0"/>
              <a:t>.</a:t>
            </a:r>
            <a:endParaRPr lang="es-ES_tradnl" sz="1400" noProof="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s-ES_tradnl" sz="1400" kern="1200" noProof="0" dirty="0">
                <a:solidFill>
                  <a:schemeClr val="tx1"/>
                </a:solidFill>
                <a:effectLst/>
              </a:rPr>
              <a:t>Los expertos de la</a:t>
            </a:r>
            <a:r>
              <a:rPr lang="es-ES_tradnl" sz="1400" kern="1200" baseline="0" noProof="0" dirty="0">
                <a:solidFill>
                  <a:schemeClr val="tx1"/>
                </a:solidFill>
                <a:effectLst/>
              </a:rPr>
              <a:t> industria de servicios para los muertos estima que hay alrededor de 10,500 cementerios en los Estados Unidos.  La vasta mayoría de ellos son operados por compañías pequeñas y privadas o sin fines de lucro tales como asociaciones de cementerios, gobiernos locales o iglesias.  Los cementerios pueden tener muchas o pocas tumbas.  Pueden estar bien mantenidos o haber caído en un estado imposible de reparar.</a:t>
            </a:r>
            <a:endParaRPr lang="es-ES_tradnl" sz="1400" noProof="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16</a:t>
            </a:fld>
            <a:endParaRPr lang="en-US"/>
          </a:p>
        </p:txBody>
      </p:sp>
    </p:spTree>
    <p:extLst>
      <p:ext uri="{BB962C8B-B14F-4D97-AF65-F5344CB8AC3E}">
        <p14:creationId xmlns:p14="http://schemas.microsoft.com/office/powerpoint/2010/main" val="2286390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dirty="0"/>
              <a:t>La Iniciativa de Conservación de Cementerios Nacionales surgió del programa de investigación de materiales de la NCPTT y de una conversación entre Fran Gale (a</a:t>
            </a:r>
            <a:r>
              <a:rPr lang="es-ES_tradnl" sz="1400" baseline="0" noProof="0" dirty="0"/>
              <a:t> la derecha) y yo (a la izquierda) que ocurrió en 1997.  Estábamos buscando nuevos adiestramientos que tuvieran una pertinencia real para la comunidad de conservación.  Notamos que los cementerios son microcosmos de asuntos de conservación incluyendo los paisajes, el ambiente construido, asuntos de materiales y asuntos arqueológicos.  Trabajamos en la Oficina de Conservación Histórica Estatal de Arkansas para celebrar un taller de conservación de cementerios del Cementerio de Mount </a:t>
            </a:r>
            <a:r>
              <a:rPr lang="es-ES_tradnl" sz="1400" baseline="0" noProof="0" dirty="0" err="1"/>
              <a:t>Holly</a:t>
            </a:r>
            <a:r>
              <a:rPr lang="es-ES_tradnl" sz="1400" baseline="0" noProof="0" dirty="0"/>
              <a:t> en Little Rock.</a:t>
            </a:r>
            <a:endParaRPr lang="es-ES_tradnl" sz="1400" noProof="0" dirty="0"/>
          </a:p>
          <a:p>
            <a:endParaRPr lang="en-US" sz="1400" dirty="0"/>
          </a:p>
          <a:p>
            <a:r>
              <a:rPr lang="en-US" sz="1400" dirty="0"/>
              <a:t>Architectural</a:t>
            </a:r>
            <a:r>
              <a:rPr lang="en-US" sz="1400" baseline="0" dirty="0"/>
              <a:t> conservators like Norman Weiss at Columbia University and Frank </a:t>
            </a:r>
            <a:r>
              <a:rPr lang="en-US" sz="1400" baseline="0" dirty="0" err="1"/>
              <a:t>Matero</a:t>
            </a:r>
            <a:r>
              <a:rPr lang="en-US" sz="1400" baseline="0" dirty="0"/>
              <a:t> at the University of Pennsylvania were turning a spotlight on cemetery preservation. Groups like the Chicora Foundation and the Savannah College of Art and Design were active in educating the public about cemetery preservation. NCPTT launched it’s second cemetery preservation workshop in 2003. Since then, the National Center has become a recognized leader in cemetery preservation across the United States.</a:t>
            </a:r>
            <a:endParaRPr lang="en-US" sz="140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17</a:t>
            </a:fld>
            <a:endParaRPr lang="en-US"/>
          </a:p>
        </p:txBody>
      </p:sp>
    </p:spTree>
    <p:extLst>
      <p:ext uri="{BB962C8B-B14F-4D97-AF65-F5344CB8AC3E}">
        <p14:creationId xmlns:p14="http://schemas.microsoft.com/office/powerpoint/2010/main" val="4040290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Los </a:t>
            </a:r>
            <a:r>
              <a:rPr lang="en-US" sz="1400" dirty="0" err="1"/>
              <a:t>retos</a:t>
            </a:r>
            <a:r>
              <a:rPr lang="en-US" sz="1400" dirty="0"/>
              <a:t> </a:t>
            </a:r>
            <a:r>
              <a:rPr lang="en-US" sz="1400" dirty="0" err="1"/>
              <a:t>que</a:t>
            </a:r>
            <a:r>
              <a:rPr lang="en-US" sz="1400" dirty="0"/>
              <a:t> </a:t>
            </a:r>
            <a:r>
              <a:rPr lang="en-US" sz="1400" dirty="0" err="1"/>
              <a:t>encaramos</a:t>
            </a:r>
            <a:r>
              <a:rPr lang="en-US" sz="1400" dirty="0"/>
              <a:t> hoy </a:t>
            </a:r>
            <a:r>
              <a:rPr lang="en-US" sz="1400" dirty="0" err="1"/>
              <a:t>es</a:t>
            </a:r>
            <a:r>
              <a:rPr lang="en-US" sz="1400" baseline="0" dirty="0"/>
              <a:t> </a:t>
            </a:r>
            <a:r>
              <a:rPr lang="en-US" sz="1400" baseline="0" dirty="0" err="1"/>
              <a:t>que</a:t>
            </a:r>
            <a:r>
              <a:rPr lang="en-US" sz="1400" baseline="0" dirty="0"/>
              <a:t> los </a:t>
            </a:r>
            <a:r>
              <a:rPr lang="en-US" sz="1400" baseline="0" dirty="0" err="1"/>
              <a:t>marcadores</a:t>
            </a:r>
            <a:r>
              <a:rPr lang="en-US" sz="1400" baseline="0" dirty="0"/>
              <a:t> de los </a:t>
            </a:r>
            <a:r>
              <a:rPr lang="en-US" sz="1400" baseline="0" dirty="0" err="1"/>
              <a:t>cementerios</a:t>
            </a:r>
            <a:r>
              <a:rPr lang="en-US" sz="1400" baseline="0" dirty="0"/>
              <a:t> </a:t>
            </a:r>
            <a:r>
              <a:rPr lang="en-US" sz="1400" baseline="0" dirty="0" err="1"/>
              <a:t>históricos</a:t>
            </a:r>
            <a:r>
              <a:rPr lang="en-US" sz="1400" baseline="0" dirty="0"/>
              <a:t> se </a:t>
            </a:r>
            <a:r>
              <a:rPr lang="en-US" sz="1400" baseline="0" dirty="0" err="1"/>
              <a:t>pierden</a:t>
            </a:r>
            <a:r>
              <a:rPr lang="en-US" sz="1400" baseline="0" dirty="0"/>
              <a:t> </a:t>
            </a:r>
            <a:r>
              <a:rPr lang="en-US" sz="1400" baseline="0" dirty="0" err="1"/>
              <a:t>todos</a:t>
            </a:r>
            <a:r>
              <a:rPr lang="en-US" sz="1400" baseline="0" dirty="0"/>
              <a:t> los </a:t>
            </a:r>
            <a:r>
              <a:rPr lang="en-US" sz="1400" baseline="0" dirty="0" err="1"/>
              <a:t>días</a:t>
            </a:r>
            <a:r>
              <a:rPr lang="en-US" sz="1400" baseline="0" dirty="0"/>
              <a:t> </a:t>
            </a:r>
            <a:r>
              <a:rPr lang="en-US" sz="1400" baseline="0" dirty="0" err="1"/>
              <a:t>debido</a:t>
            </a:r>
            <a:r>
              <a:rPr lang="en-US" sz="1400" baseline="0" dirty="0"/>
              <a:t> al </a:t>
            </a:r>
            <a:r>
              <a:rPr lang="en-US" sz="1400" baseline="0" dirty="0" err="1"/>
              <a:t>pobre</a:t>
            </a:r>
            <a:r>
              <a:rPr lang="en-US" sz="1400" baseline="0" dirty="0"/>
              <a:t> </a:t>
            </a:r>
            <a:r>
              <a:rPr lang="en-US" sz="1400" baseline="0" dirty="0" err="1"/>
              <a:t>mantenimiento</a:t>
            </a:r>
            <a:r>
              <a:rPr lang="en-US" sz="1400" baseline="0" dirty="0"/>
              <a:t>, a </a:t>
            </a:r>
            <a:r>
              <a:rPr lang="en-US" sz="1400" baseline="0" dirty="0" err="1"/>
              <a:t>desastres</a:t>
            </a:r>
            <a:r>
              <a:rPr lang="en-US" sz="1400" baseline="0" dirty="0"/>
              <a:t>, a </a:t>
            </a:r>
            <a:r>
              <a:rPr lang="en-US" sz="1400" baseline="0" dirty="0" err="1"/>
              <a:t>destrucción</a:t>
            </a:r>
            <a:r>
              <a:rPr lang="en-US" sz="1400" baseline="0" dirty="0"/>
              <a:t> o a </a:t>
            </a:r>
            <a:r>
              <a:rPr lang="en-US" sz="1400" baseline="0" dirty="0" err="1"/>
              <a:t>deterioro</a:t>
            </a:r>
            <a:r>
              <a:rPr lang="en-US" sz="1400" baseline="0" dirty="0"/>
              <a:t>. A </a:t>
            </a:r>
            <a:r>
              <a:rPr lang="en-US" sz="1400" baseline="0" dirty="0" err="1"/>
              <a:t>veces</a:t>
            </a:r>
            <a:r>
              <a:rPr lang="en-US" sz="1400" baseline="0" dirty="0"/>
              <a:t> </a:t>
            </a:r>
            <a:r>
              <a:rPr lang="en-US" sz="1400" baseline="0" dirty="0" err="1"/>
              <a:t>esfuerzos</a:t>
            </a:r>
            <a:r>
              <a:rPr lang="en-US" sz="1400" baseline="0" dirty="0"/>
              <a:t> con </a:t>
            </a:r>
            <a:r>
              <a:rPr lang="en-US" sz="1400" baseline="0" dirty="0" err="1"/>
              <a:t>buenas</a:t>
            </a:r>
            <a:r>
              <a:rPr lang="en-US" sz="1400" baseline="0" dirty="0"/>
              <a:t> </a:t>
            </a:r>
            <a:r>
              <a:rPr lang="en-US" sz="1400" baseline="0" dirty="0" err="1"/>
              <a:t>intenciones</a:t>
            </a:r>
            <a:r>
              <a:rPr lang="en-US" sz="1400" baseline="0" dirty="0"/>
              <a:t> </a:t>
            </a:r>
            <a:r>
              <a:rPr lang="en-US" sz="1400" baseline="0" dirty="0" err="1"/>
              <a:t>reducen</a:t>
            </a:r>
            <a:r>
              <a:rPr lang="en-US" sz="1400" baseline="0" dirty="0"/>
              <a:t> la </a:t>
            </a:r>
            <a:r>
              <a:rPr lang="en-US" sz="1400" baseline="0" dirty="0" err="1"/>
              <a:t>vida</a:t>
            </a:r>
            <a:r>
              <a:rPr lang="en-US" sz="1400" baseline="0" dirty="0"/>
              <a:t> de los </a:t>
            </a:r>
            <a:r>
              <a:rPr lang="en-US" sz="1400" baseline="0" dirty="0" err="1"/>
              <a:t>marcadores</a:t>
            </a:r>
            <a:r>
              <a:rPr lang="en-US" sz="1400" baseline="0" dirty="0"/>
              <a:t> de </a:t>
            </a:r>
            <a:r>
              <a:rPr lang="en-US" sz="1400" baseline="0" dirty="0" err="1"/>
              <a:t>las</a:t>
            </a:r>
            <a:r>
              <a:rPr lang="en-US" sz="1400" baseline="0" dirty="0"/>
              <a:t> </a:t>
            </a:r>
            <a:r>
              <a:rPr lang="en-US" sz="1400" baseline="0" dirty="0" err="1"/>
              <a:t>tumbas</a:t>
            </a:r>
            <a:r>
              <a:rPr lang="en-US" sz="1400" baseline="0" dirty="0"/>
              <a:t>.  </a:t>
            </a:r>
            <a:r>
              <a:rPr lang="en-US" sz="1400" baseline="0" dirty="0" err="1"/>
              <a:t>Vemos</a:t>
            </a:r>
            <a:r>
              <a:rPr lang="en-US" sz="1400" baseline="0" dirty="0"/>
              <a:t> </a:t>
            </a:r>
            <a:r>
              <a:rPr lang="en-US" sz="1400" baseline="0" dirty="0" err="1"/>
              <a:t>aquí</a:t>
            </a:r>
            <a:r>
              <a:rPr lang="en-US" sz="1400" baseline="0" dirty="0"/>
              <a:t> </a:t>
            </a:r>
            <a:r>
              <a:rPr lang="en-US" sz="1400" baseline="0" dirty="0" err="1"/>
              <a:t>una</a:t>
            </a:r>
            <a:r>
              <a:rPr lang="en-US" sz="1400" baseline="0" dirty="0"/>
              <a:t> </a:t>
            </a:r>
            <a:r>
              <a:rPr lang="en-US" sz="1400" baseline="0" dirty="0" err="1"/>
              <a:t>voluntaria</a:t>
            </a:r>
            <a:r>
              <a:rPr lang="en-US" sz="1400" baseline="0" dirty="0"/>
              <a:t> </a:t>
            </a:r>
            <a:r>
              <a:rPr lang="en-US" sz="1400" baseline="0" dirty="0" err="1"/>
              <a:t>entusiasta</a:t>
            </a:r>
            <a:r>
              <a:rPr lang="en-US" sz="1400" baseline="0" dirty="0"/>
              <a:t> </a:t>
            </a:r>
            <a:r>
              <a:rPr lang="en-US" sz="1400" baseline="0" dirty="0" err="1"/>
              <a:t>haciendo</a:t>
            </a:r>
            <a:r>
              <a:rPr lang="en-US" sz="1400" baseline="0" dirty="0"/>
              <a:t> un </a:t>
            </a:r>
            <a:r>
              <a:rPr lang="en-US" sz="1400" baseline="0" dirty="0" err="1"/>
              <a:t>lavado</a:t>
            </a:r>
            <a:r>
              <a:rPr lang="en-US" sz="1400" baseline="0" dirty="0"/>
              <a:t> a </a:t>
            </a:r>
            <a:r>
              <a:rPr lang="en-US" sz="1400" baseline="0" dirty="0" err="1"/>
              <a:t>presión</a:t>
            </a:r>
            <a:r>
              <a:rPr lang="en-US" sz="1400" baseline="0" dirty="0"/>
              <a:t> de un </a:t>
            </a:r>
            <a:r>
              <a:rPr lang="en-US" sz="1400" baseline="0" dirty="0" err="1"/>
              <a:t>marcador</a:t>
            </a:r>
            <a:r>
              <a:rPr lang="en-US" sz="1400" baseline="0" dirty="0"/>
              <a:t> de </a:t>
            </a:r>
            <a:r>
              <a:rPr lang="en-US" sz="1400" baseline="0" dirty="0" err="1"/>
              <a:t>una</a:t>
            </a:r>
            <a:r>
              <a:rPr lang="en-US" sz="1400" baseline="0" dirty="0"/>
              <a:t> </a:t>
            </a:r>
            <a:r>
              <a:rPr lang="en-US" sz="1400" baseline="0" dirty="0" err="1"/>
              <a:t>tumba</a:t>
            </a:r>
            <a:r>
              <a:rPr lang="en-US" sz="1400" baseline="0" dirty="0"/>
              <a:t>.  El </a:t>
            </a:r>
            <a:r>
              <a:rPr lang="en-US" sz="1400" baseline="0" dirty="0" err="1"/>
              <a:t>método</a:t>
            </a:r>
            <a:r>
              <a:rPr lang="en-US" sz="1400" baseline="0" dirty="0"/>
              <a:t> </a:t>
            </a:r>
            <a:r>
              <a:rPr lang="en-US" sz="1400" baseline="0" dirty="0" err="1"/>
              <a:t>es</a:t>
            </a:r>
            <a:r>
              <a:rPr lang="en-US" sz="1400" baseline="0" dirty="0"/>
              <a:t> </a:t>
            </a:r>
            <a:r>
              <a:rPr lang="en-US" sz="1400" baseline="0" dirty="0" err="1"/>
              <a:t>demasiado</a:t>
            </a:r>
            <a:r>
              <a:rPr lang="en-US" sz="1400" baseline="0" dirty="0"/>
              <a:t> </a:t>
            </a:r>
            <a:r>
              <a:rPr lang="en-US" sz="1400" baseline="0" dirty="0" err="1"/>
              <a:t>fuerte</a:t>
            </a:r>
            <a:r>
              <a:rPr lang="en-US" sz="1400" baseline="0" dirty="0"/>
              <a:t> </a:t>
            </a:r>
            <a:r>
              <a:rPr lang="en-US" sz="1400" baseline="0" dirty="0" err="1"/>
              <a:t>para</a:t>
            </a:r>
            <a:r>
              <a:rPr lang="en-US" sz="1400" baseline="0" dirty="0"/>
              <a:t> el </a:t>
            </a:r>
            <a:r>
              <a:rPr lang="en-US" sz="1400" baseline="0" dirty="0" err="1"/>
              <a:t>mármols</a:t>
            </a:r>
            <a:r>
              <a:rPr lang="en-US" sz="1400" baseline="0" dirty="0"/>
              <a:t> </a:t>
            </a:r>
            <a:r>
              <a:rPr lang="en-US" sz="1400" baseline="0" dirty="0" err="1"/>
              <a:t>afectado</a:t>
            </a:r>
            <a:r>
              <a:rPr lang="en-US" sz="1400" baseline="0" dirty="0"/>
              <a:t> </a:t>
            </a:r>
            <a:r>
              <a:rPr lang="en-US" sz="1400" baseline="0" dirty="0" err="1"/>
              <a:t>por</a:t>
            </a:r>
            <a:r>
              <a:rPr lang="en-US" sz="1400" baseline="0" dirty="0"/>
              <a:t> el </a:t>
            </a:r>
            <a:r>
              <a:rPr lang="en-US" sz="1400" baseline="0" dirty="0" err="1"/>
              <a:t>ambiente</a:t>
            </a:r>
            <a:r>
              <a:rPr lang="en-US" sz="1400" baseline="0" dirty="0"/>
              <a:t> y </a:t>
            </a:r>
            <a:r>
              <a:rPr lang="en-US" sz="1400" baseline="0" dirty="0" err="1"/>
              <a:t>estropeará</a:t>
            </a:r>
            <a:r>
              <a:rPr lang="en-US" sz="1400" baseline="0" dirty="0"/>
              <a:t> y </a:t>
            </a:r>
            <a:r>
              <a:rPr lang="en-US" sz="1400" baseline="0" dirty="0" err="1"/>
              <a:t>hará</a:t>
            </a:r>
            <a:r>
              <a:rPr lang="en-US" sz="1400" baseline="0" dirty="0"/>
              <a:t> </a:t>
            </a:r>
            <a:r>
              <a:rPr lang="en-US" sz="1400" baseline="0" dirty="0" err="1"/>
              <a:t>que</a:t>
            </a:r>
            <a:r>
              <a:rPr lang="en-US" sz="1400" baseline="0" dirty="0"/>
              <a:t> se </a:t>
            </a:r>
            <a:r>
              <a:rPr lang="en-US" sz="1400" baseline="0" dirty="0" err="1"/>
              <a:t>pierda</a:t>
            </a:r>
            <a:r>
              <a:rPr lang="en-US" sz="1400" baseline="0" dirty="0"/>
              <a:t> la </a:t>
            </a:r>
            <a:r>
              <a:rPr lang="en-US" sz="1400" baseline="0" dirty="0" err="1"/>
              <a:t>superficie</a:t>
            </a:r>
            <a:r>
              <a:rPr lang="en-US" sz="1400" baseline="0" dirty="0"/>
              <a:t>.</a:t>
            </a:r>
            <a:endParaRPr lang="en-US" sz="140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18</a:t>
            </a:fld>
            <a:endParaRPr lang="en-US"/>
          </a:p>
        </p:txBody>
      </p:sp>
    </p:spTree>
    <p:extLst>
      <p:ext uri="{BB962C8B-B14F-4D97-AF65-F5344CB8AC3E}">
        <p14:creationId xmlns:p14="http://schemas.microsoft.com/office/powerpoint/2010/main" val="3642709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Sea consciente de las características del paisaje y de los peligros potenciales.</a:t>
            </a:r>
          </a:p>
        </p:txBody>
      </p:sp>
      <p:sp>
        <p:nvSpPr>
          <p:cNvPr id="4" name="Slide Number Placeholder 3"/>
          <p:cNvSpPr>
            <a:spLocks noGrp="1"/>
          </p:cNvSpPr>
          <p:nvPr>
            <p:ph type="sldNum" sz="quarter" idx="5"/>
          </p:nvPr>
        </p:nvSpPr>
        <p:spPr/>
        <p:txBody>
          <a:bodyPr/>
          <a:lstStyle/>
          <a:p>
            <a:fld id="{EE6831EC-0E50-2A4D-B63C-1737C6EBC02C}" type="slidenum">
              <a:rPr lang="en-US" smtClean="0"/>
              <a:t>19</a:t>
            </a:fld>
            <a:endParaRPr lang="en-US"/>
          </a:p>
        </p:txBody>
      </p:sp>
    </p:spTree>
    <p:extLst>
      <p:ext uri="{BB962C8B-B14F-4D97-AF65-F5344CB8AC3E}">
        <p14:creationId xmlns:p14="http://schemas.microsoft.com/office/powerpoint/2010/main" val="2678481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dirty="0"/>
              <a:t>Creemos que los mejores esfuerzos para rescatar</a:t>
            </a:r>
            <a:r>
              <a:rPr lang="es-ES_tradnl" sz="1400" baseline="0" noProof="0" dirty="0"/>
              <a:t> nuestros cementerios se basan en observación detallada, un conocimiento adecuado, buenas destrezas prácticas y una ética sólida.  Por lo que es necesario un esfuerzo bien informado de base.</a:t>
            </a:r>
            <a:endParaRPr lang="es-ES_tradnl" sz="1400" noProof="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20</a:t>
            </a:fld>
            <a:endParaRPr lang="en-US"/>
          </a:p>
        </p:txBody>
      </p:sp>
    </p:spTree>
    <p:extLst>
      <p:ext uri="{BB962C8B-B14F-4D97-AF65-F5344CB8AC3E}">
        <p14:creationId xmlns:p14="http://schemas.microsoft.com/office/powerpoint/2010/main" val="81346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dirty="0">
                <a:cs typeface="Arial" panose="020B0604020202020204" pitchFamily="34" charset="0"/>
              </a:rPr>
              <a:t>Nuestra meta nacional es </a:t>
            </a:r>
            <a:r>
              <a:rPr lang="es-ES_tradnl" sz="1400" b="1" i="0" u="none" strike="noStrike" noProof="0" dirty="0">
                <a:solidFill>
                  <a:schemeClr val="tx1"/>
                </a:solidFill>
                <a:latin typeface="+mn-lt"/>
                <a:cs typeface="Arial" panose="020B0604020202020204" pitchFamily="34" charset="0"/>
              </a:rPr>
              <a:t>ofrecer al público mejores herramientas, mejores materiales y mejores enfoques para la conservación histórica de los cementerios.  </a:t>
            </a:r>
            <a:r>
              <a:rPr lang="es-ES_tradnl" sz="1400" b="0" i="0" u="none" strike="noStrike" noProof="0" dirty="0">
                <a:solidFill>
                  <a:schemeClr val="tx1"/>
                </a:solidFill>
                <a:latin typeface="+mn-lt"/>
                <a:cs typeface="Arial" panose="020B0604020202020204" pitchFamily="34" charset="0"/>
              </a:rPr>
              <a:t>Esto</a:t>
            </a:r>
            <a:r>
              <a:rPr lang="es-ES_tradnl" sz="1400" b="0" i="0" u="none" strike="noStrike" baseline="0" noProof="0" dirty="0">
                <a:solidFill>
                  <a:schemeClr val="tx1"/>
                </a:solidFill>
                <a:latin typeface="+mn-lt"/>
                <a:cs typeface="Arial" panose="020B0604020202020204" pitchFamily="34" charset="0"/>
              </a:rPr>
              <a:t> quiere decir que el público puede discernir cuándo pueden hacer el trabajo ellos mismos y cuándo necesitan ayuda profesional.</a:t>
            </a:r>
            <a:endParaRPr lang="es-ES_tradnl" sz="1400" b="0" i="0" u="none" strike="noStrike" baseline="0" noProof="0" dirty="0">
              <a:cs typeface="Arial" panose="020B0604020202020204" pitchFamily="34" charset="0"/>
            </a:endParaRPr>
          </a:p>
          <a:p>
            <a:endParaRPr lang="es-ES_tradnl" sz="1400" b="0" i="0" u="none" strike="noStrike" baseline="0" noProof="0" dirty="0">
              <a:cs typeface="Arial" panose="020B0604020202020204" pitchFamily="34" charset="0"/>
            </a:endParaRPr>
          </a:p>
          <a:p>
            <a:r>
              <a:rPr lang="es-ES_tradnl" sz="1400" b="0" i="0" u="none" strike="noStrike" baseline="0" noProof="0" dirty="0">
                <a:cs typeface="Arial" panose="020B0604020202020204" pitchFamily="34" charset="0"/>
              </a:rPr>
              <a:t>Aquí vemos a un empleado del Servicio Nacional de Parques que mide el color del Monumento del Arsenal en el Cementerio del Congreso en Washington DC.  La medida es importante para determinar los cambios antes y después de la limpieza.</a:t>
            </a:r>
            <a:endParaRPr lang="es-ES_tradnl" sz="1400" b="0" noProof="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E26490-7B26-4A99-8F27-81B70BBFC858}" type="slidenum">
              <a:rPr lang="en-US" smtClean="0"/>
              <a:pPr/>
              <a:t>21</a:t>
            </a:fld>
            <a:endParaRPr lang="en-US"/>
          </a:p>
        </p:txBody>
      </p:sp>
    </p:spTree>
    <p:extLst>
      <p:ext uri="{BB962C8B-B14F-4D97-AF65-F5344CB8AC3E}">
        <p14:creationId xmlns:p14="http://schemas.microsoft.com/office/powerpoint/2010/main" val="3422497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a:t>Exploraremos los fundamentos de la conservación de los cementerios comenzando con las observaciones y mucho sobre la ética en esta presentación.</a:t>
            </a:r>
          </a:p>
          <a:p>
            <a:endParaRPr lang="es-ES_tradnl" sz="1400" baseline="0" noProof="0"/>
          </a:p>
          <a:p>
            <a:r>
              <a:rPr lang="es-ES_tradnl" sz="1400" baseline="0" noProof="0"/>
              <a:t>A menudo la gente quiere ir rápido y hacer algo cuando ven un cementerio deteriorándose.  Hay un deseo fuerte de arreglarlo.  El mejor enfoque es sentarse, observar el paisaje y confeccionar un plan.  Los paisajes culturales son paisajes que ha sido afectados, influenciados o moldeados por la participación de los seres humanos.  Los arquitectos de paisajes culturales hablan sobre la conservación de un local de forma holística.  El paisaje de un cementerio se constituye de características: la carreteras y caminos, los marcadores de las tumbas, los árboles, los arbustos y las plantas son todos parte del cementerio.</a:t>
            </a:r>
          </a:p>
          <a:p>
            <a:endParaRPr lang="en-US" sz="1400" baseline="0" dirty="0"/>
          </a:p>
          <a:p>
            <a:r>
              <a:rPr lang="en-US" sz="1400" dirty="0"/>
              <a:t>Advances taking place nationally</a:t>
            </a:r>
            <a:r>
              <a:rPr lang="en-US" sz="1400" baseline="0" dirty="0"/>
              <a:t> include the development of condition assessments tools, advances in documentation technology, and a focus on creating master plans. Some professionals would advise that if money is limited, skip the assessments and master plan and do some work! We believe that much can be accomplished with volunteers to observe and document a cemetery.</a:t>
            </a:r>
            <a:endParaRPr lang="en-US" sz="140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22</a:t>
            </a:fld>
            <a:endParaRPr lang="en-US"/>
          </a:p>
        </p:txBody>
      </p:sp>
    </p:spTree>
    <p:extLst>
      <p:ext uri="{BB962C8B-B14F-4D97-AF65-F5344CB8AC3E}">
        <p14:creationId xmlns:p14="http://schemas.microsoft.com/office/powerpoint/2010/main" val="167808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2</a:t>
            </a:fld>
            <a:endParaRPr lang="en-US"/>
          </a:p>
        </p:txBody>
      </p:sp>
    </p:spTree>
    <p:extLst>
      <p:ext uri="{BB962C8B-B14F-4D97-AF65-F5344CB8AC3E}">
        <p14:creationId xmlns:p14="http://schemas.microsoft.com/office/powerpoint/2010/main" val="3852278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dirty="0"/>
              <a:t>El realizar una evaluación de la condición comprende el mirar las características del cementerio y documentarlas con un enfoque sistemático.</a:t>
            </a:r>
            <a:r>
              <a:rPr lang="es-ES_tradnl" sz="1400" baseline="0" noProof="0" dirty="0"/>
              <a:t>  Esto se logra más fácilmente con un cementerio pequeño que con uno grande.  Hay varios nuevos métodos para los cementerios grandes que usan métodos estadísticos.  Sino se puede usar un enfoque transversal.</a:t>
            </a:r>
            <a:endParaRPr lang="es-ES_tradnl" sz="1400" noProof="0" dirty="0"/>
          </a:p>
          <a:p>
            <a:r>
              <a:rPr lang="es-ES_tradnl" sz="1400" noProof="0" dirty="0"/>
              <a:t>La evaluación de la condición puede</a:t>
            </a:r>
            <a:r>
              <a:rPr lang="es-ES_tradnl" sz="1400" baseline="0" noProof="0" dirty="0"/>
              <a:t> realizarse usando una base de datos en papel o electrónica.  Usualmente documenta materiales, condiciones y apariencia. del marcador de una tumba y otras características del cementerio.</a:t>
            </a:r>
            <a:endParaRPr lang="es-ES_tradnl" sz="1400" noProof="0" dirty="0"/>
          </a:p>
          <a:p>
            <a:r>
              <a:rPr lang="es-ES_tradnl" sz="1400" noProof="0" dirty="0"/>
              <a:t>Tome fotografías y manténgalas junto a los expedientes</a:t>
            </a:r>
            <a:r>
              <a:rPr lang="es-ES_tradnl" sz="1400" baseline="0" noProof="0" dirty="0"/>
              <a:t> escritos.</a:t>
            </a:r>
            <a:endParaRPr lang="es-ES_tradnl" sz="1400" noProof="0" dirty="0"/>
          </a:p>
          <a:p>
            <a:r>
              <a:rPr lang="es-ES_tradnl" sz="1400" noProof="0" dirty="0"/>
              <a:t>Aquí vemos un fotógrafo documentando</a:t>
            </a:r>
            <a:r>
              <a:rPr lang="es-ES_tradnl" sz="1400" baseline="0" noProof="0" dirty="0"/>
              <a:t> un marcador de una tumba del Cementerio Americano de </a:t>
            </a:r>
            <a:r>
              <a:rPr lang="es-ES_tradnl" sz="1400" baseline="0" noProof="0" dirty="0" err="1"/>
              <a:t>Natchitoche</a:t>
            </a:r>
            <a:r>
              <a:rPr lang="es-ES_tradnl" sz="1400" baseline="0" noProof="0" dirty="0"/>
              <a:t>, </a:t>
            </a:r>
            <a:r>
              <a:rPr lang="es-ES_tradnl" sz="1400" baseline="0" noProof="0" dirty="0" err="1"/>
              <a:t>Louisiana</a:t>
            </a:r>
            <a:r>
              <a:rPr lang="es-ES_tradnl" sz="1400" baseline="0" noProof="0" dirty="0"/>
              <a:t>.  Note que ella tiene una pizarra informativa al lado del marcador de la tumba para mantener la información en la fotografía</a:t>
            </a:r>
            <a:r>
              <a:rPr lang="en-US" sz="1400" baseline="0" dirty="0"/>
              <a:t>.</a:t>
            </a:r>
            <a:endParaRPr lang="en-US" sz="140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23</a:t>
            </a:fld>
            <a:endParaRPr lang="en-US"/>
          </a:p>
        </p:txBody>
      </p:sp>
    </p:spTree>
    <p:extLst>
      <p:ext uri="{BB962C8B-B14F-4D97-AF65-F5344CB8AC3E}">
        <p14:creationId xmlns:p14="http://schemas.microsoft.com/office/powerpoint/2010/main" val="4154046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_tradnl" sz="1400" noProof="0" dirty="0"/>
              <a:t>Hay tecnologías más nóveles que pueden ayudar en</a:t>
            </a:r>
            <a:r>
              <a:rPr lang="es-ES_tradnl" sz="1400" baseline="0" noProof="0" dirty="0"/>
              <a:t> la documentación</a:t>
            </a:r>
            <a:r>
              <a:rPr lang="es-ES_tradnl" sz="1400" noProof="0" dirty="0"/>
              <a:t>.</a:t>
            </a:r>
          </a:p>
          <a:p>
            <a:endParaRPr lang="es-ES_tradnl" sz="1400" noProof="0" dirty="0"/>
          </a:p>
          <a:p>
            <a:r>
              <a:rPr lang="es-ES_tradnl" sz="1400" noProof="0" dirty="0"/>
              <a:t>Un sistema de información geográfica puede ser construido para que haga un mapa de cada característica del cementerio utilizando las coordenadas de posicionamiento global.  El SIG puede</a:t>
            </a:r>
            <a:r>
              <a:rPr lang="es-ES_tradnl" sz="1400" baseline="0" noProof="0" dirty="0"/>
              <a:t> utilizarse para definir las características y los planes de tratamiento.</a:t>
            </a:r>
            <a:endParaRPr lang="es-ES_tradnl" sz="1400" noProof="0" dirty="0"/>
          </a:p>
          <a:p>
            <a:r>
              <a:rPr lang="es-ES_tradnl" sz="1400" noProof="0" dirty="0"/>
              <a:t>En la foto vemos un conservacionista utilizando su sistema de posicionamiento global</a:t>
            </a:r>
            <a:r>
              <a:rPr lang="es-ES_tradnl" sz="1400" baseline="0" noProof="0" dirty="0"/>
              <a:t> de mochila para obtener datos.</a:t>
            </a:r>
            <a:endParaRPr lang="es-ES_tradnl" sz="1400" noProof="0" dirty="0"/>
          </a:p>
          <a:p>
            <a:r>
              <a:rPr lang="es-ES_tradnl" sz="1400" noProof="0" dirty="0"/>
              <a:t>A veces las</a:t>
            </a:r>
            <a:r>
              <a:rPr lang="es-ES_tradnl" sz="1400" baseline="0" noProof="0" dirty="0"/>
              <a:t> tumbas no están marcadas dentro del cementerio.  Los arqueólogos tienen herramientas de geo prospección que pueden utilizarse para encontrar las tumbas dependiendo del tipo de suelo y otros factores de la región.  Radares que penetran el suelo y con </a:t>
            </a:r>
            <a:r>
              <a:rPr lang="es-ES_tradnl" sz="1400" baseline="0" noProof="0" dirty="0" err="1"/>
              <a:t>resistivdad</a:t>
            </a:r>
            <a:r>
              <a:rPr lang="es-ES_tradnl" sz="1400" baseline="0" noProof="0" dirty="0"/>
              <a:t> eléctrica son dos técnicas que pueden utilizarse para encontrar tumbas sin marcadores.</a:t>
            </a:r>
            <a:endParaRPr lang="es-ES_tradnl" sz="1400" noProof="0" dirty="0"/>
          </a:p>
          <a:p>
            <a:r>
              <a:rPr lang="es-ES_tradnl" sz="1400" noProof="0" dirty="0"/>
              <a:t>NCPTT continua trabajando en sistemas de documentación rápida que puedan ser operados desde un </a:t>
            </a:r>
            <a:r>
              <a:rPr lang="es-ES_tradnl" sz="1400" noProof="0" dirty="0" err="1"/>
              <a:t>iPad</a:t>
            </a:r>
            <a:r>
              <a:rPr lang="es-ES_tradnl" sz="1400" noProof="0" dirty="0"/>
              <a:t> o </a:t>
            </a:r>
            <a:r>
              <a:rPr lang="es-ES_tradnl" sz="1400" noProof="0" dirty="0" err="1"/>
              <a:t>iPhones</a:t>
            </a:r>
            <a:r>
              <a:rPr lang="es-ES_tradnl" sz="1400" noProof="0" dirty="0"/>
              <a:t>.  Estos sistemas son útiles al documentar los cementerios o al evaluar los daños después de un desastre.</a:t>
            </a:r>
          </a:p>
        </p:txBody>
      </p:sp>
      <p:sp>
        <p:nvSpPr>
          <p:cNvPr id="4" name="Slide Number Placeholder 3"/>
          <p:cNvSpPr>
            <a:spLocks noGrp="1"/>
          </p:cNvSpPr>
          <p:nvPr>
            <p:ph type="sldNum" sz="quarter" idx="10"/>
          </p:nvPr>
        </p:nvSpPr>
        <p:spPr/>
        <p:txBody>
          <a:bodyPr/>
          <a:lstStyle/>
          <a:p>
            <a:fld id="{54E26490-7B26-4A99-8F27-81B70BBFC858}" type="slidenum">
              <a:rPr lang="en-US" smtClean="0"/>
              <a:pPr/>
              <a:t>25</a:t>
            </a:fld>
            <a:endParaRPr lang="en-US"/>
          </a:p>
        </p:txBody>
      </p:sp>
    </p:spTree>
    <p:extLst>
      <p:ext uri="{BB962C8B-B14F-4D97-AF65-F5344CB8AC3E}">
        <p14:creationId xmlns:p14="http://schemas.microsoft.com/office/powerpoint/2010/main" val="457367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dirty="0"/>
              <a:t>El próximo paso en la conservación de cementerios es crear un plan maestro</a:t>
            </a:r>
            <a:r>
              <a:rPr lang="es-ES_tradnl" sz="1400" baseline="0" noProof="0" dirty="0"/>
              <a:t> una vez haya observado las condiciones en su cementerio y creado documentación de algunas o todas las características.  Un plan maestro puede constar de varias partes que incluye planes de mantenimientos, itinerarios, planes de trabajos y de desastres.</a:t>
            </a:r>
            <a:endParaRPr lang="es-ES_tradnl" sz="1400" noProof="0" dirty="0"/>
          </a:p>
          <a:p>
            <a:r>
              <a:rPr lang="es-ES_tradnl" sz="1400" noProof="0" dirty="0"/>
              <a:t>Es</a:t>
            </a:r>
            <a:r>
              <a:rPr lang="es-ES_tradnl" sz="1400" baseline="0" noProof="0" dirty="0"/>
              <a:t> mejor mantener un plan maestro simple al principio y elaborarlo según pasa el tiempo.  Recuerde que cualquier plan que coja polvo en los estantes no es útil.  El plan maestro debe ser una guía útil a la que se hace referencia frecuentemente.</a:t>
            </a:r>
            <a:endParaRPr lang="es-ES_tradnl" sz="1400" noProof="0" dirty="0"/>
          </a:p>
          <a:p>
            <a:r>
              <a:rPr lang="es-ES_tradnl" sz="1400" noProof="0" dirty="0"/>
              <a:t>Aquí vemos una recortadora de grama de cable en el Cementerio del Congreso.  Las recortadoras de grama de cable son responsables de una gran cantidad de daños en los cementerios si se usan incorrectamente.  Es mejor usar el</a:t>
            </a:r>
            <a:r>
              <a:rPr lang="es-ES_tradnl" sz="1400" baseline="0" noProof="0" dirty="0"/>
              <a:t> diámetro más corto del cable</a:t>
            </a:r>
            <a:r>
              <a:rPr lang="es-ES_tradnl" sz="1400" noProof="0" dirty="0"/>
              <a:t> y hacer un ángulo hacia el suelo cuando está cerca de los marcadores.</a:t>
            </a:r>
          </a:p>
          <a:p>
            <a:endParaRPr lang="es-ES_tradnl" sz="1400" noProof="0" dirty="0"/>
          </a:p>
          <a:p>
            <a:endParaRPr lang="es-ES_tradnl" sz="1400" noProof="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26</a:t>
            </a:fld>
            <a:endParaRPr lang="en-US"/>
          </a:p>
        </p:txBody>
      </p:sp>
    </p:spTree>
    <p:extLst>
      <p:ext uri="{BB962C8B-B14F-4D97-AF65-F5344CB8AC3E}">
        <p14:creationId xmlns:p14="http://schemas.microsoft.com/office/powerpoint/2010/main" val="3459430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400" noProof="0" dirty="0"/>
              <a:t>Los mejores esfuerzos de conservación dependen de los niveles de conocimiento y destreza tenga el individuo para hacer el trabajo.  Todo comienza con el individuo buscando el conocimiento necesario</a:t>
            </a:r>
            <a:r>
              <a:rPr lang="es-ES_tradnl" sz="1400" baseline="0" noProof="0" dirty="0"/>
              <a:t> para hacer un buen trabajo.</a:t>
            </a:r>
          </a:p>
          <a:p>
            <a:endParaRPr lang="es-ES_tradnl" sz="1400" baseline="0" noProof="0" dirty="0"/>
          </a:p>
          <a:p>
            <a:r>
              <a:rPr lang="es-ES_tradnl" sz="1400" baseline="0" noProof="0" dirty="0"/>
              <a:t>¿Cuál es su fuente de información? El internet tiene mucha información, pero algunas fuentes pueden ser sospechosas.</a:t>
            </a:r>
            <a:endParaRPr lang="es-ES_tradnl" sz="1400" noProof="0" dirty="0"/>
          </a:p>
          <a:p>
            <a:endParaRPr lang="es-ES_tradnl" sz="1400" baseline="0" noProof="0" dirty="0"/>
          </a:p>
          <a:p>
            <a:r>
              <a:rPr lang="es-ES_tradnl" sz="1400" baseline="0" noProof="0" dirty="0"/>
              <a:t>¿Cuales son las circunstancias que han creado la necesidad de una intervención de conservación?</a:t>
            </a:r>
          </a:p>
          <a:p>
            <a:endParaRPr lang="es-ES_tradnl" sz="1400" baseline="0" noProof="0" dirty="0"/>
          </a:p>
          <a:p>
            <a:r>
              <a:rPr lang="es-ES_tradnl" sz="1400" baseline="0" noProof="0" dirty="0"/>
              <a:t>¿Qué materiales ve? ¿Los puede identificar?  ¿Cuál la naturaleza principal del problema? ¿Está cubierto de tierra o manchado?  De ser así, está causando daño?</a:t>
            </a:r>
          </a:p>
          <a:p>
            <a:r>
              <a:rPr lang="es-ES_tradnl" sz="1400" noProof="0" dirty="0"/>
              <a:t>¿Hay herramientas o maneras nuevas</a:t>
            </a:r>
            <a:r>
              <a:rPr lang="es-ES_tradnl" sz="1400" baseline="0" noProof="0" dirty="0"/>
              <a:t> de obtener más información?</a:t>
            </a:r>
            <a:endParaRPr lang="es-ES_tradnl" baseline="0" noProof="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27</a:t>
            </a:fld>
            <a:endParaRPr lang="en-US"/>
          </a:p>
        </p:txBody>
      </p:sp>
    </p:spTree>
    <p:extLst>
      <p:ext uri="{BB962C8B-B14F-4D97-AF65-F5344CB8AC3E}">
        <p14:creationId xmlns:p14="http://schemas.microsoft.com/office/powerpoint/2010/main" val="1928844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aseline="0" noProof="0" dirty="0"/>
              <a:t>Siempre tenga presente que cualquiera puede poner información en los medios sociales, pero cuál es la calidad de esa información.</a:t>
            </a:r>
            <a:endParaRPr lang="es-ES_tradnl" sz="1400" noProof="0" dirty="0"/>
          </a:p>
          <a:p>
            <a:endParaRPr lang="es-ES_tradnl" sz="1400" noProof="0" dirty="0"/>
          </a:p>
          <a:p>
            <a:r>
              <a:rPr lang="es-ES_tradnl" sz="1400" noProof="0" dirty="0"/>
              <a:t>La información confiable puede encontrarse en</a:t>
            </a:r>
            <a:r>
              <a:rPr lang="es-ES_tradnl" sz="1400" baseline="0" noProof="0" dirty="0"/>
              <a:t> fuentes fidedignas.</a:t>
            </a:r>
            <a:r>
              <a:rPr lang="es-ES_tradnl" sz="1400" noProof="0" dirty="0"/>
              <a:t> </a:t>
            </a:r>
          </a:p>
          <a:p>
            <a:endParaRPr lang="es-ES_tradnl" sz="1400" noProof="0" dirty="0"/>
          </a:p>
          <a:p>
            <a:r>
              <a:rPr lang="es-ES_tradnl" sz="1400" noProof="0" dirty="0"/>
              <a:t>A veces la información puede</a:t>
            </a:r>
            <a:r>
              <a:rPr lang="es-ES_tradnl" sz="1400" baseline="0" noProof="0" dirty="0"/>
              <a:t> encontrarse a la antigua, en libros y revistas de bibliotecas.</a:t>
            </a:r>
            <a:r>
              <a:rPr lang="es-ES_tradnl" sz="1400" noProof="0" dirty="0"/>
              <a:t> </a:t>
            </a:r>
          </a:p>
          <a:p>
            <a:endParaRPr lang="es-ES_tradnl" sz="1400" noProof="0" dirty="0"/>
          </a:p>
          <a:p>
            <a:r>
              <a:rPr lang="es-ES_tradnl" sz="1400" noProof="0" dirty="0"/>
              <a:t>El Servicio de Parques</a:t>
            </a:r>
            <a:r>
              <a:rPr lang="es-ES_tradnl" sz="1400" baseline="0" noProof="0" dirty="0"/>
              <a:t> Nacionales tiene una serie de escritos sobre conservación que son un buen punto de partida.</a:t>
            </a:r>
            <a:endParaRPr lang="es-ES_tradnl" sz="1400" noProof="0" dirty="0"/>
          </a:p>
          <a:p>
            <a:endParaRPr lang="en-US" sz="140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28</a:t>
            </a:fld>
            <a:endParaRPr lang="en-US"/>
          </a:p>
        </p:txBody>
      </p:sp>
    </p:spTree>
    <p:extLst>
      <p:ext uri="{BB962C8B-B14F-4D97-AF65-F5344CB8AC3E}">
        <p14:creationId xmlns:p14="http://schemas.microsoft.com/office/powerpoint/2010/main" val="2379838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dirty="0"/>
              <a:t>¿Cuales son las condiciones que encontró en su cementerio?</a:t>
            </a:r>
            <a:r>
              <a:rPr lang="es-ES_tradnl" sz="1400" baseline="0" noProof="0" dirty="0"/>
              <a:t>  En las observaciones y fotografías comenzará a ver los patrones.</a:t>
            </a:r>
            <a:endParaRPr lang="es-ES_tradnl" sz="1400" noProof="0" dirty="0"/>
          </a:p>
          <a:p>
            <a:endParaRPr lang="es-ES_tradnl" sz="1400" noProof="0" dirty="0"/>
          </a:p>
          <a:p>
            <a:r>
              <a:rPr lang="es-ES_tradnl" sz="1400" noProof="0" dirty="0"/>
              <a:t>Hay problemas creados por</a:t>
            </a:r>
            <a:r>
              <a:rPr lang="es-ES_tradnl" sz="1400" baseline="0" noProof="0" dirty="0"/>
              <a:t> el hombre incluyendo la contaminación del aire.  En la fotografía que vemos aquí, las escamas y </a:t>
            </a:r>
            <a:r>
              <a:rPr lang="es-ES_tradnl" sz="1400" baseline="0" noProof="0" dirty="0" err="1"/>
              <a:t>descascaramiento</a:t>
            </a:r>
            <a:r>
              <a:rPr lang="es-ES_tradnl" sz="1400" baseline="0" noProof="0" dirty="0"/>
              <a:t> de la roca ha sido causada por la interacción entre la roca y lluvia ácida.  El bióxido de sulfuro encontrado en el aire interactúa con el agua y produce una solución ácida.  Puede disolver el carbonato de calcio encontrado en la caliza, el mármol y algunas areniscas.</a:t>
            </a:r>
            <a:endParaRPr lang="es-ES_tradnl" sz="1400" noProof="0" dirty="0"/>
          </a:p>
          <a:p>
            <a:r>
              <a:rPr lang="es-ES_tradnl" sz="1400" noProof="0" dirty="0"/>
              <a:t>Nos referimos a causas de descomposición a los mecanismos</a:t>
            </a:r>
            <a:r>
              <a:rPr lang="es-ES_tradnl" sz="1400" baseline="0" noProof="0" dirty="0"/>
              <a:t> de deterioro.  A menudo el agua es la raíz del problema.  El agua lleva a la erosión del suelo alrededor de los marcadores de las tumbas y puede crear superficies húmedas que recogen fango y tierra, o es una fuente de microbios.</a:t>
            </a:r>
            <a:endParaRPr lang="es-ES_tradnl" sz="1400" noProof="0" dirty="0"/>
          </a:p>
          <a:p>
            <a:endParaRPr lang="es-ES_tradnl" sz="1400" noProof="0" dirty="0"/>
          </a:p>
          <a:p>
            <a:r>
              <a:rPr lang="es-ES_tradnl" sz="1400" noProof="0" dirty="0"/>
              <a:t>Otros mecanismos de deterioro pueden ser causados por el ambiente.  Lluvia cíclica, ciclos de congelación y descongelación</a:t>
            </a:r>
            <a:r>
              <a:rPr lang="es-ES_tradnl" sz="1400" baseline="0" noProof="0" dirty="0"/>
              <a:t> y las temperaturas extremas pueden causar deterioro mecánico de las características.</a:t>
            </a:r>
            <a:endParaRPr lang="es-ES_tradnl" sz="1400" noProof="0" dirty="0"/>
          </a:p>
          <a:p>
            <a:endParaRPr lang="en-US" sz="140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29</a:t>
            </a:fld>
            <a:endParaRPr lang="en-US"/>
          </a:p>
        </p:txBody>
      </p:sp>
    </p:spTree>
    <p:extLst>
      <p:ext uri="{BB962C8B-B14F-4D97-AF65-F5344CB8AC3E}">
        <p14:creationId xmlns:p14="http://schemas.microsoft.com/office/powerpoint/2010/main" val="1603084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_tradnl" sz="1400" noProof="0" dirty="0"/>
              <a:t>Se necesitan conocimientos adicionales</a:t>
            </a:r>
            <a:r>
              <a:rPr lang="es-ES_tradnl" sz="1400" baseline="0" noProof="0" dirty="0"/>
              <a:t> antes de que comiencen los tratamientos.  Es importante identificar los materiales que establecen una de las características.  Puede confiar en la apariencia visual y pruebas simples.  O podría necesitar buscar un experto o instrumentación analítica para identificar los materiales.</a:t>
            </a:r>
            <a:endParaRPr lang="es-ES_tradnl" sz="1400" noProof="0" dirty="0"/>
          </a:p>
          <a:p>
            <a:r>
              <a:rPr lang="es-ES_tradnl" sz="1400" noProof="0" dirty="0"/>
              <a:t>Aquí vemos a conservadores usando un analizador portátil fosforescente de Rayos X para identificar los elementos que constituyen</a:t>
            </a:r>
            <a:r>
              <a:rPr lang="es-ES_tradnl" sz="1400" baseline="0" noProof="0" dirty="0"/>
              <a:t> esta verja de hierro y los posibles pigmentos de pintura que permanecen.</a:t>
            </a:r>
            <a:endParaRPr lang="es-ES_tradnl" sz="1400" noProof="0" dirty="0"/>
          </a:p>
          <a:p>
            <a:endParaRPr lang="es-ES_tradnl" sz="1400" noProof="0" dirty="0"/>
          </a:p>
          <a:p>
            <a:r>
              <a:rPr lang="es-ES_tradnl" sz="1400" noProof="0" dirty="0"/>
              <a:t>Más importante aún, saber cuales son los materiales que constituyen las características</a:t>
            </a:r>
            <a:r>
              <a:rPr lang="es-ES_tradnl" sz="1400" baseline="0" noProof="0" dirty="0"/>
              <a:t> le da el poder de escoger el tratamiento correcto.</a:t>
            </a:r>
            <a:endParaRPr lang="es-ES_tradnl" sz="1400" noProof="0" dirty="0"/>
          </a:p>
          <a:p>
            <a:endParaRPr lang="es-ES_tradnl" sz="1400" noProof="0" dirty="0"/>
          </a:p>
          <a:p>
            <a:r>
              <a:rPr lang="es-ES_tradnl" sz="1400" noProof="0" dirty="0"/>
              <a:t>Por ejemplo, la gente me llama y me pide remover una</a:t>
            </a:r>
            <a:r>
              <a:rPr lang="es-ES_tradnl" sz="1400" baseline="0" noProof="0" dirty="0"/>
              <a:t> mancha de su marcador de tumba.  La primera pregunta que hago es:</a:t>
            </a:r>
            <a:endParaRPr lang="es-ES_tradnl" sz="1400" noProof="0" dirty="0"/>
          </a:p>
          <a:p>
            <a:endParaRPr lang="es-ES_tradnl" sz="1400" noProof="0" dirty="0"/>
          </a:p>
          <a:p>
            <a:r>
              <a:rPr lang="es-ES_tradnl" sz="1400" noProof="0" dirty="0"/>
              <a:t>¿Que tipo</a:t>
            </a:r>
            <a:r>
              <a:rPr lang="es-ES_tradnl" sz="1400" baseline="0" noProof="0" dirty="0"/>
              <a:t> de piedra es</a:t>
            </a:r>
            <a:r>
              <a:rPr lang="es-ES_tradnl" sz="1400" noProof="0" dirty="0"/>
              <a:t>?</a:t>
            </a:r>
          </a:p>
          <a:p>
            <a:r>
              <a:rPr lang="es-ES_tradnl" sz="1400" noProof="0" dirty="0"/>
              <a:t>¿Dónde está ubicada?</a:t>
            </a:r>
          </a:p>
          <a:p>
            <a:r>
              <a:rPr lang="es-ES_tradnl" sz="1400" noProof="0" dirty="0"/>
              <a:t>¿Ha determinado la causa de la mancha? ¿Es debido a un metal? ¿Es debido a contaminación del aire? ¿Es a causa de crecimiento biológico?</a:t>
            </a:r>
          </a:p>
        </p:txBody>
      </p:sp>
      <p:sp>
        <p:nvSpPr>
          <p:cNvPr id="4" name="Slide Number Placeholder 3"/>
          <p:cNvSpPr>
            <a:spLocks noGrp="1"/>
          </p:cNvSpPr>
          <p:nvPr>
            <p:ph type="sldNum" sz="quarter" idx="10"/>
          </p:nvPr>
        </p:nvSpPr>
        <p:spPr/>
        <p:txBody>
          <a:bodyPr/>
          <a:lstStyle/>
          <a:p>
            <a:fld id="{54E26490-7B26-4A99-8F27-81B70BBFC858}" type="slidenum">
              <a:rPr lang="en-US" smtClean="0"/>
              <a:pPr/>
              <a:t>30</a:t>
            </a:fld>
            <a:endParaRPr lang="en-US"/>
          </a:p>
        </p:txBody>
      </p:sp>
    </p:spTree>
    <p:extLst>
      <p:ext uri="{BB962C8B-B14F-4D97-AF65-F5344CB8AC3E}">
        <p14:creationId xmlns:p14="http://schemas.microsoft.com/office/powerpoint/2010/main" val="4214611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dirty="0"/>
              <a:t>Al final del día, la conservación de cementerios se trata sólo de las destrezas que tenga para hacer el trabajo.  Dichas</a:t>
            </a:r>
            <a:r>
              <a:rPr lang="es-ES_tradnl" sz="1400" baseline="0" noProof="0" dirty="0"/>
              <a:t> destrezas dependen de su experiencia, su base ética, el adiestramiento que haya recibido y la complejidad del tratamiento que vaya a realizar.</a:t>
            </a:r>
            <a:endParaRPr lang="es-ES_tradnl" sz="1400" noProof="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31</a:t>
            </a:fld>
            <a:endParaRPr lang="en-US"/>
          </a:p>
        </p:txBody>
      </p:sp>
    </p:spTree>
    <p:extLst>
      <p:ext uri="{BB962C8B-B14F-4D97-AF65-F5344CB8AC3E}">
        <p14:creationId xmlns:p14="http://schemas.microsoft.com/office/powerpoint/2010/main" val="3366614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dirty="0"/>
              <a:t>Una ética</a:t>
            </a:r>
            <a:r>
              <a:rPr lang="es-ES_tradnl" sz="1400" baseline="0" noProof="0" dirty="0"/>
              <a:t> correcta es la base de todo buen tratamiento</a:t>
            </a:r>
            <a:r>
              <a:rPr lang="es-ES_tradnl" sz="1400" noProof="0" dirty="0"/>
              <a:t>. </a:t>
            </a:r>
          </a:p>
          <a:p>
            <a:endParaRPr lang="es-ES_tradnl" sz="1400" noProof="0" dirty="0"/>
          </a:p>
          <a:p>
            <a:r>
              <a:rPr lang="es-ES_tradnl" sz="1400" noProof="0" dirty="0"/>
              <a:t>El mantra de todo buen conservacionistas debería ser</a:t>
            </a:r>
          </a:p>
          <a:p>
            <a:endParaRPr lang="es-ES_tradnl" sz="1400" noProof="0" dirty="0"/>
          </a:p>
          <a:p>
            <a:r>
              <a:rPr lang="es-ES_tradnl" sz="1400" noProof="0" dirty="0"/>
              <a:t>NO</a:t>
            </a:r>
            <a:r>
              <a:rPr lang="es-ES_tradnl" sz="1400" baseline="0" noProof="0" dirty="0"/>
              <a:t> HAGA DAÑO.</a:t>
            </a:r>
            <a:r>
              <a:rPr lang="es-ES_tradnl" sz="1400" noProof="0" dirty="0"/>
              <a:t>	</a:t>
            </a:r>
          </a:p>
          <a:p>
            <a:endParaRPr lang="es-ES_tradnl" sz="1400" noProof="0" dirty="0"/>
          </a:p>
          <a:p>
            <a:r>
              <a:rPr lang="es-ES_tradnl" sz="1400" noProof="0" dirty="0"/>
              <a:t>Es mejor no</a:t>
            </a:r>
            <a:r>
              <a:rPr lang="es-ES_tradnl" sz="1400" baseline="0" noProof="0" dirty="0"/>
              <a:t> hacer nada que realizar un esfuerzo mal dirigido o trabajar más allá de sus conocimientos o sus habilidades.</a:t>
            </a:r>
            <a:endParaRPr lang="es-ES_tradnl" sz="1400" noProof="0" dirty="0"/>
          </a:p>
          <a:p>
            <a:endParaRPr lang="es-ES_tradnl" sz="1400" noProof="0" dirty="0"/>
          </a:p>
          <a:p>
            <a:r>
              <a:rPr lang="es-ES_tradnl" sz="1400" noProof="0" dirty="0"/>
              <a:t>En esta imagen vemos</a:t>
            </a:r>
            <a:r>
              <a:rPr lang="es-ES_tradnl" sz="1400" baseline="0" noProof="0" dirty="0"/>
              <a:t> un marcador de una tumba pegado indebidamente con unos adhesivos misteriosos.	De nuevo, la persona que realizó el tratamiento tenía buenas intenciones, pero no tenía ni la destreza ni el conocimiento para hacer el trabajo.</a:t>
            </a:r>
            <a:endParaRPr lang="es-ES_tradnl" sz="1400" noProof="0" dirty="0"/>
          </a:p>
          <a:p>
            <a:r>
              <a:rPr lang="es-ES_tradnl" sz="1400" noProof="0" dirty="0"/>
              <a:t>Entienda el tratamiento.  Use tratamientos reversibles cuando sea posible.  No cree</a:t>
            </a:r>
            <a:r>
              <a:rPr lang="es-ES_tradnl" sz="1400" baseline="0" noProof="0" dirty="0"/>
              <a:t> elementos que no son consistentes con las características.  Sea auténtico.  </a:t>
            </a:r>
            <a:endParaRPr lang="es-ES_tradnl" sz="1400" noProof="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32</a:t>
            </a:fld>
            <a:endParaRPr lang="en-US"/>
          </a:p>
        </p:txBody>
      </p:sp>
    </p:spTree>
    <p:extLst>
      <p:ext uri="{BB962C8B-B14F-4D97-AF65-F5344CB8AC3E}">
        <p14:creationId xmlns:p14="http://schemas.microsoft.com/office/powerpoint/2010/main" val="286455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_tradnl" sz="1400" noProof="0" dirty="0"/>
              <a:t>Hay una gran variedad </a:t>
            </a:r>
            <a:r>
              <a:rPr lang="en-US" sz="1400" dirty="0"/>
              <a:t>de tall</a:t>
            </a:r>
            <a:r>
              <a:rPr lang="es-ES_tradnl" sz="1400" noProof="0" dirty="0"/>
              <a:t>eres que se ofrecen alrededor del país, incluyendo los de:</a:t>
            </a:r>
          </a:p>
          <a:p>
            <a:pPr marL="285750" indent="-285750">
              <a:buFont typeface="Arial" panose="020B0604020202020204" pitchFamily="34" charset="0"/>
              <a:buChar char="•"/>
            </a:pPr>
            <a:r>
              <a:rPr lang="es-ES_tradnl" sz="1400" noProof="0" dirty="0"/>
              <a:t>NCPTT</a:t>
            </a:r>
          </a:p>
          <a:p>
            <a:pPr marL="285750" indent="-285750">
              <a:buFont typeface="Arial" panose="020B0604020202020204" pitchFamily="34" charset="0"/>
              <a:buChar char="•"/>
            </a:pPr>
            <a:r>
              <a:rPr lang="es-ES_tradnl" sz="1400" noProof="0" dirty="0"/>
              <a:t>Jonathan </a:t>
            </a:r>
            <a:r>
              <a:rPr lang="es-ES_tradnl" sz="1400" noProof="0" dirty="0" err="1"/>
              <a:t>Appell</a:t>
            </a:r>
            <a:endParaRPr lang="es-ES_tradnl" sz="1400" noProof="0" dirty="0"/>
          </a:p>
          <a:p>
            <a:pPr marL="285750" indent="-285750">
              <a:buFont typeface="Arial" panose="020B0604020202020204" pitchFamily="34" charset="0"/>
              <a:buChar char="•"/>
            </a:pPr>
            <a:r>
              <a:rPr lang="es-ES_tradnl" sz="1400" noProof="0" dirty="0" err="1"/>
              <a:t>Chicora</a:t>
            </a:r>
            <a:r>
              <a:rPr lang="es-ES_tradnl" sz="1400" noProof="0" dirty="0"/>
              <a:t> </a:t>
            </a:r>
            <a:r>
              <a:rPr lang="es-ES_tradnl" sz="1400" noProof="0" dirty="0" err="1"/>
              <a:t>Foundation</a:t>
            </a:r>
            <a:endParaRPr lang="es-ES_tradnl" sz="1400" noProof="0" dirty="0"/>
          </a:p>
          <a:p>
            <a:pPr marL="285750" indent="-285750">
              <a:buFont typeface="Arial" panose="020B0604020202020204" pitchFamily="34" charset="0"/>
              <a:buChar char="•"/>
            </a:pPr>
            <a:r>
              <a:rPr lang="es-ES_tradnl" sz="1400" noProof="0" dirty="0" err="1"/>
              <a:t>National</a:t>
            </a:r>
            <a:r>
              <a:rPr lang="es-ES_tradnl" sz="1400" noProof="0" dirty="0"/>
              <a:t> </a:t>
            </a:r>
            <a:r>
              <a:rPr lang="es-ES_tradnl" sz="1400" noProof="0" dirty="0" err="1"/>
              <a:t>Preservation</a:t>
            </a:r>
            <a:r>
              <a:rPr lang="es-ES_tradnl" sz="1400" noProof="0" dirty="0"/>
              <a:t> </a:t>
            </a:r>
            <a:r>
              <a:rPr lang="es-ES_tradnl" sz="1400" noProof="0" dirty="0" err="1"/>
              <a:t>Institute</a:t>
            </a:r>
            <a:endParaRPr lang="es-ES_tradnl" sz="1400" noProof="0" dirty="0"/>
          </a:p>
          <a:p>
            <a:pPr marL="285750" indent="-285750">
              <a:buFont typeface="Arial" panose="020B0604020202020204" pitchFamily="34" charset="0"/>
              <a:buChar char="•"/>
            </a:pPr>
            <a:r>
              <a:rPr lang="es-ES_tradnl" sz="1400" noProof="0" dirty="0" err="1"/>
              <a:t>Association</a:t>
            </a:r>
            <a:r>
              <a:rPr lang="es-ES_tradnl" sz="1400" noProof="0" dirty="0"/>
              <a:t> </a:t>
            </a:r>
            <a:r>
              <a:rPr lang="es-ES_tradnl" sz="1400" noProof="0" dirty="0" err="1"/>
              <a:t>for</a:t>
            </a:r>
            <a:r>
              <a:rPr lang="es-ES_tradnl" sz="1400" noProof="0" dirty="0"/>
              <a:t> </a:t>
            </a:r>
            <a:r>
              <a:rPr lang="es-ES_tradnl" sz="1400" noProof="0" dirty="0" err="1"/>
              <a:t>Gravestone</a:t>
            </a:r>
            <a:r>
              <a:rPr lang="es-ES_tradnl" sz="1400" noProof="0" dirty="0"/>
              <a:t> </a:t>
            </a:r>
            <a:r>
              <a:rPr lang="es-ES_tradnl" sz="1400" noProof="0" dirty="0" err="1"/>
              <a:t>Studies</a:t>
            </a:r>
            <a:endParaRPr lang="es-ES_tradnl" sz="1400" noProof="0" dirty="0"/>
          </a:p>
          <a:p>
            <a:pPr marL="285750" indent="-285750">
              <a:buFont typeface="Arial" panose="020B0604020202020204" pitchFamily="34" charset="0"/>
              <a:buChar char="•"/>
            </a:pPr>
            <a:r>
              <a:rPr lang="es-ES_tradnl" sz="1400" noProof="0" dirty="0"/>
              <a:t>International </a:t>
            </a:r>
            <a:r>
              <a:rPr lang="es-ES_tradnl" sz="1400" noProof="0" dirty="0" err="1"/>
              <a:t>Preservation</a:t>
            </a:r>
            <a:r>
              <a:rPr lang="es-ES_tradnl" sz="1400" noProof="0" dirty="0"/>
              <a:t> </a:t>
            </a:r>
            <a:r>
              <a:rPr lang="es-ES_tradnl" sz="1400" noProof="0" dirty="0" err="1"/>
              <a:t>Studies</a:t>
            </a:r>
            <a:r>
              <a:rPr lang="es-ES_tradnl" sz="1400" noProof="0" dirty="0"/>
              <a:t> Center</a:t>
            </a:r>
          </a:p>
          <a:p>
            <a:pPr marL="285750" indent="-285750">
              <a:buFont typeface="Arial" panose="020B0604020202020204" pitchFamily="34" charset="0"/>
              <a:buChar char="•"/>
            </a:pPr>
            <a:endParaRPr lang="es-ES_tradnl" sz="1400" noProof="0" dirty="0"/>
          </a:p>
          <a:p>
            <a:r>
              <a:rPr lang="es-ES_tradnl" sz="1400" noProof="0" dirty="0"/>
              <a:t> Los talleres de NCPTT se dirigen al</a:t>
            </a:r>
            <a:r>
              <a:rPr lang="es-ES_tradnl" sz="1400" baseline="0" noProof="0" dirty="0"/>
              <a:t> peritaje de los individuos.  Ofrecemos talleres para los entusiastas de cementerios, personal de mantenimiento y conservadores profesionales.</a:t>
            </a:r>
            <a:endParaRPr lang="es-ES_tradnl" sz="1400" noProof="0" dirty="0"/>
          </a:p>
          <a:p>
            <a:endParaRPr lang="es-ES_tradnl" sz="1400" noProof="0" dirty="0"/>
          </a:p>
          <a:p>
            <a:r>
              <a:rPr lang="es-ES_tradnl" sz="1400" noProof="0" dirty="0"/>
              <a:t>Además de talleres, puede encontrar seminarios</a:t>
            </a:r>
            <a:r>
              <a:rPr lang="es-ES_tradnl" sz="1400" baseline="0" noProof="0" dirty="0"/>
              <a:t> en línea y vídeos cortos en nuestra página de internet.</a:t>
            </a:r>
            <a:endParaRPr lang="es-ES_tradnl" sz="1400" noProof="0" dirty="0"/>
          </a:p>
          <a:p>
            <a:endParaRPr lang="es-ES_tradnl" sz="1400" noProof="0" dirty="0"/>
          </a:p>
          <a:p>
            <a:r>
              <a:rPr lang="es-ES_tradnl" sz="1400" noProof="0" dirty="0"/>
              <a:t>Al igual</a:t>
            </a:r>
            <a:r>
              <a:rPr lang="es-ES_tradnl" sz="1400" baseline="0" noProof="0" dirty="0"/>
              <a:t> que con la literatura, necesita investigar el taller y el peritaje de quien </a:t>
            </a:r>
            <a:r>
              <a:rPr lang="es-ES_tradnl" sz="1400" baseline="0" noProof="0" dirty="0" err="1"/>
              <a:t>ense˜na</a:t>
            </a:r>
            <a:r>
              <a:rPr lang="es-ES_tradnl" sz="1400" baseline="0" noProof="0" dirty="0"/>
              <a:t>.</a:t>
            </a:r>
            <a:endParaRPr lang="es-ES_tradnl" sz="1400" noProof="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33</a:t>
            </a:fld>
            <a:endParaRPr lang="en-US"/>
          </a:p>
        </p:txBody>
      </p:sp>
    </p:spTree>
    <p:extLst>
      <p:ext uri="{BB962C8B-B14F-4D97-AF65-F5344CB8AC3E}">
        <p14:creationId xmlns:p14="http://schemas.microsoft.com/office/powerpoint/2010/main" val="128914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3</a:t>
            </a:fld>
            <a:endParaRPr lang="en-US"/>
          </a:p>
        </p:txBody>
      </p:sp>
    </p:spTree>
    <p:extLst>
      <p:ext uri="{BB962C8B-B14F-4D97-AF65-F5344CB8AC3E}">
        <p14:creationId xmlns:p14="http://schemas.microsoft.com/office/powerpoint/2010/main" val="2738816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s-ES_tradnl" sz="1400" noProof="0" dirty="0"/>
              <a:t>Realice los tratamientos basado en sus observaciones,</a:t>
            </a:r>
            <a:r>
              <a:rPr lang="es-ES_tradnl" sz="1400" baseline="0" noProof="0" dirty="0"/>
              <a:t> el conocimiento que haya desarrollado y las destrezas que haya acumulado.</a:t>
            </a:r>
            <a:endParaRPr lang="es-ES_tradnl" sz="1400" noProof="0" dirty="0"/>
          </a:p>
          <a:p>
            <a:endParaRPr lang="es-ES_tradnl" sz="1400" noProof="0" dirty="0"/>
          </a:p>
          <a:p>
            <a:r>
              <a:rPr lang="es-ES_tradnl" sz="1400" noProof="0" dirty="0"/>
              <a:t>Hay una gran variedad</a:t>
            </a:r>
            <a:r>
              <a:rPr lang="es-ES_tradnl" sz="1400" baseline="0" noProof="0" dirty="0"/>
              <a:t> de tratamientos que se aplican en el campo.</a:t>
            </a:r>
          </a:p>
          <a:p>
            <a:endParaRPr lang="es-ES_tradnl" sz="1400" baseline="0" noProof="0" dirty="0"/>
          </a:p>
          <a:p>
            <a:r>
              <a:rPr lang="es-ES_tradnl" sz="1400" noProof="0" dirty="0"/>
              <a:t>Primero y más importante, comience con los</a:t>
            </a:r>
            <a:r>
              <a:rPr lang="es-ES_tradnl" sz="1400" baseline="0" noProof="0" dirty="0"/>
              <a:t> asuntos de seguridad en el cementerio.  ¿Hay árboles con daños y ramas quebradas? ¿Hay marcadores de tumbas sueltos que podrían caerse fácilmente?  ¿Está la maleza crecida y hay criaturas venenosas?</a:t>
            </a:r>
            <a:endParaRPr lang="es-ES_tradnl" sz="1400" noProof="0" dirty="0"/>
          </a:p>
          <a:p>
            <a:endParaRPr lang="es-ES_tradnl" sz="1400" noProof="0" dirty="0"/>
          </a:p>
          <a:p>
            <a:r>
              <a:rPr lang="es-ES_tradnl" sz="1400" noProof="0" dirty="0"/>
              <a:t>Los tratamientos</a:t>
            </a:r>
            <a:r>
              <a:rPr lang="es-ES_tradnl" sz="1400" baseline="0" noProof="0" dirty="0"/>
              <a:t> van desde los tradicionales que tienen 100 años como el baño de caliza hasta nuevos químicos para consolidar la piedra.  Conozca sus tratamientos.</a:t>
            </a:r>
          </a:p>
          <a:p>
            <a:endParaRPr lang="es-ES_tradnl" sz="1400" noProof="0" dirty="0"/>
          </a:p>
          <a:p>
            <a:r>
              <a:rPr lang="es-ES_tradnl" sz="1400" noProof="0" dirty="0"/>
              <a:t>Intente primero los tratamientos</a:t>
            </a:r>
            <a:r>
              <a:rPr lang="es-ES_tradnl" sz="1400" baseline="0" noProof="0" dirty="0"/>
              <a:t> más simples y más suaves.</a:t>
            </a:r>
            <a:endParaRPr lang="es-ES_tradnl" sz="1400" noProof="0" dirty="0"/>
          </a:p>
          <a:p>
            <a:endParaRPr lang="es-ES_tradnl" sz="1400" noProof="0" dirty="0"/>
          </a:p>
          <a:p>
            <a:r>
              <a:rPr lang="es-ES_tradnl" sz="1400" noProof="0" dirty="0"/>
              <a:t>Por ejemplo, limpiar un</a:t>
            </a:r>
            <a:r>
              <a:rPr lang="es-ES_tradnl" sz="1400" baseline="0" noProof="0" dirty="0"/>
              <a:t> marcador puede ser tan simple como rociarlo regularmente con agua y rasparlo suavemente con un cepillo de fibra vegetal y agua.  Siempre pruebe sus tratamientos en un lugar abierto pequeño antes de aplicárselo a la característica particular.</a:t>
            </a:r>
            <a:endParaRPr lang="es-ES_tradnl" sz="1400" noProof="0" dirty="0"/>
          </a:p>
          <a:p>
            <a:endParaRPr lang="es-ES_tradnl" sz="1400" noProof="0" dirty="0"/>
          </a:p>
          <a:p>
            <a:r>
              <a:rPr lang="es-ES_tradnl" sz="1400" noProof="0" dirty="0"/>
              <a:t>Atención: Lo que le haga al suelo puede afectar</a:t>
            </a:r>
            <a:r>
              <a:rPr lang="es-ES_tradnl" sz="1400" baseline="0" noProof="0" dirty="0"/>
              <a:t> el marcador.  Por ejemplo, Round-up puede causar daño a la roca.</a:t>
            </a:r>
            <a:endParaRPr lang="es-ES_tradnl" sz="1400" noProof="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34</a:t>
            </a:fld>
            <a:endParaRPr lang="en-US"/>
          </a:p>
        </p:txBody>
      </p:sp>
    </p:spTree>
    <p:extLst>
      <p:ext uri="{BB962C8B-B14F-4D97-AF65-F5344CB8AC3E}">
        <p14:creationId xmlns:p14="http://schemas.microsoft.com/office/powerpoint/2010/main" val="3828938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400" noProof="0" dirty="0"/>
              <a:t>Para resumir,	 nuestros retos hoy día y para el futuro son:</a:t>
            </a:r>
          </a:p>
          <a:p>
            <a:endParaRPr lang="es-ES_tradnl" sz="1400" noProof="0" dirty="0"/>
          </a:p>
          <a:p>
            <a:pPr marR="0" lvl="0" rtl="0"/>
            <a:r>
              <a:rPr lang="es-ES_tradnl" sz="1400" i="0" u="none" strike="noStrike" baseline="0" noProof="0" dirty="0">
                <a:cs typeface="Arial" panose="020B0604020202020204" pitchFamily="34" charset="0"/>
              </a:rPr>
              <a:t>-Falta de especialistas adiestrados en cementerios</a:t>
            </a:r>
          </a:p>
          <a:p>
            <a:pPr marR="0" lvl="0" rtl="0"/>
            <a:r>
              <a:rPr lang="es-ES_tradnl" sz="1400" noProof="0" dirty="0">
                <a:cs typeface="Arial"/>
              </a:rPr>
              <a:t>-Muchos cementerios en necesidad</a:t>
            </a:r>
            <a:endParaRPr lang="es-ES_tradnl" sz="1400" i="0" u="none" strike="noStrike" baseline="0" noProof="0" dirty="0">
              <a:cs typeface="Arial" panose="020B0604020202020204" pitchFamily="34" charset="0"/>
            </a:endParaRPr>
          </a:p>
          <a:p>
            <a:pPr marR="0" lvl="0" rtl="0"/>
            <a:r>
              <a:rPr lang="es-ES_tradnl" sz="1400" i="0" u="none" strike="noStrike" baseline="0" noProof="0" dirty="0">
                <a:cs typeface="Arial" panose="020B0604020202020204" pitchFamily="34" charset="0"/>
              </a:rPr>
              <a:t>-Información vs. </a:t>
            </a:r>
            <a:r>
              <a:rPr lang="es-ES_tradnl" sz="1400" noProof="0" dirty="0">
                <a:cs typeface="Arial" panose="020B0604020202020204" pitchFamily="34" charset="0"/>
              </a:rPr>
              <a:t>Des</a:t>
            </a:r>
            <a:r>
              <a:rPr lang="es-ES_tradnl" sz="1400" i="0" u="none" strike="noStrike" baseline="0" noProof="0" dirty="0">
                <a:cs typeface="Arial" panose="020B0604020202020204" pitchFamily="34" charset="0"/>
              </a:rPr>
              <a:t>información</a:t>
            </a:r>
          </a:p>
          <a:p>
            <a:pPr marR="0" lvl="0" rtl="0"/>
            <a:r>
              <a:rPr lang="es-ES_tradnl" sz="1400" i="0" u="none" strike="noStrike" baseline="0" noProof="0" dirty="0">
                <a:cs typeface="Arial" panose="020B0604020202020204" pitchFamily="34" charset="0"/>
              </a:rPr>
              <a:t>-Financiamiento mínimo o nulo</a:t>
            </a:r>
          </a:p>
          <a:p>
            <a:endParaRPr lang="es-ES_tradnl" sz="1400" noProof="0" dirty="0"/>
          </a:p>
          <a:p>
            <a:r>
              <a:rPr lang="es-ES_tradnl" sz="1400" noProof="0" dirty="0"/>
              <a:t>En la fotografía vemos un empleado de mantenimiento respetado puliendo la superficie del</a:t>
            </a:r>
            <a:r>
              <a:rPr lang="es-ES_tradnl" sz="1400" baseline="0" noProof="0" dirty="0"/>
              <a:t> marcador de la tumba.  ¿Estaría dispuesto a detenerlo usted?</a:t>
            </a:r>
            <a:endParaRPr lang="es-ES_tradnl" sz="1400" noProof="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35</a:t>
            </a:fld>
            <a:endParaRPr lang="en-US"/>
          </a:p>
        </p:txBody>
      </p:sp>
    </p:spTree>
    <p:extLst>
      <p:ext uri="{BB962C8B-B14F-4D97-AF65-F5344CB8AC3E}">
        <p14:creationId xmlns:p14="http://schemas.microsoft.com/office/powerpoint/2010/main" val="3248588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noProof="0" dirty="0"/>
              <a:t>Recuerde que las buenas observaciones,</a:t>
            </a:r>
            <a:r>
              <a:rPr lang="es-ES_tradnl" sz="1400" baseline="0" noProof="0" dirty="0"/>
              <a:t> un conocimiento adecuado y una ética bien fundamentada conduce a una buena conservación de los cementerios.  Sin eso, los cementerios desaparecerán de nuestra memoria.</a:t>
            </a:r>
            <a:r>
              <a:rPr lang="es-ES_tradnl" sz="1400" noProof="0" dirty="0"/>
              <a:t>.</a:t>
            </a:r>
          </a:p>
        </p:txBody>
      </p:sp>
      <p:sp>
        <p:nvSpPr>
          <p:cNvPr id="4" name="Slide Number Placeholder 3"/>
          <p:cNvSpPr>
            <a:spLocks noGrp="1"/>
          </p:cNvSpPr>
          <p:nvPr>
            <p:ph type="sldNum" sz="quarter" idx="10"/>
          </p:nvPr>
        </p:nvSpPr>
        <p:spPr/>
        <p:txBody>
          <a:bodyPr/>
          <a:lstStyle/>
          <a:p>
            <a:fld id="{54E26490-7B26-4A99-8F27-81B70BBFC858}" type="slidenum">
              <a:rPr lang="en-US" smtClean="0"/>
              <a:pPr/>
              <a:t>36</a:t>
            </a:fld>
            <a:endParaRPr lang="en-US"/>
          </a:p>
        </p:txBody>
      </p:sp>
    </p:spTree>
    <p:extLst>
      <p:ext uri="{BB962C8B-B14F-4D97-AF65-F5344CB8AC3E}">
        <p14:creationId xmlns:p14="http://schemas.microsoft.com/office/powerpoint/2010/main" val="582920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sz="1400" i="0" u="none" strike="noStrike" baseline="0" noProof="0" dirty="0">
                <a:solidFill>
                  <a:prstClr val="black"/>
                </a:solidFill>
                <a:cs typeface="Arial" panose="020B0604020202020204" pitchFamily="34" charset="0"/>
              </a:rPr>
              <a:t>Puede aplicar las lecciones aprendidas esta semana y sea parte de un movimiento mayor para una mejor conservación de los cementerios.</a:t>
            </a:r>
            <a:endParaRPr lang="es-ES_tradnl" sz="1400" noProof="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E26490-7B26-4A99-8F27-81B70BBFC858}" type="slidenum">
              <a:rPr lang="en-US" smtClean="0"/>
              <a:pPr/>
              <a:t>37</a:t>
            </a:fld>
            <a:endParaRPr lang="en-US"/>
          </a:p>
        </p:txBody>
      </p:sp>
    </p:spTree>
    <p:extLst>
      <p:ext uri="{BB962C8B-B14F-4D97-AF65-F5344CB8AC3E}">
        <p14:creationId xmlns:p14="http://schemas.microsoft.com/office/powerpoint/2010/main" val="3641675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6831EC-0E50-2A4D-B63C-1737C6EBC02C}" type="slidenum">
              <a:rPr lang="en-US" smtClean="0"/>
              <a:t>38</a:t>
            </a:fld>
            <a:endParaRPr lang="en-US"/>
          </a:p>
        </p:txBody>
      </p:sp>
    </p:spTree>
    <p:extLst>
      <p:ext uri="{BB962C8B-B14F-4D97-AF65-F5344CB8AC3E}">
        <p14:creationId xmlns:p14="http://schemas.microsoft.com/office/powerpoint/2010/main" val="195395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Veamos</a:t>
            </a:r>
            <a:r>
              <a:rPr lang="es-ES_tradnl" baseline="0" noProof="0" dirty="0"/>
              <a:t> brevemente las funciones de Zoom.</a:t>
            </a:r>
            <a:endParaRPr lang="es-ES_tradnl" noProof="0" dirty="0"/>
          </a:p>
        </p:txBody>
      </p:sp>
      <p:sp>
        <p:nvSpPr>
          <p:cNvPr id="4" name="Slide Number Placeholder 3"/>
          <p:cNvSpPr>
            <a:spLocks noGrp="1"/>
          </p:cNvSpPr>
          <p:nvPr>
            <p:ph type="sldNum" sz="quarter" idx="5"/>
          </p:nvPr>
        </p:nvSpPr>
        <p:spPr/>
        <p:txBody>
          <a:bodyPr/>
          <a:lstStyle/>
          <a:p>
            <a:fld id="{EE6831EC-0E50-2A4D-B63C-1737C6EBC02C}" type="slidenum">
              <a:rPr lang="en-US" smtClean="0"/>
              <a:t>4</a:t>
            </a:fld>
            <a:endParaRPr lang="en-US"/>
          </a:p>
        </p:txBody>
      </p:sp>
    </p:spTree>
    <p:extLst>
      <p:ext uri="{BB962C8B-B14F-4D97-AF65-F5344CB8AC3E}">
        <p14:creationId xmlns:p14="http://schemas.microsoft.com/office/powerpoint/2010/main" val="1076439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noProof="0" dirty="0"/>
              <a:t>Mire el local desde la perspectiva de la conservación</a:t>
            </a:r>
          </a:p>
          <a:p>
            <a:pPr lvl="0"/>
            <a:r>
              <a:rPr lang="es-ES_tradnl" sz="1200" noProof="0" dirty="0"/>
              <a:t>Documente las características</a:t>
            </a:r>
          </a:p>
          <a:p>
            <a:pPr lvl="0"/>
            <a:r>
              <a:rPr lang="es-ES_tradnl" sz="1200" noProof="0" dirty="0"/>
              <a:t>Trabaje en el local de forma segura</a:t>
            </a:r>
          </a:p>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5</a:t>
            </a:fld>
            <a:endParaRPr lang="en-US"/>
          </a:p>
        </p:txBody>
      </p:sp>
    </p:spTree>
    <p:extLst>
      <p:ext uri="{BB962C8B-B14F-4D97-AF65-F5344CB8AC3E}">
        <p14:creationId xmlns:p14="http://schemas.microsoft.com/office/powerpoint/2010/main" val="3359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6</a:t>
            </a:fld>
            <a:endParaRPr lang="en-US"/>
          </a:p>
        </p:txBody>
      </p:sp>
    </p:spTree>
    <p:extLst>
      <p:ext uri="{BB962C8B-B14F-4D97-AF65-F5344CB8AC3E}">
        <p14:creationId xmlns:p14="http://schemas.microsoft.com/office/powerpoint/2010/main" val="235581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8</a:t>
            </a:fld>
            <a:endParaRPr lang="en-US"/>
          </a:p>
        </p:txBody>
      </p:sp>
    </p:spTree>
    <p:extLst>
      <p:ext uri="{BB962C8B-B14F-4D97-AF65-F5344CB8AC3E}">
        <p14:creationId xmlns:p14="http://schemas.microsoft.com/office/powerpoint/2010/main" val="242064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Quien</a:t>
            </a:r>
            <a:r>
              <a:rPr lang="en-US" dirty="0"/>
              <a:t> </a:t>
            </a:r>
            <a:r>
              <a:rPr lang="en-US" dirty="0" err="1"/>
              <a:t>escucha</a:t>
            </a:r>
            <a:r>
              <a:rPr lang="en-US" dirty="0"/>
              <a:t>	</a:t>
            </a:r>
            <a:r>
              <a:rPr lang="en-US" dirty="0" err="1"/>
              <a:t>Quien</a:t>
            </a:r>
            <a:r>
              <a:rPr lang="en-US" dirty="0"/>
              <a:t> </a:t>
            </a:r>
            <a:r>
              <a:rPr lang="en-US" dirty="0" err="1"/>
              <a:t>hace</a:t>
            </a:r>
            <a:r>
              <a:rPr lang="en-US" dirty="0"/>
              <a:t> </a:t>
            </a:r>
            <a:r>
              <a:rPr lang="en-US" dirty="0" err="1"/>
              <a:t>varias</a:t>
            </a:r>
            <a:r>
              <a:rPr lang="en-US" dirty="0"/>
              <a:t> </a:t>
            </a:r>
            <a:r>
              <a:rPr lang="en-US" dirty="0" err="1"/>
              <a:t>cosas</a:t>
            </a:r>
            <a:r>
              <a:rPr lang="en-US" dirty="0"/>
              <a:t> a la </a:t>
            </a:r>
            <a:r>
              <a:rPr lang="en-US" dirty="0" err="1"/>
              <a:t>vez</a:t>
            </a:r>
            <a:r>
              <a:rPr lang="en-US" dirty="0"/>
              <a:t>	</a:t>
            </a:r>
            <a:r>
              <a:rPr lang="en-US" baseline="0" dirty="0"/>
              <a:t> </a:t>
            </a:r>
            <a:r>
              <a:rPr lang="en-US" baseline="0" dirty="0" err="1"/>
              <a:t>Quien</a:t>
            </a:r>
            <a:r>
              <a:rPr lang="en-US" baseline="0" dirty="0"/>
              <a:t> se </a:t>
            </a:r>
            <a:r>
              <a:rPr lang="en-US" baseline="0" dirty="0" err="1"/>
              <a:t>compromete</a:t>
            </a:r>
            <a:r>
              <a:rPr lang="en-US" baseline="0" dirty="0"/>
              <a:t> </a:t>
            </a:r>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9</a:t>
            </a:fld>
            <a:endParaRPr lang="en-US"/>
          </a:p>
        </p:txBody>
      </p:sp>
    </p:spTree>
    <p:extLst>
      <p:ext uri="{BB962C8B-B14F-4D97-AF65-F5344CB8AC3E}">
        <p14:creationId xmlns:p14="http://schemas.microsoft.com/office/powerpoint/2010/main" val="3994721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10</a:t>
            </a:fld>
            <a:endParaRPr lang="en-US"/>
          </a:p>
        </p:txBody>
      </p:sp>
    </p:spTree>
    <p:extLst>
      <p:ext uri="{BB962C8B-B14F-4D97-AF65-F5344CB8AC3E}">
        <p14:creationId xmlns:p14="http://schemas.microsoft.com/office/powerpoint/2010/main" val="1349927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50DE57D-F6B8-C24B-BC86-9226AACED334}"/>
              </a:ext>
            </a:extLst>
          </p:cNvPr>
          <p:cNvSpPr>
            <a:spLocks noGrp="1"/>
          </p:cNvSpPr>
          <p:nvPr>
            <p:ph type="pic" idx="1"/>
          </p:nvPr>
        </p:nvSpPr>
        <p:spPr>
          <a:xfrm>
            <a:off x="0" y="1230312"/>
            <a:ext cx="9144000" cy="5627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hasCustomPrompt="1"/>
          </p:nvPr>
        </p:nvSpPr>
        <p:spPr/>
        <p:txBody>
          <a:bodyPr/>
          <a:lstStyle/>
          <a:p>
            <a:r>
              <a:rPr lang="en-US"/>
              <a:t>Edit Title Slide</a:t>
            </a:r>
          </a:p>
        </p:txBody>
      </p:sp>
      <p:sp>
        <p:nvSpPr>
          <p:cNvPr id="3" name="Date Placeholder 2"/>
          <p:cNvSpPr>
            <a:spLocks noGrp="1"/>
          </p:cNvSpPr>
          <p:nvPr>
            <p:ph type="dt" sz="half" idx="10"/>
          </p:nvPr>
        </p:nvSpPr>
        <p:spPr/>
        <p:txBody>
          <a:bodyPr/>
          <a:lstStyle/>
          <a:p>
            <a:fld id="{478A3234-E15B-864B-8651-0AB7FF93E16F}" type="datetimeFigureOut">
              <a:rPr lang="en-US" smtClean="0"/>
              <a:t>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F3ABAE-D230-5F41-A939-CC33C10D53CE}" type="slidenum">
              <a:rPr lang="en-US" smtClean="0"/>
              <a:t>‹#›</a:t>
            </a:fld>
            <a:endParaRPr lang="en-US"/>
          </a:p>
        </p:txBody>
      </p:sp>
    </p:spTree>
    <p:extLst>
      <p:ext uri="{BB962C8B-B14F-4D97-AF65-F5344CB8AC3E}">
        <p14:creationId xmlns:p14="http://schemas.microsoft.com/office/powerpoint/2010/main" val="139980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title">
    <p:bg>
      <p:bgRef idx="1001">
        <a:schemeClr val="bg1"/>
      </p:bgRef>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EF169B1-24DB-BD41-A185-095977011290}"/>
              </a:ext>
            </a:extLst>
          </p:cNvPr>
          <p:cNvSpPr>
            <a:spLocks noGrp="1"/>
          </p:cNvSpPr>
          <p:nvPr>
            <p:ph type="pic" idx="1"/>
          </p:nvPr>
        </p:nvSpPr>
        <p:spPr>
          <a:xfrm>
            <a:off x="0" y="1230312"/>
            <a:ext cx="9144000" cy="5627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44135BA1-AB55-3A4C-A480-1B2ACC38A934}"/>
              </a:ext>
            </a:extLst>
          </p:cNvPr>
          <p:cNvSpPr>
            <a:spLocks noGrp="1"/>
          </p:cNvSpPr>
          <p:nvPr>
            <p:ph type="title" hasCustomPrompt="1"/>
          </p:nvPr>
        </p:nvSpPr>
        <p:spPr/>
        <p:txBody>
          <a:bodyPr/>
          <a:lstStyle/>
          <a:p>
            <a:r>
              <a:rPr lang="en-US"/>
              <a:t>Edit photo slide title</a:t>
            </a:r>
          </a:p>
        </p:txBody>
      </p:sp>
      <p:sp>
        <p:nvSpPr>
          <p:cNvPr id="3" name="Date Placeholder 2">
            <a:extLst>
              <a:ext uri="{FF2B5EF4-FFF2-40B4-BE49-F238E27FC236}">
                <a16:creationId xmlns:a16="http://schemas.microsoft.com/office/drawing/2014/main" id="{9B8B2971-AF26-5341-87A3-CE8A73C9C278}"/>
              </a:ext>
            </a:extLst>
          </p:cNvPr>
          <p:cNvSpPr>
            <a:spLocks noGrp="1"/>
          </p:cNvSpPr>
          <p:nvPr>
            <p:ph type="dt" sz="half" idx="10"/>
          </p:nvPr>
        </p:nvSpPr>
        <p:spPr/>
        <p:txBody>
          <a:bodyPr/>
          <a:lstStyle/>
          <a:p>
            <a:fld id="{4A06B14E-54EA-FC4A-8FED-A154CDC65DD9}" type="datetimeFigureOut">
              <a:rPr lang="en-US" smtClean="0"/>
              <a:t>5/11/2021</a:t>
            </a:fld>
            <a:endParaRPr lang="en-US"/>
          </a:p>
        </p:txBody>
      </p:sp>
      <p:sp>
        <p:nvSpPr>
          <p:cNvPr id="4" name="Footer Placeholder 3">
            <a:extLst>
              <a:ext uri="{FF2B5EF4-FFF2-40B4-BE49-F238E27FC236}">
                <a16:creationId xmlns:a16="http://schemas.microsoft.com/office/drawing/2014/main" id="{A20F66D5-12AE-1149-99B9-F94DD457D6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18D0D6-0C61-AB4E-8590-74B3F0F2EDEB}"/>
              </a:ext>
            </a:extLst>
          </p:cNvPr>
          <p:cNvSpPr>
            <a:spLocks noGrp="1"/>
          </p:cNvSpPr>
          <p:nvPr>
            <p:ph type="sldNum" sz="quarter" idx="12"/>
          </p:nvPr>
        </p:nvSpPr>
        <p:spPr/>
        <p:txBody>
          <a:bodyPr/>
          <a:lstStyle/>
          <a:p>
            <a:fld id="{DEE9AE9D-F39B-D84D-94E8-ABB6DF2FFE76}" type="slidenum">
              <a:rPr lang="en-US" smtClean="0"/>
              <a:t>‹#›</a:t>
            </a:fld>
            <a:endParaRPr lang="en-US"/>
          </a:p>
        </p:txBody>
      </p:sp>
    </p:spTree>
    <p:extLst>
      <p:ext uri="{BB962C8B-B14F-4D97-AF65-F5344CB8AC3E}">
        <p14:creationId xmlns:p14="http://schemas.microsoft.com/office/powerpoint/2010/main" val="681525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Split with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2449-5F5B-F343-B11E-25CBD49E2209}"/>
              </a:ext>
            </a:extLst>
          </p:cNvPr>
          <p:cNvSpPr>
            <a:spLocks noGrp="1"/>
          </p:cNvSpPr>
          <p:nvPr>
            <p:ph type="title" hasCustomPrompt="1"/>
          </p:nvPr>
        </p:nvSpPr>
        <p:spPr>
          <a:xfrm>
            <a:off x="630238" y="457200"/>
            <a:ext cx="7885112" cy="738554"/>
          </a:xfrm>
        </p:spPr>
        <p:txBody>
          <a:bodyPr anchor="b"/>
          <a:lstStyle>
            <a:lvl1pPr>
              <a:defRPr sz="4400"/>
            </a:lvl1pPr>
          </a:lstStyle>
          <a:p>
            <a:r>
              <a:rPr lang="en-US"/>
              <a:t>Edit Split Photo Title</a:t>
            </a:r>
          </a:p>
        </p:txBody>
      </p:sp>
      <p:sp>
        <p:nvSpPr>
          <p:cNvPr id="4" name="Text Placeholder 3">
            <a:extLst>
              <a:ext uri="{FF2B5EF4-FFF2-40B4-BE49-F238E27FC236}">
                <a16:creationId xmlns:a16="http://schemas.microsoft.com/office/drawing/2014/main" id="{154A962C-17DA-A646-A471-E8C5F842F472}"/>
              </a:ext>
            </a:extLst>
          </p:cNvPr>
          <p:cNvSpPr>
            <a:spLocks noGrp="1"/>
          </p:cNvSpPr>
          <p:nvPr>
            <p:ph type="body" sz="half" idx="2" hasCustomPrompt="1"/>
          </p:nvPr>
        </p:nvSpPr>
        <p:spPr>
          <a:xfrm>
            <a:off x="630238" y="1397123"/>
            <a:ext cx="2949575" cy="4471865"/>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 styles</a:t>
            </a:r>
          </a:p>
        </p:txBody>
      </p:sp>
      <p:sp>
        <p:nvSpPr>
          <p:cNvPr id="3" name="Picture Placeholder 2">
            <a:extLst>
              <a:ext uri="{FF2B5EF4-FFF2-40B4-BE49-F238E27FC236}">
                <a16:creationId xmlns:a16="http://schemas.microsoft.com/office/drawing/2014/main" id="{0C4A002D-7C80-9843-9494-3F0F87956249}"/>
              </a:ext>
            </a:extLst>
          </p:cNvPr>
          <p:cNvSpPr>
            <a:spLocks noGrp="1"/>
          </p:cNvSpPr>
          <p:nvPr>
            <p:ph type="pic" idx="1"/>
          </p:nvPr>
        </p:nvSpPr>
        <p:spPr>
          <a:xfrm>
            <a:off x="3887788" y="1195754"/>
            <a:ext cx="5256212" cy="49236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6DEE6A0C-2554-0744-B899-1622269F6A9D}"/>
              </a:ext>
            </a:extLst>
          </p:cNvPr>
          <p:cNvSpPr>
            <a:spLocks noGrp="1"/>
          </p:cNvSpPr>
          <p:nvPr>
            <p:ph type="dt" sz="half" idx="10"/>
          </p:nvPr>
        </p:nvSpPr>
        <p:spPr/>
        <p:txBody>
          <a:bodyPr/>
          <a:lstStyle/>
          <a:p>
            <a:fld id="{4A06B14E-54EA-FC4A-8FED-A154CDC65DD9}" type="datetimeFigureOut">
              <a:rPr lang="en-US" smtClean="0"/>
              <a:t>5/11/2021</a:t>
            </a:fld>
            <a:endParaRPr lang="en-US"/>
          </a:p>
        </p:txBody>
      </p:sp>
      <p:sp>
        <p:nvSpPr>
          <p:cNvPr id="6" name="Footer Placeholder 5">
            <a:extLst>
              <a:ext uri="{FF2B5EF4-FFF2-40B4-BE49-F238E27FC236}">
                <a16:creationId xmlns:a16="http://schemas.microsoft.com/office/drawing/2014/main" id="{188B2743-221C-2546-B4DF-C573249E1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3F1BC-B5A0-AA49-A817-671EB255218A}"/>
              </a:ext>
            </a:extLst>
          </p:cNvPr>
          <p:cNvSpPr>
            <a:spLocks noGrp="1"/>
          </p:cNvSpPr>
          <p:nvPr>
            <p:ph type="sldNum" sz="quarter" idx="12"/>
          </p:nvPr>
        </p:nvSpPr>
        <p:spPr/>
        <p:txBody>
          <a:bodyPr/>
          <a:lstStyle/>
          <a:p>
            <a:fld id="{DEE9AE9D-F39B-D84D-94E8-ABB6DF2FFE76}" type="slidenum">
              <a:rPr lang="en-US" smtClean="0"/>
              <a:t>‹#›</a:t>
            </a:fld>
            <a:endParaRPr lang="en-US"/>
          </a:p>
        </p:txBody>
      </p:sp>
    </p:spTree>
    <p:extLst>
      <p:ext uri="{BB962C8B-B14F-4D97-AF65-F5344CB8AC3E}">
        <p14:creationId xmlns:p14="http://schemas.microsoft.com/office/powerpoint/2010/main" val="74313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hotos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257AE3-590B-314D-B7DB-403CCF96F8AB}"/>
              </a:ext>
            </a:extLst>
          </p:cNvPr>
          <p:cNvSpPr>
            <a:spLocks noGrp="1"/>
          </p:cNvSpPr>
          <p:nvPr>
            <p:ph type="title"/>
          </p:nvPr>
        </p:nvSpPr>
        <p:spPr>
          <a:xfrm>
            <a:off x="628650" y="365126"/>
            <a:ext cx="7886700" cy="1033462"/>
          </a:xfrm>
        </p:spPr>
        <p:txBody>
          <a:bodyPr/>
          <a:lstStyle/>
          <a:p>
            <a:r>
              <a:rPr lang="en-US"/>
              <a:t>Edit Two Photos Slide</a:t>
            </a:r>
          </a:p>
        </p:txBody>
      </p:sp>
      <p:sp>
        <p:nvSpPr>
          <p:cNvPr id="10" name="Picture Placeholder 9">
            <a:extLst>
              <a:ext uri="{FF2B5EF4-FFF2-40B4-BE49-F238E27FC236}">
                <a16:creationId xmlns:a16="http://schemas.microsoft.com/office/drawing/2014/main" id="{BC63EEE4-ED14-3042-A6A3-A4A51ADFD7FD}"/>
              </a:ext>
            </a:extLst>
          </p:cNvPr>
          <p:cNvSpPr>
            <a:spLocks noGrp="1"/>
          </p:cNvSpPr>
          <p:nvPr>
            <p:ph type="pic" sz="quarter" idx="10"/>
          </p:nvPr>
        </p:nvSpPr>
        <p:spPr>
          <a:xfrm>
            <a:off x="0" y="1228725"/>
            <a:ext cx="4468761" cy="5629275"/>
          </a:xfrm>
        </p:spPr>
        <p:txBody>
          <a:bodyPr/>
          <a:lstStyle/>
          <a:p>
            <a:endParaRPr lang="en-US"/>
          </a:p>
        </p:txBody>
      </p:sp>
      <p:sp>
        <p:nvSpPr>
          <p:cNvPr id="11" name="Picture Placeholder 9">
            <a:extLst>
              <a:ext uri="{FF2B5EF4-FFF2-40B4-BE49-F238E27FC236}">
                <a16:creationId xmlns:a16="http://schemas.microsoft.com/office/drawing/2014/main" id="{4112B0B4-BC78-CD43-A366-1E371A3B2769}"/>
              </a:ext>
            </a:extLst>
          </p:cNvPr>
          <p:cNvSpPr>
            <a:spLocks noGrp="1"/>
          </p:cNvSpPr>
          <p:nvPr>
            <p:ph type="pic" sz="quarter" idx="11"/>
          </p:nvPr>
        </p:nvSpPr>
        <p:spPr>
          <a:xfrm>
            <a:off x="4675238" y="1228724"/>
            <a:ext cx="4468761" cy="5629275"/>
          </a:xfrm>
        </p:spPr>
        <p:txBody>
          <a:bodyPr/>
          <a:lstStyle/>
          <a:p>
            <a:endParaRPr lang="en-US"/>
          </a:p>
        </p:txBody>
      </p:sp>
    </p:spTree>
    <p:extLst>
      <p:ext uri="{BB962C8B-B14F-4D97-AF65-F5344CB8AC3E}">
        <p14:creationId xmlns:p14="http://schemas.microsoft.com/office/powerpoint/2010/main" val="417067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7FC3C2-6BB9-EC48-BBE3-3C4936BA064C}"/>
              </a:ext>
            </a:extLst>
          </p:cNvPr>
          <p:cNvSpPr>
            <a:spLocks noGrp="1"/>
          </p:cNvSpPr>
          <p:nvPr>
            <p:ph type="dt" sz="half" idx="10"/>
          </p:nvPr>
        </p:nvSpPr>
        <p:spPr/>
        <p:txBody>
          <a:bodyPr/>
          <a:lstStyle/>
          <a:p>
            <a:fld id="{4A06B14E-54EA-FC4A-8FED-A154CDC65DD9}" type="datetimeFigureOut">
              <a:rPr lang="en-US" smtClean="0"/>
              <a:t>5/11/2021</a:t>
            </a:fld>
            <a:endParaRPr lang="en-US"/>
          </a:p>
        </p:txBody>
      </p:sp>
      <p:sp>
        <p:nvSpPr>
          <p:cNvPr id="4" name="Footer Placeholder 3">
            <a:extLst>
              <a:ext uri="{FF2B5EF4-FFF2-40B4-BE49-F238E27FC236}">
                <a16:creationId xmlns:a16="http://schemas.microsoft.com/office/drawing/2014/main" id="{27C44DED-A867-324D-B3AB-168542D32E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D6AE48-F9BE-3F47-83A3-EF82854E358D}"/>
              </a:ext>
            </a:extLst>
          </p:cNvPr>
          <p:cNvSpPr>
            <a:spLocks noGrp="1"/>
          </p:cNvSpPr>
          <p:nvPr>
            <p:ph type="sldNum" sz="quarter" idx="12"/>
          </p:nvPr>
        </p:nvSpPr>
        <p:spPr/>
        <p:txBody>
          <a:bodyPr/>
          <a:lstStyle/>
          <a:p>
            <a:fld id="{DEE9AE9D-F39B-D84D-94E8-ABB6DF2FFE76}" type="slidenum">
              <a:rPr lang="en-US" smtClean="0"/>
              <a:t>‹#›</a:t>
            </a:fld>
            <a:endParaRPr lang="en-US"/>
          </a:p>
        </p:txBody>
      </p:sp>
    </p:spTree>
    <p:extLst>
      <p:ext uri="{BB962C8B-B14F-4D97-AF65-F5344CB8AC3E}">
        <p14:creationId xmlns:p14="http://schemas.microsoft.com/office/powerpoint/2010/main" val="34463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3EB3D-3123-47A8-A60F-297FDA3FA84D}" type="datetimeFigureOut">
              <a:rPr lang="en-US" smtClean="0"/>
              <a:pPr/>
              <a:t>5/11/2021</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D7B1457-4906-4B53-A9E5-AF39BFDDBF27}" type="slidenum">
              <a:rPr lang="en-US" smtClean="0"/>
              <a:pPr/>
              <a:t>‹#›</a:t>
            </a:fld>
            <a:endParaRPr lang="en-US"/>
          </a:p>
        </p:txBody>
      </p:sp>
    </p:spTree>
    <p:extLst>
      <p:ext uri="{BB962C8B-B14F-4D97-AF65-F5344CB8AC3E}">
        <p14:creationId xmlns:p14="http://schemas.microsoft.com/office/powerpoint/2010/main" val="462451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3EB3D-3123-47A8-A60F-297FDA3FA84D}" type="datetimeFigureOut">
              <a:rPr lang="en-US" smtClean="0"/>
              <a:pPr/>
              <a:t>5/11/2021</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D7B1457-4906-4B53-A9E5-AF39BFDDBF27}" type="slidenum">
              <a:rPr lang="en-US" smtClean="0"/>
              <a:pPr/>
              <a:t>‹#›</a:t>
            </a:fld>
            <a:endParaRPr lang="en-US"/>
          </a:p>
        </p:txBody>
      </p:sp>
    </p:spTree>
    <p:extLst>
      <p:ext uri="{BB962C8B-B14F-4D97-AF65-F5344CB8AC3E}">
        <p14:creationId xmlns:p14="http://schemas.microsoft.com/office/powerpoint/2010/main" val="2302194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6C25A-B1B5-464C-BE56-AC5770B192F6}"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680B9-70A5-45D2-ADFF-AF6A456D5A5C}" type="slidenum">
              <a:rPr lang="en-US" smtClean="0"/>
              <a:t>‹#›</a:t>
            </a:fld>
            <a:endParaRPr lang="en-US"/>
          </a:p>
        </p:txBody>
      </p:sp>
    </p:spTree>
    <p:extLst>
      <p:ext uri="{BB962C8B-B14F-4D97-AF65-F5344CB8AC3E}">
        <p14:creationId xmlns:p14="http://schemas.microsoft.com/office/powerpoint/2010/main" val="1093619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6B93EB3D-3123-47A8-A60F-297FDA3FA84D}" type="datetimeFigureOut">
              <a:rPr lang="en-US" smtClean="0"/>
              <a:pPr/>
              <a:t>5/11/2021</a:t>
            </a:fld>
            <a:endParaRPr lang="en-US"/>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5D7B1457-4906-4B53-A9E5-AF39BFDDBF27}" type="slidenum">
              <a:rPr lang="en-US" smtClean="0"/>
              <a:pPr/>
              <a:t>‹#›</a:t>
            </a:fld>
            <a:endParaRPr lang="en-US"/>
          </a:p>
        </p:txBody>
      </p:sp>
    </p:spTree>
    <p:extLst>
      <p:ext uri="{BB962C8B-B14F-4D97-AF65-F5344CB8AC3E}">
        <p14:creationId xmlns:p14="http://schemas.microsoft.com/office/powerpoint/2010/main" val="4040259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73E2-B1B2-6F45-B2A4-C7BB7C25C261}"/>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EA494-F03A-914B-9E1B-5DA10D02E914}"/>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6DF562-572F-BE40-93F8-42974A0DA168}"/>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5/11/2021</a:t>
            </a:fld>
            <a:endParaRPr lang="en-US"/>
          </a:p>
        </p:txBody>
      </p:sp>
      <p:sp>
        <p:nvSpPr>
          <p:cNvPr id="5" name="Footer Placeholder 4">
            <a:extLst>
              <a:ext uri="{FF2B5EF4-FFF2-40B4-BE49-F238E27FC236}">
                <a16:creationId xmlns:a16="http://schemas.microsoft.com/office/drawing/2014/main" id="{E76DA37E-476D-EB47-B2E0-B2F9043F7FC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EAD68B-0873-1B4B-B3C4-F662AE6B693F}"/>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2482421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00EB-A72A-B045-B50B-AF986BD6CE2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7A4DAA-AE95-F44B-8EF7-9AB3BA5B1343}"/>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7158E-743A-9A48-8BC5-2D951612BBF6}"/>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5/11/2021</a:t>
            </a:fld>
            <a:endParaRPr lang="en-US"/>
          </a:p>
        </p:txBody>
      </p:sp>
      <p:sp>
        <p:nvSpPr>
          <p:cNvPr id="5" name="Footer Placeholder 4">
            <a:extLst>
              <a:ext uri="{FF2B5EF4-FFF2-40B4-BE49-F238E27FC236}">
                <a16:creationId xmlns:a16="http://schemas.microsoft.com/office/drawing/2014/main" id="{C031D6F3-433A-6441-87FE-302FCEBFDF34}"/>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4AFD7-FDAB-B641-8B0C-5C553EC67534}"/>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125898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eft align over pictur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FCFAC8D7-3749-5F4A-A17A-D28A6A32BD32}"/>
              </a:ext>
            </a:extLst>
          </p:cNvPr>
          <p:cNvSpPr>
            <a:spLocks noGrp="1"/>
          </p:cNvSpPr>
          <p:nvPr>
            <p:ph type="pic" idx="13"/>
          </p:nvPr>
        </p:nvSpPr>
        <p:spPr>
          <a:xfrm>
            <a:off x="0" y="1230312"/>
            <a:ext cx="9144000" cy="5627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en-US"/>
              <a:t>Edit Left Align </a:t>
            </a:r>
            <a:br>
              <a:rPr lang="en-US"/>
            </a:br>
            <a:r>
              <a:rPr lang="en-US"/>
              <a:t>Title Slide</a:t>
            </a:r>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sp>
        <p:nvSpPr>
          <p:cNvPr id="4" name="Date Placeholder 3"/>
          <p:cNvSpPr>
            <a:spLocks noGrp="1"/>
          </p:cNvSpPr>
          <p:nvPr>
            <p:ph type="dt" sz="half" idx="10"/>
          </p:nvPr>
        </p:nvSpPr>
        <p:spPr/>
        <p:txBody>
          <a:bodyPr/>
          <a:lstStyle/>
          <a:p>
            <a:fld id="{478A3234-E15B-864B-8651-0AB7FF93E16F}"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3ABAE-D230-5F41-A939-CC33C10D53CE}" type="slidenum">
              <a:rPr lang="en-US" smtClean="0"/>
              <a:t>‹#›</a:t>
            </a:fld>
            <a:endParaRPr lang="en-US"/>
          </a:p>
        </p:txBody>
      </p:sp>
    </p:spTree>
    <p:extLst>
      <p:ext uri="{BB962C8B-B14F-4D97-AF65-F5344CB8AC3E}">
        <p14:creationId xmlns:p14="http://schemas.microsoft.com/office/powerpoint/2010/main" val="146482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9222-CBE5-4D4D-A66E-67472A67D8D0}"/>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41B8B7-62F8-FC4F-BA48-0BC1DCF904F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5D025-11BB-4949-BBEC-C663FF3B7402}"/>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5/11/2021</a:t>
            </a:fld>
            <a:endParaRPr lang="en-US"/>
          </a:p>
        </p:txBody>
      </p:sp>
      <p:sp>
        <p:nvSpPr>
          <p:cNvPr id="5" name="Footer Placeholder 4">
            <a:extLst>
              <a:ext uri="{FF2B5EF4-FFF2-40B4-BE49-F238E27FC236}">
                <a16:creationId xmlns:a16="http://schemas.microsoft.com/office/drawing/2014/main" id="{C60E8CBF-60CE-B246-BAB3-2234B933E60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D23559-7C53-B342-96C6-5D178431A8E7}"/>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3216411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566A-5102-674A-8A84-1648027DBC6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3B092A-5674-C24E-A34D-383B488DEA85}"/>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4D7482-65A1-6248-B7C5-21CB8968336E}"/>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EA6872-5D1D-174B-A01F-3833A23C75FE}"/>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5/11/2021</a:t>
            </a:fld>
            <a:endParaRPr lang="en-US"/>
          </a:p>
        </p:txBody>
      </p:sp>
      <p:sp>
        <p:nvSpPr>
          <p:cNvPr id="6" name="Footer Placeholder 5">
            <a:extLst>
              <a:ext uri="{FF2B5EF4-FFF2-40B4-BE49-F238E27FC236}">
                <a16:creationId xmlns:a16="http://schemas.microsoft.com/office/drawing/2014/main" id="{CAA913B8-80F5-DF44-94D4-F902FFE1C0B0}"/>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A0594-3BBD-B74B-B195-1D274BF80DC5}"/>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1082618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42D54-AD44-8B47-A372-108A567671A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86356B0-02FB-0A48-8CFB-EE5D4E39C44B}"/>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5/11/2021</a:t>
            </a:fld>
            <a:endParaRPr lang="en-US"/>
          </a:p>
        </p:txBody>
      </p:sp>
      <p:sp>
        <p:nvSpPr>
          <p:cNvPr id="4" name="Footer Placeholder 3">
            <a:extLst>
              <a:ext uri="{FF2B5EF4-FFF2-40B4-BE49-F238E27FC236}">
                <a16:creationId xmlns:a16="http://schemas.microsoft.com/office/drawing/2014/main" id="{E481A071-40F4-6B42-984E-549AD680F9B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23A2022-F7D8-864A-8D47-9695A67D805D}"/>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856389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D315D-3C4C-8341-88E3-F3BA5358A5F9}"/>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5/11/2021</a:t>
            </a:fld>
            <a:endParaRPr lang="en-US"/>
          </a:p>
        </p:txBody>
      </p:sp>
      <p:sp>
        <p:nvSpPr>
          <p:cNvPr id="3" name="Footer Placeholder 2">
            <a:extLst>
              <a:ext uri="{FF2B5EF4-FFF2-40B4-BE49-F238E27FC236}">
                <a16:creationId xmlns:a16="http://schemas.microsoft.com/office/drawing/2014/main" id="{BB763B2B-CDE8-1046-AB71-710AC7441EF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4B7C27-FD07-DB49-AA8D-02009A6AC022}"/>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1052394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7068-BA39-FC43-B3F8-6E82043B16E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9C83C0-8804-474B-BD12-DD4D869EF86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CE05-8D9D-FF47-8600-0ABC6DE3F1C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1239AD-654D-2542-A9A0-EF9AA0142B30}"/>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5/11/2021</a:t>
            </a:fld>
            <a:endParaRPr lang="en-US"/>
          </a:p>
        </p:txBody>
      </p:sp>
      <p:sp>
        <p:nvSpPr>
          <p:cNvPr id="6" name="Footer Placeholder 5">
            <a:extLst>
              <a:ext uri="{FF2B5EF4-FFF2-40B4-BE49-F238E27FC236}">
                <a16:creationId xmlns:a16="http://schemas.microsoft.com/office/drawing/2014/main" id="{3626A8C5-75A3-894D-AE87-EE07D1AFD0A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87271E-2A86-9D44-BA38-66B827BB93E3}"/>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2370238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6DF7D-F7B3-5346-B107-37D1C3DF22A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D48278-8BF8-8D41-B8FC-D9A421F32324}"/>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B605D0-9089-D045-8BD3-9A871EB0617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EA768-8B26-124D-9989-2AB56DC37F2B}"/>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5/11/2021</a:t>
            </a:fld>
            <a:endParaRPr lang="en-US"/>
          </a:p>
        </p:txBody>
      </p:sp>
      <p:sp>
        <p:nvSpPr>
          <p:cNvPr id="6" name="Footer Placeholder 5">
            <a:extLst>
              <a:ext uri="{FF2B5EF4-FFF2-40B4-BE49-F238E27FC236}">
                <a16:creationId xmlns:a16="http://schemas.microsoft.com/office/drawing/2014/main" id="{378F1282-D19F-2E48-9289-A9067327B78B}"/>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B46259-FA89-1746-91C2-9943FC933982}"/>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3330464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634D5-0F07-D840-BBAE-880CF2F2AFE6}"/>
              </a:ext>
            </a:extLst>
          </p:cNvPr>
          <p:cNvSpPr>
            <a:spLocks noGrp="1"/>
          </p:cNvSpPr>
          <p:nvPr>
            <p:ph type="ctrTitle" hasCustomPrompt="1"/>
          </p:nvPr>
        </p:nvSpPr>
        <p:spPr>
          <a:xfrm>
            <a:off x="1143000" y="1122363"/>
            <a:ext cx="6858000" cy="1381125"/>
          </a:xfrm>
          <a:prstGeom prst="rect">
            <a:avLst/>
          </a:prstGeom>
        </p:spPr>
        <p:txBody>
          <a:bodyPr anchor="b"/>
          <a:lstStyle>
            <a:lvl1pPr algn="ctr">
              <a:defRPr sz="7200" b="0" i="0">
                <a:solidFill>
                  <a:schemeClr val="bg1"/>
                </a:solidFill>
                <a:latin typeface="Georgia" panose="02040502050405020303" pitchFamily="18" charset="0"/>
              </a:defRPr>
            </a:lvl1pPr>
          </a:lstStyle>
          <a:p>
            <a:r>
              <a:rPr lang="en-US"/>
              <a:t>Questions?</a:t>
            </a:r>
          </a:p>
        </p:txBody>
      </p:sp>
      <p:sp>
        <p:nvSpPr>
          <p:cNvPr id="4" name="Date Placeholder 3">
            <a:extLst>
              <a:ext uri="{FF2B5EF4-FFF2-40B4-BE49-F238E27FC236}">
                <a16:creationId xmlns:a16="http://schemas.microsoft.com/office/drawing/2014/main" id="{BB080A59-696B-6646-9273-BD2BE91B66B3}"/>
              </a:ext>
            </a:extLst>
          </p:cNvPr>
          <p:cNvSpPr>
            <a:spLocks noGrp="1"/>
          </p:cNvSpPr>
          <p:nvPr>
            <p:ph type="dt" sz="half" idx="10"/>
          </p:nvPr>
        </p:nvSpPr>
        <p:spPr>
          <a:xfrm>
            <a:off x="628650" y="6356350"/>
            <a:ext cx="2057400" cy="365125"/>
          </a:xfrm>
          <a:prstGeom prst="rect">
            <a:avLst/>
          </a:prstGeom>
        </p:spPr>
        <p:txBody>
          <a:bodyPr/>
          <a:lstStyle/>
          <a:p>
            <a:fld id="{00080807-5234-2A4B-8A26-A23CBA2CE2D5}" type="datetimeFigureOut">
              <a:rPr lang="en-US" smtClean="0"/>
              <a:t>5/11/2021</a:t>
            </a:fld>
            <a:endParaRPr lang="en-US"/>
          </a:p>
        </p:txBody>
      </p:sp>
      <p:sp>
        <p:nvSpPr>
          <p:cNvPr id="5" name="Footer Placeholder 4">
            <a:extLst>
              <a:ext uri="{FF2B5EF4-FFF2-40B4-BE49-F238E27FC236}">
                <a16:creationId xmlns:a16="http://schemas.microsoft.com/office/drawing/2014/main" id="{1760A5C4-918A-D24F-A96F-0099E3643CDF}"/>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11C6C8-E17E-1747-BD28-FA5268C91543}"/>
              </a:ext>
            </a:extLst>
          </p:cNvPr>
          <p:cNvSpPr>
            <a:spLocks noGrp="1"/>
          </p:cNvSpPr>
          <p:nvPr>
            <p:ph type="sldNum" sz="quarter" idx="12"/>
          </p:nvPr>
        </p:nvSpPr>
        <p:spPr>
          <a:xfrm>
            <a:off x="6457950" y="6356350"/>
            <a:ext cx="2057400" cy="365125"/>
          </a:xfrm>
          <a:prstGeom prst="rect">
            <a:avLst/>
          </a:prstGeom>
        </p:spPr>
        <p:txBody>
          <a:bodyPr/>
          <a:lstStyle/>
          <a:p>
            <a:fld id="{B005FB98-945D-2148-844B-3729A2F9C6F7}" type="slidenum">
              <a:rPr lang="en-US" smtClean="0"/>
              <a:t>‹#›</a:t>
            </a:fld>
            <a:endParaRPr lang="en-US"/>
          </a:p>
        </p:txBody>
      </p:sp>
      <p:sp>
        <p:nvSpPr>
          <p:cNvPr id="11" name="Picture Placeholder 10">
            <a:extLst>
              <a:ext uri="{FF2B5EF4-FFF2-40B4-BE49-F238E27FC236}">
                <a16:creationId xmlns:a16="http://schemas.microsoft.com/office/drawing/2014/main" id="{46AAB63D-41A8-4B4F-95B5-C2A3F63A2DFA}"/>
              </a:ext>
            </a:extLst>
          </p:cNvPr>
          <p:cNvSpPr>
            <a:spLocks noGrp="1"/>
          </p:cNvSpPr>
          <p:nvPr>
            <p:ph type="pic" sz="quarter" idx="13"/>
          </p:nvPr>
        </p:nvSpPr>
        <p:spPr>
          <a:xfrm>
            <a:off x="1143000" y="2654300"/>
            <a:ext cx="6858000" cy="3406775"/>
          </a:xfrm>
          <a:prstGeom prst="rect">
            <a:avLst/>
          </a:prstGeom>
        </p:spPr>
        <p:txBody>
          <a:bodyPr/>
          <a:lstStyle/>
          <a:p>
            <a:endParaRPr lang="en-US"/>
          </a:p>
        </p:txBody>
      </p:sp>
    </p:spTree>
    <p:extLst>
      <p:ext uri="{BB962C8B-B14F-4D97-AF65-F5344CB8AC3E}">
        <p14:creationId xmlns:p14="http://schemas.microsoft.com/office/powerpoint/2010/main" val="3722257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E9EA3A43-CDDA-0547-8E80-FA1584E0E220}"/>
              </a:ext>
            </a:extLst>
          </p:cNvPr>
          <p:cNvSpPr txBox="1">
            <a:spLocks noChangeArrowheads="1"/>
          </p:cNvSpPr>
          <p:nvPr userDrawn="1"/>
        </p:nvSpPr>
        <p:spPr bwMode="auto">
          <a:xfrm>
            <a:off x="2852996" y="4556125"/>
            <a:ext cx="3439596"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000">
                <a:solidFill>
                  <a:schemeClr val="bg1"/>
                </a:solidFill>
                <a:latin typeface="Frutiger LT Std 55 Roman" pitchFamily="34" charset="0"/>
              </a:rPr>
              <a:t>National Park Service</a:t>
            </a:r>
          </a:p>
          <a:p>
            <a:pPr algn="ctr"/>
            <a:r>
              <a:rPr lang="en-US" altLang="en-US" sz="2000">
                <a:solidFill>
                  <a:schemeClr val="bg1"/>
                </a:solidFill>
                <a:latin typeface="Frutiger LT Std 55 Roman" pitchFamily="34" charset="0"/>
              </a:rPr>
              <a:t>U.S. Department of the Interior</a:t>
            </a:r>
          </a:p>
        </p:txBody>
      </p:sp>
      <p:pic>
        <p:nvPicPr>
          <p:cNvPr id="9" name="Picture 7" descr="National Park Service Arrowhead logo">
            <a:extLst>
              <a:ext uri="{FF2B5EF4-FFF2-40B4-BE49-F238E27FC236}">
                <a16:creationId xmlns:a16="http://schemas.microsoft.com/office/drawing/2014/main" id="{46A0AF45-133B-0541-B615-FE5C8E94E15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952875" y="2590800"/>
            <a:ext cx="1371600"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6">
            <a:extLst>
              <a:ext uri="{FF2B5EF4-FFF2-40B4-BE49-F238E27FC236}">
                <a16:creationId xmlns:a16="http://schemas.microsoft.com/office/drawing/2014/main" id="{6150C99E-7C3A-544C-B8E3-CAA34A979DF0}"/>
              </a:ext>
            </a:extLst>
          </p:cNvPr>
          <p:cNvSpPr txBox="1">
            <a:spLocks noChangeArrowheads="1"/>
          </p:cNvSpPr>
          <p:nvPr userDrawn="1"/>
        </p:nvSpPr>
        <p:spPr bwMode="auto">
          <a:xfrm>
            <a:off x="1514685" y="1095377"/>
            <a:ext cx="6176819" cy="1338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800" dirty="0">
                <a:solidFill>
                  <a:schemeClr val="bg1"/>
                </a:solidFill>
                <a:latin typeface="Frutiger LT Std 55 Roman" pitchFamily="34" charset="0"/>
              </a:rPr>
              <a:t>Cultural Resources,</a:t>
            </a:r>
          </a:p>
          <a:p>
            <a:pPr algn="ctr"/>
            <a:r>
              <a:rPr lang="en-US" altLang="en-US" sz="2800" dirty="0">
                <a:solidFill>
                  <a:schemeClr val="bg1"/>
                </a:solidFill>
                <a:latin typeface="Frutiger LT Std 55 Roman" pitchFamily="34" charset="0"/>
              </a:rPr>
              <a:t>Partnerships, &amp; Science</a:t>
            </a:r>
          </a:p>
          <a:p>
            <a:pPr algn="ctr">
              <a:spcBef>
                <a:spcPts val="600"/>
              </a:spcBef>
            </a:pPr>
            <a:r>
              <a:rPr lang="en-US" altLang="en-US" sz="2000" dirty="0">
                <a:solidFill>
                  <a:schemeClr val="bg1"/>
                </a:solidFill>
                <a:latin typeface="Frutiger LT Std 55 Roman" pitchFamily="34" charset="0"/>
              </a:rPr>
              <a:t>National Center for Preservation Technology and Training</a:t>
            </a:r>
          </a:p>
        </p:txBody>
      </p:sp>
    </p:spTree>
    <p:extLst>
      <p:ext uri="{BB962C8B-B14F-4D97-AF65-F5344CB8AC3E}">
        <p14:creationId xmlns:p14="http://schemas.microsoft.com/office/powerpoint/2010/main" val="3730421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D8A6-1184-484C-908F-84D3F684538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9F644-CB1E-1D4A-B6E1-726EEEE1E73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AA3255-E1C7-C64D-A96E-5EDCDE5A424E}"/>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5" name="Footer Placeholder 4">
            <a:extLst>
              <a:ext uri="{FF2B5EF4-FFF2-40B4-BE49-F238E27FC236}">
                <a16:creationId xmlns:a16="http://schemas.microsoft.com/office/drawing/2014/main" id="{96DBBFA6-DEE3-DD4F-B611-0388E762B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F55A3-7A75-4D4C-9622-9A32554E2C43}"/>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136979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514D-74BA-D840-A2AF-A3AE97AD2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145F1-6346-2947-8F11-C534AB171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79B42-C9E0-BE44-92A6-FB28ABCF3640}"/>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5" name="Footer Placeholder 4">
            <a:extLst>
              <a:ext uri="{FF2B5EF4-FFF2-40B4-BE49-F238E27FC236}">
                <a16:creationId xmlns:a16="http://schemas.microsoft.com/office/drawing/2014/main" id="{607831D1-F04B-C747-995A-BD6CBE4A7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D12EB-FAA2-854F-8FD1-09330CFCB46C}"/>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261220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eft align over black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F09671-FA60-C64E-9ED5-FB1FCD8BA697}"/>
              </a:ext>
            </a:extLst>
          </p:cNvPr>
          <p:cNvSpPr/>
          <p:nvPr userDrawn="1"/>
        </p:nvSpPr>
        <p:spPr>
          <a:xfrm>
            <a:off x="0" y="1253613"/>
            <a:ext cx="9144000" cy="56043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23888" y="1709739"/>
            <a:ext cx="7886700" cy="2852737"/>
          </a:xfrm>
        </p:spPr>
        <p:txBody>
          <a:bodyPr anchor="b"/>
          <a:lstStyle>
            <a:lvl1pPr>
              <a:defRPr sz="6000">
                <a:solidFill>
                  <a:schemeClr val="bg1"/>
                </a:solidFill>
              </a:defRPr>
            </a:lvl1pPr>
          </a:lstStyle>
          <a:p>
            <a:r>
              <a:rPr lang="en-US"/>
              <a:t>Edit Left Align </a:t>
            </a:r>
            <a:br>
              <a:rPr lang="en-US"/>
            </a:br>
            <a:r>
              <a:rPr lang="en-US"/>
              <a:t>Title Slide</a:t>
            </a:r>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sp>
        <p:nvSpPr>
          <p:cNvPr id="4" name="Date Placeholder 3"/>
          <p:cNvSpPr>
            <a:spLocks noGrp="1"/>
          </p:cNvSpPr>
          <p:nvPr>
            <p:ph type="dt" sz="half" idx="10"/>
          </p:nvPr>
        </p:nvSpPr>
        <p:spPr/>
        <p:txBody>
          <a:bodyPr/>
          <a:lstStyle>
            <a:lvl1pPr>
              <a:defRPr>
                <a:solidFill>
                  <a:schemeClr val="bg1"/>
                </a:solidFill>
              </a:defRPr>
            </a:lvl1pPr>
          </a:lstStyle>
          <a:p>
            <a:fld id="{478A3234-E15B-864B-8651-0AB7FF93E16F}" type="datetimeFigureOut">
              <a:rPr lang="en-US" smtClean="0"/>
              <a:pPr/>
              <a:t>5/11/2021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9F3ABAE-D230-5F41-A939-CC33C10D53CE}" type="slidenum">
              <a:rPr lang="en-US" smtClean="0"/>
              <a:pPr/>
              <a:t>‹#›</a:t>
            </a:fld>
            <a:endParaRPr lang="en-US"/>
          </a:p>
        </p:txBody>
      </p:sp>
    </p:spTree>
    <p:extLst>
      <p:ext uri="{BB962C8B-B14F-4D97-AF65-F5344CB8AC3E}">
        <p14:creationId xmlns:p14="http://schemas.microsoft.com/office/powerpoint/2010/main" val="38567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B4D6B-9E23-A746-A9FC-6B0033186AA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BB0DF-D937-064F-BC37-97649B1D84A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4247F1-ABA8-0643-868B-E08EBC01C943}"/>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5" name="Footer Placeholder 4">
            <a:extLst>
              <a:ext uri="{FF2B5EF4-FFF2-40B4-BE49-F238E27FC236}">
                <a16:creationId xmlns:a16="http://schemas.microsoft.com/office/drawing/2014/main" id="{783530D5-A8F9-7E44-BF8B-D15B3BE89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01A16-CC8F-9744-B0D8-6A4CC78DF941}"/>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3287377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3105-098D-2948-BB1A-3DCAFD109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51DC0B-A1B7-1C4A-BFBB-09488259D2D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AE0E2-CE97-C548-B87C-159F13E713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39D888-5054-3349-9BB1-A642B438AF6D}"/>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6" name="Footer Placeholder 5">
            <a:extLst>
              <a:ext uri="{FF2B5EF4-FFF2-40B4-BE49-F238E27FC236}">
                <a16:creationId xmlns:a16="http://schemas.microsoft.com/office/drawing/2014/main" id="{ACEAD666-FAE8-F540-8473-079B2073E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6CA2A-F6C5-FF41-A65A-D8F36326BE72}"/>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1368293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2799-5FD0-C44B-9BAF-3E92AC4A14C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CBBA20-1CF2-4D4C-B7E3-61C97A5882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026E25-16B6-CA43-850F-68798723346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BB36AA-AC32-C44A-AB51-3479179577D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C2A91F-539A-1C4E-BFE4-037C4E13138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00978-BE09-A649-9AA9-522106368AC3}"/>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8" name="Footer Placeholder 7">
            <a:extLst>
              <a:ext uri="{FF2B5EF4-FFF2-40B4-BE49-F238E27FC236}">
                <a16:creationId xmlns:a16="http://schemas.microsoft.com/office/drawing/2014/main" id="{E53B1B2E-851A-B04F-8DB1-97870BFCAA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2644CB-C070-9F45-991F-746F6FB09AE2}"/>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977378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7064-8514-A947-B3E0-65A357A04C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50EAA9-57C4-0147-9129-E17763168866}"/>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4" name="Footer Placeholder 3">
            <a:extLst>
              <a:ext uri="{FF2B5EF4-FFF2-40B4-BE49-F238E27FC236}">
                <a16:creationId xmlns:a16="http://schemas.microsoft.com/office/drawing/2014/main" id="{D16D9F33-D2F2-CE46-BA64-06322A503A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C07FD0-4DB9-AA40-B0C0-B7DA0C4188AF}"/>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3071669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5774C2-3348-E64A-A157-38D271C94316}"/>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3" name="Footer Placeholder 2">
            <a:extLst>
              <a:ext uri="{FF2B5EF4-FFF2-40B4-BE49-F238E27FC236}">
                <a16:creationId xmlns:a16="http://schemas.microsoft.com/office/drawing/2014/main" id="{CC0E2F98-76BE-E54C-AC45-11B738EDCF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1878B3-913F-0A4D-8257-C6FE1E1747DE}"/>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1238997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4B17-FE58-A845-8064-17A87469CCD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6D9B42-9247-3444-B7E2-384ED7448BF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FCD1A-CAE9-6243-AE3C-F11E0690ABC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6C985-87BA-7B45-AB74-640E8BD8E740}"/>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6" name="Footer Placeholder 5">
            <a:extLst>
              <a:ext uri="{FF2B5EF4-FFF2-40B4-BE49-F238E27FC236}">
                <a16:creationId xmlns:a16="http://schemas.microsoft.com/office/drawing/2014/main" id="{327D2219-537E-A84C-BDF1-0E50F9EEDE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5F142-BCEA-BF4A-B716-52B321E891A4}"/>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2509290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12A1-3FA7-D541-8A7B-94DDF183345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6FC0BC-0C48-024B-82B2-DD5F887FBA2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4B85E5-0156-0F44-8475-6B475D87B9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F47A7-376E-B043-A25E-F18ADED92FBE}"/>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6" name="Footer Placeholder 5">
            <a:extLst>
              <a:ext uri="{FF2B5EF4-FFF2-40B4-BE49-F238E27FC236}">
                <a16:creationId xmlns:a16="http://schemas.microsoft.com/office/drawing/2014/main" id="{2E6A308D-924E-254F-9761-2274B6B73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EEA99-ED30-D341-B7B6-1DD1FE52B257}"/>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3359038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1243-772A-AD4A-9F55-DAEC11ABE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12200D-4C8E-7544-A94C-A7AE66AA7A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09017-3ECB-754D-B31D-50EB91E225F5}"/>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5" name="Footer Placeholder 4">
            <a:extLst>
              <a:ext uri="{FF2B5EF4-FFF2-40B4-BE49-F238E27FC236}">
                <a16:creationId xmlns:a16="http://schemas.microsoft.com/office/drawing/2014/main" id="{2C552239-89E9-5841-BCC9-798A2384B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7FD22-FE00-234E-B3B8-936CB94FFAAD}"/>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282288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325FC5-E192-1D49-B0C8-DE606081CF7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40468D-64B1-444F-B917-6F1C07892E2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A5803-4DC8-DE47-83C0-297020A23A6D}"/>
              </a:ext>
            </a:extLst>
          </p:cNvPr>
          <p:cNvSpPr>
            <a:spLocks noGrp="1"/>
          </p:cNvSpPr>
          <p:nvPr>
            <p:ph type="dt" sz="half" idx="10"/>
          </p:nvPr>
        </p:nvSpPr>
        <p:spPr/>
        <p:txBody>
          <a:bodyPr/>
          <a:lstStyle/>
          <a:p>
            <a:fld id="{D7447A15-9259-3447-9761-991C743233FA}" type="datetimeFigureOut">
              <a:rPr lang="en-US" smtClean="0"/>
              <a:t>5/11/2021</a:t>
            </a:fld>
            <a:endParaRPr lang="en-US"/>
          </a:p>
        </p:txBody>
      </p:sp>
      <p:sp>
        <p:nvSpPr>
          <p:cNvPr id="5" name="Footer Placeholder 4">
            <a:extLst>
              <a:ext uri="{FF2B5EF4-FFF2-40B4-BE49-F238E27FC236}">
                <a16:creationId xmlns:a16="http://schemas.microsoft.com/office/drawing/2014/main" id="{66CBB831-0C82-2144-B4E8-288F4E48D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B6291-AB10-F94D-961A-25B993A4EEEA}"/>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197425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entered title over pictur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FE6C8485-780A-5E4C-962F-14E57E9E0F37}"/>
              </a:ext>
            </a:extLst>
          </p:cNvPr>
          <p:cNvSpPr>
            <a:spLocks noGrp="1"/>
          </p:cNvSpPr>
          <p:nvPr>
            <p:ph type="pic" idx="13"/>
          </p:nvPr>
        </p:nvSpPr>
        <p:spPr>
          <a:xfrm>
            <a:off x="0" y="1230312"/>
            <a:ext cx="9144000" cy="5627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a:t>Edit Centered </a:t>
            </a:r>
            <a:br>
              <a:rPr lang="en-US"/>
            </a:br>
            <a:r>
              <a:rPr lang="en-US"/>
              <a:t>Title Slide</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p:txBody>
          <a:bodyPr/>
          <a:lstStyle/>
          <a:p>
            <a:fld id="{478A3234-E15B-864B-8651-0AB7FF93E16F}" type="datetimeFigureOut">
              <a:rPr lang="en-US" smtClean="0"/>
              <a:t>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3ABAE-D230-5F41-A939-CC33C10D53CE}" type="slidenum">
              <a:rPr lang="en-US" smtClean="0"/>
              <a:t>‹#›</a:t>
            </a:fld>
            <a:endParaRPr lang="en-US"/>
          </a:p>
        </p:txBody>
      </p:sp>
    </p:spTree>
    <p:extLst>
      <p:ext uri="{BB962C8B-B14F-4D97-AF65-F5344CB8AC3E}">
        <p14:creationId xmlns:p14="http://schemas.microsoft.com/office/powerpoint/2010/main" val="488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ed title over black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6B3A97-519F-F44B-8633-CCF63F6855CA}"/>
              </a:ext>
            </a:extLst>
          </p:cNvPr>
          <p:cNvSpPr/>
          <p:nvPr userDrawn="1"/>
        </p:nvSpPr>
        <p:spPr>
          <a:xfrm>
            <a:off x="0" y="1253613"/>
            <a:ext cx="9144000" cy="56043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122363"/>
            <a:ext cx="7772400" cy="2387600"/>
          </a:xfrm>
        </p:spPr>
        <p:txBody>
          <a:bodyPr anchor="b"/>
          <a:lstStyle>
            <a:lvl1pPr algn="ctr">
              <a:defRPr sz="6000">
                <a:solidFill>
                  <a:schemeClr val="bg1"/>
                </a:solidFill>
              </a:defRPr>
            </a:lvl1pPr>
          </a:lstStyle>
          <a:p>
            <a:r>
              <a:rPr lang="en-US"/>
              <a:t>Edit Centered </a:t>
            </a:r>
            <a:br>
              <a:rPr lang="en-US"/>
            </a:br>
            <a:r>
              <a:rPr lang="en-US"/>
              <a:t>Title Slide</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p:txBody>
          <a:bodyPr/>
          <a:lstStyle>
            <a:lvl1pPr>
              <a:defRPr>
                <a:solidFill>
                  <a:schemeClr val="bg1"/>
                </a:solidFill>
              </a:defRPr>
            </a:lvl1pPr>
          </a:lstStyle>
          <a:p>
            <a:fld id="{478A3234-E15B-864B-8651-0AB7FF93E16F}" type="datetimeFigureOut">
              <a:rPr lang="en-US" smtClean="0"/>
              <a:pPr/>
              <a:t>5/11/2021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9F3ABAE-D230-5F41-A939-CC33C10D53CE}" type="slidenum">
              <a:rPr lang="en-US" smtClean="0"/>
              <a:pPr/>
              <a:t>‹#›</a:t>
            </a:fld>
            <a:endParaRPr lang="en-US"/>
          </a:p>
        </p:txBody>
      </p:sp>
    </p:spTree>
    <p:extLst>
      <p:ext uri="{BB962C8B-B14F-4D97-AF65-F5344CB8AC3E}">
        <p14:creationId xmlns:p14="http://schemas.microsoft.com/office/powerpoint/2010/main" val="55157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393D47F-5119-2544-ABEB-ACDDB3F5F80C}"/>
              </a:ext>
            </a:extLst>
          </p:cNvPr>
          <p:cNvSpPr>
            <a:spLocks noGrp="1"/>
          </p:cNvSpPr>
          <p:nvPr>
            <p:ph type="pic" idx="1"/>
          </p:nvPr>
        </p:nvSpPr>
        <p:spPr>
          <a:xfrm>
            <a:off x="0" y="1230312"/>
            <a:ext cx="9144000" cy="5627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Date Placeholder 1"/>
          <p:cNvSpPr>
            <a:spLocks noGrp="1"/>
          </p:cNvSpPr>
          <p:nvPr>
            <p:ph type="dt" sz="half" idx="10"/>
          </p:nvPr>
        </p:nvSpPr>
        <p:spPr/>
        <p:txBody>
          <a:bodyPr/>
          <a:lstStyle/>
          <a:p>
            <a:fld id="{478A3234-E15B-864B-8651-0AB7FF93E16F}" type="datetimeFigureOut">
              <a:rPr lang="en-US" smtClean="0"/>
              <a:t>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F3ABAE-D230-5F41-A939-CC33C10D53CE}" type="slidenum">
              <a:rPr lang="en-US" smtClean="0"/>
              <a:t>‹#›</a:t>
            </a:fld>
            <a:endParaRPr lang="en-US"/>
          </a:p>
        </p:txBody>
      </p:sp>
    </p:spTree>
    <p:extLst>
      <p:ext uri="{BB962C8B-B14F-4D97-AF65-F5344CB8AC3E}">
        <p14:creationId xmlns:p14="http://schemas.microsoft.com/office/powerpoint/2010/main" val="226264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C9EF-BE5C-6F4B-9761-40211E90D0FB}"/>
              </a:ext>
            </a:extLst>
          </p:cNvPr>
          <p:cNvSpPr>
            <a:spLocks noGrp="1"/>
          </p:cNvSpPr>
          <p:nvPr>
            <p:ph type="title" hasCustomPrompt="1"/>
          </p:nvPr>
        </p:nvSpPr>
        <p:spPr/>
        <p:txBody>
          <a:bodyPr/>
          <a:lstStyle/>
          <a:p>
            <a:r>
              <a:rPr lang="en-US"/>
              <a:t>Edit two-column slide title</a:t>
            </a:r>
          </a:p>
        </p:txBody>
      </p:sp>
      <p:sp>
        <p:nvSpPr>
          <p:cNvPr id="3" name="Content Placeholder 2">
            <a:extLst>
              <a:ext uri="{FF2B5EF4-FFF2-40B4-BE49-F238E27FC236}">
                <a16:creationId xmlns:a16="http://schemas.microsoft.com/office/drawing/2014/main" id="{2E850E70-13B3-A140-B60C-2A033C1FEEF2}"/>
              </a:ext>
            </a:extLst>
          </p:cNvPr>
          <p:cNvSpPr>
            <a:spLocks noGrp="1"/>
          </p:cNvSpPr>
          <p:nvPr>
            <p:ph sz="half" idx="1"/>
          </p:nvPr>
        </p:nvSpPr>
        <p:spPr>
          <a:xfrm>
            <a:off x="628650" y="1825625"/>
            <a:ext cx="3867150" cy="4351338"/>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2BBAE-66E8-0747-B3AB-EABA72F1BA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AAE426-D6C3-794B-8F5F-736A93CB8A92}"/>
              </a:ext>
            </a:extLst>
          </p:cNvPr>
          <p:cNvSpPr>
            <a:spLocks noGrp="1"/>
          </p:cNvSpPr>
          <p:nvPr>
            <p:ph type="dt" sz="half" idx="10"/>
          </p:nvPr>
        </p:nvSpPr>
        <p:spPr/>
        <p:txBody>
          <a:bodyPr/>
          <a:lstStyle/>
          <a:p>
            <a:fld id="{4A06B14E-54EA-FC4A-8FED-A154CDC65DD9}" type="datetimeFigureOut">
              <a:rPr lang="en-US" smtClean="0"/>
              <a:t>5/11/2021</a:t>
            </a:fld>
            <a:endParaRPr lang="en-US"/>
          </a:p>
        </p:txBody>
      </p:sp>
      <p:sp>
        <p:nvSpPr>
          <p:cNvPr id="6" name="Footer Placeholder 5">
            <a:extLst>
              <a:ext uri="{FF2B5EF4-FFF2-40B4-BE49-F238E27FC236}">
                <a16:creationId xmlns:a16="http://schemas.microsoft.com/office/drawing/2014/main" id="{445F73D7-A252-8B43-BC16-458951B4D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D7F7F-2AA8-5C49-B648-471CDA9D20C9}"/>
              </a:ext>
            </a:extLst>
          </p:cNvPr>
          <p:cNvSpPr>
            <a:spLocks noGrp="1"/>
          </p:cNvSpPr>
          <p:nvPr>
            <p:ph type="sldNum" sz="quarter" idx="12"/>
          </p:nvPr>
        </p:nvSpPr>
        <p:spPr/>
        <p:txBody>
          <a:bodyPr/>
          <a:lstStyle/>
          <a:p>
            <a:fld id="{DEE9AE9D-F39B-D84D-94E8-ABB6DF2FFE76}" type="slidenum">
              <a:rPr lang="en-US" smtClean="0"/>
              <a:t>‹#›</a:t>
            </a:fld>
            <a:endParaRPr lang="en-US"/>
          </a:p>
        </p:txBody>
      </p:sp>
    </p:spTree>
    <p:extLst>
      <p:ext uri="{BB962C8B-B14F-4D97-AF65-F5344CB8AC3E}">
        <p14:creationId xmlns:p14="http://schemas.microsoft.com/office/powerpoint/2010/main" val="362856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content slide with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6BAAC9-7594-504F-B924-793A1C761C97}"/>
              </a:ext>
            </a:extLst>
          </p:cNvPr>
          <p:cNvSpPr>
            <a:spLocks noGrp="1"/>
          </p:cNvSpPr>
          <p:nvPr>
            <p:ph type="dt" sz="half" idx="10"/>
          </p:nvPr>
        </p:nvSpPr>
        <p:spPr/>
        <p:txBody>
          <a:bodyPr/>
          <a:lstStyle/>
          <a:p>
            <a:fld id="{4A06B14E-54EA-FC4A-8FED-A154CDC65DD9}" type="datetimeFigureOut">
              <a:rPr lang="en-US" smtClean="0"/>
              <a:t>5/11/2021</a:t>
            </a:fld>
            <a:endParaRPr lang="en-US"/>
          </a:p>
        </p:txBody>
      </p:sp>
      <p:sp>
        <p:nvSpPr>
          <p:cNvPr id="3" name="Footer Placeholder 2">
            <a:extLst>
              <a:ext uri="{FF2B5EF4-FFF2-40B4-BE49-F238E27FC236}">
                <a16:creationId xmlns:a16="http://schemas.microsoft.com/office/drawing/2014/main" id="{5F56CEB0-8186-D048-BDBF-508FD910BB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16EB63-4F51-7340-85B3-C69D25E97D2D}"/>
              </a:ext>
            </a:extLst>
          </p:cNvPr>
          <p:cNvSpPr>
            <a:spLocks noGrp="1"/>
          </p:cNvSpPr>
          <p:nvPr>
            <p:ph type="sldNum" sz="quarter" idx="12"/>
          </p:nvPr>
        </p:nvSpPr>
        <p:spPr/>
        <p:txBody>
          <a:bodyPr/>
          <a:lstStyle/>
          <a:p>
            <a:fld id="{DEE9AE9D-F39B-D84D-94E8-ABB6DF2FFE76}" type="slidenum">
              <a:rPr lang="en-US" smtClean="0"/>
              <a:t>‹#›</a:t>
            </a:fld>
            <a:endParaRPr lang="en-US"/>
          </a:p>
        </p:txBody>
      </p:sp>
      <p:sp>
        <p:nvSpPr>
          <p:cNvPr id="11" name="Text Placeholder 10">
            <a:extLst>
              <a:ext uri="{FF2B5EF4-FFF2-40B4-BE49-F238E27FC236}">
                <a16:creationId xmlns:a16="http://schemas.microsoft.com/office/drawing/2014/main" id="{74FDE46D-6008-F948-81B8-D9484D1701C8}"/>
              </a:ext>
            </a:extLst>
          </p:cNvPr>
          <p:cNvSpPr>
            <a:spLocks noGrp="1"/>
          </p:cNvSpPr>
          <p:nvPr>
            <p:ph type="body" sz="quarter" idx="13" hasCustomPrompt="1"/>
          </p:nvPr>
        </p:nvSpPr>
        <p:spPr>
          <a:xfrm>
            <a:off x="501445" y="486697"/>
            <a:ext cx="8155193" cy="854741"/>
          </a:xfrm>
        </p:spPr>
        <p:txBody>
          <a:bodyPr/>
          <a:lstStyle>
            <a:lvl1pPr>
              <a:buFontTx/>
              <a:buNone/>
              <a:defRPr sz="4400" b="0" i="0">
                <a:solidFill>
                  <a:schemeClr val="bg1"/>
                </a:solidFill>
                <a:latin typeface="Georgia" panose="02040502050405020303" pitchFamily="18" charset="0"/>
              </a:defRPr>
            </a:lvl1pPr>
            <a:lvl2pPr>
              <a:buFontTx/>
              <a:buNone/>
              <a:defRPr sz="4400" b="0" i="0">
                <a:solidFill>
                  <a:schemeClr val="bg1"/>
                </a:solidFill>
                <a:latin typeface="Georgia" panose="02040502050405020303" pitchFamily="18"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Slide Title</a:t>
            </a:r>
          </a:p>
        </p:txBody>
      </p:sp>
      <p:sp>
        <p:nvSpPr>
          <p:cNvPr id="13" name="Text Placeholder 12">
            <a:extLst>
              <a:ext uri="{FF2B5EF4-FFF2-40B4-BE49-F238E27FC236}">
                <a16:creationId xmlns:a16="http://schemas.microsoft.com/office/drawing/2014/main" id="{52A2969F-9AEE-BA47-AF35-52741A9A302F}"/>
              </a:ext>
            </a:extLst>
          </p:cNvPr>
          <p:cNvSpPr>
            <a:spLocks noGrp="1"/>
          </p:cNvSpPr>
          <p:nvPr>
            <p:ph type="body" sz="quarter" idx="14"/>
          </p:nvPr>
        </p:nvSpPr>
        <p:spPr>
          <a:xfrm>
            <a:off x="628650" y="1636713"/>
            <a:ext cx="7886700" cy="4217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2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Spli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1402-800F-244B-9CEB-8CE79BA011DE}"/>
              </a:ext>
            </a:extLst>
          </p:cNvPr>
          <p:cNvSpPr>
            <a:spLocks noGrp="1"/>
          </p:cNvSpPr>
          <p:nvPr>
            <p:ph type="title" hasCustomPrompt="1"/>
          </p:nvPr>
        </p:nvSpPr>
        <p:spPr>
          <a:xfrm>
            <a:off x="489561" y="136524"/>
            <a:ext cx="7883524" cy="1041645"/>
          </a:xfrm>
        </p:spPr>
        <p:txBody>
          <a:bodyPr anchor="b"/>
          <a:lstStyle>
            <a:lvl1pPr>
              <a:defRPr sz="4400"/>
            </a:lvl1pPr>
          </a:lstStyle>
          <a:p>
            <a:r>
              <a:rPr lang="en-US"/>
              <a:t>Edit Split Title</a:t>
            </a:r>
          </a:p>
        </p:txBody>
      </p:sp>
      <p:sp>
        <p:nvSpPr>
          <p:cNvPr id="4" name="Text Placeholder 3">
            <a:extLst>
              <a:ext uri="{FF2B5EF4-FFF2-40B4-BE49-F238E27FC236}">
                <a16:creationId xmlns:a16="http://schemas.microsoft.com/office/drawing/2014/main" id="{28EA7BE8-1ADD-E340-9B0C-3D9AEAADF89E}"/>
              </a:ext>
            </a:extLst>
          </p:cNvPr>
          <p:cNvSpPr>
            <a:spLocks noGrp="1"/>
          </p:cNvSpPr>
          <p:nvPr>
            <p:ph type="body" sz="half" idx="2"/>
          </p:nvPr>
        </p:nvSpPr>
        <p:spPr>
          <a:xfrm>
            <a:off x="630238" y="1406769"/>
            <a:ext cx="2949575" cy="4462219"/>
          </a:xfrm>
        </p:spPr>
        <p:txBody>
          <a:bodyPr/>
          <a:lstStyle>
            <a:lvl1pPr marL="0" indent="0">
              <a:spcBef>
                <a:spcPts val="0"/>
              </a:spcBef>
              <a:spcAft>
                <a:spcPts val="600"/>
              </a:spcAft>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67F17D4F-1B98-EF4A-8073-94D2EC015AD5}"/>
              </a:ext>
            </a:extLst>
          </p:cNvPr>
          <p:cNvSpPr>
            <a:spLocks noGrp="1"/>
          </p:cNvSpPr>
          <p:nvPr>
            <p:ph idx="1"/>
          </p:nvPr>
        </p:nvSpPr>
        <p:spPr>
          <a:xfrm>
            <a:off x="3887788" y="1406769"/>
            <a:ext cx="4629150" cy="4454281"/>
          </a:xfrm>
        </p:spPr>
        <p:txBody>
          <a:bodyPr/>
          <a:lstStyle>
            <a:lvl1pPr>
              <a:spcAft>
                <a:spcPts val="600"/>
              </a:spcAft>
              <a:defRPr sz="2800"/>
            </a:lvl1pPr>
            <a:lvl2pPr>
              <a:spcAft>
                <a:spcPts val="600"/>
              </a:spcAft>
              <a:defRPr sz="2400"/>
            </a:lvl2pPr>
            <a:lvl3pPr>
              <a:spcAft>
                <a:spcPts val="600"/>
              </a:spcAft>
              <a:defRPr sz="2000"/>
            </a:lvl3pPr>
            <a:lvl4pPr>
              <a:spcAft>
                <a:spcPts val="600"/>
              </a:spcAft>
              <a:defRPr sz="1800"/>
            </a:lvl4pPr>
            <a:lvl5pPr>
              <a:spcAft>
                <a:spcPts val="600"/>
              </a:spcAft>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5727D-6685-FC49-BD13-0013C02D6908}"/>
              </a:ext>
            </a:extLst>
          </p:cNvPr>
          <p:cNvSpPr>
            <a:spLocks noGrp="1"/>
          </p:cNvSpPr>
          <p:nvPr>
            <p:ph type="dt" sz="half" idx="10"/>
          </p:nvPr>
        </p:nvSpPr>
        <p:spPr/>
        <p:txBody>
          <a:bodyPr/>
          <a:lstStyle/>
          <a:p>
            <a:fld id="{4A06B14E-54EA-FC4A-8FED-A154CDC65DD9}" type="datetimeFigureOut">
              <a:rPr lang="en-US" smtClean="0"/>
              <a:t>5/11/2021</a:t>
            </a:fld>
            <a:endParaRPr lang="en-US"/>
          </a:p>
        </p:txBody>
      </p:sp>
      <p:sp>
        <p:nvSpPr>
          <p:cNvPr id="6" name="Footer Placeholder 5">
            <a:extLst>
              <a:ext uri="{FF2B5EF4-FFF2-40B4-BE49-F238E27FC236}">
                <a16:creationId xmlns:a16="http://schemas.microsoft.com/office/drawing/2014/main" id="{1FC3281C-665A-4143-9551-685D94B321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86F14-9331-A446-87EE-E9C1FFF585F2}"/>
              </a:ext>
            </a:extLst>
          </p:cNvPr>
          <p:cNvSpPr>
            <a:spLocks noGrp="1"/>
          </p:cNvSpPr>
          <p:nvPr>
            <p:ph type="sldNum" sz="quarter" idx="12"/>
          </p:nvPr>
        </p:nvSpPr>
        <p:spPr/>
        <p:txBody>
          <a:bodyPr/>
          <a:lstStyle/>
          <a:p>
            <a:fld id="{DEE9AE9D-F39B-D84D-94E8-ABB6DF2FFE76}" type="slidenum">
              <a:rPr lang="en-US" smtClean="0"/>
              <a:t>‹#›</a:t>
            </a:fld>
            <a:endParaRPr lang="en-US"/>
          </a:p>
        </p:txBody>
      </p:sp>
    </p:spTree>
    <p:extLst>
      <p:ext uri="{BB962C8B-B14F-4D97-AF65-F5344CB8AC3E}">
        <p14:creationId xmlns:p14="http://schemas.microsoft.com/office/powerpoint/2010/main" val="152370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61342-8A01-AD44-B147-E0415E8D6ECF}"/>
              </a:ext>
              <a:ext uri="{C183D7F6-B498-43B3-948B-1728B52AA6E4}">
                <adec:decorative xmlns:adec="http://schemas.microsoft.com/office/drawing/2017/decorative" val="1"/>
              </a:ext>
            </a:extLst>
          </p:cNvPr>
          <p:cNvSpPr/>
          <p:nvPr userDrawn="1"/>
        </p:nvSpPr>
        <p:spPr bwMode="auto">
          <a:xfrm>
            <a:off x="0" y="-4763"/>
            <a:ext cx="9144000" cy="1223963"/>
          </a:xfrm>
          <a:prstGeom prst="rect">
            <a:avLst/>
          </a:prstGeom>
          <a:solidFill>
            <a:srgbClr val="050403"/>
          </a:solidFill>
          <a:ln w="9525" cap="flat" cmpd="sng" algn="ctr">
            <a:solidFill>
              <a:srgbClr val="050403"/>
            </a:solidFill>
            <a:prstDash val="solid"/>
            <a:round/>
            <a:headEnd type="none" w="med" len="med"/>
            <a:tailEnd type="none" w="med" len="med"/>
          </a:ln>
          <a:effectLst/>
        </p:spPr>
        <p:txBody>
          <a:bodyPr/>
          <a:lstStyle/>
          <a:p>
            <a:pPr>
              <a:defRPr/>
            </a:pPr>
            <a:endParaRPr lang="en-US">
              <a:solidFill>
                <a:schemeClr val="accent4">
                  <a:lumMod val="10000"/>
                </a:schemeClr>
              </a:solidFill>
            </a:endParaRPr>
          </a:p>
        </p:txBody>
      </p:sp>
      <p:sp>
        <p:nvSpPr>
          <p:cNvPr id="7" name="TextBox 6">
            <a:extLst>
              <a:ext uri="{FF2B5EF4-FFF2-40B4-BE49-F238E27FC236}">
                <a16:creationId xmlns:a16="http://schemas.microsoft.com/office/drawing/2014/main" id="{7840F71E-0DC0-964A-B0F7-3DDABF48461A}"/>
              </a:ext>
            </a:extLst>
          </p:cNvPr>
          <p:cNvSpPr txBox="1"/>
          <p:nvPr userDrawn="1"/>
        </p:nvSpPr>
        <p:spPr>
          <a:xfrm>
            <a:off x="628650" y="163513"/>
            <a:ext cx="7886700" cy="1061829"/>
          </a:xfrm>
          <a:prstGeom prst="rect">
            <a:avLst/>
          </a:prstGeom>
          <a:noFill/>
        </p:spPr>
        <p:txBody>
          <a:bodyPr wrap="square" rtlCol="0">
            <a:spAutoFit/>
          </a:bodyPr>
          <a:lstStyle/>
          <a:p>
            <a:r>
              <a:rPr lang="en-US" sz="1600" dirty="0">
                <a:solidFill>
                  <a:schemeClr val="bg1"/>
                </a:solidFill>
              </a:rPr>
              <a:t>National Park Service | U.S. Department of the Interior</a:t>
            </a:r>
          </a:p>
          <a:p>
            <a:pPr marL="0">
              <a:spcBef>
                <a:spcPts val="300"/>
              </a:spcBef>
            </a:pPr>
            <a:r>
              <a:rPr lang="en-US" sz="2400" dirty="0">
                <a:solidFill>
                  <a:schemeClr val="bg1"/>
                </a:solidFill>
              </a:rPr>
              <a:t>Cultural Resources, Partnerships and Science</a:t>
            </a:r>
          </a:p>
          <a:p>
            <a:pPr marL="0">
              <a:spcBef>
                <a:spcPts val="0"/>
              </a:spcBef>
            </a:pPr>
            <a:r>
              <a:rPr lang="en-US" sz="1800" dirty="0">
                <a:solidFill>
                  <a:schemeClr val="bg1"/>
                </a:solidFill>
              </a:rPr>
              <a:t>National Center for Preservation Technology and Training</a:t>
            </a:r>
          </a:p>
        </p:txBody>
      </p:sp>
      <p:pic>
        <p:nvPicPr>
          <p:cNvPr id="8" name="Picture 7" descr="National Park Service Arrowhead logo">
            <a:extLst>
              <a:ext uri="{FF2B5EF4-FFF2-40B4-BE49-F238E27FC236}">
                <a16:creationId xmlns:a16="http://schemas.microsoft.com/office/drawing/2014/main" id="{10F30BE0-3F51-1746-8F87-78EFF14AF5F6}"/>
              </a:ext>
              <a:ext uri="{C183D7F6-B498-43B3-948B-1728B52AA6E4}">
                <adec:decorative xmlns:adec="http://schemas.microsoft.com/office/drawing/2017/decorative" val="0"/>
              </a:ext>
            </a:extLst>
          </p:cNvPr>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7829550" y="225256"/>
            <a:ext cx="685800"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628650" y="1387476"/>
            <a:ext cx="7886700" cy="1325563"/>
          </a:xfrm>
          <a:prstGeom prst="rect">
            <a:avLst/>
          </a:prstGeom>
        </p:spPr>
        <p:txBody>
          <a:bodyPr vert="horz" lIns="91440" tIns="45720" rIns="91440" bIns="45720" rtlCol="0" anchor="ctr">
            <a:normAutofit/>
          </a:bodyPr>
          <a:lstStyle/>
          <a:p>
            <a:r>
              <a:rPr lang="en-US"/>
              <a:t>Edit Title Slide</a:t>
            </a:r>
          </a:p>
        </p:txBody>
      </p:sp>
      <p:sp>
        <p:nvSpPr>
          <p:cNvPr id="3" name="Text Placeholder 2"/>
          <p:cNvSpPr>
            <a:spLocks noGrp="1"/>
          </p:cNvSpPr>
          <p:nvPr>
            <p:ph type="body" idx="1"/>
          </p:nvPr>
        </p:nvSpPr>
        <p:spPr>
          <a:xfrm>
            <a:off x="628650" y="2892428"/>
            <a:ext cx="7886700" cy="2747963"/>
          </a:xfrm>
          <a:prstGeom prst="rect">
            <a:avLst/>
          </a:prstGeom>
        </p:spPr>
        <p:txBody>
          <a:bodyPr vert="horz" lIns="91440" tIns="45720" rIns="91440" bIns="45720" rtlCol="0">
            <a:normAutofit/>
          </a:bodyPr>
          <a:lstStyle/>
          <a:p>
            <a:pPr lvl="0"/>
            <a:r>
              <a:rPr lang="en-US"/>
              <a:t>Click to edit agenda items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A3234-E15B-864B-8651-0AB7FF93E16F}" type="datetimeFigureOut">
              <a:rPr lang="en-US" smtClean="0"/>
              <a:t>5/11/2021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3ABAE-D230-5F41-A939-CC33C10D53CE}" type="slidenum">
              <a:rPr lang="en-US" smtClean="0"/>
              <a:t>‹#›</a:t>
            </a:fld>
            <a:endParaRPr lang="en-US"/>
          </a:p>
        </p:txBody>
      </p:sp>
    </p:spTree>
    <p:extLst>
      <p:ext uri="{BB962C8B-B14F-4D97-AF65-F5344CB8AC3E}">
        <p14:creationId xmlns:p14="http://schemas.microsoft.com/office/powerpoint/2010/main" val="4015396240"/>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68" r:id="rId3"/>
    <p:sldLayoutId id="2147483661" r:id="rId4"/>
    <p:sldLayoutId id="2147483669" r:id="rId5"/>
    <p:sldLayoutId id="214748366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SzPct val="70000"/>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0000"/>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70000"/>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1D373F-FBC1-1B47-BE3F-205649FE6BC6}"/>
              </a:ext>
              <a:ext uri="{C183D7F6-B498-43B3-948B-1728B52AA6E4}">
                <adec:decorative xmlns:adec="http://schemas.microsoft.com/office/drawing/2017/decorative" val="1"/>
              </a:ext>
            </a:extLst>
          </p:cNvPr>
          <p:cNvSpPr/>
          <p:nvPr userDrawn="1"/>
        </p:nvSpPr>
        <p:spPr bwMode="auto">
          <a:xfrm>
            <a:off x="0" y="-4763"/>
            <a:ext cx="9144000" cy="1223963"/>
          </a:xfrm>
          <a:prstGeom prst="rect">
            <a:avLst/>
          </a:prstGeom>
          <a:solidFill>
            <a:srgbClr val="050403"/>
          </a:solidFill>
          <a:ln w="9525" cap="flat" cmpd="sng" algn="ctr">
            <a:solidFill>
              <a:srgbClr val="050403"/>
            </a:solidFill>
            <a:prstDash val="solid"/>
            <a:round/>
            <a:headEnd type="none" w="med" len="med"/>
            <a:tailEnd type="none" w="med" len="med"/>
          </a:ln>
          <a:effectLst/>
        </p:spPr>
        <p:txBody>
          <a:bodyPr/>
          <a:lstStyle/>
          <a:p>
            <a:pPr>
              <a:defRPr/>
            </a:pPr>
            <a:endParaRPr lang="en-US">
              <a:solidFill>
                <a:schemeClr val="accent4">
                  <a:lumMod val="10000"/>
                </a:schemeClr>
              </a:solidFill>
            </a:endParaRPr>
          </a:p>
        </p:txBody>
      </p:sp>
      <p:sp>
        <p:nvSpPr>
          <p:cNvPr id="2" name="Title Placeholder 1">
            <a:extLst>
              <a:ext uri="{FF2B5EF4-FFF2-40B4-BE49-F238E27FC236}">
                <a16:creationId xmlns:a16="http://schemas.microsoft.com/office/drawing/2014/main" id="{B98DCCF3-9E3B-AC41-A3CB-FC5EB77660FE}"/>
              </a:ext>
            </a:extLst>
          </p:cNvPr>
          <p:cNvSpPr>
            <a:spLocks noGrp="1"/>
          </p:cNvSpPr>
          <p:nvPr>
            <p:ph type="title"/>
          </p:nvPr>
        </p:nvSpPr>
        <p:spPr>
          <a:xfrm>
            <a:off x="628650" y="365126"/>
            <a:ext cx="7886700" cy="1033462"/>
          </a:xfrm>
          <a:prstGeom prst="rect">
            <a:avLst/>
          </a:prstGeom>
        </p:spPr>
        <p:txBody>
          <a:bodyPr vert="horz" lIns="91440" tIns="45720" rIns="91440" bIns="45720" rtlCol="0" anchor="ctr">
            <a:normAutofit/>
          </a:bodyPr>
          <a:lstStyle/>
          <a:p>
            <a:r>
              <a:rPr lang="en-US"/>
              <a:t>Edit slide title</a:t>
            </a:r>
          </a:p>
        </p:txBody>
      </p:sp>
      <p:sp>
        <p:nvSpPr>
          <p:cNvPr id="3" name="Text Placeholder 2">
            <a:extLst>
              <a:ext uri="{FF2B5EF4-FFF2-40B4-BE49-F238E27FC236}">
                <a16:creationId xmlns:a16="http://schemas.microsoft.com/office/drawing/2014/main" id="{18F1F854-D159-5541-A348-EEF13311F8E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F5FE2-E14B-7F4E-838A-BBD988EAB38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6B14E-54EA-FC4A-8FED-A154CDC65DD9}" type="datetimeFigureOut">
              <a:rPr lang="en-US" smtClean="0"/>
              <a:t>5/11/2021</a:t>
            </a:fld>
            <a:endParaRPr lang="en-US"/>
          </a:p>
        </p:txBody>
      </p:sp>
      <p:sp>
        <p:nvSpPr>
          <p:cNvPr id="5" name="Footer Placeholder 4">
            <a:extLst>
              <a:ext uri="{FF2B5EF4-FFF2-40B4-BE49-F238E27FC236}">
                <a16:creationId xmlns:a16="http://schemas.microsoft.com/office/drawing/2014/main" id="{73BE6D59-B05D-3E48-B575-B76CF834663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D011E8-0B1C-A844-A95D-9C11182A3BF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9AE9D-F39B-D84D-94E8-ABB6DF2FFE76}" type="slidenum">
              <a:rPr lang="en-US" smtClean="0"/>
              <a:t>‹#›</a:t>
            </a:fld>
            <a:endParaRPr lang="en-US"/>
          </a:p>
        </p:txBody>
      </p:sp>
    </p:spTree>
    <p:extLst>
      <p:ext uri="{BB962C8B-B14F-4D97-AF65-F5344CB8AC3E}">
        <p14:creationId xmlns:p14="http://schemas.microsoft.com/office/powerpoint/2010/main" val="1861166789"/>
      </p:ext>
    </p:extLst>
  </p:cSld>
  <p:clrMap bg1="lt1" tx1="dk1" bg2="lt2" tx2="dk2" accent1="accent1" accent2="accent2" accent3="accent3" accent4="accent4" accent5="accent5" accent6="accent6" hlink="hlink" folHlink="folHlink"/>
  <p:sldLayoutIdLst>
    <p:sldLayoutId id="2147483676" r:id="rId1"/>
    <p:sldLayoutId id="2147483679" r:id="rId2"/>
    <p:sldLayoutId id="2147483680" r:id="rId3"/>
    <p:sldLayoutId id="2147483678" r:id="rId4"/>
    <p:sldLayoutId id="2147483681" r:id="rId5"/>
    <p:sldLayoutId id="2147483693" r:id="rId6"/>
    <p:sldLayoutId id="2147483682"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2AEF8E-0CE9-1C47-852E-2997A747D3EE}"/>
              </a:ext>
            </a:extLst>
          </p:cNvPr>
          <p:cNvSpPr/>
          <p:nvPr userDrawn="1"/>
        </p:nvSpPr>
        <p:spPr>
          <a:xfrm>
            <a:off x="0" y="1248696"/>
            <a:ext cx="9144000" cy="56093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55EABF-1A5E-E24A-84C3-E532A321BA93}"/>
              </a:ext>
              <a:ext uri="{C183D7F6-B498-43B3-948B-1728B52AA6E4}">
                <adec:decorative xmlns:adec="http://schemas.microsoft.com/office/drawing/2017/decorative" val="1"/>
              </a:ext>
            </a:extLst>
          </p:cNvPr>
          <p:cNvSpPr/>
          <p:nvPr userDrawn="1"/>
        </p:nvSpPr>
        <p:spPr bwMode="auto">
          <a:xfrm>
            <a:off x="0" y="-4763"/>
            <a:ext cx="9144000" cy="1223963"/>
          </a:xfrm>
          <a:prstGeom prst="rect">
            <a:avLst/>
          </a:prstGeom>
          <a:solidFill>
            <a:srgbClr val="050403"/>
          </a:solidFill>
          <a:ln w="9525" cap="flat" cmpd="sng" algn="ctr">
            <a:solidFill>
              <a:srgbClr val="050403"/>
            </a:solidFill>
            <a:prstDash val="solid"/>
            <a:round/>
            <a:headEnd type="none" w="med" len="med"/>
            <a:tailEnd type="none" w="med" len="med"/>
          </a:ln>
          <a:effectLst/>
        </p:spPr>
        <p:txBody>
          <a:bodyPr/>
          <a:lstStyle/>
          <a:p>
            <a:pPr>
              <a:defRPr/>
            </a:pPr>
            <a:endParaRPr lang="en-US">
              <a:solidFill>
                <a:schemeClr val="accent4">
                  <a:lumMod val="10000"/>
                </a:schemeClr>
              </a:solidFill>
            </a:endParaRPr>
          </a:p>
        </p:txBody>
      </p:sp>
      <p:sp>
        <p:nvSpPr>
          <p:cNvPr id="8" name="Title Placeholder 1">
            <a:extLst>
              <a:ext uri="{FF2B5EF4-FFF2-40B4-BE49-F238E27FC236}">
                <a16:creationId xmlns:a16="http://schemas.microsoft.com/office/drawing/2014/main" id="{8ECD61C9-121B-3F46-ACEF-03D77980FFD3}"/>
              </a:ext>
            </a:extLst>
          </p:cNvPr>
          <p:cNvSpPr>
            <a:spLocks noGrp="1"/>
          </p:cNvSpPr>
          <p:nvPr>
            <p:ph type="title"/>
          </p:nvPr>
        </p:nvSpPr>
        <p:spPr>
          <a:xfrm>
            <a:off x="628650" y="365126"/>
            <a:ext cx="7886700" cy="1033462"/>
          </a:xfrm>
          <a:prstGeom prst="rect">
            <a:avLst/>
          </a:prstGeom>
        </p:spPr>
        <p:txBody>
          <a:bodyPr vert="horz" lIns="91440" tIns="45720" rIns="91440" bIns="45720" rtlCol="0" anchor="ctr">
            <a:normAutofit/>
          </a:bodyPr>
          <a:lstStyle/>
          <a:p>
            <a:r>
              <a:rPr lang="en-US"/>
              <a:t>Edit slide title</a:t>
            </a:r>
          </a:p>
        </p:txBody>
      </p:sp>
      <p:sp>
        <p:nvSpPr>
          <p:cNvPr id="9" name="Text Placeholder 2">
            <a:extLst>
              <a:ext uri="{FF2B5EF4-FFF2-40B4-BE49-F238E27FC236}">
                <a16:creationId xmlns:a16="http://schemas.microsoft.com/office/drawing/2014/main" id="{42D19CDD-7C6B-7642-88DD-FF88F479ED6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0969B537-31B6-C344-834D-2CD3EAC905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bg1"/>
                </a:solidFill>
              </a:defRPr>
            </a:lvl1pPr>
          </a:lstStyle>
          <a:p>
            <a:fld id="{4A06B14E-54EA-FC4A-8FED-A154CDC65DD9}" type="datetimeFigureOut">
              <a:rPr lang="en-US" smtClean="0"/>
              <a:pPr/>
              <a:t>5/11/2021</a:t>
            </a:fld>
            <a:endParaRPr lang="en-US">
              <a:solidFill>
                <a:schemeClr val="bg1"/>
              </a:solidFill>
            </a:endParaRPr>
          </a:p>
        </p:txBody>
      </p:sp>
      <p:sp>
        <p:nvSpPr>
          <p:cNvPr id="11" name="Footer Placeholder 4">
            <a:extLst>
              <a:ext uri="{FF2B5EF4-FFF2-40B4-BE49-F238E27FC236}">
                <a16:creationId xmlns:a16="http://schemas.microsoft.com/office/drawing/2014/main" id="{7E232016-122E-7A42-A0BA-414D4F10217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a:solidFill>
                <a:schemeClr val="bg1"/>
              </a:solidFill>
            </a:endParaRPr>
          </a:p>
        </p:txBody>
      </p:sp>
      <p:sp>
        <p:nvSpPr>
          <p:cNvPr id="12" name="Slide Number Placeholder 5">
            <a:extLst>
              <a:ext uri="{FF2B5EF4-FFF2-40B4-BE49-F238E27FC236}">
                <a16:creationId xmlns:a16="http://schemas.microsoft.com/office/drawing/2014/main" id="{9B930790-CE84-4F4C-8FED-E1ADF9569A8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defRPr>
            </a:lvl1pPr>
          </a:lstStyle>
          <a:p>
            <a:fld id="{DEE9AE9D-F39B-D84D-94E8-ABB6DF2FFE76}" type="slidenum">
              <a:rPr lang="en-US" smtClean="0"/>
              <a:pPr/>
              <a:t>‹#›</a:t>
            </a:fld>
            <a:endParaRPr lang="en-US"/>
          </a:p>
        </p:txBody>
      </p:sp>
    </p:spTree>
    <p:extLst>
      <p:ext uri="{BB962C8B-B14F-4D97-AF65-F5344CB8AC3E}">
        <p14:creationId xmlns:p14="http://schemas.microsoft.com/office/powerpoint/2010/main" val="13523933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9" r:id="rId5"/>
    <p:sldLayoutId id="2147483690" r:id="rId6"/>
    <p:sldLayoutId id="2147483691" r:id="rId7"/>
    <p:sldLayoutId id="2147483692" r:id="rId8"/>
  </p:sldLayoutIdLst>
  <p:txStyles>
    <p:titleStyle>
      <a:lvl1pPr algn="l" defTabSz="914400" rtl="0" eaLnBrk="1" latinLnBrk="0" hangingPunct="1">
        <a:lnSpc>
          <a:spcPct val="90000"/>
        </a:lnSpc>
        <a:spcBef>
          <a:spcPct val="0"/>
        </a:spcBef>
        <a:buNone/>
        <a:defRPr sz="4400" b="0" i="0" kern="1200">
          <a:solidFill>
            <a:schemeClr val="bg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01C839-1A18-1C44-A24D-6BF84D4BAF8F}"/>
              </a:ext>
            </a:extLst>
          </p:cNvPr>
          <p:cNvSpPr/>
          <p:nvPr userDrawn="1"/>
        </p:nvSpPr>
        <p:spPr>
          <a:xfrm>
            <a:off x="0" y="0"/>
            <a:ext cx="9144000" cy="68580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94620685"/>
      </p:ext>
    </p:extLst>
  </p:cSld>
  <p:clrMap bg1="lt1" tx1="dk1" bg2="lt2" tx2="dk2" accent1="accent1" accent2="accent2" accent3="accent3" accent4="accent4" accent5="accent5" accent6="accent6" hlink="hlink" folHlink="folHlink"/>
  <p:sldLayoutIdLst>
    <p:sldLayoutId id="2147483695"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95F164-9876-D242-9F48-49288312C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5D658A-51D1-1849-A0EB-C180794816F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C481B-E6E9-F04A-8E7B-82BD5D69F2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47A15-9259-3447-9761-991C743233FA}" type="datetimeFigureOut">
              <a:rPr lang="en-US" smtClean="0"/>
              <a:t>5/11/2021</a:t>
            </a:fld>
            <a:endParaRPr lang="en-US"/>
          </a:p>
        </p:txBody>
      </p:sp>
      <p:sp>
        <p:nvSpPr>
          <p:cNvPr id="5" name="Footer Placeholder 4">
            <a:extLst>
              <a:ext uri="{FF2B5EF4-FFF2-40B4-BE49-F238E27FC236}">
                <a16:creationId xmlns:a16="http://schemas.microsoft.com/office/drawing/2014/main" id="{0F46B5ED-3F77-8E47-8197-C21E90A84F3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3349BE-EE7F-574E-A46E-891D597382E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B5AC2-16D6-744C-AFEF-0E631CB0670D}" type="slidenum">
              <a:rPr lang="en-US" smtClean="0"/>
              <a:t>‹#›</a:t>
            </a:fld>
            <a:endParaRPr lang="en-US"/>
          </a:p>
        </p:txBody>
      </p:sp>
    </p:spTree>
    <p:extLst>
      <p:ext uri="{BB962C8B-B14F-4D97-AF65-F5344CB8AC3E}">
        <p14:creationId xmlns:p14="http://schemas.microsoft.com/office/powerpoint/2010/main" val="2102993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jpe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Una foto con la luz del sol en el cielo de un atardecer sobre un cementerio en Puerto Rico al aire libre.&#10;">
            <a:extLst>
              <a:ext uri="{FF2B5EF4-FFF2-40B4-BE49-F238E27FC236}">
                <a16:creationId xmlns:a16="http://schemas.microsoft.com/office/drawing/2014/main" id="{7025991B-71A5-4AAC-911E-E633EDC315AC}"/>
              </a:ext>
            </a:extLst>
          </p:cNvPr>
          <p:cNvPicPr>
            <a:picLocks noGrp="1" noChangeAspect="1"/>
          </p:cNvPicPr>
          <p:nvPr>
            <p:ph type="pic" idx="13"/>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0" y="1230312"/>
            <a:ext cx="9144000" cy="5627688"/>
          </a:xfrm>
        </p:spPr>
      </p:pic>
      <p:sp>
        <p:nvSpPr>
          <p:cNvPr id="3" name="Title 2">
            <a:extLst>
              <a:ext uri="{FF2B5EF4-FFF2-40B4-BE49-F238E27FC236}">
                <a16:creationId xmlns:a16="http://schemas.microsoft.com/office/drawing/2014/main" id="{B42C7E49-EB16-6C4C-8E3A-711E4C874309}"/>
              </a:ext>
            </a:extLst>
          </p:cNvPr>
          <p:cNvSpPr>
            <a:spLocks noGrp="1"/>
          </p:cNvSpPr>
          <p:nvPr>
            <p:ph type="title"/>
          </p:nvPr>
        </p:nvSpPr>
        <p:spPr>
          <a:xfrm>
            <a:off x="630273" y="4484983"/>
            <a:ext cx="7886700" cy="945538"/>
          </a:xfrm>
          <a:effectLst>
            <a:outerShdw blurRad="50800" dist="38100" dir="2700000" algn="tl" rotWithShape="0">
              <a:prstClr val="black">
                <a:alpha val="65000"/>
              </a:prstClr>
            </a:outerShdw>
          </a:effectLst>
        </p:spPr>
        <p:txBody>
          <a:bodyPr>
            <a:normAutofit fontScale="90000"/>
          </a:bodyPr>
          <a:lstStyle/>
          <a:p>
            <a:r>
              <a:rPr lang="es-ES_tradnl" dirty="0">
                <a:solidFill>
                  <a:schemeClr val="bg1"/>
                </a:solidFill>
              </a:rPr>
              <a:t>Curso Intensivo de Preservación de Cementerios para Puerto Rico</a:t>
            </a:r>
            <a:br>
              <a:rPr lang="es-ES_tradnl" dirty="0">
                <a:solidFill>
                  <a:schemeClr val="bg1"/>
                </a:solidFill>
              </a:rPr>
            </a:br>
            <a:endParaRPr lang="es-ES_tradnl" dirty="0">
              <a:solidFill>
                <a:schemeClr val="bg1"/>
              </a:solidFill>
            </a:endParaRPr>
          </a:p>
        </p:txBody>
      </p:sp>
    </p:spTree>
    <p:extLst>
      <p:ext uri="{BB962C8B-B14F-4D97-AF65-F5344CB8AC3E}">
        <p14:creationId xmlns:p14="http://schemas.microsoft.com/office/powerpoint/2010/main" val="180585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62D4E-A6EB-3E4B-B82F-D95AE2277D55}"/>
              </a:ext>
            </a:extLst>
          </p:cNvPr>
          <p:cNvSpPr>
            <a:spLocks noGrp="1"/>
          </p:cNvSpPr>
          <p:nvPr>
            <p:ph type="title"/>
          </p:nvPr>
        </p:nvSpPr>
        <p:spPr/>
        <p:txBody>
          <a:bodyPr>
            <a:normAutofit fontScale="90000"/>
          </a:bodyPr>
          <a:lstStyle/>
          <a:p>
            <a:r>
              <a:rPr lang="en-US" dirty="0"/>
              <a:t>¿</a:t>
            </a:r>
            <a:r>
              <a:rPr lang="es-ES_tradnl" dirty="0"/>
              <a:t>Cómo le saco el máximo a este curso</a:t>
            </a:r>
            <a:r>
              <a:rPr lang="en-US" dirty="0"/>
              <a:t>?</a:t>
            </a:r>
          </a:p>
        </p:txBody>
      </p:sp>
      <p:sp>
        <p:nvSpPr>
          <p:cNvPr id="4" name="Content Placeholder 3">
            <a:extLst>
              <a:ext uri="{FF2B5EF4-FFF2-40B4-BE49-F238E27FC236}">
                <a16:creationId xmlns:a16="http://schemas.microsoft.com/office/drawing/2014/main" id="{48386367-A75C-0544-9EF8-5284B26E2BE8}"/>
              </a:ext>
            </a:extLst>
          </p:cNvPr>
          <p:cNvSpPr>
            <a:spLocks noGrp="1"/>
          </p:cNvSpPr>
          <p:nvPr>
            <p:ph type="body" sz="half" idx="2"/>
          </p:nvPr>
        </p:nvSpPr>
        <p:spPr/>
        <p:txBody>
          <a:bodyPr>
            <a:normAutofit/>
          </a:bodyPr>
          <a:lstStyle/>
          <a:p>
            <a:r>
              <a:rPr lang="es-ES_tradnl" sz="2800" dirty="0"/>
              <a:t>Aprendemos unos de otros.</a:t>
            </a:r>
          </a:p>
          <a:p>
            <a:endParaRPr lang="es-ES_tradnl" sz="2800" dirty="0"/>
          </a:p>
          <a:p>
            <a:r>
              <a:rPr lang="es-ES_tradnl" sz="2800" dirty="0"/>
              <a:t>Comparte observaciones, halagos, retos y preguntas.</a:t>
            </a:r>
          </a:p>
          <a:p>
            <a:endParaRPr lang="es-ES_tradnl" sz="2800" dirty="0"/>
          </a:p>
          <a:p>
            <a:r>
              <a:rPr lang="es-ES_tradnl" sz="2800" dirty="0"/>
              <a:t>Únete en el vídeo, el audio y el chat.</a:t>
            </a:r>
          </a:p>
        </p:txBody>
      </p:sp>
      <p:pic>
        <p:nvPicPr>
          <p:cNvPr id="3074" name="Picture 2" descr="Un hombre está filmando a otro que está hablando sobre una tumba tipo caja.">
            <a:extLst>
              <a:ext uri="{FF2B5EF4-FFF2-40B4-BE49-F238E27FC236}">
                <a16:creationId xmlns:a16="http://schemas.microsoft.com/office/drawing/2014/main" id="{73FAAF3C-AC2B-4F20-8776-C5F76CB7D6BE}"/>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463016" y="1468540"/>
            <a:ext cx="5387411" cy="50398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2585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ABEA93F-E9C3-4516-BC29-AE9668D49A71}"/>
              </a:ext>
              <a:ext uri="{C183D7F6-B498-43B3-948B-1728B52AA6E4}">
                <adec:decorative xmlns:adec="http://schemas.microsoft.com/office/drawing/2017/decorative" val="0"/>
              </a:ext>
            </a:extLst>
          </p:cNvPr>
          <p:cNvSpPr>
            <a:spLocks noGrp="1"/>
          </p:cNvSpPr>
          <p:nvPr>
            <p:ph type="title"/>
          </p:nvPr>
        </p:nvSpPr>
        <p:spPr>
          <a:xfrm>
            <a:off x="628650" y="85423"/>
            <a:ext cx="7886700" cy="1033463"/>
          </a:xfrm>
        </p:spPr>
        <p:txBody>
          <a:bodyPr>
            <a:normAutofit/>
          </a:bodyPr>
          <a:lstStyle/>
          <a:p>
            <a:r>
              <a:rPr lang="es-ES_tradnl" dirty="0"/>
              <a:t>Conozca a los instructores</a:t>
            </a:r>
          </a:p>
        </p:txBody>
      </p:sp>
      <p:sp>
        <p:nvSpPr>
          <p:cNvPr id="10" name="TextBox 9">
            <a:extLst>
              <a:ext uri="{FF2B5EF4-FFF2-40B4-BE49-F238E27FC236}">
                <a16:creationId xmlns:a16="http://schemas.microsoft.com/office/drawing/2014/main" id="{4C294873-ABDB-4072-A420-3EB1FAAE42DE}"/>
              </a:ext>
            </a:extLst>
          </p:cNvPr>
          <p:cNvSpPr txBox="1"/>
          <p:nvPr/>
        </p:nvSpPr>
        <p:spPr>
          <a:xfrm>
            <a:off x="290454" y="1602888"/>
            <a:ext cx="1390137" cy="1384995"/>
          </a:xfrm>
          <a:prstGeom prst="rect">
            <a:avLst/>
          </a:prstGeom>
          <a:noFill/>
        </p:spPr>
        <p:txBody>
          <a:bodyPr wrap="square" rtlCol="0">
            <a:spAutoFit/>
          </a:bodyPr>
          <a:lstStyle/>
          <a:p>
            <a:r>
              <a:rPr lang="en-US" sz="2400" dirty="0"/>
              <a:t>Jason </a:t>
            </a:r>
          </a:p>
          <a:p>
            <a:r>
              <a:rPr lang="en-US" sz="2400" dirty="0"/>
              <a:t>Church</a:t>
            </a:r>
          </a:p>
          <a:p>
            <a:r>
              <a:rPr lang="es-ES_tradnl" dirty="0"/>
              <a:t>Servicios Técnicos</a:t>
            </a:r>
          </a:p>
        </p:txBody>
      </p:sp>
      <p:pic>
        <p:nvPicPr>
          <p:cNvPr id="1026" name="Picture 2" descr="Jason Church, un hombre más joven se inclina hacia delante para ajustar los botones de una cámara de escanear laser.">
            <a:extLst>
              <a:ext uri="{FF2B5EF4-FFF2-40B4-BE49-F238E27FC236}">
                <a16:creationId xmlns:a16="http://schemas.microsoft.com/office/drawing/2014/main" id="{A89448D6-3AB2-4566-8E36-F74EC00933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3193" y="1621009"/>
            <a:ext cx="2505449" cy="2345168"/>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 Debbie Smith, una mujer pelicolorada esta arrodillada con una cámara.">
            <a:extLst>
              <a:ext uri="{FF2B5EF4-FFF2-40B4-BE49-F238E27FC236}">
                <a16:creationId xmlns:a16="http://schemas.microsoft.com/office/drawing/2014/main" id="{EE8A5BBC-2209-41A9-B6C7-5A5F5EFEACA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350"/>
          <a:stretch/>
        </p:blipFill>
        <p:spPr bwMode="auto">
          <a:xfrm>
            <a:off x="4593516" y="1613647"/>
            <a:ext cx="2505449" cy="2341693"/>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202A37E5-1EBE-461A-9AD2-BA4632398EAA}"/>
              </a:ext>
            </a:extLst>
          </p:cNvPr>
          <p:cNvSpPr txBox="1"/>
          <p:nvPr/>
        </p:nvSpPr>
        <p:spPr>
          <a:xfrm>
            <a:off x="7194757" y="1636961"/>
            <a:ext cx="1873940" cy="1384995"/>
          </a:xfrm>
          <a:prstGeom prst="rect">
            <a:avLst/>
          </a:prstGeom>
          <a:noFill/>
        </p:spPr>
        <p:txBody>
          <a:bodyPr wrap="square" rtlCol="0">
            <a:spAutoFit/>
          </a:bodyPr>
          <a:lstStyle/>
          <a:p>
            <a:r>
              <a:rPr lang="en-US" sz="2400" dirty="0"/>
              <a:t>Debbie </a:t>
            </a:r>
          </a:p>
          <a:p>
            <a:r>
              <a:rPr lang="en-US" sz="2400" dirty="0"/>
              <a:t>Smith</a:t>
            </a:r>
          </a:p>
          <a:p>
            <a:r>
              <a:rPr lang="en-US" dirty="0" err="1"/>
              <a:t>Paisajes</a:t>
            </a:r>
            <a:r>
              <a:rPr lang="en-US" dirty="0"/>
              <a:t> </a:t>
            </a:r>
            <a:r>
              <a:rPr lang="en-US" dirty="0" err="1"/>
              <a:t>Históricos</a:t>
            </a:r>
            <a:r>
              <a:rPr lang="en-US" dirty="0"/>
              <a:t>​</a:t>
            </a:r>
          </a:p>
        </p:txBody>
      </p:sp>
      <p:sp>
        <p:nvSpPr>
          <p:cNvPr id="9" name="TextBox 8">
            <a:extLst>
              <a:ext uri="{FF2B5EF4-FFF2-40B4-BE49-F238E27FC236}">
                <a16:creationId xmlns:a16="http://schemas.microsoft.com/office/drawing/2014/main" id="{0155574E-0E28-4568-8291-C123041B6052}"/>
              </a:ext>
            </a:extLst>
          </p:cNvPr>
          <p:cNvSpPr txBox="1"/>
          <p:nvPr/>
        </p:nvSpPr>
        <p:spPr>
          <a:xfrm>
            <a:off x="172616" y="4225416"/>
            <a:ext cx="1542600" cy="1384995"/>
          </a:xfrm>
          <a:prstGeom prst="rect">
            <a:avLst/>
          </a:prstGeom>
          <a:noFill/>
        </p:spPr>
        <p:txBody>
          <a:bodyPr wrap="square" rtlCol="0">
            <a:spAutoFit/>
          </a:bodyPr>
          <a:lstStyle/>
          <a:p>
            <a:r>
              <a:rPr lang="en-US" sz="2400" dirty="0"/>
              <a:t>Mary </a:t>
            </a:r>
          </a:p>
          <a:p>
            <a:r>
              <a:rPr lang="en-US" sz="2400" dirty="0" err="1"/>
              <a:t>Striegel</a:t>
            </a:r>
            <a:endParaRPr lang="en-US" sz="2400" dirty="0"/>
          </a:p>
          <a:p>
            <a:r>
              <a:rPr lang="es-ES_tradnl" dirty="0"/>
              <a:t>Materiales de Conservación</a:t>
            </a:r>
          </a:p>
        </p:txBody>
      </p:sp>
      <p:pic>
        <p:nvPicPr>
          <p:cNvPr id="1030" name="Picture 6" descr="Mary Striegel, una mujer sujeta un instrumento de medir el brillo contra una pared pintada.">
            <a:extLst>
              <a:ext uri="{FF2B5EF4-FFF2-40B4-BE49-F238E27FC236}">
                <a16:creationId xmlns:a16="http://schemas.microsoft.com/office/drawing/2014/main" id="{527B679C-8E6E-4DCD-938A-8FFC084542A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62866" y="4186517"/>
            <a:ext cx="2495775" cy="233611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Simeon Warren, un tallador de rocas trabajando en una roca con un cincel y mazo.">
            <a:extLst>
              <a:ext uri="{FF2B5EF4-FFF2-40B4-BE49-F238E27FC236}">
                <a16:creationId xmlns:a16="http://schemas.microsoft.com/office/drawing/2014/main" id="{16D56A0B-951D-4B2E-8142-4CFAA0736BD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93516" y="4186518"/>
            <a:ext cx="2495775" cy="2336113"/>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id="{7066C4DC-0E92-42A9-9000-25D80F24D627}"/>
              </a:ext>
            </a:extLst>
          </p:cNvPr>
          <p:cNvSpPr txBox="1"/>
          <p:nvPr/>
        </p:nvSpPr>
        <p:spPr>
          <a:xfrm>
            <a:off x="7164280" y="4272582"/>
            <a:ext cx="1904417" cy="1384995"/>
          </a:xfrm>
          <a:prstGeom prst="rect">
            <a:avLst/>
          </a:prstGeom>
          <a:noFill/>
        </p:spPr>
        <p:txBody>
          <a:bodyPr wrap="square" rtlCol="0">
            <a:spAutoFit/>
          </a:bodyPr>
          <a:lstStyle/>
          <a:p>
            <a:r>
              <a:rPr lang="en-US" sz="2400" dirty="0"/>
              <a:t>Simeon </a:t>
            </a:r>
          </a:p>
          <a:p>
            <a:r>
              <a:rPr lang="en-US" sz="2400" dirty="0"/>
              <a:t>Warren</a:t>
            </a:r>
          </a:p>
          <a:p>
            <a:r>
              <a:rPr lang="es-ES_tradnl" dirty="0"/>
              <a:t>Arquitectura e Ingeniería</a:t>
            </a:r>
          </a:p>
        </p:txBody>
      </p:sp>
    </p:spTree>
    <p:extLst>
      <p:ext uri="{BB962C8B-B14F-4D97-AF65-F5344CB8AC3E}">
        <p14:creationId xmlns:p14="http://schemas.microsoft.com/office/powerpoint/2010/main" val="426305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B3ADCE-1E42-4266-88F5-84BE741BDA60}"/>
              </a:ext>
            </a:extLst>
          </p:cNvPr>
          <p:cNvSpPr>
            <a:spLocks noGrp="1"/>
          </p:cNvSpPr>
          <p:nvPr>
            <p:ph type="title" idx="4294967295"/>
          </p:nvPr>
        </p:nvSpPr>
        <p:spPr>
          <a:xfrm>
            <a:off x="501650" y="487363"/>
            <a:ext cx="8154988"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s-ES_tradnl" sz="4400" b="0" i="0" u="none" strike="noStrike" kern="1200" cap="none" spc="0" normalizeH="0" baseline="0" dirty="0">
                <a:ln>
                  <a:noFill/>
                </a:ln>
                <a:solidFill>
                  <a:schemeClr val="bg1"/>
                </a:solidFill>
                <a:effectLst/>
                <a:uLnTx/>
                <a:uFillTx/>
                <a:latin typeface="Georgia" panose="02040502050405020303" pitchFamily="18" charset="0"/>
                <a:ea typeface="+mn-ea"/>
                <a:cs typeface="+mn-cs"/>
              </a:rPr>
              <a:t>¿Cómo funciona este curso?</a:t>
            </a:r>
          </a:p>
        </p:txBody>
      </p:sp>
      <p:sp>
        <p:nvSpPr>
          <p:cNvPr id="3" name="Text Placeholder 2">
            <a:extLst>
              <a:ext uri="{FF2B5EF4-FFF2-40B4-BE49-F238E27FC236}">
                <a16:creationId xmlns:a16="http://schemas.microsoft.com/office/drawing/2014/main" id="{0099F28C-5ED1-45CF-9942-567A012C54F2}"/>
              </a:ext>
            </a:extLst>
          </p:cNvPr>
          <p:cNvSpPr>
            <a:spLocks noGrp="1"/>
          </p:cNvSpPr>
          <p:nvPr>
            <p:ph type="body" sz="quarter" idx="14"/>
          </p:nvPr>
        </p:nvSpPr>
        <p:spPr/>
        <p:txBody>
          <a:bodyPr vert="horz" lIns="91440" tIns="45720" rIns="91440" bIns="45720" rtlCol="0" anchor="t">
            <a:normAutofit/>
          </a:bodyPr>
          <a:lstStyle/>
          <a:p>
            <a:pPr marL="0" indent="0">
              <a:buNone/>
            </a:pPr>
            <a:r>
              <a:rPr lang="es-ES_tradnl" sz="4000" b="1" dirty="0"/>
              <a:t>Objetivo</a:t>
            </a:r>
          </a:p>
          <a:p>
            <a:r>
              <a:rPr lang="es-ES_tradnl" sz="3600" dirty="0"/>
              <a:t>El aprendiz podrá describir el curso y completar las asignaciones a tiempo.</a:t>
            </a:r>
            <a:r>
              <a:rPr lang="en-US" sz="3600" dirty="0"/>
              <a:t>  </a:t>
            </a:r>
            <a:endParaRPr lang="en-US" dirty="0"/>
          </a:p>
        </p:txBody>
      </p:sp>
    </p:spTree>
    <p:extLst>
      <p:ext uri="{BB962C8B-B14F-4D97-AF65-F5344CB8AC3E}">
        <p14:creationId xmlns:p14="http://schemas.microsoft.com/office/powerpoint/2010/main" val="207373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Un libro abierto">
            <a:extLst>
              <a:ext uri="{FF2B5EF4-FFF2-40B4-BE49-F238E27FC236}">
                <a16:creationId xmlns:a16="http://schemas.microsoft.com/office/drawing/2014/main" id="{CCC74D68-19E3-4D8E-8D52-E26534498E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0112" y="1225239"/>
            <a:ext cx="3249948" cy="3249948"/>
          </a:xfrm>
          <a:prstGeom prst="rect">
            <a:avLst/>
          </a:prstGeom>
        </p:spPr>
      </p:pic>
      <p:sp>
        <p:nvSpPr>
          <p:cNvPr id="5" name="Text Placeholder 1">
            <a:extLst>
              <a:ext uri="{FF2B5EF4-FFF2-40B4-BE49-F238E27FC236}">
                <a16:creationId xmlns:a16="http://schemas.microsoft.com/office/drawing/2014/main" id="{1D47945B-BFA3-4149-9B87-5A9348DEFDC5}"/>
              </a:ext>
            </a:extLst>
          </p:cNvPr>
          <p:cNvSpPr>
            <a:spLocks noGrp="1"/>
          </p:cNvSpPr>
          <p:nvPr>
            <p:ph type="title" idx="4294967295"/>
          </p:nvPr>
        </p:nvSpPr>
        <p:spPr>
          <a:xfrm>
            <a:off x="501650" y="487363"/>
            <a:ext cx="8154988"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s-ES_tradnl" sz="4400" b="0" i="0" u="none" strike="noStrike" kern="1200" cap="none" spc="0" normalizeH="0" baseline="0" dirty="0">
                <a:ln>
                  <a:noFill/>
                </a:ln>
                <a:solidFill>
                  <a:schemeClr val="bg1"/>
                </a:solidFill>
                <a:effectLst/>
                <a:uLnTx/>
                <a:uFillTx/>
                <a:latin typeface="Georgia" panose="02040502050405020303" pitchFamily="18" charset="0"/>
                <a:ea typeface="+mn-ea"/>
                <a:cs typeface="+mn-cs"/>
              </a:rPr>
              <a:t>¿Cómo funciona este curso?</a:t>
            </a:r>
          </a:p>
        </p:txBody>
      </p:sp>
      <p:sp>
        <p:nvSpPr>
          <p:cNvPr id="4" name="Text Placeholder 2">
            <a:extLst>
              <a:ext uri="{FF2B5EF4-FFF2-40B4-BE49-F238E27FC236}">
                <a16:creationId xmlns:a16="http://schemas.microsoft.com/office/drawing/2014/main" id="{64007C87-9208-4B38-953D-A54E9435091A}"/>
              </a:ext>
            </a:extLst>
          </p:cNvPr>
          <p:cNvSpPr>
            <a:spLocks noGrp="1"/>
          </p:cNvSpPr>
          <p:nvPr>
            <p:ph type="body" sz="quarter" idx="14"/>
          </p:nvPr>
        </p:nvSpPr>
        <p:spPr>
          <a:xfrm>
            <a:off x="628650" y="1636713"/>
            <a:ext cx="7886700" cy="5022271"/>
          </a:xfrm>
        </p:spPr>
        <p:txBody>
          <a:bodyPr>
            <a:normAutofit/>
          </a:bodyPr>
          <a:lstStyle/>
          <a:p>
            <a:pPr marL="0" indent="0">
              <a:buNone/>
            </a:pPr>
            <a:r>
              <a:rPr lang="es-ES_tradnl" sz="4000" b="1" dirty="0"/>
              <a:t>Referencias</a:t>
            </a:r>
          </a:p>
          <a:p>
            <a:r>
              <a:rPr lang="es-ES_tradnl" sz="3600" dirty="0"/>
              <a:t>Itinerario del curso</a:t>
            </a:r>
          </a:p>
          <a:p>
            <a:r>
              <a:rPr lang="es-ES_tradnl" sz="3600" dirty="0"/>
              <a:t>Objetivos del Curso</a:t>
            </a:r>
          </a:p>
          <a:p>
            <a:r>
              <a:rPr lang="es-ES_tradnl" sz="3600" dirty="0"/>
              <a:t>Lista de Recursos</a:t>
            </a:r>
          </a:p>
          <a:p>
            <a:r>
              <a:rPr lang="es-ES_tradnl" sz="3600" dirty="0"/>
              <a:t>Dónde encontrar documentos</a:t>
            </a:r>
          </a:p>
          <a:p>
            <a:endParaRPr lang="en-US" sz="3600" dirty="0"/>
          </a:p>
          <a:p>
            <a:endParaRPr lang="en-US" sz="3600" dirty="0"/>
          </a:p>
          <a:p>
            <a:pPr lvl="1"/>
            <a:endParaRPr lang="en-US" dirty="0"/>
          </a:p>
        </p:txBody>
      </p:sp>
    </p:spTree>
    <p:extLst>
      <p:ext uri="{BB962C8B-B14F-4D97-AF65-F5344CB8AC3E}">
        <p14:creationId xmlns:p14="http://schemas.microsoft.com/office/powerpoint/2010/main" val="359779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5B18555-B22B-4053-9189-FB8EEFD64A74}"/>
              </a:ext>
            </a:extLst>
          </p:cNvPr>
          <p:cNvSpPr>
            <a:spLocks noGrp="1"/>
          </p:cNvSpPr>
          <p:nvPr>
            <p:ph type="title" idx="4294967295"/>
          </p:nvPr>
        </p:nvSpPr>
        <p:spPr>
          <a:xfrm>
            <a:off x="501650" y="487363"/>
            <a:ext cx="8154988"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s-ES_tradnl" sz="4400" b="0" i="0" u="none" strike="noStrike" kern="1200" cap="none" spc="0" normalizeH="0" baseline="0" dirty="0">
                <a:ln>
                  <a:noFill/>
                </a:ln>
                <a:solidFill>
                  <a:schemeClr val="bg1"/>
                </a:solidFill>
                <a:effectLst/>
                <a:uLnTx/>
                <a:uFillTx/>
                <a:latin typeface="Georgia" panose="02040502050405020303" pitchFamily="18" charset="0"/>
                <a:ea typeface="+mn-ea"/>
                <a:cs typeface="+mn-cs"/>
              </a:rPr>
              <a:t>¿Cómo funciona este curso?</a:t>
            </a:r>
          </a:p>
        </p:txBody>
      </p:sp>
      <p:pic>
        <p:nvPicPr>
          <p:cNvPr id="3" name="Graphic 2" descr="Un reloj">
            <a:extLst>
              <a:ext uri="{FF2B5EF4-FFF2-40B4-BE49-F238E27FC236}">
                <a16:creationId xmlns:a16="http://schemas.microsoft.com/office/drawing/2014/main" id="{089DC0DC-0928-4989-8945-51EF4A51FF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9962" y="1389285"/>
            <a:ext cx="3193471" cy="3193471"/>
          </a:xfrm>
          <a:prstGeom prst="rect">
            <a:avLst/>
          </a:prstGeom>
        </p:spPr>
      </p:pic>
      <p:sp>
        <p:nvSpPr>
          <p:cNvPr id="4" name="Text Placeholder 2">
            <a:extLst>
              <a:ext uri="{FF2B5EF4-FFF2-40B4-BE49-F238E27FC236}">
                <a16:creationId xmlns:a16="http://schemas.microsoft.com/office/drawing/2014/main" id="{FD6DDDAC-D2C2-4D82-A215-347651FCC66D}"/>
              </a:ext>
            </a:extLst>
          </p:cNvPr>
          <p:cNvSpPr>
            <a:spLocks noGrp="1"/>
          </p:cNvSpPr>
          <p:nvPr>
            <p:ph type="body" sz="quarter" idx="14"/>
          </p:nvPr>
        </p:nvSpPr>
        <p:spPr>
          <a:xfrm>
            <a:off x="628650" y="1636713"/>
            <a:ext cx="7886700" cy="4217987"/>
          </a:xfrm>
        </p:spPr>
        <p:txBody>
          <a:bodyPr>
            <a:normAutofit/>
          </a:bodyPr>
          <a:lstStyle/>
          <a:p>
            <a:pPr marL="0" indent="0">
              <a:buNone/>
            </a:pPr>
            <a:r>
              <a:rPr lang="es-ES_tradnl" sz="4000" b="1" dirty="0"/>
              <a:t>Reglas simples</a:t>
            </a:r>
          </a:p>
          <a:p>
            <a:r>
              <a:rPr lang="es-ES_tradnl" sz="4000" dirty="0"/>
              <a:t>Llegue a tiempo</a:t>
            </a:r>
          </a:p>
          <a:p>
            <a:r>
              <a:rPr lang="es-ES_tradnl" sz="4000" dirty="0"/>
              <a:t>Participe en clase</a:t>
            </a:r>
          </a:p>
          <a:p>
            <a:r>
              <a:rPr lang="es-ES_tradnl" sz="4000" dirty="0"/>
              <a:t>Haga su trabajo</a:t>
            </a:r>
          </a:p>
          <a:p>
            <a:r>
              <a:rPr lang="es-ES_tradnl" sz="4000" dirty="0"/>
              <a:t>Comprométase a completar la clase</a:t>
            </a:r>
          </a:p>
        </p:txBody>
      </p:sp>
    </p:spTree>
    <p:extLst>
      <p:ext uri="{BB962C8B-B14F-4D97-AF65-F5344CB8AC3E}">
        <p14:creationId xmlns:p14="http://schemas.microsoft.com/office/powerpoint/2010/main" val="133845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es-ES_tradnl" b="1" dirty="0">
                <a:solidFill>
                  <a:schemeClr val="tx1"/>
                </a:solidFill>
                <a:latin typeface="Georgia" panose="02040502050405020303" pitchFamily="18" charset="0"/>
                <a:cs typeface="Arial"/>
              </a:rPr>
              <a:t>Visión General de la Conservación de Cementerios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78" y="105479"/>
            <a:ext cx="9019822" cy="1033462"/>
          </a:xfrm>
        </p:spPr>
        <p:txBody>
          <a:bodyPr>
            <a:normAutofit fontScale="90000"/>
          </a:bodyPr>
          <a:lstStyle/>
          <a:p>
            <a:pPr marR="0" rtl="0"/>
            <a:r>
              <a:rPr lang="es-ES_tradnl" i="0" u="none" strike="noStrike" baseline="0" dirty="0">
                <a:latin typeface="Georgia" panose="02040502050405020303" pitchFamily="18" charset="0"/>
                <a:cs typeface="Arial" panose="020B0604020202020204" pitchFamily="34" charset="0"/>
              </a:rPr>
              <a:t>Aproximadamente 10,500 cementerios en los Estados Unidos</a:t>
            </a:r>
          </a:p>
        </p:txBody>
      </p:sp>
      <p:pic>
        <p:nvPicPr>
          <p:cNvPr id="5122" name="Picture 2" descr="Una tumba en forma de caja hecha de roca de camp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1601893"/>
            <a:ext cx="3251200"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descr="Una vista del movimiento de un cementerio rural con distintos marcador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22800" y="1601638"/>
            <a:ext cx="3251200"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descr="Un cementerio nacional  con marcadores del mismo tamaño y forma en fil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3000" y="4268893"/>
            <a:ext cx="3251200" cy="23605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descr="Un detalle de un cementerio rural descuidado con las lápidas rotas."/>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22800" y="4234004"/>
            <a:ext cx="3289322" cy="2429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576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924"/>
            <a:ext cx="7886700" cy="1033462"/>
          </a:xfrm>
        </p:spPr>
        <p:txBody>
          <a:bodyPr>
            <a:normAutofit fontScale="90000"/>
          </a:bodyPr>
          <a:lstStyle/>
          <a:p>
            <a:pPr marR="0" rtl="0"/>
            <a:r>
              <a:rPr lang="es-ES_tradnl" i="0" u="none" strike="noStrike" baseline="0" dirty="0">
                <a:cs typeface="Arial" panose="020B0604020202020204" pitchFamily="34" charset="0"/>
              </a:rPr>
              <a:t>Iniciativa de Conservación de Cementerios Nacionales</a:t>
            </a:r>
            <a:r>
              <a:rPr lang="es-ES_tradnl" i="0" u="none" strike="noStrike" dirty="0">
                <a:cs typeface="Arial" panose="020B0604020202020204" pitchFamily="34" charset="0"/>
              </a:rPr>
              <a:t> de </a:t>
            </a:r>
            <a:r>
              <a:rPr lang="es-ES_tradnl" i="0" u="none" strike="noStrike" baseline="0" dirty="0">
                <a:cs typeface="Arial" panose="020B0604020202020204" pitchFamily="34" charset="0"/>
              </a:rPr>
              <a:t>NCPTT</a:t>
            </a:r>
          </a:p>
        </p:txBody>
      </p:sp>
      <p:pic>
        <p:nvPicPr>
          <p:cNvPr id="1027" name="Picture 3" descr="Una mujer sentada con un cepillo de raspar al lado de un marcador de tumba roto"/>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1524000" y="1676400"/>
            <a:ext cx="3276600" cy="43604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Tres mujeres paradas al lado de un mausoleo."/>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5222623" y="1653190"/>
            <a:ext cx="2889754" cy="44199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57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30801"/>
            <a:ext cx="8229600" cy="1477962"/>
          </a:xfrm>
        </p:spPr>
        <p:txBody>
          <a:bodyPr>
            <a:noAutofit/>
          </a:bodyPr>
          <a:lstStyle/>
          <a:p>
            <a:pPr marR="0" algn="l" rtl="0"/>
            <a:r>
              <a:rPr lang="es-ES_tradnl" sz="2800" i="0" u="none" strike="noStrike" baseline="0" dirty="0">
                <a:solidFill>
                  <a:schemeClr val="tx1"/>
                </a:solidFill>
                <a:latin typeface="+mn-lt"/>
                <a:cs typeface="Arial" panose="020B0604020202020204" pitchFamily="34" charset="0"/>
              </a:rPr>
              <a:t>Reto: Muchos de los marcadores en los cementerios históricos se pierden </a:t>
            </a:r>
            <a:r>
              <a:rPr lang="es-ES_tradnl" sz="2800" dirty="0">
                <a:solidFill>
                  <a:schemeClr val="tx1"/>
                </a:solidFill>
                <a:latin typeface="+mn-lt"/>
                <a:cs typeface="Arial" panose="020B0604020202020204" pitchFamily="34" charset="0"/>
              </a:rPr>
              <a:t>todos los días debido al pobre mantenimiento, a desastres, a destrucción o deterioro</a:t>
            </a:r>
            <a:r>
              <a:rPr lang="en-US" sz="2800" dirty="0">
                <a:solidFill>
                  <a:schemeClr val="tx1"/>
                </a:solidFill>
                <a:latin typeface="+mn-lt"/>
                <a:cs typeface="Arial" panose="020B0604020202020204" pitchFamily="34" charset="0"/>
              </a:rPr>
              <a:t>.</a:t>
            </a:r>
            <a:endParaRPr lang="en-US" sz="2800" i="0" u="none" strike="noStrike" baseline="0" dirty="0">
              <a:solidFill>
                <a:schemeClr val="tx1"/>
              </a:solidFill>
              <a:latin typeface="+mn-lt"/>
              <a:cs typeface="Arial" panose="020B0604020202020204" pitchFamily="34" charset="0"/>
            </a:endParaRPr>
          </a:p>
        </p:txBody>
      </p:sp>
      <p:pic>
        <p:nvPicPr>
          <p:cNvPr id="4" name="Picture 6" descr="Lavado a presió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29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72294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B5F61B-C466-4033-B2AC-D579CDF4CB65}"/>
              </a:ext>
            </a:extLst>
          </p:cNvPr>
          <p:cNvSpPr txBox="1">
            <a:spLocks noGrp="1"/>
          </p:cNvSpPr>
          <p:nvPr>
            <p:ph type="title" idx="4294967295"/>
          </p:nvPr>
        </p:nvSpPr>
        <p:spPr>
          <a:xfrm>
            <a:off x="353786" y="5535386"/>
            <a:ext cx="8229600"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2800" b="0" i="0" u="none" strike="noStrike" kern="1200" cap="none" spc="0" normalizeH="0" baseline="0" noProof="0" dirty="0">
                <a:ln>
                  <a:noFill/>
                </a:ln>
                <a:solidFill>
                  <a:schemeClr val="tx1"/>
                </a:solidFill>
                <a:effectLst/>
                <a:uLnTx/>
                <a:uFillTx/>
                <a:latin typeface="+mn-lt"/>
                <a:cs typeface="Arial"/>
              </a:rPr>
              <a:t>Los marcadores de tumbas pueden </a:t>
            </a:r>
            <a:r>
              <a:rPr lang="es-ES_tradnl" sz="2800" dirty="0">
                <a:latin typeface="+mn-lt"/>
                <a:cs typeface="Arial"/>
              </a:rPr>
              <a:t>verse afectados también por ramas que caen de los árboles que no han sido cuidados.</a:t>
            </a:r>
            <a:endParaRPr kumimoji="0" lang="es-ES_tradnl" sz="4400" b="0" i="0" u="none" strike="noStrike" kern="1200" cap="none" spc="0" normalizeH="0" baseline="0" noProof="0" dirty="0">
              <a:ln>
                <a:noFill/>
              </a:ln>
              <a:solidFill>
                <a:schemeClr val="tx1"/>
              </a:solidFill>
              <a:effectLst/>
              <a:uLnTx/>
              <a:uFillTx/>
              <a:latin typeface="+mn-lt"/>
            </a:endParaRPr>
          </a:p>
        </p:txBody>
      </p:sp>
      <p:pic>
        <p:nvPicPr>
          <p:cNvPr id="4" name="Picture 4" descr="Cementerio Jackson Square, una rama grande se ha roto y ha caído rompiendo el marcador de tumba.">
            <a:extLst>
              <a:ext uri="{FF2B5EF4-FFF2-40B4-BE49-F238E27FC236}">
                <a16:creationId xmlns:a16="http://schemas.microsoft.com/office/drawing/2014/main" id="{4B9DFE90-4FCC-4539-8649-E7F0B2BCA4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2"/>
          <a:stretch/>
        </p:blipFill>
        <p:spPr>
          <a:xfrm>
            <a:off x="1842814" y="32408"/>
            <a:ext cx="4999423" cy="5436242"/>
          </a:xfrm>
          <a:prstGeom prst="rect">
            <a:avLst/>
          </a:prstGeom>
        </p:spPr>
      </p:pic>
    </p:spTree>
    <p:extLst>
      <p:ext uri="{BB962C8B-B14F-4D97-AF65-F5344CB8AC3E}">
        <p14:creationId xmlns:p14="http://schemas.microsoft.com/office/powerpoint/2010/main" val="354455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47CF78C-28B0-4F98-BFD6-E7397C09B6DF}"/>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200" dirty="0">
                <a:solidFill>
                  <a:schemeClr val="tx1"/>
                </a:solidFill>
                <a:latin typeface="+mj-lt"/>
              </a:rPr>
              <a:t>¿</a:t>
            </a:r>
            <a:r>
              <a:rPr lang="es-ES_tradnl" sz="3200" dirty="0">
                <a:solidFill>
                  <a:schemeClr val="tx1"/>
                </a:solidFill>
                <a:latin typeface="+mj-lt"/>
              </a:rPr>
              <a:t>Qué es </a:t>
            </a:r>
            <a:r>
              <a:rPr lang="en-US" sz="3200" dirty="0">
                <a:solidFill>
                  <a:schemeClr val="tx1"/>
                </a:solidFill>
                <a:latin typeface="+mj-lt"/>
              </a:rPr>
              <a:t>NCPTT?</a:t>
            </a:r>
          </a:p>
        </p:txBody>
      </p:sp>
      <p:pic>
        <p:nvPicPr>
          <p:cNvPr id="2050" name="Picture 2" descr="Un edificio Viejo de ladrillos del Centro para Tecnología de Conservación y Adiestramiento.  Hay gente reunida alfrente">
            <a:extLst>
              <a:ext uri="{FF2B5EF4-FFF2-40B4-BE49-F238E27FC236}">
                <a16:creationId xmlns:a16="http://schemas.microsoft.com/office/drawing/2014/main" id="{0D435B1C-1488-4BDE-AB04-6B17FAB3683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38494"/>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xmlns="">
                <a:solidFill>
                  <a:srgbClr val="FFFFFF"/>
                </a:solidFill>
              </a14:hiddenFill>
            </a:ext>
          </a:extLst>
        </p:spPr>
      </p:pic>
      <p:sp>
        <p:nvSpPr>
          <p:cNvPr id="3" name="Text Placeholder 2">
            <a:extLst>
              <a:ext uri="{FF2B5EF4-FFF2-40B4-BE49-F238E27FC236}">
                <a16:creationId xmlns:a16="http://schemas.microsoft.com/office/drawing/2014/main" id="{4E4DF8CB-7D26-4126-83ED-5E6414EE38B8}"/>
              </a:ext>
            </a:extLst>
          </p:cNvPr>
          <p:cNvSpPr>
            <a:spLocks noGrp="1"/>
          </p:cNvSpPr>
          <p:nvPr>
            <p:ph type="body" sz="half" idx="2"/>
          </p:nvPr>
        </p:nvSpPr>
        <p:spPr>
          <a:xfrm>
            <a:off x="3169181" y="3752850"/>
            <a:ext cx="5614060" cy="2452687"/>
          </a:xfrm>
        </p:spPr>
        <p:txBody>
          <a:bodyPr vert="horz" lIns="91440" tIns="45720" rIns="91440" bIns="45720" rtlCol="0" anchor="ctr">
            <a:normAutofit fontScale="85000" lnSpcReduction="20000"/>
          </a:bodyPr>
          <a:lstStyle/>
          <a:p>
            <a:pPr marL="342900" indent="-228600">
              <a:buFont typeface="Arial" panose="020B0604020202020204" pitchFamily="34" charset="0"/>
              <a:buChar char="•"/>
            </a:pPr>
            <a:r>
              <a:rPr lang="es-ES_tradnl" dirty="0"/>
              <a:t>Centro de Conservación, Tecnología y Adiestramiento</a:t>
            </a:r>
          </a:p>
          <a:p>
            <a:pPr marL="342900" indent="-228600">
              <a:buFont typeface="Arial" panose="020B0604020202020204" pitchFamily="34" charset="0"/>
              <a:buChar char="•"/>
            </a:pPr>
            <a:r>
              <a:rPr lang="es-ES_tradnl" dirty="0"/>
              <a:t>Una oficina del Servicio Nacional de Parques</a:t>
            </a:r>
          </a:p>
          <a:p>
            <a:pPr marL="342900" indent="-228600">
              <a:buFont typeface="Arial" panose="020B0604020202020204" pitchFamily="34" charset="0"/>
              <a:buChar char="•"/>
            </a:pPr>
            <a:r>
              <a:rPr lang="es-ES_tradnl" dirty="0"/>
              <a:t>Centro de Investigación y Desarrollo para la Conservación Tecnológica</a:t>
            </a:r>
          </a:p>
          <a:p>
            <a:pPr marL="342900" indent="-228600">
              <a:buFont typeface="Arial" panose="020B0604020202020204" pitchFamily="34" charset="0"/>
              <a:buChar char="•"/>
            </a:pPr>
            <a:r>
              <a:rPr lang="es-ES_tradnl" dirty="0"/>
              <a:t>Mejores herramientas, mejores materiales y mejores enfoques</a:t>
            </a:r>
          </a:p>
          <a:p>
            <a:pPr marL="342900" indent="-228600">
              <a:buFont typeface="Arial" panose="020B0604020202020204" pitchFamily="34" charset="0"/>
              <a:buChar char="•"/>
            </a:pPr>
            <a:r>
              <a:rPr lang="es-ES_tradnl" dirty="0"/>
              <a:t>Trabaja con consorcios, propuestas y proyectos internos</a:t>
            </a:r>
          </a:p>
        </p:txBody>
      </p:sp>
    </p:spTree>
    <p:extLst>
      <p:ext uri="{BB962C8B-B14F-4D97-AF65-F5344CB8AC3E}">
        <p14:creationId xmlns:p14="http://schemas.microsoft.com/office/powerpoint/2010/main" val="96106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325562"/>
          </a:xfrm>
        </p:spPr>
        <p:txBody>
          <a:bodyPr>
            <a:noAutofit/>
          </a:bodyPr>
          <a:lstStyle/>
          <a:p>
            <a:pPr marR="0" algn="l" rtl="0"/>
            <a:r>
              <a:rPr lang="es-ES_tradnl" sz="2800" i="0" u="none" strike="noStrike" baseline="0" dirty="0">
                <a:solidFill>
                  <a:schemeClr val="tx1"/>
                </a:solidFill>
                <a:latin typeface="+mn-lt"/>
                <a:cs typeface="Arial" panose="020B0604020202020204" pitchFamily="34" charset="0"/>
              </a:rPr>
              <a:t>Las decisiones  </a:t>
            </a:r>
            <a:r>
              <a:rPr lang="es-ES_tradnl" sz="2800" dirty="0">
                <a:solidFill>
                  <a:schemeClr val="tx1"/>
                </a:solidFill>
                <a:latin typeface="+mn-lt"/>
                <a:cs typeface="Arial" panose="020B0604020202020204" pitchFamily="34" charset="0"/>
              </a:rPr>
              <a:t>apropiadas de conservación de cementerios surgen de la observación, el conocimiento, las destrezas y la ética.</a:t>
            </a:r>
            <a:endParaRPr lang="es-ES_tradnl" sz="2800" i="0" u="none" strike="noStrike" baseline="0" dirty="0">
              <a:solidFill>
                <a:schemeClr val="tx1"/>
              </a:solidFill>
              <a:latin typeface="+mn-lt"/>
              <a:cs typeface="Arial" panose="020B0604020202020204" pitchFamily="34" charset="0"/>
            </a:endParaRPr>
          </a:p>
        </p:txBody>
      </p:sp>
      <p:pic>
        <p:nvPicPr>
          <p:cNvPr id="5122" name="Picture 2" descr="Una persona sujetando una mezcla nueva en una paleta y señalando hace una tumba de caja en ladrill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03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65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229600" cy="1477962"/>
          </a:xfrm>
        </p:spPr>
        <p:txBody>
          <a:bodyPr>
            <a:noAutofit/>
          </a:bodyPr>
          <a:lstStyle/>
          <a:p>
            <a:pPr marR="0" algn="l" rtl="0"/>
            <a:r>
              <a:rPr lang="es-ES_tradnl" sz="2800" i="0" u="none" strike="noStrike" baseline="0" dirty="0">
                <a:solidFill>
                  <a:schemeClr val="tx1"/>
                </a:solidFill>
                <a:latin typeface="+mn-lt"/>
                <a:cs typeface="Arial" panose="020B0604020202020204" pitchFamily="34" charset="0"/>
              </a:rPr>
              <a:t>Meta:</a:t>
            </a:r>
            <a:r>
              <a:rPr lang="es-ES_tradnl" sz="2800" i="0" u="none" strike="noStrike" dirty="0">
                <a:solidFill>
                  <a:schemeClr val="tx1"/>
                </a:solidFill>
                <a:latin typeface="+mn-lt"/>
                <a:cs typeface="Arial" panose="020B0604020202020204" pitchFamily="34" charset="0"/>
              </a:rPr>
              <a:t>  Ofrecer al público mejores herramientas, mejores materiales y mejores enfoques para la conservación histórica de los cementerios.</a:t>
            </a:r>
            <a:endParaRPr lang="es-ES_tradnl" sz="2800" i="0" u="none" strike="noStrike" baseline="0" dirty="0">
              <a:solidFill>
                <a:schemeClr val="tx1"/>
              </a:solidFill>
              <a:latin typeface="+mn-lt"/>
              <a:cs typeface="Arial" panose="020B0604020202020204" pitchFamily="34" charset="0"/>
            </a:endParaRPr>
          </a:p>
        </p:txBody>
      </p:sp>
      <p:pic>
        <p:nvPicPr>
          <p:cNvPr id="4" name="Picture 2" descr="Una persona de los Servicios de Parques Nacionales usando un instrumento para medir el color en la base de una estatu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76200" y="-76200"/>
            <a:ext cx="9246843"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654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a vista general de un cementerio pastoral donde sobresale un mausoleo."/>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7189" y="-76200"/>
            <a:ext cx="9151189" cy="6863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7189" y="-76200"/>
            <a:ext cx="9149254" cy="1143000"/>
          </a:xfrm>
          <a:solidFill>
            <a:schemeClr val="tx1"/>
          </a:solidFill>
        </p:spPr>
        <p:txBody>
          <a:bodyPr>
            <a:normAutofit/>
          </a:bodyPr>
          <a:lstStyle/>
          <a:p>
            <a:pPr marR="0" rtl="0"/>
            <a:r>
              <a:rPr lang="es-ES_tradnl" sz="4000" i="0" u="none" strike="noStrike" baseline="0" dirty="0">
                <a:latin typeface="Georgia" panose="02040502050405020303" pitchFamily="18" charset="0"/>
                <a:cs typeface="Arial" panose="020B0604020202020204" pitchFamily="34" charset="0"/>
              </a:rPr>
              <a:t>Observación</a:t>
            </a:r>
          </a:p>
        </p:txBody>
      </p:sp>
    </p:spTree>
    <p:extLst>
      <p:ext uri="{BB962C8B-B14F-4D97-AF65-F5344CB8AC3E}">
        <p14:creationId xmlns:p14="http://schemas.microsoft.com/office/powerpoint/2010/main" val="1844715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3930"/>
            <a:ext cx="7886700" cy="1033462"/>
          </a:xfrm>
          <a:noFill/>
        </p:spPr>
        <p:txBody>
          <a:bodyPr>
            <a:noAutofit/>
          </a:bodyPr>
          <a:lstStyle/>
          <a:p>
            <a:pPr marR="0" algn="l" rtl="0"/>
            <a:r>
              <a:rPr lang="es-ES_tradnl" sz="4000" i="0" u="none" strike="noStrike" baseline="0" dirty="0">
                <a:cs typeface="Arial" panose="020B0604020202020204" pitchFamily="34" charset="0"/>
              </a:rPr>
              <a:t>Evaluación de</a:t>
            </a:r>
            <a:r>
              <a:rPr lang="es-ES_tradnl" sz="4000" i="0" u="none" strike="noStrike" dirty="0">
                <a:cs typeface="Arial" panose="020B0604020202020204" pitchFamily="34" charset="0"/>
              </a:rPr>
              <a:t> </a:t>
            </a:r>
            <a:br>
              <a:rPr lang="es-ES_tradnl" sz="4000" i="0" u="none" strike="noStrike" dirty="0">
                <a:cs typeface="Arial" panose="020B0604020202020204" pitchFamily="34" charset="0"/>
              </a:rPr>
            </a:br>
            <a:r>
              <a:rPr lang="es-ES_tradnl" sz="4000" i="0" u="none" strike="noStrike" dirty="0">
                <a:cs typeface="Arial" panose="020B0604020202020204" pitchFamily="34" charset="0"/>
              </a:rPr>
              <a:t>la Condición</a:t>
            </a:r>
            <a:endParaRPr lang="es-ES_tradnl" sz="4000" i="0" u="none" strike="noStrike" baseline="0" dirty="0">
              <a:cs typeface="Arial" panose="020B0604020202020204" pitchFamily="34" charset="0"/>
            </a:endParaRPr>
          </a:p>
        </p:txBody>
      </p:sp>
      <p:sp>
        <p:nvSpPr>
          <p:cNvPr id="6" name="Content Placeholder 5"/>
          <p:cNvSpPr>
            <a:spLocks noGrp="1"/>
          </p:cNvSpPr>
          <p:nvPr>
            <p:ph sz="half" idx="1"/>
          </p:nvPr>
        </p:nvSpPr>
        <p:spPr>
          <a:xfrm>
            <a:off x="304800" y="1600200"/>
            <a:ext cx="3733800" cy="4525963"/>
          </a:xfrm>
        </p:spPr>
        <p:txBody>
          <a:bodyPr/>
          <a:lstStyle/>
          <a:p>
            <a:r>
              <a:rPr lang="es-ES_tradnl" dirty="0"/>
              <a:t>Enfoque sistemático</a:t>
            </a:r>
          </a:p>
          <a:p>
            <a:r>
              <a:rPr lang="es-ES_tradnl" sz="2800" kern="1200" dirty="0">
                <a:solidFill>
                  <a:schemeClr val="tx1"/>
                </a:solidFill>
                <a:effectLst/>
              </a:rPr>
              <a:t>El local como paisaje</a:t>
            </a:r>
          </a:p>
        </p:txBody>
      </p:sp>
      <p:pic>
        <p:nvPicPr>
          <p:cNvPr id="8194" name="Picture 2" descr="Una persona mirando por la cámara al lado de un marcador de tumba.  Hay una lápida y una placa negra con letras y una foto a escala en color."/>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038600" y="34505"/>
            <a:ext cx="5105400" cy="6833498"/>
          </a:xfrm>
          <a:prstGeom prst="rect">
            <a:avLst/>
          </a:prstGeom>
          <a:noFill/>
          <a:ln w="1270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1B93FD-D5BF-464A-BE2E-DFD96EBE1B4A}"/>
              </a:ext>
            </a:extLst>
          </p:cNvPr>
          <p:cNvSpPr txBox="1">
            <a:spLocks noGrp="1"/>
          </p:cNvSpPr>
          <p:nvPr>
            <p:ph type="title" idx="4294967295"/>
          </p:nvPr>
        </p:nvSpPr>
        <p:spPr>
          <a:xfrm>
            <a:off x="457200" y="2286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4000" b="1" i="0" u="none" strike="noStrike" kern="1200" cap="none" spc="0" normalizeH="0" baseline="0" dirty="0">
                <a:ln>
                  <a:noFill/>
                </a:ln>
                <a:solidFill>
                  <a:schemeClr val="bg1"/>
                </a:solidFill>
                <a:effectLst/>
                <a:uLnTx/>
                <a:uFillTx/>
                <a:latin typeface="Georgia" panose="02040502050405020303" pitchFamily="18" charset="0"/>
                <a:ea typeface="+mj-ea"/>
                <a:cs typeface="Arial"/>
              </a:rPr>
              <a:t>¿Qué buscar?</a:t>
            </a:r>
            <a:endParaRPr kumimoji="0" lang="es-ES_tradnl" sz="4000" b="1" i="0" u="none" strike="noStrike" kern="1200" cap="none" spc="0" normalizeH="0" baseline="0" dirty="0">
              <a:ln>
                <a:noFill/>
              </a:ln>
              <a:solidFill>
                <a:schemeClr val="bg1"/>
              </a:solidFill>
              <a:effectLst/>
              <a:uLnTx/>
              <a:uFillTx/>
              <a:latin typeface="Georgia" panose="02040502050405020303" pitchFamily="18" charset="0"/>
              <a:ea typeface="+mj-ea"/>
              <a:cs typeface="Arial" panose="020B0604020202020204" pitchFamily="34" charset="0"/>
            </a:endParaRPr>
          </a:p>
        </p:txBody>
      </p:sp>
      <p:sp>
        <p:nvSpPr>
          <p:cNvPr id="5" name="Content Placeholder 3">
            <a:extLst>
              <a:ext uri="{FF2B5EF4-FFF2-40B4-BE49-F238E27FC236}">
                <a16:creationId xmlns:a16="http://schemas.microsoft.com/office/drawing/2014/main" id="{03A8D5DB-E301-4C64-96E6-DD8AB7A80E49}"/>
              </a:ext>
            </a:extLst>
          </p:cNvPr>
          <p:cNvSpPr txBox="1">
            <a:spLocks/>
          </p:cNvSpPr>
          <p:nvPr/>
        </p:nvSpPr>
        <p:spPr>
          <a:xfrm>
            <a:off x="457200" y="1600200"/>
            <a:ext cx="4038600" cy="4525963"/>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800" dirty="0">
                <a:latin typeface="+mn-lt"/>
                <a:cs typeface="Arial"/>
              </a:rPr>
              <a:t>Ramas secas</a:t>
            </a:r>
          </a:p>
          <a:p>
            <a:r>
              <a:rPr lang="es-ES_tradnl" sz="2800" dirty="0">
                <a:latin typeface="+mn-lt"/>
                <a:cs typeface="Arial"/>
              </a:rPr>
              <a:t>Ramas partidas en los árboles</a:t>
            </a:r>
          </a:p>
          <a:p>
            <a:endParaRPr lang="en-US" sz="2800" dirty="0">
              <a:latin typeface="Georgia" panose="02040502050405020303" pitchFamily="18" charset="0"/>
              <a:cs typeface="Arial"/>
            </a:endParaRPr>
          </a:p>
          <a:p>
            <a:endParaRPr lang="en-US" dirty="0">
              <a:cs typeface="Arial"/>
            </a:endParaRPr>
          </a:p>
        </p:txBody>
      </p:sp>
      <p:pic>
        <p:nvPicPr>
          <p:cNvPr id="6" name="Picture 6" descr="Un árbol sin hojas con una rama rota en el cementerio.">
            <a:extLst>
              <a:ext uri="{FF2B5EF4-FFF2-40B4-BE49-F238E27FC236}">
                <a16:creationId xmlns:a16="http://schemas.microsoft.com/office/drawing/2014/main" id="{2DC19043-5A16-4D09-9A05-2F4EBBB47A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7508" y="-3503"/>
            <a:ext cx="4432364" cy="6821214"/>
          </a:xfrm>
          <a:prstGeom prst="rect">
            <a:avLst/>
          </a:prstGeom>
        </p:spPr>
      </p:pic>
    </p:spTree>
    <p:extLst>
      <p:ext uri="{BB962C8B-B14F-4D97-AF65-F5344CB8AC3E}">
        <p14:creationId xmlns:p14="http://schemas.microsoft.com/office/powerpoint/2010/main" val="4238208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 hombre en un cementerio con una mochila que contiene un colector de datos geográficos."/>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693285" y="0"/>
            <a:ext cx="452691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376175" y="103849"/>
            <a:ext cx="8229600" cy="1143000"/>
          </a:xfrm>
          <a:noFill/>
        </p:spPr>
        <p:txBody>
          <a:bodyPr>
            <a:noAutofit/>
          </a:bodyPr>
          <a:lstStyle/>
          <a:p>
            <a:pPr marR="0" algn="l" rtl="0"/>
            <a:r>
              <a:rPr lang="es-ES_tradnl" sz="4000" b="1" i="0" u="none" strike="noStrike" baseline="0" dirty="0">
                <a:cs typeface="Arial" panose="020B0604020202020204" pitchFamily="34" charset="0"/>
              </a:rPr>
              <a:t>Tecnología de </a:t>
            </a:r>
            <a:br>
              <a:rPr lang="es-ES_tradnl" sz="4000" b="1" i="0" u="none" strike="noStrike" baseline="0" dirty="0">
                <a:cs typeface="Arial" panose="020B0604020202020204" pitchFamily="34" charset="0"/>
              </a:rPr>
            </a:br>
            <a:r>
              <a:rPr lang="es-ES_tradnl" sz="4000" b="1" i="0" u="none" strike="noStrike" baseline="0" dirty="0">
                <a:cs typeface="Arial" panose="020B0604020202020204" pitchFamily="34" charset="0"/>
              </a:rPr>
              <a:t>documentación</a:t>
            </a:r>
          </a:p>
        </p:txBody>
      </p:sp>
      <p:sp>
        <p:nvSpPr>
          <p:cNvPr id="4" name="Content Placeholder 3"/>
          <p:cNvSpPr>
            <a:spLocks noGrp="1"/>
          </p:cNvSpPr>
          <p:nvPr>
            <p:ph sz="half" idx="1"/>
          </p:nvPr>
        </p:nvSpPr>
        <p:spPr/>
        <p:txBody>
          <a:bodyPr/>
          <a:lstStyle/>
          <a:p>
            <a:r>
              <a:rPr lang="es-ES_tradnl" dirty="0"/>
              <a:t>Sistemas de Información Geográfica</a:t>
            </a:r>
          </a:p>
          <a:p>
            <a:r>
              <a:rPr lang="es-ES_tradnl" dirty="0"/>
              <a:t>Prospección geográfica</a:t>
            </a:r>
          </a:p>
          <a:p>
            <a:r>
              <a:rPr lang="es-ES_tradnl" dirty="0"/>
              <a:t>Documentación Rápida</a:t>
            </a:r>
          </a:p>
        </p:txBody>
      </p:sp>
    </p:spTree>
    <p:extLst>
      <p:ext uri="{BB962C8B-B14F-4D97-AF65-F5344CB8AC3E}">
        <p14:creationId xmlns:p14="http://schemas.microsoft.com/office/powerpoint/2010/main" val="311496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8908"/>
            <a:ext cx="7886700" cy="1033462"/>
          </a:xfrm>
          <a:noFill/>
        </p:spPr>
        <p:txBody>
          <a:bodyPr>
            <a:normAutofit/>
          </a:bodyPr>
          <a:lstStyle/>
          <a:p>
            <a:pPr marR="0" rtl="0"/>
            <a:r>
              <a:rPr lang="es-ES_tradnl" sz="4000" b="1" i="0" u="none" strike="noStrike" baseline="0" dirty="0">
                <a:cs typeface="Arial" panose="020B0604020202020204" pitchFamily="34" charset="0"/>
              </a:rPr>
              <a:t>Planes Maestros</a:t>
            </a:r>
          </a:p>
        </p:txBody>
      </p:sp>
      <p:sp>
        <p:nvSpPr>
          <p:cNvPr id="4" name="Content Placeholder 3"/>
          <p:cNvSpPr>
            <a:spLocks noGrp="1"/>
          </p:cNvSpPr>
          <p:nvPr>
            <p:ph type="body" idx="1"/>
          </p:nvPr>
        </p:nvSpPr>
        <p:spPr>
          <a:solidFill>
            <a:schemeClr val="bg1">
              <a:alpha val="30000"/>
            </a:schemeClr>
          </a:solidFill>
        </p:spPr>
        <p:txBody>
          <a:bodyPr>
            <a:normAutofit/>
          </a:bodyPr>
          <a:lstStyle/>
          <a:p>
            <a:r>
              <a:rPr lang="en-US"/>
              <a:t>Keep It Simple</a:t>
            </a:r>
          </a:p>
          <a:p>
            <a:r>
              <a:rPr lang="en-US"/>
              <a:t>Build Over Time</a:t>
            </a:r>
          </a:p>
          <a:p>
            <a:r>
              <a:rPr lang="en-US"/>
              <a:t>Road Map for Work</a:t>
            </a:r>
          </a:p>
          <a:p>
            <a:r>
              <a:rPr lang="en-US"/>
              <a:t>Maintenance Plan</a:t>
            </a:r>
          </a:p>
          <a:p>
            <a:r>
              <a:rPr lang="en-US"/>
              <a:t>Emergency Plan</a:t>
            </a:r>
          </a:p>
        </p:txBody>
      </p:sp>
      <p:pic>
        <p:nvPicPr>
          <p:cNvPr id="2050" name="Picture 2" descr="Dos cenotafios con una máquina de cortar hierba sobre ellos. "/>
          <p:cNvPicPr>
            <a:picLocks noGrp="1" noChangeAspect="1" noChangeArrowheads="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bwMode="auto">
          <a:xfrm>
            <a:off x="0" y="1146175"/>
            <a:ext cx="9129713" cy="574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68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s-ES_tradnl" sz="4000" b="1" i="0" u="none" strike="noStrike" baseline="0" dirty="0">
                <a:latin typeface="Georgia" panose="02040502050405020303" pitchFamily="18" charset="0"/>
                <a:cs typeface="Arial" panose="020B0604020202020204" pitchFamily="34" charset="0"/>
              </a:rPr>
              <a:t>Conocimientos</a:t>
            </a:r>
          </a:p>
        </p:txBody>
      </p:sp>
      <p:pic>
        <p:nvPicPr>
          <p:cNvPr id="4098" name="Picture 2" descr="Una mujer en la biblioteca tomando notas de distintos libros en una mes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122595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021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algn="l" rtl="0"/>
            <a:r>
              <a:rPr lang="es-ES_tradnl" sz="4000" b="1" i="0" u="none" strike="noStrike" baseline="0" dirty="0">
                <a:cs typeface="Arial" panose="020B0604020202020204" pitchFamily="34" charset="0"/>
              </a:rPr>
              <a:t>Información</a:t>
            </a:r>
          </a:p>
        </p:txBody>
      </p:sp>
      <p:sp>
        <p:nvSpPr>
          <p:cNvPr id="4" name="Content Placeholder 3"/>
          <p:cNvSpPr>
            <a:spLocks noGrp="1"/>
          </p:cNvSpPr>
          <p:nvPr>
            <p:ph sz="half" idx="1"/>
          </p:nvPr>
        </p:nvSpPr>
        <p:spPr/>
        <p:txBody>
          <a:bodyPr/>
          <a:lstStyle/>
          <a:p>
            <a:r>
              <a:rPr lang="es-ES_tradnl" dirty="0"/>
              <a:t>Revisen sus fuentes</a:t>
            </a:r>
          </a:p>
          <a:p>
            <a:r>
              <a:rPr lang="es-ES_tradnl" dirty="0"/>
              <a:t>Utilice literatura de revisión de colegas</a:t>
            </a:r>
          </a:p>
          <a:p>
            <a:r>
              <a:rPr lang="es-ES_tradnl" dirty="0"/>
              <a:t>Busque escritos sobre conservación</a:t>
            </a:r>
          </a:p>
        </p:txBody>
      </p:sp>
      <p:pic>
        <p:nvPicPr>
          <p:cNvPr id="4098" name="Picture 2" descr="La imagen de la primera página del Informe de Conservación No. 48 sobre la conservación de marcadores de tumba en los cementerios histórico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419600" y="381000"/>
            <a:ext cx="4708821" cy="6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08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46" y="327350"/>
            <a:ext cx="7886700" cy="992673"/>
          </a:xfrm>
        </p:spPr>
        <p:txBody>
          <a:bodyPr>
            <a:normAutofit/>
          </a:bodyPr>
          <a:lstStyle/>
          <a:p>
            <a:pPr marR="0" algn="l" rtl="0"/>
            <a:r>
              <a:rPr lang="es-ES_tradnl" sz="4000" b="1" i="0" u="none" strike="noStrike" baseline="0" dirty="0" err="1">
                <a:cs typeface="Arial" panose="020B0604020202020204" pitchFamily="34" charset="0"/>
              </a:rPr>
              <a:t>Circumstancias</a:t>
            </a:r>
            <a:endParaRPr lang="es-ES_tradnl" sz="4000" b="1" i="0" u="none" strike="noStrike" baseline="0" dirty="0">
              <a:cs typeface="Arial" panose="020B0604020202020204" pitchFamily="34" charset="0"/>
            </a:endParaRPr>
          </a:p>
        </p:txBody>
      </p:sp>
      <p:sp>
        <p:nvSpPr>
          <p:cNvPr id="4" name="Content Placeholder 3"/>
          <p:cNvSpPr>
            <a:spLocks noGrp="1"/>
          </p:cNvSpPr>
          <p:nvPr>
            <p:ph sz="half" idx="1"/>
          </p:nvPr>
        </p:nvSpPr>
        <p:spPr/>
        <p:txBody>
          <a:bodyPr/>
          <a:lstStyle/>
          <a:p>
            <a:r>
              <a:rPr lang="es-ES_tradnl" dirty="0"/>
              <a:t>Problemas creados por el hombre</a:t>
            </a:r>
          </a:p>
          <a:p>
            <a:r>
              <a:rPr lang="es-ES_tradnl" dirty="0"/>
              <a:t>Mecanismos de deterioro</a:t>
            </a:r>
          </a:p>
          <a:p>
            <a:r>
              <a:rPr lang="es-ES_tradnl" dirty="0"/>
              <a:t>Ambiente</a:t>
            </a:r>
          </a:p>
        </p:txBody>
      </p:sp>
      <p:pic>
        <p:nvPicPr>
          <p:cNvPr id="5122" name="Picture 2" descr="Una estatua de una persona hecha de caliza pero en deterioro de una persona debido a la lluvia ácida, la erosión y el desconchado."/>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572000" y="10064"/>
            <a:ext cx="4572000" cy="682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98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47CF78C-28B0-4F98-BFD6-E7397C09B6DF}"/>
              </a:ext>
            </a:extLst>
          </p:cNvPr>
          <p:cNvSpPr>
            <a:spLocks noGrp="1"/>
          </p:cNvSpPr>
          <p:nvPr>
            <p:ph type="title"/>
          </p:nvPr>
        </p:nvSpPr>
        <p:spPr>
          <a:xfrm>
            <a:off x="488950" y="136525"/>
            <a:ext cx="7883525" cy="1041400"/>
          </a:xfrm>
        </p:spPr>
        <p:txBody>
          <a:bodyPr>
            <a:normAutofit/>
          </a:bodyPr>
          <a:lstStyle/>
          <a:p>
            <a:r>
              <a:rPr lang="en-US" dirty="0"/>
              <a:t>¿</a:t>
            </a:r>
            <a:r>
              <a:rPr lang="es-ES_tradnl" dirty="0"/>
              <a:t>Qué necesito</a:t>
            </a:r>
            <a:r>
              <a:rPr lang="en-US" dirty="0"/>
              <a:t>?</a:t>
            </a:r>
          </a:p>
        </p:txBody>
      </p:sp>
      <p:pic>
        <p:nvPicPr>
          <p:cNvPr id="7" name="Content Placeholder 6" descr="Una persona en el trabajo en una videoconferencia en su computadora portátil.">
            <a:extLst>
              <a:ext uri="{FF2B5EF4-FFF2-40B4-BE49-F238E27FC236}">
                <a16:creationId xmlns:a16="http://schemas.microsoft.com/office/drawing/2014/main" id="{22909855-7415-44E7-B9EA-6E5636CC9F1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232634"/>
            <a:ext cx="9103774" cy="5625366"/>
          </a:xfrm>
        </p:spPr>
      </p:pic>
      <p:sp>
        <p:nvSpPr>
          <p:cNvPr id="3" name="Text Placeholder 2">
            <a:extLst>
              <a:ext uri="{FF2B5EF4-FFF2-40B4-BE49-F238E27FC236}">
                <a16:creationId xmlns:a16="http://schemas.microsoft.com/office/drawing/2014/main" id="{4E4DF8CB-7D26-4126-83ED-5E6414EE38B8}"/>
              </a:ext>
            </a:extLst>
          </p:cNvPr>
          <p:cNvSpPr>
            <a:spLocks noGrp="1"/>
          </p:cNvSpPr>
          <p:nvPr>
            <p:ph type="body" sz="half" idx="2"/>
          </p:nvPr>
        </p:nvSpPr>
        <p:spPr>
          <a:xfrm>
            <a:off x="40227" y="2194717"/>
            <a:ext cx="3918578" cy="4462219"/>
          </a:xfrm>
        </p:spPr>
        <p:txBody>
          <a:bodyPr>
            <a:normAutofit fontScale="92500" lnSpcReduction="20000"/>
          </a:bodyPr>
          <a:lstStyle/>
          <a:p>
            <a:pPr marL="342900" indent="-342900">
              <a:buFont typeface="Arial" panose="020B0604020202020204" pitchFamily="34" charset="0"/>
              <a:buChar char="•"/>
            </a:pPr>
            <a:r>
              <a:rPr lang="es-ES_tradnl" sz="3200" dirty="0"/>
              <a:t>Una computadora con cámara y micrófono</a:t>
            </a:r>
          </a:p>
          <a:p>
            <a:pPr marL="342900" indent="-342900">
              <a:buFont typeface="Arial" panose="020B0604020202020204" pitchFamily="34" charset="0"/>
              <a:buChar char="•"/>
            </a:pPr>
            <a:r>
              <a:rPr lang="es-ES_tradnl" sz="3200" dirty="0"/>
              <a:t>Internet </a:t>
            </a:r>
          </a:p>
          <a:p>
            <a:pPr marL="342900" indent="-342900">
              <a:buFont typeface="Arial" panose="020B0604020202020204" pitchFamily="34" charset="0"/>
              <a:buChar char="•"/>
            </a:pPr>
            <a:r>
              <a:rPr lang="es-ES_tradnl" sz="3200" dirty="0"/>
              <a:t>Impresora para hojas de trabajo y asignaciones</a:t>
            </a:r>
          </a:p>
          <a:p>
            <a:pPr marL="342900" indent="-342900">
              <a:buFont typeface="Arial" panose="020B0604020202020204" pitchFamily="34" charset="0"/>
              <a:buChar char="•"/>
            </a:pPr>
            <a:r>
              <a:rPr lang="es-ES_tradnl" sz="3200" dirty="0"/>
              <a:t>Acceso a un cementerio</a:t>
            </a:r>
          </a:p>
          <a:p>
            <a:pPr marL="342900" indent="-342900">
              <a:buFont typeface="Arial" panose="020B0604020202020204" pitchFamily="34" charset="0"/>
              <a:buChar char="•"/>
            </a:pPr>
            <a:r>
              <a:rPr lang="es-ES_tradnl" sz="3200" dirty="0"/>
              <a:t>Cámara digital para documentar su trabajo</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20733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1143000"/>
          </a:xfrm>
        </p:spPr>
        <p:txBody>
          <a:bodyPr>
            <a:normAutofit/>
          </a:bodyPr>
          <a:lstStyle/>
          <a:p>
            <a:pPr marR="0" algn="l" rtl="0"/>
            <a:r>
              <a:rPr lang="es-ES_tradnl" sz="4000" b="1" i="0" u="none" strike="noStrike" baseline="0" dirty="0">
                <a:cs typeface="Arial" panose="020B0604020202020204" pitchFamily="34" charset="0"/>
              </a:rPr>
              <a:t>Materiales</a:t>
            </a:r>
          </a:p>
        </p:txBody>
      </p:sp>
      <p:sp>
        <p:nvSpPr>
          <p:cNvPr id="4" name="Content Placeholder 3"/>
          <p:cNvSpPr>
            <a:spLocks noGrp="1"/>
          </p:cNvSpPr>
          <p:nvPr>
            <p:ph sz="half" idx="1"/>
          </p:nvPr>
        </p:nvSpPr>
        <p:spPr/>
        <p:txBody>
          <a:bodyPr/>
          <a:lstStyle/>
          <a:p>
            <a:r>
              <a:rPr lang="es-ES_tradnl" dirty="0"/>
              <a:t>¿Qué es?</a:t>
            </a:r>
          </a:p>
          <a:p>
            <a:r>
              <a:rPr lang="es-ES_tradnl" dirty="0"/>
              <a:t>¿Cómo lo averiguo?</a:t>
            </a:r>
          </a:p>
          <a:p>
            <a:r>
              <a:rPr lang="es-ES_tradnl" dirty="0"/>
              <a:t>¿Cómo se comporta?</a:t>
            </a:r>
          </a:p>
        </p:txBody>
      </p:sp>
      <p:pic>
        <p:nvPicPr>
          <p:cNvPr id="3074" name="Picture 2" descr="Dos personas paradas al frente de una verja decorativa de hierro en un cementerio.  Una está sujetando la computadora mientras la otra toma medidas con un analizador de rayos X."/>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419600" y="0"/>
            <a:ext cx="4724400" cy="71055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45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os personas arrodilladas y arreglando la base de un marcador de tumba."/>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115746" y="1221782"/>
            <a:ext cx="9252558" cy="5647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noFill/>
        </p:spPr>
        <p:txBody>
          <a:bodyPr>
            <a:normAutofit/>
          </a:bodyPr>
          <a:lstStyle/>
          <a:p>
            <a:pPr marR="0" rtl="0"/>
            <a:r>
              <a:rPr lang="es-ES_tradnl" sz="4000" b="1" i="0" u="none" strike="noStrike" baseline="0" dirty="0">
                <a:cs typeface="Arial" panose="020B0604020202020204" pitchFamily="34" charset="0"/>
              </a:rPr>
              <a:t>Destrezas</a:t>
            </a:r>
          </a:p>
        </p:txBody>
      </p:sp>
    </p:spTree>
    <p:extLst>
      <p:ext uri="{BB962C8B-B14F-4D97-AF65-F5344CB8AC3E}">
        <p14:creationId xmlns:p14="http://schemas.microsoft.com/office/powerpoint/2010/main" val="784563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 marcador de tumba roto que ha sido compuesto de manera equivocada.  Se puede ver grietas grandes y epóxico regado en la superficie del marcador."/>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81023" y="1234796"/>
            <a:ext cx="9225023" cy="5645250"/>
          </a:xfrm>
          <a:prstGeom prst="rect">
            <a:avLst/>
          </a:prstGeom>
          <a:solidFill>
            <a:schemeClr val="bg1">
              <a:alpha val="30000"/>
            </a:schemeClr>
          </a:solidFill>
          <a:ln>
            <a:noFill/>
          </a:ln>
          <a:effectLst/>
        </p:spPr>
      </p:pic>
      <p:sp>
        <p:nvSpPr>
          <p:cNvPr id="2" name="Title 1"/>
          <p:cNvSpPr>
            <a:spLocks noGrp="1"/>
          </p:cNvSpPr>
          <p:nvPr>
            <p:ph type="title"/>
          </p:nvPr>
        </p:nvSpPr>
        <p:spPr/>
        <p:txBody>
          <a:bodyPr>
            <a:normAutofit/>
          </a:bodyPr>
          <a:lstStyle/>
          <a:p>
            <a:pPr marR="0" rtl="0"/>
            <a:r>
              <a:rPr lang="es-ES_tradnl" sz="4000" b="1" i="0" u="none" strike="noStrike" baseline="0" dirty="0">
                <a:cs typeface="Arial" panose="020B0604020202020204" pitchFamily="34" charset="0"/>
              </a:rPr>
              <a:t>Ética</a:t>
            </a:r>
          </a:p>
        </p:txBody>
      </p:sp>
      <p:sp>
        <p:nvSpPr>
          <p:cNvPr id="8" name="Content Placeholder 7"/>
          <p:cNvSpPr>
            <a:spLocks noGrp="1"/>
          </p:cNvSpPr>
          <p:nvPr>
            <p:ph sz="half" idx="1"/>
          </p:nvPr>
        </p:nvSpPr>
        <p:spPr>
          <a:xfrm>
            <a:off x="457200" y="1600201"/>
            <a:ext cx="2590800" cy="2362199"/>
          </a:xfrm>
          <a:solidFill>
            <a:schemeClr val="bg1">
              <a:alpha val="30000"/>
            </a:schemeClr>
          </a:solidFill>
        </p:spPr>
        <p:txBody>
          <a:bodyPr>
            <a:normAutofit/>
          </a:bodyPr>
          <a:lstStyle/>
          <a:p>
            <a:r>
              <a:rPr lang="es-ES_tradnl" b="1" dirty="0"/>
              <a:t>No haga daño</a:t>
            </a:r>
          </a:p>
          <a:p>
            <a:r>
              <a:rPr lang="es-ES_tradnl" b="1" dirty="0"/>
              <a:t>Sea auténtico</a:t>
            </a:r>
          </a:p>
          <a:p>
            <a:r>
              <a:rPr lang="es-ES_tradnl" b="1" dirty="0"/>
              <a:t>Entienda los tratamientos</a:t>
            </a:r>
          </a:p>
        </p:txBody>
      </p:sp>
    </p:spTree>
    <p:extLst>
      <p:ext uri="{BB962C8B-B14F-4D97-AF65-F5344CB8AC3E}">
        <p14:creationId xmlns:p14="http://schemas.microsoft.com/office/powerpoint/2010/main" val="1734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4648200" cy="1143000"/>
          </a:xfrm>
        </p:spPr>
        <p:txBody>
          <a:bodyPr>
            <a:normAutofit/>
          </a:bodyPr>
          <a:lstStyle/>
          <a:p>
            <a:pPr marR="0" algn="l" rtl="0"/>
            <a:r>
              <a:rPr lang="es-ES_tradnl" sz="4000" b="1" i="0" u="none" strike="noStrike" baseline="0" dirty="0">
                <a:cs typeface="Arial" panose="020B0604020202020204" pitchFamily="34" charset="0"/>
              </a:rPr>
              <a:t>Adiestramiento</a:t>
            </a:r>
          </a:p>
        </p:txBody>
      </p:sp>
      <p:sp>
        <p:nvSpPr>
          <p:cNvPr id="4" name="Content Placeholder 3"/>
          <p:cNvSpPr>
            <a:spLocks noGrp="1"/>
          </p:cNvSpPr>
          <p:nvPr>
            <p:ph sz="half" idx="1"/>
          </p:nvPr>
        </p:nvSpPr>
        <p:spPr>
          <a:xfrm>
            <a:off x="457200" y="2514600"/>
            <a:ext cx="4038600" cy="3611563"/>
          </a:xfrm>
        </p:spPr>
        <p:txBody>
          <a:bodyPr/>
          <a:lstStyle/>
          <a:p>
            <a:r>
              <a:rPr lang="es-ES_tradnl" dirty="0"/>
              <a:t>Niveles establecidos de peritaje</a:t>
            </a:r>
          </a:p>
          <a:p>
            <a:r>
              <a:rPr lang="es-ES_tradnl" dirty="0"/>
              <a:t>Talleres</a:t>
            </a:r>
          </a:p>
          <a:p>
            <a:r>
              <a:rPr lang="es-ES_tradnl" dirty="0"/>
              <a:t>Vídeos</a:t>
            </a:r>
          </a:p>
          <a:p>
            <a:r>
              <a:rPr lang="es-ES_tradnl" dirty="0"/>
              <a:t>Seminarios en línea </a:t>
            </a:r>
          </a:p>
          <a:p>
            <a:r>
              <a:rPr lang="es-ES_tradnl" dirty="0"/>
              <a:t>Transmisiones a distancia</a:t>
            </a:r>
          </a:p>
        </p:txBody>
      </p:sp>
      <p:pic>
        <p:nvPicPr>
          <p:cNvPr id="3" name="Content Placeholder 2" descr="Una persona que enfoca una cámara de vídeo filmando a otra persona que trabaja en una verja de hierro."/>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193102" y="152400"/>
            <a:ext cx="3584218" cy="2383123"/>
          </a:xfrm>
        </p:spPr>
      </p:pic>
      <p:pic>
        <p:nvPicPr>
          <p:cNvPr id="1026" name="Picture 2" descr="Dos hombres usando una madera  dos por cuatro y abrazaderas para crear un mecanismo de levantamiento para mover la lápida."/>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181600" y="2971800"/>
            <a:ext cx="3581400" cy="3585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81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a persona en un andamio sujetando un aerosol a presión apuntando hacia un monumento."/>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l="-18518" b="-243"/>
          <a:stretch/>
        </p:blipFill>
        <p:spPr bwMode="auto">
          <a:xfrm>
            <a:off x="-1676401" y="-11502"/>
            <a:ext cx="10875469" cy="7250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marR="0" rtl="0"/>
            <a:r>
              <a:rPr lang="es-ES_tradnl" sz="4000" b="1" i="0" u="none" strike="noStrike" baseline="0" dirty="0">
                <a:cs typeface="Arial" panose="020B0604020202020204" pitchFamily="34" charset="0"/>
              </a:rPr>
              <a:t>Tratamientos</a:t>
            </a:r>
          </a:p>
        </p:txBody>
      </p:sp>
      <p:sp>
        <p:nvSpPr>
          <p:cNvPr id="4" name="Content Placeholder 3"/>
          <p:cNvSpPr>
            <a:spLocks noGrp="1"/>
          </p:cNvSpPr>
          <p:nvPr>
            <p:ph sz="half" idx="1"/>
          </p:nvPr>
        </p:nvSpPr>
        <p:spPr>
          <a:xfrm>
            <a:off x="457200" y="4038600"/>
            <a:ext cx="3810000" cy="2133600"/>
          </a:xfrm>
          <a:solidFill>
            <a:schemeClr val="bg1">
              <a:alpha val="30000"/>
            </a:schemeClr>
          </a:solidFill>
        </p:spPr>
        <p:txBody>
          <a:bodyPr>
            <a:normAutofit/>
          </a:bodyPr>
          <a:lstStyle/>
          <a:p>
            <a:r>
              <a:rPr lang="es-ES_tradnl" dirty="0"/>
              <a:t>Métodos tradicionales</a:t>
            </a:r>
          </a:p>
          <a:p>
            <a:r>
              <a:rPr lang="es-ES_tradnl" dirty="0"/>
              <a:t>Materiales nuevos</a:t>
            </a:r>
          </a:p>
          <a:p>
            <a:r>
              <a:rPr lang="es-ES_tradnl" dirty="0"/>
              <a:t>Limpieza</a:t>
            </a:r>
          </a:p>
        </p:txBody>
      </p:sp>
    </p:spTree>
    <p:extLst>
      <p:ext uri="{BB962C8B-B14F-4D97-AF65-F5344CB8AC3E}">
        <p14:creationId xmlns:p14="http://schemas.microsoft.com/office/powerpoint/2010/main" val="219438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Una persona en un cementerio nacional usando una pulidora eléctica para remover el sucio y los materiales de la tumba de un marcado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137804" y="0"/>
            <a:ext cx="5006196" cy="6858000"/>
          </a:xfrm>
        </p:spPr>
      </p:pic>
      <p:sp>
        <p:nvSpPr>
          <p:cNvPr id="2" name="Title 1"/>
          <p:cNvSpPr>
            <a:spLocks noGrp="1"/>
          </p:cNvSpPr>
          <p:nvPr>
            <p:ph type="title"/>
          </p:nvPr>
        </p:nvSpPr>
        <p:spPr>
          <a:xfrm>
            <a:off x="228600" y="124162"/>
            <a:ext cx="5006196" cy="1054301"/>
          </a:xfrm>
        </p:spPr>
        <p:txBody>
          <a:bodyPr>
            <a:noAutofit/>
          </a:bodyPr>
          <a:lstStyle/>
          <a:p>
            <a:pPr marR="0" algn="l" rtl="0"/>
            <a:r>
              <a:rPr lang="es-ES_tradnl" sz="3600" b="1" i="0" u="none" strike="noStrike" baseline="0" dirty="0">
                <a:cs typeface="Arial" panose="020B0604020202020204" pitchFamily="34" charset="0"/>
              </a:rPr>
              <a:t>Retos </a:t>
            </a:r>
            <a:r>
              <a:rPr lang="es-ES_tradnl" sz="3600" b="1" dirty="0">
                <a:cs typeface="Arial" panose="020B0604020202020204" pitchFamily="34" charset="0"/>
              </a:rPr>
              <a:t>actuales y futuros</a:t>
            </a:r>
            <a:endParaRPr lang="es-ES_tradnl" sz="3600" b="1" i="0" u="none" strike="noStrike" baseline="0" dirty="0">
              <a:cs typeface="Arial" panose="020B0604020202020204" pitchFamily="34" charset="0"/>
            </a:endParaRPr>
          </a:p>
        </p:txBody>
      </p:sp>
      <p:sp>
        <p:nvSpPr>
          <p:cNvPr id="3" name="Text Placeholder 2"/>
          <p:cNvSpPr>
            <a:spLocks noGrp="1"/>
          </p:cNvSpPr>
          <p:nvPr>
            <p:ph sz="half" idx="1"/>
          </p:nvPr>
        </p:nvSpPr>
        <p:spPr>
          <a:xfrm>
            <a:off x="76200" y="2286000"/>
            <a:ext cx="4038600" cy="3840163"/>
          </a:xfrm>
        </p:spPr>
        <p:txBody>
          <a:bodyPr vert="horz" lIns="91440" tIns="45720" rIns="91440" bIns="45720" rtlCol="0" anchor="t">
            <a:normAutofit lnSpcReduction="10000"/>
          </a:bodyPr>
          <a:lstStyle/>
          <a:p>
            <a:pPr marR="0" lvl="0" rtl="0"/>
            <a:r>
              <a:rPr lang="es-ES_tradnl" i="0" u="none" strike="noStrike" baseline="0" dirty="0">
                <a:cs typeface="Arial" panose="020B0604020202020204" pitchFamily="34" charset="0"/>
              </a:rPr>
              <a:t>Falta de especialistas adiestrados en cementerios</a:t>
            </a:r>
          </a:p>
          <a:p>
            <a:pPr marR="0" lvl="0" rtl="0"/>
            <a:r>
              <a:rPr lang="es-ES_tradnl" dirty="0">
                <a:cs typeface="Arial"/>
              </a:rPr>
              <a:t>Muchos cementerios en necesidad</a:t>
            </a:r>
            <a:endParaRPr lang="es-ES_tradnl" i="0" u="none" strike="noStrike" baseline="0" dirty="0">
              <a:cs typeface="Arial" panose="020B0604020202020204" pitchFamily="34" charset="0"/>
            </a:endParaRPr>
          </a:p>
          <a:p>
            <a:pPr marR="0" lvl="0" rtl="0"/>
            <a:r>
              <a:rPr lang="es-ES_tradnl" i="0" u="none" strike="noStrike" baseline="0" dirty="0">
                <a:cs typeface="Arial" panose="020B0604020202020204" pitchFamily="34" charset="0"/>
              </a:rPr>
              <a:t>Información vs. </a:t>
            </a:r>
            <a:r>
              <a:rPr lang="es-ES_tradnl" dirty="0">
                <a:cs typeface="Arial" panose="020B0604020202020204" pitchFamily="34" charset="0"/>
              </a:rPr>
              <a:t>Des</a:t>
            </a:r>
            <a:r>
              <a:rPr lang="es-ES_tradnl" i="0" u="none" strike="noStrike" baseline="0" dirty="0">
                <a:cs typeface="Arial" panose="020B0604020202020204" pitchFamily="34" charset="0"/>
              </a:rPr>
              <a:t>información</a:t>
            </a:r>
          </a:p>
          <a:p>
            <a:pPr marR="0" lvl="0" rtl="0"/>
            <a:r>
              <a:rPr lang="es-ES_tradnl" i="0" u="none" strike="noStrike" baseline="0" dirty="0">
                <a:cs typeface="Arial" panose="020B0604020202020204" pitchFamily="34" charset="0"/>
              </a:rPr>
              <a:t>Financiamiento mínimo o nulo</a:t>
            </a:r>
          </a:p>
        </p:txBody>
      </p:sp>
    </p:spTree>
    <p:extLst>
      <p:ext uri="{BB962C8B-B14F-4D97-AF65-F5344CB8AC3E}">
        <p14:creationId xmlns:p14="http://schemas.microsoft.com/office/powerpoint/2010/main" val="11276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 lindo marcador de tumba que sobresale en la maleza de un cementerio abandonado."/>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0" y="5181600"/>
            <a:ext cx="9144000" cy="1371600"/>
          </a:xfrm>
          <a:solidFill>
            <a:schemeClr val="bg1">
              <a:alpha val="40000"/>
            </a:schemeClr>
          </a:solidFill>
        </p:spPr>
        <p:txBody>
          <a:bodyPr>
            <a:noAutofit/>
          </a:bodyPr>
          <a:lstStyle/>
          <a:p>
            <a:pPr marR="0" algn="l" rtl="0"/>
            <a:r>
              <a:rPr lang="es-ES_tradnl" sz="3000" b="1" i="0" u="none" strike="noStrike" baseline="0" dirty="0">
                <a:solidFill>
                  <a:schemeClr val="tx1"/>
                </a:solidFill>
                <a:effectLst>
                  <a:outerShdw blurRad="38100" dist="38100" dir="2700000" algn="tl">
                    <a:srgbClr val="000000">
                      <a:alpha val="43137"/>
                    </a:srgbClr>
                  </a:outerShdw>
                </a:effectLst>
                <a:latin typeface="Georgia" panose="02040502050405020303" pitchFamily="18" charset="0"/>
                <a:cs typeface="Arial" panose="020B0604020202020204" pitchFamily="34" charset="0"/>
              </a:rPr>
              <a:t>Sin observación, destrezas y ética, los cementerios continuarán desapareciendo</a:t>
            </a:r>
            <a:r>
              <a:rPr lang="es-ES_tradnl" sz="3000" b="1" i="0" u="none" strike="noStrike" dirty="0">
                <a:solidFill>
                  <a:schemeClr val="tx1"/>
                </a:solidFill>
                <a:effectLst>
                  <a:outerShdw blurRad="38100" dist="38100" dir="2700000" algn="tl">
                    <a:srgbClr val="000000">
                      <a:alpha val="43137"/>
                    </a:srgbClr>
                  </a:outerShdw>
                </a:effectLst>
                <a:latin typeface="Georgia" panose="02040502050405020303" pitchFamily="18" charset="0"/>
                <a:cs typeface="Arial" panose="020B0604020202020204" pitchFamily="34" charset="0"/>
              </a:rPr>
              <a:t> de nuestras memorias.</a:t>
            </a:r>
            <a:endParaRPr lang="es-ES_tradnl" sz="3000" b="1" i="0" u="none" strike="noStrike" baseline="0" dirty="0">
              <a:solidFill>
                <a:schemeClr val="tx1"/>
              </a:solidFill>
              <a:effectLst>
                <a:outerShdw blurRad="38100" dist="38100" dir="2700000" algn="tl">
                  <a:srgbClr val="000000">
                    <a:alpha val="43137"/>
                  </a:srgbClr>
                </a:outerShdw>
              </a:effectLst>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4220269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a foto tridimensional de una persona apuntando directamente hacia el espectad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3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3594" y="3276600"/>
            <a:ext cx="9067800" cy="1569660"/>
          </a:xfrm>
          <a:prstGeom prst="rect">
            <a:avLst/>
          </a:prstGeom>
          <a:solidFill>
            <a:schemeClr val="bg1">
              <a:lumMod val="95000"/>
              <a:lumOff val="5000"/>
              <a:alpha val="33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Georgia" panose="02040502050405020303" pitchFamily="18" charset="0"/>
                <a:ea typeface="+mn-ea"/>
                <a:cs typeface="Arial" panose="020B0604020202020204" pitchFamily="34" charset="0"/>
              </a:rPr>
              <a:t>Sea parte de un </a:t>
            </a:r>
            <a:r>
              <a:rPr kumimoji="0" lang="en-US" sz="3200" b="1" i="0" u="none" strike="noStrike" kern="1200" cap="none" spc="0" normalizeH="0" baseline="0" noProof="0" dirty="0" err="1">
                <a:ln>
                  <a:noFill/>
                </a:ln>
                <a:solidFill>
                  <a:schemeClr val="tx1"/>
                </a:solidFill>
                <a:effectLst/>
                <a:uLnTx/>
                <a:uFillTx/>
                <a:latin typeface="Georgia" panose="02040502050405020303" pitchFamily="18" charset="0"/>
                <a:ea typeface="+mn-ea"/>
                <a:cs typeface="Arial" panose="020B0604020202020204" pitchFamily="34" charset="0"/>
              </a:rPr>
              <a:t>movimiento</a:t>
            </a:r>
            <a:r>
              <a:rPr kumimoji="0" lang="en-US" sz="3200" b="1" i="0" u="none" strike="noStrike" kern="1200" cap="none" spc="0" normalizeH="0" baseline="0" noProof="0" dirty="0">
                <a:ln>
                  <a:noFill/>
                </a:ln>
                <a:solidFill>
                  <a:schemeClr val="tx1"/>
                </a:solidFill>
                <a:effectLst/>
                <a:uLnTx/>
                <a:uFillTx/>
                <a:latin typeface="Georgia" panose="02040502050405020303" pitchFamily="18" charset="0"/>
                <a:ea typeface="+mn-ea"/>
                <a:cs typeface="Arial" panose="020B0604020202020204" pitchFamily="34" charset="0"/>
              </a:rPr>
              <a:t> mayor </a:t>
            </a:r>
            <a:r>
              <a:rPr kumimoji="0" lang="en-US" sz="3200" b="1" i="0" u="none" strike="noStrike" kern="1200" cap="none" spc="0" normalizeH="0" baseline="0" noProof="0" dirty="0" err="1">
                <a:ln>
                  <a:noFill/>
                </a:ln>
                <a:solidFill>
                  <a:schemeClr val="tx1"/>
                </a:solidFill>
                <a:effectLst/>
                <a:uLnTx/>
                <a:uFillTx/>
                <a:latin typeface="Georgia" panose="02040502050405020303" pitchFamily="18" charset="0"/>
                <a:ea typeface="+mn-ea"/>
                <a:cs typeface="Arial" panose="020B0604020202020204" pitchFamily="34" charset="0"/>
              </a:rPr>
              <a:t>para</a:t>
            </a:r>
            <a:r>
              <a:rPr kumimoji="0" lang="en-US" sz="3200" b="1" i="0" u="none" strike="noStrike" kern="1200" cap="none" spc="0" normalizeH="0" baseline="0" noProof="0" dirty="0">
                <a:ln>
                  <a:noFill/>
                </a:ln>
                <a:solidFill>
                  <a:schemeClr val="tx1"/>
                </a:solidFill>
                <a:effectLst/>
                <a:uLnTx/>
                <a:uFillTx/>
                <a:latin typeface="Georgia" panose="02040502050405020303" pitchFamily="18" charset="0"/>
                <a:ea typeface="+mn-ea"/>
                <a:cs typeface="Arial" panose="020B0604020202020204" pitchFamily="34" charset="0"/>
              </a:rPr>
              <a:t> </a:t>
            </a:r>
            <a:r>
              <a:rPr kumimoji="0" lang="en-US" sz="3200" b="1" i="0" u="none" strike="noStrike" kern="1200" cap="none" spc="0" normalizeH="0" baseline="0" noProof="0" dirty="0" err="1">
                <a:ln>
                  <a:noFill/>
                </a:ln>
                <a:solidFill>
                  <a:schemeClr val="tx1"/>
                </a:solidFill>
                <a:effectLst/>
                <a:uLnTx/>
                <a:uFillTx/>
                <a:latin typeface="Georgia" panose="02040502050405020303" pitchFamily="18" charset="0"/>
                <a:ea typeface="+mn-ea"/>
                <a:cs typeface="Arial" panose="020B0604020202020204" pitchFamily="34" charset="0"/>
              </a:rPr>
              <a:t>una</a:t>
            </a:r>
            <a:r>
              <a:rPr kumimoji="0" lang="en-US" sz="3200" b="1" i="0" u="none" strike="noStrike" kern="1200" cap="none" spc="0" normalizeH="0" baseline="0" noProof="0" dirty="0">
                <a:ln>
                  <a:noFill/>
                </a:ln>
                <a:solidFill>
                  <a:schemeClr val="tx1"/>
                </a:solidFill>
                <a:effectLst/>
                <a:uLnTx/>
                <a:uFillTx/>
                <a:latin typeface="Georgia" panose="02040502050405020303" pitchFamily="18" charset="0"/>
                <a:ea typeface="+mn-ea"/>
                <a:cs typeface="Arial" panose="020B0604020202020204" pitchFamily="34" charset="0"/>
              </a:rPr>
              <a:t> </a:t>
            </a:r>
            <a:r>
              <a:rPr kumimoji="0" lang="en-US" sz="3200" b="1" i="0" u="none" strike="noStrike" kern="1200" cap="none" spc="0" normalizeH="0" baseline="0" noProof="0" dirty="0" err="1">
                <a:ln>
                  <a:noFill/>
                </a:ln>
                <a:solidFill>
                  <a:schemeClr val="tx1"/>
                </a:solidFill>
                <a:effectLst/>
                <a:uLnTx/>
                <a:uFillTx/>
                <a:latin typeface="Georgia" panose="02040502050405020303" pitchFamily="18" charset="0"/>
                <a:ea typeface="+mn-ea"/>
                <a:cs typeface="Arial" panose="020B0604020202020204" pitchFamily="34" charset="0"/>
              </a:rPr>
              <a:t>mejor</a:t>
            </a:r>
            <a:r>
              <a:rPr kumimoji="0" lang="en-US" sz="3200" b="1" i="0" u="none" strike="noStrike" kern="1200" cap="none" spc="0" normalizeH="0" baseline="0" noProof="0" dirty="0">
                <a:ln>
                  <a:noFill/>
                </a:ln>
                <a:solidFill>
                  <a:schemeClr val="tx1"/>
                </a:solidFill>
                <a:effectLst/>
                <a:uLnTx/>
                <a:uFillTx/>
                <a:latin typeface="Georgia" panose="02040502050405020303" pitchFamily="18" charset="0"/>
                <a:ea typeface="+mn-ea"/>
                <a:cs typeface="Arial" panose="020B0604020202020204" pitchFamily="34" charset="0"/>
              </a:rPr>
              <a:t> </a:t>
            </a:r>
            <a:r>
              <a:rPr kumimoji="0" lang="en-US" sz="3200" b="1" i="0" u="none" strike="noStrike" kern="1200" cap="none" spc="0" normalizeH="0" baseline="0" noProof="0" dirty="0" err="1">
                <a:ln>
                  <a:noFill/>
                </a:ln>
                <a:solidFill>
                  <a:schemeClr val="tx1"/>
                </a:solidFill>
                <a:effectLst/>
                <a:uLnTx/>
                <a:uFillTx/>
                <a:latin typeface="Georgia" panose="02040502050405020303" pitchFamily="18" charset="0"/>
                <a:ea typeface="+mn-ea"/>
                <a:cs typeface="Arial" panose="020B0604020202020204" pitchFamily="34" charset="0"/>
              </a:rPr>
              <a:t>conservación</a:t>
            </a:r>
            <a:r>
              <a:rPr kumimoji="0" lang="en-US" sz="3200" b="1" i="0" u="none" strike="noStrike" kern="1200" cap="none" spc="0" normalizeH="0" baseline="0" noProof="0" dirty="0">
                <a:ln>
                  <a:noFill/>
                </a:ln>
                <a:solidFill>
                  <a:schemeClr val="tx1"/>
                </a:solidFill>
                <a:effectLst/>
                <a:uLnTx/>
                <a:uFillTx/>
                <a:latin typeface="Georgia" panose="02040502050405020303" pitchFamily="18" charset="0"/>
                <a:ea typeface="+mn-ea"/>
                <a:cs typeface="Arial" panose="020B0604020202020204" pitchFamily="34" charset="0"/>
              </a:rPr>
              <a:t> de los </a:t>
            </a:r>
            <a:r>
              <a:rPr kumimoji="0" lang="en-US" sz="3200" b="1" i="0" u="none" strike="noStrike" kern="1200" cap="none" spc="0" normalizeH="0" baseline="0" noProof="0" dirty="0" err="1">
                <a:ln>
                  <a:noFill/>
                </a:ln>
                <a:solidFill>
                  <a:schemeClr val="tx1"/>
                </a:solidFill>
                <a:effectLst/>
                <a:uLnTx/>
                <a:uFillTx/>
                <a:latin typeface="Georgia" panose="02040502050405020303" pitchFamily="18" charset="0"/>
                <a:ea typeface="+mn-ea"/>
                <a:cs typeface="Arial" panose="020B0604020202020204" pitchFamily="34" charset="0"/>
              </a:rPr>
              <a:t>cementerios</a:t>
            </a:r>
            <a:r>
              <a:rPr lang="en-US" sz="3200" b="1" dirty="0">
                <a:solidFill>
                  <a:schemeClr val="tx1"/>
                </a:solidFill>
                <a:ea typeface="+mn-ea"/>
                <a:cs typeface="Arial" panose="020B0604020202020204" pitchFamily="34" charset="0"/>
              </a:rPr>
              <a:t>.</a:t>
            </a:r>
            <a:endParaRPr kumimoji="0" lang="en-US" sz="3200" b="1" i="0" u="none" strike="noStrike" kern="1200" cap="none" spc="0" normalizeH="0" baseline="0" noProof="0" dirty="0">
              <a:ln>
                <a:noFill/>
              </a:ln>
              <a:solidFill>
                <a:schemeClr val="tx1"/>
              </a:solidFill>
              <a:effectLst/>
              <a:uLnTx/>
              <a:uFillTx/>
              <a:latin typeface="Georgia" panose="02040502050405020303" pitchFamily="18" charset="0"/>
              <a:ea typeface="+mn-ea"/>
              <a:cs typeface="Arial" panose="020B0604020202020204" pitchFamily="34" charset="0"/>
            </a:endParaRPr>
          </a:p>
        </p:txBody>
      </p:sp>
    </p:spTree>
    <p:extLst>
      <p:ext uri="{BB962C8B-B14F-4D97-AF65-F5344CB8AC3E}">
        <p14:creationId xmlns:p14="http://schemas.microsoft.com/office/powerpoint/2010/main" val="1413807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261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114FB-7C23-4CA4-A0C7-CF7FCE2DD882}"/>
              </a:ext>
            </a:extLst>
          </p:cNvPr>
          <p:cNvSpPr>
            <a:spLocks noGrp="1"/>
          </p:cNvSpPr>
          <p:nvPr>
            <p:ph type="title"/>
          </p:nvPr>
        </p:nvSpPr>
        <p:spPr/>
        <p:txBody>
          <a:bodyPr>
            <a:normAutofit/>
          </a:bodyPr>
          <a:lstStyle/>
          <a:p>
            <a:r>
              <a:rPr lang="en-US" dirty="0"/>
              <a:t>¿</a:t>
            </a:r>
            <a:r>
              <a:rPr lang="es-ES_tradnl" dirty="0"/>
              <a:t>Cómo utilizo la tecnología</a:t>
            </a:r>
            <a:r>
              <a:rPr lang="en-US" dirty="0"/>
              <a:t>?</a:t>
            </a:r>
          </a:p>
        </p:txBody>
      </p:sp>
      <p:sp>
        <p:nvSpPr>
          <p:cNvPr id="8" name="Text Placeholder 7">
            <a:extLst>
              <a:ext uri="{FF2B5EF4-FFF2-40B4-BE49-F238E27FC236}">
                <a16:creationId xmlns:a16="http://schemas.microsoft.com/office/drawing/2014/main" id="{C411DAC8-A612-4D2D-9982-D72123D13E69}"/>
              </a:ext>
            </a:extLst>
          </p:cNvPr>
          <p:cNvSpPr>
            <a:spLocks noGrp="1"/>
          </p:cNvSpPr>
          <p:nvPr>
            <p:ph type="body" sz="half" idx="2"/>
          </p:nvPr>
        </p:nvSpPr>
        <p:spPr>
          <a:xfrm>
            <a:off x="322729" y="1406769"/>
            <a:ext cx="4518211" cy="5026304"/>
          </a:xfrm>
        </p:spPr>
        <p:txBody>
          <a:bodyPr>
            <a:normAutofit/>
          </a:bodyPr>
          <a:lstStyle/>
          <a:p>
            <a:pPr marL="342900" indent="-342900">
              <a:buFont typeface="Arial" panose="020B0604020202020204" pitchFamily="34" charset="0"/>
              <a:buChar char="•"/>
            </a:pPr>
            <a:r>
              <a:rPr lang="en-US" sz="3200" dirty="0"/>
              <a:t>Zoom</a:t>
            </a:r>
          </a:p>
          <a:p>
            <a:pPr marL="800100" lvl="1" indent="-342900">
              <a:buFont typeface="Arial" panose="020B0604020202020204" pitchFamily="34" charset="0"/>
              <a:buChar char="•"/>
            </a:pPr>
            <a:r>
              <a:rPr lang="en-US" sz="2400" dirty="0"/>
              <a:t>Chat</a:t>
            </a:r>
          </a:p>
          <a:p>
            <a:pPr marL="800100" lvl="1" indent="-342900">
              <a:buFont typeface="Arial" panose="020B0604020202020204" pitchFamily="34" charset="0"/>
              <a:buChar char="•"/>
            </a:pPr>
            <a:r>
              <a:rPr lang="es-ES_tradnl" sz="2400" dirty="0"/>
              <a:t>Anota</a:t>
            </a:r>
          </a:p>
          <a:p>
            <a:pPr marL="800100" lvl="1" indent="-342900">
              <a:buFont typeface="Arial" panose="020B0604020202020204" pitchFamily="34" charset="0"/>
              <a:buChar char="•"/>
            </a:pPr>
            <a:r>
              <a:rPr lang="es-ES_tradnl" sz="2400" dirty="0"/>
              <a:t>Compartir pantalla</a:t>
            </a:r>
          </a:p>
          <a:p>
            <a:pPr marL="800100" lvl="1" indent="-342900">
              <a:buFont typeface="Arial" panose="020B0604020202020204" pitchFamily="34" charset="0"/>
              <a:buChar char="•"/>
            </a:pPr>
            <a:r>
              <a:rPr lang="es-ES_tradnl" sz="2400" dirty="0"/>
              <a:t>En silencio</a:t>
            </a:r>
          </a:p>
          <a:p>
            <a:pPr marL="800100" lvl="1" indent="-342900">
              <a:buFont typeface="Arial" panose="020B0604020202020204" pitchFamily="34" charset="0"/>
              <a:buChar char="•"/>
            </a:pPr>
            <a:r>
              <a:rPr lang="es-ES_tradnl" sz="2400" dirty="0"/>
              <a:t>Apagar el vídeo</a:t>
            </a:r>
            <a:br>
              <a:rPr lang="es-ES_tradnl" sz="2400" dirty="0"/>
            </a:br>
            <a:endParaRPr lang="es-ES_tradnl" sz="2400" dirty="0"/>
          </a:p>
          <a:p>
            <a:pPr marL="342900" indent="-342900">
              <a:buFont typeface="Arial" panose="020B0604020202020204" pitchFamily="34" charset="0"/>
              <a:buChar char="•"/>
            </a:pPr>
            <a:r>
              <a:rPr lang="en-US" sz="3200" dirty="0"/>
              <a:t>Google Docs</a:t>
            </a:r>
          </a:p>
          <a:p>
            <a:pPr marL="800100" lvl="1" indent="-342900">
              <a:buFont typeface="Arial" panose="020B0604020202020204" pitchFamily="34" charset="0"/>
              <a:buChar char="•"/>
            </a:pPr>
            <a:r>
              <a:rPr lang="es-ES_tradnl" sz="2400" dirty="0"/>
              <a:t>Necesita una cuenta Google</a:t>
            </a:r>
          </a:p>
          <a:p>
            <a:pPr marL="800100" lvl="1" indent="-342900">
              <a:buFont typeface="Arial" panose="020B0604020202020204" pitchFamily="34" charset="0"/>
              <a:buChar char="•"/>
            </a:pPr>
            <a:r>
              <a:rPr lang="es-ES_tradnl" sz="2400" dirty="0"/>
              <a:t>Bajar documentos</a:t>
            </a:r>
          </a:p>
          <a:p>
            <a:pPr marL="800100" lvl="1" indent="-342900">
              <a:buFont typeface="Arial" panose="020B0604020202020204" pitchFamily="34" charset="0"/>
              <a:buChar char="•"/>
            </a:pPr>
            <a:r>
              <a:rPr lang="es-ES_tradnl" sz="2400" dirty="0"/>
              <a:t>Subir imágenes y asignaciones</a:t>
            </a:r>
          </a:p>
          <a:p>
            <a:pPr marL="800100" lvl="1" indent="-342900">
              <a:buFont typeface="Arial" panose="020B0604020202020204" pitchFamily="34" charset="0"/>
              <a:buChar char="•"/>
            </a:pPr>
            <a:endParaRPr lang="en-US" sz="2400" dirty="0"/>
          </a:p>
        </p:txBody>
      </p:sp>
      <p:pic>
        <p:nvPicPr>
          <p:cNvPr id="10" name="Content Placeholder 9" descr="Programador">
            <a:extLst>
              <a:ext uri="{FF2B5EF4-FFF2-40B4-BE49-F238E27FC236}">
                <a16:creationId xmlns:a16="http://schemas.microsoft.com/office/drawing/2014/main" id="{E8C566B3-F108-41A6-85A7-1B373CDE33F7}"/>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114800" y="1406769"/>
            <a:ext cx="4843424" cy="4843424"/>
          </a:xfrm>
        </p:spPr>
      </p:pic>
    </p:spTree>
    <p:extLst>
      <p:ext uri="{BB962C8B-B14F-4D97-AF65-F5344CB8AC3E}">
        <p14:creationId xmlns:p14="http://schemas.microsoft.com/office/powerpoint/2010/main" val="68167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47CF78C-28B0-4F98-BFD6-E7397C09B6DF}"/>
              </a:ext>
            </a:extLst>
          </p:cNvPr>
          <p:cNvSpPr>
            <a:spLocks noGrp="1"/>
          </p:cNvSpPr>
          <p:nvPr>
            <p:ph type="title"/>
          </p:nvPr>
        </p:nvSpPr>
        <p:spPr>
          <a:xfrm>
            <a:off x="489561" y="0"/>
            <a:ext cx="7883524" cy="1041645"/>
          </a:xfrm>
        </p:spPr>
        <p:txBody>
          <a:bodyPr>
            <a:normAutofit/>
          </a:bodyPr>
          <a:lstStyle/>
          <a:p>
            <a:r>
              <a:rPr lang="es-ES_tradnl" dirty="0"/>
              <a:t>¿Cómo funciona este curso</a:t>
            </a:r>
            <a:r>
              <a:rPr lang="en-US" dirty="0"/>
              <a:t>?</a:t>
            </a:r>
          </a:p>
        </p:txBody>
      </p:sp>
      <p:graphicFrame>
        <p:nvGraphicFramePr>
          <p:cNvPr id="12" name="Content Placeholder 11" descr="Week One Banner with bullet points">
            <a:extLst>
              <a:ext uri="{FF2B5EF4-FFF2-40B4-BE49-F238E27FC236}">
                <a16:creationId xmlns:a16="http://schemas.microsoft.com/office/drawing/2014/main" id="{49B55066-AAA6-4AB6-A1F5-973B0913F02A}"/>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802476534"/>
              </p:ext>
            </p:extLst>
          </p:nvPr>
        </p:nvGraphicFramePr>
        <p:xfrm>
          <a:off x="161365" y="1354149"/>
          <a:ext cx="5142155" cy="55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8" descr="Los participantes del taller mirando a un monumento alto y tomando notas sobre la condición en que está.">
            <a:extLst>
              <a:ext uri="{FF2B5EF4-FFF2-40B4-BE49-F238E27FC236}">
                <a16:creationId xmlns:a16="http://schemas.microsoft.com/office/drawing/2014/main" id="{1B98BB24-FFEE-4157-A710-B99288A01F9C}"/>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744700" y="1572603"/>
            <a:ext cx="4789590" cy="3592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9138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47CF78C-28B0-4F98-BFD6-E7397C09B6DF}"/>
              </a:ext>
            </a:extLst>
          </p:cNvPr>
          <p:cNvSpPr>
            <a:spLocks noGrp="1"/>
          </p:cNvSpPr>
          <p:nvPr>
            <p:ph type="title"/>
          </p:nvPr>
        </p:nvSpPr>
        <p:spPr/>
        <p:txBody>
          <a:bodyPr>
            <a:normAutofit/>
          </a:bodyPr>
          <a:lstStyle/>
          <a:p>
            <a:r>
              <a:rPr lang="en-US" dirty="0"/>
              <a:t>¿</a:t>
            </a:r>
            <a:r>
              <a:rPr lang="es-ES_tradnl" dirty="0"/>
              <a:t>Cómo funciona este curso?</a:t>
            </a:r>
            <a:endParaRPr lang="en-US" dirty="0"/>
          </a:p>
        </p:txBody>
      </p:sp>
      <p:graphicFrame>
        <p:nvGraphicFramePr>
          <p:cNvPr id="12" name="Content Placeholder 11" descr="Week Two banner with bullet points">
            <a:extLst>
              <a:ext uri="{FF2B5EF4-FFF2-40B4-BE49-F238E27FC236}">
                <a16:creationId xmlns:a16="http://schemas.microsoft.com/office/drawing/2014/main" id="{49B55066-AAA6-4AB6-A1F5-973B0913F02A}"/>
              </a:ext>
            </a:extLst>
          </p:cNvPr>
          <p:cNvGraphicFramePr>
            <a:graphicFrameLocks noGrp="1"/>
          </p:cNvGraphicFramePr>
          <p:nvPr>
            <p:ph idx="1"/>
            <p:extLst>
              <p:ext uri="{D42A27DB-BD31-4B8C-83A1-F6EECF244321}">
                <p14:modId xmlns:p14="http://schemas.microsoft.com/office/powerpoint/2010/main" val="1706056267"/>
              </p:ext>
            </p:extLst>
          </p:nvPr>
        </p:nvGraphicFramePr>
        <p:xfrm>
          <a:off x="161364" y="1406525"/>
          <a:ext cx="5120641" cy="5314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8" descr="Persona pasando la máquina de cortar grama de hilo en un cementerio.">
            <a:extLst>
              <a:ext uri="{FF2B5EF4-FFF2-40B4-BE49-F238E27FC236}">
                <a16:creationId xmlns:a16="http://schemas.microsoft.com/office/drawing/2014/main" id="{9DB4A1DC-F6F8-4172-AE0A-472573A4EB9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109573" y="1207077"/>
            <a:ext cx="4789589" cy="3592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849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47CF78C-28B0-4F98-BFD6-E7397C09B6DF}"/>
              </a:ext>
            </a:extLst>
          </p:cNvPr>
          <p:cNvSpPr>
            <a:spLocks noGrp="1"/>
          </p:cNvSpPr>
          <p:nvPr>
            <p:ph type="title"/>
          </p:nvPr>
        </p:nvSpPr>
        <p:spPr/>
        <p:txBody>
          <a:bodyPr>
            <a:normAutofit/>
          </a:bodyPr>
          <a:lstStyle/>
          <a:p>
            <a:r>
              <a:rPr lang="en-US" dirty="0"/>
              <a:t>¿</a:t>
            </a:r>
            <a:r>
              <a:rPr lang="es-ES_tradnl" dirty="0"/>
              <a:t>Cómo funciona este curso?</a:t>
            </a:r>
            <a:endParaRPr lang="en-US" dirty="0"/>
          </a:p>
        </p:txBody>
      </p:sp>
      <p:graphicFrame>
        <p:nvGraphicFramePr>
          <p:cNvPr id="12" name="Content Placeholder 11" descr="Week three banner with bullet points">
            <a:extLst>
              <a:ext uri="{FF2B5EF4-FFF2-40B4-BE49-F238E27FC236}">
                <a16:creationId xmlns:a16="http://schemas.microsoft.com/office/drawing/2014/main" id="{49B55066-AAA6-4AB6-A1F5-973B0913F02A}"/>
              </a:ext>
            </a:extLst>
          </p:cNvPr>
          <p:cNvGraphicFramePr>
            <a:graphicFrameLocks noGrp="1"/>
          </p:cNvGraphicFramePr>
          <p:nvPr>
            <p:ph idx="1"/>
            <p:extLst>
              <p:ext uri="{D42A27DB-BD31-4B8C-83A1-F6EECF244321}">
                <p14:modId xmlns:p14="http://schemas.microsoft.com/office/powerpoint/2010/main" val="36339294"/>
              </p:ext>
            </p:extLst>
          </p:nvPr>
        </p:nvGraphicFramePr>
        <p:xfrm>
          <a:off x="161365" y="1406525"/>
          <a:ext cx="5152913" cy="5314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8" descr="Un hombre supervisando a los voluntarios  mientras levantan y alinean un marcador de tumbas.">
            <a:extLst>
              <a:ext uri="{FF2B5EF4-FFF2-40B4-BE49-F238E27FC236}">
                <a16:creationId xmlns:a16="http://schemas.microsoft.com/office/drawing/2014/main" id="{33155E55-6A51-4BAA-BD70-313C03755A3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16200000">
            <a:off x="5312490" y="2455010"/>
            <a:ext cx="4894653" cy="32659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3503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EED45C4A-1223-4AAA-84FF-D7B45C37D344}"/>
              </a:ext>
            </a:extLst>
          </p:cNvPr>
          <p:cNvSpPr>
            <a:spLocks noGrp="1"/>
          </p:cNvSpPr>
          <p:nvPr>
            <p:ph type="title"/>
          </p:nvPr>
        </p:nvSpPr>
        <p:spPr>
          <a:xfrm>
            <a:off x="630238" y="457200"/>
            <a:ext cx="7885112" cy="738188"/>
          </a:xfrm>
        </p:spPr>
        <p:txBody>
          <a:bodyPr>
            <a:normAutofit/>
          </a:bodyPr>
          <a:lstStyle/>
          <a:p>
            <a:r>
              <a:rPr lang="en-US" dirty="0"/>
              <a:t>¿</a:t>
            </a:r>
            <a:r>
              <a:rPr lang="es-ES_tradnl" dirty="0"/>
              <a:t>Cómo funciona este curso?</a:t>
            </a:r>
          </a:p>
        </p:txBody>
      </p:sp>
      <p:graphicFrame>
        <p:nvGraphicFramePr>
          <p:cNvPr id="4" name="Diagram 3" descr="Four arrow diagram showing flow of work, including lecture, homework, group meeting, and review session.">
            <a:extLst>
              <a:ext uri="{FF2B5EF4-FFF2-40B4-BE49-F238E27FC236}">
                <a16:creationId xmlns:a16="http://schemas.microsoft.com/office/drawing/2014/main" id="{75BE89EC-344E-4EDD-A2CE-37F6BE8C1225}"/>
              </a:ext>
            </a:extLst>
          </p:cNvPr>
          <p:cNvGraphicFramePr/>
          <p:nvPr>
            <p:extLst>
              <p:ext uri="{D42A27DB-BD31-4B8C-83A1-F6EECF244321}">
                <p14:modId xmlns:p14="http://schemas.microsoft.com/office/powerpoint/2010/main" val="2949705208"/>
              </p:ext>
            </p:extLst>
          </p:nvPr>
        </p:nvGraphicFramePr>
        <p:xfrm>
          <a:off x="0" y="989012"/>
          <a:ext cx="9144000" cy="203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601488D8-6501-C24C-B3BB-EA98E66F21C8}"/>
              </a:ext>
            </a:extLst>
          </p:cNvPr>
          <p:cNvSpPr>
            <a:spLocks noGrp="1"/>
          </p:cNvSpPr>
          <p:nvPr>
            <p:ph type="body" sz="half" idx="2"/>
          </p:nvPr>
        </p:nvSpPr>
        <p:spPr>
          <a:xfrm>
            <a:off x="98792" y="2876061"/>
            <a:ext cx="9045208" cy="3847467"/>
          </a:xfrm>
        </p:spPr>
        <p:txBody>
          <a:bodyPr vert="horz" lIns="91440" tIns="45720" rIns="91440" bIns="45720" rtlCol="0" anchor="t">
            <a:noAutofit/>
          </a:bodyPr>
          <a:lstStyle/>
          <a:p>
            <a:pPr marL="285750" indent="-285750">
              <a:buClr>
                <a:schemeClr val="tx1"/>
              </a:buClr>
              <a:buSzPct val="70000"/>
              <a:buFont typeface="Wingdings" pitchFamily="2" charset="2"/>
              <a:buChar char="§"/>
              <a:defRPr/>
            </a:pPr>
            <a:r>
              <a:rPr lang="es-ES_tradnl" sz="3600" dirty="0">
                <a:solidFill>
                  <a:schemeClr val="accent4">
                    <a:lumMod val="10000"/>
                  </a:schemeClr>
                </a:solidFill>
              </a:rPr>
              <a:t>Conferencias y presentaciones: 2 a 3 horas los martes</a:t>
            </a:r>
          </a:p>
          <a:p>
            <a:pPr marL="285750" indent="-285750">
              <a:buClr>
                <a:schemeClr val="tx1"/>
              </a:buClr>
              <a:buSzPct val="70000"/>
              <a:buFont typeface="Wingdings" pitchFamily="2" charset="2"/>
              <a:buChar char="§"/>
              <a:defRPr/>
            </a:pPr>
            <a:r>
              <a:rPr lang="es-ES_tradnl" sz="3600" dirty="0">
                <a:solidFill>
                  <a:schemeClr val="accent4">
                    <a:lumMod val="10000"/>
                  </a:schemeClr>
                </a:solidFill>
              </a:rPr>
              <a:t>Asignaciones: 1 a 2 horas</a:t>
            </a:r>
            <a:endParaRPr lang="es-ES_tradnl" sz="3600" dirty="0">
              <a:solidFill>
                <a:schemeClr val="accent4">
                  <a:lumMod val="10000"/>
                </a:schemeClr>
              </a:solidFill>
              <a:cs typeface="Calibri"/>
            </a:endParaRPr>
          </a:p>
          <a:p>
            <a:pPr marL="285750" indent="-285750">
              <a:buClr>
                <a:schemeClr val="tx1"/>
              </a:buClr>
              <a:buSzPct val="70000"/>
              <a:buFont typeface="Wingdings" pitchFamily="2" charset="2"/>
              <a:buChar char="§"/>
              <a:defRPr/>
            </a:pPr>
            <a:r>
              <a:rPr lang="es-ES_tradnl" sz="3600" dirty="0">
                <a:solidFill>
                  <a:schemeClr val="accent4">
                    <a:lumMod val="10000"/>
                  </a:schemeClr>
                </a:solidFill>
              </a:rPr>
              <a:t>Reuniones de grupo en el cementerio: 1 hora</a:t>
            </a:r>
            <a:endParaRPr lang="es-ES_tradnl" sz="3600" dirty="0">
              <a:solidFill>
                <a:schemeClr val="accent4">
                  <a:lumMod val="10000"/>
                </a:schemeClr>
              </a:solidFill>
              <a:cs typeface="Calibri"/>
            </a:endParaRPr>
          </a:p>
          <a:p>
            <a:pPr marL="285750" indent="-285750">
              <a:buClr>
                <a:schemeClr val="tx1"/>
              </a:buClr>
              <a:buSzPct val="70000"/>
              <a:buFont typeface="Wingdings" pitchFamily="2" charset="2"/>
              <a:buChar char="§"/>
              <a:defRPr/>
            </a:pPr>
            <a:r>
              <a:rPr lang="es-ES_tradnl" sz="3600" dirty="0">
                <a:solidFill>
                  <a:schemeClr val="accent4">
                    <a:lumMod val="10000"/>
                  </a:schemeClr>
                </a:solidFill>
              </a:rPr>
              <a:t>Repaso y discusión: 1 a 1:30 horas los viernes </a:t>
            </a:r>
            <a:endParaRPr lang="es-ES_tradnl" dirty="0">
              <a:solidFill>
                <a:schemeClr val="accent4">
                  <a:lumMod val="10000"/>
                </a:schemeClr>
              </a:solidFill>
              <a:cs typeface="Calibri"/>
            </a:endParaRPr>
          </a:p>
        </p:txBody>
      </p:sp>
    </p:spTree>
    <p:extLst>
      <p:ext uri="{BB962C8B-B14F-4D97-AF65-F5344CB8AC3E}">
        <p14:creationId xmlns:p14="http://schemas.microsoft.com/office/powerpoint/2010/main" val="121182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62D4E-A6EB-3E4B-B82F-D95AE2277D55}"/>
              </a:ext>
            </a:extLst>
          </p:cNvPr>
          <p:cNvSpPr>
            <a:spLocks noGrp="1"/>
          </p:cNvSpPr>
          <p:nvPr>
            <p:ph type="title"/>
          </p:nvPr>
        </p:nvSpPr>
        <p:spPr/>
        <p:txBody>
          <a:bodyPr>
            <a:normAutofit fontScale="90000"/>
          </a:bodyPr>
          <a:lstStyle/>
          <a:p>
            <a:r>
              <a:rPr lang="en-US" dirty="0"/>
              <a:t>¿</a:t>
            </a:r>
            <a:r>
              <a:rPr lang="es-ES_tradnl" dirty="0"/>
              <a:t>Cómo aprovecho al máximo este curso</a:t>
            </a:r>
            <a:r>
              <a:rPr lang="en-US" dirty="0"/>
              <a:t>?</a:t>
            </a:r>
          </a:p>
        </p:txBody>
      </p:sp>
      <p:sp>
        <p:nvSpPr>
          <p:cNvPr id="4" name="Content Placeholder 3">
            <a:extLst>
              <a:ext uri="{FF2B5EF4-FFF2-40B4-BE49-F238E27FC236}">
                <a16:creationId xmlns:a16="http://schemas.microsoft.com/office/drawing/2014/main" id="{48386367-A75C-0544-9EF8-5284B26E2BE8}"/>
              </a:ext>
            </a:extLst>
          </p:cNvPr>
          <p:cNvSpPr>
            <a:spLocks noGrp="1"/>
          </p:cNvSpPr>
          <p:nvPr>
            <p:ph type="body" sz="half" idx="2"/>
          </p:nvPr>
        </p:nvSpPr>
        <p:spPr>
          <a:xfrm>
            <a:off x="165652" y="5241235"/>
            <a:ext cx="8812695" cy="1615040"/>
          </a:xfrm>
        </p:spPr>
        <p:txBody>
          <a:bodyPr>
            <a:normAutofit/>
          </a:bodyPr>
          <a:lstStyle/>
          <a:p>
            <a:r>
              <a:rPr lang="es-ES_tradnl" sz="3200" dirty="0"/>
              <a:t>¿Quién recibirá mayor beneficio al asistir al curso?  Utilice la función de dibujar y circule su opción.</a:t>
            </a:r>
          </a:p>
        </p:txBody>
      </p:sp>
      <p:pic>
        <p:nvPicPr>
          <p:cNvPr id="18" name="Picture 17" descr="Tres imágenes de un hombre.  En la primera imagen está sentado con sus manos cruzadas y escuchando.  La segunda imagen está al teléfono y haciendo otras actividades a la misma vez.  Está haciendo distintas actividades simultáneas.  En la tercera imagen, está mirando la computadora e inclinado mirando la presentación.  Está muy interesado.">
            <a:extLst>
              <a:ext uri="{FF2B5EF4-FFF2-40B4-BE49-F238E27FC236}">
                <a16:creationId xmlns:a16="http://schemas.microsoft.com/office/drawing/2014/main" id="{660AC57C-488C-4C51-9705-DA606ADBF675}"/>
              </a:ext>
            </a:extLst>
          </p:cNvPr>
          <p:cNvPicPr>
            <a:picLocks noChangeAspect="1"/>
          </p:cNvPicPr>
          <p:nvPr/>
        </p:nvPicPr>
        <p:blipFill>
          <a:blip r:embed="rId3"/>
          <a:stretch>
            <a:fillRect/>
          </a:stretch>
        </p:blipFill>
        <p:spPr>
          <a:xfrm>
            <a:off x="25430" y="1652215"/>
            <a:ext cx="9090590" cy="3313923"/>
          </a:xfrm>
          <a:prstGeom prst="rect">
            <a:avLst/>
          </a:prstGeom>
        </p:spPr>
      </p:pic>
    </p:spTree>
    <p:extLst>
      <p:ext uri="{BB962C8B-B14F-4D97-AF65-F5344CB8AC3E}">
        <p14:creationId xmlns:p14="http://schemas.microsoft.com/office/powerpoint/2010/main" val="404777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 Options (Choose On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Slide Options (Mix &amp; mat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ck backgrou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8891223-59f7-4bbc-99a1-e552fd0801e5">
      <UserInfo>
        <DisplayName>Barry, James L</DisplayName>
        <AccountId>14</AccountId>
        <AccountType/>
      </UserInfo>
      <UserInfo>
        <DisplayName>Wendel, Roberta D</DisplayName>
        <AccountId>38</AccountId>
        <AccountType/>
      </UserInfo>
    </SharedWithUsers>
    <NOTES xmlns="c8a3c944-05ae-420f-9d17-bb038a15fd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938456D6CF494FB1242FFA252246EB" ma:contentTypeVersion="6" ma:contentTypeDescription="Create a new document." ma:contentTypeScope="" ma:versionID="877976e4368fa1d689b8bb43dbcb2fd0">
  <xsd:schema xmlns:xsd="http://www.w3.org/2001/XMLSchema" xmlns:xs="http://www.w3.org/2001/XMLSchema" xmlns:p="http://schemas.microsoft.com/office/2006/metadata/properties" xmlns:ns2="c8a3c944-05ae-420f-9d17-bb038a15fd43" xmlns:ns3="18891223-59f7-4bbc-99a1-e552fd0801e5" targetNamespace="http://schemas.microsoft.com/office/2006/metadata/properties" ma:root="true" ma:fieldsID="10e87d4584d0c6cea77135f3592c3f03" ns2:_="" ns3:_="">
    <xsd:import namespace="c8a3c944-05ae-420f-9d17-bb038a15fd43"/>
    <xsd:import namespace="18891223-59f7-4bbc-99a1-e552fd0801e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NOT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3c944-05ae-420f-9d17-bb038a15fd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S" ma:index="12" nillable="true" ma:displayName="NOTES" ma:format="Dropdown" ma:internalName="NOTES">
      <xsd:simpleType>
        <xsd:restriction base="dms:Text">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891223-59f7-4bbc-99a1-e552fd0801e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611A69-B3ED-4DE4-9B07-D68560083B63}">
  <ds:schemaRefs>
    <ds:schemaRef ds:uri="c8a3c944-05ae-420f-9d17-bb038a15fd43"/>
    <ds:schemaRef ds:uri="http://www.w3.org/XML/1998/namespace"/>
    <ds:schemaRef ds:uri="http://schemas.openxmlformats.org/package/2006/metadata/core-properties"/>
    <ds:schemaRef ds:uri="http://purl.org/dc/elements/1.1/"/>
    <ds:schemaRef ds:uri="http://purl.org/dc/terms/"/>
    <ds:schemaRef ds:uri="http://purl.org/dc/dcmitype/"/>
    <ds:schemaRef ds:uri="http://schemas.microsoft.com/office/2006/documentManagement/types"/>
    <ds:schemaRef ds:uri="http://schemas.microsoft.com/office/2006/metadata/properties"/>
    <ds:schemaRef ds:uri="18891223-59f7-4bbc-99a1-e552fd0801e5"/>
    <ds:schemaRef ds:uri="http://schemas.microsoft.com/office/infopath/2007/PartnerControls"/>
  </ds:schemaRefs>
</ds:datastoreItem>
</file>

<file path=customXml/itemProps2.xml><?xml version="1.0" encoding="utf-8"?>
<ds:datastoreItem xmlns:ds="http://schemas.openxmlformats.org/officeDocument/2006/customXml" ds:itemID="{F0CFE624-F488-4CD6-9D56-FFC10A7594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3c944-05ae-420f-9d17-bb038a15fd43"/>
    <ds:schemaRef ds:uri="18891223-59f7-4bbc-99a1-e552fd0801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DF32DB-63F0-40E5-AD54-E96E7B23F1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628</TotalTime>
  <Words>3068</Words>
  <Application>Microsoft Office PowerPoint</Application>
  <PresentationFormat>On-screen Show (4:3)</PresentationFormat>
  <Paragraphs>293</Paragraphs>
  <Slides>38</Slides>
  <Notes>34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38</vt:i4>
      </vt:variant>
    </vt:vector>
  </HeadingPairs>
  <TitlesOfParts>
    <vt:vector size="49" baseType="lpstr">
      <vt:lpstr>Arial</vt:lpstr>
      <vt:lpstr>Calibri</vt:lpstr>
      <vt:lpstr>Calibri Light</vt:lpstr>
      <vt:lpstr>Frutiger LT Std 55 Roman</vt:lpstr>
      <vt:lpstr>Georgia</vt:lpstr>
      <vt:lpstr>Wingdings</vt:lpstr>
      <vt:lpstr>Title Slide Options (Choose One)</vt:lpstr>
      <vt:lpstr>Presentation Slide Options (Mix &amp; match)</vt:lpstr>
      <vt:lpstr>Black background slides</vt:lpstr>
      <vt:lpstr>Custom Design</vt:lpstr>
      <vt:lpstr>1_Custom Design</vt:lpstr>
      <vt:lpstr>Curso Intensivo de Preservación de Cementerios para Puerto Rico </vt:lpstr>
      <vt:lpstr>¿Qué es NCPTT?</vt:lpstr>
      <vt:lpstr>¿Qué necesito?</vt:lpstr>
      <vt:lpstr>¿Cómo utilizo la tecnología?</vt:lpstr>
      <vt:lpstr>¿Cómo funciona este curso?</vt:lpstr>
      <vt:lpstr>¿Cómo funciona este curso?</vt:lpstr>
      <vt:lpstr>¿Cómo funciona este curso?</vt:lpstr>
      <vt:lpstr>¿Cómo funciona este curso?</vt:lpstr>
      <vt:lpstr>¿Cómo aprovecho al máximo este curso?</vt:lpstr>
      <vt:lpstr>¿Cómo le saco el máximo a este curso?</vt:lpstr>
      <vt:lpstr>Conozca a los instructores</vt:lpstr>
      <vt:lpstr>¿Cómo funciona este curso?</vt:lpstr>
      <vt:lpstr>¿Cómo funciona este curso?</vt:lpstr>
      <vt:lpstr>¿Cómo funciona este curso?</vt:lpstr>
      <vt:lpstr>Visión General de la Conservación de Cementerios</vt:lpstr>
      <vt:lpstr>Aproximadamente 10,500 cementerios en los Estados Unidos</vt:lpstr>
      <vt:lpstr>Iniciativa de Conservación de Cementerios Nacionales de NCPTT</vt:lpstr>
      <vt:lpstr>Reto: Muchos de los marcadores en los cementerios históricos se pierden todos los días debido al pobre mantenimiento, a desastres, a destrucción o deterioro.</vt:lpstr>
      <vt:lpstr>Los marcadores de tumbas pueden verse afectados también por ramas que caen de los árboles que no han sido cuidados.</vt:lpstr>
      <vt:lpstr>Las decisiones  apropiadas de conservación de cementerios surgen de la observación, el conocimiento, las destrezas y la ética.</vt:lpstr>
      <vt:lpstr>Meta:  Ofrecer al público mejores herramientas, mejores materiales y mejores enfoques para la conservación histórica de los cementerios.</vt:lpstr>
      <vt:lpstr>Observación</vt:lpstr>
      <vt:lpstr>Evaluación de  la Condición</vt:lpstr>
      <vt:lpstr>¿Qué buscar?</vt:lpstr>
      <vt:lpstr>Tecnología de  documentación</vt:lpstr>
      <vt:lpstr>Planes Maestros</vt:lpstr>
      <vt:lpstr>Conocimientos</vt:lpstr>
      <vt:lpstr>Información</vt:lpstr>
      <vt:lpstr>Circumstancias</vt:lpstr>
      <vt:lpstr>Materiales</vt:lpstr>
      <vt:lpstr>Destrezas</vt:lpstr>
      <vt:lpstr>Ética</vt:lpstr>
      <vt:lpstr>Adiestramiento</vt:lpstr>
      <vt:lpstr>Tratamientos</vt:lpstr>
      <vt:lpstr>Retos actuales y futuros</vt:lpstr>
      <vt:lpstr>Sin observación, destrezas y ética, los cementerios continuarán desapareciendo de nuestras memorias.</vt:lpstr>
      <vt:lpstr>Sea parte de un movimiento mayor para una mejor conservación de los cementerios.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Wendel, Roberta D</dc:creator>
  <cp:lastModifiedBy>David Rawlings</cp:lastModifiedBy>
  <cp:revision>98</cp:revision>
  <cp:lastPrinted>2021-03-22T23:13:43Z</cp:lastPrinted>
  <dcterms:created xsi:type="dcterms:W3CDTF">2021-01-29T18:56:25Z</dcterms:created>
  <dcterms:modified xsi:type="dcterms:W3CDTF">2021-05-11T19:42:21Z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0x010100E7938456D6CF494FB1242FFA252246EB</vt:lpwstr>
  </property>
</Properties>
</file>