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2" r:id="rId5"/>
    <p:sldMasterId id="2147483683" r:id="rId6"/>
    <p:sldMasterId id="2147483694" r:id="rId7"/>
    <p:sldMasterId id="2147483697" r:id="rId8"/>
  </p:sldMasterIdLst>
  <p:notesMasterIdLst>
    <p:notesMasterId r:id="rId47"/>
  </p:notesMasterIdLst>
  <p:sldIdLst>
    <p:sldId id="261" r:id="rId9"/>
    <p:sldId id="278" r:id="rId10"/>
    <p:sldId id="283" r:id="rId11"/>
    <p:sldId id="284" r:id="rId12"/>
    <p:sldId id="279" r:id="rId13"/>
    <p:sldId id="280" r:id="rId14"/>
    <p:sldId id="281" r:id="rId15"/>
    <p:sldId id="263" r:id="rId16"/>
    <p:sldId id="264" r:id="rId17"/>
    <p:sldId id="277" r:id="rId18"/>
    <p:sldId id="282" r:id="rId19"/>
    <p:sldId id="274" r:id="rId20"/>
    <p:sldId id="275" r:id="rId21"/>
    <p:sldId id="276" r:id="rId22"/>
    <p:sldId id="256" r:id="rId23"/>
    <p:sldId id="569" r:id="rId24"/>
    <p:sldId id="570" r:id="rId25"/>
    <p:sldId id="571" r:id="rId26"/>
    <p:sldId id="590" r:id="rId27"/>
    <p:sldId id="572" r:id="rId28"/>
    <p:sldId id="573" r:id="rId29"/>
    <p:sldId id="574" r:id="rId30"/>
    <p:sldId id="575" r:id="rId31"/>
    <p:sldId id="591" r:id="rId32"/>
    <p:sldId id="576" r:id="rId33"/>
    <p:sldId id="577" r:id="rId34"/>
    <p:sldId id="578" r:id="rId35"/>
    <p:sldId id="579" r:id="rId36"/>
    <p:sldId id="580" r:id="rId37"/>
    <p:sldId id="581" r:id="rId38"/>
    <p:sldId id="582" r:id="rId39"/>
    <p:sldId id="583" r:id="rId40"/>
    <p:sldId id="584" r:id="rId41"/>
    <p:sldId id="585" r:id="rId42"/>
    <p:sldId id="586" r:id="rId43"/>
    <p:sldId id="588" r:id="rId44"/>
    <p:sldId id="589" r:id="rId45"/>
    <p:sldId id="273" r:id="rId46"/>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0" autoAdjust="0"/>
    <p:restoredTop sz="86410" autoAdjust="0"/>
  </p:normalViewPr>
  <p:slideViewPr>
    <p:cSldViewPr snapToGrid="0">
      <p:cViewPr varScale="1">
        <p:scale>
          <a:sx n="68" d="100"/>
          <a:sy n="68" d="100"/>
        </p:scale>
        <p:origin x="653" y="38"/>
      </p:cViewPr>
      <p:guideLst>
        <p:guide orient="horz" pos="2160"/>
        <p:guide pos="2880"/>
      </p:guideLst>
    </p:cSldViewPr>
  </p:slideViewPr>
  <p:outlineViewPr>
    <p:cViewPr>
      <p:scale>
        <a:sx n="33" d="100"/>
        <a:sy n="33" d="100"/>
      </p:scale>
      <p:origin x="0" y="-15725"/>
    </p:cViewPr>
  </p:outlineViewPr>
  <p:notesTextViewPr>
    <p:cViewPr>
      <p:scale>
        <a:sx n="1" d="1"/>
        <a:sy n="1" d="1"/>
      </p:scale>
      <p:origin x="0" y="0"/>
    </p:cViewPr>
  </p:notesTextViewPr>
  <p:sorterViewPr>
    <p:cViewPr>
      <p:scale>
        <a:sx n="100" d="100"/>
        <a:sy n="100" d="100"/>
      </p:scale>
      <p:origin x="0" y="-278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riegel, Mary" userId="S::mstriegel@nps.gov::fe4320d1-aeb5-437b-ac69-83584198d003" providerId="AD" clId="Web-{FD1BB79F-30A3-B000-A250-62F0971461DE}"/>
    <pc:docChg chg="modSld">
      <pc:chgData name="Striegel, Mary" userId="S::mstriegel@nps.gov::fe4320d1-aeb5-437b-ac69-83584198d003" providerId="AD" clId="Web-{FD1BB79F-30A3-B000-A250-62F0971461DE}" dt="2021-03-23T14:57:14.158" v="29" actId="1076"/>
      <pc:docMkLst>
        <pc:docMk/>
      </pc:docMkLst>
      <pc:sldChg chg="addSp modSp mod setBg">
        <pc:chgData name="Striegel, Mary" userId="S::mstriegel@nps.gov::fe4320d1-aeb5-437b-ac69-83584198d003" providerId="AD" clId="Web-{FD1BB79F-30A3-B000-A250-62F0971461DE}" dt="2021-03-23T14:57:14.158" v="29" actId="1076"/>
        <pc:sldMkLst>
          <pc:docMk/>
          <pc:sldMk cId="3891385062" sldId="279"/>
        </pc:sldMkLst>
        <pc:spChg chg="mod">
          <ac:chgData name="Striegel, Mary" userId="S::mstriegel@nps.gov::fe4320d1-aeb5-437b-ac69-83584198d003" providerId="AD" clId="Web-{FD1BB79F-30A3-B000-A250-62F0971461DE}" dt="2021-03-23T14:56:50.265" v="24"/>
          <ac:spMkLst>
            <pc:docMk/>
            <pc:sldMk cId="3891385062" sldId="279"/>
            <ac:spMk id="5" creationId="{A47CF78C-28B0-4F98-BFD6-E7397C09B6DF}"/>
          </ac:spMkLst>
        </pc:spChg>
        <pc:graphicFrameChg chg="mod ord modGraphic">
          <ac:chgData name="Striegel, Mary" userId="S::mstriegel@nps.gov::fe4320d1-aeb5-437b-ac69-83584198d003" providerId="AD" clId="Web-{FD1BB79F-30A3-B000-A250-62F0971461DE}" dt="2021-03-23T14:56:50.265" v="24"/>
          <ac:graphicFrameMkLst>
            <pc:docMk/>
            <pc:sldMk cId="3891385062" sldId="279"/>
            <ac:graphicFrameMk id="12" creationId="{49B55066-AAA6-4AB6-A1F5-973B0913F02A}"/>
          </ac:graphicFrameMkLst>
        </pc:graphicFrameChg>
        <pc:picChg chg="add mod ord">
          <ac:chgData name="Striegel, Mary" userId="S::mstriegel@nps.gov::fe4320d1-aeb5-437b-ac69-83584198d003" providerId="AD" clId="Web-{FD1BB79F-30A3-B000-A250-62F0971461DE}" dt="2021-03-23T14:57:14.158" v="29" actId="1076"/>
          <ac:picMkLst>
            <pc:docMk/>
            <pc:sldMk cId="3891385062" sldId="279"/>
            <ac:picMk id="8" creationId="{1B98BB24-FFEE-4157-A710-B99288A01F9C}"/>
          </ac:picMkLst>
        </pc:picChg>
      </pc:sldChg>
    </pc:docChg>
  </pc:docChgLst>
  <pc:docChgLst>
    <pc:chgData name="Striegel, Mary" userId="fe4320d1-aeb5-437b-ac69-83584198d003" providerId="ADAL" clId="{4E95E048-8AE7-441F-9BCA-942DA2F23155}"/>
    <pc:docChg chg="custSel modSld">
      <pc:chgData name="Striegel, Mary" userId="fe4320d1-aeb5-437b-ac69-83584198d003" providerId="ADAL" clId="{4E95E048-8AE7-441F-9BCA-942DA2F23155}" dt="2021-05-03T02:19:14.716" v="226" actId="2711"/>
      <pc:docMkLst>
        <pc:docMk/>
      </pc:docMkLst>
      <pc:sldChg chg="modSp mod">
        <pc:chgData name="Striegel, Mary" userId="fe4320d1-aeb5-437b-ac69-83584198d003" providerId="ADAL" clId="{4E95E048-8AE7-441F-9BCA-942DA2F23155}" dt="2021-05-03T02:15:34.111" v="59" actId="20577"/>
        <pc:sldMkLst>
          <pc:docMk/>
          <pc:sldMk cId="1211826742" sldId="263"/>
        </pc:sldMkLst>
        <pc:spChg chg="mod">
          <ac:chgData name="Striegel, Mary" userId="fe4320d1-aeb5-437b-ac69-83584198d003" providerId="ADAL" clId="{4E95E048-8AE7-441F-9BCA-942DA2F23155}" dt="2021-05-03T02:15:34.111" v="59" actId="20577"/>
          <ac:spMkLst>
            <pc:docMk/>
            <pc:sldMk cId="1211826742" sldId="263"/>
            <ac:spMk id="3" creationId="{601488D8-6501-C24C-B3BB-EA98E66F21C8}"/>
          </ac:spMkLst>
        </pc:spChg>
      </pc:sldChg>
      <pc:sldChg chg="modSp mod">
        <pc:chgData name="Striegel, Mary" userId="fe4320d1-aeb5-437b-ac69-83584198d003" providerId="ADAL" clId="{4E95E048-8AE7-441F-9BCA-942DA2F23155}" dt="2021-05-03T02:16:58.962" v="100" actId="20577"/>
        <pc:sldMkLst>
          <pc:docMk/>
          <pc:sldMk cId="3597799846" sldId="275"/>
        </pc:sldMkLst>
        <pc:spChg chg="mod">
          <ac:chgData name="Striegel, Mary" userId="fe4320d1-aeb5-437b-ac69-83584198d003" providerId="ADAL" clId="{4E95E048-8AE7-441F-9BCA-942DA2F23155}" dt="2021-05-03T02:16:58.962" v="100" actId="20577"/>
          <ac:spMkLst>
            <pc:docMk/>
            <pc:sldMk cId="3597799846" sldId="275"/>
            <ac:spMk id="4" creationId="{64007C87-9208-4B38-953D-A54E9435091A}"/>
          </ac:spMkLst>
        </pc:spChg>
      </pc:sldChg>
      <pc:sldChg chg="modNotesTx">
        <pc:chgData name="Striegel, Mary" userId="fe4320d1-aeb5-437b-ac69-83584198d003" providerId="ADAL" clId="{4E95E048-8AE7-441F-9BCA-942DA2F23155}" dt="2021-05-03T02:14:43.350" v="51" actId="20577"/>
        <pc:sldMkLst>
          <pc:docMk/>
          <pc:sldMk cId="681678546" sldId="284"/>
        </pc:sldMkLst>
      </pc:sldChg>
      <pc:sldChg chg="modNotesTx">
        <pc:chgData name="Striegel, Mary" userId="fe4320d1-aeb5-437b-ac69-83584198d003" providerId="ADAL" clId="{4E95E048-8AE7-441F-9BCA-942DA2F23155}" dt="2021-05-03T02:17:22.680" v="102" actId="20577"/>
        <pc:sldMkLst>
          <pc:docMk/>
          <pc:sldMk cId="3686571827" sldId="570"/>
        </pc:sldMkLst>
      </pc:sldChg>
      <pc:sldChg chg="modSp mod">
        <pc:chgData name="Striegel, Mary" userId="fe4320d1-aeb5-437b-ac69-83584198d003" providerId="ADAL" clId="{4E95E048-8AE7-441F-9BCA-942DA2F23155}" dt="2021-05-03T02:19:14.716" v="226" actId="2711"/>
        <pc:sldMkLst>
          <pc:docMk/>
          <pc:sldMk cId="1127647671" sldId="586"/>
        </pc:sldMkLst>
        <pc:spChg chg="mod">
          <ac:chgData name="Striegel, Mary" userId="fe4320d1-aeb5-437b-ac69-83584198d003" providerId="ADAL" clId="{4E95E048-8AE7-441F-9BCA-942DA2F23155}" dt="2021-05-03T02:19:14.716" v="226" actId="2711"/>
          <ac:spMkLst>
            <pc:docMk/>
            <pc:sldMk cId="1127647671" sldId="586"/>
            <ac:spMk id="3" creationId="{00000000-0000-0000-0000-000000000000}"/>
          </ac:spMkLst>
        </pc:spChg>
      </pc:sldChg>
      <pc:sldChg chg="modNotesTx">
        <pc:chgData name="Striegel, Mary" userId="fe4320d1-aeb5-437b-ac69-83584198d003" providerId="ADAL" clId="{4E95E048-8AE7-441F-9BCA-942DA2F23155}" dt="2021-05-03T02:18:10.503" v="225" actId="20577"/>
        <pc:sldMkLst>
          <pc:docMk/>
          <pc:sldMk cId="354455528" sldId="590"/>
        </pc:sldMkLst>
      </pc:sldChg>
    </pc:docChg>
  </pc:docChgLst>
  <pc:docChgLst>
    <pc:chgData name="Striegel, Mary" userId="fe4320d1-aeb5-437b-ac69-83584198d003" providerId="ADAL" clId="{33CA3DE4-0F78-4928-A897-BF38422E8949}"/>
    <pc:docChg chg="undo custSel addSld delSld modSld modMainMaster">
      <pc:chgData name="Striegel, Mary" userId="fe4320d1-aeb5-437b-ac69-83584198d003" providerId="ADAL" clId="{33CA3DE4-0F78-4928-A897-BF38422E8949}" dt="2021-04-05T19:51:18.005" v="9557" actId="962"/>
      <pc:docMkLst>
        <pc:docMk/>
      </pc:docMkLst>
      <pc:sldChg chg="addSp delSp modSp add mod setBg">
        <pc:chgData name="Striegel, Mary" userId="fe4320d1-aeb5-437b-ac69-83584198d003" providerId="ADAL" clId="{33CA3DE4-0F78-4928-A897-BF38422E8949}" dt="2021-04-05T19:33:44.041" v="5083" actId="478"/>
        <pc:sldMkLst>
          <pc:docMk/>
          <pc:sldMk cId="0" sldId="256"/>
        </pc:sldMkLst>
        <pc:spChg chg="mod">
          <ac:chgData name="Striegel, Mary" userId="fe4320d1-aeb5-437b-ac69-83584198d003" providerId="ADAL" clId="{33CA3DE4-0F78-4928-A897-BF38422E8949}" dt="2021-04-01T18:26:39.184" v="4349" actId="255"/>
          <ac:spMkLst>
            <pc:docMk/>
            <pc:sldMk cId="0" sldId="256"/>
            <ac:spMk id="2" creationId="{00000000-0000-0000-0000-000000000000}"/>
          </ac:spMkLst>
        </pc:spChg>
        <pc:spChg chg="del">
          <ac:chgData name="Striegel, Mary" userId="fe4320d1-aeb5-437b-ac69-83584198d003" providerId="ADAL" clId="{33CA3DE4-0F78-4928-A897-BF38422E8949}" dt="2021-04-05T19:33:44.041" v="5083" actId="478"/>
          <ac:spMkLst>
            <pc:docMk/>
            <pc:sldMk cId="0" sldId="256"/>
            <ac:spMk id="3" creationId="{00000000-0000-0000-0000-000000000000}"/>
          </ac:spMkLst>
        </pc:spChg>
        <pc:spChg chg="del mod">
          <ac:chgData name="Striegel, Mary" userId="fe4320d1-aeb5-437b-ac69-83584198d003" providerId="ADAL" clId="{33CA3DE4-0F78-4928-A897-BF38422E8949}" dt="2021-04-01T18:24:30.634" v="4326" actId="478"/>
          <ac:spMkLst>
            <pc:docMk/>
            <pc:sldMk cId="0" sldId="256"/>
            <ac:spMk id="4" creationId="{00000000-0000-0000-0000-000000000000}"/>
          </ac:spMkLst>
        </pc:spChg>
        <pc:spChg chg="add del mod">
          <ac:chgData name="Striegel, Mary" userId="fe4320d1-aeb5-437b-ac69-83584198d003" providerId="ADAL" clId="{33CA3DE4-0F78-4928-A897-BF38422E8949}" dt="2021-04-01T18:24:34.832" v="4327" actId="478"/>
          <ac:spMkLst>
            <pc:docMk/>
            <pc:sldMk cId="0" sldId="256"/>
            <ac:spMk id="6" creationId="{64381DDE-5B3F-457A-AD42-FE9AE85AA30D}"/>
          </ac:spMkLst>
        </pc:spChg>
      </pc:sldChg>
      <pc:sldChg chg="addSp delSp modSp mod">
        <pc:chgData name="Striegel, Mary" userId="fe4320d1-aeb5-437b-ac69-83584198d003" providerId="ADAL" clId="{33CA3DE4-0F78-4928-A897-BF38422E8949}" dt="2021-03-26T17:52:06.082" v="4321" actId="962"/>
        <pc:sldMkLst>
          <pc:docMk/>
          <pc:sldMk cId="1805859265" sldId="261"/>
        </pc:sldMkLst>
        <pc:spChg chg="del mod">
          <ac:chgData name="Striegel, Mary" userId="fe4320d1-aeb5-437b-ac69-83584198d003" providerId="ADAL" clId="{33CA3DE4-0F78-4928-A897-BF38422E8949}" dt="2021-03-23T15:09:28.009" v="982" actId="478"/>
          <ac:spMkLst>
            <pc:docMk/>
            <pc:sldMk cId="1805859265" sldId="261"/>
            <ac:spMk id="4" creationId="{34C2192D-97D1-0C4A-BC4B-3A75667FB57A}"/>
          </ac:spMkLst>
        </pc:spChg>
        <pc:spChg chg="del">
          <ac:chgData name="Striegel, Mary" userId="fe4320d1-aeb5-437b-ac69-83584198d003" providerId="ADAL" clId="{33CA3DE4-0F78-4928-A897-BF38422E8949}" dt="2021-03-23T15:08:57.945" v="975" actId="931"/>
          <ac:spMkLst>
            <pc:docMk/>
            <pc:sldMk cId="1805859265" sldId="261"/>
            <ac:spMk id="5" creationId="{2BCA4CD8-1D8D-4E2D-B079-081E8EB336FD}"/>
          </ac:spMkLst>
        </pc:spChg>
        <pc:spChg chg="add del mod">
          <ac:chgData name="Striegel, Mary" userId="fe4320d1-aeb5-437b-ac69-83584198d003" providerId="ADAL" clId="{33CA3DE4-0F78-4928-A897-BF38422E8949}" dt="2021-03-23T15:09:20.679" v="981" actId="478"/>
          <ac:spMkLst>
            <pc:docMk/>
            <pc:sldMk cId="1805859265" sldId="261"/>
            <ac:spMk id="8" creationId="{F90113F4-9F56-42EE-98F2-AB2AA0A893BA}"/>
          </ac:spMkLst>
        </pc:spChg>
        <pc:picChg chg="add del mod ord">
          <ac:chgData name="Striegel, Mary" userId="fe4320d1-aeb5-437b-ac69-83584198d003" providerId="ADAL" clId="{33CA3DE4-0F78-4928-A897-BF38422E8949}" dt="2021-03-26T17:52:06.082" v="4321" actId="962"/>
          <ac:picMkLst>
            <pc:docMk/>
            <pc:sldMk cId="1805859265" sldId="261"/>
            <ac:picMk id="6" creationId="{7025991B-71A5-4AAC-911E-E633EDC315AC}"/>
          </ac:picMkLst>
        </pc:picChg>
      </pc:sldChg>
      <pc:sldChg chg="modSp">
        <pc:chgData name="Striegel, Mary" userId="fe4320d1-aeb5-437b-ac69-83584198d003" providerId="ADAL" clId="{33CA3DE4-0F78-4928-A897-BF38422E8949}" dt="2021-03-26T17:45:29.427" v="3950" actId="13244"/>
        <pc:sldMkLst>
          <pc:docMk/>
          <pc:sldMk cId="1211826742" sldId="263"/>
        </pc:sldMkLst>
        <pc:spChg chg="mod">
          <ac:chgData name="Striegel, Mary" userId="fe4320d1-aeb5-437b-ac69-83584198d003" providerId="ADAL" clId="{33CA3DE4-0F78-4928-A897-BF38422E8949}" dt="2021-03-26T17:45:25.795" v="3949" actId="13244"/>
          <ac:spMkLst>
            <pc:docMk/>
            <pc:sldMk cId="1211826742" sldId="263"/>
            <ac:spMk id="6" creationId="{EED45C4A-1223-4AAA-84FF-D7B45C37D344}"/>
          </ac:spMkLst>
        </pc:spChg>
        <pc:graphicFrameChg chg="mod">
          <ac:chgData name="Striegel, Mary" userId="fe4320d1-aeb5-437b-ac69-83584198d003" providerId="ADAL" clId="{33CA3DE4-0F78-4928-A897-BF38422E8949}" dt="2021-03-26T17:45:29.427" v="3950" actId="13244"/>
          <ac:graphicFrameMkLst>
            <pc:docMk/>
            <pc:sldMk cId="1211826742" sldId="263"/>
            <ac:graphicFrameMk id="4" creationId="{75BE89EC-344E-4EDD-A2CE-37F6BE8C1225}"/>
          </ac:graphicFrameMkLst>
        </pc:graphicFrameChg>
      </pc:sldChg>
      <pc:sldChg chg="modSp mod">
        <pc:chgData name="Striegel, Mary" userId="fe4320d1-aeb5-437b-ac69-83584198d003" providerId="ADAL" clId="{33CA3DE4-0F78-4928-A897-BF38422E8949}" dt="2021-03-26T17:41:25.132" v="3040" actId="962"/>
        <pc:sldMkLst>
          <pc:docMk/>
          <pc:sldMk cId="4047777362" sldId="264"/>
        </pc:sldMkLst>
        <pc:picChg chg="mod">
          <ac:chgData name="Striegel, Mary" userId="fe4320d1-aeb5-437b-ac69-83584198d003" providerId="ADAL" clId="{33CA3DE4-0F78-4928-A897-BF38422E8949}" dt="2021-03-26T17:41:25.132" v="3040" actId="962"/>
          <ac:picMkLst>
            <pc:docMk/>
            <pc:sldMk cId="4047777362" sldId="264"/>
            <ac:picMk id="18" creationId="{660AC57C-488C-4C51-9705-DA606ADBF675}"/>
          </ac:picMkLst>
        </pc:picChg>
      </pc:sldChg>
      <pc:sldChg chg="modSp mod">
        <pc:chgData name="Striegel, Mary" userId="fe4320d1-aeb5-437b-ac69-83584198d003" providerId="ADAL" clId="{33CA3DE4-0F78-4928-A897-BF38422E8949}" dt="2021-03-26T17:44:30.012" v="3945" actId="33553"/>
        <pc:sldMkLst>
          <pc:docMk/>
          <pc:sldMk cId="2073734737" sldId="274"/>
        </pc:sldMkLst>
        <pc:spChg chg="mod">
          <ac:chgData name="Striegel, Mary" userId="fe4320d1-aeb5-437b-ac69-83584198d003" providerId="ADAL" clId="{33CA3DE4-0F78-4928-A897-BF38422E8949}" dt="2021-03-26T17:44:30.012" v="3945" actId="33553"/>
          <ac:spMkLst>
            <pc:docMk/>
            <pc:sldMk cId="2073734737" sldId="274"/>
            <ac:spMk id="2" creationId="{33B3ADCE-1E42-4266-88F5-84BE741BDA60}"/>
          </ac:spMkLst>
        </pc:spChg>
      </pc:sldChg>
      <pc:sldChg chg="addSp modSp mod">
        <pc:chgData name="Striegel, Mary" userId="fe4320d1-aeb5-437b-ac69-83584198d003" providerId="ADAL" clId="{33CA3DE4-0F78-4928-A897-BF38422E8949}" dt="2021-03-26T17:48:26.966" v="4177" actId="13244"/>
        <pc:sldMkLst>
          <pc:docMk/>
          <pc:sldMk cId="3597799846" sldId="275"/>
        </pc:sldMkLst>
        <pc:spChg chg="mod">
          <ac:chgData name="Striegel, Mary" userId="fe4320d1-aeb5-437b-ac69-83584198d003" providerId="ADAL" clId="{33CA3DE4-0F78-4928-A897-BF38422E8949}" dt="2021-03-26T17:48:23.310" v="4175" actId="13244"/>
          <ac:spMkLst>
            <pc:docMk/>
            <pc:sldMk cId="3597799846" sldId="275"/>
            <ac:spMk id="5" creationId="{1D47945B-BFA3-4149-9B87-5A9348DEFDC5}"/>
          </ac:spMkLst>
        </pc:spChg>
        <pc:picChg chg="add mod">
          <ac:chgData name="Striegel, Mary" userId="fe4320d1-aeb5-437b-ac69-83584198d003" providerId="ADAL" clId="{33CA3DE4-0F78-4928-A897-BF38422E8949}" dt="2021-03-26T17:48:26.966" v="4177" actId="13244"/>
          <ac:picMkLst>
            <pc:docMk/>
            <pc:sldMk cId="3597799846" sldId="275"/>
            <ac:picMk id="3" creationId="{CCC74D68-19E3-4D8E-8D52-E26534498EC8}"/>
          </ac:picMkLst>
        </pc:picChg>
      </pc:sldChg>
      <pc:sldChg chg="addSp modSp mod">
        <pc:chgData name="Striegel, Mary" userId="fe4320d1-aeb5-437b-ac69-83584198d003" providerId="ADAL" clId="{33CA3DE4-0F78-4928-A897-BF38422E8949}" dt="2021-03-26T17:48:39.256" v="4179" actId="13244"/>
        <pc:sldMkLst>
          <pc:docMk/>
          <pc:sldMk cId="1338451255" sldId="276"/>
        </pc:sldMkLst>
        <pc:spChg chg="mod">
          <ac:chgData name="Striegel, Mary" userId="fe4320d1-aeb5-437b-ac69-83584198d003" providerId="ADAL" clId="{33CA3DE4-0F78-4928-A897-BF38422E8949}" dt="2021-03-24T14:11:29.187" v="1036" actId="20577"/>
          <ac:spMkLst>
            <pc:docMk/>
            <pc:sldMk cId="1338451255" sldId="276"/>
            <ac:spMk id="4" creationId="{FD6DDDAC-D2C2-4D82-A215-347651FCC66D}"/>
          </ac:spMkLst>
        </pc:spChg>
        <pc:spChg chg="mod">
          <ac:chgData name="Striegel, Mary" userId="fe4320d1-aeb5-437b-ac69-83584198d003" providerId="ADAL" clId="{33CA3DE4-0F78-4928-A897-BF38422E8949}" dt="2021-03-26T17:48:39.256" v="4179" actId="13244"/>
          <ac:spMkLst>
            <pc:docMk/>
            <pc:sldMk cId="1338451255" sldId="276"/>
            <ac:spMk id="5" creationId="{B5B18555-B22B-4053-9189-FB8EEFD64A74}"/>
          </ac:spMkLst>
        </pc:spChg>
        <pc:picChg chg="add mod">
          <ac:chgData name="Striegel, Mary" userId="fe4320d1-aeb5-437b-ac69-83584198d003" providerId="ADAL" clId="{33CA3DE4-0F78-4928-A897-BF38422E8949}" dt="2021-03-26T17:48:33.808" v="4178" actId="13244"/>
          <ac:picMkLst>
            <pc:docMk/>
            <pc:sldMk cId="1338451255" sldId="276"/>
            <ac:picMk id="3" creationId="{089DC0DC-0928-4989-8945-51EF4A51FFF6}"/>
          </ac:picMkLst>
        </pc:picChg>
      </pc:sldChg>
      <pc:sldChg chg="addSp delSp modSp">
        <pc:chgData name="Striegel, Mary" userId="fe4320d1-aeb5-437b-ac69-83584198d003" providerId="ADAL" clId="{33CA3DE4-0F78-4928-A897-BF38422E8949}" dt="2021-03-26T17:42:10.625" v="3306" actId="962"/>
        <pc:sldMkLst>
          <pc:docMk/>
          <pc:sldMk cId="4025852579" sldId="277"/>
        </pc:sldMkLst>
        <pc:spChg chg="del">
          <ac:chgData name="Striegel, Mary" userId="fe4320d1-aeb5-437b-ac69-83584198d003" providerId="ADAL" clId="{33CA3DE4-0F78-4928-A897-BF38422E8949}" dt="2021-03-23T14:18:16.836" v="197"/>
          <ac:spMkLst>
            <pc:docMk/>
            <pc:sldMk cId="4025852579" sldId="277"/>
            <ac:spMk id="3" creationId="{5A8B465D-E3F9-458C-A8BD-E4CA5FB085F6}"/>
          </ac:spMkLst>
        </pc:spChg>
        <pc:picChg chg="add mod">
          <ac:chgData name="Striegel, Mary" userId="fe4320d1-aeb5-437b-ac69-83584198d003" providerId="ADAL" clId="{33CA3DE4-0F78-4928-A897-BF38422E8949}" dt="2021-03-26T17:42:10.625" v="3306" actId="962"/>
          <ac:picMkLst>
            <pc:docMk/>
            <pc:sldMk cId="4025852579" sldId="277"/>
            <ac:picMk id="3074" creationId="{73FAAF3C-AC2B-4F20-8776-C5F76CB7D6BE}"/>
          </ac:picMkLst>
        </pc:picChg>
      </pc:sldChg>
      <pc:sldChg chg="addSp delSp modSp mod setBg setClrOvrMap">
        <pc:chgData name="Striegel, Mary" userId="fe4320d1-aeb5-437b-ac69-83584198d003" providerId="ADAL" clId="{33CA3DE4-0F78-4928-A897-BF38422E8949}" dt="2021-03-26T17:35:35.841" v="1429" actId="962"/>
        <pc:sldMkLst>
          <pc:docMk/>
          <pc:sldMk cId="961060045" sldId="278"/>
        </pc:sldMkLst>
        <pc:spChg chg="add del mod">
          <ac:chgData name="Striegel, Mary" userId="fe4320d1-aeb5-437b-ac69-83584198d003" providerId="ADAL" clId="{33CA3DE4-0F78-4928-A897-BF38422E8949}" dt="2021-03-23T14:14:07.773" v="160" actId="478"/>
          <ac:spMkLst>
            <pc:docMk/>
            <pc:sldMk cId="961060045" sldId="278"/>
            <ac:spMk id="2" creationId="{EF3CF8C7-23FA-4A43-A893-08CC1BA8661A}"/>
          </ac:spMkLst>
        </pc:spChg>
        <pc:spChg chg="mod ord">
          <ac:chgData name="Striegel, Mary" userId="fe4320d1-aeb5-437b-ac69-83584198d003" providerId="ADAL" clId="{33CA3DE4-0F78-4928-A897-BF38422E8949}" dt="2021-03-23T14:23:08.099" v="542" actId="313"/>
          <ac:spMkLst>
            <pc:docMk/>
            <pc:sldMk cId="961060045" sldId="278"/>
            <ac:spMk id="3" creationId="{4E4DF8CB-7D26-4126-83ED-5E6414EE38B8}"/>
          </ac:spMkLst>
        </pc:spChg>
        <pc:spChg chg="mod ord">
          <ac:chgData name="Striegel, Mary" userId="fe4320d1-aeb5-437b-ac69-83584198d003" providerId="ADAL" clId="{33CA3DE4-0F78-4928-A897-BF38422E8949}" dt="2021-03-23T14:22:08.014" v="462" actId="255"/>
          <ac:spMkLst>
            <pc:docMk/>
            <pc:sldMk cId="961060045" sldId="278"/>
            <ac:spMk id="5" creationId="{A47CF78C-28B0-4F98-BFD6-E7397C09B6DF}"/>
          </ac:spMkLst>
        </pc:spChg>
        <pc:spChg chg="add del mod">
          <ac:chgData name="Striegel, Mary" userId="fe4320d1-aeb5-437b-ac69-83584198d003" providerId="ADAL" clId="{33CA3DE4-0F78-4928-A897-BF38422E8949}" dt="2021-03-23T14:15:46.915" v="190" actId="478"/>
          <ac:spMkLst>
            <pc:docMk/>
            <pc:sldMk cId="961060045" sldId="278"/>
            <ac:spMk id="6" creationId="{CE43EE51-AA6C-4ED7-97B1-7B5FFB4EF235}"/>
          </ac:spMkLst>
        </pc:spChg>
        <pc:spChg chg="add del">
          <ac:chgData name="Striegel, Mary" userId="fe4320d1-aeb5-437b-ac69-83584198d003" providerId="ADAL" clId="{33CA3DE4-0F78-4928-A897-BF38422E8949}" dt="2021-03-23T14:14:08.418" v="161" actId="26606"/>
          <ac:spMkLst>
            <pc:docMk/>
            <pc:sldMk cId="961060045" sldId="278"/>
            <ac:spMk id="71" creationId="{8F23F8A3-8FD7-4779-8323-FDC26BE99889}"/>
          </ac:spMkLst>
        </pc:spChg>
        <pc:spChg chg="add del">
          <ac:chgData name="Striegel, Mary" userId="fe4320d1-aeb5-437b-ac69-83584198d003" providerId="ADAL" clId="{33CA3DE4-0F78-4928-A897-BF38422E8949}" dt="2021-03-23T14:14:08.418" v="161" actId="26606"/>
          <ac:spMkLst>
            <pc:docMk/>
            <pc:sldMk cId="961060045" sldId="278"/>
            <ac:spMk id="73" creationId="{F605C4CC-A25C-416F-8333-7CB7DC97D870}"/>
          </ac:spMkLst>
        </pc:spChg>
        <pc:spChg chg="add del">
          <ac:chgData name="Striegel, Mary" userId="fe4320d1-aeb5-437b-ac69-83584198d003" providerId="ADAL" clId="{33CA3DE4-0F78-4928-A897-BF38422E8949}" dt="2021-03-23T14:16:13.747" v="193" actId="26606"/>
          <ac:spMkLst>
            <pc:docMk/>
            <pc:sldMk cId="961060045" sldId="278"/>
            <ac:spMk id="2052" creationId="{8F23F8A3-8FD7-4779-8323-FDC26BE99889}"/>
          </ac:spMkLst>
        </pc:spChg>
        <pc:spChg chg="add del">
          <ac:chgData name="Striegel, Mary" userId="fe4320d1-aeb5-437b-ac69-83584198d003" providerId="ADAL" clId="{33CA3DE4-0F78-4928-A897-BF38422E8949}" dt="2021-03-23T14:16:13.747" v="193" actId="26606"/>
          <ac:spMkLst>
            <pc:docMk/>
            <pc:sldMk cId="961060045" sldId="278"/>
            <ac:spMk id="2053" creationId="{F605C4CC-A25C-416F-8333-7CB7DC97D870}"/>
          </ac:spMkLst>
        </pc:spChg>
        <pc:picChg chg="add del mod">
          <ac:chgData name="Striegel, Mary" userId="fe4320d1-aeb5-437b-ac69-83584198d003" providerId="ADAL" clId="{33CA3DE4-0F78-4928-A897-BF38422E8949}" dt="2021-03-23T14:14:11.724" v="162" actId="478"/>
          <ac:picMkLst>
            <pc:docMk/>
            <pc:sldMk cId="961060045" sldId="278"/>
            <ac:picMk id="7" creationId="{22909855-7415-44E7-B9EA-6E5636CC9F16}"/>
          </ac:picMkLst>
        </pc:picChg>
        <pc:picChg chg="add del mod ord">
          <ac:chgData name="Striegel, Mary" userId="fe4320d1-aeb5-437b-ac69-83584198d003" providerId="ADAL" clId="{33CA3DE4-0F78-4928-A897-BF38422E8949}" dt="2021-03-26T17:35:35.841" v="1429" actId="962"/>
          <ac:picMkLst>
            <pc:docMk/>
            <pc:sldMk cId="961060045" sldId="278"/>
            <ac:picMk id="2050" creationId="{0D435B1C-1488-4BDE-AB04-6B17FAB36830}"/>
          </ac:picMkLst>
        </pc:picChg>
      </pc:sldChg>
      <pc:sldChg chg="modSp mod">
        <pc:chgData name="Striegel, Mary" userId="fe4320d1-aeb5-437b-ac69-83584198d003" providerId="ADAL" clId="{33CA3DE4-0F78-4928-A897-BF38422E8949}" dt="2021-03-26T17:36:59.943" v="1732" actId="962"/>
        <pc:sldMkLst>
          <pc:docMk/>
          <pc:sldMk cId="3891385062" sldId="279"/>
        </pc:sldMkLst>
        <pc:graphicFrameChg chg="mod">
          <ac:chgData name="Striegel, Mary" userId="fe4320d1-aeb5-437b-ac69-83584198d003" providerId="ADAL" clId="{33CA3DE4-0F78-4928-A897-BF38422E8949}" dt="2021-03-26T17:36:29.120" v="1508" actId="962"/>
          <ac:graphicFrameMkLst>
            <pc:docMk/>
            <pc:sldMk cId="3891385062" sldId="279"/>
            <ac:graphicFrameMk id="12" creationId="{49B55066-AAA6-4AB6-A1F5-973B0913F02A}"/>
          </ac:graphicFrameMkLst>
        </pc:graphicFrameChg>
        <pc:picChg chg="mod">
          <ac:chgData name="Striegel, Mary" userId="fe4320d1-aeb5-437b-ac69-83584198d003" providerId="ADAL" clId="{33CA3DE4-0F78-4928-A897-BF38422E8949}" dt="2021-03-26T17:36:59.943" v="1732" actId="962"/>
          <ac:picMkLst>
            <pc:docMk/>
            <pc:sldMk cId="3891385062" sldId="279"/>
            <ac:picMk id="8" creationId="{1B98BB24-FFEE-4157-A710-B99288A01F9C}"/>
          </ac:picMkLst>
        </pc:picChg>
      </pc:sldChg>
      <pc:sldChg chg="addSp modSp mod">
        <pc:chgData name="Striegel, Mary" userId="fe4320d1-aeb5-437b-ac69-83584198d003" providerId="ADAL" clId="{33CA3DE4-0F78-4928-A897-BF38422E8949}" dt="2021-03-26T17:38:02.574" v="1894" actId="962"/>
        <pc:sldMkLst>
          <pc:docMk/>
          <pc:sldMk cId="1384910225" sldId="280"/>
        </pc:sldMkLst>
        <pc:graphicFrameChg chg="mod">
          <ac:chgData name="Striegel, Mary" userId="fe4320d1-aeb5-437b-ac69-83584198d003" providerId="ADAL" clId="{33CA3DE4-0F78-4928-A897-BF38422E8949}" dt="2021-03-26T17:37:26.726" v="1768" actId="962"/>
          <ac:graphicFrameMkLst>
            <pc:docMk/>
            <pc:sldMk cId="1384910225" sldId="280"/>
            <ac:graphicFrameMk id="12" creationId="{49B55066-AAA6-4AB6-A1F5-973B0913F02A}"/>
          </ac:graphicFrameMkLst>
        </pc:graphicFrameChg>
        <pc:picChg chg="add mod">
          <ac:chgData name="Striegel, Mary" userId="fe4320d1-aeb5-437b-ac69-83584198d003" providerId="ADAL" clId="{33CA3DE4-0F78-4928-A897-BF38422E8949}" dt="2021-03-26T17:38:02.574" v="1894" actId="962"/>
          <ac:picMkLst>
            <pc:docMk/>
            <pc:sldMk cId="1384910225" sldId="280"/>
            <ac:picMk id="4" creationId="{9DB4A1DC-F6F8-4172-AE0A-472573A4EB92}"/>
          </ac:picMkLst>
        </pc:picChg>
      </pc:sldChg>
      <pc:sldChg chg="addSp modSp mod">
        <pc:chgData name="Striegel, Mary" userId="fe4320d1-aeb5-437b-ac69-83584198d003" providerId="ADAL" clId="{33CA3DE4-0F78-4928-A897-BF38422E8949}" dt="2021-03-26T17:38:47.669" v="2118" actId="962"/>
        <pc:sldMkLst>
          <pc:docMk/>
          <pc:sldMk cId="2835039894" sldId="281"/>
        </pc:sldMkLst>
        <pc:graphicFrameChg chg="mod">
          <ac:chgData name="Striegel, Mary" userId="fe4320d1-aeb5-437b-ac69-83584198d003" providerId="ADAL" clId="{33CA3DE4-0F78-4928-A897-BF38422E8949}" dt="2021-03-26T17:37:14.638" v="1752" actId="962"/>
          <ac:graphicFrameMkLst>
            <pc:docMk/>
            <pc:sldMk cId="2835039894" sldId="281"/>
            <ac:graphicFrameMk id="12" creationId="{49B55066-AAA6-4AB6-A1F5-973B0913F02A}"/>
          </ac:graphicFrameMkLst>
        </pc:graphicFrameChg>
        <pc:picChg chg="add mod">
          <ac:chgData name="Striegel, Mary" userId="fe4320d1-aeb5-437b-ac69-83584198d003" providerId="ADAL" clId="{33CA3DE4-0F78-4928-A897-BF38422E8949}" dt="2021-03-26T17:38:47.669" v="2118" actId="962"/>
          <ac:picMkLst>
            <pc:docMk/>
            <pc:sldMk cId="2835039894" sldId="281"/>
            <ac:picMk id="4" creationId="{33155E55-6A51-4BAA-BD70-313C03755A36}"/>
          </ac:picMkLst>
        </pc:picChg>
      </pc:sldChg>
      <pc:sldChg chg="addSp delSp modSp mod">
        <pc:chgData name="Striegel, Mary" userId="fe4320d1-aeb5-437b-ac69-83584198d003" providerId="ADAL" clId="{33CA3DE4-0F78-4928-A897-BF38422E8949}" dt="2021-03-26T17:51:18.850" v="4199" actId="13244"/>
        <pc:sldMkLst>
          <pc:docMk/>
          <pc:sldMk cId="4263052726" sldId="282"/>
        </pc:sldMkLst>
        <pc:spChg chg="del">
          <ac:chgData name="Striegel, Mary" userId="fe4320d1-aeb5-437b-ac69-83584198d003" providerId="ADAL" clId="{33CA3DE4-0F78-4928-A897-BF38422E8949}" dt="2021-03-23T14:08:31.867" v="45" actId="478"/>
          <ac:spMkLst>
            <pc:docMk/>
            <pc:sldMk cId="4263052726" sldId="282"/>
            <ac:spMk id="2" creationId="{B67A9C2C-1E51-4BD4-9390-B55AACC1467F}"/>
          </ac:spMkLst>
        </pc:spChg>
        <pc:spChg chg="del mod ord">
          <ac:chgData name="Striegel, Mary" userId="fe4320d1-aeb5-437b-ac69-83584198d003" providerId="ADAL" clId="{33CA3DE4-0F78-4928-A897-BF38422E8949}" dt="2021-03-23T14:05:03.148" v="11" actId="478"/>
          <ac:spMkLst>
            <pc:docMk/>
            <pc:sldMk cId="4263052726" sldId="282"/>
            <ac:spMk id="4" creationId="{24D1DD04-F243-4F61-96AF-A4A7381B22B9}"/>
          </ac:spMkLst>
        </pc:spChg>
        <pc:spChg chg="del">
          <ac:chgData name="Striegel, Mary" userId="fe4320d1-aeb5-437b-ac69-83584198d003" providerId="ADAL" clId="{33CA3DE4-0F78-4928-A897-BF38422E8949}" dt="2021-03-23T14:05:45.717" v="21" actId="478"/>
          <ac:spMkLst>
            <pc:docMk/>
            <pc:sldMk cId="4263052726" sldId="282"/>
            <ac:spMk id="5" creationId="{A0878FD7-FA8D-4821-AE03-86D1985D2E39}"/>
          </ac:spMkLst>
        </pc:spChg>
        <pc:spChg chg="mod">
          <ac:chgData name="Striegel, Mary" userId="fe4320d1-aeb5-437b-ac69-83584198d003" providerId="ADAL" clId="{33CA3DE4-0F78-4928-A897-BF38422E8949}" dt="2021-03-26T17:49:40.943" v="4186" actId="962"/>
          <ac:spMkLst>
            <pc:docMk/>
            <pc:sldMk cId="4263052726" sldId="282"/>
            <ac:spMk id="6" creationId="{5ABEA93F-E9C3-4516-BC29-AE9668D49A71}"/>
          </ac:spMkLst>
        </pc:spChg>
        <pc:spChg chg="mod">
          <ac:chgData name="Striegel, Mary" userId="fe4320d1-aeb5-437b-ac69-83584198d003" providerId="ADAL" clId="{33CA3DE4-0F78-4928-A897-BF38422E8949}" dt="2021-03-26T17:49:54.201" v="4188" actId="13244"/>
          <ac:spMkLst>
            <pc:docMk/>
            <pc:sldMk cId="4263052726" sldId="282"/>
            <ac:spMk id="9" creationId="{0155574E-0E28-4568-8291-C123041B6052}"/>
          </ac:spMkLst>
        </pc:spChg>
        <pc:spChg chg="mod">
          <ac:chgData name="Striegel, Mary" userId="fe4320d1-aeb5-437b-ac69-83584198d003" providerId="ADAL" clId="{33CA3DE4-0F78-4928-A897-BF38422E8949}" dt="2021-03-26T17:51:01.521" v="4197" actId="20577"/>
          <ac:spMkLst>
            <pc:docMk/>
            <pc:sldMk cId="4263052726" sldId="282"/>
            <ac:spMk id="10" creationId="{4C294873-ABDB-4072-A420-3EB1FAAE42DE}"/>
          </ac:spMkLst>
        </pc:spChg>
        <pc:spChg chg="mod">
          <ac:chgData name="Striegel, Mary" userId="fe4320d1-aeb5-437b-ac69-83584198d003" providerId="ADAL" clId="{33CA3DE4-0F78-4928-A897-BF38422E8949}" dt="2021-03-26T17:50:02.131" v="4191" actId="13244"/>
          <ac:spMkLst>
            <pc:docMk/>
            <pc:sldMk cId="4263052726" sldId="282"/>
            <ac:spMk id="11" creationId="{7066C4DC-0E92-42A9-9000-25D80F24D627}"/>
          </ac:spMkLst>
        </pc:spChg>
        <pc:spChg chg="mod">
          <ac:chgData name="Striegel, Mary" userId="fe4320d1-aeb5-437b-ac69-83584198d003" providerId="ADAL" clId="{33CA3DE4-0F78-4928-A897-BF38422E8949}" dt="2021-03-26T17:51:11.920" v="4198" actId="13244"/>
          <ac:spMkLst>
            <pc:docMk/>
            <pc:sldMk cId="4263052726" sldId="282"/>
            <ac:spMk id="12" creationId="{202A37E5-1EBE-461A-9AD2-BA4632398EAA}"/>
          </ac:spMkLst>
        </pc:spChg>
        <pc:picChg chg="del mod">
          <ac:chgData name="Striegel, Mary" userId="fe4320d1-aeb5-437b-ac69-83584198d003" providerId="ADAL" clId="{33CA3DE4-0F78-4928-A897-BF38422E8949}" dt="2021-03-23T14:06:20.996" v="24" actId="478"/>
          <ac:picMkLst>
            <pc:docMk/>
            <pc:sldMk cId="4263052726" sldId="282"/>
            <ac:picMk id="8" creationId="{3B0FB42C-031B-48BA-8F36-FB2EAEDFA48E}"/>
          </ac:picMkLst>
        </pc:picChg>
        <pc:picChg chg="add mod">
          <ac:chgData name="Striegel, Mary" userId="fe4320d1-aeb5-437b-ac69-83584198d003" providerId="ADAL" clId="{33CA3DE4-0F78-4928-A897-BF38422E8949}" dt="2021-03-26T17:49:23.711" v="4180" actId="13244"/>
          <ac:picMkLst>
            <pc:docMk/>
            <pc:sldMk cId="4263052726" sldId="282"/>
            <ac:picMk id="1026" creationId="{A89448D6-3AB2-4566-8E36-F74EC009333A}"/>
          </ac:picMkLst>
        </pc:picChg>
        <pc:picChg chg="add mod">
          <ac:chgData name="Striegel, Mary" userId="fe4320d1-aeb5-437b-ac69-83584198d003" providerId="ADAL" clId="{33CA3DE4-0F78-4928-A897-BF38422E8949}" dt="2021-03-26T17:51:18.850" v="4199" actId="13244"/>
          <ac:picMkLst>
            <pc:docMk/>
            <pc:sldMk cId="4263052726" sldId="282"/>
            <ac:picMk id="1028" creationId="{16D56A0B-951D-4B2E-8142-4CFAA0736BD0}"/>
          </ac:picMkLst>
        </pc:picChg>
        <pc:picChg chg="add mod">
          <ac:chgData name="Striegel, Mary" userId="fe4320d1-aeb5-437b-ac69-83584198d003" providerId="ADAL" clId="{33CA3DE4-0F78-4928-A897-BF38422E8949}" dt="2021-03-26T17:49:31.111" v="4182" actId="13244"/>
          <ac:picMkLst>
            <pc:docMk/>
            <pc:sldMk cId="4263052726" sldId="282"/>
            <ac:picMk id="1030" creationId="{527B679C-8E6E-4DCD-938A-8FFC084542A5}"/>
          </ac:picMkLst>
        </pc:picChg>
        <pc:picChg chg="add mod">
          <ac:chgData name="Striegel, Mary" userId="fe4320d1-aeb5-437b-ac69-83584198d003" providerId="ADAL" clId="{33CA3DE4-0F78-4928-A897-BF38422E8949}" dt="2021-03-26T17:50:46.452" v="4195"/>
          <ac:picMkLst>
            <pc:docMk/>
            <pc:sldMk cId="4263052726" sldId="282"/>
            <ac:picMk id="1032" creationId="{EE8A5BBC-2209-41A9-B6C7-5A5F5EFEACAA}"/>
          </ac:picMkLst>
        </pc:picChg>
      </pc:sldChg>
      <pc:sldChg chg="modSp add">
        <pc:chgData name="Striegel, Mary" userId="fe4320d1-aeb5-437b-ac69-83584198d003" providerId="ADAL" clId="{33CA3DE4-0F78-4928-A897-BF38422E8949}" dt="2021-03-26T17:45:04.049" v="3948" actId="13244"/>
        <pc:sldMkLst>
          <pc:docMk/>
          <pc:sldMk cId="2207337316" sldId="283"/>
        </pc:sldMkLst>
        <pc:spChg chg="mod">
          <ac:chgData name="Striegel, Mary" userId="fe4320d1-aeb5-437b-ac69-83584198d003" providerId="ADAL" clId="{33CA3DE4-0F78-4928-A897-BF38422E8949}" dt="2021-03-26T17:45:04.049" v="3948" actId="13244"/>
          <ac:spMkLst>
            <pc:docMk/>
            <pc:sldMk cId="2207337316" sldId="283"/>
            <ac:spMk id="5" creationId="{A47CF78C-28B0-4F98-BFD6-E7397C09B6DF}"/>
          </ac:spMkLst>
        </pc:spChg>
      </pc:sldChg>
      <pc:sldChg chg="addSp delSp modSp new mod modTransition">
        <pc:chgData name="Striegel, Mary" userId="fe4320d1-aeb5-437b-ac69-83584198d003" providerId="ADAL" clId="{33CA3DE4-0F78-4928-A897-BF38422E8949}" dt="2021-03-23T14:39:45.769" v="863" actId="14100"/>
        <pc:sldMkLst>
          <pc:docMk/>
          <pc:sldMk cId="681678546" sldId="284"/>
        </pc:sldMkLst>
        <pc:spChg chg="mod">
          <ac:chgData name="Striegel, Mary" userId="fe4320d1-aeb5-437b-ac69-83584198d003" providerId="ADAL" clId="{33CA3DE4-0F78-4928-A897-BF38422E8949}" dt="2021-03-23T14:31:29.838" v="634"/>
          <ac:spMkLst>
            <pc:docMk/>
            <pc:sldMk cId="681678546" sldId="284"/>
            <ac:spMk id="2" creationId="{70E114FB-7C23-4CA4-A0C7-CF7FCE2DD882}"/>
          </ac:spMkLst>
        </pc:spChg>
        <pc:spChg chg="add del">
          <ac:chgData name="Striegel, Mary" userId="fe4320d1-aeb5-437b-ac69-83584198d003" providerId="ADAL" clId="{33CA3DE4-0F78-4928-A897-BF38422E8949}" dt="2021-03-23T14:31:29.838" v="634"/>
          <ac:spMkLst>
            <pc:docMk/>
            <pc:sldMk cId="681678546" sldId="284"/>
            <ac:spMk id="3" creationId="{816A225E-BBF6-43BE-993D-7435561A41EE}"/>
          </ac:spMkLst>
        </pc:spChg>
        <pc:spChg chg="add del">
          <ac:chgData name="Striegel, Mary" userId="fe4320d1-aeb5-437b-ac69-83584198d003" providerId="ADAL" clId="{33CA3DE4-0F78-4928-A897-BF38422E8949}" dt="2021-03-23T14:31:29.838" v="634"/>
          <ac:spMkLst>
            <pc:docMk/>
            <pc:sldMk cId="681678546" sldId="284"/>
            <ac:spMk id="4" creationId="{1196EBF9-DE8B-4B1F-8B9A-E9E5FFA29A3F}"/>
          </ac:spMkLst>
        </pc:spChg>
        <pc:spChg chg="add del mod">
          <ac:chgData name="Striegel, Mary" userId="fe4320d1-aeb5-437b-ac69-83584198d003" providerId="ADAL" clId="{33CA3DE4-0F78-4928-A897-BF38422E8949}" dt="2021-03-23T14:30:58.712" v="631"/>
          <ac:spMkLst>
            <pc:docMk/>
            <pc:sldMk cId="681678546" sldId="284"/>
            <ac:spMk id="5" creationId="{23E7F8F5-18D2-4A45-9D4E-B0E9360533ED}"/>
          </ac:spMkLst>
        </pc:spChg>
        <pc:spChg chg="add del mod">
          <ac:chgData name="Striegel, Mary" userId="fe4320d1-aeb5-437b-ac69-83584198d003" providerId="ADAL" clId="{33CA3DE4-0F78-4928-A897-BF38422E8949}" dt="2021-03-23T14:31:24.812" v="633"/>
          <ac:spMkLst>
            <pc:docMk/>
            <pc:sldMk cId="681678546" sldId="284"/>
            <ac:spMk id="6" creationId="{180DF3A3-B711-402E-B9EC-DCF0B64576FF}"/>
          </ac:spMkLst>
        </pc:spChg>
        <pc:spChg chg="add del mod">
          <ac:chgData name="Striegel, Mary" userId="fe4320d1-aeb5-437b-ac69-83584198d003" providerId="ADAL" clId="{33CA3DE4-0F78-4928-A897-BF38422E8949}" dt="2021-03-23T14:39:14.907" v="858" actId="931"/>
          <ac:spMkLst>
            <pc:docMk/>
            <pc:sldMk cId="681678546" sldId="284"/>
            <ac:spMk id="7" creationId="{41BF15E0-7877-4085-B006-26697AE2B33A}"/>
          </ac:spMkLst>
        </pc:spChg>
        <pc:spChg chg="add mod">
          <ac:chgData name="Striegel, Mary" userId="fe4320d1-aeb5-437b-ac69-83584198d003" providerId="ADAL" clId="{33CA3DE4-0F78-4928-A897-BF38422E8949}" dt="2021-03-23T14:39:45.769" v="863" actId="14100"/>
          <ac:spMkLst>
            <pc:docMk/>
            <pc:sldMk cId="681678546" sldId="284"/>
            <ac:spMk id="8" creationId="{C411DAC8-A612-4D2D-9982-D72123D13E69}"/>
          </ac:spMkLst>
        </pc:spChg>
        <pc:picChg chg="add mod">
          <ac:chgData name="Striegel, Mary" userId="fe4320d1-aeb5-437b-ac69-83584198d003" providerId="ADAL" clId="{33CA3DE4-0F78-4928-A897-BF38422E8949}" dt="2021-03-23T14:39:26.273" v="860" actId="14100"/>
          <ac:picMkLst>
            <pc:docMk/>
            <pc:sldMk cId="681678546" sldId="284"/>
            <ac:picMk id="10" creationId="{E8C566B3-F108-41A6-85A7-1B373CDE33F7}"/>
          </ac:picMkLst>
        </pc:picChg>
      </pc:sldChg>
      <pc:sldChg chg="modSp add mod">
        <pc:chgData name="Striegel, Mary" userId="fe4320d1-aeb5-437b-ac69-83584198d003" providerId="ADAL" clId="{33CA3DE4-0F78-4928-A897-BF38422E8949}" dt="2021-04-05T19:35:41.458" v="5643" actId="962"/>
        <pc:sldMkLst>
          <pc:docMk/>
          <pc:sldMk cId="2298576637" sldId="569"/>
        </pc:sldMkLst>
        <pc:spChg chg="mod">
          <ac:chgData name="Striegel, Mary" userId="fe4320d1-aeb5-437b-ac69-83584198d003" providerId="ADAL" clId="{33CA3DE4-0F78-4928-A897-BF38422E8949}" dt="2021-04-01T18:34:26.852" v="4490" actId="113"/>
          <ac:spMkLst>
            <pc:docMk/>
            <pc:sldMk cId="2298576637" sldId="569"/>
            <ac:spMk id="2" creationId="{00000000-0000-0000-0000-000000000000}"/>
          </ac:spMkLst>
        </pc:spChg>
        <pc:picChg chg="mod">
          <ac:chgData name="Striegel, Mary" userId="fe4320d1-aeb5-437b-ac69-83584198d003" providerId="ADAL" clId="{33CA3DE4-0F78-4928-A897-BF38422E8949}" dt="2021-04-05T19:34:08.791" v="5183" actId="962"/>
          <ac:picMkLst>
            <pc:docMk/>
            <pc:sldMk cId="2298576637" sldId="569"/>
            <ac:picMk id="5122" creationId="{00000000-0000-0000-0000-000000000000}"/>
          </ac:picMkLst>
        </pc:picChg>
        <pc:picChg chg="mod">
          <ac:chgData name="Striegel, Mary" userId="fe4320d1-aeb5-437b-ac69-83584198d003" providerId="ADAL" clId="{33CA3DE4-0F78-4928-A897-BF38422E8949}" dt="2021-04-05T19:34:38.998" v="5335" actId="962"/>
          <ac:picMkLst>
            <pc:docMk/>
            <pc:sldMk cId="2298576637" sldId="569"/>
            <ac:picMk id="5123" creationId="{00000000-0000-0000-0000-000000000000}"/>
          </ac:picMkLst>
        </pc:picChg>
        <pc:picChg chg="mod">
          <ac:chgData name="Striegel, Mary" userId="fe4320d1-aeb5-437b-ac69-83584198d003" providerId="ADAL" clId="{33CA3DE4-0F78-4928-A897-BF38422E8949}" dt="2021-04-05T19:35:18.741" v="5521" actId="962"/>
          <ac:picMkLst>
            <pc:docMk/>
            <pc:sldMk cId="2298576637" sldId="569"/>
            <ac:picMk id="5124" creationId="{00000000-0000-0000-0000-000000000000}"/>
          </ac:picMkLst>
        </pc:picChg>
        <pc:picChg chg="mod">
          <ac:chgData name="Striegel, Mary" userId="fe4320d1-aeb5-437b-ac69-83584198d003" providerId="ADAL" clId="{33CA3DE4-0F78-4928-A897-BF38422E8949}" dt="2021-04-05T19:35:41.458" v="5643" actId="962"/>
          <ac:picMkLst>
            <pc:docMk/>
            <pc:sldMk cId="2298576637" sldId="569"/>
            <ac:picMk id="5125" creationId="{00000000-0000-0000-0000-000000000000}"/>
          </ac:picMkLst>
        </pc:picChg>
      </pc:sldChg>
      <pc:sldChg chg="modSp add mod modTransition">
        <pc:chgData name="Striegel, Mary" userId="fe4320d1-aeb5-437b-ac69-83584198d003" providerId="ADAL" clId="{33CA3DE4-0F78-4928-A897-BF38422E8949}" dt="2021-04-05T18:47:24.572" v="4658" actId="13244"/>
        <pc:sldMkLst>
          <pc:docMk/>
          <pc:sldMk cId="3686571827" sldId="570"/>
        </pc:sldMkLst>
        <pc:spChg chg="mod">
          <ac:chgData name="Striegel, Mary" userId="fe4320d1-aeb5-437b-ac69-83584198d003" providerId="ADAL" clId="{33CA3DE4-0F78-4928-A897-BF38422E8949}" dt="2021-04-01T18:34:32.141" v="4491" actId="113"/>
          <ac:spMkLst>
            <pc:docMk/>
            <pc:sldMk cId="3686571827" sldId="570"/>
            <ac:spMk id="2" creationId="{00000000-0000-0000-0000-000000000000}"/>
          </ac:spMkLst>
        </pc:spChg>
        <pc:picChg chg="mod">
          <ac:chgData name="Striegel, Mary" userId="fe4320d1-aeb5-437b-ac69-83584198d003" providerId="ADAL" clId="{33CA3DE4-0F78-4928-A897-BF38422E8949}" dt="2021-04-05T18:47:20.540" v="4657" actId="962"/>
          <ac:picMkLst>
            <pc:docMk/>
            <pc:sldMk cId="3686571827" sldId="570"/>
            <ac:picMk id="1026" creationId="{00000000-0000-0000-0000-000000000000}"/>
          </ac:picMkLst>
        </pc:picChg>
        <pc:picChg chg="mod">
          <ac:chgData name="Striegel, Mary" userId="fe4320d1-aeb5-437b-ac69-83584198d003" providerId="ADAL" clId="{33CA3DE4-0F78-4928-A897-BF38422E8949}" dt="2021-04-05T18:47:24.572" v="4658" actId="13244"/>
          <ac:picMkLst>
            <pc:docMk/>
            <pc:sldMk cId="3686571827" sldId="570"/>
            <ac:picMk id="1027" creationId="{00000000-0000-0000-0000-000000000000}"/>
          </ac:picMkLst>
        </pc:picChg>
      </pc:sldChg>
      <pc:sldChg chg="modSp add mod">
        <pc:chgData name="Striegel, Mary" userId="fe4320d1-aeb5-437b-ac69-83584198d003" providerId="ADAL" clId="{33CA3DE4-0F78-4928-A897-BF38422E8949}" dt="2021-04-01T18:29:29.507" v="4410" actId="113"/>
        <pc:sldMkLst>
          <pc:docMk/>
          <pc:sldMk cId="2372294698" sldId="571"/>
        </pc:sldMkLst>
        <pc:spChg chg="mod">
          <ac:chgData name="Striegel, Mary" userId="fe4320d1-aeb5-437b-ac69-83584198d003" providerId="ADAL" clId="{33CA3DE4-0F78-4928-A897-BF38422E8949}" dt="2021-04-01T18:29:29.507" v="4410" actId="113"/>
          <ac:spMkLst>
            <pc:docMk/>
            <pc:sldMk cId="2372294698" sldId="571"/>
            <ac:spMk id="2" creationId="{00000000-0000-0000-0000-000000000000}"/>
          </ac:spMkLst>
        </pc:spChg>
      </pc:sldChg>
      <pc:sldChg chg="modSp add mod">
        <pc:chgData name="Striegel, Mary" userId="fe4320d1-aeb5-437b-ac69-83584198d003" providerId="ADAL" clId="{33CA3DE4-0F78-4928-A897-BF38422E8949}" dt="2021-04-05T19:37:10.069" v="5975" actId="962"/>
        <pc:sldMkLst>
          <pc:docMk/>
          <pc:sldMk cId="411365347" sldId="572"/>
        </pc:sldMkLst>
        <pc:spChg chg="mod">
          <ac:chgData name="Striegel, Mary" userId="fe4320d1-aeb5-437b-ac69-83584198d003" providerId="ADAL" clId="{33CA3DE4-0F78-4928-A897-BF38422E8949}" dt="2021-04-01T18:29:48.469" v="4414" actId="113"/>
          <ac:spMkLst>
            <pc:docMk/>
            <pc:sldMk cId="411365347" sldId="572"/>
            <ac:spMk id="2" creationId="{00000000-0000-0000-0000-000000000000}"/>
          </ac:spMkLst>
        </pc:spChg>
        <pc:picChg chg="mod">
          <ac:chgData name="Striegel, Mary" userId="fe4320d1-aeb5-437b-ac69-83584198d003" providerId="ADAL" clId="{33CA3DE4-0F78-4928-A897-BF38422E8949}" dt="2021-04-05T19:37:10.069" v="5975" actId="962"/>
          <ac:picMkLst>
            <pc:docMk/>
            <pc:sldMk cId="411365347" sldId="572"/>
            <ac:picMk id="5122" creationId="{00000000-0000-0000-0000-000000000000}"/>
          </ac:picMkLst>
        </pc:picChg>
      </pc:sldChg>
      <pc:sldChg chg="modSp add mod">
        <pc:chgData name="Striegel, Mary" userId="fe4320d1-aeb5-437b-ac69-83584198d003" providerId="ADAL" clId="{33CA3DE4-0F78-4928-A897-BF38422E8949}" dt="2021-04-05T19:37:40.934" v="6193" actId="962"/>
        <pc:sldMkLst>
          <pc:docMk/>
          <pc:sldMk cId="3965654407" sldId="573"/>
        </pc:sldMkLst>
        <pc:spChg chg="mod">
          <ac:chgData name="Striegel, Mary" userId="fe4320d1-aeb5-437b-ac69-83584198d003" providerId="ADAL" clId="{33CA3DE4-0F78-4928-A897-BF38422E8949}" dt="2021-04-01T18:29:59.775" v="4416" actId="113"/>
          <ac:spMkLst>
            <pc:docMk/>
            <pc:sldMk cId="3965654407" sldId="573"/>
            <ac:spMk id="2" creationId="{00000000-0000-0000-0000-000000000000}"/>
          </ac:spMkLst>
        </pc:spChg>
        <pc:picChg chg="mod">
          <ac:chgData name="Striegel, Mary" userId="fe4320d1-aeb5-437b-ac69-83584198d003" providerId="ADAL" clId="{33CA3DE4-0F78-4928-A897-BF38422E8949}" dt="2021-04-05T19:37:40.934" v="6193" actId="962"/>
          <ac:picMkLst>
            <pc:docMk/>
            <pc:sldMk cId="3965654407" sldId="573"/>
            <ac:picMk id="4" creationId="{00000000-0000-0000-0000-000000000000}"/>
          </ac:picMkLst>
        </pc:picChg>
      </pc:sldChg>
      <pc:sldChg chg="modSp add mod">
        <pc:chgData name="Striegel, Mary" userId="fe4320d1-aeb5-437b-ac69-83584198d003" providerId="ADAL" clId="{33CA3DE4-0F78-4928-A897-BF38422E8949}" dt="2021-04-05T19:38:13.871" v="6319" actId="962"/>
        <pc:sldMkLst>
          <pc:docMk/>
          <pc:sldMk cId="1844715610" sldId="574"/>
        </pc:sldMkLst>
        <pc:spChg chg="mod">
          <ac:chgData name="Striegel, Mary" userId="fe4320d1-aeb5-437b-ac69-83584198d003" providerId="ADAL" clId="{33CA3DE4-0F78-4928-A897-BF38422E8949}" dt="2021-04-01T18:35:16.552" v="4499" actId="207"/>
          <ac:spMkLst>
            <pc:docMk/>
            <pc:sldMk cId="1844715610" sldId="574"/>
            <ac:spMk id="2" creationId="{00000000-0000-0000-0000-000000000000}"/>
          </ac:spMkLst>
        </pc:spChg>
        <pc:picChg chg="mod">
          <ac:chgData name="Striegel, Mary" userId="fe4320d1-aeb5-437b-ac69-83584198d003" providerId="ADAL" clId="{33CA3DE4-0F78-4928-A897-BF38422E8949}" dt="2021-04-05T19:38:13.871" v="6319" actId="962"/>
          <ac:picMkLst>
            <pc:docMk/>
            <pc:sldMk cId="1844715610" sldId="574"/>
            <ac:picMk id="3074" creationId="{00000000-0000-0000-0000-000000000000}"/>
          </ac:picMkLst>
        </pc:picChg>
      </pc:sldChg>
      <pc:sldChg chg="modSp add mod modTransition">
        <pc:chgData name="Striegel, Mary" userId="fe4320d1-aeb5-437b-ac69-83584198d003" providerId="ADAL" clId="{33CA3DE4-0F78-4928-A897-BF38422E8949}" dt="2021-04-05T18:51:32.791" v="5082" actId="962"/>
        <pc:sldMkLst>
          <pc:docMk/>
          <pc:sldMk cId="236270367" sldId="575"/>
        </pc:sldMkLst>
        <pc:spChg chg="mod">
          <ac:chgData name="Striegel, Mary" userId="fe4320d1-aeb5-437b-ac69-83584198d003" providerId="ADAL" clId="{33CA3DE4-0F78-4928-A897-BF38422E8949}" dt="2021-04-05T18:49:41.766" v="5075" actId="13244"/>
          <ac:spMkLst>
            <pc:docMk/>
            <pc:sldMk cId="236270367" sldId="575"/>
            <ac:spMk id="2" creationId="{00000000-0000-0000-0000-000000000000}"/>
          </ac:spMkLst>
        </pc:spChg>
        <pc:spChg chg="mod">
          <ac:chgData name="Striegel, Mary" userId="fe4320d1-aeb5-437b-ac69-83584198d003" providerId="ADAL" clId="{33CA3DE4-0F78-4928-A897-BF38422E8949}" dt="2021-04-01T18:30:08.429" v="4417" actId="2711"/>
          <ac:spMkLst>
            <pc:docMk/>
            <pc:sldMk cId="236270367" sldId="575"/>
            <ac:spMk id="6" creationId="{00000000-0000-0000-0000-000000000000}"/>
          </ac:spMkLst>
        </pc:spChg>
        <pc:picChg chg="mod">
          <ac:chgData name="Striegel, Mary" userId="fe4320d1-aeb5-437b-ac69-83584198d003" providerId="ADAL" clId="{33CA3DE4-0F78-4928-A897-BF38422E8949}" dt="2021-04-05T18:51:32.791" v="5082" actId="962"/>
          <ac:picMkLst>
            <pc:docMk/>
            <pc:sldMk cId="236270367" sldId="575"/>
            <ac:picMk id="8194" creationId="{00000000-0000-0000-0000-000000000000}"/>
          </ac:picMkLst>
        </pc:picChg>
      </pc:sldChg>
      <pc:sldChg chg="modSp add mod modTransition modNotes">
        <pc:chgData name="Striegel, Mary" userId="fe4320d1-aeb5-437b-ac69-83584198d003" providerId="ADAL" clId="{33CA3DE4-0F78-4928-A897-BF38422E8949}" dt="2021-04-05T19:39:34.545" v="6605" actId="962"/>
        <pc:sldMkLst>
          <pc:docMk/>
          <pc:sldMk cId="3114964847" sldId="576"/>
        </pc:sldMkLst>
        <pc:spChg chg="mod">
          <ac:chgData name="Striegel, Mary" userId="fe4320d1-aeb5-437b-ac69-83584198d003" providerId="ADAL" clId="{33CA3DE4-0F78-4928-A897-BF38422E8949}" dt="2021-04-01T18:35:37.328" v="4510" actId="1035"/>
          <ac:spMkLst>
            <pc:docMk/>
            <pc:sldMk cId="3114964847" sldId="576"/>
            <ac:spMk id="2" creationId="{00000000-0000-0000-0000-000000000000}"/>
          </ac:spMkLst>
        </pc:spChg>
        <pc:picChg chg="mod">
          <ac:chgData name="Striegel, Mary" userId="fe4320d1-aeb5-437b-ac69-83584198d003" providerId="ADAL" clId="{33CA3DE4-0F78-4928-A897-BF38422E8949}" dt="2021-04-05T19:39:34.545" v="6605" actId="962"/>
          <ac:picMkLst>
            <pc:docMk/>
            <pc:sldMk cId="3114964847" sldId="576"/>
            <ac:picMk id="7171" creationId="{00000000-0000-0000-0000-000000000000}"/>
          </ac:picMkLst>
        </pc:picChg>
      </pc:sldChg>
      <pc:sldChg chg="modSp add mod modTransition">
        <pc:chgData name="Striegel, Mary" userId="fe4320d1-aeb5-437b-ac69-83584198d003" providerId="ADAL" clId="{33CA3DE4-0F78-4928-A897-BF38422E8949}" dt="2021-04-05T19:40:56.049" v="6731" actId="962"/>
        <pc:sldMkLst>
          <pc:docMk/>
          <pc:sldMk cId="3963681611" sldId="577"/>
        </pc:sldMkLst>
        <pc:spChg chg="mod">
          <ac:chgData name="Striegel, Mary" userId="fe4320d1-aeb5-437b-ac69-83584198d003" providerId="ADAL" clId="{33CA3DE4-0F78-4928-A897-BF38422E8949}" dt="2021-04-01T18:32:00.353" v="4442" actId="1035"/>
          <ac:spMkLst>
            <pc:docMk/>
            <pc:sldMk cId="3963681611" sldId="577"/>
            <ac:spMk id="2" creationId="{00000000-0000-0000-0000-000000000000}"/>
          </ac:spMkLst>
        </pc:spChg>
        <pc:spChg chg="mod">
          <ac:chgData name="Striegel, Mary" userId="fe4320d1-aeb5-437b-ac69-83584198d003" providerId="ADAL" clId="{33CA3DE4-0F78-4928-A897-BF38422E8949}" dt="2021-04-01T18:31:43.037" v="4430" actId="27636"/>
          <ac:spMkLst>
            <pc:docMk/>
            <pc:sldMk cId="3963681611" sldId="577"/>
            <ac:spMk id="4" creationId="{00000000-0000-0000-0000-000000000000}"/>
          </ac:spMkLst>
        </pc:spChg>
        <pc:picChg chg="mod">
          <ac:chgData name="Striegel, Mary" userId="fe4320d1-aeb5-437b-ac69-83584198d003" providerId="ADAL" clId="{33CA3DE4-0F78-4928-A897-BF38422E8949}" dt="2021-04-05T19:40:56.049" v="6731" actId="962"/>
          <ac:picMkLst>
            <pc:docMk/>
            <pc:sldMk cId="3963681611" sldId="577"/>
            <ac:picMk id="2050" creationId="{00000000-0000-0000-0000-000000000000}"/>
          </ac:picMkLst>
        </pc:picChg>
      </pc:sldChg>
      <pc:sldChg chg="modSp add mod">
        <pc:chgData name="Striegel, Mary" userId="fe4320d1-aeb5-437b-ac69-83584198d003" providerId="ADAL" clId="{33CA3DE4-0F78-4928-A897-BF38422E8949}" dt="2021-04-05T19:41:19.134" v="6875" actId="962"/>
        <pc:sldMkLst>
          <pc:docMk/>
          <pc:sldMk cId="3363021218" sldId="578"/>
        </pc:sldMkLst>
        <pc:spChg chg="mod">
          <ac:chgData name="Striegel, Mary" userId="fe4320d1-aeb5-437b-ac69-83584198d003" providerId="ADAL" clId="{33CA3DE4-0F78-4928-A897-BF38422E8949}" dt="2021-04-01T18:32:14.989" v="4449" actId="2711"/>
          <ac:spMkLst>
            <pc:docMk/>
            <pc:sldMk cId="3363021218" sldId="578"/>
            <ac:spMk id="2" creationId="{00000000-0000-0000-0000-000000000000}"/>
          </ac:spMkLst>
        </pc:spChg>
        <pc:picChg chg="mod">
          <ac:chgData name="Striegel, Mary" userId="fe4320d1-aeb5-437b-ac69-83584198d003" providerId="ADAL" clId="{33CA3DE4-0F78-4928-A897-BF38422E8949}" dt="2021-04-05T19:41:19.134" v="6875" actId="962"/>
          <ac:picMkLst>
            <pc:docMk/>
            <pc:sldMk cId="3363021218" sldId="578"/>
            <ac:picMk id="4098" creationId="{00000000-0000-0000-0000-000000000000}"/>
          </ac:picMkLst>
        </pc:picChg>
      </pc:sldChg>
      <pc:sldChg chg="modSp add modTransition">
        <pc:chgData name="Striegel, Mary" userId="fe4320d1-aeb5-437b-ac69-83584198d003" providerId="ADAL" clId="{33CA3DE4-0F78-4928-A897-BF38422E8949}" dt="2021-04-05T19:42:04.768" v="7135" actId="962"/>
        <pc:sldMkLst>
          <pc:docMk/>
          <pc:sldMk cId="1015080334" sldId="579"/>
        </pc:sldMkLst>
        <pc:picChg chg="mod">
          <ac:chgData name="Striegel, Mary" userId="fe4320d1-aeb5-437b-ac69-83584198d003" providerId="ADAL" clId="{33CA3DE4-0F78-4928-A897-BF38422E8949}" dt="2021-04-05T19:42:04.768" v="7135" actId="962"/>
          <ac:picMkLst>
            <pc:docMk/>
            <pc:sldMk cId="1015080334" sldId="579"/>
            <ac:picMk id="4098" creationId="{00000000-0000-0000-0000-000000000000}"/>
          </ac:picMkLst>
        </pc:picChg>
      </pc:sldChg>
      <pc:sldChg chg="modSp add mod modTransition">
        <pc:chgData name="Striegel, Mary" userId="fe4320d1-aeb5-437b-ac69-83584198d003" providerId="ADAL" clId="{33CA3DE4-0F78-4928-A897-BF38422E8949}" dt="2021-04-05T19:43:40.378" v="7359" actId="962"/>
        <pc:sldMkLst>
          <pc:docMk/>
          <pc:sldMk cId="1674984698" sldId="580"/>
        </pc:sldMkLst>
        <pc:spChg chg="mod">
          <ac:chgData name="Striegel, Mary" userId="fe4320d1-aeb5-437b-ac69-83584198d003" providerId="ADAL" clId="{33CA3DE4-0F78-4928-A897-BF38422E8949}" dt="2021-04-01T18:32:32.567" v="4457" actId="1037"/>
          <ac:spMkLst>
            <pc:docMk/>
            <pc:sldMk cId="1674984698" sldId="580"/>
            <ac:spMk id="2" creationId="{00000000-0000-0000-0000-000000000000}"/>
          </ac:spMkLst>
        </pc:spChg>
        <pc:picChg chg="mod">
          <ac:chgData name="Striegel, Mary" userId="fe4320d1-aeb5-437b-ac69-83584198d003" providerId="ADAL" clId="{33CA3DE4-0F78-4928-A897-BF38422E8949}" dt="2021-04-05T19:43:40.378" v="7359" actId="962"/>
          <ac:picMkLst>
            <pc:docMk/>
            <pc:sldMk cId="1674984698" sldId="580"/>
            <ac:picMk id="5122" creationId="{00000000-0000-0000-0000-000000000000}"/>
          </ac:picMkLst>
        </pc:picChg>
      </pc:sldChg>
      <pc:sldChg chg="modSp add modTransition modNotes">
        <pc:chgData name="Striegel, Mary" userId="fe4320d1-aeb5-437b-ac69-83584198d003" providerId="ADAL" clId="{33CA3DE4-0F78-4928-A897-BF38422E8949}" dt="2021-04-05T19:44:39.690" v="7683" actId="962"/>
        <pc:sldMkLst>
          <pc:docMk/>
          <pc:sldMk cId="1679454028" sldId="581"/>
        </pc:sldMkLst>
        <pc:picChg chg="mod">
          <ac:chgData name="Striegel, Mary" userId="fe4320d1-aeb5-437b-ac69-83584198d003" providerId="ADAL" clId="{33CA3DE4-0F78-4928-A897-BF38422E8949}" dt="2021-04-05T19:44:39.690" v="7683" actId="962"/>
          <ac:picMkLst>
            <pc:docMk/>
            <pc:sldMk cId="1679454028" sldId="581"/>
            <ac:picMk id="3074" creationId="{00000000-0000-0000-0000-000000000000}"/>
          </ac:picMkLst>
        </pc:picChg>
      </pc:sldChg>
      <pc:sldChg chg="modSp add">
        <pc:chgData name="Striegel, Mary" userId="fe4320d1-aeb5-437b-ac69-83584198d003" providerId="ADAL" clId="{33CA3DE4-0F78-4928-A897-BF38422E8949}" dt="2021-04-05T19:45:26.211" v="7935" actId="962"/>
        <pc:sldMkLst>
          <pc:docMk/>
          <pc:sldMk cId="784563922" sldId="582"/>
        </pc:sldMkLst>
        <pc:picChg chg="mod">
          <ac:chgData name="Striegel, Mary" userId="fe4320d1-aeb5-437b-ac69-83584198d003" providerId="ADAL" clId="{33CA3DE4-0F78-4928-A897-BF38422E8949}" dt="2021-04-05T19:45:26.211" v="7935" actId="962"/>
          <ac:picMkLst>
            <pc:docMk/>
            <pc:sldMk cId="784563922" sldId="582"/>
            <ac:picMk id="2050" creationId="{00000000-0000-0000-0000-000000000000}"/>
          </ac:picMkLst>
        </pc:picChg>
      </pc:sldChg>
      <pc:sldChg chg="modSp add mod modTransition">
        <pc:chgData name="Striegel, Mary" userId="fe4320d1-aeb5-437b-ac69-83584198d003" providerId="ADAL" clId="{33CA3DE4-0F78-4928-A897-BF38422E8949}" dt="2021-04-05T19:46:33.889" v="8293" actId="962"/>
        <pc:sldMkLst>
          <pc:docMk/>
          <pc:sldMk cId="17344465" sldId="583"/>
        </pc:sldMkLst>
        <pc:spChg chg="mod">
          <ac:chgData name="Striegel, Mary" userId="fe4320d1-aeb5-437b-ac69-83584198d003" providerId="ADAL" clId="{33CA3DE4-0F78-4928-A897-BF38422E8949}" dt="2021-04-01T18:33:09.409" v="4469" actId="113"/>
          <ac:spMkLst>
            <pc:docMk/>
            <pc:sldMk cId="17344465" sldId="583"/>
            <ac:spMk id="8" creationId="{00000000-0000-0000-0000-000000000000}"/>
          </ac:spMkLst>
        </pc:spChg>
        <pc:picChg chg="mod">
          <ac:chgData name="Striegel, Mary" userId="fe4320d1-aeb5-437b-ac69-83584198d003" providerId="ADAL" clId="{33CA3DE4-0F78-4928-A897-BF38422E8949}" dt="2021-04-05T19:46:33.889" v="8293" actId="962"/>
          <ac:picMkLst>
            <pc:docMk/>
            <pc:sldMk cId="17344465" sldId="583"/>
            <ac:picMk id="3074" creationId="{00000000-0000-0000-0000-000000000000}"/>
          </ac:picMkLst>
        </pc:picChg>
      </pc:sldChg>
      <pc:sldChg chg="modSp add modTransition modNotes">
        <pc:chgData name="Striegel, Mary" userId="fe4320d1-aeb5-437b-ac69-83584198d003" providerId="ADAL" clId="{33CA3DE4-0F78-4928-A897-BF38422E8949}" dt="2021-04-05T19:48:18.599" v="8797" actId="962"/>
        <pc:sldMkLst>
          <pc:docMk/>
          <pc:sldMk cId="3620812583" sldId="584"/>
        </pc:sldMkLst>
        <pc:picChg chg="mod">
          <ac:chgData name="Striegel, Mary" userId="fe4320d1-aeb5-437b-ac69-83584198d003" providerId="ADAL" clId="{33CA3DE4-0F78-4928-A897-BF38422E8949}" dt="2021-04-05T19:47:11.366" v="8445" actId="962"/>
          <ac:picMkLst>
            <pc:docMk/>
            <pc:sldMk cId="3620812583" sldId="584"/>
            <ac:picMk id="3" creationId="{00000000-0000-0000-0000-000000000000}"/>
          </ac:picMkLst>
        </pc:picChg>
        <pc:picChg chg="mod">
          <ac:chgData name="Striegel, Mary" userId="fe4320d1-aeb5-437b-ac69-83584198d003" providerId="ADAL" clId="{33CA3DE4-0F78-4928-A897-BF38422E8949}" dt="2021-04-05T19:48:18.599" v="8797" actId="962"/>
          <ac:picMkLst>
            <pc:docMk/>
            <pc:sldMk cId="3620812583" sldId="584"/>
            <ac:picMk id="1026" creationId="{00000000-0000-0000-0000-000000000000}"/>
          </ac:picMkLst>
        </pc:picChg>
      </pc:sldChg>
      <pc:sldChg chg="modSp add modTransition">
        <pc:chgData name="Striegel, Mary" userId="fe4320d1-aeb5-437b-ac69-83584198d003" providerId="ADAL" clId="{33CA3DE4-0F78-4928-A897-BF38422E8949}" dt="2021-04-05T19:49:02.123" v="8945" actId="962"/>
        <pc:sldMkLst>
          <pc:docMk/>
          <pc:sldMk cId="2194382980" sldId="585"/>
        </pc:sldMkLst>
        <pc:picChg chg="mod">
          <ac:chgData name="Striegel, Mary" userId="fe4320d1-aeb5-437b-ac69-83584198d003" providerId="ADAL" clId="{33CA3DE4-0F78-4928-A897-BF38422E8949}" dt="2021-04-05T19:49:02.123" v="8945" actId="962"/>
          <ac:picMkLst>
            <pc:docMk/>
            <pc:sldMk cId="2194382980" sldId="585"/>
            <ac:picMk id="2050" creationId="{00000000-0000-0000-0000-000000000000}"/>
          </ac:picMkLst>
        </pc:picChg>
      </pc:sldChg>
      <pc:sldChg chg="modSp add mod modTransition">
        <pc:chgData name="Striegel, Mary" userId="fe4320d1-aeb5-437b-ac69-83584198d003" providerId="ADAL" clId="{33CA3DE4-0F78-4928-A897-BF38422E8949}" dt="2021-04-05T19:49:57.405" v="9211" actId="962"/>
        <pc:sldMkLst>
          <pc:docMk/>
          <pc:sldMk cId="1127647671" sldId="586"/>
        </pc:sldMkLst>
        <pc:spChg chg="mod">
          <ac:chgData name="Striegel, Mary" userId="fe4320d1-aeb5-437b-ac69-83584198d003" providerId="ADAL" clId="{33CA3DE4-0F78-4928-A897-BF38422E8949}" dt="2021-04-01T18:33:30.511" v="4483" actId="1035"/>
          <ac:spMkLst>
            <pc:docMk/>
            <pc:sldMk cId="1127647671" sldId="586"/>
            <ac:spMk id="2" creationId="{00000000-0000-0000-0000-000000000000}"/>
          </ac:spMkLst>
        </pc:spChg>
        <pc:picChg chg="mod">
          <ac:chgData name="Striegel, Mary" userId="fe4320d1-aeb5-437b-ac69-83584198d003" providerId="ADAL" clId="{33CA3DE4-0F78-4928-A897-BF38422E8949}" dt="2021-04-05T19:49:57.405" v="9211" actId="962"/>
          <ac:picMkLst>
            <pc:docMk/>
            <pc:sldMk cId="1127647671" sldId="586"/>
            <ac:picMk id="7" creationId="{00000000-0000-0000-0000-000000000000}"/>
          </ac:picMkLst>
        </pc:picChg>
      </pc:sldChg>
      <pc:sldChg chg="add del">
        <pc:chgData name="Striegel, Mary" userId="fe4320d1-aeb5-437b-ac69-83584198d003" providerId="ADAL" clId="{33CA3DE4-0F78-4928-A897-BF38422E8949}" dt="2021-04-01T18:25:18.315" v="4329" actId="2696"/>
        <pc:sldMkLst>
          <pc:docMk/>
          <pc:sldMk cId="2392398476" sldId="587"/>
        </pc:sldMkLst>
      </pc:sldChg>
      <pc:sldChg chg="modSp add mod">
        <pc:chgData name="Striegel, Mary" userId="fe4320d1-aeb5-437b-ac69-83584198d003" providerId="ADAL" clId="{33CA3DE4-0F78-4928-A897-BF38422E8949}" dt="2021-04-05T19:50:47.123" v="9411" actId="962"/>
        <pc:sldMkLst>
          <pc:docMk/>
          <pc:sldMk cId="4220269655" sldId="588"/>
        </pc:sldMkLst>
        <pc:spChg chg="mod">
          <ac:chgData name="Striegel, Mary" userId="fe4320d1-aeb5-437b-ac69-83584198d003" providerId="ADAL" clId="{33CA3DE4-0F78-4928-A897-BF38422E8949}" dt="2021-04-01T18:33:52.649" v="4486"/>
          <ac:spMkLst>
            <pc:docMk/>
            <pc:sldMk cId="4220269655" sldId="588"/>
            <ac:spMk id="2" creationId="{00000000-0000-0000-0000-000000000000}"/>
          </ac:spMkLst>
        </pc:spChg>
        <pc:picChg chg="mod">
          <ac:chgData name="Striegel, Mary" userId="fe4320d1-aeb5-437b-ac69-83584198d003" providerId="ADAL" clId="{33CA3DE4-0F78-4928-A897-BF38422E8949}" dt="2021-04-05T19:50:47.123" v="9411" actId="962"/>
          <ac:picMkLst>
            <pc:docMk/>
            <pc:sldMk cId="4220269655" sldId="588"/>
            <ac:picMk id="4098" creationId="{00000000-0000-0000-0000-000000000000}"/>
          </ac:picMkLst>
        </pc:picChg>
      </pc:sldChg>
      <pc:sldChg chg="modSp add mod">
        <pc:chgData name="Striegel, Mary" userId="fe4320d1-aeb5-437b-ac69-83584198d003" providerId="ADAL" clId="{33CA3DE4-0F78-4928-A897-BF38422E8949}" dt="2021-04-05T19:51:18.005" v="9557" actId="962"/>
        <pc:sldMkLst>
          <pc:docMk/>
          <pc:sldMk cId="1413807703" sldId="589"/>
        </pc:sldMkLst>
        <pc:spChg chg="mod">
          <ac:chgData name="Striegel, Mary" userId="fe4320d1-aeb5-437b-ac69-83584198d003" providerId="ADAL" clId="{33CA3DE4-0F78-4928-A897-BF38422E8949}" dt="2021-04-05T18:51:04.997" v="5078" actId="33553"/>
          <ac:spMkLst>
            <pc:docMk/>
            <pc:sldMk cId="1413807703" sldId="589"/>
            <ac:spMk id="2" creationId="{00000000-0000-0000-0000-000000000000}"/>
          </ac:spMkLst>
        </pc:spChg>
        <pc:picChg chg="mod">
          <ac:chgData name="Striegel, Mary" userId="fe4320d1-aeb5-437b-ac69-83584198d003" providerId="ADAL" clId="{33CA3DE4-0F78-4928-A897-BF38422E8949}" dt="2021-04-05T19:51:18.005" v="9557" actId="962"/>
          <ac:picMkLst>
            <pc:docMk/>
            <pc:sldMk cId="1413807703" sldId="589"/>
            <ac:picMk id="6146" creationId="{00000000-0000-0000-0000-000000000000}"/>
          </ac:picMkLst>
        </pc:picChg>
      </pc:sldChg>
      <pc:sldChg chg="modSp add mod">
        <pc:chgData name="Striegel, Mary" userId="fe4320d1-aeb5-437b-ac69-83584198d003" providerId="ADAL" clId="{33CA3DE4-0F78-4928-A897-BF38422E8949}" dt="2021-04-05T19:36:15.478" v="5791" actId="962"/>
        <pc:sldMkLst>
          <pc:docMk/>
          <pc:sldMk cId="354455528" sldId="590"/>
        </pc:sldMkLst>
        <pc:spChg chg="mod">
          <ac:chgData name="Striegel, Mary" userId="fe4320d1-aeb5-437b-ac69-83584198d003" providerId="ADAL" clId="{33CA3DE4-0F78-4928-A897-BF38422E8949}" dt="2021-04-05T18:50:50.238" v="5076" actId="33553"/>
          <ac:spMkLst>
            <pc:docMk/>
            <pc:sldMk cId="354455528" sldId="590"/>
            <ac:spMk id="3" creationId="{30B5F61B-C466-4033-B2AC-D579CDF4CB65}"/>
          </ac:spMkLst>
        </pc:spChg>
        <pc:picChg chg="mod">
          <ac:chgData name="Striegel, Mary" userId="fe4320d1-aeb5-437b-ac69-83584198d003" providerId="ADAL" clId="{33CA3DE4-0F78-4928-A897-BF38422E8949}" dt="2021-04-05T19:36:15.478" v="5791" actId="962"/>
          <ac:picMkLst>
            <pc:docMk/>
            <pc:sldMk cId="354455528" sldId="590"/>
            <ac:picMk id="4" creationId="{4B9DFE90-4FCC-4539-8649-E7F0B2BCA4B0}"/>
          </ac:picMkLst>
        </pc:picChg>
      </pc:sldChg>
      <pc:sldChg chg="modSp add mod">
        <pc:chgData name="Striegel, Mary" userId="fe4320d1-aeb5-437b-ac69-83584198d003" providerId="ADAL" clId="{33CA3DE4-0F78-4928-A897-BF38422E8949}" dt="2021-04-05T19:38:44.593" v="6437" actId="962"/>
        <pc:sldMkLst>
          <pc:docMk/>
          <pc:sldMk cId="4238208993" sldId="591"/>
        </pc:sldMkLst>
        <pc:spChg chg="mod ord">
          <ac:chgData name="Striegel, Mary" userId="fe4320d1-aeb5-437b-ac69-83584198d003" providerId="ADAL" clId="{33CA3DE4-0F78-4928-A897-BF38422E8949}" dt="2021-04-05T18:50:55.661" v="5077" actId="33553"/>
          <ac:spMkLst>
            <pc:docMk/>
            <pc:sldMk cId="4238208993" sldId="591"/>
            <ac:spMk id="3" creationId="{831B93FD-D5BF-464A-BE2E-DFD96EBE1B4A}"/>
          </ac:spMkLst>
        </pc:spChg>
        <pc:spChg chg="mod">
          <ac:chgData name="Striegel, Mary" userId="fe4320d1-aeb5-437b-ac69-83584198d003" providerId="ADAL" clId="{33CA3DE4-0F78-4928-A897-BF38422E8949}" dt="2021-04-01T18:30:39.398" v="4423" actId="2711"/>
          <ac:spMkLst>
            <pc:docMk/>
            <pc:sldMk cId="4238208993" sldId="591"/>
            <ac:spMk id="5" creationId="{03A8D5DB-E301-4C64-96E6-DD8AB7A80E49}"/>
          </ac:spMkLst>
        </pc:spChg>
        <pc:picChg chg="mod">
          <ac:chgData name="Striegel, Mary" userId="fe4320d1-aeb5-437b-ac69-83584198d003" providerId="ADAL" clId="{33CA3DE4-0F78-4928-A897-BF38422E8949}" dt="2021-04-05T19:38:44.593" v="6437" actId="962"/>
          <ac:picMkLst>
            <pc:docMk/>
            <pc:sldMk cId="4238208993" sldId="591"/>
            <ac:picMk id="6" creationId="{2DC19043-5A16-4D09-9A05-2F4EBBB47ACA}"/>
          </ac:picMkLst>
        </pc:picChg>
      </pc:sldChg>
      <pc:sldMasterChg chg="modSp mod">
        <pc:chgData name="Striegel, Mary" userId="fe4320d1-aeb5-437b-ac69-83584198d003" providerId="ADAL" clId="{33CA3DE4-0F78-4928-A897-BF38422E8949}" dt="2021-03-26T17:33:59.399" v="1167" actId="20577"/>
        <pc:sldMasterMkLst>
          <pc:docMk/>
          <pc:sldMasterMk cId="4015396240" sldId="2147483660"/>
        </pc:sldMasterMkLst>
        <pc:spChg chg="mod">
          <ac:chgData name="Striegel, Mary" userId="fe4320d1-aeb5-437b-ac69-83584198d003" providerId="ADAL" clId="{33CA3DE4-0F78-4928-A897-BF38422E8949}" dt="2021-03-26T17:33:59.399" v="1167" actId="20577"/>
          <ac:spMkLst>
            <pc:docMk/>
            <pc:sldMasterMk cId="4015396240" sldId="2147483660"/>
            <ac:spMk id="7" creationId="{7840F71E-0DC0-964A-B0F7-3DDABF48461A}"/>
          </ac:spMkLst>
        </pc:spChg>
      </pc:sldMasterChg>
      <pc:sldMasterChg chg="modSldLayout">
        <pc:chgData name="Striegel, Mary" userId="fe4320d1-aeb5-437b-ac69-83584198d003" providerId="ADAL" clId="{33CA3DE4-0F78-4928-A897-BF38422E8949}" dt="2021-03-26T17:33:04.192" v="1110" actId="20577"/>
        <pc:sldMasterMkLst>
          <pc:docMk/>
          <pc:sldMasterMk cId="3394620685" sldId="2147483694"/>
        </pc:sldMasterMkLst>
        <pc:sldLayoutChg chg="modSp mod">
          <pc:chgData name="Striegel, Mary" userId="fe4320d1-aeb5-437b-ac69-83584198d003" providerId="ADAL" clId="{33CA3DE4-0F78-4928-A897-BF38422E8949}" dt="2021-03-26T17:33:04.192" v="1110" actId="20577"/>
          <pc:sldLayoutMkLst>
            <pc:docMk/>
            <pc:sldMasterMk cId="3394620685" sldId="2147483694"/>
            <pc:sldLayoutMk cId="3730421114" sldId="2147483696"/>
          </pc:sldLayoutMkLst>
          <pc:spChg chg="mod">
            <ac:chgData name="Striegel, Mary" userId="fe4320d1-aeb5-437b-ac69-83584198d003" providerId="ADAL" clId="{33CA3DE4-0F78-4928-A897-BF38422E8949}" dt="2021-03-26T17:33:04.192" v="1110" actId="20577"/>
            <ac:spMkLst>
              <pc:docMk/>
              <pc:sldMasterMk cId="3394620685" sldId="2147483694"/>
              <pc:sldLayoutMk cId="3730421114" sldId="2147483696"/>
              <ac:spMk id="7" creationId="{6150C99E-7C3A-544C-B8E3-CAA34A979DF0}"/>
            </ac:spMkLst>
          </pc:spChg>
        </pc:sldLayoutChg>
      </pc:sldMasterChg>
    </pc:docChg>
  </pc:docChgLst>
  <pc:docChgLst>
    <pc:chgData name="Striegel, Mary" userId="S::mstriegel@nps.gov::fe4320d1-aeb5-437b-ac69-83584198d003" providerId="AD" clId="Web-{8D1CB79F-D098-B000-A250-6826942AF0F1}"/>
    <pc:docChg chg="modSld">
      <pc:chgData name="Striegel, Mary" userId="S::mstriegel@nps.gov::fe4320d1-aeb5-437b-ac69-83584198d003" providerId="AD" clId="Web-{8D1CB79F-D098-B000-A250-6826942AF0F1}" dt="2021-03-23T15:05:34.484" v="3" actId="1076"/>
      <pc:docMkLst>
        <pc:docMk/>
      </pc:docMkLst>
      <pc:sldChg chg="modSp">
        <pc:chgData name="Striegel, Mary" userId="S::mstriegel@nps.gov::fe4320d1-aeb5-437b-ac69-83584198d003" providerId="AD" clId="Web-{8D1CB79F-D098-B000-A250-6826942AF0F1}" dt="2021-03-23T15:05:34.484" v="3" actId="1076"/>
        <pc:sldMkLst>
          <pc:docMk/>
          <pc:sldMk cId="2835039894" sldId="281"/>
        </pc:sldMkLst>
        <pc:picChg chg="mod">
          <ac:chgData name="Striegel, Mary" userId="S::mstriegel@nps.gov::fe4320d1-aeb5-437b-ac69-83584198d003" providerId="AD" clId="Web-{8D1CB79F-D098-B000-A250-6826942AF0F1}" dt="2021-03-23T15:05:34.484" v="3" actId="1076"/>
          <ac:picMkLst>
            <pc:docMk/>
            <pc:sldMk cId="2835039894" sldId="281"/>
            <ac:picMk id="4" creationId="{33155E55-6A51-4BAA-BD70-313C03755A36}"/>
          </ac:picMkLst>
        </pc:picChg>
      </pc:sldChg>
    </pc:docChg>
  </pc:docChgLst>
  <pc:docChgLst>
    <pc:chgData name="Striegel, Mary" userId="S::mstriegel@nps.gov::fe4320d1-aeb5-437b-ac69-83584198d003" providerId="AD" clId="Web-{F5E6B69F-10BC-B000-A250-6607F9023666}"/>
    <pc:docChg chg="modSld">
      <pc:chgData name="Striegel, Mary" userId="S::mstriegel@nps.gov::fe4320d1-aeb5-437b-ac69-83584198d003" providerId="AD" clId="Web-{F5E6B69F-10BC-B000-A250-6607F9023666}" dt="2021-03-22T23:28:02.113" v="1" actId="1076"/>
      <pc:docMkLst>
        <pc:docMk/>
      </pc:docMkLst>
      <pc:sldChg chg="modSp">
        <pc:chgData name="Striegel, Mary" userId="S::mstriegel@nps.gov::fe4320d1-aeb5-437b-ac69-83584198d003" providerId="AD" clId="Web-{F5E6B69F-10BC-B000-A250-6607F9023666}" dt="2021-03-22T23:28:02.113" v="1" actId="1076"/>
        <pc:sldMkLst>
          <pc:docMk/>
          <pc:sldMk cId="4263052726" sldId="282"/>
        </pc:sldMkLst>
        <pc:spChg chg="mod">
          <ac:chgData name="Striegel, Mary" userId="S::mstriegel@nps.gov::fe4320d1-aeb5-437b-ac69-83584198d003" providerId="AD" clId="Web-{F5E6B69F-10BC-B000-A250-6607F9023666}" dt="2021-03-22T23:28:02.113" v="0" actId="1076"/>
          <ac:spMkLst>
            <pc:docMk/>
            <pc:sldMk cId="4263052726" sldId="282"/>
            <ac:spMk id="9" creationId="{0155574E-0E28-4568-8291-C123041B6052}"/>
          </ac:spMkLst>
        </pc:spChg>
        <pc:spChg chg="mod">
          <ac:chgData name="Striegel, Mary" userId="S::mstriegel@nps.gov::fe4320d1-aeb5-437b-ac69-83584198d003" providerId="AD" clId="Web-{F5E6B69F-10BC-B000-A250-6607F9023666}" dt="2021-03-22T23:28:02.113" v="1" actId="1076"/>
          <ac:spMkLst>
            <pc:docMk/>
            <pc:sldMk cId="4263052726" sldId="282"/>
            <ac:spMk id="10" creationId="{4C294873-ABDB-4072-A420-3EB1FAAE42DE}"/>
          </ac:spMkLst>
        </pc:spChg>
      </pc:sldChg>
    </pc:docChg>
  </pc:docChgLst>
  <pc:docChgLst>
    <pc:chgData name="Striegel, Mary" userId="S::mstriegel@nps.gov::fe4320d1-aeb5-437b-ac69-83584198d003" providerId="AD" clId="Web-{59171790-41AC-6037-7C0D-FE5F9C549930}"/>
    <pc:docChg chg="modSld">
      <pc:chgData name="Striegel, Mary" userId="S::mstriegel@nps.gov::fe4320d1-aeb5-437b-ac69-83584198d003" providerId="AD" clId="Web-{59171790-41AC-6037-7C0D-FE5F9C549930}" dt="2021-03-26T15:56:40.713" v="11" actId="20577"/>
      <pc:docMkLst>
        <pc:docMk/>
      </pc:docMkLst>
      <pc:sldChg chg="modSp">
        <pc:chgData name="Striegel, Mary" userId="S::mstriegel@nps.gov::fe4320d1-aeb5-437b-ac69-83584198d003" providerId="AD" clId="Web-{59171790-41AC-6037-7C0D-FE5F9C549930}" dt="2021-03-26T15:56:40.713" v="11" actId="20577"/>
        <pc:sldMkLst>
          <pc:docMk/>
          <pc:sldMk cId="1211826742" sldId="263"/>
        </pc:sldMkLst>
        <pc:spChg chg="mod">
          <ac:chgData name="Striegel, Mary" userId="S::mstriegel@nps.gov::fe4320d1-aeb5-437b-ac69-83584198d003" providerId="AD" clId="Web-{59171790-41AC-6037-7C0D-FE5F9C549930}" dt="2021-03-26T15:56:40.713" v="11" actId="20577"/>
          <ac:spMkLst>
            <pc:docMk/>
            <pc:sldMk cId="1211826742" sldId="263"/>
            <ac:spMk id="3" creationId="{601488D8-6501-C24C-B3BB-EA98E66F21C8}"/>
          </ac:spMkLst>
        </pc:spChg>
      </pc:sldChg>
      <pc:sldChg chg="modSp">
        <pc:chgData name="Striegel, Mary" userId="S::mstriegel@nps.gov::fe4320d1-aeb5-437b-ac69-83584198d003" providerId="AD" clId="Web-{59171790-41AC-6037-7C0D-FE5F9C549930}" dt="2021-03-26T15:55:33.147" v="4" actId="20577"/>
        <pc:sldMkLst>
          <pc:docMk/>
          <pc:sldMk cId="2073734737" sldId="274"/>
        </pc:sldMkLst>
        <pc:spChg chg="mod">
          <ac:chgData name="Striegel, Mary" userId="S::mstriegel@nps.gov::fe4320d1-aeb5-437b-ac69-83584198d003" providerId="AD" clId="Web-{59171790-41AC-6037-7C0D-FE5F9C549930}" dt="2021-03-26T15:55:33.147" v="4" actId="20577"/>
          <ac:spMkLst>
            <pc:docMk/>
            <pc:sldMk cId="2073734737" sldId="274"/>
            <ac:spMk id="3" creationId="{0099F28C-5ED1-45CF-9942-567A012C54F2}"/>
          </ac:spMkLst>
        </pc:spChg>
      </pc:sldChg>
    </pc:docChg>
  </pc:docChgLst>
  <pc:docChgLst>
    <pc:chgData name="Barry, James L" userId="S::jbarry@nps.gov::0d265ac4-0b4c-4ab3-8c04-6a14f869bf2a" providerId="AD" clId="Web-{00000000-0000-0000-0000-000000000000}"/>
    <pc:docChg chg="modSld">
      <pc:chgData name="Barry, James L" userId="S::jbarry@nps.gov::0d265ac4-0b4c-4ab3-8c04-6a14f869bf2a" providerId="AD" clId="Web-{00000000-0000-0000-0000-000000000000}" dt="2021-03-26T16:24:01.745" v="0" actId="1076"/>
      <pc:docMkLst>
        <pc:docMk/>
      </pc:docMkLst>
      <pc:sldChg chg="modSp">
        <pc:chgData name="Barry, James L" userId="S::jbarry@nps.gov::0d265ac4-0b4c-4ab3-8c04-6a14f869bf2a" providerId="AD" clId="Web-{00000000-0000-0000-0000-000000000000}" dt="2021-03-26T16:24:01.745" v="0" actId="1076"/>
        <pc:sldMkLst>
          <pc:docMk/>
          <pc:sldMk cId="1805859265" sldId="261"/>
        </pc:sldMkLst>
        <pc:spChg chg="mod">
          <ac:chgData name="Barry, James L" userId="S::jbarry@nps.gov::0d265ac4-0b4c-4ab3-8c04-6a14f869bf2a" providerId="AD" clId="Web-{00000000-0000-0000-0000-000000000000}" dt="2021-03-26T16:24:01.745" v="0" actId="1076"/>
          <ac:spMkLst>
            <pc:docMk/>
            <pc:sldMk cId="1805859265" sldId="261"/>
            <ac:spMk id="3" creationId="{B42C7E49-EB16-6C4C-8E3A-711E4C874309}"/>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3C9114-A74D-4CF0-91DF-5C8158CB3336}" type="doc">
      <dgm:prSet loTypeId="urn:microsoft.com/office/officeart/2011/layout/TabList" loCatId="list" qsTypeId="urn:microsoft.com/office/officeart/2005/8/quickstyle/simple1" qsCatId="simple" csTypeId="urn:microsoft.com/office/officeart/2005/8/colors/accent1_2" csCatId="accent1" phldr="1"/>
      <dgm:spPr/>
      <dgm:t>
        <a:bodyPr/>
        <a:lstStyle/>
        <a:p>
          <a:endParaRPr lang="en-US"/>
        </a:p>
      </dgm:t>
    </dgm:pt>
    <dgm:pt modelId="{72728F32-724C-41FA-BA05-FB4703C33E3A}">
      <dgm:prSet phldrT="[Text]"/>
      <dgm:spPr/>
      <dgm:t>
        <a:bodyPr/>
        <a:lstStyle/>
        <a:p>
          <a:r>
            <a:rPr lang="en-US"/>
            <a:t>Week 1</a:t>
          </a:r>
        </a:p>
      </dgm:t>
    </dgm:pt>
    <dgm:pt modelId="{FD1DD63E-3DED-47B6-9722-2D8FB71DBF9A}" type="parTrans" cxnId="{6682F86E-6693-450D-A7C1-463D1B936211}">
      <dgm:prSet/>
      <dgm:spPr/>
      <dgm:t>
        <a:bodyPr/>
        <a:lstStyle/>
        <a:p>
          <a:endParaRPr lang="en-US"/>
        </a:p>
      </dgm:t>
    </dgm:pt>
    <dgm:pt modelId="{94A648EA-A65C-4457-955A-50B18B37AB00}" type="sibTrans" cxnId="{6682F86E-6693-450D-A7C1-463D1B936211}">
      <dgm:prSet/>
      <dgm:spPr/>
      <dgm:t>
        <a:bodyPr/>
        <a:lstStyle/>
        <a:p>
          <a:endParaRPr lang="en-US"/>
        </a:p>
      </dgm:t>
    </dgm:pt>
    <dgm:pt modelId="{1A8B33F6-8692-415C-AD8F-0E56E3E2B18B}">
      <dgm:prSet phldrT="[Text]" custT="1"/>
      <dgm:spPr/>
      <dgm:t>
        <a:bodyPr/>
        <a:lstStyle/>
        <a:p>
          <a:r>
            <a:rPr lang="en-US" sz="5400"/>
            <a:t>Observe</a:t>
          </a:r>
        </a:p>
      </dgm:t>
    </dgm:pt>
    <dgm:pt modelId="{4AAD7B8F-A371-41F2-9934-7001271AC99E}" type="parTrans" cxnId="{CBC3E386-8CFA-4539-AD56-EFA53443D00A}">
      <dgm:prSet/>
      <dgm:spPr/>
      <dgm:t>
        <a:bodyPr/>
        <a:lstStyle/>
        <a:p>
          <a:endParaRPr lang="en-US"/>
        </a:p>
      </dgm:t>
    </dgm:pt>
    <dgm:pt modelId="{A2CCBA7E-53BE-42F5-8345-D34479C78BBF}" type="sibTrans" cxnId="{CBC3E386-8CFA-4539-AD56-EFA53443D00A}">
      <dgm:prSet/>
      <dgm:spPr/>
      <dgm:t>
        <a:bodyPr/>
        <a:lstStyle/>
        <a:p>
          <a:endParaRPr lang="en-US"/>
        </a:p>
      </dgm:t>
    </dgm:pt>
    <dgm:pt modelId="{00EEE3EA-D2B2-46AC-AB75-DD3C43AEC3CA}">
      <dgm:prSet phldrT="[Text]" custT="1"/>
      <dgm:spPr/>
      <dgm:t>
        <a:bodyPr/>
        <a:lstStyle/>
        <a:p>
          <a:r>
            <a:rPr lang="en-US" sz="3600"/>
            <a:t>Look at site from</a:t>
          </a:r>
          <a:br>
            <a:rPr lang="en-US" sz="3600"/>
          </a:br>
          <a:r>
            <a:rPr lang="en-US" sz="3600"/>
            <a:t>a preservation </a:t>
          </a:r>
          <a:br>
            <a:rPr lang="en-US" sz="3600"/>
          </a:br>
          <a:r>
            <a:rPr lang="en-US" sz="3600"/>
            <a:t>viewpoint</a:t>
          </a:r>
        </a:p>
      </dgm:t>
    </dgm:pt>
    <dgm:pt modelId="{0B696447-8157-401B-BF1B-9AAFA6056362}" type="parTrans" cxnId="{E487788A-0327-4F1A-AD30-12BE1A2AA3E5}">
      <dgm:prSet/>
      <dgm:spPr/>
      <dgm:t>
        <a:bodyPr/>
        <a:lstStyle/>
        <a:p>
          <a:endParaRPr lang="en-US"/>
        </a:p>
      </dgm:t>
    </dgm:pt>
    <dgm:pt modelId="{B19A1F2A-7418-4499-91F3-89D96D108959}" type="sibTrans" cxnId="{E487788A-0327-4F1A-AD30-12BE1A2AA3E5}">
      <dgm:prSet/>
      <dgm:spPr/>
      <dgm:t>
        <a:bodyPr/>
        <a:lstStyle/>
        <a:p>
          <a:endParaRPr lang="en-US"/>
        </a:p>
      </dgm:t>
    </dgm:pt>
    <dgm:pt modelId="{C9476E1A-EE83-4AE5-8AFE-AA6925A80A00}">
      <dgm:prSet phldrT="[Text]" custT="1"/>
      <dgm:spPr/>
      <dgm:t>
        <a:bodyPr/>
        <a:lstStyle/>
        <a:p>
          <a:r>
            <a:rPr lang="en-US" sz="3600"/>
            <a:t>Document features</a:t>
          </a:r>
        </a:p>
      </dgm:t>
    </dgm:pt>
    <dgm:pt modelId="{FA1406B3-F9FC-4573-8024-2F1F8AE83BB7}" type="sibTrans" cxnId="{13423FFE-536D-4898-A2EE-C3A0D2220F35}">
      <dgm:prSet/>
      <dgm:spPr/>
      <dgm:t>
        <a:bodyPr/>
        <a:lstStyle/>
        <a:p>
          <a:endParaRPr lang="en-US"/>
        </a:p>
      </dgm:t>
    </dgm:pt>
    <dgm:pt modelId="{0F5608EA-F828-4508-ABA4-9246E4AA7853}" type="parTrans" cxnId="{13423FFE-536D-4898-A2EE-C3A0D2220F35}">
      <dgm:prSet/>
      <dgm:spPr/>
      <dgm:t>
        <a:bodyPr/>
        <a:lstStyle/>
        <a:p>
          <a:endParaRPr lang="en-US"/>
        </a:p>
      </dgm:t>
    </dgm:pt>
    <dgm:pt modelId="{A80ED4A5-7099-4A50-A839-D139CE281446}">
      <dgm:prSet phldrT="[Text]" custT="1"/>
      <dgm:spPr/>
      <dgm:t>
        <a:bodyPr/>
        <a:lstStyle/>
        <a:p>
          <a:r>
            <a:rPr lang="en-US" sz="3600"/>
            <a:t>Work safely on site</a:t>
          </a:r>
        </a:p>
      </dgm:t>
    </dgm:pt>
    <dgm:pt modelId="{88856658-2C9F-4F88-AE06-A1355C8F1B29}" type="sibTrans" cxnId="{0D668286-5225-41ED-9C2D-569AB1196D84}">
      <dgm:prSet/>
      <dgm:spPr/>
      <dgm:t>
        <a:bodyPr/>
        <a:lstStyle/>
        <a:p>
          <a:endParaRPr lang="en-US"/>
        </a:p>
      </dgm:t>
    </dgm:pt>
    <dgm:pt modelId="{A7DBE27E-722E-49D0-8D1D-BC2D69125899}" type="parTrans" cxnId="{0D668286-5225-41ED-9C2D-569AB1196D84}">
      <dgm:prSet/>
      <dgm:spPr/>
      <dgm:t>
        <a:bodyPr/>
        <a:lstStyle/>
        <a:p>
          <a:endParaRPr lang="en-US"/>
        </a:p>
      </dgm:t>
    </dgm:pt>
    <dgm:pt modelId="{C8CDCF72-F29F-4E46-B577-125B0B6B3FED}" type="pres">
      <dgm:prSet presAssocID="{343C9114-A74D-4CF0-91DF-5C8158CB3336}" presName="Name0" presStyleCnt="0">
        <dgm:presLayoutVars>
          <dgm:chMax/>
          <dgm:chPref val="3"/>
          <dgm:dir/>
          <dgm:animOne val="branch"/>
          <dgm:animLvl val="lvl"/>
        </dgm:presLayoutVars>
      </dgm:prSet>
      <dgm:spPr/>
    </dgm:pt>
    <dgm:pt modelId="{9727E1D2-B603-461A-862A-B3638B069D00}" type="pres">
      <dgm:prSet presAssocID="{72728F32-724C-41FA-BA05-FB4703C33E3A}" presName="composite" presStyleCnt="0"/>
      <dgm:spPr/>
    </dgm:pt>
    <dgm:pt modelId="{AD1FC73F-9181-4C8A-9A46-8A92D0FC9F76}" type="pres">
      <dgm:prSet presAssocID="{72728F32-724C-41FA-BA05-FB4703C33E3A}" presName="FirstChild" presStyleLbl="revTx" presStyleIdx="0" presStyleCnt="2">
        <dgm:presLayoutVars>
          <dgm:chMax val="0"/>
          <dgm:chPref val="0"/>
          <dgm:bulletEnabled val="1"/>
        </dgm:presLayoutVars>
      </dgm:prSet>
      <dgm:spPr/>
    </dgm:pt>
    <dgm:pt modelId="{28088B3E-1D31-4A18-9947-A59AB020DC0B}" type="pres">
      <dgm:prSet presAssocID="{72728F32-724C-41FA-BA05-FB4703C33E3A}" presName="Parent" presStyleLbl="alignNode1" presStyleIdx="0" presStyleCnt="1">
        <dgm:presLayoutVars>
          <dgm:chMax val="3"/>
          <dgm:chPref val="3"/>
          <dgm:bulletEnabled val="1"/>
        </dgm:presLayoutVars>
      </dgm:prSet>
      <dgm:spPr/>
    </dgm:pt>
    <dgm:pt modelId="{3F0F5DB0-1563-435C-932A-C682BC05239B}" type="pres">
      <dgm:prSet presAssocID="{72728F32-724C-41FA-BA05-FB4703C33E3A}" presName="Accent" presStyleLbl="parChTrans1D1" presStyleIdx="0" presStyleCnt="1"/>
      <dgm:spPr/>
    </dgm:pt>
    <dgm:pt modelId="{F6A44417-126E-4572-BDA9-09EA2FBD7FE3}" type="pres">
      <dgm:prSet presAssocID="{72728F32-724C-41FA-BA05-FB4703C33E3A}" presName="Child" presStyleLbl="revTx" presStyleIdx="1" presStyleCnt="2">
        <dgm:presLayoutVars>
          <dgm:chMax val="0"/>
          <dgm:chPref val="0"/>
          <dgm:bulletEnabled val="1"/>
        </dgm:presLayoutVars>
      </dgm:prSet>
      <dgm:spPr/>
    </dgm:pt>
  </dgm:ptLst>
  <dgm:cxnLst>
    <dgm:cxn modelId="{9074C43B-9BB4-46B9-817B-7EC02A434823}" type="presOf" srcId="{A80ED4A5-7099-4A50-A839-D139CE281446}" destId="{F6A44417-126E-4572-BDA9-09EA2FBD7FE3}" srcOrd="0" destOrd="2" presId="urn:microsoft.com/office/officeart/2011/layout/TabList"/>
    <dgm:cxn modelId="{6682F86E-6693-450D-A7C1-463D1B936211}" srcId="{343C9114-A74D-4CF0-91DF-5C8158CB3336}" destId="{72728F32-724C-41FA-BA05-FB4703C33E3A}" srcOrd="0" destOrd="0" parTransId="{FD1DD63E-3DED-47B6-9722-2D8FB71DBF9A}" sibTransId="{94A648EA-A65C-4457-955A-50B18B37AB00}"/>
    <dgm:cxn modelId="{50941B7A-8AED-44F1-B1A5-E787E0023274}" type="presOf" srcId="{C9476E1A-EE83-4AE5-8AFE-AA6925A80A00}" destId="{F6A44417-126E-4572-BDA9-09EA2FBD7FE3}" srcOrd="0" destOrd="1" presId="urn:microsoft.com/office/officeart/2011/layout/TabList"/>
    <dgm:cxn modelId="{0D668286-5225-41ED-9C2D-569AB1196D84}" srcId="{72728F32-724C-41FA-BA05-FB4703C33E3A}" destId="{A80ED4A5-7099-4A50-A839-D139CE281446}" srcOrd="3" destOrd="0" parTransId="{A7DBE27E-722E-49D0-8D1D-BC2D69125899}" sibTransId="{88856658-2C9F-4F88-AE06-A1355C8F1B29}"/>
    <dgm:cxn modelId="{CBC3E386-8CFA-4539-AD56-EFA53443D00A}" srcId="{72728F32-724C-41FA-BA05-FB4703C33E3A}" destId="{1A8B33F6-8692-415C-AD8F-0E56E3E2B18B}" srcOrd="0" destOrd="0" parTransId="{4AAD7B8F-A371-41F2-9934-7001271AC99E}" sibTransId="{A2CCBA7E-53BE-42F5-8345-D34479C78BBF}"/>
    <dgm:cxn modelId="{E487788A-0327-4F1A-AD30-12BE1A2AA3E5}" srcId="{72728F32-724C-41FA-BA05-FB4703C33E3A}" destId="{00EEE3EA-D2B2-46AC-AB75-DD3C43AEC3CA}" srcOrd="1" destOrd="0" parTransId="{0B696447-8157-401B-BF1B-9AAFA6056362}" sibTransId="{B19A1F2A-7418-4499-91F3-89D96D108959}"/>
    <dgm:cxn modelId="{8D50B2A3-FC13-4A3C-9492-31F1A4B06F40}" type="presOf" srcId="{72728F32-724C-41FA-BA05-FB4703C33E3A}" destId="{28088B3E-1D31-4A18-9947-A59AB020DC0B}" srcOrd="0" destOrd="0" presId="urn:microsoft.com/office/officeart/2011/layout/TabList"/>
    <dgm:cxn modelId="{F05A75B5-9D10-44D0-B554-61E28E7586BB}" type="presOf" srcId="{343C9114-A74D-4CF0-91DF-5C8158CB3336}" destId="{C8CDCF72-F29F-4E46-B577-125B0B6B3FED}" srcOrd="0" destOrd="0" presId="urn:microsoft.com/office/officeart/2011/layout/TabList"/>
    <dgm:cxn modelId="{ECA228C2-5B17-4D73-94FA-570808627E49}" type="presOf" srcId="{00EEE3EA-D2B2-46AC-AB75-DD3C43AEC3CA}" destId="{F6A44417-126E-4572-BDA9-09EA2FBD7FE3}" srcOrd="0" destOrd="0" presId="urn:microsoft.com/office/officeart/2011/layout/TabList"/>
    <dgm:cxn modelId="{AEDA2BC2-1327-46D9-A39F-9693C5FDCA12}" type="presOf" srcId="{1A8B33F6-8692-415C-AD8F-0E56E3E2B18B}" destId="{AD1FC73F-9181-4C8A-9A46-8A92D0FC9F76}" srcOrd="0" destOrd="0" presId="urn:microsoft.com/office/officeart/2011/layout/TabList"/>
    <dgm:cxn modelId="{13423FFE-536D-4898-A2EE-C3A0D2220F35}" srcId="{72728F32-724C-41FA-BA05-FB4703C33E3A}" destId="{C9476E1A-EE83-4AE5-8AFE-AA6925A80A00}" srcOrd="2" destOrd="0" parTransId="{0F5608EA-F828-4508-ABA4-9246E4AA7853}" sibTransId="{FA1406B3-F9FC-4573-8024-2F1F8AE83BB7}"/>
    <dgm:cxn modelId="{F6B8392A-DCC1-4333-AF3C-0032E6ACAAE5}" type="presParOf" srcId="{C8CDCF72-F29F-4E46-B577-125B0B6B3FED}" destId="{9727E1D2-B603-461A-862A-B3638B069D00}" srcOrd="0" destOrd="0" presId="urn:microsoft.com/office/officeart/2011/layout/TabList"/>
    <dgm:cxn modelId="{6F0F90FB-5B9F-46D8-AB91-CA7136DB102E}" type="presParOf" srcId="{9727E1D2-B603-461A-862A-B3638B069D00}" destId="{AD1FC73F-9181-4C8A-9A46-8A92D0FC9F76}" srcOrd="0" destOrd="0" presId="urn:microsoft.com/office/officeart/2011/layout/TabList"/>
    <dgm:cxn modelId="{02AE91F8-7DD0-4B4C-86E3-AD513111D5DF}" type="presParOf" srcId="{9727E1D2-B603-461A-862A-B3638B069D00}" destId="{28088B3E-1D31-4A18-9947-A59AB020DC0B}" srcOrd="1" destOrd="0" presId="urn:microsoft.com/office/officeart/2011/layout/TabList"/>
    <dgm:cxn modelId="{20574CDC-2913-4D94-8B9A-04E54FAE5AE7}" type="presParOf" srcId="{9727E1D2-B603-461A-862A-B3638B069D00}" destId="{3F0F5DB0-1563-435C-932A-C682BC05239B}" srcOrd="2" destOrd="0" presId="urn:microsoft.com/office/officeart/2011/layout/TabList"/>
    <dgm:cxn modelId="{D1D9BAC8-18CF-4D71-8E4C-CB91B1056198}" type="presParOf" srcId="{C8CDCF72-F29F-4E46-B577-125B0B6B3FED}" destId="{F6A44417-126E-4572-BDA9-09EA2FBD7FE3}" srcOrd="1" destOrd="0" presId="urn:microsoft.com/office/officeart/2011/layout/Tab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43C9114-A74D-4CF0-91DF-5C8158CB3336}" type="doc">
      <dgm:prSet loTypeId="urn:microsoft.com/office/officeart/2011/layout/TabList" loCatId="list" qsTypeId="urn:microsoft.com/office/officeart/2005/8/quickstyle/simple1" qsCatId="simple" csTypeId="urn:microsoft.com/office/officeart/2005/8/colors/accent1_2" csCatId="accent1" phldr="1"/>
      <dgm:spPr/>
      <dgm:t>
        <a:bodyPr/>
        <a:lstStyle/>
        <a:p>
          <a:endParaRPr lang="en-US"/>
        </a:p>
      </dgm:t>
    </dgm:pt>
    <dgm:pt modelId="{237D1286-E7C9-4322-845D-F4B854621380}">
      <dgm:prSet phldrT="[Text]"/>
      <dgm:spPr/>
      <dgm:t>
        <a:bodyPr/>
        <a:lstStyle/>
        <a:p>
          <a:r>
            <a:rPr lang="en-US"/>
            <a:t>Week 2</a:t>
          </a:r>
        </a:p>
      </dgm:t>
    </dgm:pt>
    <dgm:pt modelId="{52536021-6057-42F7-868C-E58F13DAD041}" type="parTrans" cxnId="{4A1A1B7F-B66A-476F-A021-394538FD563E}">
      <dgm:prSet/>
      <dgm:spPr/>
      <dgm:t>
        <a:bodyPr/>
        <a:lstStyle/>
        <a:p>
          <a:endParaRPr lang="en-US"/>
        </a:p>
      </dgm:t>
    </dgm:pt>
    <dgm:pt modelId="{FCB04152-4F31-407E-BEC0-5B43EEE9B6F5}" type="sibTrans" cxnId="{4A1A1B7F-B66A-476F-A021-394538FD563E}">
      <dgm:prSet/>
      <dgm:spPr/>
      <dgm:t>
        <a:bodyPr/>
        <a:lstStyle/>
        <a:p>
          <a:endParaRPr lang="en-US"/>
        </a:p>
      </dgm:t>
    </dgm:pt>
    <dgm:pt modelId="{C9B3CF02-AFC4-4E16-96A9-E65426BA20DE}">
      <dgm:prSet phldrT="[Text]" custT="1"/>
      <dgm:spPr/>
      <dgm:t>
        <a:bodyPr/>
        <a:lstStyle/>
        <a:p>
          <a:r>
            <a:rPr lang="en-US" sz="5400"/>
            <a:t>Think</a:t>
          </a:r>
        </a:p>
      </dgm:t>
    </dgm:pt>
    <dgm:pt modelId="{22782638-55F5-4D20-B12C-5FE07FC7D7BE}" type="parTrans" cxnId="{EF2F74EA-0233-4BB9-8967-207AF60A9A59}">
      <dgm:prSet/>
      <dgm:spPr/>
      <dgm:t>
        <a:bodyPr/>
        <a:lstStyle/>
        <a:p>
          <a:endParaRPr lang="en-US"/>
        </a:p>
      </dgm:t>
    </dgm:pt>
    <dgm:pt modelId="{598EE3EA-5472-4915-87EA-044DD8B4423A}" type="sibTrans" cxnId="{EF2F74EA-0233-4BB9-8967-207AF60A9A59}">
      <dgm:prSet/>
      <dgm:spPr/>
      <dgm:t>
        <a:bodyPr/>
        <a:lstStyle/>
        <a:p>
          <a:endParaRPr lang="en-US"/>
        </a:p>
      </dgm:t>
    </dgm:pt>
    <dgm:pt modelId="{21A43BC7-9C78-4E3E-B366-CCA9E4B55A1A}">
      <dgm:prSet phldrT="[Text]" custT="1"/>
      <dgm:spPr/>
      <dgm:t>
        <a:bodyPr/>
        <a:lstStyle/>
        <a:p>
          <a:r>
            <a:rPr lang="en-US" sz="3600"/>
            <a:t>Stabilize Features</a:t>
          </a:r>
        </a:p>
      </dgm:t>
    </dgm:pt>
    <dgm:pt modelId="{BE1DC54D-D097-4368-A280-959AA80F55EF}" type="parTrans" cxnId="{88F6B910-903A-4CC8-A508-4C25830EF9F8}">
      <dgm:prSet/>
      <dgm:spPr/>
      <dgm:t>
        <a:bodyPr/>
        <a:lstStyle/>
        <a:p>
          <a:endParaRPr lang="en-US"/>
        </a:p>
      </dgm:t>
    </dgm:pt>
    <dgm:pt modelId="{27D45EB6-EBC9-4879-B816-F355A52D4597}" type="sibTrans" cxnId="{88F6B910-903A-4CC8-A508-4C25830EF9F8}">
      <dgm:prSet/>
      <dgm:spPr/>
      <dgm:t>
        <a:bodyPr/>
        <a:lstStyle/>
        <a:p>
          <a:endParaRPr lang="en-US"/>
        </a:p>
      </dgm:t>
    </dgm:pt>
    <dgm:pt modelId="{FCA1BDEF-3B8B-4F29-9224-5D467CC099F6}">
      <dgm:prSet phldrT="[Text]" custT="1"/>
      <dgm:spPr/>
      <dgm:t>
        <a:bodyPr/>
        <a:lstStyle/>
        <a:p>
          <a:r>
            <a:rPr lang="en-US" sz="3600"/>
            <a:t>Establish Priorities</a:t>
          </a:r>
        </a:p>
      </dgm:t>
    </dgm:pt>
    <dgm:pt modelId="{052081AB-01CC-4F78-9868-EAD88124C0A0}" type="parTrans" cxnId="{64E6138D-A655-4C3F-AF2D-2BD79051A79A}">
      <dgm:prSet/>
      <dgm:spPr/>
      <dgm:t>
        <a:bodyPr/>
        <a:lstStyle/>
        <a:p>
          <a:endParaRPr lang="en-US"/>
        </a:p>
      </dgm:t>
    </dgm:pt>
    <dgm:pt modelId="{256FDD39-7C9E-4020-87D8-C53791BEA016}" type="sibTrans" cxnId="{64E6138D-A655-4C3F-AF2D-2BD79051A79A}">
      <dgm:prSet/>
      <dgm:spPr/>
      <dgm:t>
        <a:bodyPr/>
        <a:lstStyle/>
        <a:p>
          <a:endParaRPr lang="en-US"/>
        </a:p>
      </dgm:t>
    </dgm:pt>
    <dgm:pt modelId="{938417E9-1A33-4D75-9489-11C27B0823D8}">
      <dgm:prSet phldrT="[Text]" custT="1"/>
      <dgm:spPr/>
      <dgm:t>
        <a:bodyPr/>
        <a:lstStyle/>
        <a:p>
          <a:r>
            <a:rPr lang="en-US" sz="3600"/>
            <a:t>Understand </a:t>
          </a:r>
          <a:br>
            <a:rPr lang="en-US" sz="3600"/>
          </a:br>
          <a:r>
            <a:rPr lang="en-US" sz="3600"/>
            <a:t>Materials</a:t>
          </a:r>
          <a:br>
            <a:rPr lang="en-US" sz="3600"/>
          </a:br>
          <a:r>
            <a:rPr lang="en-US" sz="3600"/>
            <a:t>and Cleaning</a:t>
          </a:r>
        </a:p>
      </dgm:t>
    </dgm:pt>
    <dgm:pt modelId="{3C3BEB98-A43F-4E75-A85D-8F8F3AA4A642}" type="parTrans" cxnId="{973C33F9-4F37-402C-BF6C-665B8901CD14}">
      <dgm:prSet/>
      <dgm:spPr/>
      <dgm:t>
        <a:bodyPr/>
        <a:lstStyle/>
        <a:p>
          <a:endParaRPr lang="en-US"/>
        </a:p>
      </dgm:t>
    </dgm:pt>
    <dgm:pt modelId="{153E6FDB-91A9-44EB-B535-9ACE5A23BC2B}" type="sibTrans" cxnId="{973C33F9-4F37-402C-BF6C-665B8901CD14}">
      <dgm:prSet/>
      <dgm:spPr/>
      <dgm:t>
        <a:bodyPr/>
        <a:lstStyle/>
        <a:p>
          <a:endParaRPr lang="en-US"/>
        </a:p>
      </dgm:t>
    </dgm:pt>
    <dgm:pt modelId="{C8CDCF72-F29F-4E46-B577-125B0B6B3FED}" type="pres">
      <dgm:prSet presAssocID="{343C9114-A74D-4CF0-91DF-5C8158CB3336}" presName="Name0" presStyleCnt="0">
        <dgm:presLayoutVars>
          <dgm:chMax/>
          <dgm:chPref val="3"/>
          <dgm:dir/>
          <dgm:animOne val="branch"/>
          <dgm:animLvl val="lvl"/>
        </dgm:presLayoutVars>
      </dgm:prSet>
      <dgm:spPr/>
    </dgm:pt>
    <dgm:pt modelId="{6BE69667-0D8A-471A-AD8E-B82D7CB29A59}" type="pres">
      <dgm:prSet presAssocID="{237D1286-E7C9-4322-845D-F4B854621380}" presName="composite" presStyleCnt="0"/>
      <dgm:spPr/>
    </dgm:pt>
    <dgm:pt modelId="{B75C005A-1723-432C-BA8C-DFB94563C5E0}" type="pres">
      <dgm:prSet presAssocID="{237D1286-E7C9-4322-845D-F4B854621380}" presName="FirstChild" presStyleLbl="revTx" presStyleIdx="0" presStyleCnt="2">
        <dgm:presLayoutVars>
          <dgm:chMax val="0"/>
          <dgm:chPref val="0"/>
          <dgm:bulletEnabled val="1"/>
        </dgm:presLayoutVars>
      </dgm:prSet>
      <dgm:spPr/>
    </dgm:pt>
    <dgm:pt modelId="{5A8420FC-CFD9-4B35-8E01-41DD25D1E1BA}" type="pres">
      <dgm:prSet presAssocID="{237D1286-E7C9-4322-845D-F4B854621380}" presName="Parent" presStyleLbl="alignNode1" presStyleIdx="0" presStyleCnt="1">
        <dgm:presLayoutVars>
          <dgm:chMax val="3"/>
          <dgm:chPref val="3"/>
          <dgm:bulletEnabled val="1"/>
        </dgm:presLayoutVars>
      </dgm:prSet>
      <dgm:spPr/>
    </dgm:pt>
    <dgm:pt modelId="{88898DD3-E673-4CBE-925D-0DBC3AEDB88D}" type="pres">
      <dgm:prSet presAssocID="{237D1286-E7C9-4322-845D-F4B854621380}" presName="Accent" presStyleLbl="parChTrans1D1" presStyleIdx="0" presStyleCnt="1"/>
      <dgm:spPr/>
    </dgm:pt>
    <dgm:pt modelId="{0352F6A8-B982-4CBD-AD21-1BCC3BC81BAE}" type="pres">
      <dgm:prSet presAssocID="{237D1286-E7C9-4322-845D-F4B854621380}" presName="Child" presStyleLbl="revTx" presStyleIdx="1" presStyleCnt="2">
        <dgm:presLayoutVars>
          <dgm:chMax val="0"/>
          <dgm:chPref val="0"/>
          <dgm:bulletEnabled val="1"/>
        </dgm:presLayoutVars>
      </dgm:prSet>
      <dgm:spPr/>
    </dgm:pt>
  </dgm:ptLst>
  <dgm:cxnLst>
    <dgm:cxn modelId="{88F6B910-903A-4CC8-A508-4C25830EF9F8}" srcId="{237D1286-E7C9-4322-845D-F4B854621380}" destId="{21A43BC7-9C78-4E3E-B366-CCA9E4B55A1A}" srcOrd="2" destOrd="0" parTransId="{BE1DC54D-D097-4368-A280-959AA80F55EF}" sibTransId="{27D45EB6-EBC9-4879-B816-F355A52D4597}"/>
    <dgm:cxn modelId="{4B17EC16-9D10-4746-979E-5DEEA7894FC2}" type="presOf" srcId="{938417E9-1A33-4D75-9489-11C27B0823D8}" destId="{0352F6A8-B982-4CBD-AD21-1BCC3BC81BAE}" srcOrd="0" destOrd="2" presId="urn:microsoft.com/office/officeart/2011/layout/TabList"/>
    <dgm:cxn modelId="{CB9D2D23-F53E-4435-933B-9767EBE2E426}" type="presOf" srcId="{C9B3CF02-AFC4-4E16-96A9-E65426BA20DE}" destId="{B75C005A-1723-432C-BA8C-DFB94563C5E0}" srcOrd="0" destOrd="0" presId="urn:microsoft.com/office/officeart/2011/layout/TabList"/>
    <dgm:cxn modelId="{936EFF62-A673-429B-9BEB-13550A844920}" type="presOf" srcId="{21A43BC7-9C78-4E3E-B366-CCA9E4B55A1A}" destId="{0352F6A8-B982-4CBD-AD21-1BCC3BC81BAE}" srcOrd="0" destOrd="1" presId="urn:microsoft.com/office/officeart/2011/layout/TabList"/>
    <dgm:cxn modelId="{4A1A1B7F-B66A-476F-A021-394538FD563E}" srcId="{343C9114-A74D-4CF0-91DF-5C8158CB3336}" destId="{237D1286-E7C9-4322-845D-F4B854621380}" srcOrd="0" destOrd="0" parTransId="{52536021-6057-42F7-868C-E58F13DAD041}" sibTransId="{FCB04152-4F31-407E-BEC0-5B43EEE9B6F5}"/>
    <dgm:cxn modelId="{64E6138D-A655-4C3F-AF2D-2BD79051A79A}" srcId="{237D1286-E7C9-4322-845D-F4B854621380}" destId="{FCA1BDEF-3B8B-4F29-9224-5D467CC099F6}" srcOrd="1" destOrd="0" parTransId="{052081AB-01CC-4F78-9868-EAD88124C0A0}" sibTransId="{256FDD39-7C9E-4020-87D8-C53791BEA016}"/>
    <dgm:cxn modelId="{AB56B99F-C18F-45BF-B918-250664E14EC0}" type="presOf" srcId="{237D1286-E7C9-4322-845D-F4B854621380}" destId="{5A8420FC-CFD9-4B35-8E01-41DD25D1E1BA}" srcOrd="0" destOrd="0" presId="urn:microsoft.com/office/officeart/2011/layout/TabList"/>
    <dgm:cxn modelId="{F05A75B5-9D10-44D0-B554-61E28E7586BB}" type="presOf" srcId="{343C9114-A74D-4CF0-91DF-5C8158CB3336}" destId="{C8CDCF72-F29F-4E46-B577-125B0B6B3FED}" srcOrd="0" destOrd="0" presId="urn:microsoft.com/office/officeart/2011/layout/TabList"/>
    <dgm:cxn modelId="{DB0C0CDE-FA28-4322-A0FD-4FC5BA01A876}" type="presOf" srcId="{FCA1BDEF-3B8B-4F29-9224-5D467CC099F6}" destId="{0352F6A8-B982-4CBD-AD21-1BCC3BC81BAE}" srcOrd="0" destOrd="0" presId="urn:microsoft.com/office/officeart/2011/layout/TabList"/>
    <dgm:cxn modelId="{EF2F74EA-0233-4BB9-8967-207AF60A9A59}" srcId="{237D1286-E7C9-4322-845D-F4B854621380}" destId="{C9B3CF02-AFC4-4E16-96A9-E65426BA20DE}" srcOrd="0" destOrd="0" parTransId="{22782638-55F5-4D20-B12C-5FE07FC7D7BE}" sibTransId="{598EE3EA-5472-4915-87EA-044DD8B4423A}"/>
    <dgm:cxn modelId="{973C33F9-4F37-402C-BF6C-665B8901CD14}" srcId="{237D1286-E7C9-4322-845D-F4B854621380}" destId="{938417E9-1A33-4D75-9489-11C27B0823D8}" srcOrd="3" destOrd="0" parTransId="{3C3BEB98-A43F-4E75-A85D-8F8F3AA4A642}" sibTransId="{153E6FDB-91A9-44EB-B535-9ACE5A23BC2B}"/>
    <dgm:cxn modelId="{DA29E6F5-4D85-4ECE-B12D-4FECF5530825}" type="presParOf" srcId="{C8CDCF72-F29F-4E46-B577-125B0B6B3FED}" destId="{6BE69667-0D8A-471A-AD8E-B82D7CB29A59}" srcOrd="0" destOrd="0" presId="urn:microsoft.com/office/officeart/2011/layout/TabList"/>
    <dgm:cxn modelId="{5C7F18BC-EF08-4107-AC46-FB6BA505597E}" type="presParOf" srcId="{6BE69667-0D8A-471A-AD8E-B82D7CB29A59}" destId="{B75C005A-1723-432C-BA8C-DFB94563C5E0}" srcOrd="0" destOrd="0" presId="urn:microsoft.com/office/officeart/2011/layout/TabList"/>
    <dgm:cxn modelId="{D92823CB-E5DE-4F72-9A5D-4C2B086FFB87}" type="presParOf" srcId="{6BE69667-0D8A-471A-AD8E-B82D7CB29A59}" destId="{5A8420FC-CFD9-4B35-8E01-41DD25D1E1BA}" srcOrd="1" destOrd="0" presId="urn:microsoft.com/office/officeart/2011/layout/TabList"/>
    <dgm:cxn modelId="{7292FC4B-262F-4CF7-8FFA-E84EC8E596BD}" type="presParOf" srcId="{6BE69667-0D8A-471A-AD8E-B82D7CB29A59}" destId="{88898DD3-E673-4CBE-925D-0DBC3AEDB88D}" srcOrd="2" destOrd="0" presId="urn:microsoft.com/office/officeart/2011/layout/TabList"/>
    <dgm:cxn modelId="{CFF5B282-61C6-4D44-A8BB-C46D5A1C17A7}" type="presParOf" srcId="{C8CDCF72-F29F-4E46-B577-125B0B6B3FED}" destId="{0352F6A8-B982-4CBD-AD21-1BCC3BC81BAE}" srcOrd="1" destOrd="0" presId="urn:microsoft.com/office/officeart/2011/layout/Tab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43C9114-A74D-4CF0-91DF-5C8158CB3336}" type="doc">
      <dgm:prSet loTypeId="urn:microsoft.com/office/officeart/2011/layout/TabList" loCatId="list" qsTypeId="urn:microsoft.com/office/officeart/2005/8/quickstyle/simple1" qsCatId="simple" csTypeId="urn:microsoft.com/office/officeart/2005/8/colors/accent1_2" csCatId="accent1" phldr="1"/>
      <dgm:spPr/>
      <dgm:t>
        <a:bodyPr/>
        <a:lstStyle/>
        <a:p>
          <a:endParaRPr lang="en-US"/>
        </a:p>
      </dgm:t>
    </dgm:pt>
    <dgm:pt modelId="{B8BC96B1-77BB-432A-BB65-567AF3F29891}">
      <dgm:prSet phldrT="[Text]"/>
      <dgm:spPr/>
      <dgm:t>
        <a:bodyPr/>
        <a:lstStyle/>
        <a:p>
          <a:r>
            <a:rPr lang="en-US"/>
            <a:t>Week 3</a:t>
          </a:r>
        </a:p>
      </dgm:t>
    </dgm:pt>
    <dgm:pt modelId="{0C9FB348-986B-4829-A423-EBA3B6B15513}" type="parTrans" cxnId="{9D254357-753E-4E39-9605-C1FEDA84AEE3}">
      <dgm:prSet/>
      <dgm:spPr/>
      <dgm:t>
        <a:bodyPr/>
        <a:lstStyle/>
        <a:p>
          <a:endParaRPr lang="en-US"/>
        </a:p>
      </dgm:t>
    </dgm:pt>
    <dgm:pt modelId="{3F08C0E3-8B04-4A06-87E0-18F5E9FCC58F}" type="sibTrans" cxnId="{9D254357-753E-4E39-9605-C1FEDA84AEE3}">
      <dgm:prSet/>
      <dgm:spPr/>
      <dgm:t>
        <a:bodyPr/>
        <a:lstStyle/>
        <a:p>
          <a:endParaRPr lang="en-US"/>
        </a:p>
      </dgm:t>
    </dgm:pt>
    <dgm:pt modelId="{E9205075-70B5-42F9-A649-5567B1E9281C}">
      <dgm:prSet phldrT="[Text]" custT="1"/>
      <dgm:spPr/>
      <dgm:t>
        <a:bodyPr/>
        <a:lstStyle/>
        <a:p>
          <a:r>
            <a:rPr lang="en-US" sz="5400"/>
            <a:t>Create</a:t>
          </a:r>
        </a:p>
      </dgm:t>
    </dgm:pt>
    <dgm:pt modelId="{A3E55AA5-2026-44EF-BFED-D42C013CE7AB}" type="parTrans" cxnId="{299B8492-3645-46D2-8DBD-8FE909046FB9}">
      <dgm:prSet/>
      <dgm:spPr/>
      <dgm:t>
        <a:bodyPr/>
        <a:lstStyle/>
        <a:p>
          <a:endParaRPr lang="en-US"/>
        </a:p>
      </dgm:t>
    </dgm:pt>
    <dgm:pt modelId="{5AF4AEA1-9D20-4C9F-AAD9-F756D98938A8}" type="sibTrans" cxnId="{299B8492-3645-46D2-8DBD-8FE909046FB9}">
      <dgm:prSet/>
      <dgm:spPr/>
      <dgm:t>
        <a:bodyPr/>
        <a:lstStyle/>
        <a:p>
          <a:endParaRPr lang="en-US"/>
        </a:p>
      </dgm:t>
    </dgm:pt>
    <dgm:pt modelId="{46770F71-40C0-42C6-9D93-991212662250}">
      <dgm:prSet phldrT="[Text]" custT="1"/>
      <dgm:spPr/>
      <dgm:t>
        <a:bodyPr/>
        <a:lstStyle/>
        <a:p>
          <a:r>
            <a:rPr lang="en-US" sz="3600"/>
            <a:t>Think strategically </a:t>
          </a:r>
        </a:p>
      </dgm:t>
    </dgm:pt>
    <dgm:pt modelId="{6752C181-870D-422D-863E-27045E30F308}" type="parTrans" cxnId="{728F8EE0-4208-400D-8387-B06A3985F1BF}">
      <dgm:prSet/>
      <dgm:spPr/>
      <dgm:t>
        <a:bodyPr/>
        <a:lstStyle/>
        <a:p>
          <a:endParaRPr lang="en-US"/>
        </a:p>
      </dgm:t>
    </dgm:pt>
    <dgm:pt modelId="{3B66C0F5-AAE9-44AE-B2C1-A63373958E10}" type="sibTrans" cxnId="{728F8EE0-4208-400D-8387-B06A3985F1BF}">
      <dgm:prSet/>
      <dgm:spPr/>
      <dgm:t>
        <a:bodyPr/>
        <a:lstStyle/>
        <a:p>
          <a:endParaRPr lang="en-US"/>
        </a:p>
      </dgm:t>
    </dgm:pt>
    <dgm:pt modelId="{B1259D02-3E83-4F73-B315-4A61C251EA9F}">
      <dgm:prSet phldrT="[Text]" custT="1"/>
      <dgm:spPr/>
      <dgm:t>
        <a:bodyPr/>
        <a:lstStyle/>
        <a:p>
          <a:r>
            <a:rPr lang="en-US" sz="3600"/>
            <a:t>Prepare a proposal</a:t>
          </a:r>
        </a:p>
      </dgm:t>
    </dgm:pt>
    <dgm:pt modelId="{9621484A-71C0-437C-B2B3-E05A030C1420}" type="parTrans" cxnId="{8D4C7913-202A-4867-8D9F-5D96C2B08428}">
      <dgm:prSet/>
      <dgm:spPr/>
      <dgm:t>
        <a:bodyPr/>
        <a:lstStyle/>
        <a:p>
          <a:endParaRPr lang="en-US"/>
        </a:p>
      </dgm:t>
    </dgm:pt>
    <dgm:pt modelId="{F6F22EF0-DD29-42CD-858E-8378F60F6652}" type="sibTrans" cxnId="{8D4C7913-202A-4867-8D9F-5D96C2B08428}">
      <dgm:prSet/>
      <dgm:spPr/>
      <dgm:t>
        <a:bodyPr/>
        <a:lstStyle/>
        <a:p>
          <a:endParaRPr lang="en-US"/>
        </a:p>
      </dgm:t>
    </dgm:pt>
    <dgm:pt modelId="{D4E60667-5490-4F9D-9655-C2C977CCA9C7}">
      <dgm:prSet phldrT="[Text]" custT="1"/>
      <dgm:spPr/>
      <dgm:t>
        <a:bodyPr/>
        <a:lstStyle/>
        <a:p>
          <a:r>
            <a:rPr lang="en-US" sz="3600"/>
            <a:t>Develop a repair </a:t>
          </a:r>
          <a:br>
            <a:rPr lang="en-US" sz="3600"/>
          </a:br>
          <a:r>
            <a:rPr lang="en-US" sz="3600"/>
            <a:t>plan</a:t>
          </a:r>
        </a:p>
      </dgm:t>
    </dgm:pt>
    <dgm:pt modelId="{A4A990E5-8B91-4A64-AB7A-2E2E1A3783D5}" type="parTrans" cxnId="{F64BC2E1-A937-42BB-B02C-4EB5BB0369D2}">
      <dgm:prSet/>
      <dgm:spPr/>
      <dgm:t>
        <a:bodyPr/>
        <a:lstStyle/>
        <a:p>
          <a:endParaRPr lang="en-US"/>
        </a:p>
      </dgm:t>
    </dgm:pt>
    <dgm:pt modelId="{59B3D991-4567-4B6D-A5B7-F60062B84A77}" type="sibTrans" cxnId="{F64BC2E1-A937-42BB-B02C-4EB5BB0369D2}">
      <dgm:prSet/>
      <dgm:spPr/>
      <dgm:t>
        <a:bodyPr/>
        <a:lstStyle/>
        <a:p>
          <a:endParaRPr lang="en-US"/>
        </a:p>
      </dgm:t>
    </dgm:pt>
    <dgm:pt modelId="{C8CDCF72-F29F-4E46-B577-125B0B6B3FED}" type="pres">
      <dgm:prSet presAssocID="{343C9114-A74D-4CF0-91DF-5C8158CB3336}" presName="Name0" presStyleCnt="0">
        <dgm:presLayoutVars>
          <dgm:chMax/>
          <dgm:chPref val="3"/>
          <dgm:dir/>
          <dgm:animOne val="branch"/>
          <dgm:animLvl val="lvl"/>
        </dgm:presLayoutVars>
      </dgm:prSet>
      <dgm:spPr/>
    </dgm:pt>
    <dgm:pt modelId="{685E735F-EE08-4693-859D-05D0E36CAFD7}" type="pres">
      <dgm:prSet presAssocID="{B8BC96B1-77BB-432A-BB65-567AF3F29891}" presName="composite" presStyleCnt="0"/>
      <dgm:spPr/>
    </dgm:pt>
    <dgm:pt modelId="{720641E8-BE80-47A4-AF7C-4B2B8CBBBF90}" type="pres">
      <dgm:prSet presAssocID="{B8BC96B1-77BB-432A-BB65-567AF3F29891}" presName="FirstChild" presStyleLbl="revTx" presStyleIdx="0" presStyleCnt="2">
        <dgm:presLayoutVars>
          <dgm:chMax val="0"/>
          <dgm:chPref val="0"/>
          <dgm:bulletEnabled val="1"/>
        </dgm:presLayoutVars>
      </dgm:prSet>
      <dgm:spPr/>
    </dgm:pt>
    <dgm:pt modelId="{C50D79A4-6897-4988-A7A2-4C65A5508621}" type="pres">
      <dgm:prSet presAssocID="{B8BC96B1-77BB-432A-BB65-567AF3F29891}" presName="Parent" presStyleLbl="alignNode1" presStyleIdx="0" presStyleCnt="1">
        <dgm:presLayoutVars>
          <dgm:chMax val="3"/>
          <dgm:chPref val="3"/>
          <dgm:bulletEnabled val="1"/>
        </dgm:presLayoutVars>
      </dgm:prSet>
      <dgm:spPr/>
    </dgm:pt>
    <dgm:pt modelId="{B97D056D-F03D-42C6-B0AD-3EB8707E6766}" type="pres">
      <dgm:prSet presAssocID="{B8BC96B1-77BB-432A-BB65-567AF3F29891}" presName="Accent" presStyleLbl="parChTrans1D1" presStyleIdx="0" presStyleCnt="1"/>
      <dgm:spPr/>
    </dgm:pt>
    <dgm:pt modelId="{BF445913-C195-4A47-A9E5-E9D0EBBA0FD6}" type="pres">
      <dgm:prSet presAssocID="{B8BC96B1-77BB-432A-BB65-567AF3F29891}" presName="Child" presStyleLbl="revTx" presStyleIdx="1" presStyleCnt="2">
        <dgm:presLayoutVars>
          <dgm:chMax val="0"/>
          <dgm:chPref val="0"/>
          <dgm:bulletEnabled val="1"/>
        </dgm:presLayoutVars>
      </dgm:prSet>
      <dgm:spPr/>
    </dgm:pt>
  </dgm:ptLst>
  <dgm:cxnLst>
    <dgm:cxn modelId="{8D4C7913-202A-4867-8D9F-5D96C2B08428}" srcId="{B8BC96B1-77BB-432A-BB65-567AF3F29891}" destId="{B1259D02-3E83-4F73-B315-4A61C251EA9F}" srcOrd="2" destOrd="0" parTransId="{9621484A-71C0-437C-B2B3-E05A030C1420}" sibTransId="{F6F22EF0-DD29-42CD-858E-8378F60F6652}"/>
    <dgm:cxn modelId="{426F3862-B082-41BC-9E08-9E9E5CDB4739}" type="presOf" srcId="{D4E60667-5490-4F9D-9655-C2C977CCA9C7}" destId="{BF445913-C195-4A47-A9E5-E9D0EBBA0FD6}" srcOrd="0" destOrd="2" presId="urn:microsoft.com/office/officeart/2011/layout/TabList"/>
    <dgm:cxn modelId="{9D254357-753E-4E39-9605-C1FEDA84AEE3}" srcId="{343C9114-A74D-4CF0-91DF-5C8158CB3336}" destId="{B8BC96B1-77BB-432A-BB65-567AF3F29891}" srcOrd="0" destOrd="0" parTransId="{0C9FB348-986B-4829-A423-EBA3B6B15513}" sibTransId="{3F08C0E3-8B04-4A06-87E0-18F5E9FCC58F}"/>
    <dgm:cxn modelId="{8F1D1178-DDA0-434C-BE13-8562B89E8CE8}" type="presOf" srcId="{46770F71-40C0-42C6-9D93-991212662250}" destId="{BF445913-C195-4A47-A9E5-E9D0EBBA0FD6}" srcOrd="0" destOrd="0" presId="urn:microsoft.com/office/officeart/2011/layout/TabList"/>
    <dgm:cxn modelId="{299B8492-3645-46D2-8DBD-8FE909046FB9}" srcId="{B8BC96B1-77BB-432A-BB65-567AF3F29891}" destId="{E9205075-70B5-42F9-A649-5567B1E9281C}" srcOrd="0" destOrd="0" parTransId="{A3E55AA5-2026-44EF-BFED-D42C013CE7AB}" sibTransId="{5AF4AEA1-9D20-4C9F-AAD9-F756D98938A8}"/>
    <dgm:cxn modelId="{A303C096-7898-46E6-94DD-480EE3D8A06D}" type="presOf" srcId="{E9205075-70B5-42F9-A649-5567B1E9281C}" destId="{720641E8-BE80-47A4-AF7C-4B2B8CBBBF90}" srcOrd="0" destOrd="0" presId="urn:microsoft.com/office/officeart/2011/layout/TabList"/>
    <dgm:cxn modelId="{9A5CBAAD-7273-4F95-B336-14688626451D}" type="presOf" srcId="{B8BC96B1-77BB-432A-BB65-567AF3F29891}" destId="{C50D79A4-6897-4988-A7A2-4C65A5508621}" srcOrd="0" destOrd="0" presId="urn:microsoft.com/office/officeart/2011/layout/TabList"/>
    <dgm:cxn modelId="{F05A75B5-9D10-44D0-B554-61E28E7586BB}" type="presOf" srcId="{343C9114-A74D-4CF0-91DF-5C8158CB3336}" destId="{C8CDCF72-F29F-4E46-B577-125B0B6B3FED}" srcOrd="0" destOrd="0" presId="urn:microsoft.com/office/officeart/2011/layout/TabList"/>
    <dgm:cxn modelId="{D8B296DA-ED8E-4F40-A399-749966FA04AA}" type="presOf" srcId="{B1259D02-3E83-4F73-B315-4A61C251EA9F}" destId="{BF445913-C195-4A47-A9E5-E9D0EBBA0FD6}" srcOrd="0" destOrd="1" presId="urn:microsoft.com/office/officeart/2011/layout/TabList"/>
    <dgm:cxn modelId="{728F8EE0-4208-400D-8387-B06A3985F1BF}" srcId="{B8BC96B1-77BB-432A-BB65-567AF3F29891}" destId="{46770F71-40C0-42C6-9D93-991212662250}" srcOrd="1" destOrd="0" parTransId="{6752C181-870D-422D-863E-27045E30F308}" sibTransId="{3B66C0F5-AAE9-44AE-B2C1-A63373958E10}"/>
    <dgm:cxn modelId="{F64BC2E1-A937-42BB-B02C-4EB5BB0369D2}" srcId="{B8BC96B1-77BB-432A-BB65-567AF3F29891}" destId="{D4E60667-5490-4F9D-9655-C2C977CCA9C7}" srcOrd="3" destOrd="0" parTransId="{A4A990E5-8B91-4A64-AB7A-2E2E1A3783D5}" sibTransId="{59B3D991-4567-4B6D-A5B7-F60062B84A77}"/>
    <dgm:cxn modelId="{96A6A00A-9144-4111-84D8-988D536CEA40}" type="presParOf" srcId="{C8CDCF72-F29F-4E46-B577-125B0B6B3FED}" destId="{685E735F-EE08-4693-859D-05D0E36CAFD7}" srcOrd="0" destOrd="0" presId="urn:microsoft.com/office/officeart/2011/layout/TabList"/>
    <dgm:cxn modelId="{71DD9819-0309-4CF3-B0E0-0AAD2349F6D9}" type="presParOf" srcId="{685E735F-EE08-4693-859D-05D0E36CAFD7}" destId="{720641E8-BE80-47A4-AF7C-4B2B8CBBBF90}" srcOrd="0" destOrd="0" presId="urn:microsoft.com/office/officeart/2011/layout/TabList"/>
    <dgm:cxn modelId="{876E30A9-474C-4E43-AC17-9F7DBF4781B4}" type="presParOf" srcId="{685E735F-EE08-4693-859D-05D0E36CAFD7}" destId="{C50D79A4-6897-4988-A7A2-4C65A5508621}" srcOrd="1" destOrd="0" presId="urn:microsoft.com/office/officeart/2011/layout/TabList"/>
    <dgm:cxn modelId="{B66D7A69-3445-4D54-B1D2-549E375C4F60}" type="presParOf" srcId="{685E735F-EE08-4693-859D-05D0E36CAFD7}" destId="{B97D056D-F03D-42C6-B0AD-3EB8707E6766}" srcOrd="2" destOrd="0" presId="urn:microsoft.com/office/officeart/2011/layout/TabList"/>
    <dgm:cxn modelId="{F1D71B93-3188-4C34-8C32-EEF672216CF4}" type="presParOf" srcId="{C8CDCF72-F29F-4E46-B577-125B0B6B3FED}" destId="{BF445913-C195-4A47-A9E5-E9D0EBBA0FD6}" srcOrd="1" destOrd="0" presId="urn:microsoft.com/office/officeart/2011/layout/Tab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BA2C795-79F7-4501-8C14-F4ECA62E8F35}" type="doc">
      <dgm:prSet loTypeId="urn:microsoft.com/office/officeart/2005/8/layout/chevron1" loCatId="process" qsTypeId="urn:microsoft.com/office/officeart/2005/8/quickstyle/simple1" qsCatId="simple" csTypeId="urn:microsoft.com/office/officeart/2005/8/colors/accent1_2" csCatId="accent1" phldr="1"/>
      <dgm:spPr/>
    </dgm:pt>
    <dgm:pt modelId="{70839739-53BD-43D3-BA99-8E1210D5DB67}">
      <dgm:prSet phldrT="[Text]"/>
      <dgm:spPr/>
      <dgm:t>
        <a:bodyPr/>
        <a:lstStyle/>
        <a:p>
          <a:r>
            <a:rPr lang="en-US"/>
            <a:t>Lecture</a:t>
          </a:r>
        </a:p>
      </dgm:t>
    </dgm:pt>
    <dgm:pt modelId="{CAE805C5-5F38-4AE4-A193-A7E0DE2571FD}" type="parTrans" cxnId="{7D343601-C1BC-4509-8D72-4C1C095F55A3}">
      <dgm:prSet/>
      <dgm:spPr/>
      <dgm:t>
        <a:bodyPr/>
        <a:lstStyle/>
        <a:p>
          <a:endParaRPr lang="en-US"/>
        </a:p>
      </dgm:t>
    </dgm:pt>
    <dgm:pt modelId="{899EA0F4-54B9-44E5-BE7D-3643EABFC7C9}" type="sibTrans" cxnId="{7D343601-C1BC-4509-8D72-4C1C095F55A3}">
      <dgm:prSet/>
      <dgm:spPr/>
      <dgm:t>
        <a:bodyPr/>
        <a:lstStyle/>
        <a:p>
          <a:endParaRPr lang="en-US"/>
        </a:p>
      </dgm:t>
    </dgm:pt>
    <dgm:pt modelId="{D5EB304A-D268-4DFE-91AE-6FCE8DE5834A}">
      <dgm:prSet phldrT="[Text]"/>
      <dgm:spPr/>
      <dgm:t>
        <a:bodyPr/>
        <a:lstStyle/>
        <a:p>
          <a:r>
            <a:rPr lang="en-US"/>
            <a:t>Homework</a:t>
          </a:r>
        </a:p>
      </dgm:t>
    </dgm:pt>
    <dgm:pt modelId="{0820CC33-3614-4B7F-B9BF-CD89190C1554}" type="parTrans" cxnId="{3DD878A7-3A73-41AD-9275-D602937BDD9E}">
      <dgm:prSet/>
      <dgm:spPr/>
      <dgm:t>
        <a:bodyPr/>
        <a:lstStyle/>
        <a:p>
          <a:endParaRPr lang="en-US"/>
        </a:p>
      </dgm:t>
    </dgm:pt>
    <dgm:pt modelId="{7AD7FA65-CD3E-4F05-AF4F-CA5BE93E5AAC}" type="sibTrans" cxnId="{3DD878A7-3A73-41AD-9275-D602937BDD9E}">
      <dgm:prSet/>
      <dgm:spPr/>
      <dgm:t>
        <a:bodyPr/>
        <a:lstStyle/>
        <a:p>
          <a:endParaRPr lang="en-US"/>
        </a:p>
      </dgm:t>
    </dgm:pt>
    <dgm:pt modelId="{8F9A5D4F-A3C7-4D0A-9FB9-96BC5AEF25DD}">
      <dgm:prSet phldrT="[Text]"/>
      <dgm:spPr/>
      <dgm:t>
        <a:bodyPr/>
        <a:lstStyle/>
        <a:p>
          <a:r>
            <a:rPr lang="en-US"/>
            <a:t>Group Meeting</a:t>
          </a:r>
        </a:p>
      </dgm:t>
    </dgm:pt>
    <dgm:pt modelId="{9EB0DA32-E4F5-4977-BD21-2076E99EAA2B}" type="parTrans" cxnId="{82B36AE7-B8DD-41C0-8BFA-247882A9B16B}">
      <dgm:prSet/>
      <dgm:spPr/>
      <dgm:t>
        <a:bodyPr/>
        <a:lstStyle/>
        <a:p>
          <a:endParaRPr lang="en-US"/>
        </a:p>
      </dgm:t>
    </dgm:pt>
    <dgm:pt modelId="{89F20CF6-D549-49A5-A733-3084E26487DF}" type="sibTrans" cxnId="{82B36AE7-B8DD-41C0-8BFA-247882A9B16B}">
      <dgm:prSet/>
      <dgm:spPr/>
      <dgm:t>
        <a:bodyPr/>
        <a:lstStyle/>
        <a:p>
          <a:endParaRPr lang="en-US"/>
        </a:p>
      </dgm:t>
    </dgm:pt>
    <dgm:pt modelId="{919F5D66-E5AF-4A83-9933-6726AAD036D5}">
      <dgm:prSet/>
      <dgm:spPr/>
      <dgm:t>
        <a:bodyPr/>
        <a:lstStyle/>
        <a:p>
          <a:r>
            <a:rPr lang="en-US"/>
            <a:t>Review Session</a:t>
          </a:r>
        </a:p>
      </dgm:t>
    </dgm:pt>
    <dgm:pt modelId="{C636D755-54CA-4E81-BC22-DF9FC2F548F7}" type="parTrans" cxnId="{C8CEE08E-44E2-4AA7-AA0B-E767E9291B05}">
      <dgm:prSet/>
      <dgm:spPr/>
      <dgm:t>
        <a:bodyPr/>
        <a:lstStyle/>
        <a:p>
          <a:endParaRPr lang="en-US"/>
        </a:p>
      </dgm:t>
    </dgm:pt>
    <dgm:pt modelId="{38A8BDB3-85C3-4691-AA9C-95735CE94123}" type="sibTrans" cxnId="{C8CEE08E-44E2-4AA7-AA0B-E767E9291B05}">
      <dgm:prSet/>
      <dgm:spPr/>
      <dgm:t>
        <a:bodyPr/>
        <a:lstStyle/>
        <a:p>
          <a:endParaRPr lang="en-US"/>
        </a:p>
      </dgm:t>
    </dgm:pt>
    <dgm:pt modelId="{4C20246A-A2DB-440E-9F9F-99339B2A582C}" type="pres">
      <dgm:prSet presAssocID="{DBA2C795-79F7-4501-8C14-F4ECA62E8F35}" presName="Name0" presStyleCnt="0">
        <dgm:presLayoutVars>
          <dgm:dir/>
          <dgm:animLvl val="lvl"/>
          <dgm:resizeHandles val="exact"/>
        </dgm:presLayoutVars>
      </dgm:prSet>
      <dgm:spPr/>
    </dgm:pt>
    <dgm:pt modelId="{F7EA2DE4-0357-4448-B4F9-A1FCBD5CBA88}" type="pres">
      <dgm:prSet presAssocID="{70839739-53BD-43D3-BA99-8E1210D5DB67}" presName="parTxOnly" presStyleLbl="node1" presStyleIdx="0" presStyleCnt="4">
        <dgm:presLayoutVars>
          <dgm:chMax val="0"/>
          <dgm:chPref val="0"/>
          <dgm:bulletEnabled val="1"/>
        </dgm:presLayoutVars>
      </dgm:prSet>
      <dgm:spPr/>
    </dgm:pt>
    <dgm:pt modelId="{ED9E1011-E858-490F-9780-CEF87A4F9510}" type="pres">
      <dgm:prSet presAssocID="{899EA0F4-54B9-44E5-BE7D-3643EABFC7C9}" presName="parTxOnlySpace" presStyleCnt="0"/>
      <dgm:spPr/>
    </dgm:pt>
    <dgm:pt modelId="{D071D627-F2C0-4336-9AC8-820413ACBAA9}" type="pres">
      <dgm:prSet presAssocID="{D5EB304A-D268-4DFE-91AE-6FCE8DE5834A}" presName="parTxOnly" presStyleLbl="node1" presStyleIdx="1" presStyleCnt="4">
        <dgm:presLayoutVars>
          <dgm:chMax val="0"/>
          <dgm:chPref val="0"/>
          <dgm:bulletEnabled val="1"/>
        </dgm:presLayoutVars>
      </dgm:prSet>
      <dgm:spPr/>
    </dgm:pt>
    <dgm:pt modelId="{1DD82CAF-F701-4EAE-A7E8-0934E251DAE8}" type="pres">
      <dgm:prSet presAssocID="{7AD7FA65-CD3E-4F05-AF4F-CA5BE93E5AAC}" presName="parTxOnlySpace" presStyleCnt="0"/>
      <dgm:spPr/>
    </dgm:pt>
    <dgm:pt modelId="{B5361263-D0D8-49A2-9566-495EDBE0AB0D}" type="pres">
      <dgm:prSet presAssocID="{8F9A5D4F-A3C7-4D0A-9FB9-96BC5AEF25DD}" presName="parTxOnly" presStyleLbl="node1" presStyleIdx="2" presStyleCnt="4">
        <dgm:presLayoutVars>
          <dgm:chMax val="0"/>
          <dgm:chPref val="0"/>
          <dgm:bulletEnabled val="1"/>
        </dgm:presLayoutVars>
      </dgm:prSet>
      <dgm:spPr/>
    </dgm:pt>
    <dgm:pt modelId="{8C5280AE-4046-4AE5-8056-08648A9B5C7E}" type="pres">
      <dgm:prSet presAssocID="{89F20CF6-D549-49A5-A733-3084E26487DF}" presName="parTxOnlySpace" presStyleCnt="0"/>
      <dgm:spPr/>
    </dgm:pt>
    <dgm:pt modelId="{3B0E8950-D3AD-47BA-92CC-63077E7C71F4}" type="pres">
      <dgm:prSet presAssocID="{919F5D66-E5AF-4A83-9933-6726AAD036D5}" presName="parTxOnly" presStyleLbl="node1" presStyleIdx="3" presStyleCnt="4">
        <dgm:presLayoutVars>
          <dgm:chMax val="0"/>
          <dgm:chPref val="0"/>
          <dgm:bulletEnabled val="1"/>
        </dgm:presLayoutVars>
      </dgm:prSet>
      <dgm:spPr/>
    </dgm:pt>
  </dgm:ptLst>
  <dgm:cxnLst>
    <dgm:cxn modelId="{7D343601-C1BC-4509-8D72-4C1C095F55A3}" srcId="{DBA2C795-79F7-4501-8C14-F4ECA62E8F35}" destId="{70839739-53BD-43D3-BA99-8E1210D5DB67}" srcOrd="0" destOrd="0" parTransId="{CAE805C5-5F38-4AE4-A193-A7E0DE2571FD}" sibTransId="{899EA0F4-54B9-44E5-BE7D-3643EABFC7C9}"/>
    <dgm:cxn modelId="{FD6DC40C-07BE-47FA-B2E4-874EB5DD6138}" type="presOf" srcId="{70839739-53BD-43D3-BA99-8E1210D5DB67}" destId="{F7EA2DE4-0357-4448-B4F9-A1FCBD5CBA88}" srcOrd="0" destOrd="0" presId="urn:microsoft.com/office/officeart/2005/8/layout/chevron1"/>
    <dgm:cxn modelId="{E122FF49-6B1E-4AC0-83E9-4349DBE7BDF4}" type="presOf" srcId="{D5EB304A-D268-4DFE-91AE-6FCE8DE5834A}" destId="{D071D627-F2C0-4336-9AC8-820413ACBAA9}" srcOrd="0" destOrd="0" presId="urn:microsoft.com/office/officeart/2005/8/layout/chevron1"/>
    <dgm:cxn modelId="{B59E7577-9ABE-4359-B2EF-BD20A743FD7E}" type="presOf" srcId="{DBA2C795-79F7-4501-8C14-F4ECA62E8F35}" destId="{4C20246A-A2DB-440E-9F9F-99339B2A582C}" srcOrd="0" destOrd="0" presId="urn:microsoft.com/office/officeart/2005/8/layout/chevron1"/>
    <dgm:cxn modelId="{EE52598D-9D74-4F26-A972-C34648B017CF}" type="presOf" srcId="{8F9A5D4F-A3C7-4D0A-9FB9-96BC5AEF25DD}" destId="{B5361263-D0D8-49A2-9566-495EDBE0AB0D}" srcOrd="0" destOrd="0" presId="urn:microsoft.com/office/officeart/2005/8/layout/chevron1"/>
    <dgm:cxn modelId="{C8CEE08E-44E2-4AA7-AA0B-E767E9291B05}" srcId="{DBA2C795-79F7-4501-8C14-F4ECA62E8F35}" destId="{919F5D66-E5AF-4A83-9933-6726AAD036D5}" srcOrd="3" destOrd="0" parTransId="{C636D755-54CA-4E81-BC22-DF9FC2F548F7}" sibTransId="{38A8BDB3-85C3-4691-AA9C-95735CE94123}"/>
    <dgm:cxn modelId="{3DD878A7-3A73-41AD-9275-D602937BDD9E}" srcId="{DBA2C795-79F7-4501-8C14-F4ECA62E8F35}" destId="{D5EB304A-D268-4DFE-91AE-6FCE8DE5834A}" srcOrd="1" destOrd="0" parTransId="{0820CC33-3614-4B7F-B9BF-CD89190C1554}" sibTransId="{7AD7FA65-CD3E-4F05-AF4F-CA5BE93E5AAC}"/>
    <dgm:cxn modelId="{82B36AE7-B8DD-41C0-8BFA-247882A9B16B}" srcId="{DBA2C795-79F7-4501-8C14-F4ECA62E8F35}" destId="{8F9A5D4F-A3C7-4D0A-9FB9-96BC5AEF25DD}" srcOrd="2" destOrd="0" parTransId="{9EB0DA32-E4F5-4977-BD21-2076E99EAA2B}" sibTransId="{89F20CF6-D549-49A5-A733-3084E26487DF}"/>
    <dgm:cxn modelId="{A99ECCF6-DB99-4A0C-AC0E-7D9BC7A92549}" type="presOf" srcId="{919F5D66-E5AF-4A83-9933-6726AAD036D5}" destId="{3B0E8950-D3AD-47BA-92CC-63077E7C71F4}" srcOrd="0" destOrd="0" presId="urn:microsoft.com/office/officeart/2005/8/layout/chevron1"/>
    <dgm:cxn modelId="{00AB7884-BE3E-4F6A-BC73-019DFE585691}" type="presParOf" srcId="{4C20246A-A2DB-440E-9F9F-99339B2A582C}" destId="{F7EA2DE4-0357-4448-B4F9-A1FCBD5CBA88}" srcOrd="0" destOrd="0" presId="urn:microsoft.com/office/officeart/2005/8/layout/chevron1"/>
    <dgm:cxn modelId="{E3421731-2357-4811-98BA-95B528EF0391}" type="presParOf" srcId="{4C20246A-A2DB-440E-9F9F-99339B2A582C}" destId="{ED9E1011-E858-490F-9780-CEF87A4F9510}" srcOrd="1" destOrd="0" presId="urn:microsoft.com/office/officeart/2005/8/layout/chevron1"/>
    <dgm:cxn modelId="{28F0D971-63D0-4597-B069-3D7C51AADE82}" type="presParOf" srcId="{4C20246A-A2DB-440E-9F9F-99339B2A582C}" destId="{D071D627-F2C0-4336-9AC8-820413ACBAA9}" srcOrd="2" destOrd="0" presId="urn:microsoft.com/office/officeart/2005/8/layout/chevron1"/>
    <dgm:cxn modelId="{0493AB3D-4FC1-40DB-A262-C0FEB8ACD6BB}" type="presParOf" srcId="{4C20246A-A2DB-440E-9F9F-99339B2A582C}" destId="{1DD82CAF-F701-4EAE-A7E8-0934E251DAE8}" srcOrd="3" destOrd="0" presId="urn:microsoft.com/office/officeart/2005/8/layout/chevron1"/>
    <dgm:cxn modelId="{9EB63B57-6CF6-429B-A6B6-8C8F9072CC94}" type="presParOf" srcId="{4C20246A-A2DB-440E-9F9F-99339B2A582C}" destId="{B5361263-D0D8-49A2-9566-495EDBE0AB0D}" srcOrd="4" destOrd="0" presId="urn:microsoft.com/office/officeart/2005/8/layout/chevron1"/>
    <dgm:cxn modelId="{90F7A54F-2F96-486B-8251-62A4BB3D32F9}" type="presParOf" srcId="{4C20246A-A2DB-440E-9F9F-99339B2A582C}" destId="{8C5280AE-4046-4AE5-8056-08648A9B5C7E}" srcOrd="5" destOrd="0" presId="urn:microsoft.com/office/officeart/2005/8/layout/chevron1"/>
    <dgm:cxn modelId="{12994396-2623-40E9-A5AD-641308C7E420}" type="presParOf" srcId="{4C20246A-A2DB-440E-9F9F-99339B2A582C}" destId="{3B0E8950-D3AD-47BA-92CC-63077E7C71F4}"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0F5DB0-1563-435C-932A-C682BC05239B}">
      <dsp:nvSpPr>
        <dsp:cNvPr id="0" name=""/>
        <dsp:cNvSpPr/>
      </dsp:nvSpPr>
      <dsp:spPr>
        <a:xfrm>
          <a:off x="0" y="1771473"/>
          <a:ext cx="5142154"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D1FC73F-9181-4C8A-9A46-8A92D0FC9F76}">
      <dsp:nvSpPr>
        <dsp:cNvPr id="0" name=""/>
        <dsp:cNvSpPr/>
      </dsp:nvSpPr>
      <dsp:spPr>
        <a:xfrm>
          <a:off x="1336960" y="0"/>
          <a:ext cx="3805194" cy="1771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b" anchorCtr="0">
          <a:noAutofit/>
        </a:bodyPr>
        <a:lstStyle/>
        <a:p>
          <a:pPr marL="0" lvl="0" indent="0" algn="l" defTabSz="2400300">
            <a:lnSpc>
              <a:spcPct val="90000"/>
            </a:lnSpc>
            <a:spcBef>
              <a:spcPct val="0"/>
            </a:spcBef>
            <a:spcAft>
              <a:spcPct val="35000"/>
            </a:spcAft>
            <a:buNone/>
          </a:pPr>
          <a:r>
            <a:rPr lang="en-US" sz="5400" kern="1200"/>
            <a:t>Observe</a:t>
          </a:r>
        </a:p>
      </dsp:txBody>
      <dsp:txXfrm>
        <a:off x="1336960" y="0"/>
        <a:ext cx="3805194" cy="1771473"/>
      </dsp:txXfrm>
    </dsp:sp>
    <dsp:sp modelId="{28088B3E-1D31-4A18-9947-A59AB020DC0B}">
      <dsp:nvSpPr>
        <dsp:cNvPr id="0" name=""/>
        <dsp:cNvSpPr/>
      </dsp:nvSpPr>
      <dsp:spPr>
        <a:xfrm>
          <a:off x="0" y="0"/>
          <a:ext cx="1336960" cy="1771473"/>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1600200">
            <a:lnSpc>
              <a:spcPct val="90000"/>
            </a:lnSpc>
            <a:spcBef>
              <a:spcPct val="0"/>
            </a:spcBef>
            <a:spcAft>
              <a:spcPct val="35000"/>
            </a:spcAft>
            <a:buNone/>
          </a:pPr>
          <a:r>
            <a:rPr lang="en-US" sz="3600" kern="1200"/>
            <a:t>Week 1</a:t>
          </a:r>
        </a:p>
      </dsp:txBody>
      <dsp:txXfrm>
        <a:off x="65277" y="65277"/>
        <a:ext cx="1206406" cy="1706196"/>
      </dsp:txXfrm>
    </dsp:sp>
    <dsp:sp modelId="{F6A44417-126E-4572-BDA9-09EA2FBD7FE3}">
      <dsp:nvSpPr>
        <dsp:cNvPr id="0" name=""/>
        <dsp:cNvSpPr/>
      </dsp:nvSpPr>
      <dsp:spPr>
        <a:xfrm>
          <a:off x="0" y="1771473"/>
          <a:ext cx="5142154" cy="3543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285750" lvl="1" indent="-285750" algn="l" defTabSz="1600200">
            <a:lnSpc>
              <a:spcPct val="90000"/>
            </a:lnSpc>
            <a:spcBef>
              <a:spcPct val="0"/>
            </a:spcBef>
            <a:spcAft>
              <a:spcPct val="15000"/>
            </a:spcAft>
            <a:buChar char="•"/>
          </a:pPr>
          <a:r>
            <a:rPr lang="en-US" sz="3600" kern="1200"/>
            <a:t>Look at site from</a:t>
          </a:r>
          <a:br>
            <a:rPr lang="en-US" sz="3600" kern="1200"/>
          </a:br>
          <a:r>
            <a:rPr lang="en-US" sz="3600" kern="1200"/>
            <a:t>a preservation </a:t>
          </a:r>
          <a:br>
            <a:rPr lang="en-US" sz="3600" kern="1200"/>
          </a:br>
          <a:r>
            <a:rPr lang="en-US" sz="3600" kern="1200"/>
            <a:t>viewpoint</a:t>
          </a:r>
        </a:p>
        <a:p>
          <a:pPr marL="285750" lvl="1" indent="-285750" algn="l" defTabSz="1600200">
            <a:lnSpc>
              <a:spcPct val="90000"/>
            </a:lnSpc>
            <a:spcBef>
              <a:spcPct val="0"/>
            </a:spcBef>
            <a:spcAft>
              <a:spcPct val="15000"/>
            </a:spcAft>
            <a:buChar char="•"/>
          </a:pPr>
          <a:r>
            <a:rPr lang="en-US" sz="3600" kern="1200"/>
            <a:t>Document features</a:t>
          </a:r>
        </a:p>
        <a:p>
          <a:pPr marL="285750" lvl="1" indent="-285750" algn="l" defTabSz="1600200">
            <a:lnSpc>
              <a:spcPct val="90000"/>
            </a:lnSpc>
            <a:spcBef>
              <a:spcPct val="0"/>
            </a:spcBef>
            <a:spcAft>
              <a:spcPct val="15000"/>
            </a:spcAft>
            <a:buChar char="•"/>
          </a:pPr>
          <a:r>
            <a:rPr lang="en-US" sz="3600" kern="1200"/>
            <a:t>Work safely on site</a:t>
          </a:r>
        </a:p>
      </dsp:txBody>
      <dsp:txXfrm>
        <a:off x="0" y="1771473"/>
        <a:ext cx="5142154" cy="35434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898DD3-E673-4CBE-925D-0DBC3AEDB88D}">
      <dsp:nvSpPr>
        <dsp:cNvPr id="0" name=""/>
        <dsp:cNvSpPr/>
      </dsp:nvSpPr>
      <dsp:spPr>
        <a:xfrm>
          <a:off x="0" y="1771473"/>
          <a:ext cx="5120641"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75C005A-1723-432C-BA8C-DFB94563C5E0}">
      <dsp:nvSpPr>
        <dsp:cNvPr id="0" name=""/>
        <dsp:cNvSpPr/>
      </dsp:nvSpPr>
      <dsp:spPr>
        <a:xfrm>
          <a:off x="1331366" y="0"/>
          <a:ext cx="3789274" cy="1771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b" anchorCtr="0">
          <a:noAutofit/>
        </a:bodyPr>
        <a:lstStyle/>
        <a:p>
          <a:pPr marL="0" lvl="0" indent="0" algn="l" defTabSz="2400300">
            <a:lnSpc>
              <a:spcPct val="90000"/>
            </a:lnSpc>
            <a:spcBef>
              <a:spcPct val="0"/>
            </a:spcBef>
            <a:spcAft>
              <a:spcPct val="35000"/>
            </a:spcAft>
            <a:buNone/>
          </a:pPr>
          <a:r>
            <a:rPr lang="en-US" sz="5400" kern="1200"/>
            <a:t>Think</a:t>
          </a:r>
        </a:p>
      </dsp:txBody>
      <dsp:txXfrm>
        <a:off x="1331366" y="0"/>
        <a:ext cx="3789274" cy="1771473"/>
      </dsp:txXfrm>
    </dsp:sp>
    <dsp:sp modelId="{5A8420FC-CFD9-4B35-8E01-41DD25D1E1BA}">
      <dsp:nvSpPr>
        <dsp:cNvPr id="0" name=""/>
        <dsp:cNvSpPr/>
      </dsp:nvSpPr>
      <dsp:spPr>
        <a:xfrm>
          <a:off x="0" y="0"/>
          <a:ext cx="1331366" cy="1771473"/>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1600200">
            <a:lnSpc>
              <a:spcPct val="90000"/>
            </a:lnSpc>
            <a:spcBef>
              <a:spcPct val="0"/>
            </a:spcBef>
            <a:spcAft>
              <a:spcPct val="35000"/>
            </a:spcAft>
            <a:buNone/>
          </a:pPr>
          <a:r>
            <a:rPr lang="en-US" sz="3600" kern="1200"/>
            <a:t>Week 2</a:t>
          </a:r>
        </a:p>
      </dsp:txBody>
      <dsp:txXfrm>
        <a:off x="65004" y="65004"/>
        <a:ext cx="1201358" cy="1706469"/>
      </dsp:txXfrm>
    </dsp:sp>
    <dsp:sp modelId="{0352F6A8-B982-4CBD-AD21-1BCC3BC81BAE}">
      <dsp:nvSpPr>
        <dsp:cNvPr id="0" name=""/>
        <dsp:cNvSpPr/>
      </dsp:nvSpPr>
      <dsp:spPr>
        <a:xfrm>
          <a:off x="0" y="1771473"/>
          <a:ext cx="5120641" cy="3543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285750" lvl="1" indent="-285750" algn="l" defTabSz="1600200">
            <a:lnSpc>
              <a:spcPct val="90000"/>
            </a:lnSpc>
            <a:spcBef>
              <a:spcPct val="0"/>
            </a:spcBef>
            <a:spcAft>
              <a:spcPct val="15000"/>
            </a:spcAft>
            <a:buChar char="•"/>
          </a:pPr>
          <a:r>
            <a:rPr lang="en-US" sz="3600" kern="1200"/>
            <a:t>Establish Priorities</a:t>
          </a:r>
        </a:p>
        <a:p>
          <a:pPr marL="285750" lvl="1" indent="-285750" algn="l" defTabSz="1600200">
            <a:lnSpc>
              <a:spcPct val="90000"/>
            </a:lnSpc>
            <a:spcBef>
              <a:spcPct val="0"/>
            </a:spcBef>
            <a:spcAft>
              <a:spcPct val="15000"/>
            </a:spcAft>
            <a:buChar char="•"/>
          </a:pPr>
          <a:r>
            <a:rPr lang="en-US" sz="3600" kern="1200"/>
            <a:t>Stabilize Features</a:t>
          </a:r>
        </a:p>
        <a:p>
          <a:pPr marL="285750" lvl="1" indent="-285750" algn="l" defTabSz="1600200">
            <a:lnSpc>
              <a:spcPct val="90000"/>
            </a:lnSpc>
            <a:spcBef>
              <a:spcPct val="0"/>
            </a:spcBef>
            <a:spcAft>
              <a:spcPct val="15000"/>
            </a:spcAft>
            <a:buChar char="•"/>
          </a:pPr>
          <a:r>
            <a:rPr lang="en-US" sz="3600" kern="1200"/>
            <a:t>Understand </a:t>
          </a:r>
          <a:br>
            <a:rPr lang="en-US" sz="3600" kern="1200"/>
          </a:br>
          <a:r>
            <a:rPr lang="en-US" sz="3600" kern="1200"/>
            <a:t>Materials</a:t>
          </a:r>
          <a:br>
            <a:rPr lang="en-US" sz="3600" kern="1200"/>
          </a:br>
          <a:r>
            <a:rPr lang="en-US" sz="3600" kern="1200"/>
            <a:t>and Cleaning</a:t>
          </a:r>
        </a:p>
      </dsp:txBody>
      <dsp:txXfrm>
        <a:off x="0" y="1771473"/>
        <a:ext cx="5120641" cy="354347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7D056D-F03D-42C6-B0AD-3EB8707E6766}">
      <dsp:nvSpPr>
        <dsp:cNvPr id="0" name=""/>
        <dsp:cNvSpPr/>
      </dsp:nvSpPr>
      <dsp:spPr>
        <a:xfrm>
          <a:off x="0" y="1771473"/>
          <a:ext cx="5152912"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20641E8-BE80-47A4-AF7C-4B2B8CBBBF90}">
      <dsp:nvSpPr>
        <dsp:cNvPr id="0" name=""/>
        <dsp:cNvSpPr/>
      </dsp:nvSpPr>
      <dsp:spPr>
        <a:xfrm>
          <a:off x="1339757" y="0"/>
          <a:ext cx="3813155" cy="17714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b" anchorCtr="0">
          <a:noAutofit/>
        </a:bodyPr>
        <a:lstStyle/>
        <a:p>
          <a:pPr marL="0" lvl="0" indent="0" algn="l" defTabSz="2400300">
            <a:lnSpc>
              <a:spcPct val="90000"/>
            </a:lnSpc>
            <a:spcBef>
              <a:spcPct val="0"/>
            </a:spcBef>
            <a:spcAft>
              <a:spcPct val="35000"/>
            </a:spcAft>
            <a:buNone/>
          </a:pPr>
          <a:r>
            <a:rPr lang="en-US" sz="5400" kern="1200"/>
            <a:t>Create</a:t>
          </a:r>
        </a:p>
      </dsp:txBody>
      <dsp:txXfrm>
        <a:off x="1339757" y="0"/>
        <a:ext cx="3813155" cy="1771473"/>
      </dsp:txXfrm>
    </dsp:sp>
    <dsp:sp modelId="{C50D79A4-6897-4988-A7A2-4C65A5508621}">
      <dsp:nvSpPr>
        <dsp:cNvPr id="0" name=""/>
        <dsp:cNvSpPr/>
      </dsp:nvSpPr>
      <dsp:spPr>
        <a:xfrm>
          <a:off x="0" y="0"/>
          <a:ext cx="1339757" cy="1771473"/>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1600200">
            <a:lnSpc>
              <a:spcPct val="90000"/>
            </a:lnSpc>
            <a:spcBef>
              <a:spcPct val="0"/>
            </a:spcBef>
            <a:spcAft>
              <a:spcPct val="35000"/>
            </a:spcAft>
            <a:buNone/>
          </a:pPr>
          <a:r>
            <a:rPr lang="en-US" sz="3600" kern="1200"/>
            <a:t>Week 3</a:t>
          </a:r>
        </a:p>
      </dsp:txBody>
      <dsp:txXfrm>
        <a:off x="65413" y="65413"/>
        <a:ext cx="1208931" cy="1706060"/>
      </dsp:txXfrm>
    </dsp:sp>
    <dsp:sp modelId="{BF445913-C195-4A47-A9E5-E9D0EBBA0FD6}">
      <dsp:nvSpPr>
        <dsp:cNvPr id="0" name=""/>
        <dsp:cNvSpPr/>
      </dsp:nvSpPr>
      <dsp:spPr>
        <a:xfrm>
          <a:off x="0" y="1771473"/>
          <a:ext cx="5152912" cy="3543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285750" lvl="1" indent="-285750" algn="l" defTabSz="1600200">
            <a:lnSpc>
              <a:spcPct val="90000"/>
            </a:lnSpc>
            <a:spcBef>
              <a:spcPct val="0"/>
            </a:spcBef>
            <a:spcAft>
              <a:spcPct val="15000"/>
            </a:spcAft>
            <a:buChar char="•"/>
          </a:pPr>
          <a:r>
            <a:rPr lang="en-US" sz="3600" kern="1200"/>
            <a:t>Think strategically </a:t>
          </a:r>
        </a:p>
        <a:p>
          <a:pPr marL="285750" lvl="1" indent="-285750" algn="l" defTabSz="1600200">
            <a:lnSpc>
              <a:spcPct val="90000"/>
            </a:lnSpc>
            <a:spcBef>
              <a:spcPct val="0"/>
            </a:spcBef>
            <a:spcAft>
              <a:spcPct val="15000"/>
            </a:spcAft>
            <a:buChar char="•"/>
          </a:pPr>
          <a:r>
            <a:rPr lang="en-US" sz="3600" kern="1200"/>
            <a:t>Prepare a proposal</a:t>
          </a:r>
        </a:p>
        <a:p>
          <a:pPr marL="285750" lvl="1" indent="-285750" algn="l" defTabSz="1600200">
            <a:lnSpc>
              <a:spcPct val="90000"/>
            </a:lnSpc>
            <a:spcBef>
              <a:spcPct val="0"/>
            </a:spcBef>
            <a:spcAft>
              <a:spcPct val="15000"/>
            </a:spcAft>
            <a:buChar char="•"/>
          </a:pPr>
          <a:r>
            <a:rPr lang="en-US" sz="3600" kern="1200"/>
            <a:t>Develop a repair </a:t>
          </a:r>
          <a:br>
            <a:rPr lang="en-US" sz="3600" kern="1200"/>
          </a:br>
          <a:r>
            <a:rPr lang="en-US" sz="3600" kern="1200"/>
            <a:t>plan</a:t>
          </a:r>
        </a:p>
      </dsp:txBody>
      <dsp:txXfrm>
        <a:off x="0" y="1771473"/>
        <a:ext cx="5152912" cy="354347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EA2DE4-0357-4448-B4F9-A1FCBD5CBA88}">
      <dsp:nvSpPr>
        <dsp:cNvPr id="0" name=""/>
        <dsp:cNvSpPr/>
      </dsp:nvSpPr>
      <dsp:spPr>
        <a:xfrm>
          <a:off x="4241" y="526096"/>
          <a:ext cx="2469058" cy="98762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en-US" sz="2300" kern="1200"/>
            <a:t>Lecture</a:t>
          </a:r>
        </a:p>
      </dsp:txBody>
      <dsp:txXfrm>
        <a:off x="498053" y="526096"/>
        <a:ext cx="1481435" cy="987623"/>
      </dsp:txXfrm>
    </dsp:sp>
    <dsp:sp modelId="{D071D627-F2C0-4336-9AC8-820413ACBAA9}">
      <dsp:nvSpPr>
        <dsp:cNvPr id="0" name=""/>
        <dsp:cNvSpPr/>
      </dsp:nvSpPr>
      <dsp:spPr>
        <a:xfrm>
          <a:off x="2226394" y="526096"/>
          <a:ext cx="2469058" cy="98762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en-US" sz="2300" kern="1200"/>
            <a:t>Homework</a:t>
          </a:r>
        </a:p>
      </dsp:txBody>
      <dsp:txXfrm>
        <a:off x="2720206" y="526096"/>
        <a:ext cx="1481435" cy="987623"/>
      </dsp:txXfrm>
    </dsp:sp>
    <dsp:sp modelId="{B5361263-D0D8-49A2-9566-495EDBE0AB0D}">
      <dsp:nvSpPr>
        <dsp:cNvPr id="0" name=""/>
        <dsp:cNvSpPr/>
      </dsp:nvSpPr>
      <dsp:spPr>
        <a:xfrm>
          <a:off x="4448547" y="526096"/>
          <a:ext cx="2469058" cy="98762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en-US" sz="2300" kern="1200"/>
            <a:t>Group Meeting</a:t>
          </a:r>
        </a:p>
      </dsp:txBody>
      <dsp:txXfrm>
        <a:off x="4942359" y="526096"/>
        <a:ext cx="1481435" cy="987623"/>
      </dsp:txXfrm>
    </dsp:sp>
    <dsp:sp modelId="{3B0E8950-D3AD-47BA-92CC-63077E7C71F4}">
      <dsp:nvSpPr>
        <dsp:cNvPr id="0" name=""/>
        <dsp:cNvSpPr/>
      </dsp:nvSpPr>
      <dsp:spPr>
        <a:xfrm>
          <a:off x="6670699" y="526096"/>
          <a:ext cx="2469058" cy="98762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en-US" sz="2300" kern="1200"/>
            <a:t>Review Session</a:t>
          </a:r>
        </a:p>
      </dsp:txBody>
      <dsp:txXfrm>
        <a:off x="7164511" y="526096"/>
        <a:ext cx="1481435" cy="987623"/>
      </dsp:txXfrm>
    </dsp:sp>
  </dsp:spTree>
</dsp:drawing>
</file>

<file path=ppt/diagrams/layout1.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63780B10-D58F-9C42-A1B8-2DE712EC7AEB}" type="datetimeFigureOut">
              <a:rPr lang="en-US" smtClean="0"/>
              <a:t>5/2/2021</a:t>
            </a:fld>
            <a:endParaRPr lang="en-US"/>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EE6831EC-0E50-2A4D-B63C-1737C6EBC02C}" type="slidenum">
              <a:rPr lang="en-US" smtClean="0"/>
              <a:t>‹#›</a:t>
            </a:fld>
            <a:endParaRPr lang="en-US"/>
          </a:p>
        </p:txBody>
      </p:sp>
    </p:spTree>
    <p:extLst>
      <p:ext uri="{BB962C8B-B14F-4D97-AF65-F5344CB8AC3E}">
        <p14:creationId xmlns:p14="http://schemas.microsoft.com/office/powerpoint/2010/main" val="21570880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6831EC-0E50-2A4D-B63C-1737C6EBC02C}" type="slidenum">
              <a:rPr lang="en-US" smtClean="0"/>
              <a:t>1</a:t>
            </a:fld>
            <a:endParaRPr lang="en-US"/>
          </a:p>
        </p:txBody>
      </p:sp>
    </p:spTree>
    <p:extLst>
      <p:ext uri="{BB962C8B-B14F-4D97-AF65-F5344CB8AC3E}">
        <p14:creationId xmlns:p14="http://schemas.microsoft.com/office/powerpoint/2010/main" val="2707405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6831EC-0E50-2A4D-B63C-1737C6EBC02C}" type="slidenum">
              <a:rPr lang="en-US" smtClean="0"/>
              <a:t>11</a:t>
            </a:fld>
            <a:endParaRPr lang="en-US"/>
          </a:p>
        </p:txBody>
      </p:sp>
    </p:spTree>
    <p:extLst>
      <p:ext uri="{BB962C8B-B14F-4D97-AF65-F5344CB8AC3E}">
        <p14:creationId xmlns:p14="http://schemas.microsoft.com/office/powerpoint/2010/main" val="14931026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6831EC-0E50-2A4D-B63C-1737C6EBC02C}" type="slidenum">
              <a:rPr lang="en-US" smtClean="0"/>
              <a:t>13</a:t>
            </a:fld>
            <a:endParaRPr lang="en-US"/>
          </a:p>
        </p:txBody>
      </p:sp>
    </p:spTree>
    <p:extLst>
      <p:ext uri="{BB962C8B-B14F-4D97-AF65-F5344CB8AC3E}">
        <p14:creationId xmlns:p14="http://schemas.microsoft.com/office/powerpoint/2010/main" val="22737005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a:t>Good morning.</a:t>
            </a:r>
            <a:r>
              <a:rPr lang="en-US" sz="1400" baseline="0"/>
              <a:t> Today, I will present on the current national view of cemetery preservation. My name is Mary </a:t>
            </a:r>
            <a:r>
              <a:rPr lang="en-US" sz="1400" baseline="0" err="1"/>
              <a:t>Striegel</a:t>
            </a:r>
            <a:r>
              <a:rPr lang="en-US" sz="1400" baseline="0"/>
              <a:t> and I am the Chief of Materials Conservation at the National Center for Preservation Technology and Training, known by it’s acronym of NCPTT. The National Center is an office of National Park Service, located in Natchitoches (</a:t>
            </a:r>
            <a:r>
              <a:rPr lang="en-US" sz="1400" baseline="0" err="1"/>
              <a:t>Nak</a:t>
            </a:r>
            <a:r>
              <a:rPr lang="en-US" sz="1400" baseline="0"/>
              <a:t>-a-</a:t>
            </a:r>
            <a:r>
              <a:rPr lang="en-US" sz="1400" baseline="0" err="1"/>
              <a:t>tich</a:t>
            </a:r>
            <a:r>
              <a:rPr lang="en-US" sz="1400" baseline="0"/>
              <a:t>), Louisiana. This workshop was made possible by a Preservation Technology and Training grant to The Montana History Foundation.</a:t>
            </a:r>
            <a:endParaRPr lang="en-US" sz="1400"/>
          </a:p>
        </p:txBody>
      </p:sp>
      <p:sp>
        <p:nvSpPr>
          <p:cNvPr id="4" name="Slide Number Placeholder 3"/>
          <p:cNvSpPr>
            <a:spLocks noGrp="1"/>
          </p:cNvSpPr>
          <p:nvPr>
            <p:ph type="sldNum" sz="quarter" idx="10"/>
          </p:nvPr>
        </p:nvSpPr>
        <p:spPr/>
        <p:txBody>
          <a:bodyPr/>
          <a:lstStyle/>
          <a:p>
            <a:fld id="{54E26490-7B26-4A99-8F27-81B70BBFC858}" type="slidenum">
              <a:rPr lang="en-US" smtClean="0"/>
              <a:pPr/>
              <a:t>15</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kern="1200">
                <a:solidFill>
                  <a:schemeClr val="tx1"/>
                </a:solidFill>
                <a:effectLst/>
              </a:rPr>
              <a:t>Death care industry experts estimate that there are about 10,500 cemeteries in the United States. The vast majority of those are run by small, private companies or non-profit organizations such as cemetery associations, local governments or churches. Cemeteries</a:t>
            </a:r>
            <a:r>
              <a:rPr lang="en-US" sz="1400" kern="1200" baseline="0">
                <a:solidFill>
                  <a:schemeClr val="tx1"/>
                </a:solidFill>
                <a:effectLst/>
              </a:rPr>
              <a:t> can have few graves or many graves. They may be well-maintained or may have fallen into a state of disrepair.</a:t>
            </a:r>
            <a:endParaRPr lang="en-US" sz="1400"/>
          </a:p>
        </p:txBody>
      </p:sp>
      <p:sp>
        <p:nvSpPr>
          <p:cNvPr id="4" name="Slide Number Placeholder 3"/>
          <p:cNvSpPr>
            <a:spLocks noGrp="1"/>
          </p:cNvSpPr>
          <p:nvPr>
            <p:ph type="sldNum" sz="quarter" idx="10"/>
          </p:nvPr>
        </p:nvSpPr>
        <p:spPr/>
        <p:txBody>
          <a:bodyPr/>
          <a:lstStyle/>
          <a:p>
            <a:fld id="{54E26490-7B26-4A99-8F27-81B70BBFC858}" type="slidenum">
              <a:rPr lang="en-US" smtClean="0"/>
              <a:pPr/>
              <a:t>16</a:t>
            </a:fld>
            <a:endParaRPr lang="en-US"/>
          </a:p>
        </p:txBody>
      </p:sp>
    </p:spTree>
    <p:extLst>
      <p:ext uri="{BB962C8B-B14F-4D97-AF65-F5344CB8AC3E}">
        <p14:creationId xmlns:p14="http://schemas.microsoft.com/office/powerpoint/2010/main" val="22863903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a:t>The National Cemetery Preservation Initiative grew out of the NCPTT materials research program and early discussions between myself (left) and Fran Gale (right), former training director at NCPTT that took place in 1997.  We were looking for new training initiatives that had a high degree of relevance to the preservation community.  We</a:t>
            </a:r>
            <a:r>
              <a:rPr lang="en-US" sz="1400" baseline="0" dirty="0"/>
              <a:t> </a:t>
            </a:r>
            <a:r>
              <a:rPr lang="en-US" sz="1400" dirty="0"/>
              <a:t>noted at the time that cemeteries were microcosms of preservation issues including landscapes,</a:t>
            </a:r>
            <a:r>
              <a:rPr lang="en-US" sz="1400" baseline="0" dirty="0"/>
              <a:t> the </a:t>
            </a:r>
            <a:r>
              <a:rPr lang="en-US" sz="1400" dirty="0"/>
              <a:t>built environment, materials issues, and archeological issues.  We worked with the Arkansas State Historic Preservation Office to hold a cemetery preservation workshop at Mount Holly Cemetery in Little Rock.</a:t>
            </a:r>
          </a:p>
          <a:p>
            <a:endParaRPr lang="en-US" sz="1400" dirty="0"/>
          </a:p>
          <a:p>
            <a:r>
              <a:rPr lang="en-US" sz="1400" dirty="0"/>
              <a:t>Architectural</a:t>
            </a:r>
            <a:r>
              <a:rPr lang="en-US" sz="1400" baseline="0" dirty="0"/>
              <a:t> conservators like Norman Weiss at Columbia University and Frank </a:t>
            </a:r>
            <a:r>
              <a:rPr lang="en-US" sz="1400" baseline="0" dirty="0" err="1"/>
              <a:t>Matero</a:t>
            </a:r>
            <a:r>
              <a:rPr lang="en-US" sz="1400" baseline="0" dirty="0"/>
              <a:t> at the University of Pennsylvania were turning a spotlight on cemetery preservation. Groups like the Chicora Foundation and the Savannah College of Art and Design were active in educating the public about cemetery preservation. NCPTT launched it’s second cemetery preservation workshop in 2003. Since then, the National Center has become a recognized leader in cemetery preservation across the United States.</a:t>
            </a:r>
            <a:endParaRPr lang="en-US" sz="1400" dirty="0"/>
          </a:p>
        </p:txBody>
      </p:sp>
      <p:sp>
        <p:nvSpPr>
          <p:cNvPr id="4" name="Slide Number Placeholder 3"/>
          <p:cNvSpPr>
            <a:spLocks noGrp="1"/>
          </p:cNvSpPr>
          <p:nvPr>
            <p:ph type="sldNum" sz="quarter" idx="10"/>
          </p:nvPr>
        </p:nvSpPr>
        <p:spPr/>
        <p:txBody>
          <a:bodyPr/>
          <a:lstStyle/>
          <a:p>
            <a:fld id="{54E26490-7B26-4A99-8F27-81B70BBFC858}" type="slidenum">
              <a:rPr lang="en-US" smtClean="0"/>
              <a:pPr/>
              <a:t>17</a:t>
            </a:fld>
            <a:endParaRPr lang="en-US"/>
          </a:p>
        </p:txBody>
      </p:sp>
    </p:spTree>
    <p:extLst>
      <p:ext uri="{BB962C8B-B14F-4D97-AF65-F5344CB8AC3E}">
        <p14:creationId xmlns:p14="http://schemas.microsoft.com/office/powerpoint/2010/main" val="40402908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a:t>The challenge we face</a:t>
            </a:r>
            <a:r>
              <a:rPr lang="en-US" sz="1400" baseline="0"/>
              <a:t> today is that many grave markers in historic cemeteries are lost every day due to poor maintenance, disasters, destruction, or decay. Sometimes well-meaning efforts shorten the lifetime of the grave markers. Here we see an enthusiastic volunteer pressure washing a grave marker. The method is far too harsh for the weathered marble and will result in marring and surface loss. </a:t>
            </a:r>
            <a:endParaRPr lang="en-US" sz="1400"/>
          </a:p>
        </p:txBody>
      </p:sp>
      <p:sp>
        <p:nvSpPr>
          <p:cNvPr id="4" name="Slide Number Placeholder 3"/>
          <p:cNvSpPr>
            <a:spLocks noGrp="1"/>
          </p:cNvSpPr>
          <p:nvPr>
            <p:ph type="sldNum" sz="quarter" idx="10"/>
          </p:nvPr>
        </p:nvSpPr>
        <p:spPr/>
        <p:txBody>
          <a:bodyPr/>
          <a:lstStyle/>
          <a:p>
            <a:fld id="{54E26490-7B26-4A99-8F27-81B70BBFC858}" type="slidenum">
              <a:rPr lang="en-US" smtClean="0"/>
              <a:pPr/>
              <a:t>18</a:t>
            </a:fld>
            <a:endParaRPr lang="en-US"/>
          </a:p>
        </p:txBody>
      </p:sp>
    </p:spTree>
    <p:extLst>
      <p:ext uri="{BB962C8B-B14F-4D97-AF65-F5344CB8AC3E}">
        <p14:creationId xmlns:p14="http://schemas.microsoft.com/office/powerpoint/2010/main" val="36427091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aware of landscape features and potential dangers.</a:t>
            </a:r>
          </a:p>
        </p:txBody>
      </p:sp>
      <p:sp>
        <p:nvSpPr>
          <p:cNvPr id="4" name="Slide Number Placeholder 3"/>
          <p:cNvSpPr>
            <a:spLocks noGrp="1"/>
          </p:cNvSpPr>
          <p:nvPr>
            <p:ph type="sldNum" sz="quarter" idx="5"/>
          </p:nvPr>
        </p:nvSpPr>
        <p:spPr/>
        <p:txBody>
          <a:bodyPr/>
          <a:lstStyle/>
          <a:p>
            <a:fld id="{EE6831EC-0E50-2A4D-B63C-1737C6EBC02C}" type="slidenum">
              <a:rPr lang="en-US" smtClean="0"/>
              <a:t>19</a:t>
            </a:fld>
            <a:endParaRPr lang="en-US"/>
          </a:p>
        </p:txBody>
      </p:sp>
    </p:spTree>
    <p:extLst>
      <p:ext uri="{BB962C8B-B14F-4D97-AF65-F5344CB8AC3E}">
        <p14:creationId xmlns:p14="http://schemas.microsoft.com/office/powerpoint/2010/main" val="26784813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a:t>We believe that the best efforts to save or cemeteries are based on attentive</a:t>
            </a:r>
            <a:r>
              <a:rPr lang="en-US" sz="1400" baseline="0"/>
              <a:t> observations, a sound knowledge base, strong hands-on skills, and solid ethics. There are not enough conservators trained in conservation schools to address the nation’s needs. Thus, a educated grass roots effort is needed.</a:t>
            </a:r>
            <a:endParaRPr lang="en-US" sz="1400"/>
          </a:p>
        </p:txBody>
      </p:sp>
      <p:sp>
        <p:nvSpPr>
          <p:cNvPr id="4" name="Slide Number Placeholder 3"/>
          <p:cNvSpPr>
            <a:spLocks noGrp="1"/>
          </p:cNvSpPr>
          <p:nvPr>
            <p:ph type="sldNum" sz="quarter" idx="10"/>
          </p:nvPr>
        </p:nvSpPr>
        <p:spPr/>
        <p:txBody>
          <a:bodyPr/>
          <a:lstStyle/>
          <a:p>
            <a:fld id="{54E26490-7B26-4A99-8F27-81B70BBFC858}" type="slidenum">
              <a:rPr lang="en-US" smtClean="0"/>
              <a:pPr/>
              <a:t>20</a:t>
            </a:fld>
            <a:endParaRPr lang="en-US"/>
          </a:p>
        </p:txBody>
      </p:sp>
    </p:spTree>
    <p:extLst>
      <p:ext uri="{BB962C8B-B14F-4D97-AF65-F5344CB8AC3E}">
        <p14:creationId xmlns:p14="http://schemas.microsoft.com/office/powerpoint/2010/main" val="813468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a:cs typeface="Arial" panose="020B0604020202020204" pitchFamily="34" charset="0"/>
              </a:rPr>
              <a:t>Our national goal is to </a:t>
            </a:r>
            <a:r>
              <a:rPr lang="en-US" sz="1400" b="1" i="0" u="none" strike="noStrike" baseline="0">
                <a:cs typeface="Arial" panose="020B0604020202020204" pitchFamily="34" charset="0"/>
              </a:rPr>
              <a:t>Provide the public with better tools, better materials, and better approaches to preserving historic cemeteries. </a:t>
            </a:r>
            <a:r>
              <a:rPr lang="en-US" sz="1400" b="0" i="0" u="none" strike="noStrike" baseline="0">
                <a:cs typeface="Arial" panose="020B0604020202020204" pitchFamily="34" charset="0"/>
              </a:rPr>
              <a:t>This means trusting that the public can discern when they can do the work themselves and when they need professional assistance.</a:t>
            </a:r>
          </a:p>
          <a:p>
            <a:endParaRPr lang="en-US" sz="1400" b="0" i="0" u="none" strike="noStrike" baseline="0">
              <a:cs typeface="Arial" panose="020B0604020202020204" pitchFamily="34" charset="0"/>
            </a:endParaRPr>
          </a:p>
          <a:p>
            <a:r>
              <a:rPr lang="en-US" sz="1400" b="0" i="0" u="none" strike="noStrike" baseline="0">
                <a:cs typeface="Arial" panose="020B0604020202020204" pitchFamily="34" charset="0"/>
              </a:rPr>
              <a:t>Here we see an NPS employee measuring the color of the Arsenal Monument in Congressional Cemetery, Washington DC. The measurement is important in determining changes before and after cleaning.</a:t>
            </a:r>
            <a:endParaRPr lang="en-US" sz="1400" b="0">
              <a:cs typeface="Arial" panose="020B0604020202020204" pitchFamily="34" charset="0"/>
            </a:endParaRPr>
          </a:p>
        </p:txBody>
      </p:sp>
      <p:sp>
        <p:nvSpPr>
          <p:cNvPr id="4" name="Slide Number Placeholder 3"/>
          <p:cNvSpPr>
            <a:spLocks noGrp="1"/>
          </p:cNvSpPr>
          <p:nvPr>
            <p:ph type="sldNum" sz="quarter" idx="10"/>
          </p:nvPr>
        </p:nvSpPr>
        <p:spPr/>
        <p:txBody>
          <a:bodyPr/>
          <a:lstStyle/>
          <a:p>
            <a:fld id="{54E26490-7B26-4A99-8F27-81B70BBFC858}" type="slidenum">
              <a:rPr lang="en-US" smtClean="0"/>
              <a:pPr/>
              <a:t>21</a:t>
            </a:fld>
            <a:endParaRPr lang="en-US"/>
          </a:p>
        </p:txBody>
      </p:sp>
    </p:spTree>
    <p:extLst>
      <p:ext uri="{BB962C8B-B14F-4D97-AF65-F5344CB8AC3E}">
        <p14:creationId xmlns:p14="http://schemas.microsoft.com/office/powerpoint/2010/main" val="34224974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a:t>We will explore</a:t>
            </a:r>
            <a:r>
              <a:rPr lang="en-US" sz="1400" baseline="0"/>
              <a:t> the basic foundations of cemetery preservation beginning with Observations and moving through to Ethics in this presentation. </a:t>
            </a:r>
          </a:p>
          <a:p>
            <a:endParaRPr lang="en-US" sz="1400" baseline="0"/>
          </a:p>
          <a:p>
            <a:r>
              <a:rPr lang="en-US" sz="1400" baseline="0"/>
              <a:t>Often people want to rush in and do something when they see a cemetery deteriorating. There is this urge to fix it. The better approach is sit back,</a:t>
            </a:r>
            <a:r>
              <a:rPr lang="en-US" sz="1400"/>
              <a:t> </a:t>
            </a:r>
            <a:r>
              <a:rPr lang="en-US" sz="1400" baseline="0"/>
              <a:t>observe the landscape, and build a plan. Cultural landscapes are landscapes that have been affected, influenced, or shaped by human involvement. Cultural landscape architects talk about the preservation of a site holistically.   A cemetery landscape is made up of features: the roads and pathways, the grave markers, the trees, shrubs, and plants are all part of the cemetery. </a:t>
            </a:r>
          </a:p>
          <a:p>
            <a:endParaRPr lang="en-US" sz="1400" baseline="0"/>
          </a:p>
          <a:p>
            <a:r>
              <a:rPr lang="en-US" sz="1400"/>
              <a:t>Advances taking place nationally</a:t>
            </a:r>
            <a:r>
              <a:rPr lang="en-US" sz="1400" baseline="0"/>
              <a:t> include the development of condition assessments tools, advances in documentation technology, and a focus on creating master plans. Some professionals would advise that if money is limited, skip the assessments and master plan and do some work! We believe that much can be accomplished with volunteers to observe and document a cemetery.</a:t>
            </a:r>
            <a:endParaRPr lang="en-US" sz="1400"/>
          </a:p>
        </p:txBody>
      </p:sp>
      <p:sp>
        <p:nvSpPr>
          <p:cNvPr id="4" name="Slide Number Placeholder 3"/>
          <p:cNvSpPr>
            <a:spLocks noGrp="1"/>
          </p:cNvSpPr>
          <p:nvPr>
            <p:ph type="sldNum" sz="quarter" idx="10"/>
          </p:nvPr>
        </p:nvSpPr>
        <p:spPr/>
        <p:txBody>
          <a:bodyPr/>
          <a:lstStyle/>
          <a:p>
            <a:fld id="{54E26490-7B26-4A99-8F27-81B70BBFC858}" type="slidenum">
              <a:rPr lang="en-US" smtClean="0"/>
              <a:pPr/>
              <a:t>22</a:t>
            </a:fld>
            <a:endParaRPr lang="en-US"/>
          </a:p>
        </p:txBody>
      </p:sp>
    </p:spTree>
    <p:extLst>
      <p:ext uri="{BB962C8B-B14F-4D97-AF65-F5344CB8AC3E}">
        <p14:creationId xmlns:p14="http://schemas.microsoft.com/office/powerpoint/2010/main" val="16780898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6831EC-0E50-2A4D-B63C-1737C6EBC02C}" type="slidenum">
              <a:rPr lang="en-US" smtClean="0"/>
              <a:t>2</a:t>
            </a:fld>
            <a:endParaRPr lang="en-US"/>
          </a:p>
        </p:txBody>
      </p:sp>
    </p:spTree>
    <p:extLst>
      <p:ext uri="{BB962C8B-B14F-4D97-AF65-F5344CB8AC3E}">
        <p14:creationId xmlns:p14="http://schemas.microsoft.com/office/powerpoint/2010/main" val="38522782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a:t>Undertaking a condition assessment involves looking at the features of the cemetery and documenting them in a systematic approach. This is more easily accomplished with a small cemetery than a large cemetery. There are new methods for large cemeteries that use statistical methods. Alternately, a cross sectional approach can be taken.</a:t>
            </a:r>
          </a:p>
          <a:p>
            <a:endParaRPr lang="en-US" sz="1400"/>
          </a:p>
          <a:p>
            <a:r>
              <a:rPr lang="en-US" sz="1400"/>
              <a:t>Condition assessments can be made using a paper form or an electronic database. The usually document the materials, conditions, and appearance of the grave marker and other features of the cemetery.</a:t>
            </a:r>
          </a:p>
          <a:p>
            <a:endParaRPr lang="en-US" sz="1400"/>
          </a:p>
          <a:p>
            <a:r>
              <a:rPr lang="en-US" sz="1400"/>
              <a:t>Take photographs and keep them with the written records.</a:t>
            </a:r>
          </a:p>
          <a:p>
            <a:endParaRPr lang="en-US" sz="1400"/>
          </a:p>
          <a:p>
            <a:r>
              <a:rPr lang="en-US" sz="1400"/>
              <a:t>Here we see a photographer documenting a grave marker in American Cemetery, Natchitoches, LA. Note that she has a informational board beside the grave marker to keep information with the photo.</a:t>
            </a:r>
          </a:p>
        </p:txBody>
      </p:sp>
      <p:sp>
        <p:nvSpPr>
          <p:cNvPr id="4" name="Slide Number Placeholder 3"/>
          <p:cNvSpPr>
            <a:spLocks noGrp="1"/>
          </p:cNvSpPr>
          <p:nvPr>
            <p:ph type="sldNum" sz="quarter" idx="10"/>
          </p:nvPr>
        </p:nvSpPr>
        <p:spPr/>
        <p:txBody>
          <a:bodyPr/>
          <a:lstStyle/>
          <a:p>
            <a:fld id="{54E26490-7B26-4A99-8F27-81B70BBFC858}" type="slidenum">
              <a:rPr lang="en-US" smtClean="0"/>
              <a:pPr/>
              <a:t>23</a:t>
            </a:fld>
            <a:endParaRPr lang="en-US"/>
          </a:p>
        </p:txBody>
      </p:sp>
    </p:spTree>
    <p:extLst>
      <p:ext uri="{BB962C8B-B14F-4D97-AF65-F5344CB8AC3E}">
        <p14:creationId xmlns:p14="http://schemas.microsoft.com/office/powerpoint/2010/main" val="41540469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400"/>
              <a:t>There are newer technologies that can help with documentation.</a:t>
            </a:r>
          </a:p>
          <a:p>
            <a:endParaRPr lang="en-US" sz="1400"/>
          </a:p>
          <a:p>
            <a:r>
              <a:rPr lang="en-US" sz="1400"/>
              <a:t>A geographic information system can be built which maps every feature in the cemetery using Global Positioning coordinates. The GIS can be used the sort features and plan treatments.</a:t>
            </a:r>
          </a:p>
          <a:p>
            <a:endParaRPr lang="en-US" sz="1400"/>
          </a:p>
          <a:p>
            <a:r>
              <a:rPr lang="en-US" sz="1400"/>
              <a:t>In the photograph we see a conservator using a backpack Global Positioning System to help collect data.</a:t>
            </a:r>
          </a:p>
          <a:p>
            <a:endParaRPr lang="en-US" sz="1400"/>
          </a:p>
          <a:p>
            <a:r>
              <a:rPr lang="en-US" sz="1400"/>
              <a:t>Sometimes graves are not marked within the cemetery. Archeologists have a host of geo prospection tools that can be used to find graves depending on the soil type and other factors in the region. Ground penetrating radar and electrical resistivity are two techniques that can be used to find unmarked graves.</a:t>
            </a:r>
          </a:p>
          <a:p>
            <a:endParaRPr lang="en-US" sz="1400"/>
          </a:p>
          <a:p>
            <a:r>
              <a:rPr lang="en-US" sz="1400"/>
              <a:t>NCPTT continues to work on rapid documentation systems that can be operated on an iPad or iPhone. These systems are useful when documenting a cemetery or evaluating damage after a disaster.</a:t>
            </a:r>
          </a:p>
          <a:p>
            <a:endParaRPr lang="en-US" sz="1400"/>
          </a:p>
        </p:txBody>
      </p:sp>
      <p:sp>
        <p:nvSpPr>
          <p:cNvPr id="4" name="Slide Number Placeholder 3"/>
          <p:cNvSpPr>
            <a:spLocks noGrp="1"/>
          </p:cNvSpPr>
          <p:nvPr>
            <p:ph type="sldNum" sz="quarter" idx="10"/>
          </p:nvPr>
        </p:nvSpPr>
        <p:spPr/>
        <p:txBody>
          <a:bodyPr/>
          <a:lstStyle/>
          <a:p>
            <a:fld id="{54E26490-7B26-4A99-8F27-81B70BBFC858}" type="slidenum">
              <a:rPr lang="en-US" smtClean="0"/>
              <a:pPr/>
              <a:t>25</a:t>
            </a:fld>
            <a:endParaRPr lang="en-US"/>
          </a:p>
        </p:txBody>
      </p:sp>
    </p:spTree>
    <p:extLst>
      <p:ext uri="{BB962C8B-B14F-4D97-AF65-F5344CB8AC3E}">
        <p14:creationId xmlns:p14="http://schemas.microsoft.com/office/powerpoint/2010/main" val="4573671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a:t>The next step in cemetery preservation is to create a master plan, once you have observed the conditions in your cemetery and created documentation on some or all of the features.</a:t>
            </a:r>
          </a:p>
          <a:p>
            <a:endParaRPr lang="en-US" sz="1400"/>
          </a:p>
          <a:p>
            <a:r>
              <a:rPr lang="en-US" sz="1400"/>
              <a:t>Master plans may consist of several parts, including maintenance plans and schedules, work plans, and disaster plans.</a:t>
            </a:r>
          </a:p>
          <a:p>
            <a:endParaRPr lang="en-US" sz="1400"/>
          </a:p>
          <a:p>
            <a:r>
              <a:rPr lang="en-US" sz="1400"/>
              <a:t>It is best to keep the master plan simple at first and build on it over time. Remember, any plan that collects dust on the shelf is not useful. The Master plan should be like a useful field guide that is referenced frequently.</a:t>
            </a:r>
          </a:p>
          <a:p>
            <a:endParaRPr lang="en-US" sz="1400"/>
          </a:p>
          <a:p>
            <a:r>
              <a:rPr lang="en-US" sz="1400"/>
              <a:t>Here we see a weed trimmer in Congressional Cemetery. Weed trimers account for a tremendous amount of damage in cemeteries if they are used incorrectly. It is best to used the smallest diameter trim line and angle the trimmer towards the ground around markers.</a:t>
            </a:r>
          </a:p>
          <a:p>
            <a:endParaRPr lang="en-US" sz="1400"/>
          </a:p>
          <a:p>
            <a:endParaRPr lang="en-US" sz="1400"/>
          </a:p>
        </p:txBody>
      </p:sp>
      <p:sp>
        <p:nvSpPr>
          <p:cNvPr id="4" name="Slide Number Placeholder 3"/>
          <p:cNvSpPr>
            <a:spLocks noGrp="1"/>
          </p:cNvSpPr>
          <p:nvPr>
            <p:ph type="sldNum" sz="quarter" idx="10"/>
          </p:nvPr>
        </p:nvSpPr>
        <p:spPr/>
        <p:txBody>
          <a:bodyPr/>
          <a:lstStyle/>
          <a:p>
            <a:fld id="{54E26490-7B26-4A99-8F27-81B70BBFC858}" type="slidenum">
              <a:rPr lang="en-US" smtClean="0"/>
              <a:pPr/>
              <a:t>26</a:t>
            </a:fld>
            <a:endParaRPr lang="en-US"/>
          </a:p>
        </p:txBody>
      </p:sp>
    </p:spTree>
    <p:extLst>
      <p:ext uri="{BB962C8B-B14F-4D97-AF65-F5344CB8AC3E}">
        <p14:creationId xmlns:p14="http://schemas.microsoft.com/office/powerpoint/2010/main" val="34594303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t>The best cemetery preservation</a:t>
            </a:r>
            <a:r>
              <a:rPr lang="en-US" sz="1400" baseline="0"/>
              <a:t> efforts are dependent on the knowledge and skill level that the individual has to do the work. It all starts with the individual seeking out the knowledge needed to do a good job. </a:t>
            </a:r>
          </a:p>
          <a:p>
            <a:endParaRPr lang="en-US" sz="1400" baseline="0"/>
          </a:p>
          <a:p>
            <a:r>
              <a:rPr lang="en-US" sz="1400" baseline="0"/>
              <a:t>What is the source of your information? The internet</a:t>
            </a:r>
            <a:r>
              <a:rPr lang="en-US" sz="1400"/>
              <a:t> has a plethora of information, but some sources can be suspect.</a:t>
            </a:r>
          </a:p>
          <a:p>
            <a:endParaRPr lang="en-US" sz="1400" baseline="0"/>
          </a:p>
          <a:p>
            <a:r>
              <a:rPr lang="en-US" sz="1400" baseline="0"/>
              <a:t>What are the circumstances that have created the need for a preservation intervention?</a:t>
            </a:r>
          </a:p>
          <a:p>
            <a:endParaRPr lang="en-US" sz="1400" baseline="0"/>
          </a:p>
          <a:p>
            <a:r>
              <a:rPr lang="en-US" sz="1400" baseline="0"/>
              <a:t>What are the materials you see? Can you identify them? What is the material nature of the problem? Is it a stain or soiling? If so, is it causing harm? </a:t>
            </a:r>
          </a:p>
          <a:p>
            <a:endParaRPr lang="en-US" sz="1400" baseline="0"/>
          </a:p>
          <a:p>
            <a:r>
              <a:rPr lang="en-US" sz="1400"/>
              <a:t>Are there new tools</a:t>
            </a:r>
            <a:r>
              <a:rPr lang="en-US" sz="1400" baseline="0"/>
              <a:t> or ways to find out more information?</a:t>
            </a:r>
          </a:p>
          <a:p>
            <a:endParaRPr lang="en-US" baseline="0"/>
          </a:p>
        </p:txBody>
      </p:sp>
      <p:sp>
        <p:nvSpPr>
          <p:cNvPr id="4" name="Slide Number Placeholder 3"/>
          <p:cNvSpPr>
            <a:spLocks noGrp="1"/>
          </p:cNvSpPr>
          <p:nvPr>
            <p:ph type="sldNum" sz="quarter" idx="10"/>
          </p:nvPr>
        </p:nvSpPr>
        <p:spPr/>
        <p:txBody>
          <a:bodyPr/>
          <a:lstStyle/>
          <a:p>
            <a:fld id="{54E26490-7B26-4A99-8F27-81B70BBFC858}" type="slidenum">
              <a:rPr lang="en-US" smtClean="0"/>
              <a:pPr/>
              <a:t>27</a:t>
            </a:fld>
            <a:endParaRPr lang="en-US"/>
          </a:p>
        </p:txBody>
      </p:sp>
    </p:spTree>
    <p:extLst>
      <p:ext uri="{BB962C8B-B14F-4D97-AF65-F5344CB8AC3E}">
        <p14:creationId xmlns:p14="http://schemas.microsoft.com/office/powerpoint/2010/main" val="19288449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a:t>Always keep in mind that anyone can post information on social media, but what is the quality of that information?</a:t>
            </a:r>
            <a:endParaRPr lang="en-US" sz="1400"/>
          </a:p>
          <a:p>
            <a:endParaRPr lang="en-US" sz="1400"/>
          </a:p>
          <a:p>
            <a:r>
              <a:rPr lang="en-US" sz="1400"/>
              <a:t>Reliable information can be found from trusted sources. </a:t>
            </a:r>
          </a:p>
          <a:p>
            <a:endParaRPr lang="en-US" sz="1400"/>
          </a:p>
          <a:p>
            <a:r>
              <a:rPr lang="en-US" sz="1400"/>
              <a:t>Sometimes the info can be found the old fashioned way in library books and journals. </a:t>
            </a:r>
          </a:p>
          <a:p>
            <a:endParaRPr lang="en-US" sz="1400"/>
          </a:p>
          <a:p>
            <a:r>
              <a:rPr lang="en-US" sz="1400"/>
              <a:t>The National Park Service has a series of preservation briefs that are a good place to start.</a:t>
            </a:r>
          </a:p>
          <a:p>
            <a:endParaRPr lang="en-US" sz="1400"/>
          </a:p>
        </p:txBody>
      </p:sp>
      <p:sp>
        <p:nvSpPr>
          <p:cNvPr id="4" name="Slide Number Placeholder 3"/>
          <p:cNvSpPr>
            <a:spLocks noGrp="1"/>
          </p:cNvSpPr>
          <p:nvPr>
            <p:ph type="sldNum" sz="quarter" idx="10"/>
          </p:nvPr>
        </p:nvSpPr>
        <p:spPr/>
        <p:txBody>
          <a:bodyPr/>
          <a:lstStyle/>
          <a:p>
            <a:fld id="{54E26490-7B26-4A99-8F27-81B70BBFC858}" type="slidenum">
              <a:rPr lang="en-US" smtClean="0"/>
              <a:pPr/>
              <a:t>28</a:t>
            </a:fld>
            <a:endParaRPr lang="en-US"/>
          </a:p>
        </p:txBody>
      </p:sp>
    </p:spTree>
    <p:extLst>
      <p:ext uri="{BB962C8B-B14F-4D97-AF65-F5344CB8AC3E}">
        <p14:creationId xmlns:p14="http://schemas.microsoft.com/office/powerpoint/2010/main" val="23798381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a:t>What are the conditions that you find in your cemetery? From observations and photographs you will begin to see patterns. </a:t>
            </a:r>
          </a:p>
          <a:p>
            <a:endParaRPr lang="en-US" sz="1400" dirty="0"/>
          </a:p>
          <a:p>
            <a:r>
              <a:rPr lang="en-US" sz="1400" dirty="0"/>
              <a:t>There are manmade problems including air pollution. In the photograph seen here, the scaling and flaking of the stone is caused by an interaction between the stone and acid rain. The sulfur dioxide found in the air interacts with water to produce an acidic solution. It can dissolve calcium carbonate found in limestone, marble, and some sandstones.</a:t>
            </a:r>
          </a:p>
          <a:p>
            <a:endParaRPr lang="en-US" sz="1400" dirty="0"/>
          </a:p>
          <a:p>
            <a:r>
              <a:rPr lang="en-US" sz="1400" dirty="0"/>
              <a:t>We refer to causes for decay as deterioration mechanisms. Often water is at the root of problems. Water can lead to erosion of grounds around grave markers, it can provide create damp surfaces which collect dirt and soiling, or be a source of microbes. </a:t>
            </a:r>
          </a:p>
          <a:p>
            <a:endParaRPr lang="en-US" sz="1400" dirty="0"/>
          </a:p>
          <a:p>
            <a:r>
              <a:rPr lang="en-US" sz="1400" dirty="0"/>
              <a:t>Other deterioration mechanisms may be caused by the environment. Cyclic rain , freeze thaw cycles, temperature extremes can all cause mechanical deterioration of features.</a:t>
            </a:r>
          </a:p>
          <a:p>
            <a:endParaRPr lang="en-US" sz="1400" dirty="0"/>
          </a:p>
          <a:p>
            <a:endParaRPr lang="en-US" sz="1400" dirty="0"/>
          </a:p>
        </p:txBody>
      </p:sp>
      <p:sp>
        <p:nvSpPr>
          <p:cNvPr id="4" name="Slide Number Placeholder 3"/>
          <p:cNvSpPr>
            <a:spLocks noGrp="1"/>
          </p:cNvSpPr>
          <p:nvPr>
            <p:ph type="sldNum" sz="quarter" idx="10"/>
          </p:nvPr>
        </p:nvSpPr>
        <p:spPr/>
        <p:txBody>
          <a:bodyPr/>
          <a:lstStyle/>
          <a:p>
            <a:fld id="{54E26490-7B26-4A99-8F27-81B70BBFC858}" type="slidenum">
              <a:rPr lang="en-US" smtClean="0"/>
              <a:pPr/>
              <a:t>29</a:t>
            </a:fld>
            <a:endParaRPr lang="en-US"/>
          </a:p>
        </p:txBody>
      </p:sp>
    </p:spTree>
    <p:extLst>
      <p:ext uri="{BB962C8B-B14F-4D97-AF65-F5344CB8AC3E}">
        <p14:creationId xmlns:p14="http://schemas.microsoft.com/office/powerpoint/2010/main" val="16030845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400" dirty="0"/>
              <a:t>Additional knowledge is needed before treatments can begin. It is important to identify the materials that make up a feature. You may rely on visual appearance and simple tests. Alternately, you may need to seek experts or analytical instrumentation to identify the materials. </a:t>
            </a:r>
          </a:p>
          <a:p>
            <a:endParaRPr lang="en-US" sz="1400" dirty="0"/>
          </a:p>
          <a:p>
            <a:r>
              <a:rPr lang="en-US" sz="1400" dirty="0"/>
              <a:t>Here we see conservators using a portable X-ray Fluorescence analyzer to identify the elements that make up this iron fence and the possible paint pigments that remain.</a:t>
            </a:r>
          </a:p>
          <a:p>
            <a:endParaRPr lang="en-US" sz="1400" dirty="0"/>
          </a:p>
          <a:p>
            <a:r>
              <a:rPr lang="en-US" sz="1400" dirty="0"/>
              <a:t>Most importantly, knowing the materials that make up the feature gives you power to choose the right treatment.</a:t>
            </a:r>
          </a:p>
          <a:p>
            <a:endParaRPr lang="en-US" sz="1400" dirty="0"/>
          </a:p>
          <a:p>
            <a:r>
              <a:rPr lang="en-US" sz="1400" dirty="0"/>
              <a:t>For example, people will call me and ask how to remove a stain from their grave marker. My first questions are:</a:t>
            </a:r>
          </a:p>
          <a:p>
            <a:endParaRPr lang="en-US" sz="1400" dirty="0"/>
          </a:p>
          <a:p>
            <a:r>
              <a:rPr lang="en-US" sz="1400" dirty="0"/>
              <a:t>What is the stone?</a:t>
            </a:r>
          </a:p>
          <a:p>
            <a:r>
              <a:rPr lang="en-US" sz="1400" dirty="0"/>
              <a:t>Where is it located?</a:t>
            </a:r>
          </a:p>
          <a:p>
            <a:r>
              <a:rPr lang="en-US" sz="1400" dirty="0"/>
              <a:t>Have you determined the cause of the stain? Is it from metal? Is if from air pollution? Is if from biological growth?</a:t>
            </a:r>
          </a:p>
        </p:txBody>
      </p:sp>
      <p:sp>
        <p:nvSpPr>
          <p:cNvPr id="4" name="Slide Number Placeholder 3"/>
          <p:cNvSpPr>
            <a:spLocks noGrp="1"/>
          </p:cNvSpPr>
          <p:nvPr>
            <p:ph type="sldNum" sz="quarter" idx="10"/>
          </p:nvPr>
        </p:nvSpPr>
        <p:spPr/>
        <p:txBody>
          <a:bodyPr/>
          <a:lstStyle/>
          <a:p>
            <a:fld id="{54E26490-7B26-4A99-8F27-81B70BBFC858}" type="slidenum">
              <a:rPr lang="en-US" smtClean="0"/>
              <a:pPr/>
              <a:t>30</a:t>
            </a:fld>
            <a:endParaRPr lang="en-US"/>
          </a:p>
        </p:txBody>
      </p:sp>
    </p:spTree>
    <p:extLst>
      <p:ext uri="{BB962C8B-B14F-4D97-AF65-F5344CB8AC3E}">
        <p14:creationId xmlns:p14="http://schemas.microsoft.com/office/powerpoint/2010/main" val="42146116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a:t>At the end of the day, cemetery preservation comes down to the skills you have to do the work. Those</a:t>
            </a:r>
            <a:r>
              <a:rPr lang="en-US" sz="1400" baseline="0"/>
              <a:t> skills are going to depend on your experience, your ethical foundation, the training you have received, and the complexity of the treatment you are undertaking.</a:t>
            </a:r>
            <a:endParaRPr lang="en-US" sz="1400"/>
          </a:p>
        </p:txBody>
      </p:sp>
      <p:sp>
        <p:nvSpPr>
          <p:cNvPr id="4" name="Slide Number Placeholder 3"/>
          <p:cNvSpPr>
            <a:spLocks noGrp="1"/>
          </p:cNvSpPr>
          <p:nvPr>
            <p:ph type="sldNum" sz="quarter" idx="10"/>
          </p:nvPr>
        </p:nvSpPr>
        <p:spPr/>
        <p:txBody>
          <a:bodyPr/>
          <a:lstStyle/>
          <a:p>
            <a:fld id="{54E26490-7B26-4A99-8F27-81B70BBFC858}" type="slidenum">
              <a:rPr lang="en-US" smtClean="0"/>
              <a:pPr/>
              <a:t>31</a:t>
            </a:fld>
            <a:endParaRPr lang="en-US"/>
          </a:p>
        </p:txBody>
      </p:sp>
    </p:spTree>
    <p:extLst>
      <p:ext uri="{BB962C8B-B14F-4D97-AF65-F5344CB8AC3E}">
        <p14:creationId xmlns:p14="http://schemas.microsoft.com/office/powerpoint/2010/main" val="33666149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a:t>A sound ethic is the basis of good treatments. </a:t>
            </a:r>
          </a:p>
          <a:p>
            <a:endParaRPr lang="en-US" sz="1400" dirty="0"/>
          </a:p>
          <a:p>
            <a:r>
              <a:rPr lang="en-US" sz="1400" dirty="0"/>
              <a:t>The mantra of any good conservator or preservationist should be</a:t>
            </a:r>
          </a:p>
          <a:p>
            <a:endParaRPr lang="en-US" sz="1400" dirty="0"/>
          </a:p>
          <a:p>
            <a:r>
              <a:rPr lang="en-US" sz="1400" dirty="0"/>
              <a:t>DO NO HARM!	</a:t>
            </a:r>
          </a:p>
          <a:p>
            <a:endParaRPr lang="en-US" sz="1400" dirty="0"/>
          </a:p>
          <a:p>
            <a:r>
              <a:rPr lang="en-US" sz="1400" dirty="0"/>
              <a:t>It is better to do nothing than to undertake a misguided effort, or to work beyond your knowledge and skill set. </a:t>
            </a:r>
          </a:p>
          <a:p>
            <a:endParaRPr lang="en-US" sz="1400" dirty="0"/>
          </a:p>
          <a:p>
            <a:r>
              <a:rPr lang="en-US" sz="1400" dirty="0"/>
              <a:t>In this image we see a grave marker poorly pieced back together with some mysterious adhesive. Again, the person who undertook the treatment was well meaning, but they had neither the skill or knowledge to do this work.</a:t>
            </a:r>
          </a:p>
          <a:p>
            <a:endParaRPr lang="en-US" sz="1400" dirty="0"/>
          </a:p>
          <a:p>
            <a:r>
              <a:rPr lang="en-US" sz="1400" dirty="0"/>
              <a:t>Understand your treatments. Use reversible treatments when possible. Don’t manufacture elements that are inconsistent with the feature. BE Authentic.</a:t>
            </a:r>
          </a:p>
        </p:txBody>
      </p:sp>
      <p:sp>
        <p:nvSpPr>
          <p:cNvPr id="4" name="Slide Number Placeholder 3"/>
          <p:cNvSpPr>
            <a:spLocks noGrp="1"/>
          </p:cNvSpPr>
          <p:nvPr>
            <p:ph type="sldNum" sz="quarter" idx="10"/>
          </p:nvPr>
        </p:nvSpPr>
        <p:spPr/>
        <p:txBody>
          <a:bodyPr/>
          <a:lstStyle/>
          <a:p>
            <a:fld id="{54E26490-7B26-4A99-8F27-81B70BBFC858}" type="slidenum">
              <a:rPr lang="en-US" smtClean="0"/>
              <a:pPr/>
              <a:t>32</a:t>
            </a:fld>
            <a:endParaRPr lang="en-US"/>
          </a:p>
        </p:txBody>
      </p:sp>
    </p:spTree>
    <p:extLst>
      <p:ext uri="{BB962C8B-B14F-4D97-AF65-F5344CB8AC3E}">
        <p14:creationId xmlns:p14="http://schemas.microsoft.com/office/powerpoint/2010/main" val="2864552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400"/>
              <a:t>There are a wide variety of workshops offered around the country, including those from</a:t>
            </a:r>
          </a:p>
          <a:p>
            <a:pPr marL="285750" indent="-285750">
              <a:buFont typeface="Arial" panose="020B0604020202020204" pitchFamily="34" charset="0"/>
              <a:buChar char="•"/>
            </a:pPr>
            <a:r>
              <a:rPr lang="en-US" sz="1400"/>
              <a:t>NCPTT</a:t>
            </a:r>
          </a:p>
          <a:p>
            <a:pPr marL="285750" indent="-285750">
              <a:buFont typeface="Arial" panose="020B0604020202020204" pitchFamily="34" charset="0"/>
              <a:buChar char="•"/>
            </a:pPr>
            <a:r>
              <a:rPr lang="en-US" sz="1400"/>
              <a:t>Jonathan </a:t>
            </a:r>
            <a:r>
              <a:rPr lang="en-US" sz="1400" err="1"/>
              <a:t>Appell</a:t>
            </a:r>
            <a:endParaRPr lang="en-US" sz="1400"/>
          </a:p>
          <a:p>
            <a:pPr marL="285750" indent="-285750">
              <a:buFont typeface="Arial" panose="020B0604020202020204" pitchFamily="34" charset="0"/>
              <a:buChar char="•"/>
            </a:pPr>
            <a:r>
              <a:rPr lang="en-US" sz="1400"/>
              <a:t>Chicora Foundation</a:t>
            </a:r>
          </a:p>
          <a:p>
            <a:pPr marL="285750" indent="-285750">
              <a:buFont typeface="Arial" panose="020B0604020202020204" pitchFamily="34" charset="0"/>
              <a:buChar char="•"/>
            </a:pPr>
            <a:r>
              <a:rPr lang="en-US" sz="1400"/>
              <a:t>National Preservation Institute</a:t>
            </a:r>
          </a:p>
          <a:p>
            <a:pPr marL="285750" indent="-285750">
              <a:buFont typeface="Arial" panose="020B0604020202020204" pitchFamily="34" charset="0"/>
              <a:buChar char="•"/>
            </a:pPr>
            <a:r>
              <a:rPr lang="en-US" sz="1400"/>
              <a:t>Association for Gravestone Studies</a:t>
            </a:r>
          </a:p>
          <a:p>
            <a:pPr marL="285750" indent="-285750">
              <a:buFont typeface="Arial" panose="020B0604020202020204" pitchFamily="34" charset="0"/>
              <a:buChar char="•"/>
            </a:pPr>
            <a:r>
              <a:rPr lang="en-US" sz="1400"/>
              <a:t>International Preservation Studies Center</a:t>
            </a:r>
          </a:p>
          <a:p>
            <a:pPr marL="285750" indent="-285750">
              <a:buFont typeface="Arial" panose="020B0604020202020204" pitchFamily="34" charset="0"/>
              <a:buChar char="•"/>
            </a:pPr>
            <a:endParaRPr lang="en-US" sz="1400"/>
          </a:p>
          <a:p>
            <a:r>
              <a:rPr lang="en-US" sz="1400"/>
              <a:t> NCPTT’s workshops are geared to an individual’s expertise. We offer workshops for cemetery enthusiasts, maintenance staff, and professional conservators. </a:t>
            </a:r>
          </a:p>
          <a:p>
            <a:endParaRPr lang="en-US" sz="1400"/>
          </a:p>
          <a:p>
            <a:r>
              <a:rPr lang="en-US" sz="1400"/>
              <a:t>In addition to workshops, you can find webinars and short videos on our website.</a:t>
            </a:r>
          </a:p>
          <a:p>
            <a:endParaRPr lang="en-US" sz="1400"/>
          </a:p>
          <a:p>
            <a:r>
              <a:rPr lang="en-US" sz="1400"/>
              <a:t>As with literature, you need to research the workshop and the expertise of those who teach.</a:t>
            </a:r>
          </a:p>
        </p:txBody>
      </p:sp>
      <p:sp>
        <p:nvSpPr>
          <p:cNvPr id="4" name="Slide Number Placeholder 3"/>
          <p:cNvSpPr>
            <a:spLocks noGrp="1"/>
          </p:cNvSpPr>
          <p:nvPr>
            <p:ph type="sldNum" sz="quarter" idx="10"/>
          </p:nvPr>
        </p:nvSpPr>
        <p:spPr/>
        <p:txBody>
          <a:bodyPr/>
          <a:lstStyle/>
          <a:p>
            <a:fld id="{54E26490-7B26-4A99-8F27-81B70BBFC858}" type="slidenum">
              <a:rPr lang="en-US" smtClean="0"/>
              <a:pPr/>
              <a:t>33</a:t>
            </a:fld>
            <a:endParaRPr lang="en-US"/>
          </a:p>
        </p:txBody>
      </p:sp>
    </p:spTree>
    <p:extLst>
      <p:ext uri="{BB962C8B-B14F-4D97-AF65-F5344CB8AC3E}">
        <p14:creationId xmlns:p14="http://schemas.microsoft.com/office/powerpoint/2010/main" val="1289143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6831EC-0E50-2A4D-B63C-1737C6EBC02C}" type="slidenum">
              <a:rPr lang="en-US" smtClean="0"/>
              <a:t>3</a:t>
            </a:fld>
            <a:endParaRPr lang="en-US"/>
          </a:p>
        </p:txBody>
      </p:sp>
    </p:spTree>
    <p:extLst>
      <p:ext uri="{BB962C8B-B14F-4D97-AF65-F5344CB8AC3E}">
        <p14:creationId xmlns:p14="http://schemas.microsoft.com/office/powerpoint/2010/main" val="27388164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400"/>
              <a:t>Undertake treatments armed with your observations, the knowledge you’ve developed, and the skills you’ve honed.</a:t>
            </a:r>
          </a:p>
          <a:p>
            <a:endParaRPr lang="en-US" sz="1400"/>
          </a:p>
          <a:p>
            <a:r>
              <a:rPr lang="en-US" sz="1400"/>
              <a:t>There are a wide range of treatments applied in the field.</a:t>
            </a:r>
          </a:p>
          <a:p>
            <a:endParaRPr lang="en-US" sz="1400"/>
          </a:p>
          <a:p>
            <a:r>
              <a:rPr lang="en-US" sz="1400"/>
              <a:t>First an foremost start with safety issues in the cemetery. Are there damaged trees with “widow-maker” dangling limbs? Are there loose grave markers that could easily topple? Is the landscape overgrown and home to venomous creatures?</a:t>
            </a:r>
          </a:p>
          <a:p>
            <a:endParaRPr lang="en-US" sz="1400"/>
          </a:p>
          <a:p>
            <a:r>
              <a:rPr lang="en-US" sz="1400"/>
              <a:t>Treatments range from traditional methods that are 100s of years old, like </a:t>
            </a:r>
            <a:r>
              <a:rPr lang="en-US" sz="1400" err="1"/>
              <a:t>limewash</a:t>
            </a:r>
            <a:r>
              <a:rPr lang="en-US" sz="1400"/>
              <a:t>, to new chemicals to consolidate stone. Know your treatments!</a:t>
            </a:r>
          </a:p>
          <a:p>
            <a:endParaRPr lang="en-US" sz="1400"/>
          </a:p>
          <a:p>
            <a:r>
              <a:rPr lang="en-US" sz="1400"/>
              <a:t>Try the simplest, gentlest treatments first.</a:t>
            </a:r>
          </a:p>
          <a:p>
            <a:endParaRPr lang="en-US" sz="1400"/>
          </a:p>
          <a:p>
            <a:r>
              <a:rPr lang="en-US" sz="1400"/>
              <a:t>For example, cleaning a grave marker might be as simple as rinsing it regularly with water or gently scrubbing it with a vegetable brush and water. Always test your treatments in a small unobtrusive spot before applying it to a feature.</a:t>
            </a:r>
          </a:p>
          <a:p>
            <a:endParaRPr lang="en-US" sz="1400"/>
          </a:p>
          <a:p>
            <a:r>
              <a:rPr lang="en-US" sz="1400"/>
              <a:t>Word of caution, what you do the grounds can affect your markers! Example Round-up can cause damage to stone. </a:t>
            </a:r>
          </a:p>
          <a:p>
            <a:endParaRPr lang="en-US" sz="1400"/>
          </a:p>
        </p:txBody>
      </p:sp>
      <p:sp>
        <p:nvSpPr>
          <p:cNvPr id="4" name="Slide Number Placeholder 3"/>
          <p:cNvSpPr>
            <a:spLocks noGrp="1"/>
          </p:cNvSpPr>
          <p:nvPr>
            <p:ph type="sldNum" sz="quarter" idx="10"/>
          </p:nvPr>
        </p:nvSpPr>
        <p:spPr/>
        <p:txBody>
          <a:bodyPr/>
          <a:lstStyle/>
          <a:p>
            <a:fld id="{54E26490-7B26-4A99-8F27-81B70BBFC858}" type="slidenum">
              <a:rPr lang="en-US" smtClean="0"/>
              <a:pPr/>
              <a:t>34</a:t>
            </a:fld>
            <a:endParaRPr lang="en-US"/>
          </a:p>
        </p:txBody>
      </p:sp>
    </p:spTree>
    <p:extLst>
      <p:ext uri="{BB962C8B-B14F-4D97-AF65-F5344CB8AC3E}">
        <p14:creationId xmlns:p14="http://schemas.microsoft.com/office/powerpoint/2010/main" val="38289388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t>To sum up, our challenges for today and the future include:</a:t>
            </a:r>
          </a:p>
          <a:p>
            <a:endParaRPr lang="en-US" sz="1400"/>
          </a:p>
          <a:p>
            <a:pPr marL="171450" indent="-171450">
              <a:buFont typeface="Arial" panose="020B0604020202020204" pitchFamily="34" charset="0"/>
              <a:buChar char="•"/>
            </a:pPr>
            <a:r>
              <a:rPr lang="en-US" sz="1400"/>
              <a:t>Lack of trained cemetery specialists</a:t>
            </a:r>
          </a:p>
          <a:p>
            <a:pPr marL="171450" indent="-171450">
              <a:buFont typeface="Arial" panose="020B0604020202020204" pitchFamily="34" charset="0"/>
              <a:buChar char="•"/>
            </a:pPr>
            <a:r>
              <a:rPr lang="en-US" sz="1400"/>
              <a:t>Plethora of cemeteries in in need</a:t>
            </a:r>
          </a:p>
          <a:p>
            <a:pPr marL="171450" indent="-171450">
              <a:buFont typeface="Arial" panose="020B0604020202020204" pitchFamily="34" charset="0"/>
              <a:buChar char="•"/>
            </a:pPr>
            <a:r>
              <a:rPr lang="en-US" sz="1400"/>
              <a:t>Information vs Misinformation</a:t>
            </a:r>
          </a:p>
          <a:p>
            <a:pPr marL="171450" indent="-171450">
              <a:buFont typeface="Arial" panose="020B0604020202020204" pitchFamily="34" charset="0"/>
              <a:buChar char="•"/>
            </a:pPr>
            <a:r>
              <a:rPr lang="en-US" sz="1400"/>
              <a:t>Minimal or non-existent funding</a:t>
            </a:r>
          </a:p>
          <a:p>
            <a:endParaRPr lang="en-US" sz="1400"/>
          </a:p>
          <a:p>
            <a:r>
              <a:rPr lang="en-US" sz="1400"/>
              <a:t>In the photograph we see a respected maintenance worker grinding the surface of a grave marker. Would you be willing to stop him?</a:t>
            </a:r>
          </a:p>
        </p:txBody>
      </p:sp>
      <p:sp>
        <p:nvSpPr>
          <p:cNvPr id="4" name="Slide Number Placeholder 3"/>
          <p:cNvSpPr>
            <a:spLocks noGrp="1"/>
          </p:cNvSpPr>
          <p:nvPr>
            <p:ph type="sldNum" sz="quarter" idx="10"/>
          </p:nvPr>
        </p:nvSpPr>
        <p:spPr/>
        <p:txBody>
          <a:bodyPr/>
          <a:lstStyle/>
          <a:p>
            <a:fld id="{54E26490-7B26-4A99-8F27-81B70BBFC858}" type="slidenum">
              <a:rPr lang="en-US" smtClean="0"/>
              <a:pPr/>
              <a:t>35</a:t>
            </a:fld>
            <a:endParaRPr lang="en-US"/>
          </a:p>
        </p:txBody>
      </p:sp>
    </p:spTree>
    <p:extLst>
      <p:ext uri="{BB962C8B-B14F-4D97-AF65-F5344CB8AC3E}">
        <p14:creationId xmlns:p14="http://schemas.microsoft.com/office/powerpoint/2010/main" val="32485884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a:t>Remember that good observations, sound knowledge, developed skills, and an ethical foundation leads to good cemetery preservation. Without it, our cemeteries will fade from memory.</a:t>
            </a:r>
          </a:p>
        </p:txBody>
      </p:sp>
      <p:sp>
        <p:nvSpPr>
          <p:cNvPr id="4" name="Slide Number Placeholder 3"/>
          <p:cNvSpPr>
            <a:spLocks noGrp="1"/>
          </p:cNvSpPr>
          <p:nvPr>
            <p:ph type="sldNum" sz="quarter" idx="10"/>
          </p:nvPr>
        </p:nvSpPr>
        <p:spPr/>
        <p:txBody>
          <a:bodyPr/>
          <a:lstStyle/>
          <a:p>
            <a:fld id="{54E26490-7B26-4A99-8F27-81B70BBFC858}" type="slidenum">
              <a:rPr lang="en-US" smtClean="0"/>
              <a:pPr/>
              <a:t>36</a:t>
            </a:fld>
            <a:endParaRPr lang="en-US"/>
          </a:p>
        </p:txBody>
      </p:sp>
    </p:spTree>
    <p:extLst>
      <p:ext uri="{BB962C8B-B14F-4D97-AF65-F5344CB8AC3E}">
        <p14:creationId xmlns:p14="http://schemas.microsoft.com/office/powerpoint/2010/main" val="5829204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i="0" u="none" strike="noStrike" baseline="0" dirty="0">
                <a:solidFill>
                  <a:prstClr val="black"/>
                </a:solidFill>
                <a:cs typeface="Arial" panose="020B0604020202020204" pitchFamily="34" charset="0"/>
              </a:rPr>
              <a:t>You can apply the lessons learned here this week and be a part of a larger movement towards better cemetery preservation.</a:t>
            </a:r>
            <a:endParaRPr lang="en-US" sz="1400" dirty="0">
              <a:cs typeface="Arial" panose="020B0604020202020204" pitchFamily="34" charset="0"/>
            </a:endParaRPr>
          </a:p>
        </p:txBody>
      </p:sp>
      <p:sp>
        <p:nvSpPr>
          <p:cNvPr id="4" name="Slide Number Placeholder 3"/>
          <p:cNvSpPr>
            <a:spLocks noGrp="1"/>
          </p:cNvSpPr>
          <p:nvPr>
            <p:ph type="sldNum" sz="quarter" idx="10"/>
          </p:nvPr>
        </p:nvSpPr>
        <p:spPr/>
        <p:txBody>
          <a:bodyPr/>
          <a:lstStyle/>
          <a:p>
            <a:fld id="{54E26490-7B26-4A99-8F27-81B70BBFC858}" type="slidenum">
              <a:rPr lang="en-US" smtClean="0"/>
              <a:pPr/>
              <a:t>37</a:t>
            </a:fld>
            <a:endParaRPr lang="en-US"/>
          </a:p>
        </p:txBody>
      </p:sp>
    </p:spTree>
    <p:extLst>
      <p:ext uri="{BB962C8B-B14F-4D97-AF65-F5344CB8AC3E}">
        <p14:creationId xmlns:p14="http://schemas.microsoft.com/office/powerpoint/2010/main" val="36416759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6831EC-0E50-2A4D-B63C-1737C6EBC02C}" type="slidenum">
              <a:rPr lang="en-US" smtClean="0"/>
              <a:t>38</a:t>
            </a:fld>
            <a:endParaRPr lang="en-US"/>
          </a:p>
        </p:txBody>
      </p:sp>
    </p:spTree>
    <p:extLst>
      <p:ext uri="{BB962C8B-B14F-4D97-AF65-F5344CB8AC3E}">
        <p14:creationId xmlns:p14="http://schemas.microsoft.com/office/powerpoint/2010/main" val="1953958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briefly  walk through the features of Zoom. </a:t>
            </a:r>
          </a:p>
          <a:p>
            <a:endParaRPr lang="en-US" dirty="0"/>
          </a:p>
        </p:txBody>
      </p:sp>
      <p:sp>
        <p:nvSpPr>
          <p:cNvPr id="4" name="Slide Number Placeholder 3"/>
          <p:cNvSpPr>
            <a:spLocks noGrp="1"/>
          </p:cNvSpPr>
          <p:nvPr>
            <p:ph type="sldNum" sz="quarter" idx="5"/>
          </p:nvPr>
        </p:nvSpPr>
        <p:spPr/>
        <p:txBody>
          <a:bodyPr/>
          <a:lstStyle/>
          <a:p>
            <a:fld id="{EE6831EC-0E50-2A4D-B63C-1737C6EBC02C}" type="slidenum">
              <a:rPr lang="en-US" smtClean="0"/>
              <a:t>4</a:t>
            </a:fld>
            <a:endParaRPr lang="en-US"/>
          </a:p>
        </p:txBody>
      </p:sp>
    </p:spTree>
    <p:extLst>
      <p:ext uri="{BB962C8B-B14F-4D97-AF65-F5344CB8AC3E}">
        <p14:creationId xmlns:p14="http://schemas.microsoft.com/office/powerpoint/2010/main" val="10764395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a:t>Look at site from a preservation viewpoint</a:t>
            </a:r>
          </a:p>
          <a:p>
            <a:pPr lvl="0"/>
            <a:r>
              <a:rPr lang="en-US"/>
              <a:t>Document features</a:t>
            </a:r>
          </a:p>
          <a:p>
            <a:pPr lvl="0"/>
            <a:r>
              <a:rPr lang="en-US"/>
              <a:t>Work safely on site</a:t>
            </a:r>
          </a:p>
          <a:p>
            <a:endParaRPr lang="en-US"/>
          </a:p>
        </p:txBody>
      </p:sp>
      <p:sp>
        <p:nvSpPr>
          <p:cNvPr id="4" name="Slide Number Placeholder 3"/>
          <p:cNvSpPr>
            <a:spLocks noGrp="1"/>
          </p:cNvSpPr>
          <p:nvPr>
            <p:ph type="sldNum" sz="quarter" idx="5"/>
          </p:nvPr>
        </p:nvSpPr>
        <p:spPr/>
        <p:txBody>
          <a:bodyPr/>
          <a:lstStyle/>
          <a:p>
            <a:fld id="{EE6831EC-0E50-2A4D-B63C-1737C6EBC02C}" type="slidenum">
              <a:rPr lang="en-US" smtClean="0"/>
              <a:t>5</a:t>
            </a:fld>
            <a:endParaRPr lang="en-US"/>
          </a:p>
        </p:txBody>
      </p:sp>
    </p:spTree>
    <p:extLst>
      <p:ext uri="{BB962C8B-B14F-4D97-AF65-F5344CB8AC3E}">
        <p14:creationId xmlns:p14="http://schemas.microsoft.com/office/powerpoint/2010/main" val="335959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6831EC-0E50-2A4D-B63C-1737C6EBC02C}" type="slidenum">
              <a:rPr lang="en-US" smtClean="0"/>
              <a:t>6</a:t>
            </a:fld>
            <a:endParaRPr lang="en-US"/>
          </a:p>
        </p:txBody>
      </p:sp>
    </p:spTree>
    <p:extLst>
      <p:ext uri="{BB962C8B-B14F-4D97-AF65-F5344CB8AC3E}">
        <p14:creationId xmlns:p14="http://schemas.microsoft.com/office/powerpoint/2010/main" val="23558173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6831EC-0E50-2A4D-B63C-1737C6EBC02C}" type="slidenum">
              <a:rPr lang="en-US" smtClean="0"/>
              <a:t>8</a:t>
            </a:fld>
            <a:endParaRPr lang="en-US"/>
          </a:p>
        </p:txBody>
      </p:sp>
    </p:spTree>
    <p:extLst>
      <p:ext uri="{BB962C8B-B14F-4D97-AF65-F5344CB8AC3E}">
        <p14:creationId xmlns:p14="http://schemas.microsoft.com/office/powerpoint/2010/main" val="2420642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E6831EC-0E50-2A4D-B63C-1737C6EBC02C}" type="slidenum">
              <a:rPr lang="en-US" smtClean="0"/>
              <a:t>9</a:t>
            </a:fld>
            <a:endParaRPr lang="en-US"/>
          </a:p>
        </p:txBody>
      </p:sp>
    </p:spTree>
    <p:extLst>
      <p:ext uri="{BB962C8B-B14F-4D97-AF65-F5344CB8AC3E}">
        <p14:creationId xmlns:p14="http://schemas.microsoft.com/office/powerpoint/2010/main" val="39947214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6831EC-0E50-2A4D-B63C-1737C6EBC02C}" type="slidenum">
              <a:rPr lang="en-US" smtClean="0"/>
              <a:t>10</a:t>
            </a:fld>
            <a:endParaRPr lang="en-US"/>
          </a:p>
        </p:txBody>
      </p:sp>
    </p:spTree>
    <p:extLst>
      <p:ext uri="{BB962C8B-B14F-4D97-AF65-F5344CB8AC3E}">
        <p14:creationId xmlns:p14="http://schemas.microsoft.com/office/powerpoint/2010/main" val="13499278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with picture">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B50DE57D-F6B8-C24B-BC86-9226AACED334}"/>
              </a:ext>
            </a:extLst>
          </p:cNvPr>
          <p:cNvSpPr>
            <a:spLocks noGrp="1"/>
          </p:cNvSpPr>
          <p:nvPr>
            <p:ph type="pic" idx="1"/>
          </p:nvPr>
        </p:nvSpPr>
        <p:spPr>
          <a:xfrm>
            <a:off x="0" y="1230312"/>
            <a:ext cx="9144000" cy="56276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 name="Title 1"/>
          <p:cNvSpPr>
            <a:spLocks noGrp="1"/>
          </p:cNvSpPr>
          <p:nvPr>
            <p:ph type="title" hasCustomPrompt="1"/>
          </p:nvPr>
        </p:nvSpPr>
        <p:spPr/>
        <p:txBody>
          <a:bodyPr/>
          <a:lstStyle/>
          <a:p>
            <a:r>
              <a:rPr lang="en-US"/>
              <a:t>Edit Title Slide</a:t>
            </a:r>
          </a:p>
        </p:txBody>
      </p:sp>
      <p:sp>
        <p:nvSpPr>
          <p:cNvPr id="3" name="Date Placeholder 2"/>
          <p:cNvSpPr>
            <a:spLocks noGrp="1"/>
          </p:cNvSpPr>
          <p:nvPr>
            <p:ph type="dt" sz="half" idx="10"/>
          </p:nvPr>
        </p:nvSpPr>
        <p:spPr/>
        <p:txBody>
          <a:bodyPr/>
          <a:lstStyle/>
          <a:p>
            <a:fld id="{478A3234-E15B-864B-8651-0AB7FF93E16F}" type="datetimeFigureOut">
              <a:rPr lang="en-US" smtClean="0"/>
              <a:t>5/2/2021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F3ABAE-D230-5F41-A939-CC33C10D53CE}" type="slidenum">
              <a:rPr lang="en-US" smtClean="0"/>
              <a:t>‹#›</a:t>
            </a:fld>
            <a:endParaRPr lang="en-US"/>
          </a:p>
        </p:txBody>
      </p:sp>
    </p:spTree>
    <p:extLst>
      <p:ext uri="{BB962C8B-B14F-4D97-AF65-F5344CB8AC3E}">
        <p14:creationId xmlns:p14="http://schemas.microsoft.com/office/powerpoint/2010/main" val="1399800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with title">
    <p:bg>
      <p:bgRef idx="1001">
        <a:schemeClr val="bg1"/>
      </p:bgRef>
    </p:bg>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7EF169B1-24DB-BD41-A185-095977011290}"/>
              </a:ext>
            </a:extLst>
          </p:cNvPr>
          <p:cNvSpPr>
            <a:spLocks noGrp="1"/>
          </p:cNvSpPr>
          <p:nvPr>
            <p:ph type="pic" idx="1"/>
          </p:nvPr>
        </p:nvSpPr>
        <p:spPr>
          <a:xfrm>
            <a:off x="0" y="1230312"/>
            <a:ext cx="9144000" cy="56276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 name="Title 1">
            <a:extLst>
              <a:ext uri="{FF2B5EF4-FFF2-40B4-BE49-F238E27FC236}">
                <a16:creationId xmlns:a16="http://schemas.microsoft.com/office/drawing/2014/main" id="{44135BA1-AB55-3A4C-A480-1B2ACC38A934}"/>
              </a:ext>
            </a:extLst>
          </p:cNvPr>
          <p:cNvSpPr>
            <a:spLocks noGrp="1"/>
          </p:cNvSpPr>
          <p:nvPr>
            <p:ph type="title" hasCustomPrompt="1"/>
          </p:nvPr>
        </p:nvSpPr>
        <p:spPr/>
        <p:txBody>
          <a:bodyPr/>
          <a:lstStyle/>
          <a:p>
            <a:r>
              <a:rPr lang="en-US"/>
              <a:t>Edit photo slide title</a:t>
            </a:r>
          </a:p>
        </p:txBody>
      </p:sp>
      <p:sp>
        <p:nvSpPr>
          <p:cNvPr id="3" name="Date Placeholder 2">
            <a:extLst>
              <a:ext uri="{FF2B5EF4-FFF2-40B4-BE49-F238E27FC236}">
                <a16:creationId xmlns:a16="http://schemas.microsoft.com/office/drawing/2014/main" id="{9B8B2971-AF26-5341-87A3-CE8A73C9C278}"/>
              </a:ext>
            </a:extLst>
          </p:cNvPr>
          <p:cNvSpPr>
            <a:spLocks noGrp="1"/>
          </p:cNvSpPr>
          <p:nvPr>
            <p:ph type="dt" sz="half" idx="10"/>
          </p:nvPr>
        </p:nvSpPr>
        <p:spPr/>
        <p:txBody>
          <a:bodyPr/>
          <a:lstStyle/>
          <a:p>
            <a:fld id="{4A06B14E-54EA-FC4A-8FED-A154CDC65DD9}" type="datetimeFigureOut">
              <a:rPr lang="en-US" smtClean="0"/>
              <a:t>5/2/2021</a:t>
            </a:fld>
            <a:endParaRPr lang="en-US"/>
          </a:p>
        </p:txBody>
      </p:sp>
      <p:sp>
        <p:nvSpPr>
          <p:cNvPr id="4" name="Footer Placeholder 3">
            <a:extLst>
              <a:ext uri="{FF2B5EF4-FFF2-40B4-BE49-F238E27FC236}">
                <a16:creationId xmlns:a16="http://schemas.microsoft.com/office/drawing/2014/main" id="{A20F66D5-12AE-1149-99B9-F94DD457D60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18D0D6-0C61-AB4E-8590-74B3F0F2EDEB}"/>
              </a:ext>
            </a:extLst>
          </p:cNvPr>
          <p:cNvSpPr>
            <a:spLocks noGrp="1"/>
          </p:cNvSpPr>
          <p:nvPr>
            <p:ph type="sldNum" sz="quarter" idx="12"/>
          </p:nvPr>
        </p:nvSpPr>
        <p:spPr/>
        <p:txBody>
          <a:bodyPr/>
          <a:lstStyle/>
          <a:p>
            <a:fld id="{DEE9AE9D-F39B-D84D-94E8-ABB6DF2FFE76}" type="slidenum">
              <a:rPr lang="en-US" smtClean="0"/>
              <a:t>‹#›</a:t>
            </a:fld>
            <a:endParaRPr lang="en-US"/>
          </a:p>
        </p:txBody>
      </p:sp>
    </p:spTree>
    <p:extLst>
      <p:ext uri="{BB962C8B-B14F-4D97-AF65-F5344CB8AC3E}">
        <p14:creationId xmlns:p14="http://schemas.microsoft.com/office/powerpoint/2010/main" val="6815259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Split with picture and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42449-5F5B-F343-B11E-25CBD49E2209}"/>
              </a:ext>
            </a:extLst>
          </p:cNvPr>
          <p:cNvSpPr>
            <a:spLocks noGrp="1"/>
          </p:cNvSpPr>
          <p:nvPr>
            <p:ph type="title" hasCustomPrompt="1"/>
          </p:nvPr>
        </p:nvSpPr>
        <p:spPr>
          <a:xfrm>
            <a:off x="630238" y="457200"/>
            <a:ext cx="7885112" cy="738554"/>
          </a:xfrm>
        </p:spPr>
        <p:txBody>
          <a:bodyPr anchor="b"/>
          <a:lstStyle>
            <a:lvl1pPr>
              <a:defRPr sz="4400"/>
            </a:lvl1pPr>
          </a:lstStyle>
          <a:p>
            <a:r>
              <a:rPr lang="en-US"/>
              <a:t>Edit Split Photo Title</a:t>
            </a:r>
          </a:p>
        </p:txBody>
      </p:sp>
      <p:sp>
        <p:nvSpPr>
          <p:cNvPr id="4" name="Text Placeholder 3">
            <a:extLst>
              <a:ext uri="{FF2B5EF4-FFF2-40B4-BE49-F238E27FC236}">
                <a16:creationId xmlns:a16="http://schemas.microsoft.com/office/drawing/2014/main" id="{154A962C-17DA-A646-A471-E8C5F842F472}"/>
              </a:ext>
            </a:extLst>
          </p:cNvPr>
          <p:cNvSpPr>
            <a:spLocks noGrp="1"/>
          </p:cNvSpPr>
          <p:nvPr>
            <p:ph type="body" sz="half" idx="2" hasCustomPrompt="1"/>
          </p:nvPr>
        </p:nvSpPr>
        <p:spPr>
          <a:xfrm>
            <a:off x="630238" y="1397123"/>
            <a:ext cx="2949575" cy="4471865"/>
          </a:xfrm>
        </p:spPr>
        <p:txBody>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text styles</a:t>
            </a:r>
          </a:p>
        </p:txBody>
      </p:sp>
      <p:sp>
        <p:nvSpPr>
          <p:cNvPr id="3" name="Picture Placeholder 2">
            <a:extLst>
              <a:ext uri="{FF2B5EF4-FFF2-40B4-BE49-F238E27FC236}">
                <a16:creationId xmlns:a16="http://schemas.microsoft.com/office/drawing/2014/main" id="{0C4A002D-7C80-9843-9494-3F0F87956249}"/>
              </a:ext>
            </a:extLst>
          </p:cNvPr>
          <p:cNvSpPr>
            <a:spLocks noGrp="1"/>
          </p:cNvSpPr>
          <p:nvPr>
            <p:ph type="pic" idx="1"/>
          </p:nvPr>
        </p:nvSpPr>
        <p:spPr>
          <a:xfrm>
            <a:off x="3887788" y="1195754"/>
            <a:ext cx="5256212" cy="492369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5" name="Date Placeholder 4">
            <a:extLst>
              <a:ext uri="{FF2B5EF4-FFF2-40B4-BE49-F238E27FC236}">
                <a16:creationId xmlns:a16="http://schemas.microsoft.com/office/drawing/2014/main" id="{6DEE6A0C-2554-0744-B899-1622269F6A9D}"/>
              </a:ext>
            </a:extLst>
          </p:cNvPr>
          <p:cNvSpPr>
            <a:spLocks noGrp="1"/>
          </p:cNvSpPr>
          <p:nvPr>
            <p:ph type="dt" sz="half" idx="10"/>
          </p:nvPr>
        </p:nvSpPr>
        <p:spPr/>
        <p:txBody>
          <a:bodyPr/>
          <a:lstStyle/>
          <a:p>
            <a:fld id="{4A06B14E-54EA-FC4A-8FED-A154CDC65DD9}" type="datetimeFigureOut">
              <a:rPr lang="en-US" smtClean="0"/>
              <a:t>5/2/2021</a:t>
            </a:fld>
            <a:endParaRPr lang="en-US"/>
          </a:p>
        </p:txBody>
      </p:sp>
      <p:sp>
        <p:nvSpPr>
          <p:cNvPr id="6" name="Footer Placeholder 5">
            <a:extLst>
              <a:ext uri="{FF2B5EF4-FFF2-40B4-BE49-F238E27FC236}">
                <a16:creationId xmlns:a16="http://schemas.microsoft.com/office/drawing/2014/main" id="{188B2743-221C-2546-B4DF-C573249E14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73F1BC-B5A0-AA49-A817-671EB255218A}"/>
              </a:ext>
            </a:extLst>
          </p:cNvPr>
          <p:cNvSpPr>
            <a:spLocks noGrp="1"/>
          </p:cNvSpPr>
          <p:nvPr>
            <p:ph type="sldNum" sz="quarter" idx="12"/>
          </p:nvPr>
        </p:nvSpPr>
        <p:spPr/>
        <p:txBody>
          <a:bodyPr/>
          <a:lstStyle/>
          <a:p>
            <a:fld id="{DEE9AE9D-F39B-D84D-94E8-ABB6DF2FFE76}" type="slidenum">
              <a:rPr lang="en-US" smtClean="0"/>
              <a:t>‹#›</a:t>
            </a:fld>
            <a:endParaRPr lang="en-US"/>
          </a:p>
        </p:txBody>
      </p:sp>
    </p:spTree>
    <p:extLst>
      <p:ext uri="{BB962C8B-B14F-4D97-AF65-F5344CB8AC3E}">
        <p14:creationId xmlns:p14="http://schemas.microsoft.com/office/powerpoint/2010/main" val="743136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photos slid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3257AE3-590B-314D-B7DB-403CCF96F8AB}"/>
              </a:ext>
            </a:extLst>
          </p:cNvPr>
          <p:cNvSpPr>
            <a:spLocks noGrp="1"/>
          </p:cNvSpPr>
          <p:nvPr>
            <p:ph type="title"/>
          </p:nvPr>
        </p:nvSpPr>
        <p:spPr>
          <a:xfrm>
            <a:off x="628650" y="365126"/>
            <a:ext cx="7886700" cy="1033462"/>
          </a:xfrm>
        </p:spPr>
        <p:txBody>
          <a:bodyPr/>
          <a:lstStyle/>
          <a:p>
            <a:r>
              <a:rPr lang="en-US"/>
              <a:t>Edit Two Photos Slide</a:t>
            </a:r>
          </a:p>
        </p:txBody>
      </p:sp>
      <p:sp>
        <p:nvSpPr>
          <p:cNvPr id="10" name="Picture Placeholder 9">
            <a:extLst>
              <a:ext uri="{FF2B5EF4-FFF2-40B4-BE49-F238E27FC236}">
                <a16:creationId xmlns:a16="http://schemas.microsoft.com/office/drawing/2014/main" id="{BC63EEE4-ED14-3042-A6A3-A4A51ADFD7FD}"/>
              </a:ext>
            </a:extLst>
          </p:cNvPr>
          <p:cNvSpPr>
            <a:spLocks noGrp="1"/>
          </p:cNvSpPr>
          <p:nvPr>
            <p:ph type="pic" sz="quarter" idx="10"/>
          </p:nvPr>
        </p:nvSpPr>
        <p:spPr>
          <a:xfrm>
            <a:off x="0" y="1228725"/>
            <a:ext cx="4468761" cy="5629275"/>
          </a:xfrm>
        </p:spPr>
        <p:txBody>
          <a:bodyPr/>
          <a:lstStyle/>
          <a:p>
            <a:endParaRPr lang="en-US"/>
          </a:p>
        </p:txBody>
      </p:sp>
      <p:sp>
        <p:nvSpPr>
          <p:cNvPr id="11" name="Picture Placeholder 9">
            <a:extLst>
              <a:ext uri="{FF2B5EF4-FFF2-40B4-BE49-F238E27FC236}">
                <a16:creationId xmlns:a16="http://schemas.microsoft.com/office/drawing/2014/main" id="{4112B0B4-BC78-CD43-A366-1E371A3B2769}"/>
              </a:ext>
            </a:extLst>
          </p:cNvPr>
          <p:cNvSpPr>
            <a:spLocks noGrp="1"/>
          </p:cNvSpPr>
          <p:nvPr>
            <p:ph type="pic" sz="quarter" idx="11"/>
          </p:nvPr>
        </p:nvSpPr>
        <p:spPr>
          <a:xfrm>
            <a:off x="4675238" y="1228724"/>
            <a:ext cx="4468761" cy="5629275"/>
          </a:xfrm>
        </p:spPr>
        <p:txBody>
          <a:bodyPr/>
          <a:lstStyle/>
          <a:p>
            <a:endParaRPr lang="en-US"/>
          </a:p>
        </p:txBody>
      </p:sp>
    </p:spTree>
    <p:extLst>
      <p:ext uri="{BB962C8B-B14F-4D97-AF65-F5344CB8AC3E}">
        <p14:creationId xmlns:p14="http://schemas.microsoft.com/office/powerpoint/2010/main" val="4170677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07FC3C2-6BB9-EC48-BBE3-3C4936BA064C}"/>
              </a:ext>
            </a:extLst>
          </p:cNvPr>
          <p:cNvSpPr>
            <a:spLocks noGrp="1"/>
          </p:cNvSpPr>
          <p:nvPr>
            <p:ph type="dt" sz="half" idx="10"/>
          </p:nvPr>
        </p:nvSpPr>
        <p:spPr/>
        <p:txBody>
          <a:bodyPr/>
          <a:lstStyle/>
          <a:p>
            <a:fld id="{4A06B14E-54EA-FC4A-8FED-A154CDC65DD9}" type="datetimeFigureOut">
              <a:rPr lang="en-US" smtClean="0"/>
              <a:t>5/2/2021</a:t>
            </a:fld>
            <a:endParaRPr lang="en-US"/>
          </a:p>
        </p:txBody>
      </p:sp>
      <p:sp>
        <p:nvSpPr>
          <p:cNvPr id="4" name="Footer Placeholder 3">
            <a:extLst>
              <a:ext uri="{FF2B5EF4-FFF2-40B4-BE49-F238E27FC236}">
                <a16:creationId xmlns:a16="http://schemas.microsoft.com/office/drawing/2014/main" id="{27C44DED-A867-324D-B3AB-168542D32E4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D6AE48-F9BE-3F47-83A3-EF82854E358D}"/>
              </a:ext>
            </a:extLst>
          </p:cNvPr>
          <p:cNvSpPr>
            <a:spLocks noGrp="1"/>
          </p:cNvSpPr>
          <p:nvPr>
            <p:ph type="sldNum" sz="quarter" idx="12"/>
          </p:nvPr>
        </p:nvSpPr>
        <p:spPr/>
        <p:txBody>
          <a:bodyPr/>
          <a:lstStyle/>
          <a:p>
            <a:fld id="{DEE9AE9D-F39B-D84D-94E8-ABB6DF2FFE76}" type="slidenum">
              <a:rPr lang="en-US" smtClean="0"/>
              <a:t>‹#›</a:t>
            </a:fld>
            <a:endParaRPr lang="en-US"/>
          </a:p>
        </p:txBody>
      </p:sp>
    </p:spTree>
    <p:extLst>
      <p:ext uri="{BB962C8B-B14F-4D97-AF65-F5344CB8AC3E}">
        <p14:creationId xmlns:p14="http://schemas.microsoft.com/office/powerpoint/2010/main" val="344635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6B93EB3D-3123-47A8-A60F-297FDA3FA84D}" type="datetimeFigureOut">
              <a:rPr lang="en-US" smtClean="0"/>
              <a:pPr/>
              <a:t>5/2/2021</a:t>
            </a:fld>
            <a:endParaRPr lang="en-US"/>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5D7B1457-4906-4B53-A9E5-AF39BFDDBF27}" type="slidenum">
              <a:rPr lang="en-US" smtClean="0"/>
              <a:pPr/>
              <a:t>‹#›</a:t>
            </a:fld>
            <a:endParaRPr lang="en-US"/>
          </a:p>
        </p:txBody>
      </p:sp>
    </p:spTree>
    <p:extLst>
      <p:ext uri="{BB962C8B-B14F-4D97-AF65-F5344CB8AC3E}">
        <p14:creationId xmlns:p14="http://schemas.microsoft.com/office/powerpoint/2010/main" val="4624513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latin typeface="Arial" panose="020B0604020202020204" pitchFamily="34" charset="0"/>
              </a:defRPr>
            </a:lvl1pPr>
            <a:lvl2pPr>
              <a:defRPr>
                <a:latin typeface="Arial" panose="020B0604020202020204" pitchFamily="34" charset="0"/>
              </a:defRPr>
            </a:lvl2pPr>
            <a:lvl3pPr>
              <a:defRPr>
                <a:latin typeface="Arial" panose="020B0604020202020204" pitchFamily="34" charset="0"/>
              </a:defRPr>
            </a:lvl3pPr>
            <a:lvl4pPr>
              <a:defRPr>
                <a:latin typeface="Arial" panose="020B0604020202020204" pitchFamily="34" charset="0"/>
              </a:defRPr>
            </a:lvl4pPr>
            <a:lvl5pPr>
              <a:defRPr>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panose="020B0604020202020204" pitchFamily="34" charset="0"/>
              </a:defRPr>
            </a:lvl1pPr>
          </a:lstStyle>
          <a:p>
            <a:fld id="{6B93EB3D-3123-47A8-A60F-297FDA3FA84D}" type="datetimeFigureOut">
              <a:rPr lang="en-US" smtClean="0"/>
              <a:pPr/>
              <a:t>5/2/2021</a:t>
            </a:fld>
            <a:endParaRPr lang="en-US"/>
          </a:p>
        </p:txBody>
      </p:sp>
      <p:sp>
        <p:nvSpPr>
          <p:cNvPr id="5" name="Footer Placeholder 4"/>
          <p:cNvSpPr>
            <a:spLocks noGrp="1"/>
          </p:cNvSpPr>
          <p:nvPr>
            <p:ph type="ftr" sz="quarter" idx="11"/>
          </p:nvPr>
        </p:nvSpPr>
        <p:spPr/>
        <p:txBody>
          <a:bodyPr/>
          <a:lstStyle>
            <a:lvl1pPr>
              <a:defRPr>
                <a:latin typeface="Arial" panose="020B060402020202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Arial" panose="020B0604020202020204" pitchFamily="34" charset="0"/>
              </a:defRPr>
            </a:lvl1pPr>
          </a:lstStyle>
          <a:p>
            <a:fld id="{5D7B1457-4906-4B53-A9E5-AF39BFDDBF27}" type="slidenum">
              <a:rPr lang="en-US" smtClean="0"/>
              <a:pPr/>
              <a:t>‹#›</a:t>
            </a:fld>
            <a:endParaRPr lang="en-US"/>
          </a:p>
        </p:txBody>
      </p:sp>
    </p:spTree>
    <p:extLst>
      <p:ext uri="{BB962C8B-B14F-4D97-AF65-F5344CB8AC3E}">
        <p14:creationId xmlns:p14="http://schemas.microsoft.com/office/powerpoint/2010/main" val="23021942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006C25A-B1B5-464C-BE56-AC5770B192F6}" type="datetimeFigureOut">
              <a:rPr lang="en-US" smtClean="0"/>
              <a:t>5/2/2021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0680B9-70A5-45D2-ADFF-AF6A456D5A5C}" type="slidenum">
              <a:rPr lang="en-US" smtClean="0"/>
              <a:t>‹#›</a:t>
            </a:fld>
            <a:endParaRPr lang="en-US"/>
          </a:p>
        </p:txBody>
      </p:sp>
    </p:spTree>
    <p:extLst>
      <p:ext uri="{BB962C8B-B14F-4D97-AF65-F5344CB8AC3E}">
        <p14:creationId xmlns:p14="http://schemas.microsoft.com/office/powerpoint/2010/main" val="10936190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defRPr>
            </a:lvl1pPr>
          </a:lstStyle>
          <a:p>
            <a:fld id="{6B93EB3D-3123-47A8-A60F-297FDA3FA84D}" type="datetimeFigureOut">
              <a:rPr lang="en-US" smtClean="0"/>
              <a:pPr/>
              <a:t>5/2/2021</a:t>
            </a:fld>
            <a:endParaRPr lang="en-US"/>
          </a:p>
        </p:txBody>
      </p:sp>
      <p:sp>
        <p:nvSpPr>
          <p:cNvPr id="3" name="Footer Placeholder 2"/>
          <p:cNvSpPr>
            <a:spLocks noGrp="1"/>
          </p:cNvSpPr>
          <p:nvPr>
            <p:ph type="ftr" sz="quarter" idx="11"/>
          </p:nvPr>
        </p:nvSpPr>
        <p:spPr/>
        <p:txBody>
          <a:bodyPr/>
          <a:lstStyle>
            <a:lvl1pPr>
              <a:defRPr>
                <a:latin typeface="Arial" panose="020B0604020202020204" pitchFamily="34" charset="0"/>
              </a:defRPr>
            </a:lvl1pPr>
          </a:lstStyle>
          <a:p>
            <a:endParaRPr lang="en-US"/>
          </a:p>
        </p:txBody>
      </p:sp>
      <p:sp>
        <p:nvSpPr>
          <p:cNvPr id="4" name="Slide Number Placeholder 3"/>
          <p:cNvSpPr>
            <a:spLocks noGrp="1"/>
          </p:cNvSpPr>
          <p:nvPr>
            <p:ph type="sldNum" sz="quarter" idx="12"/>
          </p:nvPr>
        </p:nvSpPr>
        <p:spPr/>
        <p:txBody>
          <a:bodyPr/>
          <a:lstStyle>
            <a:lvl1pPr>
              <a:defRPr>
                <a:latin typeface="Arial" panose="020B0604020202020204" pitchFamily="34" charset="0"/>
              </a:defRPr>
            </a:lvl1pPr>
          </a:lstStyle>
          <a:p>
            <a:fld id="{5D7B1457-4906-4B53-A9E5-AF39BFDDBF27}" type="slidenum">
              <a:rPr lang="en-US" smtClean="0"/>
              <a:pPr/>
              <a:t>‹#›</a:t>
            </a:fld>
            <a:endParaRPr lang="en-US"/>
          </a:p>
        </p:txBody>
      </p:sp>
    </p:spTree>
    <p:extLst>
      <p:ext uri="{BB962C8B-B14F-4D97-AF65-F5344CB8AC3E}">
        <p14:creationId xmlns:p14="http://schemas.microsoft.com/office/powerpoint/2010/main" val="40402597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773E2-B1B2-6F45-B2A4-C7BB7C25C261}"/>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7EA494-F03A-914B-9E1B-5DA10D02E914}"/>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6DF562-572F-BE40-93F8-42974A0DA168}"/>
              </a:ext>
            </a:extLst>
          </p:cNvPr>
          <p:cNvSpPr>
            <a:spLocks noGrp="1"/>
          </p:cNvSpPr>
          <p:nvPr>
            <p:ph type="dt" sz="half" idx="10"/>
          </p:nvPr>
        </p:nvSpPr>
        <p:spPr>
          <a:xfrm>
            <a:off x="628650" y="6356350"/>
            <a:ext cx="2057400" cy="365125"/>
          </a:xfrm>
          <a:prstGeom prst="rect">
            <a:avLst/>
          </a:prstGeom>
        </p:spPr>
        <p:txBody>
          <a:bodyPr/>
          <a:lstStyle/>
          <a:p>
            <a:fld id="{8C49D444-9681-1747-BD19-B0A7D86BFB95}" type="datetimeFigureOut">
              <a:rPr lang="en-US" smtClean="0"/>
              <a:t>5/2/2021</a:t>
            </a:fld>
            <a:endParaRPr lang="en-US"/>
          </a:p>
        </p:txBody>
      </p:sp>
      <p:sp>
        <p:nvSpPr>
          <p:cNvPr id="5" name="Footer Placeholder 4">
            <a:extLst>
              <a:ext uri="{FF2B5EF4-FFF2-40B4-BE49-F238E27FC236}">
                <a16:creationId xmlns:a16="http://schemas.microsoft.com/office/drawing/2014/main" id="{E76DA37E-476D-EB47-B2E0-B2F9043F7FCC}"/>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FEAD68B-0873-1B4B-B3C4-F662AE6B693F}"/>
              </a:ext>
            </a:extLst>
          </p:cNvPr>
          <p:cNvSpPr>
            <a:spLocks noGrp="1"/>
          </p:cNvSpPr>
          <p:nvPr>
            <p:ph type="sldNum" sz="quarter" idx="12"/>
          </p:nvPr>
        </p:nvSpPr>
        <p:spPr>
          <a:xfrm>
            <a:off x="6457950" y="6356350"/>
            <a:ext cx="2057400" cy="365125"/>
          </a:xfrm>
          <a:prstGeom prst="rect">
            <a:avLst/>
          </a:prstGeom>
        </p:spPr>
        <p:txBody>
          <a:bodyPr/>
          <a:lstStyle/>
          <a:p>
            <a:fld id="{2DD33827-6EEC-2845-BA25-B672AB0ABCDD}" type="slidenum">
              <a:rPr lang="en-US" smtClean="0"/>
              <a:t>‹#›</a:t>
            </a:fld>
            <a:endParaRPr lang="en-US"/>
          </a:p>
        </p:txBody>
      </p:sp>
    </p:spTree>
    <p:extLst>
      <p:ext uri="{BB962C8B-B14F-4D97-AF65-F5344CB8AC3E}">
        <p14:creationId xmlns:p14="http://schemas.microsoft.com/office/powerpoint/2010/main" val="24824217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A00EB-A72A-B045-B50B-AF986BD6CE20}"/>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77A4DAA-AE95-F44B-8EF7-9AB3BA5B1343}"/>
              </a:ext>
            </a:extLst>
          </p:cNvPr>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07158E-743A-9A48-8BC5-2D951612BBF6}"/>
              </a:ext>
            </a:extLst>
          </p:cNvPr>
          <p:cNvSpPr>
            <a:spLocks noGrp="1"/>
          </p:cNvSpPr>
          <p:nvPr>
            <p:ph type="dt" sz="half" idx="10"/>
          </p:nvPr>
        </p:nvSpPr>
        <p:spPr>
          <a:xfrm>
            <a:off x="628650" y="6356350"/>
            <a:ext cx="2057400" cy="365125"/>
          </a:xfrm>
          <a:prstGeom prst="rect">
            <a:avLst/>
          </a:prstGeom>
        </p:spPr>
        <p:txBody>
          <a:bodyPr/>
          <a:lstStyle/>
          <a:p>
            <a:fld id="{8C49D444-9681-1747-BD19-B0A7D86BFB95}" type="datetimeFigureOut">
              <a:rPr lang="en-US" smtClean="0"/>
              <a:t>5/2/2021</a:t>
            </a:fld>
            <a:endParaRPr lang="en-US"/>
          </a:p>
        </p:txBody>
      </p:sp>
      <p:sp>
        <p:nvSpPr>
          <p:cNvPr id="5" name="Footer Placeholder 4">
            <a:extLst>
              <a:ext uri="{FF2B5EF4-FFF2-40B4-BE49-F238E27FC236}">
                <a16:creationId xmlns:a16="http://schemas.microsoft.com/office/drawing/2014/main" id="{C031D6F3-433A-6441-87FE-302FCEBFDF34}"/>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C14AFD7-FDAB-B641-8B0C-5C553EC67534}"/>
              </a:ext>
            </a:extLst>
          </p:cNvPr>
          <p:cNvSpPr>
            <a:spLocks noGrp="1"/>
          </p:cNvSpPr>
          <p:nvPr>
            <p:ph type="sldNum" sz="quarter" idx="12"/>
          </p:nvPr>
        </p:nvSpPr>
        <p:spPr>
          <a:xfrm>
            <a:off x="6457950" y="6356350"/>
            <a:ext cx="2057400" cy="365125"/>
          </a:xfrm>
          <a:prstGeom prst="rect">
            <a:avLst/>
          </a:prstGeom>
        </p:spPr>
        <p:txBody>
          <a:bodyPr/>
          <a:lstStyle/>
          <a:p>
            <a:fld id="{2DD33827-6EEC-2845-BA25-B672AB0ABCDD}" type="slidenum">
              <a:rPr lang="en-US" smtClean="0"/>
              <a:t>‹#›</a:t>
            </a:fld>
            <a:endParaRPr lang="en-US"/>
          </a:p>
        </p:txBody>
      </p:sp>
    </p:spTree>
    <p:extLst>
      <p:ext uri="{BB962C8B-B14F-4D97-AF65-F5344CB8AC3E}">
        <p14:creationId xmlns:p14="http://schemas.microsoft.com/office/powerpoint/2010/main" val="1258988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left align over picture">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FCFAC8D7-3749-5F4A-A17A-D28A6A32BD32}"/>
              </a:ext>
            </a:extLst>
          </p:cNvPr>
          <p:cNvSpPr>
            <a:spLocks noGrp="1"/>
          </p:cNvSpPr>
          <p:nvPr>
            <p:ph type="pic" idx="13"/>
          </p:nvPr>
        </p:nvSpPr>
        <p:spPr>
          <a:xfrm>
            <a:off x="0" y="1230312"/>
            <a:ext cx="9144000" cy="56276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 name="Title 1"/>
          <p:cNvSpPr>
            <a:spLocks noGrp="1"/>
          </p:cNvSpPr>
          <p:nvPr>
            <p:ph type="title" hasCustomPrompt="1"/>
          </p:nvPr>
        </p:nvSpPr>
        <p:spPr>
          <a:xfrm>
            <a:off x="623888" y="1709739"/>
            <a:ext cx="7886700" cy="2852737"/>
          </a:xfrm>
        </p:spPr>
        <p:txBody>
          <a:bodyPr anchor="b"/>
          <a:lstStyle>
            <a:lvl1pPr>
              <a:defRPr sz="6000"/>
            </a:lvl1pPr>
          </a:lstStyle>
          <a:p>
            <a:r>
              <a:rPr lang="en-US"/>
              <a:t>Edit Left Align </a:t>
            </a:r>
            <a:br>
              <a:rPr lang="en-US"/>
            </a:br>
            <a:r>
              <a:rPr lang="en-US"/>
              <a:t>Title Slide</a:t>
            </a:r>
          </a:p>
        </p:txBody>
      </p:sp>
      <p:sp>
        <p:nvSpPr>
          <p:cNvPr id="3" name="Text Placeholder 2"/>
          <p:cNvSpPr>
            <a:spLocks noGrp="1"/>
          </p:cNvSpPr>
          <p:nvPr>
            <p:ph type="body" idx="1" hasCustomPrompt="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subtitle</a:t>
            </a:r>
          </a:p>
        </p:txBody>
      </p:sp>
      <p:sp>
        <p:nvSpPr>
          <p:cNvPr id="4" name="Date Placeholder 3"/>
          <p:cNvSpPr>
            <a:spLocks noGrp="1"/>
          </p:cNvSpPr>
          <p:nvPr>
            <p:ph type="dt" sz="half" idx="10"/>
          </p:nvPr>
        </p:nvSpPr>
        <p:spPr/>
        <p:txBody>
          <a:bodyPr/>
          <a:lstStyle/>
          <a:p>
            <a:fld id="{478A3234-E15B-864B-8651-0AB7FF93E16F}" type="datetimeFigureOut">
              <a:rPr lang="en-US" smtClean="0"/>
              <a:t>5/2/2021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F3ABAE-D230-5F41-A939-CC33C10D53CE}" type="slidenum">
              <a:rPr lang="en-US" smtClean="0"/>
              <a:t>‹#›</a:t>
            </a:fld>
            <a:endParaRPr lang="en-US"/>
          </a:p>
        </p:txBody>
      </p:sp>
    </p:spTree>
    <p:extLst>
      <p:ext uri="{BB962C8B-B14F-4D97-AF65-F5344CB8AC3E}">
        <p14:creationId xmlns:p14="http://schemas.microsoft.com/office/powerpoint/2010/main" val="1464826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E9222-CBE5-4D4D-A66E-67472A67D8D0}"/>
              </a:ext>
            </a:extLst>
          </p:cNvPr>
          <p:cNvSpPr>
            <a:spLocks noGrp="1"/>
          </p:cNvSpPr>
          <p:nvPr>
            <p:ph type="title"/>
          </p:nvPr>
        </p:nvSpPr>
        <p:spPr>
          <a:xfrm>
            <a:off x="623888" y="1709738"/>
            <a:ext cx="78867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241B8B7-62F8-FC4F-BA48-0BC1DCF904FA}"/>
              </a:ext>
            </a:extLst>
          </p:cNvPr>
          <p:cNvSpPr>
            <a:spLocks noGrp="1"/>
          </p:cNvSpPr>
          <p:nvPr>
            <p:ph type="body" idx="1"/>
          </p:nvPr>
        </p:nvSpPr>
        <p:spPr>
          <a:xfrm>
            <a:off x="623888" y="4589463"/>
            <a:ext cx="78867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565D025-11BB-4949-BBEC-C663FF3B7402}"/>
              </a:ext>
            </a:extLst>
          </p:cNvPr>
          <p:cNvSpPr>
            <a:spLocks noGrp="1"/>
          </p:cNvSpPr>
          <p:nvPr>
            <p:ph type="dt" sz="half" idx="10"/>
          </p:nvPr>
        </p:nvSpPr>
        <p:spPr>
          <a:xfrm>
            <a:off x="628650" y="6356350"/>
            <a:ext cx="2057400" cy="365125"/>
          </a:xfrm>
          <a:prstGeom prst="rect">
            <a:avLst/>
          </a:prstGeom>
        </p:spPr>
        <p:txBody>
          <a:bodyPr/>
          <a:lstStyle/>
          <a:p>
            <a:fld id="{8C49D444-9681-1747-BD19-B0A7D86BFB95}" type="datetimeFigureOut">
              <a:rPr lang="en-US" smtClean="0"/>
              <a:t>5/2/2021</a:t>
            </a:fld>
            <a:endParaRPr lang="en-US"/>
          </a:p>
        </p:txBody>
      </p:sp>
      <p:sp>
        <p:nvSpPr>
          <p:cNvPr id="5" name="Footer Placeholder 4">
            <a:extLst>
              <a:ext uri="{FF2B5EF4-FFF2-40B4-BE49-F238E27FC236}">
                <a16:creationId xmlns:a16="http://schemas.microsoft.com/office/drawing/2014/main" id="{C60E8CBF-60CE-B246-BAB3-2234B933E607}"/>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8D23559-7C53-B342-96C6-5D178431A8E7}"/>
              </a:ext>
            </a:extLst>
          </p:cNvPr>
          <p:cNvSpPr>
            <a:spLocks noGrp="1"/>
          </p:cNvSpPr>
          <p:nvPr>
            <p:ph type="sldNum" sz="quarter" idx="12"/>
          </p:nvPr>
        </p:nvSpPr>
        <p:spPr>
          <a:xfrm>
            <a:off x="6457950" y="6356350"/>
            <a:ext cx="2057400" cy="365125"/>
          </a:xfrm>
          <a:prstGeom prst="rect">
            <a:avLst/>
          </a:prstGeom>
        </p:spPr>
        <p:txBody>
          <a:bodyPr/>
          <a:lstStyle/>
          <a:p>
            <a:fld id="{2DD33827-6EEC-2845-BA25-B672AB0ABCDD}" type="slidenum">
              <a:rPr lang="en-US" smtClean="0"/>
              <a:t>‹#›</a:t>
            </a:fld>
            <a:endParaRPr lang="en-US"/>
          </a:p>
        </p:txBody>
      </p:sp>
    </p:spTree>
    <p:extLst>
      <p:ext uri="{BB962C8B-B14F-4D97-AF65-F5344CB8AC3E}">
        <p14:creationId xmlns:p14="http://schemas.microsoft.com/office/powerpoint/2010/main" val="32164110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9566A-5102-674A-8A84-1648027DBC6D}"/>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B3B092A-5674-C24E-A34D-383B488DEA85}"/>
              </a:ext>
            </a:extLst>
          </p:cNvPr>
          <p:cNvSpPr>
            <a:spLocks noGrp="1"/>
          </p:cNvSpPr>
          <p:nvPr>
            <p:ph sz="half" idx="1"/>
          </p:nvPr>
        </p:nvSpPr>
        <p:spPr>
          <a:xfrm>
            <a:off x="62865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04D7482-65A1-6248-B7C5-21CB8968336E}"/>
              </a:ext>
            </a:extLst>
          </p:cNvPr>
          <p:cNvSpPr>
            <a:spLocks noGrp="1"/>
          </p:cNvSpPr>
          <p:nvPr>
            <p:ph sz="half" idx="2"/>
          </p:nvPr>
        </p:nvSpPr>
        <p:spPr>
          <a:xfrm>
            <a:off x="4648200" y="1825625"/>
            <a:ext cx="386715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EEA6872-5D1D-174B-A01F-3833A23C75FE}"/>
              </a:ext>
            </a:extLst>
          </p:cNvPr>
          <p:cNvSpPr>
            <a:spLocks noGrp="1"/>
          </p:cNvSpPr>
          <p:nvPr>
            <p:ph type="dt" sz="half" idx="10"/>
          </p:nvPr>
        </p:nvSpPr>
        <p:spPr>
          <a:xfrm>
            <a:off x="628650" y="6356350"/>
            <a:ext cx="2057400" cy="365125"/>
          </a:xfrm>
          <a:prstGeom prst="rect">
            <a:avLst/>
          </a:prstGeom>
        </p:spPr>
        <p:txBody>
          <a:bodyPr/>
          <a:lstStyle/>
          <a:p>
            <a:fld id="{8C49D444-9681-1747-BD19-B0A7D86BFB95}" type="datetimeFigureOut">
              <a:rPr lang="en-US" smtClean="0"/>
              <a:t>5/2/2021</a:t>
            </a:fld>
            <a:endParaRPr lang="en-US"/>
          </a:p>
        </p:txBody>
      </p:sp>
      <p:sp>
        <p:nvSpPr>
          <p:cNvPr id="6" name="Footer Placeholder 5">
            <a:extLst>
              <a:ext uri="{FF2B5EF4-FFF2-40B4-BE49-F238E27FC236}">
                <a16:creationId xmlns:a16="http://schemas.microsoft.com/office/drawing/2014/main" id="{CAA913B8-80F5-DF44-94D4-F902FFE1C0B0}"/>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47A0594-3BBD-B74B-B195-1D274BF80DC5}"/>
              </a:ext>
            </a:extLst>
          </p:cNvPr>
          <p:cNvSpPr>
            <a:spLocks noGrp="1"/>
          </p:cNvSpPr>
          <p:nvPr>
            <p:ph type="sldNum" sz="quarter" idx="12"/>
          </p:nvPr>
        </p:nvSpPr>
        <p:spPr>
          <a:xfrm>
            <a:off x="6457950" y="6356350"/>
            <a:ext cx="2057400" cy="365125"/>
          </a:xfrm>
          <a:prstGeom prst="rect">
            <a:avLst/>
          </a:prstGeom>
        </p:spPr>
        <p:txBody>
          <a:bodyPr/>
          <a:lstStyle/>
          <a:p>
            <a:fld id="{2DD33827-6EEC-2845-BA25-B672AB0ABCDD}" type="slidenum">
              <a:rPr lang="en-US" smtClean="0"/>
              <a:t>‹#›</a:t>
            </a:fld>
            <a:endParaRPr lang="en-US"/>
          </a:p>
        </p:txBody>
      </p:sp>
    </p:spTree>
    <p:extLst>
      <p:ext uri="{BB962C8B-B14F-4D97-AF65-F5344CB8AC3E}">
        <p14:creationId xmlns:p14="http://schemas.microsoft.com/office/powerpoint/2010/main" val="10826185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42D54-AD44-8B47-A372-108A567671A8}"/>
              </a:ext>
            </a:extLst>
          </p:cNvPr>
          <p:cNvSpPr>
            <a:spLocks noGrp="1"/>
          </p:cNvSpPr>
          <p:nvPr>
            <p:ph type="title"/>
          </p:nvPr>
        </p:nvSpPr>
        <p:spPr>
          <a:xfrm>
            <a:off x="628650" y="365125"/>
            <a:ext cx="78867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86356B0-02FB-0A48-8CFB-EE5D4E39C44B}"/>
              </a:ext>
            </a:extLst>
          </p:cNvPr>
          <p:cNvSpPr>
            <a:spLocks noGrp="1"/>
          </p:cNvSpPr>
          <p:nvPr>
            <p:ph type="dt" sz="half" idx="10"/>
          </p:nvPr>
        </p:nvSpPr>
        <p:spPr>
          <a:xfrm>
            <a:off x="628650" y="6356350"/>
            <a:ext cx="2057400" cy="365125"/>
          </a:xfrm>
          <a:prstGeom prst="rect">
            <a:avLst/>
          </a:prstGeom>
        </p:spPr>
        <p:txBody>
          <a:bodyPr/>
          <a:lstStyle/>
          <a:p>
            <a:fld id="{8C49D444-9681-1747-BD19-B0A7D86BFB95}" type="datetimeFigureOut">
              <a:rPr lang="en-US" smtClean="0"/>
              <a:t>5/2/2021</a:t>
            </a:fld>
            <a:endParaRPr lang="en-US"/>
          </a:p>
        </p:txBody>
      </p:sp>
      <p:sp>
        <p:nvSpPr>
          <p:cNvPr id="4" name="Footer Placeholder 3">
            <a:extLst>
              <a:ext uri="{FF2B5EF4-FFF2-40B4-BE49-F238E27FC236}">
                <a16:creationId xmlns:a16="http://schemas.microsoft.com/office/drawing/2014/main" id="{E481A071-40F4-6B42-984E-549AD680F9B8}"/>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23A2022-F7D8-864A-8D47-9695A67D805D}"/>
              </a:ext>
            </a:extLst>
          </p:cNvPr>
          <p:cNvSpPr>
            <a:spLocks noGrp="1"/>
          </p:cNvSpPr>
          <p:nvPr>
            <p:ph type="sldNum" sz="quarter" idx="12"/>
          </p:nvPr>
        </p:nvSpPr>
        <p:spPr>
          <a:xfrm>
            <a:off x="6457950" y="6356350"/>
            <a:ext cx="2057400" cy="365125"/>
          </a:xfrm>
          <a:prstGeom prst="rect">
            <a:avLst/>
          </a:prstGeom>
        </p:spPr>
        <p:txBody>
          <a:bodyPr/>
          <a:lstStyle/>
          <a:p>
            <a:fld id="{2DD33827-6EEC-2845-BA25-B672AB0ABCDD}" type="slidenum">
              <a:rPr lang="en-US" smtClean="0"/>
              <a:t>‹#›</a:t>
            </a:fld>
            <a:endParaRPr lang="en-US"/>
          </a:p>
        </p:txBody>
      </p:sp>
    </p:spTree>
    <p:extLst>
      <p:ext uri="{BB962C8B-B14F-4D97-AF65-F5344CB8AC3E}">
        <p14:creationId xmlns:p14="http://schemas.microsoft.com/office/powerpoint/2010/main" val="8563894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DD315D-3C4C-8341-88E3-F3BA5358A5F9}"/>
              </a:ext>
            </a:extLst>
          </p:cNvPr>
          <p:cNvSpPr>
            <a:spLocks noGrp="1"/>
          </p:cNvSpPr>
          <p:nvPr>
            <p:ph type="dt" sz="half" idx="10"/>
          </p:nvPr>
        </p:nvSpPr>
        <p:spPr>
          <a:xfrm>
            <a:off x="628650" y="6356350"/>
            <a:ext cx="2057400" cy="365125"/>
          </a:xfrm>
          <a:prstGeom prst="rect">
            <a:avLst/>
          </a:prstGeom>
        </p:spPr>
        <p:txBody>
          <a:bodyPr/>
          <a:lstStyle/>
          <a:p>
            <a:fld id="{8C49D444-9681-1747-BD19-B0A7D86BFB95}" type="datetimeFigureOut">
              <a:rPr lang="en-US" smtClean="0"/>
              <a:t>5/2/2021</a:t>
            </a:fld>
            <a:endParaRPr lang="en-US"/>
          </a:p>
        </p:txBody>
      </p:sp>
      <p:sp>
        <p:nvSpPr>
          <p:cNvPr id="3" name="Footer Placeholder 2">
            <a:extLst>
              <a:ext uri="{FF2B5EF4-FFF2-40B4-BE49-F238E27FC236}">
                <a16:creationId xmlns:a16="http://schemas.microsoft.com/office/drawing/2014/main" id="{BB763B2B-CDE8-1046-AB71-710AC7441EFC}"/>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14B7C27-FD07-DB49-AA8D-02009A6AC022}"/>
              </a:ext>
            </a:extLst>
          </p:cNvPr>
          <p:cNvSpPr>
            <a:spLocks noGrp="1"/>
          </p:cNvSpPr>
          <p:nvPr>
            <p:ph type="sldNum" sz="quarter" idx="12"/>
          </p:nvPr>
        </p:nvSpPr>
        <p:spPr>
          <a:xfrm>
            <a:off x="6457950" y="6356350"/>
            <a:ext cx="2057400" cy="365125"/>
          </a:xfrm>
          <a:prstGeom prst="rect">
            <a:avLst/>
          </a:prstGeom>
        </p:spPr>
        <p:txBody>
          <a:bodyPr/>
          <a:lstStyle/>
          <a:p>
            <a:fld id="{2DD33827-6EEC-2845-BA25-B672AB0ABCDD}" type="slidenum">
              <a:rPr lang="en-US" smtClean="0"/>
              <a:t>‹#›</a:t>
            </a:fld>
            <a:endParaRPr lang="en-US"/>
          </a:p>
        </p:txBody>
      </p:sp>
    </p:spTree>
    <p:extLst>
      <p:ext uri="{BB962C8B-B14F-4D97-AF65-F5344CB8AC3E}">
        <p14:creationId xmlns:p14="http://schemas.microsoft.com/office/powerpoint/2010/main" val="10523946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D7068-BA39-FC43-B3F8-6E82043B16EB}"/>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29C83C0-8804-474B-BD12-DD4D869EF860}"/>
              </a:ext>
            </a:extLst>
          </p:cNvPr>
          <p:cNvSpPr>
            <a:spLocks noGrp="1"/>
          </p:cNvSpPr>
          <p:nvPr>
            <p:ph idx="1"/>
          </p:nvPr>
        </p:nvSpPr>
        <p:spPr>
          <a:xfrm>
            <a:off x="3887788" y="987425"/>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C19CE05-8D9D-FF47-8600-0ABC6DE3F1C5}"/>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1239AD-654D-2542-A9A0-EF9AA0142B30}"/>
              </a:ext>
            </a:extLst>
          </p:cNvPr>
          <p:cNvSpPr>
            <a:spLocks noGrp="1"/>
          </p:cNvSpPr>
          <p:nvPr>
            <p:ph type="dt" sz="half" idx="10"/>
          </p:nvPr>
        </p:nvSpPr>
        <p:spPr>
          <a:xfrm>
            <a:off x="628650" y="6356350"/>
            <a:ext cx="2057400" cy="365125"/>
          </a:xfrm>
          <a:prstGeom prst="rect">
            <a:avLst/>
          </a:prstGeom>
        </p:spPr>
        <p:txBody>
          <a:bodyPr/>
          <a:lstStyle/>
          <a:p>
            <a:fld id="{8C49D444-9681-1747-BD19-B0A7D86BFB95}" type="datetimeFigureOut">
              <a:rPr lang="en-US" smtClean="0"/>
              <a:t>5/2/2021</a:t>
            </a:fld>
            <a:endParaRPr lang="en-US"/>
          </a:p>
        </p:txBody>
      </p:sp>
      <p:sp>
        <p:nvSpPr>
          <p:cNvPr id="6" name="Footer Placeholder 5">
            <a:extLst>
              <a:ext uri="{FF2B5EF4-FFF2-40B4-BE49-F238E27FC236}">
                <a16:creationId xmlns:a16="http://schemas.microsoft.com/office/drawing/2014/main" id="{3626A8C5-75A3-894D-AE87-EE07D1AFD0A3}"/>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187271E-2A86-9D44-BA38-66B827BB93E3}"/>
              </a:ext>
            </a:extLst>
          </p:cNvPr>
          <p:cNvSpPr>
            <a:spLocks noGrp="1"/>
          </p:cNvSpPr>
          <p:nvPr>
            <p:ph type="sldNum" sz="quarter" idx="12"/>
          </p:nvPr>
        </p:nvSpPr>
        <p:spPr>
          <a:xfrm>
            <a:off x="6457950" y="6356350"/>
            <a:ext cx="2057400" cy="365125"/>
          </a:xfrm>
          <a:prstGeom prst="rect">
            <a:avLst/>
          </a:prstGeom>
        </p:spPr>
        <p:txBody>
          <a:bodyPr/>
          <a:lstStyle/>
          <a:p>
            <a:fld id="{2DD33827-6EEC-2845-BA25-B672AB0ABCDD}" type="slidenum">
              <a:rPr lang="en-US" smtClean="0"/>
              <a:t>‹#›</a:t>
            </a:fld>
            <a:endParaRPr lang="en-US"/>
          </a:p>
        </p:txBody>
      </p:sp>
    </p:spTree>
    <p:extLst>
      <p:ext uri="{BB962C8B-B14F-4D97-AF65-F5344CB8AC3E}">
        <p14:creationId xmlns:p14="http://schemas.microsoft.com/office/powerpoint/2010/main" val="23702382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6DF7D-F7B3-5346-B107-37D1C3DF22AE}"/>
              </a:ext>
            </a:extLst>
          </p:cNvPr>
          <p:cNvSpPr>
            <a:spLocks noGrp="1"/>
          </p:cNvSpPr>
          <p:nvPr>
            <p:ph type="title"/>
          </p:nvPr>
        </p:nvSpPr>
        <p:spPr>
          <a:xfrm>
            <a:off x="630238" y="457200"/>
            <a:ext cx="2949575"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9D48278-8BF8-8D41-B8FC-D9A421F32324}"/>
              </a:ext>
            </a:extLst>
          </p:cNvPr>
          <p:cNvSpPr>
            <a:spLocks noGrp="1"/>
          </p:cNvSpPr>
          <p:nvPr>
            <p:ph type="pic" idx="1"/>
          </p:nvPr>
        </p:nvSpPr>
        <p:spPr>
          <a:xfrm>
            <a:off x="3887788" y="987425"/>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2B605D0-9089-D045-8BD3-9A871EB06177}"/>
              </a:ext>
            </a:extLst>
          </p:cNvPr>
          <p:cNvSpPr>
            <a:spLocks noGrp="1"/>
          </p:cNvSpPr>
          <p:nvPr>
            <p:ph type="body" sz="half" idx="2"/>
          </p:nvPr>
        </p:nvSpPr>
        <p:spPr>
          <a:xfrm>
            <a:off x="630238" y="2057400"/>
            <a:ext cx="2949575"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1EA768-8B26-124D-9989-2AB56DC37F2B}"/>
              </a:ext>
            </a:extLst>
          </p:cNvPr>
          <p:cNvSpPr>
            <a:spLocks noGrp="1"/>
          </p:cNvSpPr>
          <p:nvPr>
            <p:ph type="dt" sz="half" idx="10"/>
          </p:nvPr>
        </p:nvSpPr>
        <p:spPr>
          <a:xfrm>
            <a:off x="628650" y="6356350"/>
            <a:ext cx="2057400" cy="365125"/>
          </a:xfrm>
          <a:prstGeom prst="rect">
            <a:avLst/>
          </a:prstGeom>
        </p:spPr>
        <p:txBody>
          <a:bodyPr/>
          <a:lstStyle/>
          <a:p>
            <a:fld id="{8C49D444-9681-1747-BD19-B0A7D86BFB95}" type="datetimeFigureOut">
              <a:rPr lang="en-US" smtClean="0"/>
              <a:t>5/2/2021</a:t>
            </a:fld>
            <a:endParaRPr lang="en-US"/>
          </a:p>
        </p:txBody>
      </p:sp>
      <p:sp>
        <p:nvSpPr>
          <p:cNvPr id="6" name="Footer Placeholder 5">
            <a:extLst>
              <a:ext uri="{FF2B5EF4-FFF2-40B4-BE49-F238E27FC236}">
                <a16:creationId xmlns:a16="http://schemas.microsoft.com/office/drawing/2014/main" id="{378F1282-D19F-2E48-9289-A9067327B78B}"/>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6B46259-FA89-1746-91C2-9943FC933982}"/>
              </a:ext>
            </a:extLst>
          </p:cNvPr>
          <p:cNvSpPr>
            <a:spLocks noGrp="1"/>
          </p:cNvSpPr>
          <p:nvPr>
            <p:ph type="sldNum" sz="quarter" idx="12"/>
          </p:nvPr>
        </p:nvSpPr>
        <p:spPr>
          <a:xfrm>
            <a:off x="6457950" y="6356350"/>
            <a:ext cx="2057400" cy="365125"/>
          </a:xfrm>
          <a:prstGeom prst="rect">
            <a:avLst/>
          </a:prstGeom>
        </p:spPr>
        <p:txBody>
          <a:bodyPr/>
          <a:lstStyle/>
          <a:p>
            <a:fld id="{2DD33827-6EEC-2845-BA25-B672AB0ABCDD}" type="slidenum">
              <a:rPr lang="en-US" smtClean="0"/>
              <a:t>‹#›</a:t>
            </a:fld>
            <a:endParaRPr lang="en-US"/>
          </a:p>
        </p:txBody>
      </p:sp>
    </p:spTree>
    <p:extLst>
      <p:ext uri="{BB962C8B-B14F-4D97-AF65-F5344CB8AC3E}">
        <p14:creationId xmlns:p14="http://schemas.microsoft.com/office/powerpoint/2010/main" val="33304641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Questi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634D5-0F07-D840-BBAE-880CF2F2AFE6}"/>
              </a:ext>
            </a:extLst>
          </p:cNvPr>
          <p:cNvSpPr>
            <a:spLocks noGrp="1"/>
          </p:cNvSpPr>
          <p:nvPr>
            <p:ph type="ctrTitle" hasCustomPrompt="1"/>
          </p:nvPr>
        </p:nvSpPr>
        <p:spPr>
          <a:xfrm>
            <a:off x="1143000" y="1122363"/>
            <a:ext cx="6858000" cy="1381125"/>
          </a:xfrm>
          <a:prstGeom prst="rect">
            <a:avLst/>
          </a:prstGeom>
        </p:spPr>
        <p:txBody>
          <a:bodyPr anchor="b"/>
          <a:lstStyle>
            <a:lvl1pPr algn="ctr">
              <a:defRPr sz="7200" b="0" i="0">
                <a:solidFill>
                  <a:schemeClr val="bg1"/>
                </a:solidFill>
                <a:latin typeface="Georgia" panose="02040502050405020303" pitchFamily="18" charset="0"/>
              </a:defRPr>
            </a:lvl1pPr>
          </a:lstStyle>
          <a:p>
            <a:r>
              <a:rPr lang="en-US"/>
              <a:t>Questions?</a:t>
            </a:r>
          </a:p>
        </p:txBody>
      </p:sp>
      <p:sp>
        <p:nvSpPr>
          <p:cNvPr id="4" name="Date Placeholder 3">
            <a:extLst>
              <a:ext uri="{FF2B5EF4-FFF2-40B4-BE49-F238E27FC236}">
                <a16:creationId xmlns:a16="http://schemas.microsoft.com/office/drawing/2014/main" id="{BB080A59-696B-6646-9273-BD2BE91B66B3}"/>
              </a:ext>
            </a:extLst>
          </p:cNvPr>
          <p:cNvSpPr>
            <a:spLocks noGrp="1"/>
          </p:cNvSpPr>
          <p:nvPr>
            <p:ph type="dt" sz="half" idx="10"/>
          </p:nvPr>
        </p:nvSpPr>
        <p:spPr>
          <a:xfrm>
            <a:off x="628650" y="6356350"/>
            <a:ext cx="2057400" cy="365125"/>
          </a:xfrm>
          <a:prstGeom prst="rect">
            <a:avLst/>
          </a:prstGeom>
        </p:spPr>
        <p:txBody>
          <a:bodyPr/>
          <a:lstStyle/>
          <a:p>
            <a:fld id="{00080807-5234-2A4B-8A26-A23CBA2CE2D5}" type="datetimeFigureOut">
              <a:rPr lang="en-US" smtClean="0"/>
              <a:t>5/2/2021</a:t>
            </a:fld>
            <a:endParaRPr lang="en-US"/>
          </a:p>
        </p:txBody>
      </p:sp>
      <p:sp>
        <p:nvSpPr>
          <p:cNvPr id="5" name="Footer Placeholder 4">
            <a:extLst>
              <a:ext uri="{FF2B5EF4-FFF2-40B4-BE49-F238E27FC236}">
                <a16:creationId xmlns:a16="http://schemas.microsoft.com/office/drawing/2014/main" id="{1760A5C4-918A-D24F-A96F-0099E3643CDF}"/>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811C6C8-E17E-1747-BD28-FA5268C91543}"/>
              </a:ext>
            </a:extLst>
          </p:cNvPr>
          <p:cNvSpPr>
            <a:spLocks noGrp="1"/>
          </p:cNvSpPr>
          <p:nvPr>
            <p:ph type="sldNum" sz="quarter" idx="12"/>
          </p:nvPr>
        </p:nvSpPr>
        <p:spPr>
          <a:xfrm>
            <a:off x="6457950" y="6356350"/>
            <a:ext cx="2057400" cy="365125"/>
          </a:xfrm>
          <a:prstGeom prst="rect">
            <a:avLst/>
          </a:prstGeom>
        </p:spPr>
        <p:txBody>
          <a:bodyPr/>
          <a:lstStyle/>
          <a:p>
            <a:fld id="{B005FB98-945D-2148-844B-3729A2F9C6F7}" type="slidenum">
              <a:rPr lang="en-US" smtClean="0"/>
              <a:t>‹#›</a:t>
            </a:fld>
            <a:endParaRPr lang="en-US"/>
          </a:p>
        </p:txBody>
      </p:sp>
      <p:sp>
        <p:nvSpPr>
          <p:cNvPr id="11" name="Picture Placeholder 10">
            <a:extLst>
              <a:ext uri="{FF2B5EF4-FFF2-40B4-BE49-F238E27FC236}">
                <a16:creationId xmlns:a16="http://schemas.microsoft.com/office/drawing/2014/main" id="{46AAB63D-41A8-4B4F-95B5-C2A3F63A2DFA}"/>
              </a:ext>
            </a:extLst>
          </p:cNvPr>
          <p:cNvSpPr>
            <a:spLocks noGrp="1"/>
          </p:cNvSpPr>
          <p:nvPr>
            <p:ph type="pic" sz="quarter" idx="13"/>
          </p:nvPr>
        </p:nvSpPr>
        <p:spPr>
          <a:xfrm>
            <a:off x="1143000" y="2654300"/>
            <a:ext cx="6858000" cy="3406775"/>
          </a:xfrm>
          <a:prstGeom prst="rect">
            <a:avLst/>
          </a:prstGeom>
        </p:spPr>
        <p:txBody>
          <a:bodyPr/>
          <a:lstStyle/>
          <a:p>
            <a:endParaRPr lang="en-US"/>
          </a:p>
        </p:txBody>
      </p:sp>
    </p:spTree>
    <p:extLst>
      <p:ext uri="{BB962C8B-B14F-4D97-AF65-F5344CB8AC3E}">
        <p14:creationId xmlns:p14="http://schemas.microsoft.com/office/powerpoint/2010/main" val="37222574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8" name="Text Box 7">
            <a:extLst>
              <a:ext uri="{FF2B5EF4-FFF2-40B4-BE49-F238E27FC236}">
                <a16:creationId xmlns:a16="http://schemas.microsoft.com/office/drawing/2014/main" id="{E9EA3A43-CDDA-0547-8E80-FA1584E0E220}"/>
              </a:ext>
            </a:extLst>
          </p:cNvPr>
          <p:cNvSpPr txBox="1">
            <a:spLocks noChangeArrowheads="1"/>
          </p:cNvSpPr>
          <p:nvPr userDrawn="1"/>
        </p:nvSpPr>
        <p:spPr bwMode="auto">
          <a:xfrm>
            <a:off x="2852996" y="4556125"/>
            <a:ext cx="343959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a:r>
              <a:rPr lang="en-US" altLang="en-US" sz="2000">
                <a:solidFill>
                  <a:schemeClr val="bg1"/>
                </a:solidFill>
                <a:latin typeface="Frutiger LT Std 55 Roman" pitchFamily="34" charset="0"/>
              </a:rPr>
              <a:t>National Park Service</a:t>
            </a:r>
          </a:p>
          <a:p>
            <a:pPr algn="ctr"/>
            <a:r>
              <a:rPr lang="en-US" altLang="en-US" sz="2000">
                <a:solidFill>
                  <a:schemeClr val="bg1"/>
                </a:solidFill>
                <a:latin typeface="Frutiger LT Std 55 Roman" pitchFamily="34" charset="0"/>
              </a:rPr>
              <a:t>U.S. Department of the Interior</a:t>
            </a:r>
          </a:p>
        </p:txBody>
      </p:sp>
      <p:pic>
        <p:nvPicPr>
          <p:cNvPr id="9" name="Picture 7" descr="National Park Service Arrowhead logo">
            <a:extLst>
              <a:ext uri="{FF2B5EF4-FFF2-40B4-BE49-F238E27FC236}">
                <a16:creationId xmlns:a16="http://schemas.microsoft.com/office/drawing/2014/main" id="{46A0AF45-133B-0541-B615-FE5C8E94E15A}"/>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3952875" y="2590800"/>
            <a:ext cx="137160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6">
            <a:extLst>
              <a:ext uri="{FF2B5EF4-FFF2-40B4-BE49-F238E27FC236}">
                <a16:creationId xmlns:a16="http://schemas.microsoft.com/office/drawing/2014/main" id="{6150C99E-7C3A-544C-B8E3-CAA34A979DF0}"/>
              </a:ext>
            </a:extLst>
          </p:cNvPr>
          <p:cNvSpPr txBox="1">
            <a:spLocks noChangeArrowheads="1"/>
          </p:cNvSpPr>
          <p:nvPr userDrawn="1"/>
        </p:nvSpPr>
        <p:spPr bwMode="auto">
          <a:xfrm>
            <a:off x="1514685" y="1095377"/>
            <a:ext cx="6176819" cy="1338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a:r>
              <a:rPr lang="en-US" altLang="en-US" sz="2800" dirty="0">
                <a:solidFill>
                  <a:schemeClr val="bg1"/>
                </a:solidFill>
                <a:latin typeface="Frutiger LT Std 55 Roman" pitchFamily="34" charset="0"/>
              </a:rPr>
              <a:t>Cultural Resources,</a:t>
            </a:r>
          </a:p>
          <a:p>
            <a:pPr algn="ctr"/>
            <a:r>
              <a:rPr lang="en-US" altLang="en-US" sz="2800" dirty="0">
                <a:solidFill>
                  <a:schemeClr val="bg1"/>
                </a:solidFill>
                <a:latin typeface="Frutiger LT Std 55 Roman" pitchFamily="34" charset="0"/>
              </a:rPr>
              <a:t>Partnerships, &amp; Science</a:t>
            </a:r>
          </a:p>
          <a:p>
            <a:pPr algn="ctr">
              <a:spcBef>
                <a:spcPts val="600"/>
              </a:spcBef>
            </a:pPr>
            <a:r>
              <a:rPr lang="en-US" altLang="en-US" sz="2000" dirty="0">
                <a:solidFill>
                  <a:schemeClr val="bg1"/>
                </a:solidFill>
                <a:latin typeface="Frutiger LT Std 55 Roman" pitchFamily="34" charset="0"/>
              </a:rPr>
              <a:t>National Center for Preservation Technology and Training</a:t>
            </a:r>
          </a:p>
        </p:txBody>
      </p:sp>
    </p:spTree>
    <p:extLst>
      <p:ext uri="{BB962C8B-B14F-4D97-AF65-F5344CB8AC3E}">
        <p14:creationId xmlns:p14="http://schemas.microsoft.com/office/powerpoint/2010/main" val="37304211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2D8A6-1184-484C-908F-84D3F6845382}"/>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F59F644-CB1E-1D4A-B6E1-726EEEE1E739}"/>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DAA3255-E1C7-C64D-A96E-5EDCDE5A424E}"/>
              </a:ext>
            </a:extLst>
          </p:cNvPr>
          <p:cNvSpPr>
            <a:spLocks noGrp="1"/>
          </p:cNvSpPr>
          <p:nvPr>
            <p:ph type="dt" sz="half" idx="10"/>
          </p:nvPr>
        </p:nvSpPr>
        <p:spPr/>
        <p:txBody>
          <a:bodyPr/>
          <a:lstStyle/>
          <a:p>
            <a:fld id="{D7447A15-9259-3447-9761-991C743233FA}" type="datetimeFigureOut">
              <a:rPr lang="en-US" smtClean="0"/>
              <a:t>5/2/2021</a:t>
            </a:fld>
            <a:endParaRPr lang="en-US"/>
          </a:p>
        </p:txBody>
      </p:sp>
      <p:sp>
        <p:nvSpPr>
          <p:cNvPr id="5" name="Footer Placeholder 4">
            <a:extLst>
              <a:ext uri="{FF2B5EF4-FFF2-40B4-BE49-F238E27FC236}">
                <a16:creationId xmlns:a16="http://schemas.microsoft.com/office/drawing/2014/main" id="{96DBBFA6-DEE3-DD4F-B611-0388E762BE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2F55A3-7A75-4D4C-9622-9A32554E2C43}"/>
              </a:ext>
            </a:extLst>
          </p:cNvPr>
          <p:cNvSpPr>
            <a:spLocks noGrp="1"/>
          </p:cNvSpPr>
          <p:nvPr>
            <p:ph type="sldNum" sz="quarter" idx="12"/>
          </p:nvPr>
        </p:nvSpPr>
        <p:spPr/>
        <p:txBody>
          <a:bodyPr/>
          <a:lstStyle/>
          <a:p>
            <a:fld id="{EB0B5AC2-16D6-744C-AFEF-0E631CB0670D}" type="slidenum">
              <a:rPr lang="en-US" smtClean="0"/>
              <a:t>‹#›</a:t>
            </a:fld>
            <a:endParaRPr lang="en-US"/>
          </a:p>
        </p:txBody>
      </p:sp>
    </p:spTree>
    <p:extLst>
      <p:ext uri="{BB962C8B-B14F-4D97-AF65-F5344CB8AC3E}">
        <p14:creationId xmlns:p14="http://schemas.microsoft.com/office/powerpoint/2010/main" val="1369793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1514D-74BA-D840-A2AF-A3AE97AD20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7145F1-6346-2947-8F11-C534AB1711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679B42-C9E0-BE44-92A6-FB28ABCF3640}"/>
              </a:ext>
            </a:extLst>
          </p:cNvPr>
          <p:cNvSpPr>
            <a:spLocks noGrp="1"/>
          </p:cNvSpPr>
          <p:nvPr>
            <p:ph type="dt" sz="half" idx="10"/>
          </p:nvPr>
        </p:nvSpPr>
        <p:spPr/>
        <p:txBody>
          <a:bodyPr/>
          <a:lstStyle/>
          <a:p>
            <a:fld id="{D7447A15-9259-3447-9761-991C743233FA}" type="datetimeFigureOut">
              <a:rPr lang="en-US" smtClean="0"/>
              <a:t>5/2/2021</a:t>
            </a:fld>
            <a:endParaRPr lang="en-US"/>
          </a:p>
        </p:txBody>
      </p:sp>
      <p:sp>
        <p:nvSpPr>
          <p:cNvPr id="5" name="Footer Placeholder 4">
            <a:extLst>
              <a:ext uri="{FF2B5EF4-FFF2-40B4-BE49-F238E27FC236}">
                <a16:creationId xmlns:a16="http://schemas.microsoft.com/office/drawing/2014/main" id="{607831D1-F04B-C747-995A-BD6CBE4A75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7D12EB-FAA2-854F-8FD1-09330CFCB46C}"/>
              </a:ext>
            </a:extLst>
          </p:cNvPr>
          <p:cNvSpPr>
            <a:spLocks noGrp="1"/>
          </p:cNvSpPr>
          <p:nvPr>
            <p:ph type="sldNum" sz="quarter" idx="12"/>
          </p:nvPr>
        </p:nvSpPr>
        <p:spPr/>
        <p:txBody>
          <a:bodyPr/>
          <a:lstStyle/>
          <a:p>
            <a:fld id="{EB0B5AC2-16D6-744C-AFEF-0E631CB0670D}" type="slidenum">
              <a:rPr lang="en-US" smtClean="0"/>
              <a:t>‹#›</a:t>
            </a:fld>
            <a:endParaRPr lang="en-US"/>
          </a:p>
        </p:txBody>
      </p:sp>
    </p:spTree>
    <p:extLst>
      <p:ext uri="{BB962C8B-B14F-4D97-AF65-F5344CB8AC3E}">
        <p14:creationId xmlns:p14="http://schemas.microsoft.com/office/powerpoint/2010/main" val="2612200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left align over black 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FF09671-FA60-C64E-9ED5-FB1FCD8BA697}"/>
              </a:ext>
            </a:extLst>
          </p:cNvPr>
          <p:cNvSpPr/>
          <p:nvPr userDrawn="1"/>
        </p:nvSpPr>
        <p:spPr>
          <a:xfrm>
            <a:off x="0" y="1253613"/>
            <a:ext cx="9144000" cy="560438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623888" y="1709739"/>
            <a:ext cx="7886700" cy="2852737"/>
          </a:xfrm>
        </p:spPr>
        <p:txBody>
          <a:bodyPr anchor="b"/>
          <a:lstStyle>
            <a:lvl1pPr>
              <a:defRPr sz="6000">
                <a:solidFill>
                  <a:schemeClr val="bg1"/>
                </a:solidFill>
              </a:defRPr>
            </a:lvl1pPr>
          </a:lstStyle>
          <a:p>
            <a:r>
              <a:rPr lang="en-US"/>
              <a:t>Edit Left Align </a:t>
            </a:r>
            <a:br>
              <a:rPr lang="en-US"/>
            </a:br>
            <a:r>
              <a:rPr lang="en-US"/>
              <a:t>Title Slide</a:t>
            </a:r>
          </a:p>
        </p:txBody>
      </p:sp>
      <p:sp>
        <p:nvSpPr>
          <p:cNvPr id="3" name="Text Placeholder 2"/>
          <p:cNvSpPr>
            <a:spLocks noGrp="1"/>
          </p:cNvSpPr>
          <p:nvPr>
            <p:ph type="body" idx="1" hasCustomPrompt="1"/>
          </p:nvPr>
        </p:nvSpPr>
        <p:spPr>
          <a:xfrm>
            <a:off x="623888" y="4589464"/>
            <a:ext cx="78867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subtitle</a:t>
            </a:r>
          </a:p>
        </p:txBody>
      </p:sp>
      <p:sp>
        <p:nvSpPr>
          <p:cNvPr id="4" name="Date Placeholder 3"/>
          <p:cNvSpPr>
            <a:spLocks noGrp="1"/>
          </p:cNvSpPr>
          <p:nvPr>
            <p:ph type="dt" sz="half" idx="10"/>
          </p:nvPr>
        </p:nvSpPr>
        <p:spPr/>
        <p:txBody>
          <a:bodyPr/>
          <a:lstStyle>
            <a:lvl1pPr>
              <a:defRPr>
                <a:solidFill>
                  <a:schemeClr val="bg1"/>
                </a:solidFill>
              </a:defRPr>
            </a:lvl1pPr>
          </a:lstStyle>
          <a:p>
            <a:fld id="{478A3234-E15B-864B-8651-0AB7FF93E16F}" type="datetimeFigureOut">
              <a:rPr lang="en-US" smtClean="0"/>
              <a:pPr/>
              <a:t>5/2/2021</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solidFill>
                <a:schemeClr val="bg1"/>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79F3ABAE-D230-5F41-A939-CC33C10D53CE}" type="slidenum">
              <a:rPr lang="en-US" smtClean="0"/>
              <a:pPr/>
              <a:t>‹#›</a:t>
            </a:fld>
            <a:endParaRPr lang="en-US"/>
          </a:p>
        </p:txBody>
      </p:sp>
    </p:spTree>
    <p:extLst>
      <p:ext uri="{BB962C8B-B14F-4D97-AF65-F5344CB8AC3E}">
        <p14:creationId xmlns:p14="http://schemas.microsoft.com/office/powerpoint/2010/main" val="3856715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B4D6B-9E23-A746-A9FC-6B0033186AA7}"/>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19BB0DF-D937-064F-BC37-97649B1D84A4}"/>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4247F1-ABA8-0643-868B-E08EBC01C943}"/>
              </a:ext>
            </a:extLst>
          </p:cNvPr>
          <p:cNvSpPr>
            <a:spLocks noGrp="1"/>
          </p:cNvSpPr>
          <p:nvPr>
            <p:ph type="dt" sz="half" idx="10"/>
          </p:nvPr>
        </p:nvSpPr>
        <p:spPr/>
        <p:txBody>
          <a:bodyPr/>
          <a:lstStyle/>
          <a:p>
            <a:fld id="{D7447A15-9259-3447-9761-991C743233FA}" type="datetimeFigureOut">
              <a:rPr lang="en-US" smtClean="0"/>
              <a:t>5/2/2021</a:t>
            </a:fld>
            <a:endParaRPr lang="en-US"/>
          </a:p>
        </p:txBody>
      </p:sp>
      <p:sp>
        <p:nvSpPr>
          <p:cNvPr id="5" name="Footer Placeholder 4">
            <a:extLst>
              <a:ext uri="{FF2B5EF4-FFF2-40B4-BE49-F238E27FC236}">
                <a16:creationId xmlns:a16="http://schemas.microsoft.com/office/drawing/2014/main" id="{783530D5-A8F9-7E44-BF8B-D15B3BE89F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E01A16-CC8F-9744-B0D8-6A4CC78DF941}"/>
              </a:ext>
            </a:extLst>
          </p:cNvPr>
          <p:cNvSpPr>
            <a:spLocks noGrp="1"/>
          </p:cNvSpPr>
          <p:nvPr>
            <p:ph type="sldNum" sz="quarter" idx="12"/>
          </p:nvPr>
        </p:nvSpPr>
        <p:spPr/>
        <p:txBody>
          <a:bodyPr/>
          <a:lstStyle/>
          <a:p>
            <a:fld id="{EB0B5AC2-16D6-744C-AFEF-0E631CB0670D}" type="slidenum">
              <a:rPr lang="en-US" smtClean="0"/>
              <a:t>‹#›</a:t>
            </a:fld>
            <a:endParaRPr lang="en-US"/>
          </a:p>
        </p:txBody>
      </p:sp>
    </p:spTree>
    <p:extLst>
      <p:ext uri="{BB962C8B-B14F-4D97-AF65-F5344CB8AC3E}">
        <p14:creationId xmlns:p14="http://schemas.microsoft.com/office/powerpoint/2010/main" val="32873770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23105-098D-2948-BB1A-3DCAFD1090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51DC0B-A1B7-1C4A-BFBB-09488259D2DD}"/>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7AE0E2-CE97-C548-B87C-159F13E7130E}"/>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39D888-5054-3349-9BB1-A642B438AF6D}"/>
              </a:ext>
            </a:extLst>
          </p:cNvPr>
          <p:cNvSpPr>
            <a:spLocks noGrp="1"/>
          </p:cNvSpPr>
          <p:nvPr>
            <p:ph type="dt" sz="half" idx="10"/>
          </p:nvPr>
        </p:nvSpPr>
        <p:spPr/>
        <p:txBody>
          <a:bodyPr/>
          <a:lstStyle/>
          <a:p>
            <a:fld id="{D7447A15-9259-3447-9761-991C743233FA}" type="datetimeFigureOut">
              <a:rPr lang="en-US" smtClean="0"/>
              <a:t>5/2/2021</a:t>
            </a:fld>
            <a:endParaRPr lang="en-US"/>
          </a:p>
        </p:txBody>
      </p:sp>
      <p:sp>
        <p:nvSpPr>
          <p:cNvPr id="6" name="Footer Placeholder 5">
            <a:extLst>
              <a:ext uri="{FF2B5EF4-FFF2-40B4-BE49-F238E27FC236}">
                <a16:creationId xmlns:a16="http://schemas.microsoft.com/office/drawing/2014/main" id="{ACEAD666-FAE8-F540-8473-079B2073ED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46CA2A-F6C5-FF41-A65A-D8F36326BE72}"/>
              </a:ext>
            </a:extLst>
          </p:cNvPr>
          <p:cNvSpPr>
            <a:spLocks noGrp="1"/>
          </p:cNvSpPr>
          <p:nvPr>
            <p:ph type="sldNum" sz="quarter" idx="12"/>
          </p:nvPr>
        </p:nvSpPr>
        <p:spPr/>
        <p:txBody>
          <a:bodyPr/>
          <a:lstStyle/>
          <a:p>
            <a:fld id="{EB0B5AC2-16D6-744C-AFEF-0E631CB0670D}" type="slidenum">
              <a:rPr lang="en-US" smtClean="0"/>
              <a:t>‹#›</a:t>
            </a:fld>
            <a:endParaRPr lang="en-US"/>
          </a:p>
        </p:txBody>
      </p:sp>
    </p:spTree>
    <p:extLst>
      <p:ext uri="{BB962C8B-B14F-4D97-AF65-F5344CB8AC3E}">
        <p14:creationId xmlns:p14="http://schemas.microsoft.com/office/powerpoint/2010/main" val="13682931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72799-5FD0-C44B-9BAF-3E92AC4A14C6}"/>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CBBA20-1CF2-4D4C-B7E3-61C97A5882AC}"/>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6026E25-16B6-CA43-850F-687987233460}"/>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8BB36AA-AC32-C44A-AB51-3479179577D7}"/>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0C2A91F-539A-1C4E-BFE4-037C4E131388}"/>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F00978-BE09-A649-9AA9-522106368AC3}"/>
              </a:ext>
            </a:extLst>
          </p:cNvPr>
          <p:cNvSpPr>
            <a:spLocks noGrp="1"/>
          </p:cNvSpPr>
          <p:nvPr>
            <p:ph type="dt" sz="half" idx="10"/>
          </p:nvPr>
        </p:nvSpPr>
        <p:spPr/>
        <p:txBody>
          <a:bodyPr/>
          <a:lstStyle/>
          <a:p>
            <a:fld id="{D7447A15-9259-3447-9761-991C743233FA}" type="datetimeFigureOut">
              <a:rPr lang="en-US" smtClean="0"/>
              <a:t>5/2/2021</a:t>
            </a:fld>
            <a:endParaRPr lang="en-US"/>
          </a:p>
        </p:txBody>
      </p:sp>
      <p:sp>
        <p:nvSpPr>
          <p:cNvPr id="8" name="Footer Placeholder 7">
            <a:extLst>
              <a:ext uri="{FF2B5EF4-FFF2-40B4-BE49-F238E27FC236}">
                <a16:creationId xmlns:a16="http://schemas.microsoft.com/office/drawing/2014/main" id="{E53B1B2E-851A-B04F-8DB1-97870BFCAA1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12644CB-C070-9F45-991F-746F6FB09AE2}"/>
              </a:ext>
            </a:extLst>
          </p:cNvPr>
          <p:cNvSpPr>
            <a:spLocks noGrp="1"/>
          </p:cNvSpPr>
          <p:nvPr>
            <p:ph type="sldNum" sz="quarter" idx="12"/>
          </p:nvPr>
        </p:nvSpPr>
        <p:spPr/>
        <p:txBody>
          <a:bodyPr/>
          <a:lstStyle/>
          <a:p>
            <a:fld id="{EB0B5AC2-16D6-744C-AFEF-0E631CB0670D}" type="slidenum">
              <a:rPr lang="en-US" smtClean="0"/>
              <a:t>‹#›</a:t>
            </a:fld>
            <a:endParaRPr lang="en-US"/>
          </a:p>
        </p:txBody>
      </p:sp>
    </p:spTree>
    <p:extLst>
      <p:ext uri="{BB962C8B-B14F-4D97-AF65-F5344CB8AC3E}">
        <p14:creationId xmlns:p14="http://schemas.microsoft.com/office/powerpoint/2010/main" val="9773782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C7064-8514-A947-B3E0-65A357A04C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650EAA9-57C4-0147-9129-E17763168866}"/>
              </a:ext>
            </a:extLst>
          </p:cNvPr>
          <p:cNvSpPr>
            <a:spLocks noGrp="1"/>
          </p:cNvSpPr>
          <p:nvPr>
            <p:ph type="dt" sz="half" idx="10"/>
          </p:nvPr>
        </p:nvSpPr>
        <p:spPr/>
        <p:txBody>
          <a:bodyPr/>
          <a:lstStyle/>
          <a:p>
            <a:fld id="{D7447A15-9259-3447-9761-991C743233FA}" type="datetimeFigureOut">
              <a:rPr lang="en-US" smtClean="0"/>
              <a:t>5/2/2021</a:t>
            </a:fld>
            <a:endParaRPr lang="en-US"/>
          </a:p>
        </p:txBody>
      </p:sp>
      <p:sp>
        <p:nvSpPr>
          <p:cNvPr id="4" name="Footer Placeholder 3">
            <a:extLst>
              <a:ext uri="{FF2B5EF4-FFF2-40B4-BE49-F238E27FC236}">
                <a16:creationId xmlns:a16="http://schemas.microsoft.com/office/drawing/2014/main" id="{D16D9F33-D2F2-CE46-BA64-06322A503A3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8C07FD0-4DB9-AA40-B0C0-B7DA0C4188AF}"/>
              </a:ext>
            </a:extLst>
          </p:cNvPr>
          <p:cNvSpPr>
            <a:spLocks noGrp="1"/>
          </p:cNvSpPr>
          <p:nvPr>
            <p:ph type="sldNum" sz="quarter" idx="12"/>
          </p:nvPr>
        </p:nvSpPr>
        <p:spPr/>
        <p:txBody>
          <a:bodyPr/>
          <a:lstStyle/>
          <a:p>
            <a:fld id="{EB0B5AC2-16D6-744C-AFEF-0E631CB0670D}" type="slidenum">
              <a:rPr lang="en-US" smtClean="0"/>
              <a:t>‹#›</a:t>
            </a:fld>
            <a:endParaRPr lang="en-US"/>
          </a:p>
        </p:txBody>
      </p:sp>
    </p:spTree>
    <p:extLst>
      <p:ext uri="{BB962C8B-B14F-4D97-AF65-F5344CB8AC3E}">
        <p14:creationId xmlns:p14="http://schemas.microsoft.com/office/powerpoint/2010/main" val="30716691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5774C2-3348-E64A-A157-38D271C94316}"/>
              </a:ext>
            </a:extLst>
          </p:cNvPr>
          <p:cNvSpPr>
            <a:spLocks noGrp="1"/>
          </p:cNvSpPr>
          <p:nvPr>
            <p:ph type="dt" sz="half" idx="10"/>
          </p:nvPr>
        </p:nvSpPr>
        <p:spPr/>
        <p:txBody>
          <a:bodyPr/>
          <a:lstStyle/>
          <a:p>
            <a:fld id="{D7447A15-9259-3447-9761-991C743233FA}" type="datetimeFigureOut">
              <a:rPr lang="en-US" smtClean="0"/>
              <a:t>5/2/2021</a:t>
            </a:fld>
            <a:endParaRPr lang="en-US"/>
          </a:p>
        </p:txBody>
      </p:sp>
      <p:sp>
        <p:nvSpPr>
          <p:cNvPr id="3" name="Footer Placeholder 2">
            <a:extLst>
              <a:ext uri="{FF2B5EF4-FFF2-40B4-BE49-F238E27FC236}">
                <a16:creationId xmlns:a16="http://schemas.microsoft.com/office/drawing/2014/main" id="{CC0E2F98-76BE-E54C-AC45-11B738EDCF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31878B3-913F-0A4D-8257-C6FE1E1747DE}"/>
              </a:ext>
            </a:extLst>
          </p:cNvPr>
          <p:cNvSpPr>
            <a:spLocks noGrp="1"/>
          </p:cNvSpPr>
          <p:nvPr>
            <p:ph type="sldNum" sz="quarter" idx="12"/>
          </p:nvPr>
        </p:nvSpPr>
        <p:spPr/>
        <p:txBody>
          <a:bodyPr/>
          <a:lstStyle/>
          <a:p>
            <a:fld id="{EB0B5AC2-16D6-744C-AFEF-0E631CB0670D}" type="slidenum">
              <a:rPr lang="en-US" smtClean="0"/>
              <a:t>‹#›</a:t>
            </a:fld>
            <a:endParaRPr lang="en-US"/>
          </a:p>
        </p:txBody>
      </p:sp>
    </p:spTree>
    <p:extLst>
      <p:ext uri="{BB962C8B-B14F-4D97-AF65-F5344CB8AC3E}">
        <p14:creationId xmlns:p14="http://schemas.microsoft.com/office/powerpoint/2010/main" val="12389970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54B17-FE58-A845-8064-17A87469CCD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6D9B42-9247-3444-B7E2-384ED7448BFF}"/>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67FCD1A-CAE9-6243-AE3C-F11E0690ABC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36C985-87BA-7B45-AB74-640E8BD8E740}"/>
              </a:ext>
            </a:extLst>
          </p:cNvPr>
          <p:cNvSpPr>
            <a:spLocks noGrp="1"/>
          </p:cNvSpPr>
          <p:nvPr>
            <p:ph type="dt" sz="half" idx="10"/>
          </p:nvPr>
        </p:nvSpPr>
        <p:spPr/>
        <p:txBody>
          <a:bodyPr/>
          <a:lstStyle/>
          <a:p>
            <a:fld id="{D7447A15-9259-3447-9761-991C743233FA}" type="datetimeFigureOut">
              <a:rPr lang="en-US" smtClean="0"/>
              <a:t>5/2/2021</a:t>
            </a:fld>
            <a:endParaRPr lang="en-US"/>
          </a:p>
        </p:txBody>
      </p:sp>
      <p:sp>
        <p:nvSpPr>
          <p:cNvPr id="6" name="Footer Placeholder 5">
            <a:extLst>
              <a:ext uri="{FF2B5EF4-FFF2-40B4-BE49-F238E27FC236}">
                <a16:creationId xmlns:a16="http://schemas.microsoft.com/office/drawing/2014/main" id="{327D2219-537E-A84C-BDF1-0E50F9EEDE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C5F142-BCEA-BF4A-B716-52B321E891A4}"/>
              </a:ext>
            </a:extLst>
          </p:cNvPr>
          <p:cNvSpPr>
            <a:spLocks noGrp="1"/>
          </p:cNvSpPr>
          <p:nvPr>
            <p:ph type="sldNum" sz="quarter" idx="12"/>
          </p:nvPr>
        </p:nvSpPr>
        <p:spPr/>
        <p:txBody>
          <a:bodyPr/>
          <a:lstStyle/>
          <a:p>
            <a:fld id="{EB0B5AC2-16D6-744C-AFEF-0E631CB0670D}" type="slidenum">
              <a:rPr lang="en-US" smtClean="0"/>
              <a:t>‹#›</a:t>
            </a:fld>
            <a:endParaRPr lang="en-US"/>
          </a:p>
        </p:txBody>
      </p:sp>
    </p:spTree>
    <p:extLst>
      <p:ext uri="{BB962C8B-B14F-4D97-AF65-F5344CB8AC3E}">
        <p14:creationId xmlns:p14="http://schemas.microsoft.com/office/powerpoint/2010/main" val="25092900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D12A1-3FA7-D541-8A7B-94DDF1833451}"/>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F6FC0BC-0C48-024B-82B2-DD5F887FBA23}"/>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94B85E5-0156-0F44-8475-6B475D87B906}"/>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AF47A7-376E-B043-A25E-F18ADED92FBE}"/>
              </a:ext>
            </a:extLst>
          </p:cNvPr>
          <p:cNvSpPr>
            <a:spLocks noGrp="1"/>
          </p:cNvSpPr>
          <p:nvPr>
            <p:ph type="dt" sz="half" idx="10"/>
          </p:nvPr>
        </p:nvSpPr>
        <p:spPr/>
        <p:txBody>
          <a:bodyPr/>
          <a:lstStyle/>
          <a:p>
            <a:fld id="{D7447A15-9259-3447-9761-991C743233FA}" type="datetimeFigureOut">
              <a:rPr lang="en-US" smtClean="0"/>
              <a:t>5/2/2021</a:t>
            </a:fld>
            <a:endParaRPr lang="en-US"/>
          </a:p>
        </p:txBody>
      </p:sp>
      <p:sp>
        <p:nvSpPr>
          <p:cNvPr id="6" name="Footer Placeholder 5">
            <a:extLst>
              <a:ext uri="{FF2B5EF4-FFF2-40B4-BE49-F238E27FC236}">
                <a16:creationId xmlns:a16="http://schemas.microsoft.com/office/drawing/2014/main" id="{2E6A308D-924E-254F-9761-2274B6B73D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CEEA99-ED30-D341-B7B6-1DD1FE52B257}"/>
              </a:ext>
            </a:extLst>
          </p:cNvPr>
          <p:cNvSpPr>
            <a:spLocks noGrp="1"/>
          </p:cNvSpPr>
          <p:nvPr>
            <p:ph type="sldNum" sz="quarter" idx="12"/>
          </p:nvPr>
        </p:nvSpPr>
        <p:spPr/>
        <p:txBody>
          <a:bodyPr/>
          <a:lstStyle/>
          <a:p>
            <a:fld id="{EB0B5AC2-16D6-744C-AFEF-0E631CB0670D}" type="slidenum">
              <a:rPr lang="en-US" smtClean="0"/>
              <a:t>‹#›</a:t>
            </a:fld>
            <a:endParaRPr lang="en-US"/>
          </a:p>
        </p:txBody>
      </p:sp>
    </p:spTree>
    <p:extLst>
      <p:ext uri="{BB962C8B-B14F-4D97-AF65-F5344CB8AC3E}">
        <p14:creationId xmlns:p14="http://schemas.microsoft.com/office/powerpoint/2010/main" val="33590388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61243-772A-AD4A-9F55-DAEC11ABEB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312200D-4C8E-7544-A94C-A7AE66AA7A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109017-3ECB-754D-B31D-50EB91E225F5}"/>
              </a:ext>
            </a:extLst>
          </p:cNvPr>
          <p:cNvSpPr>
            <a:spLocks noGrp="1"/>
          </p:cNvSpPr>
          <p:nvPr>
            <p:ph type="dt" sz="half" idx="10"/>
          </p:nvPr>
        </p:nvSpPr>
        <p:spPr/>
        <p:txBody>
          <a:bodyPr/>
          <a:lstStyle/>
          <a:p>
            <a:fld id="{D7447A15-9259-3447-9761-991C743233FA}" type="datetimeFigureOut">
              <a:rPr lang="en-US" smtClean="0"/>
              <a:t>5/2/2021</a:t>
            </a:fld>
            <a:endParaRPr lang="en-US"/>
          </a:p>
        </p:txBody>
      </p:sp>
      <p:sp>
        <p:nvSpPr>
          <p:cNvPr id="5" name="Footer Placeholder 4">
            <a:extLst>
              <a:ext uri="{FF2B5EF4-FFF2-40B4-BE49-F238E27FC236}">
                <a16:creationId xmlns:a16="http://schemas.microsoft.com/office/drawing/2014/main" id="{2C552239-89E9-5841-BCC9-798A2384B2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27FD22-FE00-234E-B3B8-936CB94FFAAD}"/>
              </a:ext>
            </a:extLst>
          </p:cNvPr>
          <p:cNvSpPr>
            <a:spLocks noGrp="1"/>
          </p:cNvSpPr>
          <p:nvPr>
            <p:ph type="sldNum" sz="quarter" idx="12"/>
          </p:nvPr>
        </p:nvSpPr>
        <p:spPr/>
        <p:txBody>
          <a:bodyPr/>
          <a:lstStyle/>
          <a:p>
            <a:fld id="{EB0B5AC2-16D6-744C-AFEF-0E631CB0670D}" type="slidenum">
              <a:rPr lang="en-US" smtClean="0"/>
              <a:t>‹#›</a:t>
            </a:fld>
            <a:endParaRPr lang="en-US"/>
          </a:p>
        </p:txBody>
      </p:sp>
    </p:spTree>
    <p:extLst>
      <p:ext uri="{BB962C8B-B14F-4D97-AF65-F5344CB8AC3E}">
        <p14:creationId xmlns:p14="http://schemas.microsoft.com/office/powerpoint/2010/main" val="28228816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325FC5-E192-1D49-B0C8-DE606081CF7A}"/>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740468D-64B1-444F-B917-6F1C07892E28}"/>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BA5803-4DC8-DE47-83C0-297020A23A6D}"/>
              </a:ext>
            </a:extLst>
          </p:cNvPr>
          <p:cNvSpPr>
            <a:spLocks noGrp="1"/>
          </p:cNvSpPr>
          <p:nvPr>
            <p:ph type="dt" sz="half" idx="10"/>
          </p:nvPr>
        </p:nvSpPr>
        <p:spPr/>
        <p:txBody>
          <a:bodyPr/>
          <a:lstStyle/>
          <a:p>
            <a:fld id="{D7447A15-9259-3447-9761-991C743233FA}" type="datetimeFigureOut">
              <a:rPr lang="en-US" smtClean="0"/>
              <a:t>5/2/2021</a:t>
            </a:fld>
            <a:endParaRPr lang="en-US"/>
          </a:p>
        </p:txBody>
      </p:sp>
      <p:sp>
        <p:nvSpPr>
          <p:cNvPr id="5" name="Footer Placeholder 4">
            <a:extLst>
              <a:ext uri="{FF2B5EF4-FFF2-40B4-BE49-F238E27FC236}">
                <a16:creationId xmlns:a16="http://schemas.microsoft.com/office/drawing/2014/main" id="{66CBB831-0C82-2144-B4E8-288F4E48D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FB6291-AB10-F94D-961A-25B993A4EEEA}"/>
              </a:ext>
            </a:extLst>
          </p:cNvPr>
          <p:cNvSpPr>
            <a:spLocks noGrp="1"/>
          </p:cNvSpPr>
          <p:nvPr>
            <p:ph type="sldNum" sz="quarter" idx="12"/>
          </p:nvPr>
        </p:nvSpPr>
        <p:spPr/>
        <p:txBody>
          <a:bodyPr/>
          <a:lstStyle/>
          <a:p>
            <a:fld id="{EB0B5AC2-16D6-744C-AFEF-0E631CB0670D}" type="slidenum">
              <a:rPr lang="en-US" smtClean="0"/>
              <a:t>‹#›</a:t>
            </a:fld>
            <a:endParaRPr lang="en-US"/>
          </a:p>
        </p:txBody>
      </p:sp>
    </p:spTree>
    <p:extLst>
      <p:ext uri="{BB962C8B-B14F-4D97-AF65-F5344CB8AC3E}">
        <p14:creationId xmlns:p14="http://schemas.microsoft.com/office/powerpoint/2010/main" val="1974259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entered title over picture">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FE6C8485-780A-5E4C-962F-14E57E9E0F37}"/>
              </a:ext>
            </a:extLst>
          </p:cNvPr>
          <p:cNvSpPr>
            <a:spLocks noGrp="1"/>
          </p:cNvSpPr>
          <p:nvPr>
            <p:ph type="pic" idx="13"/>
          </p:nvPr>
        </p:nvSpPr>
        <p:spPr>
          <a:xfrm>
            <a:off x="0" y="1230312"/>
            <a:ext cx="9144000" cy="56276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 name="Title 1"/>
          <p:cNvSpPr>
            <a:spLocks noGrp="1"/>
          </p:cNvSpPr>
          <p:nvPr>
            <p:ph type="ctrTitle" hasCustomPrompt="1"/>
          </p:nvPr>
        </p:nvSpPr>
        <p:spPr>
          <a:xfrm>
            <a:off x="685800" y="1122363"/>
            <a:ext cx="7772400" cy="2387600"/>
          </a:xfrm>
        </p:spPr>
        <p:txBody>
          <a:bodyPr anchor="b"/>
          <a:lstStyle>
            <a:lvl1pPr algn="ctr">
              <a:defRPr sz="6000"/>
            </a:lvl1pPr>
          </a:lstStyle>
          <a:p>
            <a:r>
              <a:rPr lang="en-US"/>
              <a:t>Edit Centered </a:t>
            </a:r>
            <a:br>
              <a:rPr lang="en-US"/>
            </a:br>
            <a:r>
              <a:rPr lang="en-US"/>
              <a:t>Title Slide</a:t>
            </a:r>
          </a:p>
        </p:txBody>
      </p:sp>
      <p:sp>
        <p:nvSpPr>
          <p:cNvPr id="3" name="Subtitle 2"/>
          <p:cNvSpPr>
            <a:spLocks noGrp="1"/>
          </p:cNvSpPr>
          <p:nvPr>
            <p:ph type="subTitle" idx="1" hasCustomPrompt="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4" name="Date Placeholder 3"/>
          <p:cNvSpPr>
            <a:spLocks noGrp="1"/>
          </p:cNvSpPr>
          <p:nvPr>
            <p:ph type="dt" sz="half" idx="10"/>
          </p:nvPr>
        </p:nvSpPr>
        <p:spPr/>
        <p:txBody>
          <a:bodyPr/>
          <a:lstStyle/>
          <a:p>
            <a:fld id="{478A3234-E15B-864B-8651-0AB7FF93E16F}" type="datetimeFigureOut">
              <a:rPr lang="en-US" smtClean="0"/>
              <a:t>5/2/2021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F3ABAE-D230-5F41-A939-CC33C10D53CE}" type="slidenum">
              <a:rPr lang="en-US" smtClean="0"/>
              <a:t>‹#›</a:t>
            </a:fld>
            <a:endParaRPr lang="en-US"/>
          </a:p>
        </p:txBody>
      </p:sp>
    </p:spTree>
    <p:extLst>
      <p:ext uri="{BB962C8B-B14F-4D97-AF65-F5344CB8AC3E}">
        <p14:creationId xmlns:p14="http://schemas.microsoft.com/office/powerpoint/2010/main" val="48890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entered title over black 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66B3A97-519F-F44B-8633-CCF63F6855CA}"/>
              </a:ext>
            </a:extLst>
          </p:cNvPr>
          <p:cNvSpPr/>
          <p:nvPr userDrawn="1"/>
        </p:nvSpPr>
        <p:spPr>
          <a:xfrm>
            <a:off x="0" y="1253613"/>
            <a:ext cx="9144000" cy="560438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85800" y="1122363"/>
            <a:ext cx="7772400" cy="2387600"/>
          </a:xfrm>
        </p:spPr>
        <p:txBody>
          <a:bodyPr anchor="b"/>
          <a:lstStyle>
            <a:lvl1pPr algn="ctr">
              <a:defRPr sz="6000">
                <a:solidFill>
                  <a:schemeClr val="bg1"/>
                </a:solidFill>
              </a:defRPr>
            </a:lvl1pPr>
          </a:lstStyle>
          <a:p>
            <a:r>
              <a:rPr lang="en-US"/>
              <a:t>Edit Centered </a:t>
            </a:r>
            <a:br>
              <a:rPr lang="en-US"/>
            </a:br>
            <a:r>
              <a:rPr lang="en-US"/>
              <a:t>Title Slide</a:t>
            </a:r>
          </a:p>
        </p:txBody>
      </p:sp>
      <p:sp>
        <p:nvSpPr>
          <p:cNvPr id="3" name="Subtitle 2"/>
          <p:cNvSpPr>
            <a:spLocks noGrp="1"/>
          </p:cNvSpPr>
          <p:nvPr>
            <p:ph type="subTitle" idx="1" hasCustomPrompt="1"/>
          </p:nvPr>
        </p:nvSpPr>
        <p:spPr>
          <a:xfrm>
            <a:off x="1143000" y="3602038"/>
            <a:ext cx="6858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4" name="Date Placeholder 3"/>
          <p:cNvSpPr>
            <a:spLocks noGrp="1"/>
          </p:cNvSpPr>
          <p:nvPr>
            <p:ph type="dt" sz="half" idx="10"/>
          </p:nvPr>
        </p:nvSpPr>
        <p:spPr/>
        <p:txBody>
          <a:bodyPr/>
          <a:lstStyle>
            <a:lvl1pPr>
              <a:defRPr>
                <a:solidFill>
                  <a:schemeClr val="bg1"/>
                </a:solidFill>
              </a:defRPr>
            </a:lvl1pPr>
          </a:lstStyle>
          <a:p>
            <a:fld id="{478A3234-E15B-864B-8651-0AB7FF93E16F}" type="datetimeFigureOut">
              <a:rPr lang="en-US" smtClean="0"/>
              <a:pPr/>
              <a:t>5/2/2021</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solidFill>
                <a:schemeClr val="bg1"/>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79F3ABAE-D230-5F41-A939-CC33C10D53CE}" type="slidenum">
              <a:rPr lang="en-US" smtClean="0"/>
              <a:pPr/>
              <a:t>‹#›</a:t>
            </a:fld>
            <a:endParaRPr lang="en-US"/>
          </a:p>
        </p:txBody>
      </p:sp>
    </p:spTree>
    <p:extLst>
      <p:ext uri="{BB962C8B-B14F-4D97-AF65-F5344CB8AC3E}">
        <p14:creationId xmlns:p14="http://schemas.microsoft.com/office/powerpoint/2010/main" val="551571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only">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8393D47F-5119-2544-ABEB-ACDDB3F5F80C}"/>
              </a:ext>
            </a:extLst>
          </p:cNvPr>
          <p:cNvSpPr>
            <a:spLocks noGrp="1"/>
          </p:cNvSpPr>
          <p:nvPr>
            <p:ph type="pic" idx="1"/>
          </p:nvPr>
        </p:nvSpPr>
        <p:spPr>
          <a:xfrm>
            <a:off x="0" y="1230312"/>
            <a:ext cx="9144000" cy="56276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 name="Date Placeholder 1"/>
          <p:cNvSpPr>
            <a:spLocks noGrp="1"/>
          </p:cNvSpPr>
          <p:nvPr>
            <p:ph type="dt" sz="half" idx="10"/>
          </p:nvPr>
        </p:nvSpPr>
        <p:spPr/>
        <p:txBody>
          <a:bodyPr/>
          <a:lstStyle/>
          <a:p>
            <a:fld id="{478A3234-E15B-864B-8651-0AB7FF93E16F}" type="datetimeFigureOut">
              <a:rPr lang="en-US" smtClean="0"/>
              <a:t>5/2/2021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F3ABAE-D230-5F41-A939-CC33C10D53CE}" type="slidenum">
              <a:rPr lang="en-US" smtClean="0"/>
              <a:t>‹#›</a:t>
            </a:fld>
            <a:endParaRPr lang="en-US"/>
          </a:p>
        </p:txBody>
      </p:sp>
    </p:spTree>
    <p:extLst>
      <p:ext uri="{BB962C8B-B14F-4D97-AF65-F5344CB8AC3E}">
        <p14:creationId xmlns:p14="http://schemas.microsoft.com/office/powerpoint/2010/main" val="2262645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CC9EF-BE5C-6F4B-9761-40211E90D0FB}"/>
              </a:ext>
            </a:extLst>
          </p:cNvPr>
          <p:cNvSpPr>
            <a:spLocks noGrp="1"/>
          </p:cNvSpPr>
          <p:nvPr>
            <p:ph type="title" hasCustomPrompt="1"/>
          </p:nvPr>
        </p:nvSpPr>
        <p:spPr/>
        <p:txBody>
          <a:bodyPr/>
          <a:lstStyle/>
          <a:p>
            <a:r>
              <a:rPr lang="en-US"/>
              <a:t>Edit two-column slide title</a:t>
            </a:r>
          </a:p>
        </p:txBody>
      </p:sp>
      <p:sp>
        <p:nvSpPr>
          <p:cNvPr id="3" name="Content Placeholder 2">
            <a:extLst>
              <a:ext uri="{FF2B5EF4-FFF2-40B4-BE49-F238E27FC236}">
                <a16:creationId xmlns:a16="http://schemas.microsoft.com/office/drawing/2014/main" id="{2E850E70-13B3-A140-B60C-2A033C1FEEF2}"/>
              </a:ext>
            </a:extLst>
          </p:cNvPr>
          <p:cNvSpPr>
            <a:spLocks noGrp="1"/>
          </p:cNvSpPr>
          <p:nvPr>
            <p:ph sz="half" idx="1"/>
          </p:nvPr>
        </p:nvSpPr>
        <p:spPr>
          <a:xfrm>
            <a:off x="628650" y="1825625"/>
            <a:ext cx="3867150" cy="4351338"/>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F2BBAE-66E8-0747-B3AB-EABA72F1BA0E}"/>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AAE426-D6C3-794B-8F5F-736A93CB8A92}"/>
              </a:ext>
            </a:extLst>
          </p:cNvPr>
          <p:cNvSpPr>
            <a:spLocks noGrp="1"/>
          </p:cNvSpPr>
          <p:nvPr>
            <p:ph type="dt" sz="half" idx="10"/>
          </p:nvPr>
        </p:nvSpPr>
        <p:spPr/>
        <p:txBody>
          <a:bodyPr/>
          <a:lstStyle/>
          <a:p>
            <a:fld id="{4A06B14E-54EA-FC4A-8FED-A154CDC65DD9}" type="datetimeFigureOut">
              <a:rPr lang="en-US" smtClean="0"/>
              <a:t>5/2/2021</a:t>
            </a:fld>
            <a:endParaRPr lang="en-US"/>
          </a:p>
        </p:txBody>
      </p:sp>
      <p:sp>
        <p:nvSpPr>
          <p:cNvPr id="6" name="Footer Placeholder 5">
            <a:extLst>
              <a:ext uri="{FF2B5EF4-FFF2-40B4-BE49-F238E27FC236}">
                <a16:creationId xmlns:a16="http://schemas.microsoft.com/office/drawing/2014/main" id="{445F73D7-A252-8B43-BC16-458951B4DE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2D7F7F-2AA8-5C49-B648-471CDA9D20C9}"/>
              </a:ext>
            </a:extLst>
          </p:cNvPr>
          <p:cNvSpPr>
            <a:spLocks noGrp="1"/>
          </p:cNvSpPr>
          <p:nvPr>
            <p:ph type="sldNum" sz="quarter" idx="12"/>
          </p:nvPr>
        </p:nvSpPr>
        <p:spPr/>
        <p:txBody>
          <a:bodyPr/>
          <a:lstStyle/>
          <a:p>
            <a:fld id="{DEE9AE9D-F39B-D84D-94E8-ABB6DF2FFE76}" type="slidenum">
              <a:rPr lang="en-US" smtClean="0"/>
              <a:t>‹#›</a:t>
            </a:fld>
            <a:endParaRPr lang="en-US"/>
          </a:p>
        </p:txBody>
      </p:sp>
    </p:spTree>
    <p:extLst>
      <p:ext uri="{BB962C8B-B14F-4D97-AF65-F5344CB8AC3E}">
        <p14:creationId xmlns:p14="http://schemas.microsoft.com/office/powerpoint/2010/main" val="3628569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ull content slide with tex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6BAAC9-7594-504F-B924-793A1C761C97}"/>
              </a:ext>
            </a:extLst>
          </p:cNvPr>
          <p:cNvSpPr>
            <a:spLocks noGrp="1"/>
          </p:cNvSpPr>
          <p:nvPr>
            <p:ph type="dt" sz="half" idx="10"/>
          </p:nvPr>
        </p:nvSpPr>
        <p:spPr/>
        <p:txBody>
          <a:bodyPr/>
          <a:lstStyle/>
          <a:p>
            <a:fld id="{4A06B14E-54EA-FC4A-8FED-A154CDC65DD9}" type="datetimeFigureOut">
              <a:rPr lang="en-US" smtClean="0"/>
              <a:t>5/2/2021</a:t>
            </a:fld>
            <a:endParaRPr lang="en-US"/>
          </a:p>
        </p:txBody>
      </p:sp>
      <p:sp>
        <p:nvSpPr>
          <p:cNvPr id="3" name="Footer Placeholder 2">
            <a:extLst>
              <a:ext uri="{FF2B5EF4-FFF2-40B4-BE49-F238E27FC236}">
                <a16:creationId xmlns:a16="http://schemas.microsoft.com/office/drawing/2014/main" id="{5F56CEB0-8186-D048-BDBF-508FD910BBF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16EB63-4F51-7340-85B3-C69D25E97D2D}"/>
              </a:ext>
            </a:extLst>
          </p:cNvPr>
          <p:cNvSpPr>
            <a:spLocks noGrp="1"/>
          </p:cNvSpPr>
          <p:nvPr>
            <p:ph type="sldNum" sz="quarter" idx="12"/>
          </p:nvPr>
        </p:nvSpPr>
        <p:spPr/>
        <p:txBody>
          <a:bodyPr/>
          <a:lstStyle/>
          <a:p>
            <a:fld id="{DEE9AE9D-F39B-D84D-94E8-ABB6DF2FFE76}" type="slidenum">
              <a:rPr lang="en-US" smtClean="0"/>
              <a:t>‹#›</a:t>
            </a:fld>
            <a:endParaRPr lang="en-US"/>
          </a:p>
        </p:txBody>
      </p:sp>
      <p:sp>
        <p:nvSpPr>
          <p:cNvPr id="11" name="Text Placeholder 10">
            <a:extLst>
              <a:ext uri="{FF2B5EF4-FFF2-40B4-BE49-F238E27FC236}">
                <a16:creationId xmlns:a16="http://schemas.microsoft.com/office/drawing/2014/main" id="{74FDE46D-6008-F948-81B8-D9484D1701C8}"/>
              </a:ext>
            </a:extLst>
          </p:cNvPr>
          <p:cNvSpPr>
            <a:spLocks noGrp="1"/>
          </p:cNvSpPr>
          <p:nvPr>
            <p:ph type="body" sz="quarter" idx="13" hasCustomPrompt="1"/>
          </p:nvPr>
        </p:nvSpPr>
        <p:spPr>
          <a:xfrm>
            <a:off x="501445" y="486697"/>
            <a:ext cx="8155193" cy="854741"/>
          </a:xfrm>
        </p:spPr>
        <p:txBody>
          <a:bodyPr/>
          <a:lstStyle>
            <a:lvl1pPr>
              <a:buFontTx/>
              <a:buNone/>
              <a:defRPr sz="4400" b="0" i="0">
                <a:solidFill>
                  <a:schemeClr val="bg1"/>
                </a:solidFill>
                <a:latin typeface="Georgia" panose="02040502050405020303" pitchFamily="18" charset="0"/>
              </a:defRPr>
            </a:lvl1pPr>
            <a:lvl2pPr>
              <a:buFontTx/>
              <a:buNone/>
              <a:defRPr sz="4400" b="0" i="0">
                <a:solidFill>
                  <a:schemeClr val="bg1"/>
                </a:solidFill>
                <a:latin typeface="Georgia" panose="02040502050405020303" pitchFamily="18" charset="0"/>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Slide Title</a:t>
            </a:r>
          </a:p>
        </p:txBody>
      </p:sp>
      <p:sp>
        <p:nvSpPr>
          <p:cNvPr id="13" name="Text Placeholder 12">
            <a:extLst>
              <a:ext uri="{FF2B5EF4-FFF2-40B4-BE49-F238E27FC236}">
                <a16:creationId xmlns:a16="http://schemas.microsoft.com/office/drawing/2014/main" id="{52A2969F-9AEE-BA47-AF35-52741A9A302F}"/>
              </a:ext>
            </a:extLst>
          </p:cNvPr>
          <p:cNvSpPr>
            <a:spLocks noGrp="1"/>
          </p:cNvSpPr>
          <p:nvPr>
            <p:ph type="body" sz="quarter" idx="14"/>
          </p:nvPr>
        </p:nvSpPr>
        <p:spPr>
          <a:xfrm>
            <a:off x="628650" y="1636713"/>
            <a:ext cx="7886700" cy="4217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8243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Split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61402-800F-244B-9CEB-8CE79BA011DE}"/>
              </a:ext>
            </a:extLst>
          </p:cNvPr>
          <p:cNvSpPr>
            <a:spLocks noGrp="1"/>
          </p:cNvSpPr>
          <p:nvPr>
            <p:ph type="title" hasCustomPrompt="1"/>
          </p:nvPr>
        </p:nvSpPr>
        <p:spPr>
          <a:xfrm>
            <a:off x="489561" y="136524"/>
            <a:ext cx="7883524" cy="1041645"/>
          </a:xfrm>
        </p:spPr>
        <p:txBody>
          <a:bodyPr anchor="b"/>
          <a:lstStyle>
            <a:lvl1pPr>
              <a:defRPr sz="4400"/>
            </a:lvl1pPr>
          </a:lstStyle>
          <a:p>
            <a:r>
              <a:rPr lang="en-US"/>
              <a:t>Edit Split Title</a:t>
            </a:r>
          </a:p>
        </p:txBody>
      </p:sp>
      <p:sp>
        <p:nvSpPr>
          <p:cNvPr id="4" name="Text Placeholder 3">
            <a:extLst>
              <a:ext uri="{FF2B5EF4-FFF2-40B4-BE49-F238E27FC236}">
                <a16:creationId xmlns:a16="http://schemas.microsoft.com/office/drawing/2014/main" id="{28EA7BE8-1ADD-E340-9B0C-3D9AEAADF89E}"/>
              </a:ext>
            </a:extLst>
          </p:cNvPr>
          <p:cNvSpPr>
            <a:spLocks noGrp="1"/>
          </p:cNvSpPr>
          <p:nvPr>
            <p:ph type="body" sz="half" idx="2"/>
          </p:nvPr>
        </p:nvSpPr>
        <p:spPr>
          <a:xfrm>
            <a:off x="630238" y="1406769"/>
            <a:ext cx="2949575" cy="4462219"/>
          </a:xfrm>
        </p:spPr>
        <p:txBody>
          <a:bodyPr/>
          <a:lstStyle>
            <a:lvl1pPr marL="0" indent="0">
              <a:spcBef>
                <a:spcPts val="0"/>
              </a:spcBef>
              <a:spcAft>
                <a:spcPts val="600"/>
              </a:spcAft>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67F17D4F-1B98-EF4A-8073-94D2EC015AD5}"/>
              </a:ext>
            </a:extLst>
          </p:cNvPr>
          <p:cNvSpPr>
            <a:spLocks noGrp="1"/>
          </p:cNvSpPr>
          <p:nvPr>
            <p:ph idx="1"/>
          </p:nvPr>
        </p:nvSpPr>
        <p:spPr>
          <a:xfrm>
            <a:off x="3887788" y="1406769"/>
            <a:ext cx="4629150" cy="4454281"/>
          </a:xfrm>
        </p:spPr>
        <p:txBody>
          <a:bodyPr/>
          <a:lstStyle>
            <a:lvl1pPr>
              <a:spcAft>
                <a:spcPts val="600"/>
              </a:spcAft>
              <a:defRPr sz="2800"/>
            </a:lvl1pPr>
            <a:lvl2pPr>
              <a:spcAft>
                <a:spcPts val="600"/>
              </a:spcAft>
              <a:defRPr sz="2400"/>
            </a:lvl2pPr>
            <a:lvl3pPr>
              <a:spcAft>
                <a:spcPts val="600"/>
              </a:spcAft>
              <a:defRPr sz="2000"/>
            </a:lvl3pPr>
            <a:lvl4pPr>
              <a:spcAft>
                <a:spcPts val="600"/>
              </a:spcAft>
              <a:defRPr sz="1800"/>
            </a:lvl4pPr>
            <a:lvl5pPr>
              <a:spcAft>
                <a:spcPts val="600"/>
              </a:spcAft>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C5727D-6685-FC49-BD13-0013C02D6908}"/>
              </a:ext>
            </a:extLst>
          </p:cNvPr>
          <p:cNvSpPr>
            <a:spLocks noGrp="1"/>
          </p:cNvSpPr>
          <p:nvPr>
            <p:ph type="dt" sz="half" idx="10"/>
          </p:nvPr>
        </p:nvSpPr>
        <p:spPr/>
        <p:txBody>
          <a:bodyPr/>
          <a:lstStyle/>
          <a:p>
            <a:fld id="{4A06B14E-54EA-FC4A-8FED-A154CDC65DD9}" type="datetimeFigureOut">
              <a:rPr lang="en-US" smtClean="0"/>
              <a:t>5/2/2021</a:t>
            </a:fld>
            <a:endParaRPr lang="en-US"/>
          </a:p>
        </p:txBody>
      </p:sp>
      <p:sp>
        <p:nvSpPr>
          <p:cNvPr id="6" name="Footer Placeholder 5">
            <a:extLst>
              <a:ext uri="{FF2B5EF4-FFF2-40B4-BE49-F238E27FC236}">
                <a16:creationId xmlns:a16="http://schemas.microsoft.com/office/drawing/2014/main" id="{1FC3281C-665A-4143-9551-685D94B321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786F14-9331-A446-87EE-E9C1FFF585F2}"/>
              </a:ext>
            </a:extLst>
          </p:cNvPr>
          <p:cNvSpPr>
            <a:spLocks noGrp="1"/>
          </p:cNvSpPr>
          <p:nvPr>
            <p:ph type="sldNum" sz="quarter" idx="12"/>
          </p:nvPr>
        </p:nvSpPr>
        <p:spPr/>
        <p:txBody>
          <a:bodyPr/>
          <a:lstStyle/>
          <a:p>
            <a:fld id="{DEE9AE9D-F39B-D84D-94E8-ABB6DF2FFE76}" type="slidenum">
              <a:rPr lang="en-US" smtClean="0"/>
              <a:t>‹#›</a:t>
            </a:fld>
            <a:endParaRPr lang="en-US"/>
          </a:p>
        </p:txBody>
      </p:sp>
    </p:spTree>
    <p:extLst>
      <p:ext uri="{BB962C8B-B14F-4D97-AF65-F5344CB8AC3E}">
        <p14:creationId xmlns:p14="http://schemas.microsoft.com/office/powerpoint/2010/main" val="1523706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5.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ED61342-8A01-AD44-B147-E0415E8D6ECF}"/>
              </a:ext>
              <a:ext uri="{C183D7F6-B498-43B3-948B-1728B52AA6E4}">
                <adec:decorative xmlns:adec="http://schemas.microsoft.com/office/drawing/2017/decorative" val="1"/>
              </a:ext>
            </a:extLst>
          </p:cNvPr>
          <p:cNvSpPr/>
          <p:nvPr userDrawn="1"/>
        </p:nvSpPr>
        <p:spPr bwMode="auto">
          <a:xfrm>
            <a:off x="0" y="-4763"/>
            <a:ext cx="9144000" cy="1223963"/>
          </a:xfrm>
          <a:prstGeom prst="rect">
            <a:avLst/>
          </a:prstGeom>
          <a:solidFill>
            <a:srgbClr val="050403"/>
          </a:solidFill>
          <a:ln w="9525" cap="flat" cmpd="sng" algn="ctr">
            <a:solidFill>
              <a:srgbClr val="050403"/>
            </a:solidFill>
            <a:prstDash val="solid"/>
            <a:round/>
            <a:headEnd type="none" w="med" len="med"/>
            <a:tailEnd type="none" w="med" len="med"/>
          </a:ln>
          <a:effectLst/>
        </p:spPr>
        <p:txBody>
          <a:bodyPr/>
          <a:lstStyle/>
          <a:p>
            <a:pPr>
              <a:defRPr/>
            </a:pPr>
            <a:endParaRPr lang="en-US">
              <a:solidFill>
                <a:schemeClr val="accent4">
                  <a:lumMod val="10000"/>
                </a:schemeClr>
              </a:solidFill>
            </a:endParaRPr>
          </a:p>
        </p:txBody>
      </p:sp>
      <p:sp>
        <p:nvSpPr>
          <p:cNvPr id="7" name="TextBox 6">
            <a:extLst>
              <a:ext uri="{FF2B5EF4-FFF2-40B4-BE49-F238E27FC236}">
                <a16:creationId xmlns:a16="http://schemas.microsoft.com/office/drawing/2014/main" id="{7840F71E-0DC0-964A-B0F7-3DDABF48461A}"/>
              </a:ext>
            </a:extLst>
          </p:cNvPr>
          <p:cNvSpPr txBox="1"/>
          <p:nvPr userDrawn="1"/>
        </p:nvSpPr>
        <p:spPr>
          <a:xfrm>
            <a:off x="628650" y="163513"/>
            <a:ext cx="7886700" cy="1061829"/>
          </a:xfrm>
          <a:prstGeom prst="rect">
            <a:avLst/>
          </a:prstGeom>
          <a:noFill/>
        </p:spPr>
        <p:txBody>
          <a:bodyPr wrap="square" rtlCol="0">
            <a:spAutoFit/>
          </a:bodyPr>
          <a:lstStyle/>
          <a:p>
            <a:r>
              <a:rPr lang="en-US" sz="1600" dirty="0">
                <a:solidFill>
                  <a:schemeClr val="bg1"/>
                </a:solidFill>
              </a:rPr>
              <a:t>National Park Service | U.S. Department of the Interior</a:t>
            </a:r>
          </a:p>
          <a:p>
            <a:pPr marL="0">
              <a:spcBef>
                <a:spcPts val="300"/>
              </a:spcBef>
            </a:pPr>
            <a:r>
              <a:rPr lang="en-US" sz="2400" dirty="0">
                <a:solidFill>
                  <a:schemeClr val="bg1"/>
                </a:solidFill>
              </a:rPr>
              <a:t>Cultural Resources, Partnerships and Science</a:t>
            </a:r>
          </a:p>
          <a:p>
            <a:pPr marL="0">
              <a:spcBef>
                <a:spcPts val="0"/>
              </a:spcBef>
            </a:pPr>
            <a:r>
              <a:rPr lang="en-US" sz="1800" dirty="0">
                <a:solidFill>
                  <a:schemeClr val="bg1"/>
                </a:solidFill>
              </a:rPr>
              <a:t>National Center for Preservation Technology and Training</a:t>
            </a:r>
          </a:p>
        </p:txBody>
      </p:sp>
      <p:pic>
        <p:nvPicPr>
          <p:cNvPr id="8" name="Picture 7" descr="National Park Service Arrowhead logo">
            <a:extLst>
              <a:ext uri="{FF2B5EF4-FFF2-40B4-BE49-F238E27FC236}">
                <a16:creationId xmlns:a16="http://schemas.microsoft.com/office/drawing/2014/main" id="{10F30BE0-3F51-1746-8F87-78EFF14AF5F6}"/>
              </a:ext>
              <a:ext uri="{C183D7F6-B498-43B3-948B-1728B52AA6E4}">
                <adec:decorative xmlns:adec="http://schemas.microsoft.com/office/drawing/2017/decorative" val="0"/>
              </a:ext>
            </a:extLst>
          </p:cNvPr>
          <p:cNvPicPr>
            <a:picLocks noChangeAspect="1" noChangeArrowheads="1"/>
          </p:cNvPicPr>
          <p:nvPr userDrawn="1"/>
        </p:nvPicPr>
        <p:blipFill>
          <a:blip r:embed="rId8">
            <a:extLst>
              <a:ext uri="{28A0092B-C50C-407E-A947-70E740481C1C}">
                <a14:useLocalDpi xmlns:a14="http://schemas.microsoft.com/office/drawing/2010/main"/>
              </a:ext>
            </a:extLst>
          </a:blip>
          <a:srcRect/>
          <a:stretch>
            <a:fillRect/>
          </a:stretch>
        </p:blipFill>
        <p:spPr bwMode="auto">
          <a:xfrm>
            <a:off x="7829550" y="225256"/>
            <a:ext cx="6858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628650" y="1387476"/>
            <a:ext cx="7886700" cy="1325563"/>
          </a:xfrm>
          <a:prstGeom prst="rect">
            <a:avLst/>
          </a:prstGeom>
        </p:spPr>
        <p:txBody>
          <a:bodyPr vert="horz" lIns="91440" tIns="45720" rIns="91440" bIns="45720" rtlCol="0" anchor="ctr">
            <a:normAutofit/>
          </a:bodyPr>
          <a:lstStyle/>
          <a:p>
            <a:r>
              <a:rPr lang="en-US"/>
              <a:t>Edit Title Slide</a:t>
            </a:r>
          </a:p>
        </p:txBody>
      </p:sp>
      <p:sp>
        <p:nvSpPr>
          <p:cNvPr id="3" name="Text Placeholder 2"/>
          <p:cNvSpPr>
            <a:spLocks noGrp="1"/>
          </p:cNvSpPr>
          <p:nvPr>
            <p:ph type="body" idx="1"/>
          </p:nvPr>
        </p:nvSpPr>
        <p:spPr>
          <a:xfrm>
            <a:off x="628650" y="2892428"/>
            <a:ext cx="7886700" cy="2747963"/>
          </a:xfrm>
          <a:prstGeom prst="rect">
            <a:avLst/>
          </a:prstGeom>
        </p:spPr>
        <p:txBody>
          <a:bodyPr vert="horz" lIns="91440" tIns="45720" rIns="91440" bIns="45720" rtlCol="0">
            <a:normAutofit/>
          </a:bodyPr>
          <a:lstStyle/>
          <a:p>
            <a:pPr lvl="0"/>
            <a:r>
              <a:rPr lang="en-US"/>
              <a:t>Click to edit agenda items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8A3234-E15B-864B-8651-0AB7FF93E16F}" type="datetimeFigureOut">
              <a:rPr lang="en-US" smtClean="0"/>
              <a:t>5/2/2021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F3ABAE-D230-5F41-A939-CC33C10D53CE}" type="slidenum">
              <a:rPr lang="en-US" smtClean="0"/>
              <a:t>‹#›</a:t>
            </a:fld>
            <a:endParaRPr lang="en-US"/>
          </a:p>
        </p:txBody>
      </p:sp>
    </p:spTree>
    <p:extLst>
      <p:ext uri="{BB962C8B-B14F-4D97-AF65-F5344CB8AC3E}">
        <p14:creationId xmlns:p14="http://schemas.microsoft.com/office/powerpoint/2010/main" val="4015396240"/>
      </p:ext>
    </p:extLst>
  </p:cSld>
  <p:clrMap bg1="lt1" tx1="dk1" bg2="lt2" tx2="dk2" accent1="accent1" accent2="accent2" accent3="accent3" accent4="accent4" accent5="accent5" accent6="accent6" hlink="hlink" folHlink="folHlink"/>
  <p:sldLayoutIdLst>
    <p:sldLayoutId id="2147483666" r:id="rId1"/>
    <p:sldLayoutId id="2147483663" r:id="rId2"/>
    <p:sldLayoutId id="2147483668" r:id="rId3"/>
    <p:sldLayoutId id="2147483661" r:id="rId4"/>
    <p:sldLayoutId id="2147483669" r:id="rId5"/>
    <p:sldLayoutId id="2147483667"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b="0" i="0" kern="1200">
          <a:solidFill>
            <a:schemeClr val="tx1"/>
          </a:solidFill>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SzPct val="70000"/>
        <a:buFont typeface="Wingdings"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0000"/>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SzPct val="70000"/>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SzPct val="70000"/>
        <a:buFont typeface="Wingdings"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SzPct val="70000"/>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31D373F-FBC1-1B47-BE3F-205649FE6BC6}"/>
              </a:ext>
              <a:ext uri="{C183D7F6-B498-43B3-948B-1728B52AA6E4}">
                <adec:decorative xmlns:adec="http://schemas.microsoft.com/office/drawing/2017/decorative" val="1"/>
              </a:ext>
            </a:extLst>
          </p:cNvPr>
          <p:cNvSpPr/>
          <p:nvPr userDrawn="1"/>
        </p:nvSpPr>
        <p:spPr bwMode="auto">
          <a:xfrm>
            <a:off x="0" y="-4763"/>
            <a:ext cx="9144000" cy="1223963"/>
          </a:xfrm>
          <a:prstGeom prst="rect">
            <a:avLst/>
          </a:prstGeom>
          <a:solidFill>
            <a:srgbClr val="050403"/>
          </a:solidFill>
          <a:ln w="9525" cap="flat" cmpd="sng" algn="ctr">
            <a:solidFill>
              <a:srgbClr val="050403"/>
            </a:solidFill>
            <a:prstDash val="solid"/>
            <a:round/>
            <a:headEnd type="none" w="med" len="med"/>
            <a:tailEnd type="none" w="med" len="med"/>
          </a:ln>
          <a:effectLst/>
        </p:spPr>
        <p:txBody>
          <a:bodyPr/>
          <a:lstStyle/>
          <a:p>
            <a:pPr>
              <a:defRPr/>
            </a:pPr>
            <a:endParaRPr lang="en-US">
              <a:solidFill>
                <a:schemeClr val="accent4">
                  <a:lumMod val="10000"/>
                </a:schemeClr>
              </a:solidFill>
            </a:endParaRPr>
          </a:p>
        </p:txBody>
      </p:sp>
      <p:sp>
        <p:nvSpPr>
          <p:cNvPr id="2" name="Title Placeholder 1">
            <a:extLst>
              <a:ext uri="{FF2B5EF4-FFF2-40B4-BE49-F238E27FC236}">
                <a16:creationId xmlns:a16="http://schemas.microsoft.com/office/drawing/2014/main" id="{B98DCCF3-9E3B-AC41-A3CB-FC5EB77660FE}"/>
              </a:ext>
            </a:extLst>
          </p:cNvPr>
          <p:cNvSpPr>
            <a:spLocks noGrp="1"/>
          </p:cNvSpPr>
          <p:nvPr>
            <p:ph type="title"/>
          </p:nvPr>
        </p:nvSpPr>
        <p:spPr>
          <a:xfrm>
            <a:off x="628650" y="365126"/>
            <a:ext cx="7886700" cy="1033462"/>
          </a:xfrm>
          <a:prstGeom prst="rect">
            <a:avLst/>
          </a:prstGeom>
        </p:spPr>
        <p:txBody>
          <a:bodyPr vert="horz" lIns="91440" tIns="45720" rIns="91440" bIns="45720" rtlCol="0" anchor="ctr">
            <a:normAutofit/>
          </a:bodyPr>
          <a:lstStyle/>
          <a:p>
            <a:r>
              <a:rPr lang="en-US"/>
              <a:t>Edit slide title</a:t>
            </a:r>
          </a:p>
        </p:txBody>
      </p:sp>
      <p:sp>
        <p:nvSpPr>
          <p:cNvPr id="3" name="Text Placeholder 2">
            <a:extLst>
              <a:ext uri="{FF2B5EF4-FFF2-40B4-BE49-F238E27FC236}">
                <a16:creationId xmlns:a16="http://schemas.microsoft.com/office/drawing/2014/main" id="{18F1F854-D159-5541-A348-EEF13311F8E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FF5FE2-E14B-7F4E-838A-BBD988EAB388}"/>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06B14E-54EA-FC4A-8FED-A154CDC65DD9}" type="datetimeFigureOut">
              <a:rPr lang="en-US" smtClean="0"/>
              <a:t>5/2/2021</a:t>
            </a:fld>
            <a:endParaRPr lang="en-US"/>
          </a:p>
        </p:txBody>
      </p:sp>
      <p:sp>
        <p:nvSpPr>
          <p:cNvPr id="5" name="Footer Placeholder 4">
            <a:extLst>
              <a:ext uri="{FF2B5EF4-FFF2-40B4-BE49-F238E27FC236}">
                <a16:creationId xmlns:a16="http://schemas.microsoft.com/office/drawing/2014/main" id="{73BE6D59-B05D-3E48-B575-B76CF8346630}"/>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9D011E8-0B1C-A844-A95D-9C11182A3BFC}"/>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E9AE9D-F39B-D84D-94E8-ABB6DF2FFE76}" type="slidenum">
              <a:rPr lang="en-US" smtClean="0"/>
              <a:t>‹#›</a:t>
            </a:fld>
            <a:endParaRPr lang="en-US"/>
          </a:p>
        </p:txBody>
      </p:sp>
    </p:spTree>
    <p:extLst>
      <p:ext uri="{BB962C8B-B14F-4D97-AF65-F5344CB8AC3E}">
        <p14:creationId xmlns:p14="http://schemas.microsoft.com/office/powerpoint/2010/main" val="1861166789"/>
      </p:ext>
    </p:extLst>
  </p:cSld>
  <p:clrMap bg1="lt1" tx1="dk1" bg2="lt2" tx2="dk2" accent1="accent1" accent2="accent2" accent3="accent3" accent4="accent4" accent5="accent5" accent6="accent6" hlink="hlink" folHlink="folHlink"/>
  <p:sldLayoutIdLst>
    <p:sldLayoutId id="2147483676" r:id="rId1"/>
    <p:sldLayoutId id="2147483679" r:id="rId2"/>
    <p:sldLayoutId id="2147483680" r:id="rId3"/>
    <p:sldLayoutId id="2147483678" r:id="rId4"/>
    <p:sldLayoutId id="2147483681" r:id="rId5"/>
    <p:sldLayoutId id="2147483693" r:id="rId6"/>
    <p:sldLayoutId id="2147483682" r:id="rId7"/>
    <p:sldLayoutId id="2147483709" r:id="rId8"/>
    <p:sldLayoutId id="2147483710" r:id="rId9"/>
    <p:sldLayoutId id="2147483711" r:id="rId10"/>
    <p:sldLayoutId id="214748371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bg1"/>
          </a:solidFill>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D2AEF8E-0CE9-1C47-852E-2997A747D3EE}"/>
              </a:ext>
            </a:extLst>
          </p:cNvPr>
          <p:cNvSpPr/>
          <p:nvPr userDrawn="1"/>
        </p:nvSpPr>
        <p:spPr>
          <a:xfrm>
            <a:off x="0" y="1248696"/>
            <a:ext cx="9144000" cy="560930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555EABF-1A5E-E24A-84C3-E532A321BA93}"/>
              </a:ext>
              <a:ext uri="{C183D7F6-B498-43B3-948B-1728B52AA6E4}">
                <adec:decorative xmlns:adec="http://schemas.microsoft.com/office/drawing/2017/decorative" val="1"/>
              </a:ext>
            </a:extLst>
          </p:cNvPr>
          <p:cNvSpPr/>
          <p:nvPr userDrawn="1"/>
        </p:nvSpPr>
        <p:spPr bwMode="auto">
          <a:xfrm>
            <a:off x="0" y="-4763"/>
            <a:ext cx="9144000" cy="1223963"/>
          </a:xfrm>
          <a:prstGeom prst="rect">
            <a:avLst/>
          </a:prstGeom>
          <a:solidFill>
            <a:srgbClr val="050403"/>
          </a:solidFill>
          <a:ln w="9525" cap="flat" cmpd="sng" algn="ctr">
            <a:solidFill>
              <a:srgbClr val="050403"/>
            </a:solidFill>
            <a:prstDash val="solid"/>
            <a:round/>
            <a:headEnd type="none" w="med" len="med"/>
            <a:tailEnd type="none" w="med" len="med"/>
          </a:ln>
          <a:effectLst/>
        </p:spPr>
        <p:txBody>
          <a:bodyPr/>
          <a:lstStyle/>
          <a:p>
            <a:pPr>
              <a:defRPr/>
            </a:pPr>
            <a:endParaRPr lang="en-US">
              <a:solidFill>
                <a:schemeClr val="accent4">
                  <a:lumMod val="10000"/>
                </a:schemeClr>
              </a:solidFill>
            </a:endParaRPr>
          </a:p>
        </p:txBody>
      </p:sp>
      <p:sp>
        <p:nvSpPr>
          <p:cNvPr id="8" name="Title Placeholder 1">
            <a:extLst>
              <a:ext uri="{FF2B5EF4-FFF2-40B4-BE49-F238E27FC236}">
                <a16:creationId xmlns:a16="http://schemas.microsoft.com/office/drawing/2014/main" id="{8ECD61C9-121B-3F46-ACEF-03D77980FFD3}"/>
              </a:ext>
            </a:extLst>
          </p:cNvPr>
          <p:cNvSpPr>
            <a:spLocks noGrp="1"/>
          </p:cNvSpPr>
          <p:nvPr>
            <p:ph type="title"/>
          </p:nvPr>
        </p:nvSpPr>
        <p:spPr>
          <a:xfrm>
            <a:off x="628650" y="365126"/>
            <a:ext cx="7886700" cy="1033462"/>
          </a:xfrm>
          <a:prstGeom prst="rect">
            <a:avLst/>
          </a:prstGeom>
        </p:spPr>
        <p:txBody>
          <a:bodyPr vert="horz" lIns="91440" tIns="45720" rIns="91440" bIns="45720" rtlCol="0" anchor="ctr">
            <a:normAutofit/>
          </a:bodyPr>
          <a:lstStyle/>
          <a:p>
            <a:r>
              <a:rPr lang="en-US"/>
              <a:t>Edit slide title</a:t>
            </a:r>
          </a:p>
        </p:txBody>
      </p:sp>
      <p:sp>
        <p:nvSpPr>
          <p:cNvPr id="9" name="Text Placeholder 2">
            <a:extLst>
              <a:ext uri="{FF2B5EF4-FFF2-40B4-BE49-F238E27FC236}">
                <a16:creationId xmlns:a16="http://schemas.microsoft.com/office/drawing/2014/main" id="{42D19CDD-7C6B-7642-88DD-FF88F479ED6A}"/>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a:extLst>
              <a:ext uri="{FF2B5EF4-FFF2-40B4-BE49-F238E27FC236}">
                <a16:creationId xmlns:a16="http://schemas.microsoft.com/office/drawing/2014/main" id="{0969B537-31B6-C344-834D-2CD3EAC905AC}"/>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bg1"/>
                </a:solidFill>
              </a:defRPr>
            </a:lvl1pPr>
          </a:lstStyle>
          <a:p>
            <a:fld id="{4A06B14E-54EA-FC4A-8FED-A154CDC65DD9}" type="datetimeFigureOut">
              <a:rPr lang="en-US" smtClean="0"/>
              <a:pPr/>
              <a:t>5/2/2021</a:t>
            </a:fld>
            <a:endParaRPr lang="en-US">
              <a:solidFill>
                <a:schemeClr val="bg1"/>
              </a:solidFill>
            </a:endParaRPr>
          </a:p>
        </p:txBody>
      </p:sp>
      <p:sp>
        <p:nvSpPr>
          <p:cNvPr id="11" name="Footer Placeholder 4">
            <a:extLst>
              <a:ext uri="{FF2B5EF4-FFF2-40B4-BE49-F238E27FC236}">
                <a16:creationId xmlns:a16="http://schemas.microsoft.com/office/drawing/2014/main" id="{7E232016-122E-7A42-A0BA-414D4F10217A}"/>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bg1"/>
                </a:solidFill>
              </a:defRPr>
            </a:lvl1pPr>
          </a:lstStyle>
          <a:p>
            <a:endParaRPr lang="en-US">
              <a:solidFill>
                <a:schemeClr val="bg1"/>
              </a:solidFill>
            </a:endParaRPr>
          </a:p>
        </p:txBody>
      </p:sp>
      <p:sp>
        <p:nvSpPr>
          <p:cNvPr id="12" name="Slide Number Placeholder 5">
            <a:extLst>
              <a:ext uri="{FF2B5EF4-FFF2-40B4-BE49-F238E27FC236}">
                <a16:creationId xmlns:a16="http://schemas.microsoft.com/office/drawing/2014/main" id="{9B930790-CE84-4F4C-8FED-E1ADF9569A86}"/>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bg1"/>
                </a:solidFill>
              </a:defRPr>
            </a:lvl1pPr>
          </a:lstStyle>
          <a:p>
            <a:fld id="{DEE9AE9D-F39B-D84D-94E8-ABB6DF2FFE76}" type="slidenum">
              <a:rPr lang="en-US" smtClean="0"/>
              <a:pPr/>
              <a:t>‹#›</a:t>
            </a:fld>
            <a:endParaRPr lang="en-US"/>
          </a:p>
        </p:txBody>
      </p:sp>
    </p:spTree>
    <p:extLst>
      <p:ext uri="{BB962C8B-B14F-4D97-AF65-F5344CB8AC3E}">
        <p14:creationId xmlns:p14="http://schemas.microsoft.com/office/powerpoint/2010/main" val="135239337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9" r:id="rId5"/>
    <p:sldLayoutId id="2147483690" r:id="rId6"/>
    <p:sldLayoutId id="2147483691" r:id="rId7"/>
    <p:sldLayoutId id="2147483692" r:id="rId8"/>
  </p:sldLayoutIdLst>
  <p:txStyles>
    <p:titleStyle>
      <a:lvl1pPr algn="l" defTabSz="914400" rtl="0" eaLnBrk="1" latinLnBrk="0" hangingPunct="1">
        <a:lnSpc>
          <a:spcPct val="90000"/>
        </a:lnSpc>
        <a:spcBef>
          <a:spcPct val="0"/>
        </a:spcBef>
        <a:buNone/>
        <a:defRPr sz="4400" b="0" i="0" kern="1200">
          <a:solidFill>
            <a:schemeClr val="bg1"/>
          </a:solidFill>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E01C839-1A18-1C44-A24D-6BF84D4BAF8F}"/>
              </a:ext>
            </a:extLst>
          </p:cNvPr>
          <p:cNvSpPr/>
          <p:nvPr userDrawn="1"/>
        </p:nvSpPr>
        <p:spPr>
          <a:xfrm>
            <a:off x="0" y="0"/>
            <a:ext cx="9144000" cy="6858000"/>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394620685"/>
      </p:ext>
    </p:extLst>
  </p:cSld>
  <p:clrMap bg1="lt1" tx1="dk1" bg2="lt2" tx2="dk2" accent1="accent1" accent2="accent2" accent3="accent3" accent4="accent4" accent5="accent5" accent6="accent6" hlink="hlink" folHlink="folHlink"/>
  <p:sldLayoutIdLst>
    <p:sldLayoutId id="2147483695" r:id="rId1"/>
    <p:sldLayoutId id="214748369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95F164-9876-D242-9F48-49288312C71F}"/>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D5D658A-51D1-1849-A0EB-C180794816F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DC481B-E6E9-F04A-8E7B-82BD5D69F234}"/>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447A15-9259-3447-9761-991C743233FA}" type="datetimeFigureOut">
              <a:rPr lang="en-US" smtClean="0"/>
              <a:t>5/2/2021</a:t>
            </a:fld>
            <a:endParaRPr lang="en-US"/>
          </a:p>
        </p:txBody>
      </p:sp>
      <p:sp>
        <p:nvSpPr>
          <p:cNvPr id="5" name="Footer Placeholder 4">
            <a:extLst>
              <a:ext uri="{FF2B5EF4-FFF2-40B4-BE49-F238E27FC236}">
                <a16:creationId xmlns:a16="http://schemas.microsoft.com/office/drawing/2014/main" id="{0F46B5ED-3F77-8E47-8197-C21E90A84F3F}"/>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33349BE-EE7F-574E-A46E-891D597382E1}"/>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0B5AC2-16D6-744C-AFEF-0E631CB0670D}" type="slidenum">
              <a:rPr lang="en-US" smtClean="0"/>
              <a:t>‹#›</a:t>
            </a:fld>
            <a:endParaRPr lang="en-US"/>
          </a:p>
        </p:txBody>
      </p:sp>
    </p:spTree>
    <p:extLst>
      <p:ext uri="{BB962C8B-B14F-4D97-AF65-F5344CB8AC3E}">
        <p14:creationId xmlns:p14="http://schemas.microsoft.com/office/powerpoint/2010/main" val="21029930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17.svg"/></Relationships>
</file>

<file path=ppt/slides/_rels/slide1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6.sv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9.jpeg"/><Relationship Id="rId2" Type="http://schemas.openxmlformats.org/officeDocument/2006/relationships/diagramData" Target="../diagrams/data3.xml"/><Relationship Id="rId1" Type="http://schemas.openxmlformats.org/officeDocument/2006/relationships/slideLayout" Target="../slideLayouts/slideLayout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sunlight in an evening sky over a cemetery in Puerto Rico, outdoor&#10;&#10;">
            <a:extLst>
              <a:ext uri="{FF2B5EF4-FFF2-40B4-BE49-F238E27FC236}">
                <a16:creationId xmlns:a16="http://schemas.microsoft.com/office/drawing/2014/main" id="{7025991B-71A5-4AAC-911E-E633EDC315AC}"/>
              </a:ext>
            </a:extLst>
          </p:cNvPr>
          <p:cNvPicPr>
            <a:picLocks noGrp="1" noChangeAspect="1"/>
          </p:cNvPicPr>
          <p:nvPr>
            <p:ph type="pic" idx="13"/>
          </p:nvPr>
        </p:nvPicPr>
        <p:blipFill>
          <a:blip r:embed="rId3" cstate="screen">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a:fillRect/>
          </a:stretch>
        </p:blipFill>
        <p:spPr>
          <a:xfrm>
            <a:off x="0" y="1230312"/>
            <a:ext cx="9144000" cy="5627688"/>
          </a:xfrm>
        </p:spPr>
      </p:pic>
      <p:sp>
        <p:nvSpPr>
          <p:cNvPr id="3" name="Title 2">
            <a:extLst>
              <a:ext uri="{FF2B5EF4-FFF2-40B4-BE49-F238E27FC236}">
                <a16:creationId xmlns:a16="http://schemas.microsoft.com/office/drawing/2014/main" id="{B42C7E49-EB16-6C4C-8E3A-711E4C874309}"/>
              </a:ext>
            </a:extLst>
          </p:cNvPr>
          <p:cNvSpPr>
            <a:spLocks noGrp="1"/>
          </p:cNvSpPr>
          <p:nvPr>
            <p:ph type="title"/>
          </p:nvPr>
        </p:nvSpPr>
        <p:spPr>
          <a:xfrm>
            <a:off x="630273" y="4484983"/>
            <a:ext cx="7886700" cy="945538"/>
          </a:xfrm>
          <a:effectLst>
            <a:outerShdw blurRad="50800" dist="38100" dir="2700000" algn="tl" rotWithShape="0">
              <a:prstClr val="black">
                <a:alpha val="65000"/>
              </a:prstClr>
            </a:outerShdw>
          </a:effectLst>
        </p:spPr>
        <p:txBody>
          <a:bodyPr>
            <a:normAutofit fontScale="90000"/>
          </a:bodyPr>
          <a:lstStyle/>
          <a:p>
            <a:r>
              <a:rPr lang="en-US" dirty="0">
                <a:solidFill>
                  <a:schemeClr val="bg1"/>
                </a:solidFill>
              </a:rPr>
              <a:t>Cemetery Preservation Intensive Course for Puerto Rico</a:t>
            </a:r>
          </a:p>
        </p:txBody>
      </p:sp>
    </p:spTree>
    <p:extLst>
      <p:ext uri="{BB962C8B-B14F-4D97-AF65-F5344CB8AC3E}">
        <p14:creationId xmlns:p14="http://schemas.microsoft.com/office/powerpoint/2010/main" val="18058592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62D4E-A6EB-3E4B-B82F-D95AE2277D55}"/>
              </a:ext>
            </a:extLst>
          </p:cNvPr>
          <p:cNvSpPr>
            <a:spLocks noGrp="1"/>
          </p:cNvSpPr>
          <p:nvPr>
            <p:ph type="title"/>
          </p:nvPr>
        </p:nvSpPr>
        <p:spPr/>
        <p:txBody>
          <a:bodyPr>
            <a:normAutofit fontScale="90000"/>
          </a:bodyPr>
          <a:lstStyle/>
          <a:p>
            <a:r>
              <a:rPr lang="en-US" dirty="0"/>
              <a:t>How do I get the most out of this course?</a:t>
            </a:r>
          </a:p>
        </p:txBody>
      </p:sp>
      <p:sp>
        <p:nvSpPr>
          <p:cNvPr id="4" name="Content Placeholder 3">
            <a:extLst>
              <a:ext uri="{FF2B5EF4-FFF2-40B4-BE49-F238E27FC236}">
                <a16:creationId xmlns:a16="http://schemas.microsoft.com/office/drawing/2014/main" id="{48386367-A75C-0544-9EF8-5284B26E2BE8}"/>
              </a:ext>
            </a:extLst>
          </p:cNvPr>
          <p:cNvSpPr>
            <a:spLocks noGrp="1"/>
          </p:cNvSpPr>
          <p:nvPr>
            <p:ph type="body" sz="half" idx="2"/>
          </p:nvPr>
        </p:nvSpPr>
        <p:spPr/>
        <p:txBody>
          <a:bodyPr>
            <a:normAutofit/>
          </a:bodyPr>
          <a:lstStyle/>
          <a:p>
            <a:r>
              <a:rPr lang="en-US" sz="2800"/>
              <a:t>We learn from each other.</a:t>
            </a:r>
          </a:p>
          <a:p>
            <a:endParaRPr lang="en-US" sz="2800"/>
          </a:p>
          <a:p>
            <a:r>
              <a:rPr lang="en-US" sz="2800"/>
              <a:t>Share insights, compliments, challenges and questions.</a:t>
            </a:r>
          </a:p>
          <a:p>
            <a:endParaRPr lang="en-US" sz="2800"/>
          </a:p>
          <a:p>
            <a:r>
              <a:rPr lang="en-US" sz="2800"/>
              <a:t>Join in the video, audio and chat.</a:t>
            </a:r>
          </a:p>
        </p:txBody>
      </p:sp>
      <p:pic>
        <p:nvPicPr>
          <p:cNvPr id="3074" name="Picture 2" descr="One man is filming another man who is talking about a box tomb.">
            <a:extLst>
              <a:ext uri="{FF2B5EF4-FFF2-40B4-BE49-F238E27FC236}">
                <a16:creationId xmlns:a16="http://schemas.microsoft.com/office/drawing/2014/main" id="{73FAAF3C-AC2B-4F20-8776-C5F76CB7D6BE}"/>
              </a:ext>
            </a:extLst>
          </p:cNvPr>
          <p:cNvPicPr>
            <a:picLocks noGrp="1" noChangeAspect="1" noChangeArrowheads="1"/>
          </p:cNvPicPr>
          <p:nvPr>
            <p:ph idx="1"/>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3463016" y="1468540"/>
            <a:ext cx="5387411" cy="5039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58525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ABEA93F-E9C3-4516-BC29-AE9668D49A71}"/>
              </a:ext>
              <a:ext uri="{C183D7F6-B498-43B3-948B-1728B52AA6E4}">
                <adec:decorative xmlns:adec="http://schemas.microsoft.com/office/drawing/2017/decorative" val="0"/>
              </a:ext>
            </a:extLst>
          </p:cNvPr>
          <p:cNvSpPr>
            <a:spLocks noGrp="1"/>
          </p:cNvSpPr>
          <p:nvPr>
            <p:ph type="title"/>
          </p:nvPr>
        </p:nvSpPr>
        <p:spPr>
          <a:xfrm>
            <a:off x="628650" y="85423"/>
            <a:ext cx="7886700" cy="1033463"/>
          </a:xfrm>
        </p:spPr>
        <p:txBody>
          <a:bodyPr>
            <a:normAutofit/>
          </a:bodyPr>
          <a:lstStyle/>
          <a:p>
            <a:r>
              <a:rPr lang="en-US" dirty="0"/>
              <a:t>Meet the Instructors</a:t>
            </a:r>
          </a:p>
        </p:txBody>
      </p:sp>
      <p:sp>
        <p:nvSpPr>
          <p:cNvPr id="10" name="TextBox 9">
            <a:extLst>
              <a:ext uri="{FF2B5EF4-FFF2-40B4-BE49-F238E27FC236}">
                <a16:creationId xmlns:a16="http://schemas.microsoft.com/office/drawing/2014/main" id="{4C294873-ABDB-4072-A420-3EB1FAAE42DE}"/>
              </a:ext>
            </a:extLst>
          </p:cNvPr>
          <p:cNvSpPr txBox="1"/>
          <p:nvPr/>
        </p:nvSpPr>
        <p:spPr>
          <a:xfrm>
            <a:off x="290454" y="1602888"/>
            <a:ext cx="1390137" cy="1384995"/>
          </a:xfrm>
          <a:prstGeom prst="rect">
            <a:avLst/>
          </a:prstGeom>
          <a:noFill/>
        </p:spPr>
        <p:txBody>
          <a:bodyPr wrap="square" rtlCol="0">
            <a:spAutoFit/>
          </a:bodyPr>
          <a:lstStyle/>
          <a:p>
            <a:pPr algn="r"/>
            <a:r>
              <a:rPr lang="en-US" sz="2400" dirty="0"/>
              <a:t>Jason </a:t>
            </a:r>
          </a:p>
          <a:p>
            <a:pPr algn="r"/>
            <a:r>
              <a:rPr lang="en-US" sz="2400" dirty="0"/>
              <a:t>Church</a:t>
            </a:r>
          </a:p>
          <a:p>
            <a:pPr algn="r"/>
            <a:r>
              <a:rPr lang="en-US" dirty="0"/>
              <a:t>Technical Services</a:t>
            </a:r>
          </a:p>
        </p:txBody>
      </p:sp>
      <p:pic>
        <p:nvPicPr>
          <p:cNvPr id="1026" name="Picture 2" descr="Jason Church, a younger man leans forward to adjust buttons on a scanning laser camera.">
            <a:extLst>
              <a:ext uri="{FF2B5EF4-FFF2-40B4-BE49-F238E27FC236}">
                <a16:creationId xmlns:a16="http://schemas.microsoft.com/office/drawing/2014/main" id="{A89448D6-3AB2-4566-8E36-F74EC009333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53193" y="1621009"/>
            <a:ext cx="2505449" cy="234516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ebbie Smith, a red headed woman kneeling with a  camera.">
            <a:extLst>
              <a:ext uri="{FF2B5EF4-FFF2-40B4-BE49-F238E27FC236}">
                <a16:creationId xmlns:a16="http://schemas.microsoft.com/office/drawing/2014/main" id="{EE8A5BBC-2209-41A9-B6C7-5A5F5EFEACAA}"/>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r="3350"/>
          <a:stretch/>
        </p:blipFill>
        <p:spPr bwMode="auto">
          <a:xfrm>
            <a:off x="4593516" y="1613647"/>
            <a:ext cx="2505449" cy="234169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202A37E5-1EBE-461A-9AD2-BA4632398EAA}"/>
              </a:ext>
            </a:extLst>
          </p:cNvPr>
          <p:cNvSpPr txBox="1"/>
          <p:nvPr/>
        </p:nvSpPr>
        <p:spPr>
          <a:xfrm>
            <a:off x="7194757" y="1636961"/>
            <a:ext cx="1873940" cy="1384995"/>
          </a:xfrm>
          <a:prstGeom prst="rect">
            <a:avLst/>
          </a:prstGeom>
          <a:noFill/>
        </p:spPr>
        <p:txBody>
          <a:bodyPr wrap="square" rtlCol="0">
            <a:spAutoFit/>
          </a:bodyPr>
          <a:lstStyle/>
          <a:p>
            <a:r>
              <a:rPr lang="en-US" sz="2400"/>
              <a:t>Debbie </a:t>
            </a:r>
          </a:p>
          <a:p>
            <a:r>
              <a:rPr lang="en-US" sz="2400"/>
              <a:t>Smith</a:t>
            </a:r>
          </a:p>
          <a:p>
            <a:r>
              <a:rPr lang="en-US"/>
              <a:t>Historic Landscapes​</a:t>
            </a:r>
          </a:p>
        </p:txBody>
      </p:sp>
      <p:sp>
        <p:nvSpPr>
          <p:cNvPr id="9" name="TextBox 8">
            <a:extLst>
              <a:ext uri="{FF2B5EF4-FFF2-40B4-BE49-F238E27FC236}">
                <a16:creationId xmlns:a16="http://schemas.microsoft.com/office/drawing/2014/main" id="{0155574E-0E28-4568-8291-C123041B6052}"/>
              </a:ext>
            </a:extLst>
          </p:cNvPr>
          <p:cNvSpPr txBox="1"/>
          <p:nvPr/>
        </p:nvSpPr>
        <p:spPr>
          <a:xfrm>
            <a:off x="290455" y="4238510"/>
            <a:ext cx="1419291" cy="1384995"/>
          </a:xfrm>
          <a:prstGeom prst="rect">
            <a:avLst/>
          </a:prstGeom>
          <a:noFill/>
        </p:spPr>
        <p:txBody>
          <a:bodyPr wrap="square" rtlCol="0">
            <a:spAutoFit/>
          </a:bodyPr>
          <a:lstStyle/>
          <a:p>
            <a:pPr algn="r"/>
            <a:r>
              <a:rPr lang="en-US" sz="2400"/>
              <a:t>Mary </a:t>
            </a:r>
          </a:p>
          <a:p>
            <a:pPr algn="r"/>
            <a:r>
              <a:rPr lang="en-US" sz="2400"/>
              <a:t>Striegel</a:t>
            </a:r>
          </a:p>
          <a:p>
            <a:pPr algn="r"/>
            <a:r>
              <a:rPr lang="en-US"/>
              <a:t>Materials Conservation</a:t>
            </a:r>
          </a:p>
        </p:txBody>
      </p:sp>
      <p:pic>
        <p:nvPicPr>
          <p:cNvPr id="1030" name="Picture 6" descr="Mary Striegel, a woman holds a glossmeter instrument against a painted wall. ">
            <a:extLst>
              <a:ext uri="{FF2B5EF4-FFF2-40B4-BE49-F238E27FC236}">
                <a16:creationId xmlns:a16="http://schemas.microsoft.com/office/drawing/2014/main" id="{527B679C-8E6E-4DCD-938A-8FFC084542A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862866" y="4186517"/>
            <a:ext cx="2495775" cy="233611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imeon Warren, a stone carver working on a stone with a chisel and mallet.">
            <a:extLst>
              <a:ext uri="{FF2B5EF4-FFF2-40B4-BE49-F238E27FC236}">
                <a16:creationId xmlns:a16="http://schemas.microsoft.com/office/drawing/2014/main" id="{16D56A0B-951D-4B2E-8142-4CFAA0736BD0}"/>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593516" y="4186518"/>
            <a:ext cx="2495775" cy="233611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066C4DC-0E92-42A9-9000-25D80F24D627}"/>
              </a:ext>
            </a:extLst>
          </p:cNvPr>
          <p:cNvSpPr txBox="1"/>
          <p:nvPr/>
        </p:nvSpPr>
        <p:spPr>
          <a:xfrm>
            <a:off x="7164280" y="4272582"/>
            <a:ext cx="1904417" cy="1384995"/>
          </a:xfrm>
          <a:prstGeom prst="rect">
            <a:avLst/>
          </a:prstGeom>
          <a:noFill/>
        </p:spPr>
        <p:txBody>
          <a:bodyPr wrap="square" rtlCol="0">
            <a:spAutoFit/>
          </a:bodyPr>
          <a:lstStyle/>
          <a:p>
            <a:r>
              <a:rPr lang="en-US" sz="2400" dirty="0"/>
              <a:t>Simeon </a:t>
            </a:r>
          </a:p>
          <a:p>
            <a:r>
              <a:rPr lang="en-US" sz="2400" dirty="0"/>
              <a:t>Warren</a:t>
            </a:r>
          </a:p>
          <a:p>
            <a:r>
              <a:rPr lang="en-US" dirty="0"/>
              <a:t>Architecture and Engineering</a:t>
            </a:r>
          </a:p>
        </p:txBody>
      </p:sp>
    </p:spTree>
    <p:extLst>
      <p:ext uri="{BB962C8B-B14F-4D97-AF65-F5344CB8AC3E}">
        <p14:creationId xmlns:p14="http://schemas.microsoft.com/office/powerpoint/2010/main" val="42630527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B3ADCE-1E42-4266-88F5-84BE741BDA60}"/>
              </a:ext>
            </a:extLst>
          </p:cNvPr>
          <p:cNvSpPr>
            <a:spLocks noGrp="1"/>
          </p:cNvSpPr>
          <p:nvPr>
            <p:ph type="title" idx="4294967295"/>
          </p:nvPr>
        </p:nvSpPr>
        <p:spPr>
          <a:xfrm>
            <a:off x="501650" y="487363"/>
            <a:ext cx="8154988" cy="8540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228600" marR="0" lvl="0" indent="-228600" algn="l" defTabSz="914400" rtl="0" eaLnBrk="1" fontAlgn="auto" latinLnBrk="0" hangingPunct="1">
              <a:lnSpc>
                <a:spcPct val="90000"/>
              </a:lnSpc>
              <a:spcBef>
                <a:spcPts val="100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Georgia" panose="02040502050405020303" pitchFamily="18" charset="0"/>
                <a:ea typeface="+mn-ea"/>
                <a:cs typeface="+mn-cs"/>
              </a:rPr>
              <a:t>How this course works …</a:t>
            </a:r>
          </a:p>
        </p:txBody>
      </p:sp>
      <p:sp>
        <p:nvSpPr>
          <p:cNvPr id="3" name="Text Placeholder 2">
            <a:extLst>
              <a:ext uri="{FF2B5EF4-FFF2-40B4-BE49-F238E27FC236}">
                <a16:creationId xmlns:a16="http://schemas.microsoft.com/office/drawing/2014/main" id="{0099F28C-5ED1-45CF-9942-567A012C54F2}"/>
              </a:ext>
            </a:extLst>
          </p:cNvPr>
          <p:cNvSpPr>
            <a:spLocks noGrp="1"/>
          </p:cNvSpPr>
          <p:nvPr>
            <p:ph type="body" sz="quarter" idx="14"/>
          </p:nvPr>
        </p:nvSpPr>
        <p:spPr/>
        <p:txBody>
          <a:bodyPr vert="horz" lIns="91440" tIns="45720" rIns="91440" bIns="45720" rtlCol="0" anchor="t">
            <a:normAutofit/>
          </a:bodyPr>
          <a:lstStyle/>
          <a:p>
            <a:pPr marL="0" indent="0">
              <a:buNone/>
            </a:pPr>
            <a:r>
              <a:rPr lang="en-US" sz="4000" b="1" dirty="0"/>
              <a:t>Objective</a:t>
            </a:r>
          </a:p>
          <a:p>
            <a:r>
              <a:rPr lang="en-US" sz="3600" dirty="0"/>
              <a:t>The learner will be able describe the course and complete work assigned to them in a timely manner. </a:t>
            </a:r>
            <a:endParaRPr lang="en-US"/>
          </a:p>
        </p:txBody>
      </p:sp>
    </p:spTree>
    <p:extLst>
      <p:ext uri="{BB962C8B-B14F-4D97-AF65-F5344CB8AC3E}">
        <p14:creationId xmlns:p14="http://schemas.microsoft.com/office/powerpoint/2010/main" val="2073734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Open book">
            <a:extLst>
              <a:ext uri="{FF2B5EF4-FFF2-40B4-BE49-F238E27FC236}">
                <a16:creationId xmlns:a16="http://schemas.microsoft.com/office/drawing/2014/main" id="{CCC74D68-19E3-4D8E-8D52-E26534498EC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10112" y="1225239"/>
            <a:ext cx="3249948" cy="3249948"/>
          </a:xfrm>
          <a:prstGeom prst="rect">
            <a:avLst/>
          </a:prstGeom>
        </p:spPr>
      </p:pic>
      <p:sp>
        <p:nvSpPr>
          <p:cNvPr id="5" name="Text Placeholder 1">
            <a:extLst>
              <a:ext uri="{FF2B5EF4-FFF2-40B4-BE49-F238E27FC236}">
                <a16:creationId xmlns:a16="http://schemas.microsoft.com/office/drawing/2014/main" id="{1D47945B-BFA3-4149-9B87-5A9348DEFDC5}"/>
              </a:ext>
            </a:extLst>
          </p:cNvPr>
          <p:cNvSpPr>
            <a:spLocks noGrp="1"/>
          </p:cNvSpPr>
          <p:nvPr>
            <p:ph type="title" idx="4294967295"/>
          </p:nvPr>
        </p:nvSpPr>
        <p:spPr>
          <a:xfrm>
            <a:off x="501650" y="487363"/>
            <a:ext cx="8154988" cy="8540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228600" marR="0" lvl="0" indent="-228600" algn="l" defTabSz="914400" rtl="0" eaLnBrk="1" fontAlgn="auto" latinLnBrk="0" hangingPunct="1">
              <a:lnSpc>
                <a:spcPct val="90000"/>
              </a:lnSpc>
              <a:spcBef>
                <a:spcPts val="100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Georgia" panose="02040502050405020303" pitchFamily="18" charset="0"/>
                <a:ea typeface="+mn-ea"/>
                <a:cs typeface="+mn-cs"/>
              </a:rPr>
              <a:t>How this course works …</a:t>
            </a:r>
          </a:p>
        </p:txBody>
      </p:sp>
      <p:sp>
        <p:nvSpPr>
          <p:cNvPr id="4" name="Text Placeholder 2">
            <a:extLst>
              <a:ext uri="{FF2B5EF4-FFF2-40B4-BE49-F238E27FC236}">
                <a16:creationId xmlns:a16="http://schemas.microsoft.com/office/drawing/2014/main" id="{64007C87-9208-4B38-953D-A54E9435091A}"/>
              </a:ext>
            </a:extLst>
          </p:cNvPr>
          <p:cNvSpPr>
            <a:spLocks noGrp="1"/>
          </p:cNvSpPr>
          <p:nvPr>
            <p:ph type="body" sz="quarter" idx="14"/>
          </p:nvPr>
        </p:nvSpPr>
        <p:spPr>
          <a:xfrm>
            <a:off x="628650" y="1636713"/>
            <a:ext cx="7886700" cy="5022271"/>
          </a:xfrm>
        </p:spPr>
        <p:txBody>
          <a:bodyPr>
            <a:normAutofit/>
          </a:bodyPr>
          <a:lstStyle/>
          <a:p>
            <a:pPr marL="0" indent="0">
              <a:buNone/>
            </a:pPr>
            <a:r>
              <a:rPr lang="en-US" sz="4000" b="1" dirty="0"/>
              <a:t>References</a:t>
            </a:r>
          </a:p>
          <a:p>
            <a:r>
              <a:rPr lang="en-US" sz="3600" dirty="0"/>
              <a:t>Course Schedule</a:t>
            </a:r>
          </a:p>
          <a:p>
            <a:r>
              <a:rPr lang="en-US" sz="3600" dirty="0"/>
              <a:t>Course Objectives</a:t>
            </a:r>
          </a:p>
          <a:p>
            <a:r>
              <a:rPr lang="en-US" sz="3600" dirty="0"/>
              <a:t>List of Resources</a:t>
            </a:r>
          </a:p>
          <a:p>
            <a:r>
              <a:rPr lang="en-US" sz="3600" dirty="0"/>
              <a:t>Where to find documents</a:t>
            </a:r>
          </a:p>
          <a:p>
            <a:endParaRPr lang="en-US" sz="3600" dirty="0"/>
          </a:p>
          <a:p>
            <a:endParaRPr lang="en-US" sz="3600" dirty="0"/>
          </a:p>
          <a:p>
            <a:pPr lvl="1"/>
            <a:endParaRPr lang="en-US" dirty="0"/>
          </a:p>
        </p:txBody>
      </p:sp>
    </p:spTree>
    <p:extLst>
      <p:ext uri="{BB962C8B-B14F-4D97-AF65-F5344CB8AC3E}">
        <p14:creationId xmlns:p14="http://schemas.microsoft.com/office/powerpoint/2010/main" val="3597799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B5B18555-B22B-4053-9189-FB8EEFD64A74}"/>
              </a:ext>
            </a:extLst>
          </p:cNvPr>
          <p:cNvSpPr>
            <a:spLocks noGrp="1"/>
          </p:cNvSpPr>
          <p:nvPr>
            <p:ph type="title" idx="4294967295"/>
          </p:nvPr>
        </p:nvSpPr>
        <p:spPr>
          <a:xfrm>
            <a:off x="501650" y="487363"/>
            <a:ext cx="8154988" cy="8540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228600" marR="0" lvl="0" indent="-228600" algn="l" defTabSz="914400" rtl="0" eaLnBrk="1" fontAlgn="auto" latinLnBrk="0" hangingPunct="1">
              <a:lnSpc>
                <a:spcPct val="90000"/>
              </a:lnSpc>
              <a:spcBef>
                <a:spcPts val="100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Georgia" panose="02040502050405020303" pitchFamily="18" charset="0"/>
                <a:ea typeface="+mn-ea"/>
                <a:cs typeface="+mn-cs"/>
              </a:rPr>
              <a:t>How this course works …</a:t>
            </a:r>
          </a:p>
        </p:txBody>
      </p:sp>
      <p:pic>
        <p:nvPicPr>
          <p:cNvPr id="3" name="Graphic 2" descr="Clock">
            <a:extLst>
              <a:ext uri="{FF2B5EF4-FFF2-40B4-BE49-F238E27FC236}">
                <a16:creationId xmlns:a16="http://schemas.microsoft.com/office/drawing/2014/main" id="{089DC0DC-0928-4989-8945-51EF4A51FFF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49962" y="1389285"/>
            <a:ext cx="3193471" cy="3193471"/>
          </a:xfrm>
          <a:prstGeom prst="rect">
            <a:avLst/>
          </a:prstGeom>
        </p:spPr>
      </p:pic>
      <p:sp>
        <p:nvSpPr>
          <p:cNvPr id="4" name="Text Placeholder 2">
            <a:extLst>
              <a:ext uri="{FF2B5EF4-FFF2-40B4-BE49-F238E27FC236}">
                <a16:creationId xmlns:a16="http://schemas.microsoft.com/office/drawing/2014/main" id="{FD6DDDAC-D2C2-4D82-A215-347651FCC66D}"/>
              </a:ext>
            </a:extLst>
          </p:cNvPr>
          <p:cNvSpPr>
            <a:spLocks noGrp="1"/>
          </p:cNvSpPr>
          <p:nvPr>
            <p:ph type="body" sz="quarter" idx="14"/>
          </p:nvPr>
        </p:nvSpPr>
        <p:spPr>
          <a:xfrm>
            <a:off x="628650" y="1636713"/>
            <a:ext cx="7886700" cy="4217987"/>
          </a:xfrm>
        </p:spPr>
        <p:txBody>
          <a:bodyPr>
            <a:normAutofit/>
          </a:bodyPr>
          <a:lstStyle/>
          <a:p>
            <a:pPr marL="0" indent="0">
              <a:buNone/>
            </a:pPr>
            <a:r>
              <a:rPr lang="en-US" sz="4000" b="1" dirty="0"/>
              <a:t>Simple Rules</a:t>
            </a:r>
          </a:p>
          <a:p>
            <a:r>
              <a:rPr lang="en-US" sz="4000" dirty="0"/>
              <a:t>Show up on time</a:t>
            </a:r>
          </a:p>
          <a:p>
            <a:r>
              <a:rPr lang="en-US" sz="4000" dirty="0"/>
              <a:t>Participate in class</a:t>
            </a:r>
          </a:p>
          <a:p>
            <a:r>
              <a:rPr lang="en-US" sz="4000" dirty="0"/>
              <a:t>Do your homework</a:t>
            </a:r>
          </a:p>
          <a:p>
            <a:r>
              <a:rPr lang="en-US" sz="4000" dirty="0"/>
              <a:t>Commit to complete the class</a:t>
            </a:r>
          </a:p>
        </p:txBody>
      </p:sp>
    </p:spTree>
    <p:extLst>
      <p:ext uri="{BB962C8B-B14F-4D97-AF65-F5344CB8AC3E}">
        <p14:creationId xmlns:p14="http://schemas.microsoft.com/office/powerpoint/2010/main" val="1338451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pPr algn="l"/>
            <a:r>
              <a:rPr lang="en-US" b="1" dirty="0">
                <a:solidFill>
                  <a:schemeClr val="tx1"/>
                </a:solidFill>
                <a:latin typeface="Georgia" panose="02040502050405020303" pitchFamily="18" charset="0"/>
                <a:cs typeface="Arial"/>
              </a:rPr>
              <a:t>Overview of Cemetery Preservation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178" y="105479"/>
            <a:ext cx="9019822" cy="1033462"/>
          </a:xfrm>
        </p:spPr>
        <p:txBody>
          <a:bodyPr>
            <a:normAutofit fontScale="90000"/>
          </a:bodyPr>
          <a:lstStyle/>
          <a:p>
            <a:pPr marR="0" rtl="0"/>
            <a:r>
              <a:rPr lang="en-US" i="0" u="none" strike="noStrike" baseline="0" dirty="0">
                <a:latin typeface="Georgia" panose="02040502050405020303" pitchFamily="18" charset="0"/>
                <a:cs typeface="Arial" panose="020B0604020202020204" pitchFamily="34" charset="0"/>
              </a:rPr>
              <a:t>Approximately 10,500 cemeteries </a:t>
            </a:r>
            <a:br>
              <a:rPr lang="en-US" i="0" u="none" strike="noStrike" baseline="0" dirty="0">
                <a:latin typeface="Georgia" panose="02040502050405020303" pitchFamily="18" charset="0"/>
                <a:cs typeface="Arial" panose="020B0604020202020204" pitchFamily="34" charset="0"/>
              </a:rPr>
            </a:br>
            <a:r>
              <a:rPr lang="en-US" i="0" u="none" strike="noStrike" baseline="0" dirty="0">
                <a:latin typeface="Georgia" panose="02040502050405020303" pitchFamily="18" charset="0"/>
                <a:cs typeface="Arial" panose="020B0604020202020204" pitchFamily="34" charset="0"/>
              </a:rPr>
              <a:t>in the United States</a:t>
            </a:r>
          </a:p>
        </p:txBody>
      </p:sp>
      <p:pic>
        <p:nvPicPr>
          <p:cNvPr id="5122" name="Picture 2" descr="A box shaped tomb made from field ston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43000" y="1601893"/>
            <a:ext cx="32512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descr="A view of a rural movement cemetery with multiple stones. "/>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22800" y="1601638"/>
            <a:ext cx="32512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descr="A national cemetery with same size and shape of stones place in row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43000" y="4268893"/>
            <a:ext cx="3251200" cy="2360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descr="A detail of a rural, unkept cemetery with broken headstones. "/>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4622800" y="4234004"/>
            <a:ext cx="3289322" cy="2429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85766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61924"/>
            <a:ext cx="7886700" cy="1033462"/>
          </a:xfrm>
        </p:spPr>
        <p:txBody>
          <a:bodyPr>
            <a:normAutofit fontScale="90000"/>
          </a:bodyPr>
          <a:lstStyle/>
          <a:p>
            <a:pPr marR="0" rtl="0"/>
            <a:r>
              <a:rPr lang="en-US" i="0" u="none" strike="noStrike" baseline="0" dirty="0">
                <a:cs typeface="Arial" panose="020B0604020202020204" pitchFamily="34" charset="0"/>
              </a:rPr>
              <a:t>NCPTT National Cemetery Preservation Initiative</a:t>
            </a:r>
          </a:p>
        </p:txBody>
      </p:sp>
      <p:pic>
        <p:nvPicPr>
          <p:cNvPr id="1027" name="Picture 3" descr="Woman sitting beside broken grave marker with a scrub brush. "/>
          <p:cNvPicPr>
            <a:picLocks noGrp="1" noChangeAspect="1" noChangeArrowheads="1"/>
          </p:cNvPicPr>
          <p:nvPr>
            <p:ph sz="half" idx="1"/>
          </p:nvPr>
        </p:nvPicPr>
        <p:blipFill>
          <a:blip r:embed="rId3">
            <a:extLst>
              <a:ext uri="{28A0092B-C50C-407E-A947-70E740481C1C}">
                <a14:useLocalDpi xmlns:a14="http://schemas.microsoft.com/office/drawing/2010/main"/>
              </a:ext>
            </a:extLst>
          </a:blip>
          <a:srcRect/>
          <a:stretch>
            <a:fillRect/>
          </a:stretch>
        </p:blipFill>
        <p:spPr bwMode="auto">
          <a:xfrm>
            <a:off x="1524000" y="1676400"/>
            <a:ext cx="3276600" cy="4360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Three women standing beside a mausoleum."/>
          <p:cNvPicPr>
            <a:picLocks noGrp="1" noChangeAspect="1" noChangeArrowheads="1"/>
          </p:cNvPicPr>
          <p:nvPr>
            <p:ph sz="half" idx="2"/>
          </p:nvPr>
        </p:nvPicPr>
        <p:blipFill>
          <a:blip r:embed="rId4">
            <a:extLst>
              <a:ext uri="{28A0092B-C50C-407E-A947-70E740481C1C}">
                <a14:useLocalDpi xmlns:a14="http://schemas.microsoft.com/office/drawing/2010/main"/>
              </a:ext>
            </a:extLst>
          </a:blip>
          <a:srcRect/>
          <a:stretch>
            <a:fillRect/>
          </a:stretch>
        </p:blipFill>
        <p:spPr bwMode="auto">
          <a:xfrm>
            <a:off x="5222623" y="1653190"/>
            <a:ext cx="2889754" cy="4419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65718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130801"/>
            <a:ext cx="8229600" cy="1477962"/>
          </a:xfrm>
        </p:spPr>
        <p:txBody>
          <a:bodyPr>
            <a:noAutofit/>
          </a:bodyPr>
          <a:lstStyle/>
          <a:p>
            <a:pPr marR="0" algn="l" rtl="0"/>
            <a:r>
              <a:rPr lang="en-US" sz="2800" i="0" u="none" strike="noStrike" baseline="0" dirty="0">
                <a:solidFill>
                  <a:schemeClr val="tx1"/>
                </a:solidFill>
                <a:latin typeface="+mn-lt"/>
                <a:cs typeface="Arial" panose="020B0604020202020204" pitchFamily="34" charset="0"/>
              </a:rPr>
              <a:t>Challenge: Many grave markers in historic cemeteries are lost every day due to poor maintenance, disasters, destruction, or decay.</a:t>
            </a:r>
          </a:p>
        </p:txBody>
      </p:sp>
      <p:pic>
        <p:nvPicPr>
          <p:cNvPr id="4" name="Picture 6" descr="pressurewash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69875"/>
            <a:ext cx="9144000" cy="529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22946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0B5F61B-C466-4033-B2AC-D579CDF4CB65}"/>
              </a:ext>
            </a:extLst>
          </p:cNvPr>
          <p:cNvSpPr txBox="1">
            <a:spLocks noGrp="1"/>
          </p:cNvSpPr>
          <p:nvPr>
            <p:ph type="title" idx="4294967295"/>
          </p:nvPr>
        </p:nvSpPr>
        <p:spPr>
          <a:xfrm>
            <a:off x="353786" y="5535386"/>
            <a:ext cx="8229600" cy="14779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mn-lt"/>
                <a:ea typeface="+mj-ea"/>
                <a:cs typeface="Arial"/>
              </a:rPr>
              <a:t>Grave markers can also be damage by falling limbs from unmaintained trees.</a:t>
            </a:r>
            <a:endParaRPr kumimoji="0" lang="en-US" sz="4400" b="0" i="0" u="none" strike="noStrike" kern="1200" cap="none" spc="0" normalizeH="0" baseline="0" noProof="0" dirty="0">
              <a:ln>
                <a:noFill/>
              </a:ln>
              <a:solidFill>
                <a:schemeClr val="tx1"/>
              </a:solidFill>
              <a:effectLst/>
              <a:uLnTx/>
              <a:uFillTx/>
              <a:latin typeface="+mn-lt"/>
              <a:ea typeface="+mj-ea"/>
              <a:cs typeface="+mj-cs"/>
            </a:endParaRPr>
          </a:p>
        </p:txBody>
      </p:sp>
      <p:pic>
        <p:nvPicPr>
          <p:cNvPr id="4" name="Picture 4" descr="Jackson Square Cemetery, a large tree limb has fallen and broken a grave marker. ">
            <a:extLst>
              <a:ext uri="{FF2B5EF4-FFF2-40B4-BE49-F238E27FC236}">
                <a16:creationId xmlns:a16="http://schemas.microsoft.com/office/drawing/2014/main" id="{4B9DFE90-4FCC-4539-8649-E7F0B2BCA4B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92"/>
          <a:stretch/>
        </p:blipFill>
        <p:spPr>
          <a:xfrm>
            <a:off x="1842814" y="32408"/>
            <a:ext cx="4999423" cy="5436242"/>
          </a:xfrm>
          <a:prstGeom prst="rect">
            <a:avLst/>
          </a:prstGeom>
        </p:spPr>
      </p:pic>
    </p:spTree>
    <p:extLst>
      <p:ext uri="{BB962C8B-B14F-4D97-AF65-F5344CB8AC3E}">
        <p14:creationId xmlns:p14="http://schemas.microsoft.com/office/powerpoint/2010/main" val="3544555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A47CF78C-28B0-4F98-BFD6-E7397C09B6DF}"/>
              </a:ext>
            </a:extLst>
          </p:cNvPr>
          <p:cNvSpPr>
            <a:spLocks noGrp="1"/>
          </p:cNvSpPr>
          <p:nvPr>
            <p:ph type="title"/>
          </p:nvPr>
        </p:nvSpPr>
        <p:spPr>
          <a:xfrm>
            <a:off x="360759" y="3752849"/>
            <a:ext cx="2468166" cy="2452687"/>
          </a:xfrm>
        </p:spPr>
        <p:txBody>
          <a:bodyPr vert="horz" lIns="91440" tIns="45720" rIns="91440" bIns="45720" rtlCol="0" anchor="ctr">
            <a:normAutofit/>
          </a:bodyPr>
          <a:lstStyle/>
          <a:p>
            <a:r>
              <a:rPr lang="en-US" sz="3200">
                <a:solidFill>
                  <a:schemeClr val="tx1"/>
                </a:solidFill>
                <a:latin typeface="+mj-lt"/>
              </a:rPr>
              <a:t>What is NCPTT?</a:t>
            </a:r>
          </a:p>
        </p:txBody>
      </p:sp>
      <p:pic>
        <p:nvPicPr>
          <p:cNvPr id="2050" name="Picture 2" descr="Older brick building that is home to the Center for Preservation Technology and Training. People are gathered in front. ">
            <a:extLst>
              <a:ext uri="{FF2B5EF4-FFF2-40B4-BE49-F238E27FC236}">
                <a16:creationId xmlns:a16="http://schemas.microsoft.com/office/drawing/2014/main" id="{0D435B1C-1488-4BDE-AB04-6B17FAB3683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4E4DF8CB-7D26-4126-83ED-5E6414EE38B8}"/>
              </a:ext>
            </a:extLst>
          </p:cNvPr>
          <p:cNvSpPr>
            <a:spLocks noGrp="1"/>
          </p:cNvSpPr>
          <p:nvPr>
            <p:ph type="body" sz="half" idx="2"/>
          </p:nvPr>
        </p:nvSpPr>
        <p:spPr>
          <a:xfrm>
            <a:off x="3169181" y="3752850"/>
            <a:ext cx="5614060" cy="2452687"/>
          </a:xfrm>
        </p:spPr>
        <p:txBody>
          <a:bodyPr vert="horz" lIns="91440" tIns="45720" rIns="91440" bIns="45720" rtlCol="0" anchor="ctr">
            <a:normAutofit fontScale="85000" lnSpcReduction="10000"/>
          </a:bodyPr>
          <a:lstStyle/>
          <a:p>
            <a:pPr marL="342900" indent="-228600">
              <a:buFont typeface="Arial" panose="020B0604020202020204" pitchFamily="34" charset="0"/>
              <a:buChar char="•"/>
            </a:pPr>
            <a:r>
              <a:rPr lang="en-US"/>
              <a:t>National Center for Preservation Technology and Training </a:t>
            </a:r>
          </a:p>
          <a:p>
            <a:pPr marL="342900" indent="-228600">
              <a:buFont typeface="Arial" panose="020B0604020202020204" pitchFamily="34" charset="0"/>
              <a:buChar char="•"/>
            </a:pPr>
            <a:r>
              <a:rPr lang="en-US"/>
              <a:t>An Office of the National Park Service</a:t>
            </a:r>
          </a:p>
          <a:p>
            <a:pPr marL="342900" indent="-228600">
              <a:buFont typeface="Arial" panose="020B0604020202020204" pitchFamily="34" charset="0"/>
              <a:buChar char="•"/>
            </a:pPr>
            <a:r>
              <a:rPr lang="en-US"/>
              <a:t>A Research and Development Center for Preservation Technology </a:t>
            </a:r>
          </a:p>
          <a:p>
            <a:pPr marL="342900" indent="-228600">
              <a:buFont typeface="Arial" panose="020B0604020202020204" pitchFamily="34" charset="0"/>
              <a:buChar char="•"/>
            </a:pPr>
            <a:r>
              <a:rPr lang="en-US"/>
              <a:t>Better Tools, Better Materials, Better Approaches</a:t>
            </a:r>
          </a:p>
          <a:p>
            <a:pPr marL="342900" indent="-228600">
              <a:buFont typeface="Arial" panose="020B0604020202020204" pitchFamily="34" charset="0"/>
              <a:buChar char="•"/>
            </a:pPr>
            <a:r>
              <a:rPr lang="en-US"/>
              <a:t>Works through Partnerships, Grants, and Internal Projects</a:t>
            </a:r>
          </a:p>
        </p:txBody>
      </p:sp>
    </p:spTree>
    <p:extLst>
      <p:ext uri="{BB962C8B-B14F-4D97-AF65-F5344CB8AC3E}">
        <p14:creationId xmlns:p14="http://schemas.microsoft.com/office/powerpoint/2010/main" val="9610600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57800"/>
            <a:ext cx="8229600" cy="1325562"/>
          </a:xfrm>
        </p:spPr>
        <p:txBody>
          <a:bodyPr>
            <a:noAutofit/>
          </a:bodyPr>
          <a:lstStyle/>
          <a:p>
            <a:pPr marR="0" algn="l" rtl="0"/>
            <a:r>
              <a:rPr lang="en-US" sz="2800" i="0" u="none" strike="noStrike" baseline="0" dirty="0">
                <a:solidFill>
                  <a:schemeClr val="tx1"/>
                </a:solidFill>
                <a:latin typeface="+mn-lt"/>
                <a:cs typeface="Arial" panose="020B0604020202020204" pitchFamily="34" charset="0"/>
              </a:rPr>
              <a:t>Sound cemetery preservation decisions are based on observation, knowledge, skills, &amp; ethics.</a:t>
            </a:r>
          </a:p>
        </p:txBody>
      </p:sp>
      <p:pic>
        <p:nvPicPr>
          <p:cNvPr id="5122" name="Picture 2" descr="A person holding a new mortar on a palette and pointing a brick box tomb. "/>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03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3653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05400"/>
            <a:ext cx="8229600" cy="1477962"/>
          </a:xfrm>
        </p:spPr>
        <p:txBody>
          <a:bodyPr>
            <a:noAutofit/>
          </a:bodyPr>
          <a:lstStyle/>
          <a:p>
            <a:pPr marR="0" algn="l" rtl="0"/>
            <a:r>
              <a:rPr lang="en-US" sz="2800" i="0" u="none" strike="noStrike" baseline="0" dirty="0">
                <a:solidFill>
                  <a:schemeClr val="tx1"/>
                </a:solidFill>
                <a:latin typeface="+mn-lt"/>
                <a:cs typeface="Arial" panose="020B0604020202020204" pitchFamily="34" charset="0"/>
              </a:rPr>
              <a:t>Goal: Provide the public with better tools, better materials, and better approaches to preserving historic cemeteries.</a:t>
            </a:r>
          </a:p>
        </p:txBody>
      </p:sp>
      <p:pic>
        <p:nvPicPr>
          <p:cNvPr id="4" name="Picture 2" descr="A person in a National Park Servi ce hat using a color measuring instrument on the base of a statue. "/>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76200" y="-76200"/>
            <a:ext cx="9246843"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56544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 overview of a pastoral cemetery with a mausoleum featured. "/>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7189" y="-76200"/>
            <a:ext cx="9151189" cy="6863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7189" y="-76200"/>
            <a:ext cx="9149254" cy="1143000"/>
          </a:xfrm>
          <a:solidFill>
            <a:schemeClr val="tx1"/>
          </a:solidFill>
        </p:spPr>
        <p:txBody>
          <a:bodyPr>
            <a:normAutofit/>
          </a:bodyPr>
          <a:lstStyle/>
          <a:p>
            <a:pPr marR="0" rtl="0"/>
            <a:r>
              <a:rPr lang="en-US" sz="4000" i="0" u="none" strike="noStrike" baseline="0" dirty="0">
                <a:latin typeface="Georgia" panose="02040502050405020303" pitchFamily="18" charset="0"/>
                <a:cs typeface="Arial" panose="020B0604020202020204" pitchFamily="34" charset="0"/>
              </a:rPr>
              <a:t>Observation</a:t>
            </a:r>
          </a:p>
        </p:txBody>
      </p:sp>
    </p:spTree>
    <p:extLst>
      <p:ext uri="{BB962C8B-B14F-4D97-AF65-F5344CB8AC3E}">
        <p14:creationId xmlns:p14="http://schemas.microsoft.com/office/powerpoint/2010/main" val="18447156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83930"/>
            <a:ext cx="7886700" cy="1033462"/>
          </a:xfrm>
          <a:noFill/>
        </p:spPr>
        <p:txBody>
          <a:bodyPr>
            <a:noAutofit/>
          </a:bodyPr>
          <a:lstStyle/>
          <a:p>
            <a:pPr marR="0" algn="l" rtl="0"/>
            <a:r>
              <a:rPr lang="en-US" sz="4000" i="0" u="none" strike="noStrike" baseline="0" dirty="0">
                <a:cs typeface="Arial" panose="020B0604020202020204" pitchFamily="34" charset="0"/>
              </a:rPr>
              <a:t>Condition </a:t>
            </a:r>
            <a:br>
              <a:rPr lang="en-US" sz="4000" i="0" u="none" strike="noStrike" baseline="0" dirty="0">
                <a:cs typeface="Arial" panose="020B0604020202020204" pitchFamily="34" charset="0"/>
              </a:rPr>
            </a:br>
            <a:r>
              <a:rPr lang="en-US" sz="4000" i="0" u="none" strike="noStrike" baseline="0" dirty="0">
                <a:cs typeface="Arial" panose="020B0604020202020204" pitchFamily="34" charset="0"/>
              </a:rPr>
              <a:t>Assessment</a:t>
            </a:r>
          </a:p>
        </p:txBody>
      </p:sp>
      <p:sp>
        <p:nvSpPr>
          <p:cNvPr id="6" name="Content Placeholder 5"/>
          <p:cNvSpPr>
            <a:spLocks noGrp="1"/>
          </p:cNvSpPr>
          <p:nvPr>
            <p:ph sz="half" idx="1"/>
          </p:nvPr>
        </p:nvSpPr>
        <p:spPr>
          <a:xfrm>
            <a:off x="304800" y="1600200"/>
            <a:ext cx="3733800" cy="4525963"/>
          </a:xfrm>
        </p:spPr>
        <p:txBody>
          <a:bodyPr/>
          <a:lstStyle/>
          <a:p>
            <a:r>
              <a:rPr lang="en-US" dirty="0"/>
              <a:t>Systematic Approach</a:t>
            </a:r>
          </a:p>
          <a:p>
            <a:r>
              <a:rPr lang="en-US" sz="2800" kern="1200" dirty="0">
                <a:solidFill>
                  <a:schemeClr val="tx1"/>
                </a:solidFill>
                <a:effectLst/>
              </a:rPr>
              <a:t>Site as a landscape</a:t>
            </a:r>
          </a:p>
        </p:txBody>
      </p:sp>
      <p:pic>
        <p:nvPicPr>
          <p:cNvPr id="8194" name="Picture 2" descr="A person looking through a camera.  beside a grave marker. There is the stone and a black plaque with lettering and a photo color scale."/>
          <p:cNvPicPr>
            <a:picLocks noGrp="1" noChangeAspect="1" noChangeArrowheads="1"/>
          </p:cNvPicPr>
          <p:nvPr>
            <p:ph sz="half" idx="2"/>
          </p:nvPr>
        </p:nvPicPr>
        <p:blipFill rotWithShape="1">
          <a:blip r:embed="rId3" cstate="screen">
            <a:extLst>
              <a:ext uri="{28A0092B-C50C-407E-A947-70E740481C1C}">
                <a14:useLocalDpi xmlns:a14="http://schemas.microsoft.com/office/drawing/2010/main"/>
              </a:ext>
            </a:extLst>
          </a:blip>
          <a:srcRect/>
          <a:stretch/>
        </p:blipFill>
        <p:spPr bwMode="auto">
          <a:xfrm>
            <a:off x="4038600" y="34505"/>
            <a:ext cx="5105400" cy="6833498"/>
          </a:xfrm>
          <a:prstGeom prst="rect">
            <a:avLst/>
          </a:prstGeom>
          <a:noFill/>
          <a:ln w="127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2703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31B93FD-D5BF-464A-BE2E-DFD96EBE1B4A}"/>
              </a:ext>
            </a:extLst>
          </p:cNvPr>
          <p:cNvSpPr txBox="1">
            <a:spLocks noGrp="1"/>
          </p:cNvSpPr>
          <p:nvPr>
            <p:ph type="title" idx="4294967295"/>
          </p:nvPr>
        </p:nvSpPr>
        <p:spPr>
          <a:xfrm>
            <a:off x="457200" y="228600"/>
            <a:ext cx="8229600" cy="1143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7500"/>
          </a:bodyPr>
          <a:lstStyle>
            <a:lvl1pPr algn="ctr" defTabSz="914400" rtl="0" eaLnBrk="1" latinLnBrk="0" hangingPunct="1">
              <a:spcBef>
                <a:spcPct val="0"/>
              </a:spcBef>
              <a:buNone/>
              <a:defRPr sz="4400" kern="1200">
                <a:solidFill>
                  <a:schemeClr val="tx1"/>
                </a:solidFill>
                <a:latin typeface="Arial" panose="020B0604020202020204" pitchFamily="34" charset="0"/>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Georgia" panose="02040502050405020303" pitchFamily="18" charset="0"/>
                <a:ea typeface="+mj-ea"/>
                <a:cs typeface="Arial"/>
              </a:rPr>
              <a:t>Look Up</a:t>
            </a:r>
            <a:endParaRPr kumimoji="0" lang="en-US" sz="4000" b="1" i="0" u="none" strike="noStrike" kern="1200" cap="none" spc="0" normalizeH="0" baseline="0" noProof="0" dirty="0">
              <a:ln>
                <a:noFill/>
              </a:ln>
              <a:solidFill>
                <a:schemeClr val="bg1"/>
              </a:solidFill>
              <a:effectLst/>
              <a:uLnTx/>
              <a:uFillTx/>
              <a:latin typeface="Georgia" panose="02040502050405020303" pitchFamily="18" charset="0"/>
              <a:ea typeface="+mj-ea"/>
              <a:cs typeface="Arial" panose="020B0604020202020204" pitchFamily="34" charset="0"/>
            </a:endParaRPr>
          </a:p>
        </p:txBody>
      </p:sp>
      <p:sp>
        <p:nvSpPr>
          <p:cNvPr id="5" name="Content Placeholder 3">
            <a:extLst>
              <a:ext uri="{FF2B5EF4-FFF2-40B4-BE49-F238E27FC236}">
                <a16:creationId xmlns:a16="http://schemas.microsoft.com/office/drawing/2014/main" id="{03A8D5DB-E301-4C64-96E6-DD8AB7A80E49}"/>
              </a:ext>
            </a:extLst>
          </p:cNvPr>
          <p:cNvSpPr txBox="1">
            <a:spLocks/>
          </p:cNvSpPr>
          <p:nvPr/>
        </p:nvSpPr>
        <p:spPr>
          <a:xfrm>
            <a:off x="457200" y="1600200"/>
            <a:ext cx="4038600" cy="4525963"/>
          </a:xfrm>
          <a:prstGeom prst="rect">
            <a:avLst/>
          </a:prstGeom>
        </p:spPr>
        <p:txBody>
          <a:bodyPr lIns="91440" tIns="45720" rIns="91440" bIns="45720" anchor="t"/>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a:latin typeface="+mn-lt"/>
                <a:cs typeface="Arial"/>
              </a:rPr>
              <a:t>Dead branches</a:t>
            </a:r>
          </a:p>
          <a:p>
            <a:r>
              <a:rPr lang="en-US" sz="2800" dirty="0" err="1">
                <a:latin typeface="+mn-lt"/>
                <a:cs typeface="Arial"/>
              </a:rPr>
              <a:t>Widowmakers</a:t>
            </a:r>
            <a:endParaRPr lang="en-US" sz="2800" dirty="0">
              <a:latin typeface="+mn-lt"/>
              <a:cs typeface="Arial"/>
            </a:endParaRPr>
          </a:p>
          <a:p>
            <a:endParaRPr lang="en-US" sz="2800" dirty="0">
              <a:latin typeface="Georgia" panose="02040502050405020303" pitchFamily="18" charset="0"/>
              <a:cs typeface="Arial"/>
            </a:endParaRPr>
          </a:p>
          <a:p>
            <a:endParaRPr lang="en-US" dirty="0">
              <a:cs typeface="Arial"/>
            </a:endParaRPr>
          </a:p>
        </p:txBody>
      </p:sp>
      <p:pic>
        <p:nvPicPr>
          <p:cNvPr id="6" name="Picture 6" descr="A large bare tree with a broken limb in a cemetery.">
            <a:extLst>
              <a:ext uri="{FF2B5EF4-FFF2-40B4-BE49-F238E27FC236}">
                <a16:creationId xmlns:a16="http://schemas.microsoft.com/office/drawing/2014/main" id="{2DC19043-5A16-4D09-9A05-2F4EBBB47AC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07508" y="-3503"/>
            <a:ext cx="4432364" cy="6821214"/>
          </a:xfrm>
          <a:prstGeom prst="rect">
            <a:avLst/>
          </a:prstGeom>
        </p:spPr>
      </p:pic>
    </p:spTree>
    <p:extLst>
      <p:ext uri="{BB962C8B-B14F-4D97-AF65-F5344CB8AC3E}">
        <p14:creationId xmlns:p14="http://schemas.microsoft.com/office/powerpoint/2010/main" val="42382089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A man with a backpack containing a Geographic data collector in a cemetery."/>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bwMode="auto">
          <a:xfrm>
            <a:off x="4693285" y="0"/>
            <a:ext cx="452691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76175" y="103849"/>
            <a:ext cx="8229600" cy="1143000"/>
          </a:xfrm>
          <a:noFill/>
        </p:spPr>
        <p:txBody>
          <a:bodyPr>
            <a:noAutofit/>
          </a:bodyPr>
          <a:lstStyle/>
          <a:p>
            <a:pPr marR="0" algn="l" rtl="0"/>
            <a:r>
              <a:rPr lang="en-US" sz="4000" b="1" i="0" u="none" strike="noStrike" baseline="0" dirty="0">
                <a:cs typeface="Arial" panose="020B0604020202020204" pitchFamily="34" charset="0"/>
              </a:rPr>
              <a:t>Documentation </a:t>
            </a:r>
            <a:br>
              <a:rPr lang="en-US" sz="4000" b="1" i="0" u="none" strike="noStrike" baseline="0" dirty="0">
                <a:cs typeface="Arial" panose="020B0604020202020204" pitchFamily="34" charset="0"/>
              </a:rPr>
            </a:br>
            <a:r>
              <a:rPr lang="en-US" sz="4000" b="1" i="0" u="none" strike="noStrike" baseline="0" dirty="0">
                <a:cs typeface="Arial" panose="020B0604020202020204" pitchFamily="34" charset="0"/>
              </a:rPr>
              <a:t>Technology</a:t>
            </a:r>
          </a:p>
        </p:txBody>
      </p:sp>
      <p:sp>
        <p:nvSpPr>
          <p:cNvPr id="4" name="Content Placeholder 3"/>
          <p:cNvSpPr>
            <a:spLocks noGrp="1"/>
          </p:cNvSpPr>
          <p:nvPr>
            <p:ph sz="half" idx="1"/>
          </p:nvPr>
        </p:nvSpPr>
        <p:spPr/>
        <p:txBody>
          <a:bodyPr/>
          <a:lstStyle/>
          <a:p>
            <a:r>
              <a:rPr lang="en-US" dirty="0"/>
              <a:t>Geographic Information Systems</a:t>
            </a:r>
          </a:p>
          <a:p>
            <a:r>
              <a:rPr lang="en-US" dirty="0"/>
              <a:t>Geo Prospection</a:t>
            </a:r>
          </a:p>
          <a:p>
            <a:r>
              <a:rPr lang="en-US" dirty="0"/>
              <a:t>Rapid Documentation</a:t>
            </a:r>
          </a:p>
        </p:txBody>
      </p:sp>
    </p:spTree>
    <p:extLst>
      <p:ext uri="{BB962C8B-B14F-4D97-AF65-F5344CB8AC3E}">
        <p14:creationId xmlns:p14="http://schemas.microsoft.com/office/powerpoint/2010/main" val="31149648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98908"/>
            <a:ext cx="7886700" cy="1033462"/>
          </a:xfrm>
          <a:noFill/>
        </p:spPr>
        <p:txBody>
          <a:bodyPr>
            <a:normAutofit/>
          </a:bodyPr>
          <a:lstStyle/>
          <a:p>
            <a:pPr marR="0" rtl="0"/>
            <a:r>
              <a:rPr lang="en-US" sz="4000" b="1" i="0" u="none" strike="noStrike" baseline="0" dirty="0">
                <a:cs typeface="Arial" panose="020B0604020202020204" pitchFamily="34" charset="0"/>
              </a:rPr>
              <a:t>Master Plans</a:t>
            </a:r>
          </a:p>
        </p:txBody>
      </p:sp>
      <p:sp>
        <p:nvSpPr>
          <p:cNvPr id="4" name="Content Placeholder 3"/>
          <p:cNvSpPr>
            <a:spLocks noGrp="1"/>
          </p:cNvSpPr>
          <p:nvPr>
            <p:ph type="body" idx="1"/>
          </p:nvPr>
        </p:nvSpPr>
        <p:spPr>
          <a:solidFill>
            <a:schemeClr val="bg1">
              <a:alpha val="30000"/>
            </a:schemeClr>
          </a:solidFill>
        </p:spPr>
        <p:txBody>
          <a:bodyPr>
            <a:normAutofit/>
          </a:bodyPr>
          <a:lstStyle/>
          <a:p>
            <a:r>
              <a:rPr lang="en-US"/>
              <a:t>Keep It Simple</a:t>
            </a:r>
          </a:p>
          <a:p>
            <a:r>
              <a:rPr lang="en-US"/>
              <a:t>Build Over Time</a:t>
            </a:r>
          </a:p>
          <a:p>
            <a:r>
              <a:rPr lang="en-US"/>
              <a:t>Road Map for Work</a:t>
            </a:r>
          </a:p>
          <a:p>
            <a:r>
              <a:rPr lang="en-US"/>
              <a:t>Maintenance Plan</a:t>
            </a:r>
          </a:p>
          <a:p>
            <a:r>
              <a:rPr lang="en-US"/>
              <a:t>Emergency Plan</a:t>
            </a:r>
          </a:p>
        </p:txBody>
      </p:sp>
      <p:pic>
        <p:nvPicPr>
          <p:cNvPr id="2050" name="Picture 2" descr="Two cenotaphs with a weed whipping tool set on them. "/>
          <p:cNvPicPr>
            <a:picLocks noGrp="1" noChangeAspect="1" noChangeArrowheads="1"/>
          </p:cNvPicPr>
          <p:nvPr>
            <p:ph sz="half" idx="4294967295"/>
          </p:nvPr>
        </p:nvPicPr>
        <p:blipFill rotWithShape="1">
          <a:blip r:embed="rId3" cstate="screen">
            <a:extLst>
              <a:ext uri="{28A0092B-C50C-407E-A947-70E740481C1C}">
                <a14:useLocalDpi xmlns:a14="http://schemas.microsoft.com/office/drawing/2010/main"/>
              </a:ext>
            </a:extLst>
          </a:blip>
          <a:srcRect/>
          <a:stretch/>
        </p:blipFill>
        <p:spPr bwMode="auto">
          <a:xfrm>
            <a:off x="0" y="1146175"/>
            <a:ext cx="9129713" cy="574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36816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R="0" rtl="0"/>
            <a:r>
              <a:rPr lang="en-US" sz="4000" b="1" i="0" u="none" strike="noStrike" baseline="0" dirty="0">
                <a:latin typeface="Georgia" panose="02040502050405020303" pitchFamily="18" charset="0"/>
                <a:cs typeface="Arial" panose="020B0604020202020204" pitchFamily="34" charset="0"/>
              </a:rPr>
              <a:t>Knowledge</a:t>
            </a:r>
          </a:p>
        </p:txBody>
      </p:sp>
      <p:pic>
        <p:nvPicPr>
          <p:cNvPr id="4098" name="Picture 2" descr="A woman in a library taking notes from a variety of books on a table. "/>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0" y="122595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30212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R="0" algn="l" rtl="0"/>
            <a:r>
              <a:rPr lang="en-US" sz="4000" b="1" i="0" u="none" strike="noStrike" baseline="0" dirty="0">
                <a:cs typeface="Arial" panose="020B0604020202020204" pitchFamily="34" charset="0"/>
              </a:rPr>
              <a:t>Information</a:t>
            </a:r>
          </a:p>
        </p:txBody>
      </p:sp>
      <p:sp>
        <p:nvSpPr>
          <p:cNvPr id="4" name="Content Placeholder 3"/>
          <p:cNvSpPr>
            <a:spLocks noGrp="1"/>
          </p:cNvSpPr>
          <p:nvPr>
            <p:ph sz="half" idx="1"/>
          </p:nvPr>
        </p:nvSpPr>
        <p:spPr/>
        <p:txBody>
          <a:bodyPr/>
          <a:lstStyle/>
          <a:p>
            <a:r>
              <a:rPr lang="en-US" dirty="0"/>
              <a:t>Check your sources</a:t>
            </a:r>
          </a:p>
          <a:p>
            <a:r>
              <a:rPr lang="en-US" dirty="0"/>
              <a:t>Use Peer Reviewed Literature</a:t>
            </a:r>
          </a:p>
          <a:p>
            <a:r>
              <a:rPr lang="en-US" dirty="0"/>
              <a:t>Find Preservation Briefs</a:t>
            </a:r>
          </a:p>
        </p:txBody>
      </p:sp>
      <p:pic>
        <p:nvPicPr>
          <p:cNvPr id="4098" name="Picture 2" descr="The image of a front page of Preservation Brief number 48 on preserving grave markers in Historic Cemeteries."/>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bwMode="auto">
          <a:xfrm>
            <a:off x="4419600" y="381000"/>
            <a:ext cx="4708821"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50803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6050" y="365126"/>
            <a:ext cx="7886700" cy="1033462"/>
          </a:xfrm>
        </p:spPr>
        <p:txBody>
          <a:bodyPr>
            <a:normAutofit/>
          </a:bodyPr>
          <a:lstStyle/>
          <a:p>
            <a:pPr marR="0" algn="l" rtl="0"/>
            <a:r>
              <a:rPr lang="en-US" sz="4000" b="1" i="0" u="none" strike="noStrike" baseline="0" dirty="0">
                <a:cs typeface="Arial" panose="020B0604020202020204" pitchFamily="34" charset="0"/>
              </a:rPr>
              <a:t>Circumstances</a:t>
            </a:r>
          </a:p>
        </p:txBody>
      </p:sp>
      <p:sp>
        <p:nvSpPr>
          <p:cNvPr id="4" name="Content Placeholder 3"/>
          <p:cNvSpPr>
            <a:spLocks noGrp="1"/>
          </p:cNvSpPr>
          <p:nvPr>
            <p:ph sz="half" idx="1"/>
          </p:nvPr>
        </p:nvSpPr>
        <p:spPr/>
        <p:txBody>
          <a:bodyPr/>
          <a:lstStyle/>
          <a:p>
            <a:r>
              <a:rPr lang="en-US" dirty="0"/>
              <a:t>Manmade problems</a:t>
            </a:r>
          </a:p>
          <a:p>
            <a:r>
              <a:rPr lang="en-US" dirty="0"/>
              <a:t>Deterioration Mechanisms</a:t>
            </a:r>
          </a:p>
          <a:p>
            <a:r>
              <a:rPr lang="en-US" dirty="0"/>
              <a:t>Environment</a:t>
            </a:r>
          </a:p>
        </p:txBody>
      </p:sp>
      <p:pic>
        <p:nvPicPr>
          <p:cNvPr id="5122" name="Picture 2" descr="A deteriorating  limestone statue of a person missing a face due to acid rain, erosion and spalling."/>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bwMode="auto">
          <a:xfrm>
            <a:off x="4572000" y="10064"/>
            <a:ext cx="4572000" cy="682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49846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A47CF78C-28B0-4F98-BFD6-E7397C09B6DF}"/>
              </a:ext>
            </a:extLst>
          </p:cNvPr>
          <p:cNvSpPr>
            <a:spLocks noGrp="1"/>
          </p:cNvSpPr>
          <p:nvPr>
            <p:ph type="title"/>
          </p:nvPr>
        </p:nvSpPr>
        <p:spPr>
          <a:xfrm>
            <a:off x="488950" y="136525"/>
            <a:ext cx="7883525" cy="1041400"/>
          </a:xfrm>
        </p:spPr>
        <p:txBody>
          <a:bodyPr>
            <a:normAutofit/>
          </a:bodyPr>
          <a:lstStyle/>
          <a:p>
            <a:r>
              <a:rPr lang="en-US" dirty="0"/>
              <a:t>What do I need?</a:t>
            </a:r>
          </a:p>
        </p:txBody>
      </p:sp>
      <p:pic>
        <p:nvPicPr>
          <p:cNvPr id="7" name="Content Placeholder 6" descr="Person at work video conferencing on laptop">
            <a:extLst>
              <a:ext uri="{FF2B5EF4-FFF2-40B4-BE49-F238E27FC236}">
                <a16:creationId xmlns:a16="http://schemas.microsoft.com/office/drawing/2014/main" id="{22909855-7415-44E7-B9EA-6E5636CC9F16}"/>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0" y="1232634"/>
            <a:ext cx="9103774" cy="5625366"/>
          </a:xfrm>
        </p:spPr>
      </p:pic>
      <p:sp>
        <p:nvSpPr>
          <p:cNvPr id="3" name="Text Placeholder 2">
            <a:extLst>
              <a:ext uri="{FF2B5EF4-FFF2-40B4-BE49-F238E27FC236}">
                <a16:creationId xmlns:a16="http://schemas.microsoft.com/office/drawing/2014/main" id="{4E4DF8CB-7D26-4126-83ED-5E6414EE38B8}"/>
              </a:ext>
            </a:extLst>
          </p:cNvPr>
          <p:cNvSpPr>
            <a:spLocks noGrp="1"/>
          </p:cNvSpPr>
          <p:nvPr>
            <p:ph type="body" sz="half" idx="2"/>
          </p:nvPr>
        </p:nvSpPr>
        <p:spPr>
          <a:xfrm>
            <a:off x="40227" y="2194717"/>
            <a:ext cx="3918578" cy="4462219"/>
          </a:xfrm>
        </p:spPr>
        <p:txBody>
          <a:bodyPr>
            <a:normAutofit fontScale="92500"/>
          </a:bodyPr>
          <a:lstStyle/>
          <a:p>
            <a:pPr marL="342900" indent="-342900">
              <a:buFont typeface="Arial" panose="020B0604020202020204" pitchFamily="34" charset="0"/>
              <a:buChar char="•"/>
            </a:pPr>
            <a:r>
              <a:rPr lang="en-US" sz="3200"/>
              <a:t>Computer with camera and microphone </a:t>
            </a:r>
          </a:p>
          <a:p>
            <a:pPr marL="342900" indent="-342900">
              <a:buFont typeface="Arial" panose="020B0604020202020204" pitchFamily="34" charset="0"/>
              <a:buChar char="•"/>
            </a:pPr>
            <a:r>
              <a:rPr lang="en-US" sz="3200"/>
              <a:t>Internet </a:t>
            </a:r>
          </a:p>
          <a:p>
            <a:pPr marL="342900" indent="-342900">
              <a:buFont typeface="Arial" panose="020B0604020202020204" pitchFamily="34" charset="0"/>
              <a:buChar char="•"/>
            </a:pPr>
            <a:r>
              <a:rPr lang="en-US" sz="3200"/>
              <a:t>Printer for handouts </a:t>
            </a:r>
            <a:br>
              <a:rPr lang="en-US" sz="3200"/>
            </a:br>
            <a:r>
              <a:rPr lang="en-US" sz="3200"/>
              <a:t>and homework</a:t>
            </a:r>
          </a:p>
          <a:p>
            <a:pPr marL="342900" indent="-342900">
              <a:buFont typeface="Arial" panose="020B0604020202020204" pitchFamily="34" charset="0"/>
              <a:buChar char="•"/>
            </a:pPr>
            <a:r>
              <a:rPr lang="en-US" sz="3200"/>
              <a:t>Access to a cemetery </a:t>
            </a:r>
          </a:p>
          <a:p>
            <a:pPr marL="342900" indent="-342900">
              <a:buFont typeface="Arial" panose="020B0604020202020204" pitchFamily="34" charset="0"/>
              <a:buChar char="•"/>
            </a:pPr>
            <a:r>
              <a:rPr lang="en-US" sz="3200"/>
              <a:t>Digital camera to document your work </a:t>
            </a:r>
          </a:p>
          <a:p>
            <a:pPr marL="342900" indent="-342900">
              <a:buFont typeface="Arial" panose="020B0604020202020204" pitchFamily="34" charset="0"/>
              <a:buChar char="•"/>
            </a:pPr>
            <a:endParaRPr lang="en-US"/>
          </a:p>
        </p:txBody>
      </p:sp>
    </p:spTree>
    <p:extLst>
      <p:ext uri="{BB962C8B-B14F-4D97-AF65-F5344CB8AC3E}">
        <p14:creationId xmlns:p14="http://schemas.microsoft.com/office/powerpoint/2010/main" val="22073373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810000" cy="1143000"/>
          </a:xfrm>
        </p:spPr>
        <p:txBody>
          <a:bodyPr>
            <a:normAutofit/>
          </a:bodyPr>
          <a:lstStyle/>
          <a:p>
            <a:pPr marR="0" algn="l" rtl="0"/>
            <a:r>
              <a:rPr lang="en-US" sz="4000" b="1" i="0" u="none" strike="noStrike" baseline="0" dirty="0">
                <a:cs typeface="Arial" panose="020B0604020202020204" pitchFamily="34" charset="0"/>
              </a:rPr>
              <a:t>Materials</a:t>
            </a:r>
          </a:p>
        </p:txBody>
      </p:sp>
      <p:sp>
        <p:nvSpPr>
          <p:cNvPr id="4" name="Content Placeholder 3"/>
          <p:cNvSpPr>
            <a:spLocks noGrp="1"/>
          </p:cNvSpPr>
          <p:nvPr>
            <p:ph sz="half" idx="1"/>
          </p:nvPr>
        </p:nvSpPr>
        <p:spPr/>
        <p:txBody>
          <a:bodyPr/>
          <a:lstStyle/>
          <a:p>
            <a:r>
              <a:rPr lang="en-US"/>
              <a:t>What is it?</a:t>
            </a:r>
          </a:p>
          <a:p>
            <a:r>
              <a:rPr lang="en-US"/>
              <a:t>How do I find out?</a:t>
            </a:r>
          </a:p>
          <a:p>
            <a:r>
              <a:rPr lang="en-US"/>
              <a:t>How does it behave?</a:t>
            </a:r>
          </a:p>
        </p:txBody>
      </p:sp>
      <p:pic>
        <p:nvPicPr>
          <p:cNvPr id="3074" name="Picture 2" descr="Two people standing in front of a decorative iron fence in a cemetery. One is holding a computer while the other takes a measurement with a X-ray analyzer."/>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bwMode="auto">
          <a:xfrm>
            <a:off x="4419600" y="0"/>
            <a:ext cx="4724400" cy="7105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94540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wo people who are kneeling are resetting the base of a  grave marker."/>
          <p:cNvPicPr>
            <a:picLocks noGrp="1" noChangeAspect="1" noChangeArrowheads="1"/>
          </p:cNvPicPr>
          <p:nvPr>
            <p:ph idx="1"/>
          </p:nvPr>
        </p:nvPicPr>
        <p:blipFill rotWithShape="1">
          <a:blip r:embed="rId3" cstate="screen">
            <a:extLst>
              <a:ext uri="{28A0092B-C50C-407E-A947-70E740481C1C}">
                <a14:useLocalDpi xmlns:a14="http://schemas.microsoft.com/office/drawing/2010/main"/>
              </a:ext>
            </a:extLst>
          </a:blip>
          <a:srcRect/>
          <a:stretch/>
        </p:blipFill>
        <p:spPr bwMode="auto">
          <a:xfrm>
            <a:off x="-115746" y="1221782"/>
            <a:ext cx="9252558" cy="5647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noFill/>
        </p:spPr>
        <p:txBody>
          <a:bodyPr>
            <a:normAutofit/>
          </a:bodyPr>
          <a:lstStyle/>
          <a:p>
            <a:pPr marR="0" rtl="0"/>
            <a:r>
              <a:rPr lang="en-US" sz="4000" b="1" i="0" u="none" strike="noStrike" baseline="0" dirty="0">
                <a:cs typeface="Arial" panose="020B0604020202020204" pitchFamily="34" charset="0"/>
              </a:rPr>
              <a:t>Skills</a:t>
            </a:r>
          </a:p>
        </p:txBody>
      </p:sp>
    </p:spTree>
    <p:extLst>
      <p:ext uri="{BB962C8B-B14F-4D97-AF65-F5344CB8AC3E}">
        <p14:creationId xmlns:p14="http://schemas.microsoft.com/office/powerpoint/2010/main" val="7845639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 broken gray grave marker that has been poorly reassembles. You can see large cracks ad epoxy smeared on the stone surface."/>
          <p:cNvPicPr>
            <a:picLocks noGrp="1" noChangeAspect="1" noChangeArrowheads="1"/>
          </p:cNvPicPr>
          <p:nvPr>
            <p:ph sz="half" idx="2"/>
          </p:nvPr>
        </p:nvPicPr>
        <p:blipFill rotWithShape="1">
          <a:blip r:embed="rId3" cstate="screen">
            <a:extLst>
              <a:ext uri="{28A0092B-C50C-407E-A947-70E740481C1C}">
                <a14:useLocalDpi xmlns:a14="http://schemas.microsoft.com/office/drawing/2010/main"/>
              </a:ext>
            </a:extLst>
          </a:blip>
          <a:srcRect/>
          <a:stretch/>
        </p:blipFill>
        <p:spPr bwMode="auto">
          <a:xfrm>
            <a:off x="-81023" y="1234796"/>
            <a:ext cx="9225023" cy="5645250"/>
          </a:xfrm>
          <a:prstGeom prst="rect">
            <a:avLst/>
          </a:prstGeom>
          <a:solidFill>
            <a:schemeClr val="bg1">
              <a:alpha val="30000"/>
            </a:schemeClr>
          </a:solidFill>
          <a:ln>
            <a:noFill/>
          </a:ln>
          <a:effectLst/>
        </p:spPr>
      </p:pic>
      <p:sp>
        <p:nvSpPr>
          <p:cNvPr id="2" name="Title 1"/>
          <p:cNvSpPr>
            <a:spLocks noGrp="1"/>
          </p:cNvSpPr>
          <p:nvPr>
            <p:ph type="title"/>
          </p:nvPr>
        </p:nvSpPr>
        <p:spPr/>
        <p:txBody>
          <a:bodyPr>
            <a:normAutofit/>
          </a:bodyPr>
          <a:lstStyle/>
          <a:p>
            <a:pPr marR="0" rtl="0"/>
            <a:r>
              <a:rPr lang="en-US" sz="4000" b="1" i="0" u="none" strike="noStrike" baseline="0" dirty="0">
                <a:cs typeface="Arial" panose="020B0604020202020204" pitchFamily="34" charset="0"/>
              </a:rPr>
              <a:t>Ethics</a:t>
            </a:r>
          </a:p>
        </p:txBody>
      </p:sp>
      <p:sp>
        <p:nvSpPr>
          <p:cNvPr id="8" name="Content Placeholder 7"/>
          <p:cNvSpPr>
            <a:spLocks noGrp="1"/>
          </p:cNvSpPr>
          <p:nvPr>
            <p:ph sz="half" idx="1"/>
          </p:nvPr>
        </p:nvSpPr>
        <p:spPr>
          <a:xfrm>
            <a:off x="457200" y="1600201"/>
            <a:ext cx="2590800" cy="2362199"/>
          </a:xfrm>
          <a:solidFill>
            <a:schemeClr val="bg1">
              <a:alpha val="30000"/>
            </a:schemeClr>
          </a:solidFill>
        </p:spPr>
        <p:txBody>
          <a:bodyPr/>
          <a:lstStyle/>
          <a:p>
            <a:r>
              <a:rPr lang="en-US" b="1" dirty="0"/>
              <a:t>Do No Harm</a:t>
            </a:r>
          </a:p>
          <a:p>
            <a:r>
              <a:rPr lang="en-US" b="1" dirty="0"/>
              <a:t>Be Authentic</a:t>
            </a:r>
          </a:p>
          <a:p>
            <a:r>
              <a:rPr lang="en-US" b="1" dirty="0"/>
              <a:t>Understand Treatments</a:t>
            </a:r>
          </a:p>
        </p:txBody>
      </p:sp>
    </p:spTree>
    <p:extLst>
      <p:ext uri="{BB962C8B-B14F-4D97-AF65-F5344CB8AC3E}">
        <p14:creationId xmlns:p14="http://schemas.microsoft.com/office/powerpoint/2010/main" val="173444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4638"/>
            <a:ext cx="4648200" cy="1143000"/>
          </a:xfrm>
        </p:spPr>
        <p:txBody>
          <a:bodyPr>
            <a:normAutofit/>
          </a:bodyPr>
          <a:lstStyle/>
          <a:p>
            <a:pPr marR="0" algn="l" rtl="0"/>
            <a:r>
              <a:rPr lang="en-US" sz="4000" b="1" i="0" u="none" strike="noStrike" baseline="0" dirty="0">
                <a:cs typeface="Arial" panose="020B0604020202020204" pitchFamily="34" charset="0"/>
              </a:rPr>
              <a:t>Training</a:t>
            </a:r>
          </a:p>
        </p:txBody>
      </p:sp>
      <p:sp>
        <p:nvSpPr>
          <p:cNvPr id="4" name="Content Placeholder 3"/>
          <p:cNvSpPr>
            <a:spLocks noGrp="1"/>
          </p:cNvSpPr>
          <p:nvPr>
            <p:ph sz="half" idx="1"/>
          </p:nvPr>
        </p:nvSpPr>
        <p:spPr>
          <a:xfrm>
            <a:off x="457200" y="2514600"/>
            <a:ext cx="4038600" cy="3611563"/>
          </a:xfrm>
        </p:spPr>
        <p:txBody>
          <a:bodyPr/>
          <a:lstStyle/>
          <a:p>
            <a:r>
              <a:rPr lang="en-US"/>
              <a:t>Targeted Levels of Expertise</a:t>
            </a:r>
          </a:p>
          <a:p>
            <a:r>
              <a:rPr lang="en-US"/>
              <a:t>Workshops</a:t>
            </a:r>
          </a:p>
          <a:p>
            <a:r>
              <a:rPr lang="en-US"/>
              <a:t>Videos</a:t>
            </a:r>
          </a:p>
          <a:p>
            <a:r>
              <a:rPr lang="en-US"/>
              <a:t>Webinars </a:t>
            </a:r>
          </a:p>
          <a:p>
            <a:r>
              <a:rPr lang="en-US"/>
              <a:t>Tel-Broadcasts</a:t>
            </a:r>
          </a:p>
        </p:txBody>
      </p:sp>
      <p:pic>
        <p:nvPicPr>
          <p:cNvPr id="3" name="Content Placeholder 2" descr="A person focusing a video camera on another person working on a iron fence. "/>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5193102" y="152400"/>
            <a:ext cx="3584218" cy="2383123"/>
          </a:xfrm>
        </p:spPr>
      </p:pic>
      <p:pic>
        <p:nvPicPr>
          <p:cNvPr id="1026" name="Picture 2" descr="Two men using two by four lumber and clamps to create a lifting devise in order to move a small gravestone. "/>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5181600" y="2971800"/>
            <a:ext cx="3581400" cy="3585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08125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 person on scaffolding holding a pump sprayer pointed at a monument. "/>
          <p:cNvPicPr>
            <a:picLocks noGrp="1" noChangeAspect="1" noChangeArrowheads="1"/>
          </p:cNvPicPr>
          <p:nvPr>
            <p:ph sz="half" idx="2"/>
          </p:nvPr>
        </p:nvPicPr>
        <p:blipFill rotWithShape="1">
          <a:blip r:embed="rId3" cstate="screen">
            <a:extLst>
              <a:ext uri="{28A0092B-C50C-407E-A947-70E740481C1C}">
                <a14:useLocalDpi xmlns:a14="http://schemas.microsoft.com/office/drawing/2010/main"/>
              </a:ext>
            </a:extLst>
          </a:blip>
          <a:srcRect l="-18518" b="-243"/>
          <a:stretch/>
        </p:blipFill>
        <p:spPr bwMode="auto">
          <a:xfrm>
            <a:off x="-1676401" y="-11502"/>
            <a:ext cx="10875469" cy="7250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pPr marR="0" rtl="0"/>
            <a:r>
              <a:rPr lang="en-US" sz="4000" b="1" i="0" u="none" strike="noStrike" baseline="0" dirty="0">
                <a:cs typeface="Arial" panose="020B0604020202020204" pitchFamily="34" charset="0"/>
              </a:rPr>
              <a:t>Treatments</a:t>
            </a:r>
          </a:p>
        </p:txBody>
      </p:sp>
      <p:sp>
        <p:nvSpPr>
          <p:cNvPr id="4" name="Content Placeholder 3"/>
          <p:cNvSpPr>
            <a:spLocks noGrp="1"/>
          </p:cNvSpPr>
          <p:nvPr>
            <p:ph sz="half" idx="1"/>
          </p:nvPr>
        </p:nvSpPr>
        <p:spPr>
          <a:xfrm>
            <a:off x="457200" y="4038600"/>
            <a:ext cx="3810000" cy="2133600"/>
          </a:xfrm>
          <a:solidFill>
            <a:schemeClr val="bg1">
              <a:alpha val="30000"/>
            </a:schemeClr>
          </a:solidFill>
        </p:spPr>
        <p:txBody>
          <a:bodyPr/>
          <a:lstStyle/>
          <a:p>
            <a:r>
              <a:rPr lang="en-US"/>
              <a:t>Traditional Methods</a:t>
            </a:r>
          </a:p>
          <a:p>
            <a:r>
              <a:rPr lang="en-US"/>
              <a:t>New Materials </a:t>
            </a:r>
          </a:p>
          <a:p>
            <a:r>
              <a:rPr lang="en-US"/>
              <a:t>Cleaning</a:t>
            </a:r>
          </a:p>
        </p:txBody>
      </p:sp>
    </p:spTree>
    <p:extLst>
      <p:ext uri="{BB962C8B-B14F-4D97-AF65-F5344CB8AC3E}">
        <p14:creationId xmlns:p14="http://schemas.microsoft.com/office/powerpoint/2010/main" val="21943829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erson in a national cemetery using an powered grinder to remove dirt and material from the tomb of a marker. "/>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a:stretch/>
        </p:blipFill>
        <p:spPr>
          <a:xfrm>
            <a:off x="4137804" y="0"/>
            <a:ext cx="5006196" cy="6858000"/>
          </a:xfrm>
        </p:spPr>
      </p:pic>
      <p:sp>
        <p:nvSpPr>
          <p:cNvPr id="2" name="Title 1"/>
          <p:cNvSpPr>
            <a:spLocks noGrp="1"/>
          </p:cNvSpPr>
          <p:nvPr>
            <p:ph type="title"/>
          </p:nvPr>
        </p:nvSpPr>
        <p:spPr>
          <a:xfrm>
            <a:off x="228600" y="124163"/>
            <a:ext cx="5006196" cy="1143000"/>
          </a:xfrm>
        </p:spPr>
        <p:txBody>
          <a:bodyPr>
            <a:normAutofit fontScale="90000"/>
          </a:bodyPr>
          <a:lstStyle/>
          <a:p>
            <a:pPr marR="0" algn="l" rtl="0"/>
            <a:r>
              <a:rPr lang="en-US" sz="4000" b="1" i="0" u="none" strike="noStrike" baseline="0" dirty="0">
                <a:cs typeface="Arial" panose="020B0604020202020204" pitchFamily="34" charset="0"/>
              </a:rPr>
              <a:t>Current &amp; Future</a:t>
            </a:r>
            <a:br>
              <a:rPr lang="en-US" sz="4000" b="1" i="0" u="none" strike="noStrike" baseline="0" dirty="0">
                <a:cs typeface="Arial" panose="020B0604020202020204" pitchFamily="34" charset="0"/>
              </a:rPr>
            </a:br>
            <a:r>
              <a:rPr lang="en-US" sz="4000" b="1" dirty="0">
                <a:cs typeface="Arial" panose="020B0604020202020204" pitchFamily="34" charset="0"/>
              </a:rPr>
              <a:t>Challenges</a:t>
            </a:r>
            <a:endParaRPr lang="en-US" sz="4000" b="1" i="0" u="none" strike="noStrike" baseline="0" dirty="0">
              <a:cs typeface="Arial" panose="020B0604020202020204" pitchFamily="34" charset="0"/>
            </a:endParaRPr>
          </a:p>
        </p:txBody>
      </p:sp>
      <p:sp>
        <p:nvSpPr>
          <p:cNvPr id="3" name="Text Placeholder 2"/>
          <p:cNvSpPr>
            <a:spLocks noGrp="1"/>
          </p:cNvSpPr>
          <p:nvPr>
            <p:ph sz="half" idx="1"/>
          </p:nvPr>
        </p:nvSpPr>
        <p:spPr>
          <a:xfrm>
            <a:off x="76200" y="2286000"/>
            <a:ext cx="4038600" cy="3840163"/>
          </a:xfrm>
        </p:spPr>
        <p:txBody>
          <a:bodyPr vert="horz" lIns="91440" tIns="45720" rIns="91440" bIns="45720" rtlCol="0" anchor="t">
            <a:normAutofit/>
          </a:bodyPr>
          <a:lstStyle/>
          <a:p>
            <a:pPr marR="0" lvl="0" rtl="0"/>
            <a:r>
              <a:rPr lang="en-US" i="0" u="none" strike="noStrike" baseline="0" dirty="0">
                <a:cs typeface="Arial" panose="020B0604020202020204" pitchFamily="34" charset="0"/>
              </a:rPr>
              <a:t>Lack of trained cemetery specialists</a:t>
            </a:r>
          </a:p>
          <a:p>
            <a:pPr marR="0" lvl="0" rtl="0"/>
            <a:r>
              <a:rPr lang="en-US" i="0" u="none" strike="noStrike" baseline="0" dirty="0">
                <a:cs typeface="Arial"/>
              </a:rPr>
              <a:t>Plethora of cemeteries in </a:t>
            </a:r>
            <a:r>
              <a:rPr lang="en-US" dirty="0">
                <a:cs typeface="Arial"/>
              </a:rPr>
              <a:t>need</a:t>
            </a:r>
            <a:endParaRPr lang="en-US" i="0" u="none" strike="noStrike" baseline="0" dirty="0">
              <a:cs typeface="Arial" panose="020B0604020202020204" pitchFamily="34" charset="0"/>
            </a:endParaRPr>
          </a:p>
          <a:p>
            <a:pPr marR="0" lvl="0" rtl="0"/>
            <a:r>
              <a:rPr lang="en-US" i="0" u="none" strike="noStrike" baseline="0" dirty="0">
                <a:cs typeface="Arial" panose="020B0604020202020204" pitchFamily="34" charset="0"/>
              </a:rPr>
              <a:t>Information vs Misinformation</a:t>
            </a:r>
          </a:p>
          <a:p>
            <a:pPr marR="0" lvl="0" rtl="0"/>
            <a:r>
              <a:rPr lang="en-US" i="0" u="none" strike="noStrike" baseline="0" dirty="0">
                <a:cs typeface="Arial" panose="020B0604020202020204" pitchFamily="34" charset="0"/>
              </a:rPr>
              <a:t>Minimal or non-existent funding</a:t>
            </a:r>
          </a:p>
        </p:txBody>
      </p:sp>
    </p:spTree>
    <p:extLst>
      <p:ext uri="{BB962C8B-B14F-4D97-AF65-F5344CB8AC3E}">
        <p14:creationId xmlns:p14="http://schemas.microsoft.com/office/powerpoint/2010/main" val="11276476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 pretty historic grave marker peeking out from the overgrowth of an abandoned cemetery."/>
          <p:cNvPicPr>
            <a:picLocks noGrp="1" noChangeAspect="1" noChangeArrowheads="1"/>
          </p:cNvPicPr>
          <p:nvPr>
            <p:ph idx="1"/>
          </p:nvPr>
        </p:nvPicPr>
        <p:blipFill rotWithShape="1">
          <a:blip r:embed="rId3" cstate="screen">
            <a:extLst>
              <a:ext uri="{28A0092B-C50C-407E-A947-70E740481C1C}">
                <a14:useLocalDpi xmlns:a14="http://schemas.microsoft.com/office/drawing/2010/main"/>
              </a:ext>
            </a:extLst>
          </a:blip>
          <a:srcRect/>
          <a:stretch/>
        </p:blipFill>
        <p:spPr bwMode="auto">
          <a:xfrm>
            <a:off x="1"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5181600"/>
            <a:ext cx="9144000" cy="1371600"/>
          </a:xfrm>
          <a:solidFill>
            <a:schemeClr val="bg1">
              <a:alpha val="40000"/>
            </a:schemeClr>
          </a:solidFill>
        </p:spPr>
        <p:txBody>
          <a:bodyPr>
            <a:noAutofit/>
          </a:bodyPr>
          <a:lstStyle/>
          <a:p>
            <a:pPr marR="0" algn="l" rtl="0"/>
            <a:r>
              <a:rPr lang="en-US" sz="3000" b="1" i="0" u="none" strike="noStrike" baseline="0" dirty="0">
                <a:solidFill>
                  <a:schemeClr val="tx1"/>
                </a:solidFill>
                <a:effectLst>
                  <a:outerShdw blurRad="38100" dist="38100" dir="2700000" algn="tl">
                    <a:srgbClr val="000000">
                      <a:alpha val="43137"/>
                    </a:srgbClr>
                  </a:outerShdw>
                </a:effectLst>
                <a:latin typeface="Georgia" panose="02040502050405020303" pitchFamily="18" charset="0"/>
                <a:cs typeface="Arial" panose="020B0604020202020204" pitchFamily="34" charset="0"/>
              </a:rPr>
              <a:t>Without observation, knowledge, skills and ethics, cemeteries will continue to fade from memory.</a:t>
            </a:r>
          </a:p>
        </p:txBody>
      </p:sp>
    </p:spTree>
    <p:extLst>
      <p:ext uri="{BB962C8B-B14F-4D97-AF65-F5344CB8AC3E}">
        <p14:creationId xmlns:p14="http://schemas.microsoft.com/office/powerpoint/2010/main" val="42202696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A blurre3d photo of a person pointing directly towards the view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5888"/>
            <a:ext cx="9144000" cy="683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idx="4294967295"/>
          </p:nvPr>
        </p:nvSpPr>
        <p:spPr>
          <a:xfrm>
            <a:off x="3594" y="3276600"/>
            <a:ext cx="9067800" cy="1077218"/>
          </a:xfrm>
          <a:prstGeom prst="rect">
            <a:avLst/>
          </a:prstGeom>
          <a:solidFill>
            <a:schemeClr val="bg1">
              <a:lumMod val="95000"/>
              <a:lumOff val="5000"/>
              <a:alpha val="33000"/>
            </a:schemeClr>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Georgia" panose="02040502050405020303" pitchFamily="18" charset="0"/>
                <a:ea typeface="+mn-ea"/>
                <a:cs typeface="Arial" panose="020B0604020202020204" pitchFamily="34" charset="0"/>
              </a:rPr>
              <a:t>Be a part of a larger movement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Georgia" panose="02040502050405020303" pitchFamily="18" charset="0"/>
                <a:ea typeface="+mn-ea"/>
                <a:cs typeface="Arial" panose="020B0604020202020204" pitchFamily="34" charset="0"/>
              </a:rPr>
              <a:t>for better cemetery preservation!</a:t>
            </a:r>
          </a:p>
        </p:txBody>
      </p:sp>
    </p:spTree>
    <p:extLst>
      <p:ext uri="{BB962C8B-B14F-4D97-AF65-F5344CB8AC3E}">
        <p14:creationId xmlns:p14="http://schemas.microsoft.com/office/powerpoint/2010/main" val="14138077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992612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114FB-7C23-4CA4-A0C7-CF7FCE2DD882}"/>
              </a:ext>
            </a:extLst>
          </p:cNvPr>
          <p:cNvSpPr>
            <a:spLocks noGrp="1"/>
          </p:cNvSpPr>
          <p:nvPr>
            <p:ph type="title"/>
          </p:nvPr>
        </p:nvSpPr>
        <p:spPr/>
        <p:txBody>
          <a:bodyPr/>
          <a:lstStyle/>
          <a:p>
            <a:r>
              <a:rPr lang="en-US"/>
              <a:t>How do I use the technology?</a:t>
            </a:r>
          </a:p>
        </p:txBody>
      </p:sp>
      <p:sp>
        <p:nvSpPr>
          <p:cNvPr id="8" name="Text Placeholder 7">
            <a:extLst>
              <a:ext uri="{FF2B5EF4-FFF2-40B4-BE49-F238E27FC236}">
                <a16:creationId xmlns:a16="http://schemas.microsoft.com/office/drawing/2014/main" id="{C411DAC8-A612-4D2D-9982-D72123D13E69}"/>
              </a:ext>
            </a:extLst>
          </p:cNvPr>
          <p:cNvSpPr>
            <a:spLocks noGrp="1"/>
          </p:cNvSpPr>
          <p:nvPr>
            <p:ph type="body" sz="half" idx="2"/>
          </p:nvPr>
        </p:nvSpPr>
        <p:spPr>
          <a:xfrm>
            <a:off x="322729" y="1406769"/>
            <a:ext cx="4518211" cy="5026304"/>
          </a:xfrm>
        </p:spPr>
        <p:txBody>
          <a:bodyPr>
            <a:normAutofit/>
          </a:bodyPr>
          <a:lstStyle/>
          <a:p>
            <a:pPr marL="342900" indent="-342900">
              <a:buFont typeface="Arial" panose="020B0604020202020204" pitchFamily="34" charset="0"/>
              <a:buChar char="•"/>
            </a:pPr>
            <a:r>
              <a:rPr lang="en-US" sz="3200"/>
              <a:t>Zoom</a:t>
            </a:r>
          </a:p>
          <a:p>
            <a:pPr marL="800100" lvl="1" indent="-342900">
              <a:buFont typeface="Arial" panose="020B0604020202020204" pitchFamily="34" charset="0"/>
              <a:buChar char="•"/>
            </a:pPr>
            <a:r>
              <a:rPr lang="en-US" sz="2400"/>
              <a:t>Chat</a:t>
            </a:r>
          </a:p>
          <a:p>
            <a:pPr marL="800100" lvl="1" indent="-342900">
              <a:buFont typeface="Arial" panose="020B0604020202020204" pitchFamily="34" charset="0"/>
              <a:buChar char="•"/>
            </a:pPr>
            <a:r>
              <a:rPr lang="en-US" sz="2400"/>
              <a:t>Annotate</a:t>
            </a:r>
          </a:p>
          <a:p>
            <a:pPr marL="800100" lvl="1" indent="-342900">
              <a:buFont typeface="Arial" panose="020B0604020202020204" pitchFamily="34" charset="0"/>
              <a:buChar char="•"/>
            </a:pPr>
            <a:r>
              <a:rPr lang="en-US" sz="2400"/>
              <a:t>Share Screen</a:t>
            </a:r>
          </a:p>
          <a:p>
            <a:pPr marL="800100" lvl="1" indent="-342900">
              <a:buFont typeface="Arial" panose="020B0604020202020204" pitchFamily="34" charset="0"/>
              <a:buChar char="•"/>
            </a:pPr>
            <a:r>
              <a:rPr lang="en-US" sz="2400"/>
              <a:t>Mute</a:t>
            </a:r>
          </a:p>
          <a:p>
            <a:pPr marL="800100" lvl="1" indent="-342900">
              <a:buFont typeface="Arial" panose="020B0604020202020204" pitchFamily="34" charset="0"/>
              <a:buChar char="•"/>
            </a:pPr>
            <a:r>
              <a:rPr lang="en-US" sz="2400"/>
              <a:t>Turn off Video</a:t>
            </a:r>
            <a:br>
              <a:rPr lang="en-US" sz="2400"/>
            </a:br>
            <a:endParaRPr lang="en-US" sz="2400"/>
          </a:p>
          <a:p>
            <a:pPr marL="342900" indent="-342900">
              <a:buFont typeface="Arial" panose="020B0604020202020204" pitchFamily="34" charset="0"/>
              <a:buChar char="•"/>
            </a:pPr>
            <a:r>
              <a:rPr lang="en-US" sz="3200"/>
              <a:t>Google Docs</a:t>
            </a:r>
          </a:p>
          <a:p>
            <a:pPr marL="800100" lvl="1" indent="-342900">
              <a:buFont typeface="Arial" panose="020B0604020202020204" pitchFamily="34" charset="0"/>
              <a:buChar char="•"/>
            </a:pPr>
            <a:r>
              <a:rPr lang="en-US" sz="2400"/>
              <a:t>Need a Google Account</a:t>
            </a:r>
          </a:p>
          <a:p>
            <a:pPr marL="800100" lvl="1" indent="-342900">
              <a:buFont typeface="Arial" panose="020B0604020202020204" pitchFamily="34" charset="0"/>
              <a:buChar char="•"/>
            </a:pPr>
            <a:r>
              <a:rPr lang="en-US" sz="2400"/>
              <a:t>Download Documents</a:t>
            </a:r>
          </a:p>
          <a:p>
            <a:pPr marL="800100" lvl="1" indent="-342900">
              <a:buFont typeface="Arial" panose="020B0604020202020204" pitchFamily="34" charset="0"/>
              <a:buChar char="•"/>
            </a:pPr>
            <a:r>
              <a:rPr lang="en-US" sz="2400"/>
              <a:t>Upload Images and homework</a:t>
            </a:r>
          </a:p>
          <a:p>
            <a:pPr marL="800100" lvl="1" indent="-342900">
              <a:buFont typeface="Arial" panose="020B0604020202020204" pitchFamily="34" charset="0"/>
              <a:buChar char="•"/>
            </a:pPr>
            <a:endParaRPr lang="en-US" sz="2400"/>
          </a:p>
        </p:txBody>
      </p:sp>
      <p:pic>
        <p:nvPicPr>
          <p:cNvPr id="10" name="Content Placeholder 9" descr="Programmer">
            <a:extLst>
              <a:ext uri="{FF2B5EF4-FFF2-40B4-BE49-F238E27FC236}">
                <a16:creationId xmlns:a16="http://schemas.microsoft.com/office/drawing/2014/main" id="{E8C566B3-F108-41A6-85A7-1B373CDE33F7}"/>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4114800" y="1406769"/>
            <a:ext cx="4843424" cy="4843424"/>
          </a:xfrm>
        </p:spPr>
      </p:pic>
    </p:spTree>
    <p:extLst>
      <p:ext uri="{BB962C8B-B14F-4D97-AF65-F5344CB8AC3E}">
        <p14:creationId xmlns:p14="http://schemas.microsoft.com/office/powerpoint/2010/main" val="681678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A47CF78C-28B0-4F98-BFD6-E7397C09B6DF}"/>
              </a:ext>
            </a:extLst>
          </p:cNvPr>
          <p:cNvSpPr>
            <a:spLocks noGrp="1"/>
          </p:cNvSpPr>
          <p:nvPr>
            <p:ph type="title"/>
          </p:nvPr>
        </p:nvSpPr>
        <p:spPr/>
        <p:txBody>
          <a:bodyPr>
            <a:normAutofit/>
          </a:bodyPr>
          <a:lstStyle/>
          <a:p>
            <a:r>
              <a:rPr lang="en-US"/>
              <a:t>How this course works …</a:t>
            </a:r>
          </a:p>
        </p:txBody>
      </p:sp>
      <p:graphicFrame>
        <p:nvGraphicFramePr>
          <p:cNvPr id="12" name="Content Placeholder 11" descr="Week One Banner with bullet points">
            <a:extLst>
              <a:ext uri="{FF2B5EF4-FFF2-40B4-BE49-F238E27FC236}">
                <a16:creationId xmlns:a16="http://schemas.microsoft.com/office/drawing/2014/main" id="{49B55066-AAA6-4AB6-A1F5-973B0913F02A}"/>
              </a:ext>
              <a:ext uri="{C183D7F6-B498-43B3-948B-1728B52AA6E4}">
                <adec:decorative xmlns:adec="http://schemas.microsoft.com/office/drawing/2017/decorative" val="0"/>
              </a:ext>
            </a:extLst>
          </p:cNvPr>
          <p:cNvGraphicFramePr>
            <a:graphicFrameLocks noGrp="1"/>
          </p:cNvGraphicFramePr>
          <p:nvPr>
            <p:ph idx="1"/>
            <p:extLst>
              <p:ext uri="{D42A27DB-BD31-4B8C-83A1-F6EECF244321}">
                <p14:modId xmlns:p14="http://schemas.microsoft.com/office/powerpoint/2010/main" val="444499034"/>
              </p:ext>
            </p:extLst>
          </p:nvPr>
        </p:nvGraphicFramePr>
        <p:xfrm>
          <a:off x="161365" y="1406525"/>
          <a:ext cx="5142155" cy="53149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8" descr="thee workshop participants looking at a tall monument and taking notes about conditiohn.n ">
            <a:extLst>
              <a:ext uri="{FF2B5EF4-FFF2-40B4-BE49-F238E27FC236}">
                <a16:creationId xmlns:a16="http://schemas.microsoft.com/office/drawing/2014/main" id="{1B98BB24-FFEE-4157-A710-B99288A01F9C}"/>
              </a:ext>
            </a:extLst>
          </p:cNvPr>
          <p:cNvPicPr>
            <a:picLocks noChangeAspect="1"/>
          </p:cNvPicPr>
          <p:nvPr/>
        </p:nvPicPr>
        <p:blipFill>
          <a:blip r:embed="rId8" cstate="screen">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4193045" y="2149848"/>
            <a:ext cx="4789590" cy="359219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8913850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A47CF78C-28B0-4F98-BFD6-E7397C09B6DF}"/>
              </a:ext>
            </a:extLst>
          </p:cNvPr>
          <p:cNvSpPr>
            <a:spLocks noGrp="1"/>
          </p:cNvSpPr>
          <p:nvPr>
            <p:ph type="title"/>
          </p:nvPr>
        </p:nvSpPr>
        <p:spPr/>
        <p:txBody>
          <a:bodyPr>
            <a:normAutofit/>
          </a:bodyPr>
          <a:lstStyle/>
          <a:p>
            <a:r>
              <a:rPr lang="en-US" dirty="0"/>
              <a:t>How this course works …</a:t>
            </a:r>
          </a:p>
        </p:txBody>
      </p:sp>
      <p:graphicFrame>
        <p:nvGraphicFramePr>
          <p:cNvPr id="12" name="Content Placeholder 11" descr="Week Two banner with bullet points">
            <a:extLst>
              <a:ext uri="{FF2B5EF4-FFF2-40B4-BE49-F238E27FC236}">
                <a16:creationId xmlns:a16="http://schemas.microsoft.com/office/drawing/2014/main" id="{49B55066-AAA6-4AB6-A1F5-973B0913F02A}"/>
              </a:ext>
            </a:extLst>
          </p:cNvPr>
          <p:cNvGraphicFramePr>
            <a:graphicFrameLocks noGrp="1"/>
          </p:cNvGraphicFramePr>
          <p:nvPr>
            <p:ph idx="1"/>
            <p:extLst>
              <p:ext uri="{D42A27DB-BD31-4B8C-83A1-F6EECF244321}">
                <p14:modId xmlns:p14="http://schemas.microsoft.com/office/powerpoint/2010/main" val="1011544676"/>
              </p:ext>
            </p:extLst>
          </p:nvPr>
        </p:nvGraphicFramePr>
        <p:xfrm>
          <a:off x="161364" y="1406525"/>
          <a:ext cx="5120641" cy="53149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8" descr="Person trimming a limb of a tree within the cemetery">
            <a:extLst>
              <a:ext uri="{FF2B5EF4-FFF2-40B4-BE49-F238E27FC236}">
                <a16:creationId xmlns:a16="http://schemas.microsoft.com/office/drawing/2014/main" id="{9DB4A1DC-F6F8-4172-AE0A-472573A4EB92}"/>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4193045" y="2149848"/>
            <a:ext cx="4789589" cy="359219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3849102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A47CF78C-28B0-4F98-BFD6-E7397C09B6DF}"/>
              </a:ext>
            </a:extLst>
          </p:cNvPr>
          <p:cNvSpPr>
            <a:spLocks noGrp="1"/>
          </p:cNvSpPr>
          <p:nvPr>
            <p:ph type="title"/>
          </p:nvPr>
        </p:nvSpPr>
        <p:spPr/>
        <p:txBody>
          <a:bodyPr>
            <a:normAutofit/>
          </a:bodyPr>
          <a:lstStyle/>
          <a:p>
            <a:r>
              <a:rPr lang="en-US"/>
              <a:t>How this course works …</a:t>
            </a:r>
          </a:p>
        </p:txBody>
      </p:sp>
      <p:graphicFrame>
        <p:nvGraphicFramePr>
          <p:cNvPr id="12" name="Content Placeholder 11" descr="Week three banner with bullet points">
            <a:extLst>
              <a:ext uri="{FF2B5EF4-FFF2-40B4-BE49-F238E27FC236}">
                <a16:creationId xmlns:a16="http://schemas.microsoft.com/office/drawing/2014/main" id="{49B55066-AAA6-4AB6-A1F5-973B0913F02A}"/>
              </a:ext>
            </a:extLst>
          </p:cNvPr>
          <p:cNvGraphicFramePr>
            <a:graphicFrameLocks noGrp="1"/>
          </p:cNvGraphicFramePr>
          <p:nvPr>
            <p:ph idx="1"/>
            <p:extLst>
              <p:ext uri="{D42A27DB-BD31-4B8C-83A1-F6EECF244321}">
                <p14:modId xmlns:p14="http://schemas.microsoft.com/office/powerpoint/2010/main" val="716469315"/>
              </p:ext>
            </p:extLst>
          </p:nvPr>
        </p:nvGraphicFramePr>
        <p:xfrm>
          <a:off x="161365" y="1406525"/>
          <a:ext cx="5152913" cy="53149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8" descr="Man supervising volunteers to raise and realign grave maekrs. ">
            <a:extLst>
              <a:ext uri="{FF2B5EF4-FFF2-40B4-BE49-F238E27FC236}">
                <a16:creationId xmlns:a16="http://schemas.microsoft.com/office/drawing/2014/main" id="{33155E55-6A51-4BAA-BD70-313C03755A36}"/>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rot="16200000">
            <a:off x="4192705" y="2140753"/>
            <a:ext cx="4894653" cy="326591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8350398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EED45C4A-1223-4AAA-84FF-D7B45C37D344}"/>
              </a:ext>
            </a:extLst>
          </p:cNvPr>
          <p:cNvSpPr>
            <a:spLocks noGrp="1"/>
          </p:cNvSpPr>
          <p:nvPr>
            <p:ph type="title"/>
          </p:nvPr>
        </p:nvSpPr>
        <p:spPr>
          <a:xfrm>
            <a:off x="630238" y="457200"/>
            <a:ext cx="7885112" cy="738188"/>
          </a:xfrm>
        </p:spPr>
        <p:txBody>
          <a:bodyPr>
            <a:normAutofit/>
          </a:bodyPr>
          <a:lstStyle/>
          <a:p>
            <a:r>
              <a:rPr lang="en-US" dirty="0"/>
              <a:t>How this course works …</a:t>
            </a:r>
          </a:p>
        </p:txBody>
      </p:sp>
      <p:graphicFrame>
        <p:nvGraphicFramePr>
          <p:cNvPr id="4" name="Diagram 3" descr="Four arrow diagram showing flow of work, including lecture, homework, group meeting, and review session.">
            <a:extLst>
              <a:ext uri="{FF2B5EF4-FFF2-40B4-BE49-F238E27FC236}">
                <a16:creationId xmlns:a16="http://schemas.microsoft.com/office/drawing/2014/main" id="{75BE89EC-344E-4EDD-A2CE-37F6BE8C1225}"/>
              </a:ext>
            </a:extLst>
          </p:cNvPr>
          <p:cNvGraphicFramePr/>
          <p:nvPr>
            <p:extLst>
              <p:ext uri="{D42A27DB-BD31-4B8C-83A1-F6EECF244321}">
                <p14:modId xmlns:p14="http://schemas.microsoft.com/office/powerpoint/2010/main" val="2681191959"/>
              </p:ext>
            </p:extLst>
          </p:nvPr>
        </p:nvGraphicFramePr>
        <p:xfrm>
          <a:off x="0" y="989012"/>
          <a:ext cx="9144000" cy="20398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 Placeholder 2">
            <a:extLst>
              <a:ext uri="{FF2B5EF4-FFF2-40B4-BE49-F238E27FC236}">
                <a16:creationId xmlns:a16="http://schemas.microsoft.com/office/drawing/2014/main" id="{601488D8-6501-C24C-B3BB-EA98E66F21C8}"/>
              </a:ext>
            </a:extLst>
          </p:cNvPr>
          <p:cNvSpPr>
            <a:spLocks noGrp="1"/>
          </p:cNvSpPr>
          <p:nvPr>
            <p:ph type="body" sz="half" idx="2"/>
          </p:nvPr>
        </p:nvSpPr>
        <p:spPr>
          <a:xfrm>
            <a:off x="98792" y="2876061"/>
            <a:ext cx="9045208" cy="3847467"/>
          </a:xfrm>
        </p:spPr>
        <p:txBody>
          <a:bodyPr vert="horz" lIns="91440" tIns="45720" rIns="91440" bIns="45720" rtlCol="0" anchor="t">
            <a:noAutofit/>
          </a:bodyPr>
          <a:lstStyle/>
          <a:p>
            <a:pPr marL="285750" indent="-285750">
              <a:buClr>
                <a:schemeClr val="tx1"/>
              </a:buClr>
              <a:buSzPct val="70000"/>
              <a:buFont typeface="Wingdings" pitchFamily="2" charset="2"/>
              <a:buChar char="§"/>
              <a:defRPr/>
            </a:pPr>
            <a:r>
              <a:rPr lang="en-US" sz="3600" dirty="0">
                <a:solidFill>
                  <a:schemeClr val="accent4">
                    <a:lumMod val="10000"/>
                  </a:schemeClr>
                </a:solidFill>
              </a:rPr>
              <a:t>Lectures and presentations:  2-3 hours: Tuesdays</a:t>
            </a:r>
          </a:p>
          <a:p>
            <a:pPr marL="285750" indent="-285750">
              <a:buClr>
                <a:schemeClr val="tx1"/>
              </a:buClr>
              <a:buSzPct val="70000"/>
              <a:buFont typeface="Wingdings" pitchFamily="2" charset="2"/>
              <a:buChar char="§"/>
              <a:defRPr/>
            </a:pPr>
            <a:r>
              <a:rPr lang="en-US" sz="3600" dirty="0">
                <a:solidFill>
                  <a:schemeClr val="accent4">
                    <a:lumMod val="10000"/>
                  </a:schemeClr>
                </a:solidFill>
              </a:rPr>
              <a:t>Homework Assignments : 1 to 2 hours</a:t>
            </a:r>
            <a:endParaRPr lang="en-US" sz="3600" dirty="0">
              <a:solidFill>
                <a:schemeClr val="accent4">
                  <a:lumMod val="10000"/>
                </a:schemeClr>
              </a:solidFill>
              <a:cs typeface="Calibri"/>
            </a:endParaRPr>
          </a:p>
          <a:p>
            <a:pPr marL="285750" indent="-285750">
              <a:buClr>
                <a:schemeClr val="tx1"/>
              </a:buClr>
              <a:buSzPct val="70000"/>
              <a:buFont typeface="Wingdings" pitchFamily="2" charset="2"/>
              <a:buChar char="§"/>
              <a:defRPr/>
            </a:pPr>
            <a:r>
              <a:rPr lang="en-US" sz="3600" dirty="0">
                <a:solidFill>
                  <a:schemeClr val="accent4">
                    <a:lumMod val="10000"/>
                  </a:schemeClr>
                </a:solidFill>
              </a:rPr>
              <a:t>Group meeting at cemetery: 1 hour</a:t>
            </a:r>
            <a:br>
              <a:rPr lang="en-US" sz="3600" dirty="0"/>
            </a:br>
            <a:r>
              <a:rPr lang="en-US" sz="3600" dirty="0">
                <a:solidFill>
                  <a:schemeClr val="accent4">
                    <a:lumMod val="10000"/>
                  </a:schemeClr>
                </a:solidFill>
              </a:rPr>
              <a:t>Wednesdays</a:t>
            </a:r>
            <a:endParaRPr lang="en-US" sz="3600" dirty="0">
              <a:solidFill>
                <a:schemeClr val="accent4">
                  <a:lumMod val="10000"/>
                </a:schemeClr>
              </a:solidFill>
              <a:cs typeface="Calibri"/>
            </a:endParaRPr>
          </a:p>
          <a:p>
            <a:pPr marL="285750" indent="-285750">
              <a:buClr>
                <a:schemeClr val="tx1"/>
              </a:buClr>
              <a:buSzPct val="70000"/>
              <a:buFont typeface="Wingdings" pitchFamily="2" charset="2"/>
              <a:buChar char="§"/>
              <a:defRPr/>
            </a:pPr>
            <a:r>
              <a:rPr lang="en-US" sz="3600" dirty="0">
                <a:solidFill>
                  <a:schemeClr val="accent4">
                    <a:lumMod val="10000"/>
                  </a:schemeClr>
                </a:solidFill>
              </a:rPr>
              <a:t>Review and Discussion: 1-1:30 hours: </a:t>
            </a:r>
            <a:br>
              <a:rPr lang="en-US" sz="3600" dirty="0">
                <a:solidFill>
                  <a:schemeClr val="accent4">
                    <a:lumMod val="10000"/>
                  </a:schemeClr>
                </a:solidFill>
              </a:rPr>
            </a:br>
            <a:r>
              <a:rPr lang="en-US" sz="3600" dirty="0">
                <a:solidFill>
                  <a:schemeClr val="accent4">
                    <a:lumMod val="10000"/>
                  </a:schemeClr>
                </a:solidFill>
              </a:rPr>
              <a:t>Fridays</a:t>
            </a:r>
            <a:endParaRPr lang="en-US" dirty="0">
              <a:solidFill>
                <a:schemeClr val="accent4">
                  <a:lumMod val="10000"/>
                </a:schemeClr>
              </a:solidFill>
              <a:cs typeface="Calibri"/>
            </a:endParaRPr>
          </a:p>
        </p:txBody>
      </p:sp>
    </p:spTree>
    <p:extLst>
      <p:ext uri="{BB962C8B-B14F-4D97-AF65-F5344CB8AC3E}">
        <p14:creationId xmlns:p14="http://schemas.microsoft.com/office/powerpoint/2010/main" val="1211826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62D4E-A6EB-3E4B-B82F-D95AE2277D55}"/>
              </a:ext>
            </a:extLst>
          </p:cNvPr>
          <p:cNvSpPr>
            <a:spLocks noGrp="1"/>
          </p:cNvSpPr>
          <p:nvPr>
            <p:ph type="title"/>
          </p:nvPr>
        </p:nvSpPr>
        <p:spPr/>
        <p:txBody>
          <a:bodyPr>
            <a:normAutofit fontScale="90000"/>
          </a:bodyPr>
          <a:lstStyle/>
          <a:p>
            <a:r>
              <a:rPr lang="en-US"/>
              <a:t>How do I get the most out of this course?</a:t>
            </a:r>
          </a:p>
        </p:txBody>
      </p:sp>
      <p:sp>
        <p:nvSpPr>
          <p:cNvPr id="4" name="Content Placeholder 3">
            <a:extLst>
              <a:ext uri="{FF2B5EF4-FFF2-40B4-BE49-F238E27FC236}">
                <a16:creationId xmlns:a16="http://schemas.microsoft.com/office/drawing/2014/main" id="{48386367-A75C-0544-9EF8-5284B26E2BE8}"/>
              </a:ext>
            </a:extLst>
          </p:cNvPr>
          <p:cNvSpPr>
            <a:spLocks noGrp="1"/>
          </p:cNvSpPr>
          <p:nvPr>
            <p:ph type="body" sz="half" idx="2"/>
          </p:nvPr>
        </p:nvSpPr>
        <p:spPr>
          <a:xfrm>
            <a:off x="165652" y="5241235"/>
            <a:ext cx="8812695" cy="1615040"/>
          </a:xfrm>
        </p:spPr>
        <p:txBody>
          <a:bodyPr>
            <a:normAutofit/>
          </a:bodyPr>
          <a:lstStyle/>
          <a:p>
            <a:r>
              <a:rPr lang="en-US" sz="3200"/>
              <a:t>Which one would likely get the best returns from your attendance? Use the draw tool and encircle your choice.</a:t>
            </a:r>
          </a:p>
        </p:txBody>
      </p:sp>
      <p:pic>
        <p:nvPicPr>
          <p:cNvPr id="18" name="Picture 17" descr="Three images of a man. In the first image he is sitting with his hands crossed and listening. In the second image he is on the phone and doing other activities at this same time. He is multitasking. In the thrid image he is looking at his computer and leaning in to the presentation. He is involved.">
            <a:extLst>
              <a:ext uri="{FF2B5EF4-FFF2-40B4-BE49-F238E27FC236}">
                <a16:creationId xmlns:a16="http://schemas.microsoft.com/office/drawing/2014/main" id="{660AC57C-488C-4C51-9705-DA606ADBF675}"/>
              </a:ext>
            </a:extLst>
          </p:cNvPr>
          <p:cNvPicPr>
            <a:picLocks noChangeAspect="1"/>
          </p:cNvPicPr>
          <p:nvPr/>
        </p:nvPicPr>
        <p:blipFill>
          <a:blip r:embed="rId3"/>
          <a:stretch>
            <a:fillRect/>
          </a:stretch>
        </p:blipFill>
        <p:spPr>
          <a:xfrm>
            <a:off x="25430" y="1652215"/>
            <a:ext cx="9090590" cy="3313923"/>
          </a:xfrm>
          <a:prstGeom prst="rect">
            <a:avLst/>
          </a:prstGeom>
        </p:spPr>
      </p:pic>
    </p:spTree>
    <p:extLst>
      <p:ext uri="{BB962C8B-B14F-4D97-AF65-F5344CB8AC3E}">
        <p14:creationId xmlns:p14="http://schemas.microsoft.com/office/powerpoint/2010/main" val="40477773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Title Slide Options (Choose On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resentation Slide Options (Mix &amp; matc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lack background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7938456D6CF494FB1242FFA252246EB" ma:contentTypeVersion="6" ma:contentTypeDescription="Create a new document." ma:contentTypeScope="" ma:versionID="877976e4368fa1d689b8bb43dbcb2fd0">
  <xsd:schema xmlns:xsd="http://www.w3.org/2001/XMLSchema" xmlns:xs="http://www.w3.org/2001/XMLSchema" xmlns:p="http://schemas.microsoft.com/office/2006/metadata/properties" xmlns:ns2="c8a3c944-05ae-420f-9d17-bb038a15fd43" xmlns:ns3="18891223-59f7-4bbc-99a1-e552fd0801e5" targetNamespace="http://schemas.microsoft.com/office/2006/metadata/properties" ma:root="true" ma:fieldsID="10e87d4584d0c6cea77135f3592c3f03" ns2:_="" ns3:_="">
    <xsd:import namespace="c8a3c944-05ae-420f-9d17-bb038a15fd43"/>
    <xsd:import namespace="18891223-59f7-4bbc-99a1-e552fd0801e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NOTE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a3c944-05ae-420f-9d17-bb038a15fd4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NOTES" ma:index="12" nillable="true" ma:displayName="NOTES" ma:format="Dropdown" ma:internalName="NOTES">
      <xsd:simpleType>
        <xsd:restriction base="dms:Text">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8891223-59f7-4bbc-99a1-e552fd0801e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18891223-59f7-4bbc-99a1-e552fd0801e5">
      <UserInfo>
        <DisplayName>Barry, James L</DisplayName>
        <AccountId>14</AccountId>
        <AccountType/>
      </UserInfo>
      <UserInfo>
        <DisplayName>Wendel, Roberta D</DisplayName>
        <AccountId>38</AccountId>
        <AccountType/>
      </UserInfo>
    </SharedWithUsers>
    <NOTES xmlns="c8a3c944-05ae-420f-9d17-bb038a15fd43" xsi:nil="true"/>
  </documentManagement>
</p:properties>
</file>

<file path=customXml/itemProps1.xml><?xml version="1.0" encoding="utf-8"?>
<ds:datastoreItem xmlns:ds="http://schemas.openxmlformats.org/officeDocument/2006/customXml" ds:itemID="{F0CFE624-F488-4CD6-9D56-FFC10A7594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8a3c944-05ae-420f-9d17-bb038a15fd43"/>
    <ds:schemaRef ds:uri="18891223-59f7-4bbc-99a1-e552fd0801e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1DF32DB-63F0-40E5-AD54-E96E7B23F129}">
  <ds:schemaRefs>
    <ds:schemaRef ds:uri="http://schemas.microsoft.com/sharepoint/v3/contenttype/forms"/>
  </ds:schemaRefs>
</ds:datastoreItem>
</file>

<file path=customXml/itemProps3.xml><?xml version="1.0" encoding="utf-8"?>
<ds:datastoreItem xmlns:ds="http://schemas.openxmlformats.org/officeDocument/2006/customXml" ds:itemID="{E0611A69-B3ED-4DE4-9B07-D68560083B63}">
  <ds:schemaRefs>
    <ds:schemaRef ds:uri="18891223-59f7-4bbc-99a1-e552fd0801e5"/>
    <ds:schemaRef ds:uri="http://schemas.microsoft.com/office/2006/metadata/properties"/>
    <ds:schemaRef ds:uri="http://schemas.microsoft.com/office/2006/documentManagement/types"/>
    <ds:schemaRef ds:uri="http://purl.org/dc/elements/1.1/"/>
    <ds:schemaRef ds:uri="http://schemas.openxmlformats.org/package/2006/metadata/core-properties"/>
    <ds:schemaRef ds:uri="http://purl.org/dc/terms/"/>
    <ds:schemaRef ds:uri="http://www.w3.org/XML/1998/namespace"/>
    <ds:schemaRef ds:uri="http://purl.org/dc/dcmitype/"/>
    <ds:schemaRef ds:uri="http://schemas.microsoft.com/office/infopath/2007/PartnerControls"/>
    <ds:schemaRef ds:uri="c8a3c944-05ae-420f-9d17-bb038a15fd43"/>
  </ds:schemaRefs>
</ds:datastoreItem>
</file>

<file path=docProps/app.xml><?xml version="1.0" encoding="utf-8"?>
<Properties xmlns="http://schemas.openxmlformats.org/officeDocument/2006/extended-properties" xmlns:vt="http://schemas.openxmlformats.org/officeDocument/2006/docPropsVTypes">
  <Template>Office Theme</Template>
  <TotalTime>105</TotalTime>
  <Words>2853</Words>
  <Application>Microsoft Office PowerPoint</Application>
  <PresentationFormat>On-screen Show (4:3)</PresentationFormat>
  <Paragraphs>307</Paragraphs>
  <Slides>38</Slides>
  <Notes>34</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38</vt:i4>
      </vt:variant>
    </vt:vector>
  </HeadingPairs>
  <TitlesOfParts>
    <vt:vector size="49" baseType="lpstr">
      <vt:lpstr>Arial</vt:lpstr>
      <vt:lpstr>Calibri</vt:lpstr>
      <vt:lpstr>Calibri Light</vt:lpstr>
      <vt:lpstr>Frutiger LT Std 55 Roman</vt:lpstr>
      <vt:lpstr>Georgia</vt:lpstr>
      <vt:lpstr>Wingdings</vt:lpstr>
      <vt:lpstr>Title Slide Options (Choose One)</vt:lpstr>
      <vt:lpstr>Presentation Slide Options (Mix &amp; match)</vt:lpstr>
      <vt:lpstr>Black background slides</vt:lpstr>
      <vt:lpstr>Custom Design</vt:lpstr>
      <vt:lpstr>1_Custom Design</vt:lpstr>
      <vt:lpstr>Cemetery Preservation Intensive Course for Puerto Rico</vt:lpstr>
      <vt:lpstr>What is NCPTT?</vt:lpstr>
      <vt:lpstr>What do I need?</vt:lpstr>
      <vt:lpstr>How do I use the technology?</vt:lpstr>
      <vt:lpstr>How this course works …</vt:lpstr>
      <vt:lpstr>How this course works …</vt:lpstr>
      <vt:lpstr>How this course works …</vt:lpstr>
      <vt:lpstr>How this course works …</vt:lpstr>
      <vt:lpstr>How do I get the most out of this course?</vt:lpstr>
      <vt:lpstr>How do I get the most out of this course?</vt:lpstr>
      <vt:lpstr>Meet the Instructors</vt:lpstr>
      <vt:lpstr>How this course works …</vt:lpstr>
      <vt:lpstr>How this course works …</vt:lpstr>
      <vt:lpstr>How this course works …</vt:lpstr>
      <vt:lpstr>Overview of Cemetery Preservation</vt:lpstr>
      <vt:lpstr>Approximately 10,500 cemeteries  in the United States</vt:lpstr>
      <vt:lpstr>NCPTT National Cemetery Preservation Initiative</vt:lpstr>
      <vt:lpstr>Challenge: Many grave markers in historic cemeteries are lost every day due to poor maintenance, disasters, destruction, or decay.</vt:lpstr>
      <vt:lpstr>Grave markers can also be damage by falling limbs from unmaintained trees.</vt:lpstr>
      <vt:lpstr>Sound cemetery preservation decisions are based on observation, knowledge, skills, &amp; ethics.</vt:lpstr>
      <vt:lpstr>Goal: Provide the public with better tools, better materials, and better approaches to preserving historic cemeteries.</vt:lpstr>
      <vt:lpstr>Observation</vt:lpstr>
      <vt:lpstr>Condition  Assessment</vt:lpstr>
      <vt:lpstr>Look Up</vt:lpstr>
      <vt:lpstr>Documentation  Technology</vt:lpstr>
      <vt:lpstr>Master Plans</vt:lpstr>
      <vt:lpstr>Knowledge</vt:lpstr>
      <vt:lpstr>Information</vt:lpstr>
      <vt:lpstr>Circumstances</vt:lpstr>
      <vt:lpstr>Materials</vt:lpstr>
      <vt:lpstr>Skills</vt:lpstr>
      <vt:lpstr>Ethics</vt:lpstr>
      <vt:lpstr>Training</vt:lpstr>
      <vt:lpstr>Treatments</vt:lpstr>
      <vt:lpstr>Current &amp; Future Challenges</vt:lpstr>
      <vt:lpstr>Without observation, knowledge, skills and ethics, cemeteries will continue to fade from memory.</vt:lpstr>
      <vt:lpstr>Be a part of a larger movement  for better cemetery preservation!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Wendel, Roberta D</dc:creator>
  <cp:lastModifiedBy>Striegel, Mary</cp:lastModifiedBy>
  <cp:revision>8</cp:revision>
  <cp:lastPrinted>2021-03-22T23:13:43Z</cp:lastPrinted>
  <dcterms:created xsi:type="dcterms:W3CDTF">2021-01-29T18:56:25Z</dcterms:created>
  <dcterms:modified xsi:type="dcterms:W3CDTF">2021-05-03T02:19:25Z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0x010100E7938456D6CF494FB1242FFA252246EB</vt:lpwstr>
  </property>
</Properties>
</file>