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iBD2Unqv6uKOKGB+aiQkJ9NmwA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customschemas.google.com/relationships/presentationmetadata" Target="meta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Size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Weight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Nocturnal or Diurnal?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Diet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do we study these animals?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Image is from the La Brea Tar Pits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1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1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2388150" y="281850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59">
                <a:solidFill>
                  <a:schemeClr val="lt1"/>
                </a:solidFill>
              </a:rPr>
              <a:t>The Ghost of the Mountains</a:t>
            </a:r>
            <a:endParaRPr sz="3559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59">
                <a:solidFill>
                  <a:schemeClr val="lt1"/>
                </a:solidFill>
              </a:rPr>
              <a:t>El Fantasma de las</a:t>
            </a:r>
            <a:r>
              <a:rPr lang="en" sz="3559"/>
              <a:t> Montañas</a:t>
            </a:r>
            <a:endParaRPr b="0"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59"/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1113" y="3671375"/>
            <a:ext cx="597225" cy="11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6850" y="209120"/>
            <a:ext cx="883776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263" y="3739825"/>
            <a:ext cx="883776" cy="883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76" name="Google Shape;7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3407" y="3843731"/>
            <a:ext cx="2651338" cy="88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8" name="Google Shape;138;p1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9" name="Google Shape;1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625" y="515350"/>
            <a:ext cx="6604551" cy="440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1"/>
          <p:cNvSpPr txBox="1"/>
          <p:nvPr/>
        </p:nvSpPr>
        <p:spPr>
          <a:xfrm>
            <a:off x="173200" y="701375"/>
            <a:ext cx="200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Co-existing with Nature!</a:t>
            </a:r>
            <a:endParaRPr b="1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idx="1" type="body"/>
          </p:nvPr>
        </p:nvSpPr>
        <p:spPr>
          <a:xfrm>
            <a:off x="384375" y="591725"/>
            <a:ext cx="63351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100">
                <a:latin typeface="Merriweather"/>
                <a:ea typeface="Merriweather"/>
                <a:cs typeface="Merriweather"/>
                <a:sym typeface="Merriweather"/>
              </a:rPr>
              <a:t>Mediterranean Ecosystem</a:t>
            </a:r>
            <a:endParaRPr b="1" sz="3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1550325"/>
            <a:ext cx="3751650" cy="2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578065"/>
            <a:ext cx="4020700" cy="266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486600" y="54997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Cultural Connection</a:t>
            </a:r>
            <a:endParaRPr/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486612" y="1284051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“Ghost Cat” has many names that you may already be familiar with. Some examples are the following: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Puma/Mountain Lion/Panther/Cougar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Tukuurot (Tongva)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Miztli (Mexica)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T’oj (Mayan)</a:t>
            </a:r>
            <a:endParaRPr sz="1900"/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9375" y="2156125"/>
            <a:ext cx="3628150" cy="241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427725" y="45820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Studying Mountain Lions</a:t>
            </a: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925" y="1176725"/>
            <a:ext cx="5146148" cy="342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50" y="-114737"/>
            <a:ext cx="8953498" cy="537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Ancient Connections  </a:t>
            </a:r>
            <a:endParaRPr/>
          </a:p>
        </p:txBody>
      </p:sp>
      <p:sp>
        <p:nvSpPr>
          <p:cNvPr id="109" name="Google Shape;109;p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ive Big Cats at La Brea" id="110" name="Google Shape;1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925" y="1445775"/>
            <a:ext cx="776287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/>
          <p:nvPr/>
        </p:nvSpPr>
        <p:spPr>
          <a:xfrm>
            <a:off x="1231325" y="1598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7" cy="51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>
            <p:ph type="title"/>
          </p:nvPr>
        </p:nvSpPr>
        <p:spPr>
          <a:xfrm>
            <a:off x="434625" y="593275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Dangers to our Big Cats!</a:t>
            </a:r>
            <a:endParaRPr/>
          </a:p>
        </p:txBody>
      </p:sp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825" y="1379075"/>
            <a:ext cx="4504694" cy="30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450" y="757600"/>
            <a:ext cx="2913024" cy="37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2" name="Google Shape;1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550" y="112563"/>
            <a:ext cx="6557824" cy="491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