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4"/>
    <p:sldMasterId id="2147483648" r:id="rId5"/>
  </p:sldMasterIdLst>
  <p:notesMasterIdLst>
    <p:notesMasterId r:id="rId19"/>
  </p:notesMasterIdLst>
  <p:sldIdLst>
    <p:sldId id="256" r:id="rId6"/>
    <p:sldId id="262" r:id="rId7"/>
    <p:sldId id="261" r:id="rId8"/>
    <p:sldId id="276" r:id="rId9"/>
    <p:sldId id="277" r:id="rId10"/>
    <p:sldId id="278" r:id="rId11"/>
    <p:sldId id="280" r:id="rId12"/>
    <p:sldId id="279" r:id="rId13"/>
    <p:sldId id="281" r:id="rId14"/>
    <p:sldId id="282" r:id="rId15"/>
    <p:sldId id="283" r:id="rId16"/>
    <p:sldId id="284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9EF"/>
    <a:srgbClr val="FFFEF7"/>
    <a:srgbClr val="FFFDE1"/>
    <a:srgbClr val="FFF7E1"/>
    <a:srgbClr val="344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ACD718-1DDC-4E16-8FDD-CB81B3E46398}" v="15" dt="2023-09-15T07:57:36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varesi, Mary K" userId="3d209314-d3b1-43df-9f08-6eb2fb134bc4" providerId="ADAL" clId="{57ACD718-1DDC-4E16-8FDD-CB81B3E46398}"/>
    <pc:docChg chg="undo custSel addSld delSld modSld sldOrd">
      <pc:chgData name="Calvaresi, Mary K" userId="3d209314-d3b1-43df-9f08-6eb2fb134bc4" providerId="ADAL" clId="{57ACD718-1DDC-4E16-8FDD-CB81B3E46398}" dt="2023-09-15T08:00:50.260" v="453" actId="14100"/>
      <pc:docMkLst>
        <pc:docMk/>
      </pc:docMkLst>
      <pc:sldChg chg="modSp mod">
        <pc:chgData name="Calvaresi, Mary K" userId="3d209314-d3b1-43df-9f08-6eb2fb134bc4" providerId="ADAL" clId="{57ACD718-1DDC-4E16-8FDD-CB81B3E46398}" dt="2023-09-15T08:00:50.260" v="453" actId="14100"/>
        <pc:sldMkLst>
          <pc:docMk/>
          <pc:sldMk cId="794009118" sldId="256"/>
        </pc:sldMkLst>
        <pc:spChg chg="mod">
          <ac:chgData name="Calvaresi, Mary K" userId="3d209314-d3b1-43df-9f08-6eb2fb134bc4" providerId="ADAL" clId="{57ACD718-1DDC-4E16-8FDD-CB81B3E46398}" dt="2023-09-15T08:00:50.260" v="453" actId="14100"/>
          <ac:spMkLst>
            <pc:docMk/>
            <pc:sldMk cId="794009118" sldId="256"/>
            <ac:spMk id="2" creationId="{E00E3963-21E5-4204-BD9A-FF38BC70C9A7}"/>
          </ac:spMkLst>
        </pc:spChg>
      </pc:sldChg>
      <pc:sldChg chg="addSp delSp modSp mod setBg addAnim delAnim">
        <pc:chgData name="Calvaresi, Mary K" userId="3d209314-d3b1-43df-9f08-6eb2fb134bc4" providerId="ADAL" clId="{57ACD718-1DDC-4E16-8FDD-CB81B3E46398}" dt="2023-09-15T07:44:49.873" v="104"/>
        <pc:sldMkLst>
          <pc:docMk/>
          <pc:sldMk cId="3710367281" sldId="261"/>
        </pc:sldMkLst>
        <pc:spChg chg="mod ord">
          <ac:chgData name="Calvaresi, Mary K" userId="3d209314-d3b1-43df-9f08-6eb2fb134bc4" providerId="ADAL" clId="{57ACD718-1DDC-4E16-8FDD-CB81B3E46398}" dt="2023-09-15T07:44:49.873" v="103" actId="26606"/>
          <ac:spMkLst>
            <pc:docMk/>
            <pc:sldMk cId="3710367281" sldId="261"/>
            <ac:spMk id="2" creationId="{44A3ACC2-7185-4E96-9462-ACE138EE11C6}"/>
          </ac:spMkLst>
        </pc:spChg>
        <pc:spChg chg="del mod">
          <ac:chgData name="Calvaresi, Mary K" userId="3d209314-d3b1-43df-9f08-6eb2fb134bc4" providerId="ADAL" clId="{57ACD718-1DDC-4E16-8FDD-CB81B3E46398}" dt="2023-09-15T06:58:32.632" v="1" actId="478"/>
          <ac:spMkLst>
            <pc:docMk/>
            <pc:sldMk cId="3710367281" sldId="261"/>
            <ac:spMk id="3" creationId="{65BD2E84-3987-472A-8D76-3FFC64DE8D3C}"/>
          </ac:spMkLst>
        </pc:spChg>
        <pc:spChg chg="mod ord">
          <ac:chgData name="Calvaresi, Mary K" userId="3d209314-d3b1-43df-9f08-6eb2fb134bc4" providerId="ADAL" clId="{57ACD718-1DDC-4E16-8FDD-CB81B3E46398}" dt="2023-09-15T07:44:49.873" v="103" actId="26606"/>
          <ac:spMkLst>
            <pc:docMk/>
            <pc:sldMk cId="3710367281" sldId="261"/>
            <ac:spMk id="5" creationId="{B4407F86-BD9A-4429-ACBF-A9C09F2B0E6E}"/>
          </ac:spMkLst>
        </pc:spChg>
        <pc:spChg chg="add del mod">
          <ac:chgData name="Calvaresi, Mary K" userId="3d209314-d3b1-43df-9f08-6eb2fb134bc4" providerId="ADAL" clId="{57ACD718-1DDC-4E16-8FDD-CB81B3E46398}" dt="2023-09-15T07:42:07.077" v="31" actId="478"/>
          <ac:spMkLst>
            <pc:docMk/>
            <pc:sldMk cId="3710367281" sldId="261"/>
            <ac:spMk id="7" creationId="{802EF882-C616-EB2B-E01D-7F3C60491A8C}"/>
          </ac:spMkLst>
        </pc:spChg>
        <pc:spChg chg="add del">
          <ac:chgData name="Calvaresi, Mary K" userId="3d209314-d3b1-43df-9f08-6eb2fb134bc4" providerId="ADAL" clId="{57ACD718-1DDC-4E16-8FDD-CB81B3E46398}" dt="2023-09-15T07:44:42.899" v="99" actId="26606"/>
          <ac:spMkLst>
            <pc:docMk/>
            <pc:sldMk cId="3710367281" sldId="261"/>
            <ac:spMk id="32" creationId="{928F64C6-FE22-4FC1-A763-DFCC514811BD}"/>
          </ac:spMkLst>
        </pc:spChg>
        <pc:spChg chg="add del">
          <ac:chgData name="Calvaresi, Mary K" userId="3d209314-d3b1-43df-9f08-6eb2fb134bc4" providerId="ADAL" clId="{57ACD718-1DDC-4E16-8FDD-CB81B3E46398}" dt="2023-09-15T07:44:49.873" v="102" actId="26606"/>
          <ac:spMkLst>
            <pc:docMk/>
            <pc:sldMk cId="3710367281" sldId="261"/>
            <ac:spMk id="36" creationId="{AAD8F19F-4A55-467B-BED0-8837659A90A4}"/>
          </ac:spMkLst>
        </pc:spChg>
        <pc:spChg chg="add">
          <ac:chgData name="Calvaresi, Mary K" userId="3d209314-d3b1-43df-9f08-6eb2fb134bc4" providerId="ADAL" clId="{57ACD718-1DDC-4E16-8FDD-CB81B3E46398}" dt="2023-09-15T07:44:49.873" v="103" actId="26606"/>
          <ac:spMkLst>
            <pc:docMk/>
            <pc:sldMk cId="3710367281" sldId="261"/>
            <ac:spMk id="38" creationId="{928F64C6-FE22-4FC1-A763-DFCC514811BD}"/>
          </ac:spMkLst>
        </pc:spChg>
        <pc:picChg chg="del mod">
          <ac:chgData name="Calvaresi, Mary K" userId="3d209314-d3b1-43df-9f08-6eb2fb134bc4" providerId="ADAL" clId="{57ACD718-1DDC-4E16-8FDD-CB81B3E46398}" dt="2023-09-15T06:58:38.795" v="4" actId="478"/>
          <ac:picMkLst>
            <pc:docMk/>
            <pc:sldMk cId="3710367281" sldId="261"/>
            <ac:picMk id="6" creationId="{7CA9C441-E339-D922-C0E8-D61126D1DD2E}"/>
          </ac:picMkLst>
        </pc:picChg>
        <pc:picChg chg="add del mod">
          <ac:chgData name="Calvaresi, Mary K" userId="3d209314-d3b1-43df-9f08-6eb2fb134bc4" providerId="ADAL" clId="{57ACD718-1DDC-4E16-8FDD-CB81B3E46398}" dt="2023-09-15T07:44:18.939" v="94" actId="478"/>
          <ac:picMkLst>
            <pc:docMk/>
            <pc:sldMk cId="3710367281" sldId="261"/>
            <ac:picMk id="9" creationId="{3375B509-93E9-F8F9-F15C-A98B7484D790}"/>
          </ac:picMkLst>
        </pc:picChg>
        <pc:picChg chg="add mod ord">
          <ac:chgData name="Calvaresi, Mary K" userId="3d209314-d3b1-43df-9f08-6eb2fb134bc4" providerId="ADAL" clId="{57ACD718-1DDC-4E16-8FDD-CB81B3E46398}" dt="2023-09-15T07:44:49.873" v="103" actId="26606"/>
          <ac:picMkLst>
            <pc:docMk/>
            <pc:sldMk cId="3710367281" sldId="261"/>
            <ac:picMk id="11" creationId="{55A25145-34B1-F6F9-0E63-C1D62F2DB47C}"/>
          </ac:picMkLst>
        </pc:picChg>
        <pc:picChg chg="add mod ord">
          <ac:chgData name="Calvaresi, Mary K" userId="3d209314-d3b1-43df-9f08-6eb2fb134bc4" providerId="ADAL" clId="{57ACD718-1DDC-4E16-8FDD-CB81B3E46398}" dt="2023-09-15T07:44:49.873" v="103" actId="26606"/>
          <ac:picMkLst>
            <pc:docMk/>
            <pc:sldMk cId="3710367281" sldId="261"/>
            <ac:picMk id="13" creationId="{40CD7C1F-78D1-454E-5BCD-FB6C9F679326}"/>
          </ac:picMkLst>
        </pc:picChg>
        <pc:picChg chg="add mod ord modCrop">
          <ac:chgData name="Calvaresi, Mary K" userId="3d209314-d3b1-43df-9f08-6eb2fb134bc4" providerId="ADAL" clId="{57ACD718-1DDC-4E16-8FDD-CB81B3E46398}" dt="2023-09-15T07:44:49.873" v="103" actId="26606"/>
          <ac:picMkLst>
            <pc:docMk/>
            <pc:sldMk cId="3710367281" sldId="261"/>
            <ac:picMk id="15" creationId="{6E44CFA0-E6E8-9191-B775-B0FAEBD42FA2}"/>
          </ac:picMkLst>
        </pc:picChg>
        <pc:picChg chg="add mod ord">
          <ac:chgData name="Calvaresi, Mary K" userId="3d209314-d3b1-43df-9f08-6eb2fb134bc4" providerId="ADAL" clId="{57ACD718-1DDC-4E16-8FDD-CB81B3E46398}" dt="2023-09-15T07:44:49.873" v="103" actId="26606"/>
          <ac:picMkLst>
            <pc:docMk/>
            <pc:sldMk cId="3710367281" sldId="261"/>
            <ac:picMk id="17" creationId="{B1B0D11B-485C-9AFA-19A3-CDB434997D53}"/>
          </ac:picMkLst>
        </pc:picChg>
        <pc:picChg chg="add mod">
          <ac:chgData name="Calvaresi, Mary K" userId="3d209314-d3b1-43df-9f08-6eb2fb134bc4" providerId="ADAL" clId="{57ACD718-1DDC-4E16-8FDD-CB81B3E46398}" dt="2023-09-15T07:44:49.873" v="103" actId="26606"/>
          <ac:picMkLst>
            <pc:docMk/>
            <pc:sldMk cId="3710367281" sldId="261"/>
            <ac:picMk id="19" creationId="{2B8ABCB9-5ECA-FEB9-0032-D8B7D5D43C54}"/>
          </ac:picMkLst>
        </pc:picChg>
        <pc:picChg chg="add del mod">
          <ac:chgData name="Calvaresi, Mary K" userId="3d209314-d3b1-43df-9f08-6eb2fb134bc4" providerId="ADAL" clId="{57ACD718-1DDC-4E16-8FDD-CB81B3E46398}" dt="2023-09-15T07:43:02.275" v="63" actId="478"/>
          <ac:picMkLst>
            <pc:docMk/>
            <pc:sldMk cId="3710367281" sldId="261"/>
            <ac:picMk id="21" creationId="{CC77C039-C16E-1DD6-1213-C0C04DC77132}"/>
          </ac:picMkLst>
        </pc:picChg>
        <pc:picChg chg="add del mod">
          <ac:chgData name="Calvaresi, Mary K" userId="3d209314-d3b1-43df-9f08-6eb2fb134bc4" providerId="ADAL" clId="{57ACD718-1DDC-4E16-8FDD-CB81B3E46398}" dt="2023-09-15T07:43:00.642" v="61" actId="478"/>
          <ac:picMkLst>
            <pc:docMk/>
            <pc:sldMk cId="3710367281" sldId="261"/>
            <ac:picMk id="23" creationId="{D0333082-4F8D-D8BF-5070-49C8D8E50CE1}"/>
          </ac:picMkLst>
        </pc:picChg>
        <pc:picChg chg="add del mod">
          <ac:chgData name="Calvaresi, Mary K" userId="3d209314-d3b1-43df-9f08-6eb2fb134bc4" providerId="ADAL" clId="{57ACD718-1DDC-4E16-8FDD-CB81B3E46398}" dt="2023-09-15T07:42:59.254" v="60" actId="478"/>
          <ac:picMkLst>
            <pc:docMk/>
            <pc:sldMk cId="3710367281" sldId="261"/>
            <ac:picMk id="25" creationId="{9770646A-6543-C240-9776-DCB6806D7038}"/>
          </ac:picMkLst>
        </pc:picChg>
        <pc:picChg chg="add mod ord">
          <ac:chgData name="Calvaresi, Mary K" userId="3d209314-d3b1-43df-9f08-6eb2fb134bc4" providerId="ADAL" clId="{57ACD718-1DDC-4E16-8FDD-CB81B3E46398}" dt="2023-09-15T07:44:49.873" v="103" actId="26606"/>
          <ac:picMkLst>
            <pc:docMk/>
            <pc:sldMk cId="3710367281" sldId="261"/>
            <ac:picMk id="27" creationId="{302A9916-4E87-E33E-035A-AB5E9C9BF42B}"/>
          </ac:picMkLst>
        </pc:picChg>
        <pc:picChg chg="add del mod">
          <ac:chgData name="Calvaresi, Mary K" userId="3d209314-d3b1-43df-9f08-6eb2fb134bc4" providerId="ADAL" clId="{57ACD718-1DDC-4E16-8FDD-CB81B3E46398}" dt="2023-09-15T07:42:57.461" v="59" actId="478"/>
          <ac:picMkLst>
            <pc:docMk/>
            <pc:sldMk cId="3710367281" sldId="261"/>
            <ac:picMk id="29" creationId="{6663895C-0D0E-E10F-210F-622BAF530DA5}"/>
          </ac:picMkLst>
        </pc:picChg>
        <pc:picChg chg="add del mod">
          <ac:chgData name="Calvaresi, Mary K" userId="3d209314-d3b1-43df-9f08-6eb2fb134bc4" providerId="ADAL" clId="{57ACD718-1DDC-4E16-8FDD-CB81B3E46398}" dt="2023-09-15T07:42:55.973" v="58" actId="478"/>
          <ac:picMkLst>
            <pc:docMk/>
            <pc:sldMk cId="3710367281" sldId="261"/>
            <ac:picMk id="31" creationId="{DE473F8B-095A-AB12-8602-00E228C3A3D5}"/>
          </ac:picMkLst>
        </pc:picChg>
        <pc:cxnChg chg="add del">
          <ac:chgData name="Calvaresi, Mary K" userId="3d209314-d3b1-43df-9f08-6eb2fb134bc4" providerId="ADAL" clId="{57ACD718-1DDC-4E16-8FDD-CB81B3E46398}" dt="2023-09-15T07:44:42.899" v="99" actId="26606"/>
          <ac:cxnSpMkLst>
            <pc:docMk/>
            <pc:sldMk cId="3710367281" sldId="261"/>
            <ac:cxnSpMk id="34" creationId="{5C34627B-48E6-4F4D-B843-97717A86B490}"/>
          </ac:cxnSpMkLst>
        </pc:cxnChg>
        <pc:cxnChg chg="add">
          <ac:chgData name="Calvaresi, Mary K" userId="3d209314-d3b1-43df-9f08-6eb2fb134bc4" providerId="ADAL" clId="{57ACD718-1DDC-4E16-8FDD-CB81B3E46398}" dt="2023-09-15T07:44:49.873" v="103" actId="26606"/>
          <ac:cxnSpMkLst>
            <pc:docMk/>
            <pc:sldMk cId="3710367281" sldId="261"/>
            <ac:cxnSpMk id="39" creationId="{5C34627B-48E6-4F4D-B843-97717A86B490}"/>
          </ac:cxnSpMkLst>
        </pc:cxnChg>
      </pc:sldChg>
      <pc:sldChg chg="del">
        <pc:chgData name="Calvaresi, Mary K" userId="3d209314-d3b1-43df-9f08-6eb2fb134bc4" providerId="ADAL" clId="{57ACD718-1DDC-4E16-8FDD-CB81B3E46398}" dt="2023-09-15T07:47:18.851" v="240" actId="47"/>
        <pc:sldMkLst>
          <pc:docMk/>
          <pc:sldMk cId="4202346254" sldId="264"/>
        </pc:sldMkLst>
      </pc:sldChg>
      <pc:sldChg chg="del">
        <pc:chgData name="Calvaresi, Mary K" userId="3d209314-d3b1-43df-9f08-6eb2fb134bc4" providerId="ADAL" clId="{57ACD718-1DDC-4E16-8FDD-CB81B3E46398}" dt="2023-09-15T07:47:18.851" v="240" actId="47"/>
        <pc:sldMkLst>
          <pc:docMk/>
          <pc:sldMk cId="3692145396" sldId="274"/>
        </pc:sldMkLst>
      </pc:sldChg>
      <pc:sldChg chg="del">
        <pc:chgData name="Calvaresi, Mary K" userId="3d209314-d3b1-43df-9f08-6eb2fb134bc4" providerId="ADAL" clId="{57ACD718-1DDC-4E16-8FDD-CB81B3E46398}" dt="2023-09-15T07:47:18.851" v="240" actId="47"/>
        <pc:sldMkLst>
          <pc:docMk/>
          <pc:sldMk cId="1144637798" sldId="275"/>
        </pc:sldMkLst>
      </pc:sldChg>
      <pc:sldChg chg="addSp delSp modSp add mod setBg addAnim">
        <pc:chgData name="Calvaresi, Mary K" userId="3d209314-d3b1-43df-9f08-6eb2fb134bc4" providerId="ADAL" clId="{57ACD718-1DDC-4E16-8FDD-CB81B3E46398}" dt="2023-09-15T07:45:42.043" v="131"/>
        <pc:sldMkLst>
          <pc:docMk/>
          <pc:sldMk cId="1747421741" sldId="276"/>
        </pc:sldMkLst>
        <pc:spChg chg="mod">
          <ac:chgData name="Calvaresi, Mary K" userId="3d209314-d3b1-43df-9f08-6eb2fb134bc4" providerId="ADAL" clId="{57ACD718-1DDC-4E16-8FDD-CB81B3E46398}" dt="2023-09-15T07:45:42.043" v="130" actId="26606"/>
          <ac:spMkLst>
            <pc:docMk/>
            <pc:sldMk cId="1747421741" sldId="276"/>
            <ac:spMk id="2" creationId="{44A3ACC2-7185-4E96-9462-ACE138EE11C6}"/>
          </ac:spMkLst>
        </pc:spChg>
        <pc:spChg chg="mod ord">
          <ac:chgData name="Calvaresi, Mary K" userId="3d209314-d3b1-43df-9f08-6eb2fb134bc4" providerId="ADAL" clId="{57ACD718-1DDC-4E16-8FDD-CB81B3E46398}" dt="2023-09-15T07:45:42.043" v="130" actId="26606"/>
          <ac:spMkLst>
            <pc:docMk/>
            <pc:sldMk cId="1747421741" sldId="276"/>
            <ac:spMk id="5" creationId="{B4407F86-BD9A-4429-ACBF-A9C09F2B0E6E}"/>
          </ac:spMkLst>
        </pc:spChg>
        <pc:spChg chg="add">
          <ac:chgData name="Calvaresi, Mary K" userId="3d209314-d3b1-43df-9f08-6eb2fb134bc4" providerId="ADAL" clId="{57ACD718-1DDC-4E16-8FDD-CB81B3E46398}" dt="2023-09-15T07:45:42.043" v="130" actId="26606"/>
          <ac:spMkLst>
            <pc:docMk/>
            <pc:sldMk cId="1747421741" sldId="276"/>
            <ac:spMk id="36" creationId="{928F64C6-FE22-4FC1-A763-DFCC514811BD}"/>
          </ac:spMkLst>
        </pc:spChg>
        <pc:picChg chg="mod">
          <ac:chgData name="Calvaresi, Mary K" userId="3d209314-d3b1-43df-9f08-6eb2fb134bc4" providerId="ADAL" clId="{57ACD718-1DDC-4E16-8FDD-CB81B3E46398}" dt="2023-09-15T07:45:42.043" v="130" actId="26606"/>
          <ac:picMkLst>
            <pc:docMk/>
            <pc:sldMk cId="1747421741" sldId="276"/>
            <ac:picMk id="9" creationId="{3375B509-93E9-F8F9-F15C-A98B7484D790}"/>
          </ac:picMkLst>
        </pc:picChg>
        <pc:picChg chg="del">
          <ac:chgData name="Calvaresi, Mary K" userId="3d209314-d3b1-43df-9f08-6eb2fb134bc4" providerId="ADAL" clId="{57ACD718-1DDC-4E16-8FDD-CB81B3E46398}" dt="2023-09-15T07:45:22.667" v="119" actId="478"/>
          <ac:picMkLst>
            <pc:docMk/>
            <pc:sldMk cId="1747421741" sldId="276"/>
            <ac:picMk id="11" creationId="{55A25145-34B1-F6F9-0E63-C1D62F2DB47C}"/>
          </ac:picMkLst>
        </pc:picChg>
        <pc:picChg chg="del">
          <ac:chgData name="Calvaresi, Mary K" userId="3d209314-d3b1-43df-9f08-6eb2fb134bc4" providerId="ADAL" clId="{57ACD718-1DDC-4E16-8FDD-CB81B3E46398}" dt="2023-09-15T07:45:21.380" v="118" actId="478"/>
          <ac:picMkLst>
            <pc:docMk/>
            <pc:sldMk cId="1747421741" sldId="276"/>
            <ac:picMk id="13" creationId="{40CD7C1F-78D1-454E-5BCD-FB6C9F679326}"/>
          </ac:picMkLst>
        </pc:picChg>
        <pc:picChg chg="del">
          <ac:chgData name="Calvaresi, Mary K" userId="3d209314-d3b1-43df-9f08-6eb2fb134bc4" providerId="ADAL" clId="{57ACD718-1DDC-4E16-8FDD-CB81B3E46398}" dt="2023-09-15T07:45:20.005" v="117" actId="478"/>
          <ac:picMkLst>
            <pc:docMk/>
            <pc:sldMk cId="1747421741" sldId="276"/>
            <ac:picMk id="15" creationId="{6E44CFA0-E6E8-9191-B775-B0FAEBD42FA2}"/>
          </ac:picMkLst>
        </pc:picChg>
        <pc:picChg chg="del">
          <ac:chgData name="Calvaresi, Mary K" userId="3d209314-d3b1-43df-9f08-6eb2fb134bc4" providerId="ADAL" clId="{57ACD718-1DDC-4E16-8FDD-CB81B3E46398}" dt="2023-09-15T07:45:18.686" v="116" actId="478"/>
          <ac:picMkLst>
            <pc:docMk/>
            <pc:sldMk cId="1747421741" sldId="276"/>
            <ac:picMk id="17" creationId="{B1B0D11B-485C-9AFA-19A3-CDB434997D53}"/>
          </ac:picMkLst>
        </pc:picChg>
        <pc:picChg chg="del">
          <ac:chgData name="Calvaresi, Mary K" userId="3d209314-d3b1-43df-9f08-6eb2fb134bc4" providerId="ADAL" clId="{57ACD718-1DDC-4E16-8FDD-CB81B3E46398}" dt="2023-09-15T07:45:17.181" v="115" actId="478"/>
          <ac:picMkLst>
            <pc:docMk/>
            <pc:sldMk cId="1747421741" sldId="276"/>
            <ac:picMk id="19" creationId="{2B8ABCB9-5ECA-FEB9-0032-D8B7D5D43C54}"/>
          </ac:picMkLst>
        </pc:picChg>
        <pc:picChg chg="mod ord">
          <ac:chgData name="Calvaresi, Mary K" userId="3d209314-d3b1-43df-9f08-6eb2fb134bc4" providerId="ADAL" clId="{57ACD718-1DDC-4E16-8FDD-CB81B3E46398}" dt="2023-09-15T07:45:42.043" v="130" actId="26606"/>
          <ac:picMkLst>
            <pc:docMk/>
            <pc:sldMk cId="1747421741" sldId="276"/>
            <ac:picMk id="21" creationId="{CC77C039-C16E-1DD6-1213-C0C04DC77132}"/>
          </ac:picMkLst>
        </pc:picChg>
        <pc:picChg chg="mod ord">
          <ac:chgData name="Calvaresi, Mary K" userId="3d209314-d3b1-43df-9f08-6eb2fb134bc4" providerId="ADAL" clId="{57ACD718-1DDC-4E16-8FDD-CB81B3E46398}" dt="2023-09-15T07:45:42.043" v="130" actId="26606"/>
          <ac:picMkLst>
            <pc:docMk/>
            <pc:sldMk cId="1747421741" sldId="276"/>
            <ac:picMk id="23" creationId="{D0333082-4F8D-D8BF-5070-49C8D8E50CE1}"/>
          </ac:picMkLst>
        </pc:picChg>
        <pc:picChg chg="mod">
          <ac:chgData name="Calvaresi, Mary K" userId="3d209314-d3b1-43df-9f08-6eb2fb134bc4" providerId="ADAL" clId="{57ACD718-1DDC-4E16-8FDD-CB81B3E46398}" dt="2023-09-15T07:45:42.043" v="130" actId="26606"/>
          <ac:picMkLst>
            <pc:docMk/>
            <pc:sldMk cId="1747421741" sldId="276"/>
            <ac:picMk id="25" creationId="{9770646A-6543-C240-9776-DCB6806D7038}"/>
          </ac:picMkLst>
        </pc:picChg>
        <pc:picChg chg="del">
          <ac:chgData name="Calvaresi, Mary K" userId="3d209314-d3b1-43df-9f08-6eb2fb134bc4" providerId="ADAL" clId="{57ACD718-1DDC-4E16-8FDD-CB81B3E46398}" dt="2023-09-15T07:45:04.120" v="108" actId="478"/>
          <ac:picMkLst>
            <pc:docMk/>
            <pc:sldMk cId="1747421741" sldId="276"/>
            <ac:picMk id="27" creationId="{302A9916-4E87-E33E-035A-AB5E9C9BF42B}"/>
          </ac:picMkLst>
        </pc:picChg>
        <pc:picChg chg="mod">
          <ac:chgData name="Calvaresi, Mary K" userId="3d209314-d3b1-43df-9f08-6eb2fb134bc4" providerId="ADAL" clId="{57ACD718-1DDC-4E16-8FDD-CB81B3E46398}" dt="2023-09-15T07:45:42.043" v="130" actId="26606"/>
          <ac:picMkLst>
            <pc:docMk/>
            <pc:sldMk cId="1747421741" sldId="276"/>
            <ac:picMk id="29" creationId="{6663895C-0D0E-E10F-210F-622BAF530DA5}"/>
          </ac:picMkLst>
        </pc:picChg>
        <pc:picChg chg="mod">
          <ac:chgData name="Calvaresi, Mary K" userId="3d209314-d3b1-43df-9f08-6eb2fb134bc4" providerId="ADAL" clId="{57ACD718-1DDC-4E16-8FDD-CB81B3E46398}" dt="2023-09-15T07:45:42.043" v="130" actId="26606"/>
          <ac:picMkLst>
            <pc:docMk/>
            <pc:sldMk cId="1747421741" sldId="276"/>
            <ac:picMk id="31" creationId="{DE473F8B-095A-AB12-8602-00E228C3A3D5}"/>
          </ac:picMkLst>
        </pc:picChg>
        <pc:cxnChg chg="add">
          <ac:chgData name="Calvaresi, Mary K" userId="3d209314-d3b1-43df-9f08-6eb2fb134bc4" providerId="ADAL" clId="{57ACD718-1DDC-4E16-8FDD-CB81B3E46398}" dt="2023-09-15T07:45:42.043" v="130" actId="26606"/>
          <ac:cxnSpMkLst>
            <pc:docMk/>
            <pc:sldMk cId="1747421741" sldId="276"/>
            <ac:cxnSpMk id="38" creationId="{5C34627B-48E6-4F4D-B843-97717A86B490}"/>
          </ac:cxnSpMkLst>
        </pc:cxnChg>
      </pc:sldChg>
      <pc:sldChg chg="addSp delSp modSp new mod setBg addAnim">
        <pc:chgData name="Calvaresi, Mary K" userId="3d209314-d3b1-43df-9f08-6eb2fb134bc4" providerId="ADAL" clId="{57ACD718-1DDC-4E16-8FDD-CB81B3E46398}" dt="2023-09-15T07:49:05.067" v="278"/>
        <pc:sldMkLst>
          <pc:docMk/>
          <pc:sldMk cId="4095491818" sldId="277"/>
        </pc:sldMkLst>
        <pc:spChg chg="mod ord">
          <ac:chgData name="Calvaresi, Mary K" userId="3d209314-d3b1-43df-9f08-6eb2fb134bc4" providerId="ADAL" clId="{57ACD718-1DDC-4E16-8FDD-CB81B3E46398}" dt="2023-09-15T07:49:05.067" v="277" actId="26606"/>
          <ac:spMkLst>
            <pc:docMk/>
            <pc:sldMk cId="4095491818" sldId="277"/>
            <ac:spMk id="2" creationId="{77453F3B-94E5-A2EE-2381-82793360F9A4}"/>
          </ac:spMkLst>
        </pc:spChg>
        <pc:spChg chg="del">
          <ac:chgData name="Calvaresi, Mary K" userId="3d209314-d3b1-43df-9f08-6eb2fb134bc4" providerId="ADAL" clId="{57ACD718-1DDC-4E16-8FDD-CB81B3E46398}" dt="2023-09-15T07:47:25.843" v="241" actId="478"/>
          <ac:spMkLst>
            <pc:docMk/>
            <pc:sldMk cId="4095491818" sldId="277"/>
            <ac:spMk id="3" creationId="{4760A816-03A8-E650-DE9E-5D3FF8D09599}"/>
          </ac:spMkLst>
        </pc:spChg>
        <pc:spChg chg="mod ord">
          <ac:chgData name="Calvaresi, Mary K" userId="3d209314-d3b1-43df-9f08-6eb2fb134bc4" providerId="ADAL" clId="{57ACD718-1DDC-4E16-8FDD-CB81B3E46398}" dt="2023-09-15T07:49:05.067" v="277" actId="26606"/>
          <ac:spMkLst>
            <pc:docMk/>
            <pc:sldMk cId="4095491818" sldId="277"/>
            <ac:spMk id="4" creationId="{4D65885F-373C-6006-0BD8-578EBB705B76}"/>
          </ac:spMkLst>
        </pc:spChg>
        <pc:spChg chg="add">
          <ac:chgData name="Calvaresi, Mary K" userId="3d209314-d3b1-43df-9f08-6eb2fb134bc4" providerId="ADAL" clId="{57ACD718-1DDC-4E16-8FDD-CB81B3E46398}" dt="2023-09-15T07:49:05.067" v="277" actId="26606"/>
          <ac:spMkLst>
            <pc:docMk/>
            <pc:sldMk cId="4095491818" sldId="277"/>
            <ac:spMk id="21" creationId="{D48D9584-D2FD-48CE-9E17-4E250B743B5F}"/>
          </ac:spMkLst>
        </pc:spChg>
        <pc:spChg chg="add">
          <ac:chgData name="Calvaresi, Mary K" userId="3d209314-d3b1-43df-9f08-6eb2fb134bc4" providerId="ADAL" clId="{57ACD718-1DDC-4E16-8FDD-CB81B3E46398}" dt="2023-09-15T07:49:05.067" v="277" actId="26606"/>
          <ac:spMkLst>
            <pc:docMk/>
            <pc:sldMk cId="4095491818" sldId="277"/>
            <ac:spMk id="23" creationId="{CA17DEF4-6C5D-41C6-8D93-5C7CFD7ADA5E}"/>
          </ac:spMkLst>
        </pc:spChg>
        <pc:spChg chg="add">
          <ac:chgData name="Calvaresi, Mary K" userId="3d209314-d3b1-43df-9f08-6eb2fb134bc4" providerId="ADAL" clId="{57ACD718-1DDC-4E16-8FDD-CB81B3E46398}" dt="2023-09-15T07:49:05.067" v="277" actId="26606"/>
          <ac:spMkLst>
            <pc:docMk/>
            <pc:sldMk cId="4095491818" sldId="277"/>
            <ac:spMk id="25" creationId="{22BBC5A3-5C8C-4FB9-AEFF-8778D2C98D29}"/>
          </ac:spMkLst>
        </pc:spChg>
        <pc:spChg chg="add">
          <ac:chgData name="Calvaresi, Mary K" userId="3d209314-d3b1-43df-9f08-6eb2fb134bc4" providerId="ADAL" clId="{57ACD718-1DDC-4E16-8FDD-CB81B3E46398}" dt="2023-09-15T07:49:05.067" v="277" actId="26606"/>
          <ac:spMkLst>
            <pc:docMk/>
            <pc:sldMk cId="4095491818" sldId="277"/>
            <ac:spMk id="27" creationId="{3BB917E8-D696-4787-96D6-521A9C42F9A5}"/>
          </ac:spMkLst>
        </pc:spChg>
        <pc:spChg chg="add">
          <ac:chgData name="Calvaresi, Mary K" userId="3d209314-d3b1-43df-9f08-6eb2fb134bc4" providerId="ADAL" clId="{57ACD718-1DDC-4E16-8FDD-CB81B3E46398}" dt="2023-09-15T07:49:05.067" v="277" actId="26606"/>
          <ac:spMkLst>
            <pc:docMk/>
            <pc:sldMk cId="4095491818" sldId="277"/>
            <ac:spMk id="29" creationId="{39F4C545-E278-42ED-9B78-2EBA464444A3}"/>
          </ac:spMkLst>
        </pc:spChg>
        <pc:picChg chg="add del mod">
          <ac:chgData name="Calvaresi, Mary K" userId="3d209314-d3b1-43df-9f08-6eb2fb134bc4" providerId="ADAL" clId="{57ACD718-1DDC-4E16-8FDD-CB81B3E46398}" dt="2023-09-15T07:48:30.234" v="275" actId="478"/>
          <ac:picMkLst>
            <pc:docMk/>
            <pc:sldMk cId="4095491818" sldId="277"/>
            <ac:picMk id="6" creationId="{EBDF4477-5C2C-2474-B7C5-8A447A01AAB1}"/>
          </ac:picMkLst>
        </pc:picChg>
        <pc:picChg chg="add del mod ord">
          <ac:chgData name="Calvaresi, Mary K" userId="3d209314-d3b1-43df-9f08-6eb2fb134bc4" providerId="ADAL" clId="{57ACD718-1DDC-4E16-8FDD-CB81B3E46398}" dt="2023-09-15T07:49:05.067" v="277" actId="26606"/>
          <ac:picMkLst>
            <pc:docMk/>
            <pc:sldMk cId="4095491818" sldId="277"/>
            <ac:picMk id="8" creationId="{3A7D3775-8B6C-D450-0B65-1D195B52C555}"/>
          </ac:picMkLst>
        </pc:picChg>
        <pc:picChg chg="add del mod ord">
          <ac:chgData name="Calvaresi, Mary K" userId="3d209314-d3b1-43df-9f08-6eb2fb134bc4" providerId="ADAL" clId="{57ACD718-1DDC-4E16-8FDD-CB81B3E46398}" dt="2023-09-15T07:49:05.067" v="277" actId="26606"/>
          <ac:picMkLst>
            <pc:docMk/>
            <pc:sldMk cId="4095491818" sldId="277"/>
            <ac:picMk id="10" creationId="{9C4CFE5C-6C6B-3F50-8BD4-6747EFB122E1}"/>
          </ac:picMkLst>
        </pc:picChg>
        <pc:picChg chg="add del mod modCrop">
          <ac:chgData name="Calvaresi, Mary K" userId="3d209314-d3b1-43df-9f08-6eb2fb134bc4" providerId="ADAL" clId="{57ACD718-1DDC-4E16-8FDD-CB81B3E46398}" dt="2023-09-15T07:49:05.067" v="277" actId="26606"/>
          <ac:picMkLst>
            <pc:docMk/>
            <pc:sldMk cId="4095491818" sldId="277"/>
            <ac:picMk id="12" creationId="{B311C719-14D0-1539-BA49-87074A1A2866}"/>
          </ac:picMkLst>
        </pc:picChg>
        <pc:picChg chg="add del mod">
          <ac:chgData name="Calvaresi, Mary K" userId="3d209314-d3b1-43df-9f08-6eb2fb134bc4" providerId="ADAL" clId="{57ACD718-1DDC-4E16-8FDD-CB81B3E46398}" dt="2023-09-15T07:47:55.692" v="264" actId="478"/>
          <ac:picMkLst>
            <pc:docMk/>
            <pc:sldMk cId="4095491818" sldId="277"/>
            <ac:picMk id="14" creationId="{365C872D-41B6-5646-79B0-A49D3A505952}"/>
          </ac:picMkLst>
        </pc:picChg>
        <pc:picChg chg="add del mod">
          <ac:chgData name="Calvaresi, Mary K" userId="3d209314-d3b1-43df-9f08-6eb2fb134bc4" providerId="ADAL" clId="{57ACD718-1DDC-4E16-8FDD-CB81B3E46398}" dt="2023-09-15T07:49:05.067" v="277" actId="26606"/>
          <ac:picMkLst>
            <pc:docMk/>
            <pc:sldMk cId="4095491818" sldId="277"/>
            <ac:picMk id="16" creationId="{6650BA12-2BF3-7AEE-A7DF-D9A045F0608E}"/>
          </ac:picMkLst>
        </pc:picChg>
        <pc:picChg chg="add del mod">
          <ac:chgData name="Calvaresi, Mary K" userId="3d209314-d3b1-43df-9f08-6eb2fb134bc4" providerId="ADAL" clId="{57ACD718-1DDC-4E16-8FDD-CB81B3E46398}" dt="2023-09-15T07:47:54.186" v="263" actId="478"/>
          <ac:picMkLst>
            <pc:docMk/>
            <pc:sldMk cId="4095491818" sldId="277"/>
            <ac:picMk id="18" creationId="{45F819A4-33D4-06E0-EF53-26600EFDA746}"/>
          </ac:picMkLst>
        </pc:picChg>
        <pc:picChg chg="add del mod">
          <ac:chgData name="Calvaresi, Mary K" userId="3d209314-d3b1-43df-9f08-6eb2fb134bc4" providerId="ADAL" clId="{57ACD718-1DDC-4E16-8FDD-CB81B3E46398}" dt="2023-09-15T07:47:53.367" v="262" actId="478"/>
          <ac:picMkLst>
            <pc:docMk/>
            <pc:sldMk cId="4095491818" sldId="277"/>
            <ac:picMk id="20" creationId="{4D0DCE5E-15B6-5B39-87CB-355DC026E5F2}"/>
          </ac:picMkLst>
        </pc:picChg>
      </pc:sldChg>
      <pc:sldChg chg="addSp delSp modSp add mod setBg">
        <pc:chgData name="Calvaresi, Mary K" userId="3d209314-d3b1-43df-9f08-6eb2fb134bc4" providerId="ADAL" clId="{57ACD718-1DDC-4E16-8FDD-CB81B3E46398}" dt="2023-09-15T07:49:36.824" v="288" actId="26606"/>
        <pc:sldMkLst>
          <pc:docMk/>
          <pc:sldMk cId="2128059128" sldId="278"/>
        </pc:sldMkLst>
        <pc:spChg chg="mod ord">
          <ac:chgData name="Calvaresi, Mary K" userId="3d209314-d3b1-43df-9f08-6eb2fb134bc4" providerId="ADAL" clId="{57ACD718-1DDC-4E16-8FDD-CB81B3E46398}" dt="2023-09-15T07:49:36.824" v="288" actId="26606"/>
          <ac:spMkLst>
            <pc:docMk/>
            <pc:sldMk cId="2128059128" sldId="278"/>
            <ac:spMk id="2" creationId="{77453F3B-94E5-A2EE-2381-82793360F9A4}"/>
          </ac:spMkLst>
        </pc:spChg>
        <pc:spChg chg="mod ord">
          <ac:chgData name="Calvaresi, Mary K" userId="3d209314-d3b1-43df-9f08-6eb2fb134bc4" providerId="ADAL" clId="{57ACD718-1DDC-4E16-8FDD-CB81B3E46398}" dt="2023-09-15T07:49:36.824" v="288" actId="26606"/>
          <ac:spMkLst>
            <pc:docMk/>
            <pc:sldMk cId="2128059128" sldId="278"/>
            <ac:spMk id="3" creationId="{4760A816-03A8-E650-DE9E-5D3FF8D09599}"/>
          </ac:spMkLst>
        </pc:spChg>
        <pc:spChg chg="mod ord">
          <ac:chgData name="Calvaresi, Mary K" userId="3d209314-d3b1-43df-9f08-6eb2fb134bc4" providerId="ADAL" clId="{57ACD718-1DDC-4E16-8FDD-CB81B3E46398}" dt="2023-09-15T07:49:36.824" v="288" actId="26606"/>
          <ac:spMkLst>
            <pc:docMk/>
            <pc:sldMk cId="2128059128" sldId="278"/>
            <ac:spMk id="4" creationId="{4D65885F-373C-6006-0BD8-578EBB705B76}"/>
          </ac:spMkLst>
        </pc:spChg>
        <pc:spChg chg="add">
          <ac:chgData name="Calvaresi, Mary K" userId="3d209314-d3b1-43df-9f08-6eb2fb134bc4" providerId="ADAL" clId="{57ACD718-1DDC-4E16-8FDD-CB81B3E46398}" dt="2023-09-15T07:49:36.824" v="288" actId="26606"/>
          <ac:spMkLst>
            <pc:docMk/>
            <pc:sldMk cId="2128059128" sldId="278"/>
            <ac:spMk id="17" creationId="{A3C210E6-A35A-4F68-8D60-801A019C75B8}"/>
          </ac:spMkLst>
        </pc:spChg>
        <pc:spChg chg="add">
          <ac:chgData name="Calvaresi, Mary K" userId="3d209314-d3b1-43df-9f08-6eb2fb134bc4" providerId="ADAL" clId="{57ACD718-1DDC-4E16-8FDD-CB81B3E46398}" dt="2023-09-15T07:49:36.824" v="288" actId="26606"/>
          <ac:spMkLst>
            <pc:docMk/>
            <pc:sldMk cId="2128059128" sldId="278"/>
            <ac:spMk id="19" creationId="{AC0D06B0-F19C-459E-B221-A34B506FB5E3}"/>
          </ac:spMkLst>
        </pc:spChg>
        <pc:spChg chg="add">
          <ac:chgData name="Calvaresi, Mary K" userId="3d209314-d3b1-43df-9f08-6eb2fb134bc4" providerId="ADAL" clId="{57ACD718-1DDC-4E16-8FDD-CB81B3E46398}" dt="2023-09-15T07:49:36.824" v="288" actId="26606"/>
          <ac:spMkLst>
            <pc:docMk/>
            <pc:sldMk cId="2128059128" sldId="278"/>
            <ac:spMk id="21" creationId="{345B26DA-1C6B-4C66-81C9-9C1877FC2DB1}"/>
          </ac:spMkLst>
        </pc:spChg>
        <pc:spChg chg="add">
          <ac:chgData name="Calvaresi, Mary K" userId="3d209314-d3b1-43df-9f08-6eb2fb134bc4" providerId="ADAL" clId="{57ACD718-1DDC-4E16-8FDD-CB81B3E46398}" dt="2023-09-15T07:49:36.824" v="288" actId="26606"/>
          <ac:spMkLst>
            <pc:docMk/>
            <pc:sldMk cId="2128059128" sldId="278"/>
            <ac:spMk id="23" creationId="{98DE6C44-43F8-4DE4-AB81-66853FFEA09A}"/>
          </ac:spMkLst>
        </pc:spChg>
        <pc:spChg chg="add">
          <ac:chgData name="Calvaresi, Mary K" userId="3d209314-d3b1-43df-9f08-6eb2fb134bc4" providerId="ADAL" clId="{57ACD718-1DDC-4E16-8FDD-CB81B3E46398}" dt="2023-09-15T07:49:36.824" v="288" actId="26606"/>
          <ac:spMkLst>
            <pc:docMk/>
            <pc:sldMk cId="2128059128" sldId="278"/>
            <ac:spMk id="25" creationId="{2409529B-9B56-4F10-BE4D-F934DB89E57E}"/>
          </ac:spMkLst>
        </pc:spChg>
        <pc:picChg chg="add mod">
          <ac:chgData name="Calvaresi, Mary K" userId="3d209314-d3b1-43df-9f08-6eb2fb134bc4" providerId="ADAL" clId="{57ACD718-1DDC-4E16-8FDD-CB81B3E46398}" dt="2023-09-15T07:49:36.824" v="288" actId="26606"/>
          <ac:picMkLst>
            <pc:docMk/>
            <pc:sldMk cId="2128059128" sldId="278"/>
            <ac:picMk id="5" creationId="{D06A5A82-DB95-1099-C649-C1FC75288343}"/>
          </ac:picMkLst>
        </pc:picChg>
        <pc:picChg chg="add del mod">
          <ac:chgData name="Calvaresi, Mary K" userId="3d209314-d3b1-43df-9f08-6eb2fb134bc4" providerId="ADAL" clId="{57ACD718-1DDC-4E16-8FDD-CB81B3E46398}" dt="2023-09-15T07:49:23.460" v="286" actId="478"/>
          <ac:picMkLst>
            <pc:docMk/>
            <pc:sldMk cId="2128059128" sldId="278"/>
            <ac:picMk id="6" creationId="{4A084549-8266-252A-8ED2-28F986627655}"/>
          </ac:picMkLst>
        </pc:picChg>
        <pc:picChg chg="add del mod">
          <ac:chgData name="Calvaresi, Mary K" userId="3d209314-d3b1-43df-9f08-6eb2fb134bc4" providerId="ADAL" clId="{57ACD718-1DDC-4E16-8FDD-CB81B3E46398}" dt="2023-09-15T07:49:22.257" v="285" actId="478"/>
          <ac:picMkLst>
            <pc:docMk/>
            <pc:sldMk cId="2128059128" sldId="278"/>
            <ac:picMk id="7" creationId="{73F3AC07-8E55-8A70-D25A-31F80CF7D6E8}"/>
          </ac:picMkLst>
        </pc:picChg>
        <pc:picChg chg="add del mod">
          <ac:chgData name="Calvaresi, Mary K" userId="3d209314-d3b1-43df-9f08-6eb2fb134bc4" providerId="ADAL" clId="{57ACD718-1DDC-4E16-8FDD-CB81B3E46398}" dt="2023-09-15T07:49:20.977" v="284" actId="478"/>
          <ac:picMkLst>
            <pc:docMk/>
            <pc:sldMk cId="2128059128" sldId="278"/>
            <ac:picMk id="8" creationId="{A91D6937-29B3-FFEC-0656-2DE51DF61828}"/>
          </ac:picMkLst>
        </pc:picChg>
        <pc:picChg chg="add mod ord">
          <ac:chgData name="Calvaresi, Mary K" userId="3d209314-d3b1-43df-9f08-6eb2fb134bc4" providerId="ADAL" clId="{57ACD718-1DDC-4E16-8FDD-CB81B3E46398}" dt="2023-09-15T07:49:36.824" v="288" actId="26606"/>
          <ac:picMkLst>
            <pc:docMk/>
            <pc:sldMk cId="2128059128" sldId="278"/>
            <ac:picMk id="9" creationId="{30036F8A-6574-D56D-F6C2-276D9EAE8D1E}"/>
          </ac:picMkLst>
        </pc:picChg>
        <pc:picChg chg="add del mod">
          <ac:chgData name="Calvaresi, Mary K" userId="3d209314-d3b1-43df-9f08-6eb2fb134bc4" providerId="ADAL" clId="{57ACD718-1DDC-4E16-8FDD-CB81B3E46398}" dt="2023-09-15T07:49:17.348" v="282" actId="478"/>
          <ac:picMkLst>
            <pc:docMk/>
            <pc:sldMk cId="2128059128" sldId="278"/>
            <ac:picMk id="10" creationId="{00CCB9DD-94D4-338E-9446-FCEF926096F0}"/>
          </ac:picMkLst>
        </pc:picChg>
        <pc:picChg chg="add mod">
          <ac:chgData name="Calvaresi, Mary K" userId="3d209314-d3b1-43df-9f08-6eb2fb134bc4" providerId="ADAL" clId="{57ACD718-1DDC-4E16-8FDD-CB81B3E46398}" dt="2023-09-15T07:49:36.824" v="288" actId="26606"/>
          <ac:picMkLst>
            <pc:docMk/>
            <pc:sldMk cId="2128059128" sldId="278"/>
            <ac:picMk id="11" creationId="{F758191E-83BF-00DC-6B76-4539D3DC6C5D}"/>
          </ac:picMkLst>
        </pc:picChg>
        <pc:picChg chg="add mod">
          <ac:chgData name="Calvaresi, Mary K" userId="3d209314-d3b1-43df-9f08-6eb2fb134bc4" providerId="ADAL" clId="{57ACD718-1DDC-4E16-8FDD-CB81B3E46398}" dt="2023-09-15T07:49:36.824" v="288" actId="26606"/>
          <ac:picMkLst>
            <pc:docMk/>
            <pc:sldMk cId="2128059128" sldId="278"/>
            <ac:picMk id="12" creationId="{E9D1FC8C-2069-E832-3FCE-AC100075AFDC}"/>
          </ac:picMkLst>
        </pc:picChg>
      </pc:sldChg>
      <pc:sldChg chg="addSp delSp modSp add mod setBg setClrOvrMap">
        <pc:chgData name="Calvaresi, Mary K" userId="3d209314-d3b1-43df-9f08-6eb2fb134bc4" providerId="ADAL" clId="{57ACD718-1DDC-4E16-8FDD-CB81B3E46398}" dt="2023-09-15T07:53:56.143" v="356" actId="34135"/>
        <pc:sldMkLst>
          <pc:docMk/>
          <pc:sldMk cId="3822325081" sldId="279"/>
        </pc:sldMkLst>
        <pc:spChg chg="mod">
          <ac:chgData name="Calvaresi, Mary K" userId="3d209314-d3b1-43df-9f08-6eb2fb134bc4" providerId="ADAL" clId="{57ACD718-1DDC-4E16-8FDD-CB81B3E46398}" dt="2023-09-15T07:52:04.761" v="338" actId="26606"/>
          <ac:spMkLst>
            <pc:docMk/>
            <pc:sldMk cId="3822325081" sldId="279"/>
            <ac:spMk id="2" creationId="{77453F3B-94E5-A2EE-2381-82793360F9A4}"/>
          </ac:spMkLst>
        </pc:spChg>
        <pc:spChg chg="del mod">
          <ac:chgData name="Calvaresi, Mary K" userId="3d209314-d3b1-43df-9f08-6eb2fb134bc4" providerId="ADAL" clId="{57ACD718-1DDC-4E16-8FDD-CB81B3E46398}" dt="2023-09-15T07:52:59.177" v="346" actId="931"/>
          <ac:spMkLst>
            <pc:docMk/>
            <pc:sldMk cId="3822325081" sldId="279"/>
            <ac:spMk id="3" creationId="{4760A816-03A8-E650-DE9E-5D3FF8D09599}"/>
          </ac:spMkLst>
        </pc:spChg>
        <pc:spChg chg="mod">
          <ac:chgData name="Calvaresi, Mary K" userId="3d209314-d3b1-43df-9f08-6eb2fb134bc4" providerId="ADAL" clId="{57ACD718-1DDC-4E16-8FDD-CB81B3E46398}" dt="2023-09-15T07:52:04.761" v="338" actId="26606"/>
          <ac:spMkLst>
            <pc:docMk/>
            <pc:sldMk cId="3822325081" sldId="279"/>
            <ac:spMk id="4" creationId="{4D65885F-373C-6006-0BD8-578EBB705B76}"/>
          </ac:spMkLst>
        </pc:spChg>
        <pc:spChg chg="add">
          <ac:chgData name="Calvaresi, Mary K" userId="3d209314-d3b1-43df-9f08-6eb2fb134bc4" providerId="ADAL" clId="{57ACD718-1DDC-4E16-8FDD-CB81B3E46398}" dt="2023-09-15T07:52:04.761" v="338" actId="26606"/>
          <ac:spMkLst>
            <pc:docMk/>
            <pc:sldMk cId="3822325081" sldId="279"/>
            <ac:spMk id="18" creationId="{5CB593EA-2F98-479F-B4C4-F366571FA64D}"/>
          </ac:spMkLst>
        </pc:spChg>
        <pc:spChg chg="add">
          <ac:chgData name="Calvaresi, Mary K" userId="3d209314-d3b1-43df-9f08-6eb2fb134bc4" providerId="ADAL" clId="{57ACD718-1DDC-4E16-8FDD-CB81B3E46398}" dt="2023-09-15T07:52:04.761" v="338" actId="26606"/>
          <ac:spMkLst>
            <pc:docMk/>
            <pc:sldMk cId="3822325081" sldId="279"/>
            <ac:spMk id="20" creationId="{39BEB6D0-9E4E-4221-93D1-74ABECEE9EFC}"/>
          </ac:spMkLst>
        </pc:spChg>
        <pc:picChg chg="add del mod">
          <ac:chgData name="Calvaresi, Mary K" userId="3d209314-d3b1-43df-9f08-6eb2fb134bc4" providerId="ADAL" clId="{57ACD718-1DDC-4E16-8FDD-CB81B3E46398}" dt="2023-09-15T07:51:18.775" v="332" actId="478"/>
          <ac:picMkLst>
            <pc:docMk/>
            <pc:sldMk cId="3822325081" sldId="279"/>
            <ac:picMk id="5" creationId="{E92F957C-015D-D980-5A26-86A859771EE6}"/>
          </ac:picMkLst>
        </pc:picChg>
        <pc:picChg chg="add del mod">
          <ac:chgData name="Calvaresi, Mary K" userId="3d209314-d3b1-43df-9f08-6eb2fb134bc4" providerId="ADAL" clId="{57ACD718-1DDC-4E16-8FDD-CB81B3E46398}" dt="2023-09-15T07:51:17.314" v="331" actId="478"/>
          <ac:picMkLst>
            <pc:docMk/>
            <pc:sldMk cId="3822325081" sldId="279"/>
            <ac:picMk id="6" creationId="{CDA5E6A2-6678-1CBC-BD85-D3E89145CE8B}"/>
          </ac:picMkLst>
        </pc:picChg>
        <pc:picChg chg="add mod ord">
          <ac:chgData name="Calvaresi, Mary K" userId="3d209314-d3b1-43df-9f08-6eb2fb134bc4" providerId="ADAL" clId="{57ACD718-1DDC-4E16-8FDD-CB81B3E46398}" dt="2023-09-15T07:52:04.761" v="338" actId="26606"/>
          <ac:picMkLst>
            <pc:docMk/>
            <pc:sldMk cId="3822325081" sldId="279"/>
            <ac:picMk id="7" creationId="{520F8032-E206-B717-5DC8-A7BCA5F96CBA}"/>
          </ac:picMkLst>
        </pc:picChg>
        <pc:picChg chg="add del mod">
          <ac:chgData name="Calvaresi, Mary K" userId="3d209314-d3b1-43df-9f08-6eb2fb134bc4" providerId="ADAL" clId="{57ACD718-1DDC-4E16-8FDD-CB81B3E46398}" dt="2023-09-15T07:51:14.204" v="329" actId="478"/>
          <ac:picMkLst>
            <pc:docMk/>
            <pc:sldMk cId="3822325081" sldId="279"/>
            <ac:picMk id="8" creationId="{C66BB047-7E72-D51F-696E-F7AAF597CB76}"/>
          </ac:picMkLst>
        </pc:picChg>
        <pc:picChg chg="add del mod">
          <ac:chgData name="Calvaresi, Mary K" userId="3d209314-d3b1-43df-9f08-6eb2fb134bc4" providerId="ADAL" clId="{57ACD718-1DDC-4E16-8FDD-CB81B3E46398}" dt="2023-09-15T07:51:12.757" v="328" actId="478"/>
          <ac:picMkLst>
            <pc:docMk/>
            <pc:sldMk cId="3822325081" sldId="279"/>
            <ac:picMk id="9" creationId="{B3FB0B08-1F87-FEDC-605F-CF8601B28B0A}"/>
          </ac:picMkLst>
        </pc:picChg>
        <pc:picChg chg="add mod ord">
          <ac:chgData name="Calvaresi, Mary K" userId="3d209314-d3b1-43df-9f08-6eb2fb134bc4" providerId="ADAL" clId="{57ACD718-1DDC-4E16-8FDD-CB81B3E46398}" dt="2023-09-15T07:52:04.761" v="338" actId="26606"/>
          <ac:picMkLst>
            <pc:docMk/>
            <pc:sldMk cId="3822325081" sldId="279"/>
            <ac:picMk id="10" creationId="{D31EDFE5-2930-C0AD-DF66-D1DAED9EFBBD}"/>
          </ac:picMkLst>
        </pc:picChg>
        <pc:picChg chg="add mod ord">
          <ac:chgData name="Calvaresi, Mary K" userId="3d209314-d3b1-43df-9f08-6eb2fb134bc4" providerId="ADAL" clId="{57ACD718-1DDC-4E16-8FDD-CB81B3E46398}" dt="2023-09-15T07:52:28.417" v="345" actId="1038"/>
          <ac:picMkLst>
            <pc:docMk/>
            <pc:sldMk cId="3822325081" sldId="279"/>
            <ac:picMk id="11" creationId="{235BD860-4EA3-C020-8391-554ACD2A504A}"/>
          </ac:picMkLst>
        </pc:picChg>
        <pc:picChg chg="add mod ord">
          <ac:chgData name="Calvaresi, Mary K" userId="3d209314-d3b1-43df-9f08-6eb2fb134bc4" providerId="ADAL" clId="{57ACD718-1DDC-4E16-8FDD-CB81B3E46398}" dt="2023-09-15T07:52:04.761" v="338" actId="26606"/>
          <ac:picMkLst>
            <pc:docMk/>
            <pc:sldMk cId="3822325081" sldId="279"/>
            <ac:picMk id="12" creationId="{0DBED83A-39BA-92F3-3AD3-B231A9F36E9C}"/>
          </ac:picMkLst>
        </pc:picChg>
        <pc:picChg chg="add mod ord">
          <ac:chgData name="Calvaresi, Mary K" userId="3d209314-d3b1-43df-9f08-6eb2fb134bc4" providerId="ADAL" clId="{57ACD718-1DDC-4E16-8FDD-CB81B3E46398}" dt="2023-09-15T07:52:04.761" v="338" actId="26606"/>
          <ac:picMkLst>
            <pc:docMk/>
            <pc:sldMk cId="3822325081" sldId="279"/>
            <ac:picMk id="13" creationId="{63FC3B36-7FAF-8FC7-0BB5-93F6FB64FB37}"/>
          </ac:picMkLst>
        </pc:picChg>
        <pc:picChg chg="add del mod">
          <ac:chgData name="Calvaresi, Mary K" userId="3d209314-d3b1-43df-9f08-6eb2fb134bc4" providerId="ADAL" clId="{57ACD718-1DDC-4E16-8FDD-CB81B3E46398}" dt="2023-09-15T07:51:00.771" v="322" actId="478"/>
          <ac:picMkLst>
            <pc:docMk/>
            <pc:sldMk cId="3822325081" sldId="279"/>
            <ac:picMk id="14" creationId="{DC1C2DEE-57C1-FD8B-CB5B-BBADCB3AF08F}"/>
          </ac:picMkLst>
        </pc:picChg>
        <pc:picChg chg="add mod modCrop">
          <ac:chgData name="Calvaresi, Mary K" userId="3d209314-d3b1-43df-9f08-6eb2fb134bc4" providerId="ADAL" clId="{57ACD718-1DDC-4E16-8FDD-CB81B3E46398}" dt="2023-09-15T07:53:56.143" v="356" actId="34135"/>
          <ac:picMkLst>
            <pc:docMk/>
            <pc:sldMk cId="3822325081" sldId="279"/>
            <ac:picMk id="16" creationId="{56EF8174-9C76-DDB5-D9F1-3E0A273F3F9A}"/>
          </ac:picMkLst>
        </pc:picChg>
      </pc:sldChg>
      <pc:sldChg chg="addSp delSp modSp add mod ord setBg setClrOvrMap">
        <pc:chgData name="Calvaresi, Mary K" userId="3d209314-d3b1-43df-9f08-6eb2fb134bc4" providerId="ADAL" clId="{57ACD718-1DDC-4E16-8FDD-CB81B3E46398}" dt="2023-09-15T07:50:55.189" v="321" actId="26606"/>
        <pc:sldMkLst>
          <pc:docMk/>
          <pc:sldMk cId="63696041" sldId="280"/>
        </pc:sldMkLst>
        <pc:spChg chg="mod ord">
          <ac:chgData name="Calvaresi, Mary K" userId="3d209314-d3b1-43df-9f08-6eb2fb134bc4" providerId="ADAL" clId="{57ACD718-1DDC-4E16-8FDD-CB81B3E46398}" dt="2023-09-15T07:50:55.189" v="321" actId="26606"/>
          <ac:spMkLst>
            <pc:docMk/>
            <pc:sldMk cId="63696041" sldId="280"/>
            <ac:spMk id="2" creationId="{77453F3B-94E5-A2EE-2381-82793360F9A4}"/>
          </ac:spMkLst>
        </pc:spChg>
        <pc:spChg chg="del">
          <ac:chgData name="Calvaresi, Mary K" userId="3d209314-d3b1-43df-9f08-6eb2fb134bc4" providerId="ADAL" clId="{57ACD718-1DDC-4E16-8FDD-CB81B3E46398}" dt="2023-09-15T07:49:57.618" v="289" actId="931"/>
          <ac:spMkLst>
            <pc:docMk/>
            <pc:sldMk cId="63696041" sldId="280"/>
            <ac:spMk id="3" creationId="{4760A816-03A8-E650-DE9E-5D3FF8D09599}"/>
          </ac:spMkLst>
        </pc:spChg>
        <pc:spChg chg="mod ord">
          <ac:chgData name="Calvaresi, Mary K" userId="3d209314-d3b1-43df-9f08-6eb2fb134bc4" providerId="ADAL" clId="{57ACD718-1DDC-4E16-8FDD-CB81B3E46398}" dt="2023-09-15T07:50:55.189" v="321" actId="26606"/>
          <ac:spMkLst>
            <pc:docMk/>
            <pc:sldMk cId="63696041" sldId="280"/>
            <ac:spMk id="4" creationId="{4D65885F-373C-6006-0BD8-578EBB705B76}"/>
          </ac:spMkLst>
        </pc:spChg>
        <pc:spChg chg="add">
          <ac:chgData name="Calvaresi, Mary K" userId="3d209314-d3b1-43df-9f08-6eb2fb134bc4" providerId="ADAL" clId="{57ACD718-1DDC-4E16-8FDD-CB81B3E46398}" dt="2023-09-15T07:50:55.189" v="321" actId="26606"/>
          <ac:spMkLst>
            <pc:docMk/>
            <pc:sldMk cId="63696041" sldId="280"/>
            <ac:spMk id="28" creationId="{8664D321-7EC0-4842-B5B9-3DFFDF2CA7BB}"/>
          </ac:spMkLst>
        </pc:spChg>
        <pc:spChg chg="add">
          <ac:chgData name="Calvaresi, Mary K" userId="3d209314-d3b1-43df-9f08-6eb2fb134bc4" providerId="ADAL" clId="{57ACD718-1DDC-4E16-8FDD-CB81B3E46398}" dt="2023-09-15T07:50:55.189" v="321" actId="26606"/>
          <ac:spMkLst>
            <pc:docMk/>
            <pc:sldMk cId="63696041" sldId="280"/>
            <ac:spMk id="31" creationId="{5CB593EA-2F98-479F-B4C4-F366571FA64D}"/>
          </ac:spMkLst>
        </pc:spChg>
        <pc:spChg chg="add">
          <ac:chgData name="Calvaresi, Mary K" userId="3d209314-d3b1-43df-9f08-6eb2fb134bc4" providerId="ADAL" clId="{57ACD718-1DDC-4E16-8FDD-CB81B3E46398}" dt="2023-09-15T07:50:55.189" v="321" actId="26606"/>
          <ac:spMkLst>
            <pc:docMk/>
            <pc:sldMk cId="63696041" sldId="280"/>
            <ac:spMk id="33" creationId="{39BEB6D0-9E4E-4221-93D1-74ABECEE9EFC}"/>
          </ac:spMkLst>
        </pc:spChg>
        <pc:picChg chg="add mod ord">
          <ac:chgData name="Calvaresi, Mary K" userId="3d209314-d3b1-43df-9f08-6eb2fb134bc4" providerId="ADAL" clId="{57ACD718-1DDC-4E16-8FDD-CB81B3E46398}" dt="2023-09-15T07:50:55.189" v="321" actId="26606"/>
          <ac:picMkLst>
            <pc:docMk/>
            <pc:sldMk cId="63696041" sldId="280"/>
            <ac:picMk id="6" creationId="{240F3D60-EA99-CA79-660A-3821C2F9A441}"/>
          </ac:picMkLst>
        </pc:picChg>
        <pc:picChg chg="add mod ord">
          <ac:chgData name="Calvaresi, Mary K" userId="3d209314-d3b1-43df-9f08-6eb2fb134bc4" providerId="ADAL" clId="{57ACD718-1DDC-4E16-8FDD-CB81B3E46398}" dt="2023-09-15T07:50:55.189" v="321" actId="26606"/>
          <ac:picMkLst>
            <pc:docMk/>
            <pc:sldMk cId="63696041" sldId="280"/>
            <ac:picMk id="8" creationId="{91C166D0-377D-7C77-987A-0CB458CF4BE1}"/>
          </ac:picMkLst>
        </pc:picChg>
        <pc:picChg chg="add del mod">
          <ac:chgData name="Calvaresi, Mary K" userId="3d209314-d3b1-43df-9f08-6eb2fb134bc4" providerId="ADAL" clId="{57ACD718-1DDC-4E16-8FDD-CB81B3E46398}" dt="2023-09-15T07:50:34.982" v="320" actId="478"/>
          <ac:picMkLst>
            <pc:docMk/>
            <pc:sldMk cId="63696041" sldId="280"/>
            <ac:picMk id="10" creationId="{F44A03DF-3F95-1089-18A5-9843C950F690}"/>
          </ac:picMkLst>
        </pc:picChg>
        <pc:picChg chg="add mod">
          <ac:chgData name="Calvaresi, Mary K" userId="3d209314-d3b1-43df-9f08-6eb2fb134bc4" providerId="ADAL" clId="{57ACD718-1DDC-4E16-8FDD-CB81B3E46398}" dt="2023-09-15T07:50:55.189" v="321" actId="26606"/>
          <ac:picMkLst>
            <pc:docMk/>
            <pc:sldMk cId="63696041" sldId="280"/>
            <ac:picMk id="12" creationId="{E9B3203F-8B33-077B-B425-33F2990ECF03}"/>
          </ac:picMkLst>
        </pc:picChg>
        <pc:picChg chg="add mod ord">
          <ac:chgData name="Calvaresi, Mary K" userId="3d209314-d3b1-43df-9f08-6eb2fb134bc4" providerId="ADAL" clId="{57ACD718-1DDC-4E16-8FDD-CB81B3E46398}" dt="2023-09-15T07:50:55.189" v="321" actId="26606"/>
          <ac:picMkLst>
            <pc:docMk/>
            <pc:sldMk cId="63696041" sldId="280"/>
            <ac:picMk id="14" creationId="{C23367A0-DDBB-5442-0A61-3DE01D6C4760}"/>
          </ac:picMkLst>
        </pc:picChg>
        <pc:picChg chg="add del mod">
          <ac:chgData name="Calvaresi, Mary K" userId="3d209314-d3b1-43df-9f08-6eb2fb134bc4" providerId="ADAL" clId="{57ACD718-1DDC-4E16-8FDD-CB81B3E46398}" dt="2023-09-15T07:50:20.519" v="315" actId="478"/>
          <ac:picMkLst>
            <pc:docMk/>
            <pc:sldMk cId="63696041" sldId="280"/>
            <ac:picMk id="16" creationId="{12ABC5A7-E778-8065-2612-D381CD202F59}"/>
          </ac:picMkLst>
        </pc:picChg>
        <pc:picChg chg="add del mod">
          <ac:chgData name="Calvaresi, Mary K" userId="3d209314-d3b1-43df-9f08-6eb2fb134bc4" providerId="ADAL" clId="{57ACD718-1DDC-4E16-8FDD-CB81B3E46398}" dt="2023-09-15T07:50:19.093" v="314" actId="478"/>
          <ac:picMkLst>
            <pc:docMk/>
            <pc:sldMk cId="63696041" sldId="280"/>
            <ac:picMk id="18" creationId="{8D8D86DC-BCEA-4CCB-E35C-80CC29E778DD}"/>
          </ac:picMkLst>
        </pc:picChg>
        <pc:picChg chg="add del mod">
          <ac:chgData name="Calvaresi, Mary K" userId="3d209314-d3b1-43df-9f08-6eb2fb134bc4" providerId="ADAL" clId="{57ACD718-1DDC-4E16-8FDD-CB81B3E46398}" dt="2023-09-15T07:50:17.334" v="313" actId="478"/>
          <ac:picMkLst>
            <pc:docMk/>
            <pc:sldMk cId="63696041" sldId="280"/>
            <ac:picMk id="20" creationId="{DBBD380A-5188-C5F6-80D8-81ACCC63396A}"/>
          </ac:picMkLst>
        </pc:picChg>
        <pc:picChg chg="add del mod">
          <ac:chgData name="Calvaresi, Mary K" userId="3d209314-d3b1-43df-9f08-6eb2fb134bc4" providerId="ADAL" clId="{57ACD718-1DDC-4E16-8FDD-CB81B3E46398}" dt="2023-09-15T07:50:16.053" v="312" actId="478"/>
          <ac:picMkLst>
            <pc:docMk/>
            <pc:sldMk cId="63696041" sldId="280"/>
            <ac:picMk id="22" creationId="{091A8CFD-D7AF-EB3C-3DA7-9A038D19161E}"/>
          </ac:picMkLst>
        </pc:picChg>
        <pc:picChg chg="add mod">
          <ac:chgData name="Calvaresi, Mary K" userId="3d209314-d3b1-43df-9f08-6eb2fb134bc4" providerId="ADAL" clId="{57ACD718-1DDC-4E16-8FDD-CB81B3E46398}" dt="2023-09-15T07:50:55.189" v="321" actId="26606"/>
          <ac:picMkLst>
            <pc:docMk/>
            <pc:sldMk cId="63696041" sldId="280"/>
            <ac:picMk id="24" creationId="{4B4C6941-CA9B-269E-D530-02B96388B293}"/>
          </ac:picMkLst>
        </pc:picChg>
      </pc:sldChg>
      <pc:sldChg chg="addSp delSp modSp add mod setBg">
        <pc:chgData name="Calvaresi, Mary K" userId="3d209314-d3b1-43df-9f08-6eb2fb134bc4" providerId="ADAL" clId="{57ACD718-1DDC-4E16-8FDD-CB81B3E46398}" dt="2023-09-15T07:55:24.167" v="381" actId="26606"/>
        <pc:sldMkLst>
          <pc:docMk/>
          <pc:sldMk cId="3594823299" sldId="281"/>
        </pc:sldMkLst>
        <pc:spChg chg="mod ord">
          <ac:chgData name="Calvaresi, Mary K" userId="3d209314-d3b1-43df-9f08-6eb2fb134bc4" providerId="ADAL" clId="{57ACD718-1DDC-4E16-8FDD-CB81B3E46398}" dt="2023-09-15T07:55:24.167" v="381" actId="26606"/>
          <ac:spMkLst>
            <pc:docMk/>
            <pc:sldMk cId="3594823299" sldId="281"/>
            <ac:spMk id="2" creationId="{77453F3B-94E5-A2EE-2381-82793360F9A4}"/>
          </ac:spMkLst>
        </pc:spChg>
        <pc:spChg chg="del">
          <ac:chgData name="Calvaresi, Mary K" userId="3d209314-d3b1-43df-9f08-6eb2fb134bc4" providerId="ADAL" clId="{57ACD718-1DDC-4E16-8FDD-CB81B3E46398}" dt="2023-09-15T07:54:12.946" v="357" actId="931"/>
          <ac:spMkLst>
            <pc:docMk/>
            <pc:sldMk cId="3594823299" sldId="281"/>
            <ac:spMk id="3" creationId="{4760A816-03A8-E650-DE9E-5D3FF8D09599}"/>
          </ac:spMkLst>
        </pc:spChg>
        <pc:spChg chg="mod ord">
          <ac:chgData name="Calvaresi, Mary K" userId="3d209314-d3b1-43df-9f08-6eb2fb134bc4" providerId="ADAL" clId="{57ACD718-1DDC-4E16-8FDD-CB81B3E46398}" dt="2023-09-15T07:55:24.167" v="381" actId="26606"/>
          <ac:spMkLst>
            <pc:docMk/>
            <pc:sldMk cId="3594823299" sldId="281"/>
            <ac:spMk id="4" creationId="{4D65885F-373C-6006-0BD8-578EBB705B76}"/>
          </ac:spMkLst>
        </pc:spChg>
        <pc:spChg chg="add">
          <ac:chgData name="Calvaresi, Mary K" userId="3d209314-d3b1-43df-9f08-6eb2fb134bc4" providerId="ADAL" clId="{57ACD718-1DDC-4E16-8FDD-CB81B3E46398}" dt="2023-09-15T07:55:24.167" v="381" actId="26606"/>
          <ac:spMkLst>
            <pc:docMk/>
            <pc:sldMk cId="3594823299" sldId="281"/>
            <ac:spMk id="16" creationId="{CAF4FC8A-5CCD-B28D-9A93-55552612998D}"/>
          </ac:spMkLst>
        </pc:spChg>
        <pc:spChg chg="add">
          <ac:chgData name="Calvaresi, Mary K" userId="3d209314-d3b1-43df-9f08-6eb2fb134bc4" providerId="ADAL" clId="{57ACD718-1DDC-4E16-8FDD-CB81B3E46398}" dt="2023-09-15T07:55:24.167" v="381" actId="26606"/>
          <ac:spMkLst>
            <pc:docMk/>
            <pc:sldMk cId="3594823299" sldId="281"/>
            <ac:spMk id="19" creationId="{9A42C7B2-7BD6-433A-95AB-5AA4F44B5819}"/>
          </ac:spMkLst>
        </pc:spChg>
        <pc:spChg chg="add">
          <ac:chgData name="Calvaresi, Mary K" userId="3d209314-d3b1-43df-9f08-6eb2fb134bc4" providerId="ADAL" clId="{57ACD718-1DDC-4E16-8FDD-CB81B3E46398}" dt="2023-09-15T07:55:24.167" v="381" actId="26606"/>
          <ac:spMkLst>
            <pc:docMk/>
            <pc:sldMk cId="3594823299" sldId="281"/>
            <ac:spMk id="21" creationId="{0ADDB668-2CA4-4D2B-9C34-3487CA330BA8}"/>
          </ac:spMkLst>
        </pc:spChg>
        <pc:spChg chg="add">
          <ac:chgData name="Calvaresi, Mary K" userId="3d209314-d3b1-43df-9f08-6eb2fb134bc4" providerId="ADAL" clId="{57ACD718-1DDC-4E16-8FDD-CB81B3E46398}" dt="2023-09-15T07:55:24.167" v="381" actId="26606"/>
          <ac:spMkLst>
            <pc:docMk/>
            <pc:sldMk cId="3594823299" sldId="281"/>
            <ac:spMk id="23" creationId="{2568BC19-F052-4108-93E1-6A3D1DEC072F}"/>
          </ac:spMkLst>
        </pc:spChg>
        <pc:spChg chg="add">
          <ac:chgData name="Calvaresi, Mary K" userId="3d209314-d3b1-43df-9f08-6eb2fb134bc4" providerId="ADAL" clId="{57ACD718-1DDC-4E16-8FDD-CB81B3E46398}" dt="2023-09-15T07:55:24.167" v="381" actId="26606"/>
          <ac:spMkLst>
            <pc:docMk/>
            <pc:sldMk cId="3594823299" sldId="281"/>
            <ac:spMk id="25" creationId="{D5FD337D-4D6B-4C8B-B6F5-121097E09881}"/>
          </ac:spMkLst>
        </pc:spChg>
        <pc:picChg chg="add mod">
          <ac:chgData name="Calvaresi, Mary K" userId="3d209314-d3b1-43df-9f08-6eb2fb134bc4" providerId="ADAL" clId="{57ACD718-1DDC-4E16-8FDD-CB81B3E46398}" dt="2023-09-15T07:55:24.167" v="381" actId="26606"/>
          <ac:picMkLst>
            <pc:docMk/>
            <pc:sldMk cId="3594823299" sldId="281"/>
            <ac:picMk id="6" creationId="{38DBE089-9217-A58A-D88C-665CF0534017}"/>
          </ac:picMkLst>
        </pc:picChg>
        <pc:picChg chg="add del mod">
          <ac:chgData name="Calvaresi, Mary K" userId="3d209314-d3b1-43df-9f08-6eb2fb134bc4" providerId="ADAL" clId="{57ACD718-1DDC-4E16-8FDD-CB81B3E46398}" dt="2023-09-15T07:55:01.775" v="380" actId="478"/>
          <ac:picMkLst>
            <pc:docMk/>
            <pc:sldMk cId="3594823299" sldId="281"/>
            <ac:picMk id="8" creationId="{97FD815C-836B-F392-0FB1-E1B5FF00C329}"/>
          </ac:picMkLst>
        </pc:picChg>
        <pc:picChg chg="add mod">
          <ac:chgData name="Calvaresi, Mary K" userId="3d209314-d3b1-43df-9f08-6eb2fb134bc4" providerId="ADAL" clId="{57ACD718-1DDC-4E16-8FDD-CB81B3E46398}" dt="2023-09-15T07:55:24.167" v="381" actId="26606"/>
          <ac:picMkLst>
            <pc:docMk/>
            <pc:sldMk cId="3594823299" sldId="281"/>
            <ac:picMk id="10" creationId="{89210C0B-A95B-31F4-8E48-0C19A8AA8343}"/>
          </ac:picMkLst>
        </pc:picChg>
        <pc:picChg chg="add mod">
          <ac:chgData name="Calvaresi, Mary K" userId="3d209314-d3b1-43df-9f08-6eb2fb134bc4" providerId="ADAL" clId="{57ACD718-1DDC-4E16-8FDD-CB81B3E46398}" dt="2023-09-15T07:55:24.167" v="381" actId="26606"/>
          <ac:picMkLst>
            <pc:docMk/>
            <pc:sldMk cId="3594823299" sldId="281"/>
            <ac:picMk id="12" creationId="{EB73E052-67BD-8A78-BED3-892305E1DAF7}"/>
          </ac:picMkLst>
        </pc:picChg>
        <pc:picChg chg="add del mod">
          <ac:chgData name="Calvaresi, Mary K" userId="3d209314-d3b1-43df-9f08-6eb2fb134bc4" providerId="ADAL" clId="{57ACD718-1DDC-4E16-8FDD-CB81B3E46398}" dt="2023-09-15T07:54:59.680" v="379" actId="478"/>
          <ac:picMkLst>
            <pc:docMk/>
            <pc:sldMk cId="3594823299" sldId="281"/>
            <ac:picMk id="14" creationId="{4D3267ED-8CB3-547C-5DF4-97D2D6E39E9E}"/>
          </ac:picMkLst>
        </pc:picChg>
      </pc:sldChg>
      <pc:sldChg chg="addSp delSp modSp add mod setBg">
        <pc:chgData name="Calvaresi, Mary K" userId="3d209314-d3b1-43df-9f08-6eb2fb134bc4" providerId="ADAL" clId="{57ACD718-1DDC-4E16-8FDD-CB81B3E46398}" dt="2023-09-15T07:56:54.310" v="389" actId="26606"/>
        <pc:sldMkLst>
          <pc:docMk/>
          <pc:sldMk cId="2676444613" sldId="282"/>
        </pc:sldMkLst>
        <pc:spChg chg="mod ord">
          <ac:chgData name="Calvaresi, Mary K" userId="3d209314-d3b1-43df-9f08-6eb2fb134bc4" providerId="ADAL" clId="{57ACD718-1DDC-4E16-8FDD-CB81B3E46398}" dt="2023-09-15T07:56:54.310" v="389" actId="26606"/>
          <ac:spMkLst>
            <pc:docMk/>
            <pc:sldMk cId="2676444613" sldId="282"/>
            <ac:spMk id="2" creationId="{77453F3B-94E5-A2EE-2381-82793360F9A4}"/>
          </ac:spMkLst>
        </pc:spChg>
        <pc:spChg chg="del">
          <ac:chgData name="Calvaresi, Mary K" userId="3d209314-d3b1-43df-9f08-6eb2fb134bc4" providerId="ADAL" clId="{57ACD718-1DDC-4E16-8FDD-CB81B3E46398}" dt="2023-09-15T07:56:02.236" v="382" actId="931"/>
          <ac:spMkLst>
            <pc:docMk/>
            <pc:sldMk cId="2676444613" sldId="282"/>
            <ac:spMk id="3" creationId="{4760A816-03A8-E650-DE9E-5D3FF8D09599}"/>
          </ac:spMkLst>
        </pc:spChg>
        <pc:spChg chg="mod ord">
          <ac:chgData name="Calvaresi, Mary K" userId="3d209314-d3b1-43df-9f08-6eb2fb134bc4" providerId="ADAL" clId="{57ACD718-1DDC-4E16-8FDD-CB81B3E46398}" dt="2023-09-15T07:56:54.310" v="389" actId="26606"/>
          <ac:spMkLst>
            <pc:docMk/>
            <pc:sldMk cId="2676444613" sldId="282"/>
            <ac:spMk id="4" creationId="{4D65885F-373C-6006-0BD8-578EBB705B76}"/>
          </ac:spMkLst>
        </pc:spChg>
        <pc:spChg chg="add del">
          <ac:chgData name="Calvaresi, Mary K" userId="3d209314-d3b1-43df-9f08-6eb2fb134bc4" providerId="ADAL" clId="{57ACD718-1DDC-4E16-8FDD-CB81B3E46398}" dt="2023-09-15T07:56:40.361" v="386" actId="26606"/>
          <ac:spMkLst>
            <pc:docMk/>
            <pc:sldMk cId="2676444613" sldId="282"/>
            <ac:spMk id="15" creationId="{BA934DE9-1DEA-95F3-1A6B-FE8FD874E1BE}"/>
          </ac:spMkLst>
        </pc:spChg>
        <pc:spChg chg="add del">
          <ac:chgData name="Calvaresi, Mary K" userId="3d209314-d3b1-43df-9f08-6eb2fb134bc4" providerId="ADAL" clId="{57ACD718-1DDC-4E16-8FDD-CB81B3E46398}" dt="2023-09-15T07:56:40.361" v="386" actId="26606"/>
          <ac:spMkLst>
            <pc:docMk/>
            <pc:sldMk cId="2676444613" sldId="282"/>
            <ac:spMk id="18" creationId="{0D7B6173-1D58-48E2-83CF-37350F315F75}"/>
          </ac:spMkLst>
        </pc:spChg>
        <pc:spChg chg="add del">
          <ac:chgData name="Calvaresi, Mary K" userId="3d209314-d3b1-43df-9f08-6eb2fb134bc4" providerId="ADAL" clId="{57ACD718-1DDC-4E16-8FDD-CB81B3E46398}" dt="2023-09-15T07:56:40.361" v="386" actId="26606"/>
          <ac:spMkLst>
            <pc:docMk/>
            <pc:sldMk cId="2676444613" sldId="282"/>
            <ac:spMk id="20" creationId="{8B068B58-6F94-4AFF-A8A7-18573884D6CD}"/>
          </ac:spMkLst>
        </pc:spChg>
        <pc:spChg chg="add del">
          <ac:chgData name="Calvaresi, Mary K" userId="3d209314-d3b1-43df-9f08-6eb2fb134bc4" providerId="ADAL" clId="{57ACD718-1DDC-4E16-8FDD-CB81B3E46398}" dt="2023-09-15T07:56:40.361" v="386" actId="26606"/>
          <ac:spMkLst>
            <pc:docMk/>
            <pc:sldMk cId="2676444613" sldId="282"/>
            <ac:spMk id="24" creationId="{21BDEC81-16A7-4451-B893-C15000083B77}"/>
          </ac:spMkLst>
        </pc:spChg>
        <pc:spChg chg="add del">
          <ac:chgData name="Calvaresi, Mary K" userId="3d209314-d3b1-43df-9f08-6eb2fb134bc4" providerId="ADAL" clId="{57ACD718-1DDC-4E16-8FDD-CB81B3E46398}" dt="2023-09-15T07:56:40.361" v="386" actId="26606"/>
          <ac:spMkLst>
            <pc:docMk/>
            <pc:sldMk cId="2676444613" sldId="282"/>
            <ac:spMk id="26" creationId="{BE5B028C-7535-45E5-9D2C-32C50D0E0E43}"/>
          </ac:spMkLst>
        </pc:spChg>
        <pc:spChg chg="add del">
          <ac:chgData name="Calvaresi, Mary K" userId="3d209314-d3b1-43df-9f08-6eb2fb134bc4" providerId="ADAL" clId="{57ACD718-1DDC-4E16-8FDD-CB81B3E46398}" dt="2023-09-15T07:56:54.295" v="388" actId="26606"/>
          <ac:spMkLst>
            <pc:docMk/>
            <pc:sldMk cId="2676444613" sldId="282"/>
            <ac:spMk id="29" creationId="{27729534-EF22-6A52-6210-3E52F1739577}"/>
          </ac:spMkLst>
        </pc:spChg>
        <pc:spChg chg="add">
          <ac:chgData name="Calvaresi, Mary K" userId="3d209314-d3b1-43df-9f08-6eb2fb134bc4" providerId="ADAL" clId="{57ACD718-1DDC-4E16-8FDD-CB81B3E46398}" dt="2023-09-15T07:56:54.310" v="389" actId="26606"/>
          <ac:spMkLst>
            <pc:docMk/>
            <pc:sldMk cId="2676444613" sldId="282"/>
            <ac:spMk id="31" creationId="{9A42C7B2-7BD6-433A-95AB-5AA4F44B5819}"/>
          </ac:spMkLst>
        </pc:spChg>
        <pc:spChg chg="add">
          <ac:chgData name="Calvaresi, Mary K" userId="3d209314-d3b1-43df-9f08-6eb2fb134bc4" providerId="ADAL" clId="{57ACD718-1DDC-4E16-8FDD-CB81B3E46398}" dt="2023-09-15T07:56:54.310" v="389" actId="26606"/>
          <ac:spMkLst>
            <pc:docMk/>
            <pc:sldMk cId="2676444613" sldId="282"/>
            <ac:spMk id="32" creationId="{0ADDB668-2CA4-4D2B-9C34-3487CA330BA8}"/>
          </ac:spMkLst>
        </pc:spChg>
        <pc:spChg chg="add">
          <ac:chgData name="Calvaresi, Mary K" userId="3d209314-d3b1-43df-9f08-6eb2fb134bc4" providerId="ADAL" clId="{57ACD718-1DDC-4E16-8FDD-CB81B3E46398}" dt="2023-09-15T07:56:54.310" v="389" actId="26606"/>
          <ac:spMkLst>
            <pc:docMk/>
            <pc:sldMk cId="2676444613" sldId="282"/>
            <ac:spMk id="33" creationId="{2568BC19-F052-4108-93E1-6A3D1DEC072F}"/>
          </ac:spMkLst>
        </pc:spChg>
        <pc:spChg chg="add">
          <ac:chgData name="Calvaresi, Mary K" userId="3d209314-d3b1-43df-9f08-6eb2fb134bc4" providerId="ADAL" clId="{57ACD718-1DDC-4E16-8FDD-CB81B3E46398}" dt="2023-09-15T07:56:54.310" v="389" actId="26606"/>
          <ac:spMkLst>
            <pc:docMk/>
            <pc:sldMk cId="2676444613" sldId="282"/>
            <ac:spMk id="34" creationId="{D5FD337D-4D6B-4C8B-B6F5-121097E09881}"/>
          </ac:spMkLst>
        </pc:spChg>
        <pc:spChg chg="add">
          <ac:chgData name="Calvaresi, Mary K" userId="3d209314-d3b1-43df-9f08-6eb2fb134bc4" providerId="ADAL" clId="{57ACD718-1DDC-4E16-8FDD-CB81B3E46398}" dt="2023-09-15T07:56:54.310" v="389" actId="26606"/>
          <ac:spMkLst>
            <pc:docMk/>
            <pc:sldMk cId="2676444613" sldId="282"/>
            <ac:spMk id="35" creationId="{42F75683-B184-423F-CF31-62EE7195F13D}"/>
          </ac:spMkLst>
        </pc:spChg>
        <pc:picChg chg="add del mod">
          <ac:chgData name="Calvaresi, Mary K" userId="3d209314-d3b1-43df-9f08-6eb2fb134bc4" providerId="ADAL" clId="{57ACD718-1DDC-4E16-8FDD-CB81B3E46398}" dt="2023-09-15T07:54:38.259" v="374" actId="478"/>
          <ac:picMkLst>
            <pc:docMk/>
            <pc:sldMk cId="2676444613" sldId="282"/>
            <ac:picMk id="5" creationId="{7F9EB372-D1D3-94B8-6E24-40B83FC9AC4D}"/>
          </ac:picMkLst>
        </pc:picChg>
        <pc:picChg chg="add mod ord">
          <ac:chgData name="Calvaresi, Mary K" userId="3d209314-d3b1-43df-9f08-6eb2fb134bc4" providerId="ADAL" clId="{57ACD718-1DDC-4E16-8FDD-CB81B3E46398}" dt="2023-09-15T07:56:54.310" v="389" actId="26606"/>
          <ac:picMkLst>
            <pc:docMk/>
            <pc:sldMk cId="2676444613" sldId="282"/>
            <ac:picMk id="6" creationId="{A48BF1D6-8D71-CCF4-7B71-1517A45A5AD8}"/>
          </ac:picMkLst>
        </pc:picChg>
        <pc:picChg chg="add del mod">
          <ac:chgData name="Calvaresi, Mary K" userId="3d209314-d3b1-43df-9f08-6eb2fb134bc4" providerId="ADAL" clId="{57ACD718-1DDC-4E16-8FDD-CB81B3E46398}" dt="2023-09-15T07:54:34.647" v="371" actId="478"/>
          <ac:picMkLst>
            <pc:docMk/>
            <pc:sldMk cId="2676444613" sldId="282"/>
            <ac:picMk id="7" creationId="{34B2A1F6-9719-DFF4-0854-357697D2B0C7}"/>
          </ac:picMkLst>
        </pc:picChg>
        <pc:picChg chg="add del mod">
          <ac:chgData name="Calvaresi, Mary K" userId="3d209314-d3b1-43df-9f08-6eb2fb134bc4" providerId="ADAL" clId="{57ACD718-1DDC-4E16-8FDD-CB81B3E46398}" dt="2023-09-15T07:54:47.565" v="378" actId="478"/>
          <ac:picMkLst>
            <pc:docMk/>
            <pc:sldMk cId="2676444613" sldId="282"/>
            <ac:picMk id="8" creationId="{021F56BE-CF8D-40FF-37B7-90EC0825DCD5}"/>
          </ac:picMkLst>
        </pc:picChg>
        <pc:picChg chg="add mod">
          <ac:chgData name="Calvaresi, Mary K" userId="3d209314-d3b1-43df-9f08-6eb2fb134bc4" providerId="ADAL" clId="{57ACD718-1DDC-4E16-8FDD-CB81B3E46398}" dt="2023-09-15T07:56:54.310" v="389" actId="26606"/>
          <ac:picMkLst>
            <pc:docMk/>
            <pc:sldMk cId="2676444613" sldId="282"/>
            <ac:picMk id="9" creationId="{5D125DA1-2384-51EA-884E-6DB0B73B726B}"/>
          </ac:picMkLst>
        </pc:picChg>
        <pc:picChg chg="add mod ord">
          <ac:chgData name="Calvaresi, Mary K" userId="3d209314-d3b1-43df-9f08-6eb2fb134bc4" providerId="ADAL" clId="{57ACD718-1DDC-4E16-8FDD-CB81B3E46398}" dt="2023-09-15T07:56:54.310" v="389" actId="26606"/>
          <ac:picMkLst>
            <pc:docMk/>
            <pc:sldMk cId="2676444613" sldId="282"/>
            <ac:picMk id="11" creationId="{D53949EE-0F4C-C37F-B4B6-007532E3501D}"/>
          </ac:picMkLst>
        </pc:picChg>
        <pc:picChg chg="add del">
          <ac:chgData name="Calvaresi, Mary K" userId="3d209314-d3b1-43df-9f08-6eb2fb134bc4" providerId="ADAL" clId="{57ACD718-1DDC-4E16-8FDD-CB81B3E46398}" dt="2023-09-15T07:56:40.361" v="386" actId="26606"/>
          <ac:picMkLst>
            <pc:docMk/>
            <pc:sldMk cId="2676444613" sldId="282"/>
            <ac:picMk id="22" creationId="{B0DAC8FB-A162-44E3-A606-C855A03A5B09}"/>
          </ac:picMkLst>
        </pc:picChg>
        <pc:cxnChg chg="add del">
          <ac:chgData name="Calvaresi, Mary K" userId="3d209314-d3b1-43df-9f08-6eb2fb134bc4" providerId="ADAL" clId="{57ACD718-1DDC-4E16-8FDD-CB81B3E46398}" dt="2023-09-15T07:56:54.295" v="388" actId="26606"/>
          <ac:cxnSpMkLst>
            <pc:docMk/>
            <pc:sldMk cId="2676444613" sldId="282"/>
            <ac:cxnSpMk id="28" creationId="{1503BFE4-729B-D9D0-C17B-501E6AF1127A}"/>
          </ac:cxnSpMkLst>
        </pc:cxnChg>
      </pc:sldChg>
      <pc:sldChg chg="addSp delSp modSp add mod setBg">
        <pc:chgData name="Calvaresi, Mary K" userId="3d209314-d3b1-43df-9f08-6eb2fb134bc4" providerId="ADAL" clId="{57ACD718-1DDC-4E16-8FDD-CB81B3E46398}" dt="2023-09-15T07:57:58.433" v="409" actId="26606"/>
        <pc:sldMkLst>
          <pc:docMk/>
          <pc:sldMk cId="1349093517" sldId="283"/>
        </pc:sldMkLst>
        <pc:spChg chg="mod">
          <ac:chgData name="Calvaresi, Mary K" userId="3d209314-d3b1-43df-9f08-6eb2fb134bc4" providerId="ADAL" clId="{57ACD718-1DDC-4E16-8FDD-CB81B3E46398}" dt="2023-09-15T07:57:58.433" v="409" actId="26606"/>
          <ac:spMkLst>
            <pc:docMk/>
            <pc:sldMk cId="1349093517" sldId="283"/>
            <ac:spMk id="2" creationId="{77453F3B-94E5-A2EE-2381-82793360F9A4}"/>
          </ac:spMkLst>
        </pc:spChg>
        <pc:spChg chg="del">
          <ac:chgData name="Calvaresi, Mary K" userId="3d209314-d3b1-43df-9f08-6eb2fb134bc4" providerId="ADAL" clId="{57ACD718-1DDC-4E16-8FDD-CB81B3E46398}" dt="2023-09-15T07:57:15.556" v="390" actId="931"/>
          <ac:spMkLst>
            <pc:docMk/>
            <pc:sldMk cId="1349093517" sldId="283"/>
            <ac:spMk id="3" creationId="{4760A816-03A8-E650-DE9E-5D3FF8D09599}"/>
          </ac:spMkLst>
        </pc:spChg>
        <pc:spChg chg="mod">
          <ac:chgData name="Calvaresi, Mary K" userId="3d209314-d3b1-43df-9f08-6eb2fb134bc4" providerId="ADAL" clId="{57ACD718-1DDC-4E16-8FDD-CB81B3E46398}" dt="2023-09-15T07:57:58.433" v="409" actId="26606"/>
          <ac:spMkLst>
            <pc:docMk/>
            <pc:sldMk cId="1349093517" sldId="283"/>
            <ac:spMk id="4" creationId="{4D65885F-373C-6006-0BD8-578EBB705B76}"/>
          </ac:spMkLst>
        </pc:spChg>
        <pc:spChg chg="add">
          <ac:chgData name="Calvaresi, Mary K" userId="3d209314-d3b1-43df-9f08-6eb2fb134bc4" providerId="ADAL" clId="{57ACD718-1DDC-4E16-8FDD-CB81B3E46398}" dt="2023-09-15T07:57:58.433" v="409" actId="26606"/>
          <ac:spMkLst>
            <pc:docMk/>
            <pc:sldMk cId="1349093517" sldId="283"/>
            <ac:spMk id="17" creationId="{022BDE4A-8A20-4A69-9C5A-581C82036A4D}"/>
          </ac:spMkLst>
        </pc:spChg>
        <pc:picChg chg="add mod">
          <ac:chgData name="Calvaresi, Mary K" userId="3d209314-d3b1-43df-9f08-6eb2fb134bc4" providerId="ADAL" clId="{57ACD718-1DDC-4E16-8FDD-CB81B3E46398}" dt="2023-09-15T07:57:58.433" v="409" actId="26606"/>
          <ac:picMkLst>
            <pc:docMk/>
            <pc:sldMk cId="1349093517" sldId="283"/>
            <ac:picMk id="6" creationId="{640587CA-9510-21F5-7660-A7E8B4BF965E}"/>
          </ac:picMkLst>
        </pc:picChg>
        <pc:picChg chg="add del mod">
          <ac:chgData name="Calvaresi, Mary K" userId="3d209314-d3b1-43df-9f08-6eb2fb134bc4" providerId="ADAL" clId="{57ACD718-1DDC-4E16-8FDD-CB81B3E46398}" dt="2023-09-15T07:57:48.336" v="406" actId="478"/>
          <ac:picMkLst>
            <pc:docMk/>
            <pc:sldMk cId="1349093517" sldId="283"/>
            <ac:picMk id="8" creationId="{E44CFADA-4D2E-A19A-F014-23C76734C603}"/>
          </ac:picMkLst>
        </pc:picChg>
        <pc:picChg chg="add mod ord">
          <ac:chgData name="Calvaresi, Mary K" userId="3d209314-d3b1-43df-9f08-6eb2fb134bc4" providerId="ADAL" clId="{57ACD718-1DDC-4E16-8FDD-CB81B3E46398}" dt="2023-09-15T07:57:58.433" v="409" actId="26606"/>
          <ac:picMkLst>
            <pc:docMk/>
            <pc:sldMk cId="1349093517" sldId="283"/>
            <ac:picMk id="10" creationId="{CF1A7BAE-A7ED-C829-6CBF-D8E64DB53D9B}"/>
          </ac:picMkLst>
        </pc:picChg>
        <pc:cxnChg chg="add del">
          <ac:chgData name="Calvaresi, Mary K" userId="3d209314-d3b1-43df-9f08-6eb2fb134bc4" providerId="ADAL" clId="{57ACD718-1DDC-4E16-8FDD-CB81B3E46398}" dt="2023-09-15T07:57:58.433" v="408" actId="26606"/>
          <ac:cxnSpMkLst>
            <pc:docMk/>
            <pc:sldMk cId="1349093517" sldId="283"/>
            <ac:cxnSpMk id="15" creationId="{7667AA61-5C27-F30F-D229-06CBE5709F33}"/>
          </ac:cxnSpMkLst>
        </pc:cxnChg>
      </pc:sldChg>
      <pc:sldChg chg="addSp delSp modSp add mod setBg">
        <pc:chgData name="Calvaresi, Mary K" userId="3d209314-d3b1-43df-9f08-6eb2fb134bc4" providerId="ADAL" clId="{57ACD718-1DDC-4E16-8FDD-CB81B3E46398}" dt="2023-09-15T07:58:08.676" v="410" actId="26606"/>
        <pc:sldMkLst>
          <pc:docMk/>
          <pc:sldMk cId="4028866977" sldId="284"/>
        </pc:sldMkLst>
        <pc:spChg chg="mod">
          <ac:chgData name="Calvaresi, Mary K" userId="3d209314-d3b1-43df-9f08-6eb2fb134bc4" providerId="ADAL" clId="{57ACD718-1DDC-4E16-8FDD-CB81B3E46398}" dt="2023-09-15T07:58:08.676" v="410" actId="26606"/>
          <ac:spMkLst>
            <pc:docMk/>
            <pc:sldMk cId="4028866977" sldId="284"/>
            <ac:spMk id="2" creationId="{77453F3B-94E5-A2EE-2381-82793360F9A4}"/>
          </ac:spMkLst>
        </pc:spChg>
        <pc:spChg chg="del">
          <ac:chgData name="Calvaresi, Mary K" userId="3d209314-d3b1-43df-9f08-6eb2fb134bc4" providerId="ADAL" clId="{57ACD718-1DDC-4E16-8FDD-CB81B3E46398}" dt="2023-09-15T07:57:41.854" v="405" actId="26606"/>
          <ac:spMkLst>
            <pc:docMk/>
            <pc:sldMk cId="4028866977" sldId="284"/>
            <ac:spMk id="3" creationId="{4760A816-03A8-E650-DE9E-5D3FF8D09599}"/>
          </ac:spMkLst>
        </pc:spChg>
        <pc:spChg chg="mod">
          <ac:chgData name="Calvaresi, Mary K" userId="3d209314-d3b1-43df-9f08-6eb2fb134bc4" providerId="ADAL" clId="{57ACD718-1DDC-4E16-8FDD-CB81B3E46398}" dt="2023-09-15T07:58:08.676" v="410" actId="26606"/>
          <ac:spMkLst>
            <pc:docMk/>
            <pc:sldMk cId="4028866977" sldId="284"/>
            <ac:spMk id="4" creationId="{4D65885F-373C-6006-0BD8-578EBB705B76}"/>
          </ac:spMkLst>
        </pc:spChg>
        <pc:spChg chg="add del">
          <ac:chgData name="Calvaresi, Mary K" userId="3d209314-d3b1-43df-9f08-6eb2fb134bc4" providerId="ADAL" clId="{57ACD718-1DDC-4E16-8FDD-CB81B3E46398}" dt="2023-09-15T07:58:08.676" v="410" actId="26606"/>
          <ac:spMkLst>
            <pc:docMk/>
            <pc:sldMk cId="4028866977" sldId="284"/>
            <ac:spMk id="10" creationId="{37C89E4B-3C9F-44B9-8B86-D9E3D112D8EC}"/>
          </ac:spMkLst>
        </pc:spChg>
        <pc:spChg chg="add">
          <ac:chgData name="Calvaresi, Mary K" userId="3d209314-d3b1-43df-9f08-6eb2fb134bc4" providerId="ADAL" clId="{57ACD718-1DDC-4E16-8FDD-CB81B3E46398}" dt="2023-09-15T07:58:08.676" v="410" actId="26606"/>
          <ac:spMkLst>
            <pc:docMk/>
            <pc:sldMk cId="4028866977" sldId="284"/>
            <ac:spMk id="19" creationId="{A4AC5506-6312-4701-8D3C-40187889A947}"/>
          </ac:spMkLst>
        </pc:spChg>
        <pc:picChg chg="add mod ord">
          <ac:chgData name="Calvaresi, Mary K" userId="3d209314-d3b1-43df-9f08-6eb2fb134bc4" providerId="ADAL" clId="{57ACD718-1DDC-4E16-8FDD-CB81B3E46398}" dt="2023-09-15T07:58:08.676" v="410" actId="26606"/>
          <ac:picMkLst>
            <pc:docMk/>
            <pc:sldMk cId="4028866977" sldId="284"/>
            <ac:picMk id="5" creationId="{EFF3E5DB-1269-1580-4968-76DE273BE382}"/>
          </ac:picMkLst>
        </pc:picChg>
        <pc:cxnChg chg="add del">
          <ac:chgData name="Calvaresi, Mary K" userId="3d209314-d3b1-43df-9f08-6eb2fb134bc4" providerId="ADAL" clId="{57ACD718-1DDC-4E16-8FDD-CB81B3E46398}" dt="2023-09-15T07:58:08.676" v="410" actId="26606"/>
          <ac:cxnSpMkLst>
            <pc:docMk/>
            <pc:sldMk cId="4028866977" sldId="284"/>
            <ac:cxnSpMk id="12" creationId="{AA2EAA10-076F-46BD-8F0F-B9A2FB77A85C}"/>
          </ac:cxnSpMkLst>
        </pc:cxnChg>
        <pc:cxnChg chg="add del">
          <ac:chgData name="Calvaresi, Mary K" userId="3d209314-d3b1-43df-9f08-6eb2fb134bc4" providerId="ADAL" clId="{57ACD718-1DDC-4E16-8FDD-CB81B3E46398}" dt="2023-09-15T07:58:08.676" v="410" actId="26606"/>
          <ac:cxnSpMkLst>
            <pc:docMk/>
            <pc:sldMk cId="4028866977" sldId="284"/>
            <ac:cxnSpMk id="14" creationId="{D891E407-403B-4764-86C9-33A56D3BCAA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AE340-9350-4DCF-8830-E6B09553BF5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C93B-2B6D-4FBD-9C6F-F7A5D3D7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5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0E543-7CC2-429E-BFFE-8F8164016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6424" y="1399867"/>
            <a:ext cx="7246961" cy="2387600"/>
          </a:xfrm>
        </p:spPr>
        <p:txBody>
          <a:bodyPr anchor="b">
            <a:normAutofit/>
          </a:bodyPr>
          <a:lstStyle>
            <a:lvl1pPr algn="ctr">
              <a:defRPr sz="3200"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94B53-1BCB-4C8C-AAD7-54262BC7E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6424" y="3879542"/>
            <a:ext cx="7246961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0D3CB-E292-4CF7-AD35-042BF2034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5903"/>
            <a:ext cx="440554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3F0C551-5268-4375-9676-7418C474AD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EE734F-3FF1-4BEE-B88A-F57E8B781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3" y="1609349"/>
            <a:ext cx="2922188" cy="380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43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6A1EC-2CB6-4926-99B1-CE7A7A27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C551-5268-4375-9676-7418C474ADC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13EB4F-D9DD-4EB4-8F69-5CCC74AE7FED}"/>
              </a:ext>
            </a:extLst>
          </p:cNvPr>
          <p:cNvSpPr txBox="1">
            <a:spLocks/>
          </p:cNvSpPr>
          <p:nvPr userDrawn="1"/>
        </p:nvSpPr>
        <p:spPr>
          <a:xfrm>
            <a:off x="300251" y="369675"/>
            <a:ext cx="11534633" cy="553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830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D1DE1-FD91-4782-A558-DE5D3B1A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C551-5268-4375-9676-7418C474A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18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390D-F95D-4AE6-AA0A-06E976C9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74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FB9E8-A111-44DF-82E9-AB9B5A7B8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598" y="457200"/>
            <a:ext cx="5891734" cy="487362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46279-4884-47F5-885D-597ACC43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4748" y="2057400"/>
            <a:ext cx="3932237" cy="30923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EEF4F-2342-4FC1-8FF3-036B0005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F0C551-5268-4375-9676-7418C474AD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FA6720-3912-4423-BFC5-1EE9DBE38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74005" y="5386313"/>
            <a:ext cx="5217995" cy="750627"/>
          </a:xfrm>
          <a:prstGeom prst="rect">
            <a:avLst/>
          </a:prstGeom>
          <a:solidFill>
            <a:srgbClr val="344E41"/>
          </a:solidFill>
          <a:ln>
            <a:solidFill>
              <a:srgbClr val="344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0A084-8249-4CA0-AC29-5D6726F213EC}"/>
              </a:ext>
            </a:extLst>
          </p:cNvPr>
          <p:cNvSpPr txBox="1"/>
          <p:nvPr userDrawn="1"/>
        </p:nvSpPr>
        <p:spPr>
          <a:xfrm>
            <a:off x="6961632" y="5607739"/>
            <a:ext cx="5217995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en-US" sz="1400" b="1">
                <a:solidFill>
                  <a:srgbClr val="FAF9EF"/>
                </a:solidFill>
                <a:latin typeface="Century" panose="02040604050505020304" pitchFamily="18" charset="0"/>
              </a:rPr>
              <a:t>NPS </a:t>
            </a:r>
            <a:r>
              <a:rPr lang="en-US" sz="1400" b="1">
                <a:solidFill>
                  <a:srgbClr val="FAF9EF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● 2023</a:t>
            </a:r>
            <a:endParaRPr lang="en-US" sz="1400" b="1">
              <a:solidFill>
                <a:srgbClr val="FAF9EF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33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390D-F95D-4AE6-AA0A-06E976C9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FB9E8-A111-44DF-82E9-AB9B5A7B8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478" y="457200"/>
            <a:ext cx="5891734" cy="487362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46279-4884-47F5-885D-597ACC43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0923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EEF4F-2342-4FC1-8FF3-036B0005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F0C551-5268-4375-9676-7418C474AD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FA6720-3912-4423-BFC5-1EE9DBE38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390379"/>
            <a:ext cx="5217995" cy="750627"/>
          </a:xfrm>
          <a:prstGeom prst="rect">
            <a:avLst/>
          </a:prstGeom>
          <a:solidFill>
            <a:srgbClr val="344E41"/>
          </a:solidFill>
          <a:ln>
            <a:solidFill>
              <a:srgbClr val="344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0A084-8249-4CA0-AC29-5D6726F213EC}"/>
              </a:ext>
            </a:extLst>
          </p:cNvPr>
          <p:cNvSpPr txBox="1"/>
          <p:nvPr userDrawn="1"/>
        </p:nvSpPr>
        <p:spPr>
          <a:xfrm>
            <a:off x="0" y="5611803"/>
            <a:ext cx="4291147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en-US" sz="1400" b="1">
                <a:solidFill>
                  <a:srgbClr val="FAF9EF"/>
                </a:solidFill>
                <a:latin typeface="Century" panose="02040604050505020304" pitchFamily="18" charset="0"/>
              </a:rPr>
              <a:t>NPS </a:t>
            </a:r>
            <a:r>
              <a:rPr lang="en-US" sz="1400" b="1">
                <a:solidFill>
                  <a:srgbClr val="FAF9EF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● 2023</a:t>
            </a:r>
            <a:endParaRPr lang="en-US" sz="1400" b="1">
              <a:solidFill>
                <a:srgbClr val="FAF9EF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28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1F265-AD2F-4954-B161-9F5A1AB4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B1F5A5-D7EB-4BE9-9F10-ECB007617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ABF87-DB80-459C-81D9-F06B556E2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83E9A-1114-43E5-A082-CA87924B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C551-5268-4375-9676-7418C474A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8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A0102-A9EC-43D9-B9EB-C926D8816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2D4595-191F-4B10-BE7B-4B822FE09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AD5B1-C5C3-48B7-BAAA-6189D485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C551-5268-4375-9676-7418C474A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14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B2637-889C-468F-BE84-16CA482C1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EB5E22-A2B0-40C7-B329-A10DD59BE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8DF5B-BA53-41C2-A1F5-36A32EA2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C551-5268-4375-9676-7418C474A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05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E79F61-985E-4190-B718-7763BB40F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778941"/>
            <a:ext cx="12192000" cy="3087257"/>
          </a:xfrm>
          <a:prstGeom prst="rect">
            <a:avLst/>
          </a:prstGeom>
          <a:solidFill>
            <a:srgbClr val="C3B197"/>
          </a:solidFill>
          <a:ln>
            <a:solidFill>
              <a:srgbClr val="C3B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C3B197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Terminator 103">
            <a:extLst>
              <a:ext uri="{FF2B5EF4-FFF2-40B4-BE49-F238E27FC236}">
                <a16:creationId xmlns:a16="http://schemas.microsoft.com/office/drawing/2014/main" id="{395F1438-9D07-4532-BE75-1E49A2898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263796" y="2719051"/>
            <a:ext cx="3263751" cy="220256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3307"/>
              <a:gd name="connsiteY0" fmla="*/ 0 h 21600"/>
              <a:gd name="connsiteX1" fmla="*/ 18125 w 23307"/>
              <a:gd name="connsiteY1" fmla="*/ 0 h 21600"/>
              <a:gd name="connsiteX2" fmla="*/ 23307 w 23307"/>
              <a:gd name="connsiteY2" fmla="*/ 10800 h 21600"/>
              <a:gd name="connsiteX3" fmla="*/ 18125 w 23307"/>
              <a:gd name="connsiteY3" fmla="*/ 21600 h 21600"/>
              <a:gd name="connsiteX4" fmla="*/ 3475 w 23307"/>
              <a:gd name="connsiteY4" fmla="*/ 21600 h 21600"/>
              <a:gd name="connsiteX5" fmla="*/ 0 w 23307"/>
              <a:gd name="connsiteY5" fmla="*/ 10800 h 21600"/>
              <a:gd name="connsiteX6" fmla="*/ 3475 w 23307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07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3307" y="4835"/>
                  <a:pt x="23307" y="10800"/>
                </a:cubicBezTo>
                <a:cubicBezTo>
                  <a:pt x="23307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rgbClr val="627568"/>
          </a:solidFill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A0A7C8-B916-4B87-A41E-213937ABC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02278" y="2743535"/>
            <a:ext cx="8189721" cy="2162138"/>
          </a:xfrm>
          <a:prstGeom prst="rect">
            <a:avLst/>
          </a:prstGeom>
          <a:solidFill>
            <a:srgbClr val="627568"/>
          </a:solidFill>
          <a:ln>
            <a:solidFill>
              <a:srgbClr val="627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EADC7E-308D-4874-8C0A-95B6FACD9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81969" y="1857151"/>
            <a:ext cx="1710031" cy="1260666"/>
          </a:xfrm>
          <a:prstGeom prst="rect">
            <a:avLst/>
          </a:prstGeom>
          <a:solidFill>
            <a:srgbClr val="627568"/>
          </a:solidFill>
          <a:ln>
            <a:solidFill>
              <a:srgbClr val="627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Terminator 103">
            <a:extLst>
              <a:ext uri="{FF2B5EF4-FFF2-40B4-BE49-F238E27FC236}">
                <a16:creationId xmlns:a16="http://schemas.microsoft.com/office/drawing/2014/main" id="{22C71305-B0FB-4129-95D9-CBCD703C4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72628" y="826448"/>
            <a:ext cx="3315331" cy="1892605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3307"/>
              <a:gd name="connsiteY0" fmla="*/ 0 h 21600"/>
              <a:gd name="connsiteX1" fmla="*/ 18125 w 23307"/>
              <a:gd name="connsiteY1" fmla="*/ 0 h 21600"/>
              <a:gd name="connsiteX2" fmla="*/ 23307 w 23307"/>
              <a:gd name="connsiteY2" fmla="*/ 10800 h 21600"/>
              <a:gd name="connsiteX3" fmla="*/ 18125 w 23307"/>
              <a:gd name="connsiteY3" fmla="*/ 21600 h 21600"/>
              <a:gd name="connsiteX4" fmla="*/ 3475 w 23307"/>
              <a:gd name="connsiteY4" fmla="*/ 21600 h 21600"/>
              <a:gd name="connsiteX5" fmla="*/ 0 w 23307"/>
              <a:gd name="connsiteY5" fmla="*/ 10800 h 21600"/>
              <a:gd name="connsiteX6" fmla="*/ 3475 w 23307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07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3307" y="4835"/>
                  <a:pt x="23307" y="10800"/>
                </a:cubicBezTo>
                <a:cubicBezTo>
                  <a:pt x="23307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rgbClr val="FAF9EF"/>
          </a:solidFill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566DE1-54D9-46C8-A8C0-9186C936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8878" y="826449"/>
            <a:ext cx="8398276" cy="1478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E0B8CEB-57AD-4ADA-B81E-BF01D803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68700" y="4918701"/>
            <a:ext cx="8623300" cy="586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F6ABD15-E43E-4601-895A-C06640DAD2EB}"/>
              </a:ext>
            </a:extLst>
          </p:cNvPr>
          <p:cNvSpPr/>
          <p:nvPr userDrawn="1"/>
        </p:nvSpPr>
        <p:spPr>
          <a:xfrm>
            <a:off x="-1" y="-3577"/>
            <a:ext cx="121920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"/>
              <a:ea typeface="+mn-ea"/>
              <a:cs typeface="+mn-cs"/>
            </a:endParaRPr>
          </a:p>
        </p:txBody>
      </p:sp>
      <p:sp>
        <p:nvSpPr>
          <p:cNvPr id="12" name="Title 19">
            <a:extLst>
              <a:ext uri="{FF2B5EF4-FFF2-40B4-BE49-F238E27FC236}">
                <a16:creationId xmlns:a16="http://schemas.microsoft.com/office/drawing/2014/main" id="{53D4707D-610D-4431-9E8F-22C9C8BBAC7C}"/>
              </a:ext>
            </a:extLst>
          </p:cNvPr>
          <p:cNvSpPr txBox="1">
            <a:spLocks/>
          </p:cNvSpPr>
          <p:nvPr userDrawn="1"/>
        </p:nvSpPr>
        <p:spPr>
          <a:xfrm>
            <a:off x="-1" y="8780"/>
            <a:ext cx="121920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"/>
                <a:ea typeface="+mj-ea"/>
                <a:cs typeface="+mj-cs"/>
              </a:rPr>
              <a:t>Park Planning, Facilities and Lands Directorate</a:t>
            </a:r>
          </a:p>
        </p:txBody>
      </p:sp>
      <p:pic>
        <p:nvPicPr>
          <p:cNvPr id="13" name="Picture 12" descr="Brown arrowhead logo, point down. At top right, white text, National Park Service. At left, a tall tree. At bottom, a white bison stands on a green field ending in a distant tree line, a white lake at right. A snow-capped mountain towers behind.">
            <a:extLst>
              <a:ext uri="{FF2B5EF4-FFF2-40B4-BE49-F238E27FC236}">
                <a16:creationId xmlns:a16="http://schemas.microsoft.com/office/drawing/2014/main" id="{5F129D6B-3D2D-430B-ADFE-477654D9B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705" y="53549"/>
            <a:ext cx="285915" cy="3721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AB82F9-EF6B-451F-BB39-7D5ADAE7A0E4}"/>
              </a:ext>
            </a:extLst>
          </p:cNvPr>
          <p:cNvSpPr txBox="1"/>
          <p:nvPr userDrawn="1"/>
        </p:nvSpPr>
        <p:spPr>
          <a:xfrm>
            <a:off x="9660240" y="56343"/>
            <a:ext cx="2077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"/>
                <a:ea typeface="+mn-ea"/>
                <a:cs typeface="+mn-cs"/>
              </a:rPr>
              <a:t>National Park Service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"/>
                <a:ea typeface="+mn-ea"/>
                <a:cs typeface="+mn-cs"/>
              </a:rPr>
              <a:t>U.S. Department of the Interior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2FFC27-D7F2-4AB7-944E-21D3BDA03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32701" y="865572"/>
            <a:ext cx="1077912" cy="1819478"/>
          </a:xfrm>
          <a:prstGeom prst="rect">
            <a:avLst/>
          </a:prstGeom>
          <a:solidFill>
            <a:srgbClr val="FAF9EF"/>
          </a:solidFill>
          <a:ln>
            <a:solidFill>
              <a:srgbClr val="FA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87A67B-0F2D-41C8-9BD1-92C0949B6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200" y="2719054"/>
            <a:ext cx="4951413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CDC8631-AFEA-4F8E-9F34-AEBE4AED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1074"/>
            <a:ext cx="2743200" cy="365125"/>
          </a:xfrm>
        </p:spPr>
        <p:txBody>
          <a:bodyPr/>
          <a:lstStyle/>
          <a:p>
            <a:fld id="{A3F0C551-5268-4375-9676-7418C474A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12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6ECEB0-60E6-4EC0-A5C2-7CEAB0E95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45312"/>
          </a:xfrm>
          <a:prstGeom prst="rect">
            <a:avLst/>
          </a:prstGeom>
          <a:solidFill>
            <a:srgbClr val="344E41"/>
          </a:solidFill>
          <a:ln>
            <a:solidFill>
              <a:srgbClr val="344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 descr="Thank you">
            <a:extLst>
              <a:ext uri="{FF2B5EF4-FFF2-40B4-BE49-F238E27FC236}">
                <a16:creationId xmlns:a16="http://schemas.microsoft.com/office/drawing/2014/main" id="{F416C198-8922-4131-B1CD-684A95132EAB}"/>
              </a:ext>
            </a:extLst>
          </p:cNvPr>
          <p:cNvSpPr txBox="1"/>
          <p:nvPr userDrawn="1"/>
        </p:nvSpPr>
        <p:spPr>
          <a:xfrm>
            <a:off x="295772" y="564824"/>
            <a:ext cx="373012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AF9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970ADB-C671-4FDC-B311-25669B383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4189" y="211030"/>
            <a:ext cx="1324024" cy="172325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BFAD2B-DAEB-4581-9B73-E5F3416B0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1074"/>
            <a:ext cx="2743200" cy="365125"/>
          </a:xfrm>
        </p:spPr>
        <p:txBody>
          <a:bodyPr/>
          <a:lstStyle/>
          <a:p>
            <a:fld id="{A3F0C551-5268-4375-9676-7418C474A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7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0A4F8-356A-4043-963C-7F0A974D0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0D80D-21B9-4C7E-A201-12D774842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9D356-7BEC-4726-BAD8-EFAD59DA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636B-DF4B-4253-9503-AA23F9A7025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1171D-2D76-4E8D-B541-0C550CCC0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B7A53-7CBA-47F6-A459-264D8FB3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0E53-BBC6-4DA1-A86E-3985F748E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07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itle Slid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390D-F95D-4AE6-AA0A-06E976C9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956" y="733552"/>
            <a:ext cx="3932237" cy="16002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FB9E8-A111-44DF-82E9-AB9B5A7B8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38" y="733552"/>
            <a:ext cx="5891734" cy="487362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46279-4884-47F5-885D-597ACC43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90956" y="2333752"/>
            <a:ext cx="3932237" cy="30923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FA6720-3912-4423-BFC5-1EE9DBE38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254496"/>
            <a:ext cx="12192000" cy="603504"/>
          </a:xfrm>
          <a:prstGeom prst="rect">
            <a:avLst/>
          </a:prstGeom>
          <a:solidFill>
            <a:srgbClr val="344E41"/>
          </a:solidFill>
          <a:ln>
            <a:solidFill>
              <a:srgbClr val="344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7FB601-1140-4950-9EFD-9278233B3BAE}"/>
              </a:ext>
            </a:extLst>
          </p:cNvPr>
          <p:cNvGrpSpPr/>
          <p:nvPr userDrawn="1"/>
        </p:nvGrpSpPr>
        <p:grpSpPr>
          <a:xfrm>
            <a:off x="415088" y="6300902"/>
            <a:ext cx="1921793" cy="567855"/>
            <a:chOff x="415088" y="6300902"/>
            <a:chExt cx="1921793" cy="567855"/>
          </a:xfrm>
        </p:grpSpPr>
        <p:pic>
          <p:nvPicPr>
            <p:cNvPr id="10" name="Picture 9" descr="Silhouette of a park ranger facing the right.">
              <a:extLst>
                <a:ext uri="{FF2B5EF4-FFF2-40B4-BE49-F238E27FC236}">
                  <a16:creationId xmlns:a16="http://schemas.microsoft.com/office/drawing/2014/main" id="{47D3F8D8-C75E-499A-9936-7221653A1D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11750" y1="21778" x2="11750" y2="2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52" t="28866" r="34963" b="14543"/>
            <a:stretch/>
          </p:blipFill>
          <p:spPr>
            <a:xfrm>
              <a:off x="1258621" y="6300902"/>
              <a:ext cx="704389" cy="567855"/>
            </a:xfrm>
            <a:prstGeom prst="rect">
              <a:avLst/>
            </a:prstGeom>
          </p:spPr>
        </p:pic>
        <p:pic>
          <p:nvPicPr>
            <p:cNvPr id="11" name="Picture 10" descr="Silhouette of a construction worker facing the right.">
              <a:extLst>
                <a:ext uri="{FF2B5EF4-FFF2-40B4-BE49-F238E27FC236}">
                  <a16:creationId xmlns:a16="http://schemas.microsoft.com/office/drawing/2014/main" id="{8617F20D-1169-48B0-8E41-DADED5B692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970732" y="6384171"/>
              <a:ext cx="366149" cy="484586"/>
            </a:xfrm>
            <a:prstGeom prst="rect">
              <a:avLst/>
            </a:prstGeom>
          </p:spPr>
        </p:pic>
        <p:pic>
          <p:nvPicPr>
            <p:cNvPr id="12" name="Picture 11" descr="Silhouette of a construction worker facing the right.">
              <a:extLst>
                <a:ext uri="{FF2B5EF4-FFF2-40B4-BE49-F238E27FC236}">
                  <a16:creationId xmlns:a16="http://schemas.microsoft.com/office/drawing/2014/main" id="{7A5078A6-CE20-4D7B-973D-6EFFF99E48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15088" y="6397446"/>
              <a:ext cx="341319" cy="471311"/>
            </a:xfrm>
            <a:prstGeom prst="rect">
              <a:avLst/>
            </a:prstGeom>
          </p:spPr>
        </p:pic>
        <p:pic>
          <p:nvPicPr>
            <p:cNvPr id="13" name="Picture 12" descr="Silhouette of a person with a baseball cap facing the right.">
              <a:extLst>
                <a:ext uri="{FF2B5EF4-FFF2-40B4-BE49-F238E27FC236}">
                  <a16:creationId xmlns:a16="http://schemas.microsoft.com/office/drawing/2014/main" id="{8323A799-F585-4E95-801D-6BC4AD25A0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58648" y="6399476"/>
              <a:ext cx="441252" cy="46928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E5B3ED-8425-4DF5-AB2A-9C7C5794BB40}"/>
              </a:ext>
            </a:extLst>
          </p:cNvPr>
          <p:cNvSpPr txBox="1"/>
          <p:nvPr userDrawn="1"/>
        </p:nvSpPr>
        <p:spPr>
          <a:xfrm>
            <a:off x="10389524" y="6386689"/>
            <a:ext cx="180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AF9EF"/>
                </a:solidFill>
                <a:latin typeface="Century" panose="02040604050505020304" pitchFamily="18" charset="0"/>
              </a:rPr>
              <a:t>NPS </a:t>
            </a:r>
            <a:r>
              <a:rPr lang="en-US" sz="1800" b="1">
                <a:solidFill>
                  <a:srgbClr val="FAF9EF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● 2023</a:t>
            </a:r>
            <a:endParaRPr lang="en-US" sz="1800" b="1">
              <a:solidFill>
                <a:srgbClr val="FAF9EF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57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DBD06-CBE2-4113-B6DD-1976AA494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9BAEA-DAE8-4408-879B-168529976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5E642-E9D3-40E6-AC1B-5DC761CE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636B-DF4B-4253-9503-AA23F9A7025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BBE7B-A09E-4275-82DA-85870AFC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FF498-F846-4051-B0CB-589D99439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0E53-BBC6-4DA1-A86E-3985F748E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19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B03AD-33E4-42DB-B270-A8004EE8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55480-0F9F-400C-9896-5FC1273EF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EC3D2-0341-42FC-BB1D-CF57CC07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636B-DF4B-4253-9503-AA23F9A7025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3007A-0D35-460C-A212-E4EE5310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EBE76-6BEC-4ABF-89AD-B827B384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0E53-BBC6-4DA1-A86E-3985F748E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2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0D284-BA9B-449C-B2EE-994CDABD3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8E007-F14C-4EED-8131-F5F7AF04C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4D1A6-F5F1-4F67-B005-6B066B755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F8FEE-946A-4F96-867A-C13EE495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636B-DF4B-4253-9503-AA23F9A7025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42865-78DA-4D70-96D9-A7D005EA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7AAD7-9B7B-4BB1-8765-8078D453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0E53-BBC6-4DA1-A86E-3985F748E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72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15A4D-C0B9-4CC9-8370-A4AC7AF60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13342-1FFB-4F0B-98F4-27307C43A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E835E-64EE-4F8C-8790-B0A01C1E0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2A57D5-AAA6-4B6B-B7F9-4E343E78B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67C49-B99C-4879-8172-217A4018E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F3E27E-2767-420A-91FE-0858636D7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636B-DF4B-4253-9503-AA23F9A7025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410919-82C8-45F4-B08A-A39A4452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835FD7-CCE1-408A-B65C-061C8504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0E53-BBC6-4DA1-A86E-3985F748E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93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63DB7-980A-4B8F-AF31-0A81CD80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00C0E-6118-4B3E-B830-08F04929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636B-DF4B-4253-9503-AA23F9A7025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195C1-1306-4408-9CE1-E7E18407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5826F-A196-4109-ADE9-B135ED97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0E53-BBC6-4DA1-A86E-3985F748E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03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EADC7E-308D-4874-8C0A-95B6FACD9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81969" y="1857151"/>
            <a:ext cx="1710031" cy="1260666"/>
          </a:xfrm>
          <a:prstGeom prst="rect">
            <a:avLst/>
          </a:prstGeom>
          <a:solidFill>
            <a:srgbClr val="627568"/>
          </a:solidFill>
          <a:ln>
            <a:solidFill>
              <a:srgbClr val="627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E79F61-985E-4190-B718-7763BB40F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657450"/>
            <a:ext cx="12192000" cy="3192800"/>
          </a:xfrm>
          <a:prstGeom prst="rect">
            <a:avLst/>
          </a:prstGeom>
          <a:solidFill>
            <a:srgbClr val="C3B197"/>
          </a:solidFill>
          <a:ln>
            <a:solidFill>
              <a:srgbClr val="C3B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C3B197"/>
              </a:highlight>
            </a:endParaRPr>
          </a:p>
        </p:txBody>
      </p:sp>
      <p:sp>
        <p:nvSpPr>
          <p:cNvPr id="7" name="Flowchart: Terminator 103">
            <a:extLst>
              <a:ext uri="{FF2B5EF4-FFF2-40B4-BE49-F238E27FC236}">
                <a16:creationId xmlns:a16="http://schemas.microsoft.com/office/drawing/2014/main" id="{395F1438-9D07-4532-BE75-1E49A2898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263796" y="2719051"/>
            <a:ext cx="3263751" cy="220256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3307"/>
              <a:gd name="connsiteY0" fmla="*/ 0 h 21600"/>
              <a:gd name="connsiteX1" fmla="*/ 18125 w 23307"/>
              <a:gd name="connsiteY1" fmla="*/ 0 h 21600"/>
              <a:gd name="connsiteX2" fmla="*/ 23307 w 23307"/>
              <a:gd name="connsiteY2" fmla="*/ 10800 h 21600"/>
              <a:gd name="connsiteX3" fmla="*/ 18125 w 23307"/>
              <a:gd name="connsiteY3" fmla="*/ 21600 h 21600"/>
              <a:gd name="connsiteX4" fmla="*/ 3475 w 23307"/>
              <a:gd name="connsiteY4" fmla="*/ 21600 h 21600"/>
              <a:gd name="connsiteX5" fmla="*/ 0 w 23307"/>
              <a:gd name="connsiteY5" fmla="*/ 10800 h 21600"/>
              <a:gd name="connsiteX6" fmla="*/ 3475 w 23307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07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3307" y="4835"/>
                  <a:pt x="23307" y="10800"/>
                </a:cubicBezTo>
                <a:cubicBezTo>
                  <a:pt x="23307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rgbClr val="627568"/>
          </a:solidFill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A0A7C8-B916-4B87-A41E-213937ABC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02278" y="2753060"/>
            <a:ext cx="8189721" cy="2162138"/>
          </a:xfrm>
          <a:prstGeom prst="rect">
            <a:avLst/>
          </a:prstGeom>
          <a:solidFill>
            <a:srgbClr val="627568"/>
          </a:solidFill>
          <a:ln>
            <a:solidFill>
              <a:srgbClr val="627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Terminator 103">
            <a:extLst>
              <a:ext uri="{FF2B5EF4-FFF2-40B4-BE49-F238E27FC236}">
                <a16:creationId xmlns:a16="http://schemas.microsoft.com/office/drawing/2014/main" id="{22C71305-B0FB-4129-95D9-CBCD703C4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72628" y="826448"/>
            <a:ext cx="3315331" cy="1892605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3307"/>
              <a:gd name="connsiteY0" fmla="*/ 0 h 21600"/>
              <a:gd name="connsiteX1" fmla="*/ 18125 w 23307"/>
              <a:gd name="connsiteY1" fmla="*/ 0 h 21600"/>
              <a:gd name="connsiteX2" fmla="*/ 23307 w 23307"/>
              <a:gd name="connsiteY2" fmla="*/ 10800 h 21600"/>
              <a:gd name="connsiteX3" fmla="*/ 18125 w 23307"/>
              <a:gd name="connsiteY3" fmla="*/ 21600 h 21600"/>
              <a:gd name="connsiteX4" fmla="*/ 3475 w 23307"/>
              <a:gd name="connsiteY4" fmla="*/ 21600 h 21600"/>
              <a:gd name="connsiteX5" fmla="*/ 0 w 23307"/>
              <a:gd name="connsiteY5" fmla="*/ 10800 h 21600"/>
              <a:gd name="connsiteX6" fmla="*/ 3475 w 23307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07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3307" y="4835"/>
                  <a:pt x="23307" y="10800"/>
                </a:cubicBezTo>
                <a:cubicBezTo>
                  <a:pt x="23307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chemeClr val="bg1"/>
          </a:solidFill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566DE1-54D9-46C8-A8C0-9186C936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8878" y="826449"/>
            <a:ext cx="8398276" cy="1478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E0B8CEB-57AD-4ADA-B81E-BF01D803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68700" y="4918701"/>
            <a:ext cx="8623300" cy="586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F6ABD15-E43E-4601-895A-C06640DAD2EB}"/>
              </a:ext>
            </a:extLst>
          </p:cNvPr>
          <p:cNvSpPr/>
          <p:nvPr userDrawn="1"/>
        </p:nvSpPr>
        <p:spPr>
          <a:xfrm>
            <a:off x="-1" y="-3577"/>
            <a:ext cx="121920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"/>
              <a:ea typeface="+mn-ea"/>
              <a:cs typeface="+mn-cs"/>
            </a:endParaRPr>
          </a:p>
        </p:txBody>
      </p:sp>
      <p:sp>
        <p:nvSpPr>
          <p:cNvPr id="12" name="Title 19">
            <a:extLst>
              <a:ext uri="{FF2B5EF4-FFF2-40B4-BE49-F238E27FC236}">
                <a16:creationId xmlns:a16="http://schemas.microsoft.com/office/drawing/2014/main" id="{53D4707D-610D-4431-9E8F-22C9C8BBAC7C}"/>
              </a:ext>
            </a:extLst>
          </p:cNvPr>
          <p:cNvSpPr txBox="1">
            <a:spLocks/>
          </p:cNvSpPr>
          <p:nvPr userDrawn="1"/>
        </p:nvSpPr>
        <p:spPr>
          <a:xfrm>
            <a:off x="-1" y="8780"/>
            <a:ext cx="121920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"/>
                <a:ea typeface="+mj-ea"/>
                <a:cs typeface="+mj-cs"/>
              </a:rPr>
              <a:t>Park Planning, Facilities and Lands Directorate</a:t>
            </a:r>
          </a:p>
        </p:txBody>
      </p:sp>
      <p:pic>
        <p:nvPicPr>
          <p:cNvPr id="13" name="Picture 12" descr="Brown arrowhead logo, point down. At top right, white text, National Park Service. At left, a tall tree. At bottom, a white bison stands on a green field ending in a distant tree line, a white lake at right. A snow-capped mountain towers behind.">
            <a:extLst>
              <a:ext uri="{FF2B5EF4-FFF2-40B4-BE49-F238E27FC236}">
                <a16:creationId xmlns:a16="http://schemas.microsoft.com/office/drawing/2014/main" id="{5F129D6B-3D2D-430B-ADFE-477654D9B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705" y="53549"/>
            <a:ext cx="285915" cy="3721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AB82F9-EF6B-451F-BB39-7D5ADAE7A0E4}"/>
              </a:ext>
            </a:extLst>
          </p:cNvPr>
          <p:cNvSpPr txBox="1"/>
          <p:nvPr userDrawn="1"/>
        </p:nvSpPr>
        <p:spPr>
          <a:xfrm>
            <a:off x="9660240" y="56343"/>
            <a:ext cx="2077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"/>
                <a:ea typeface="+mn-ea"/>
                <a:cs typeface="+mn-cs"/>
              </a:rPr>
              <a:t>National Park Service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"/>
                <a:ea typeface="+mn-ea"/>
                <a:cs typeface="+mn-cs"/>
              </a:rPr>
              <a:t>U.S. Department of the Interior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2FFC27-D7F2-4AB7-944E-21D3BDA03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58113" y="865572"/>
            <a:ext cx="839787" cy="1819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87A67B-0F2D-41C8-9BD1-92C0949B6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200" y="2719054"/>
            <a:ext cx="4951413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76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1D94-FA96-4076-841F-B20650CA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108F9-3FE4-4D82-8CBF-4E912E145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CA3F3-3890-4C7E-89A7-DA46FE323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49B1A-1AED-4170-BDCF-4C333575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636B-DF4B-4253-9503-AA23F9A7025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EB6D7-C230-477D-9D80-3F338EB73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7163D-8677-443B-898D-36DB884F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0E53-BBC6-4DA1-A86E-3985F748E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98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1877-6765-4DCC-A07D-D50D5E21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B11F6D-79AD-4781-9FD7-41BFE52A7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26410-B6F1-40CD-88B7-2CDB1AE0D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F4C30-860A-464E-A25A-9810CE5E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636B-DF4B-4253-9503-AA23F9A7025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81537-E3EB-4976-9FD6-FD7252A79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8063E-2628-455D-8224-FF91077E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0E53-BBC6-4DA1-A86E-3985F748E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51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15A9-AF17-4B21-A072-FF32875B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B4B6A-C2F9-4CDB-999E-413E384C9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4F371-663C-44FC-ADF9-FBB63054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636B-DF4B-4253-9503-AA23F9A7025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947C-38D7-4443-B72C-0EB4CA171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900C2-2474-410F-9959-1AA905CE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0E53-BBC6-4DA1-A86E-3985F748E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05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82311-9771-43F4-9470-E31BAD910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C0074-9D7C-416F-86CB-160DBADB9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EE840-3576-4EB1-BA31-3DD23867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636B-DF4B-4253-9503-AA23F9A7025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BB481-9061-44DE-B3D1-08A2C132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CDF0E-AB0E-4527-B5D3-548EEA1E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0E53-BBC6-4DA1-A86E-3985F748E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3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8035-2E16-4C55-8BB4-0AA8164C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51" y="369675"/>
            <a:ext cx="11053549" cy="553824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9C557-825C-40FD-A1CA-674BD2BCB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50" y="1115941"/>
            <a:ext cx="11053549" cy="523026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C6611-2938-482C-B079-4CCDEAD8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F0C551-5268-4375-9676-7418C474AD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47699-C3C3-4FA5-9CB2-8B0CC9FC7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73408" y="0"/>
            <a:ext cx="418593" cy="6858000"/>
          </a:xfrm>
          <a:prstGeom prst="rect">
            <a:avLst/>
          </a:prstGeom>
          <a:solidFill>
            <a:srgbClr val="344E41"/>
          </a:solidFill>
          <a:ln>
            <a:solidFill>
              <a:srgbClr val="344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1A389-B698-4FEA-B8F8-1621D9F1E75C}"/>
              </a:ext>
            </a:extLst>
          </p:cNvPr>
          <p:cNvSpPr txBox="1"/>
          <p:nvPr userDrawn="1"/>
        </p:nvSpPr>
        <p:spPr>
          <a:xfrm>
            <a:off x="11773406" y="0"/>
            <a:ext cx="440313" cy="652817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AF9EF"/>
                </a:solidFill>
                <a:latin typeface="Century" panose="02040604050505020304" pitchFamily="18" charset="0"/>
              </a:rPr>
              <a:t>NPS </a:t>
            </a:r>
            <a:r>
              <a:rPr lang="en-US" sz="1400" b="1">
                <a:solidFill>
                  <a:srgbClr val="FAF9EF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● 2023</a:t>
            </a:r>
            <a:endParaRPr lang="en-US" sz="1400" b="1">
              <a:solidFill>
                <a:srgbClr val="FAF9EF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00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8035-2E16-4C55-8BB4-0AA8164C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9" y="1097152"/>
            <a:ext cx="4408227" cy="1878060"/>
          </a:xfr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9C557-825C-40FD-A1CA-674BD2BCB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774" y="1097152"/>
            <a:ext cx="4367284" cy="523026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C6611-2938-482C-B079-4CCDEAD8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F0C551-5268-4375-9676-7418C474AD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47699-C3C3-4FA5-9CB2-8B0CC9FC7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45672" y="0"/>
            <a:ext cx="1046329" cy="6858000"/>
          </a:xfrm>
          <a:prstGeom prst="rect">
            <a:avLst/>
          </a:prstGeom>
          <a:solidFill>
            <a:srgbClr val="344E41"/>
          </a:solidFill>
          <a:ln>
            <a:solidFill>
              <a:srgbClr val="344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1A389-B698-4FEA-B8F8-1621D9F1E75C}"/>
              </a:ext>
            </a:extLst>
          </p:cNvPr>
          <p:cNvSpPr txBox="1"/>
          <p:nvPr userDrawn="1"/>
        </p:nvSpPr>
        <p:spPr>
          <a:xfrm>
            <a:off x="11451436" y="0"/>
            <a:ext cx="440313" cy="652817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AF9EF"/>
                </a:solidFill>
                <a:latin typeface="Century" panose="02040604050505020304" pitchFamily="18" charset="0"/>
              </a:rPr>
              <a:t>NPS </a:t>
            </a:r>
            <a:r>
              <a:rPr lang="en-US" sz="1400" b="1">
                <a:solidFill>
                  <a:srgbClr val="FAF9EF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● 2023</a:t>
            </a:r>
            <a:endParaRPr lang="en-US" sz="1400" b="1">
              <a:solidFill>
                <a:srgbClr val="FAF9EF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2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8035-2E16-4C55-8BB4-0AA8164C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86" y="4309116"/>
            <a:ext cx="4408227" cy="1878060"/>
          </a:xfrm>
        </p:spPr>
        <p:txBody>
          <a:bodyPr anchor="b">
            <a:no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C6611-2938-482C-B079-4CCDEAD8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F0C551-5268-4375-9676-7418C474AD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47699-C3C3-4FA5-9CB2-8B0CC9FC7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rgbClr val="344E41"/>
          </a:solidFill>
          <a:ln>
            <a:solidFill>
              <a:srgbClr val="344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9C557-825C-40FD-A1CA-674BD2BCB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358" y="956908"/>
            <a:ext cx="4367284" cy="523026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A2BD6-49DB-4EFD-8303-FD683E63204F}"/>
              </a:ext>
            </a:extLst>
          </p:cNvPr>
          <p:cNvSpPr txBox="1"/>
          <p:nvPr userDrawn="1"/>
        </p:nvSpPr>
        <p:spPr>
          <a:xfrm>
            <a:off x="10715195" y="6512202"/>
            <a:ext cx="147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AF9EF"/>
                </a:solidFill>
                <a:latin typeface="Century" panose="02040604050505020304" pitchFamily="18" charset="0"/>
              </a:rPr>
              <a:t>NPS </a:t>
            </a:r>
            <a:r>
              <a:rPr lang="en-US" sz="1800" b="1">
                <a:solidFill>
                  <a:srgbClr val="FAF9EF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● 2023</a:t>
            </a:r>
            <a:endParaRPr lang="en-US" sz="1800" b="1">
              <a:solidFill>
                <a:srgbClr val="FAF9EF"/>
              </a:solidFill>
              <a:latin typeface="Century" panose="020406040505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259B4-1A72-4FAE-9F23-378DEB90520C}"/>
              </a:ext>
            </a:extLst>
          </p:cNvPr>
          <p:cNvGrpSpPr/>
          <p:nvPr userDrawn="1"/>
        </p:nvGrpSpPr>
        <p:grpSpPr>
          <a:xfrm>
            <a:off x="6156106" y="6298344"/>
            <a:ext cx="1921793" cy="567855"/>
            <a:chOff x="6175039" y="5731329"/>
            <a:chExt cx="1921793" cy="567855"/>
          </a:xfrm>
        </p:grpSpPr>
        <p:pic>
          <p:nvPicPr>
            <p:cNvPr id="17" name="Picture 16" descr="Silhouette of a park ranger facing the right.">
              <a:extLst>
                <a:ext uri="{FF2B5EF4-FFF2-40B4-BE49-F238E27FC236}">
                  <a16:creationId xmlns:a16="http://schemas.microsoft.com/office/drawing/2014/main" id="{2A27513B-E843-4480-A8CB-18AC97DD2B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11750" y1="21778" x2="11750" y2="2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52" t="28866" r="34963" b="14543"/>
            <a:stretch/>
          </p:blipFill>
          <p:spPr>
            <a:xfrm>
              <a:off x="7018572" y="5731329"/>
              <a:ext cx="704389" cy="567855"/>
            </a:xfrm>
            <a:prstGeom prst="rect">
              <a:avLst/>
            </a:prstGeom>
          </p:spPr>
        </p:pic>
        <p:pic>
          <p:nvPicPr>
            <p:cNvPr id="18" name="Picture 17" descr="Silhouette of a construction worker facing the right.">
              <a:extLst>
                <a:ext uri="{FF2B5EF4-FFF2-40B4-BE49-F238E27FC236}">
                  <a16:creationId xmlns:a16="http://schemas.microsoft.com/office/drawing/2014/main" id="{87320957-C85F-4D4D-885C-DCE7DF109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730683" y="5814598"/>
              <a:ext cx="366149" cy="484586"/>
            </a:xfrm>
            <a:prstGeom prst="rect">
              <a:avLst/>
            </a:prstGeom>
          </p:spPr>
        </p:pic>
        <p:pic>
          <p:nvPicPr>
            <p:cNvPr id="19" name="Picture 18" descr="Silhouette of a construction worker facing the right.">
              <a:extLst>
                <a:ext uri="{FF2B5EF4-FFF2-40B4-BE49-F238E27FC236}">
                  <a16:creationId xmlns:a16="http://schemas.microsoft.com/office/drawing/2014/main" id="{7AD993FB-05D9-4628-80B9-3FFACEE319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175039" y="5827873"/>
              <a:ext cx="341319" cy="471311"/>
            </a:xfrm>
            <a:prstGeom prst="rect">
              <a:avLst/>
            </a:prstGeom>
          </p:spPr>
        </p:pic>
        <p:pic>
          <p:nvPicPr>
            <p:cNvPr id="20" name="Picture 19" descr="Silhouette of a person with a baseball cap facing the right.">
              <a:extLst>
                <a:ext uri="{FF2B5EF4-FFF2-40B4-BE49-F238E27FC236}">
                  <a16:creationId xmlns:a16="http://schemas.microsoft.com/office/drawing/2014/main" id="{47DD02C1-118A-4516-B2FD-B87E4C31A5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618599" y="5829903"/>
              <a:ext cx="441252" cy="469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48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8035-2E16-4C55-8BB4-0AA8164C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51" y="369675"/>
            <a:ext cx="11053549" cy="553824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9C557-825C-40FD-A1CA-674BD2BCB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50" y="1115941"/>
            <a:ext cx="11053549" cy="49618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C6611-2938-482C-B079-4CCDEAD8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C551-5268-4375-9676-7418C474A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8035-2E16-4C55-8BB4-0AA8164C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006" y="478857"/>
            <a:ext cx="4379794" cy="1199818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C6611-2938-482C-B079-4CCDEAD8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F0C551-5268-4375-9676-7418C474AD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B9EFDF-5C3D-4860-ABBD-43E7652A9C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74006" y="1842448"/>
            <a:ext cx="4379794" cy="396239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67F832-8974-4941-9A05-2863833EF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386315"/>
            <a:ext cx="5217995" cy="750627"/>
          </a:xfrm>
          <a:prstGeom prst="rect">
            <a:avLst/>
          </a:prstGeom>
          <a:solidFill>
            <a:srgbClr val="344E41"/>
          </a:solidFill>
          <a:ln>
            <a:solidFill>
              <a:srgbClr val="344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BDC3CA-589D-4F01-8EC7-F95B4DD24B3E}"/>
              </a:ext>
            </a:extLst>
          </p:cNvPr>
          <p:cNvSpPr txBox="1"/>
          <p:nvPr userDrawn="1"/>
        </p:nvSpPr>
        <p:spPr>
          <a:xfrm>
            <a:off x="0" y="5607739"/>
            <a:ext cx="4291147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en-US" sz="1400" b="1">
                <a:solidFill>
                  <a:srgbClr val="FAF9EF"/>
                </a:solidFill>
                <a:latin typeface="Century" panose="02040604050505020304" pitchFamily="18" charset="0"/>
              </a:rPr>
              <a:t>NPS </a:t>
            </a:r>
            <a:r>
              <a:rPr lang="en-US" sz="1400" b="1">
                <a:solidFill>
                  <a:srgbClr val="FAF9EF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● 2023</a:t>
            </a:r>
            <a:endParaRPr lang="en-US" sz="1400" b="1">
              <a:solidFill>
                <a:srgbClr val="FAF9EF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8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8035-2E16-4C55-8BB4-0AA8164C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51" y="369675"/>
            <a:ext cx="11534633" cy="553824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9C557-825C-40FD-A1CA-674BD2BCB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51" y="1115941"/>
            <a:ext cx="5591033" cy="49618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C6611-2938-482C-B079-4CCDEAD8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C551-5268-4375-9676-7418C474AD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25546-2AAD-42C4-8F74-622F248CCDC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3851" y="1115941"/>
            <a:ext cx="5591033" cy="49618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1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2F007-950E-4390-8705-C870FC7A0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70152-62BC-4EE8-B212-C447C2EC9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BC012-3F1E-438C-B398-07AD4EA1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EA1EC-6F7D-4D82-8E6A-DD0C75322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D8B53-4CDD-4213-9A60-B24A5514C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71F64-5624-4433-80ED-1E3ADC2E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0C551-5268-4375-9676-7418C474A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2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CC72-2F97-445E-90D6-8CE1DAD1C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54090"/>
            <a:ext cx="12192001" cy="603910"/>
          </a:xfrm>
          <a:prstGeom prst="rect">
            <a:avLst/>
          </a:prstGeom>
          <a:solidFill>
            <a:srgbClr val="344E41"/>
          </a:solidFill>
          <a:ln>
            <a:solidFill>
              <a:srgbClr val="344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7E8D2-1B9C-4B48-A58C-18827600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D7356-0221-4DA9-BEDF-E8C8B7D86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AA6EF-6804-4043-A204-262B952E2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01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AF9EF"/>
                </a:solidFill>
              </a:defRPr>
            </a:lvl1pPr>
          </a:lstStyle>
          <a:p>
            <a:fld id="{A3F0C551-5268-4375-9676-7418C474AD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9C1C59-3491-4F2B-B60D-BF383BE1E3C4}"/>
              </a:ext>
            </a:extLst>
          </p:cNvPr>
          <p:cNvSpPr txBox="1"/>
          <p:nvPr userDrawn="1"/>
        </p:nvSpPr>
        <p:spPr>
          <a:xfrm>
            <a:off x="10389524" y="6386689"/>
            <a:ext cx="180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AF9EF"/>
                </a:solidFill>
                <a:latin typeface="Century" panose="02040604050505020304" pitchFamily="18" charset="0"/>
              </a:rPr>
              <a:t>NPS </a:t>
            </a:r>
            <a:r>
              <a:rPr lang="en-US" sz="1800" b="1">
                <a:solidFill>
                  <a:srgbClr val="FAF9EF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● 2023</a:t>
            </a:r>
            <a:endParaRPr lang="en-US" sz="1800" b="1">
              <a:solidFill>
                <a:srgbClr val="FAF9EF"/>
              </a:solidFill>
              <a:latin typeface="Century" panose="020406040505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C5B688-6DA8-4A52-8E4F-2BDC51AEBEE2}"/>
              </a:ext>
            </a:extLst>
          </p:cNvPr>
          <p:cNvGrpSpPr/>
          <p:nvPr userDrawn="1"/>
        </p:nvGrpSpPr>
        <p:grpSpPr>
          <a:xfrm>
            <a:off x="415088" y="6300902"/>
            <a:ext cx="1921793" cy="567855"/>
            <a:chOff x="415088" y="6300902"/>
            <a:chExt cx="1921793" cy="567855"/>
          </a:xfrm>
        </p:grpSpPr>
        <p:pic>
          <p:nvPicPr>
            <p:cNvPr id="8" name="Picture 7" descr="Silhouette of a park ranger facing the right.">
              <a:extLst>
                <a:ext uri="{FF2B5EF4-FFF2-40B4-BE49-F238E27FC236}">
                  <a16:creationId xmlns:a16="http://schemas.microsoft.com/office/drawing/2014/main" id="{82254F53-1AB3-4463-AB76-F141BA0C9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>
                          <a14:backgroundMark x1="11750" y1="21778" x2="11750" y2="2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52" t="28866" r="34963" b="14543"/>
            <a:stretch/>
          </p:blipFill>
          <p:spPr>
            <a:xfrm>
              <a:off x="1258621" y="6300902"/>
              <a:ext cx="704389" cy="567855"/>
            </a:xfrm>
            <a:prstGeom prst="rect">
              <a:avLst/>
            </a:prstGeom>
          </p:spPr>
        </p:pic>
        <p:pic>
          <p:nvPicPr>
            <p:cNvPr id="23" name="Picture 22" descr="Silhouette of a construction worker facing the right.">
              <a:extLst>
                <a:ext uri="{FF2B5EF4-FFF2-40B4-BE49-F238E27FC236}">
                  <a16:creationId xmlns:a16="http://schemas.microsoft.com/office/drawing/2014/main" id="{94879E13-EF35-4BD7-80A2-2FD33FD9C8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/>
            <a:stretch>
              <a:fillRect/>
            </a:stretch>
          </p:blipFill>
          <p:spPr>
            <a:xfrm>
              <a:off x="1970732" y="6384171"/>
              <a:ext cx="366149" cy="484586"/>
            </a:xfrm>
            <a:prstGeom prst="rect">
              <a:avLst/>
            </a:prstGeom>
          </p:spPr>
        </p:pic>
        <p:pic>
          <p:nvPicPr>
            <p:cNvPr id="25" name="Picture 24" descr="Silhouette of a construction worker facing the right.">
              <a:extLst>
                <a:ext uri="{FF2B5EF4-FFF2-40B4-BE49-F238E27FC236}">
                  <a16:creationId xmlns:a16="http://schemas.microsoft.com/office/drawing/2014/main" id="{D9F95E6E-577A-463E-A96A-A67A13AF9F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/>
            <a:stretch>
              <a:fillRect/>
            </a:stretch>
          </p:blipFill>
          <p:spPr>
            <a:xfrm>
              <a:off x="415088" y="6397446"/>
              <a:ext cx="341319" cy="471311"/>
            </a:xfrm>
            <a:prstGeom prst="rect">
              <a:avLst/>
            </a:prstGeom>
          </p:spPr>
        </p:pic>
        <p:pic>
          <p:nvPicPr>
            <p:cNvPr id="27" name="Picture 26" descr="Silhouette of a person with a baseball cap facing the right.">
              <a:extLst>
                <a:ext uri="{FF2B5EF4-FFF2-40B4-BE49-F238E27FC236}">
                  <a16:creationId xmlns:a16="http://schemas.microsoft.com/office/drawing/2014/main" id="{68C795C8-A4CB-428A-8460-1D5D6E2B7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/>
            <a:stretch>
              <a:fillRect/>
            </a:stretch>
          </p:blipFill>
          <p:spPr>
            <a:xfrm>
              <a:off x="858648" y="6399476"/>
              <a:ext cx="441252" cy="469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620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5" r:id="rId3"/>
    <p:sldLayoutId id="2147483665" r:id="rId4"/>
    <p:sldLayoutId id="2147483666" r:id="rId5"/>
    <p:sldLayoutId id="2147483662" r:id="rId6"/>
    <p:sldLayoutId id="2147483664" r:id="rId7"/>
    <p:sldLayoutId id="2147483663" r:id="rId8"/>
    <p:sldLayoutId id="2147483676" r:id="rId9"/>
    <p:sldLayoutId id="2147483677" r:id="rId10"/>
    <p:sldLayoutId id="2147483678" r:id="rId11"/>
    <p:sldLayoutId id="2147483679" r:id="rId12"/>
    <p:sldLayoutId id="2147483667" r:id="rId13"/>
    <p:sldLayoutId id="2147483680" r:id="rId14"/>
    <p:sldLayoutId id="2147483681" r:id="rId15"/>
    <p:sldLayoutId id="2147483682" r:id="rId16"/>
    <p:sldLayoutId id="2147483669" r:id="rId17"/>
    <p:sldLayoutId id="214748367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5B7BD0-2425-4EDD-815F-63E96592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4DAA0-CE92-4045-AE3F-A6C3B1A28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BF405-1588-46AD-A60C-BD007E6DF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B636B-DF4B-4253-9503-AA23F9A7025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84AA6-BA13-4232-AEA1-0332EFFE0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F4F92-AE5F-44A8-A177-4ABD82BD9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B0E53-BBC6-4DA1-A86E-3985F748E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2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eb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gif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fif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3963-21E5-4204-BD9A-FF38BC70C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6100" y="1399867"/>
            <a:ext cx="7818634" cy="2387600"/>
          </a:xfrm>
        </p:spPr>
        <p:txBody>
          <a:bodyPr/>
          <a:lstStyle/>
          <a:p>
            <a:r>
              <a:rPr lang="en-US" dirty="0"/>
              <a:t>Chumash: A Changing People, A Changing Land </a:t>
            </a:r>
            <a:br>
              <a:rPr lang="en-US" dirty="0"/>
            </a:br>
            <a:r>
              <a:rPr lang="en-US" dirty="0"/>
              <a:t>Santa Monica Mountains Mural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443DEB-9AEE-4CDA-87E4-DEFBF2CBFC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Rancho Sierra Vista/ Satwiwa</a:t>
            </a:r>
          </a:p>
          <a:p>
            <a:r>
              <a:rPr lang="en-US" dirty="0"/>
              <a:t>Home of the Satwiwa Native American Indian Culture Center</a:t>
            </a:r>
          </a:p>
        </p:txBody>
      </p:sp>
    </p:spTree>
    <p:extLst>
      <p:ext uri="{BB962C8B-B14F-4D97-AF65-F5344CB8AC3E}">
        <p14:creationId xmlns:p14="http://schemas.microsoft.com/office/powerpoint/2010/main" val="79400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7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tree, plant, branch&#10;&#10;Description automatically generated">
            <a:extLst>
              <a:ext uri="{FF2B5EF4-FFF2-40B4-BE49-F238E27FC236}">
                <a16:creationId xmlns:a16="http://schemas.microsoft.com/office/drawing/2014/main" id="{D53949EE-0F4C-C37F-B4B6-007532E3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0" r="7126" b="2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32" name="Rectangle 19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53F3B-94E5-A2EE-2381-82793360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en-US" sz="2200"/>
              <a:t>Riparian/Stream Community Plants</a:t>
            </a:r>
          </a:p>
        </p:txBody>
      </p:sp>
      <p:pic>
        <p:nvPicPr>
          <p:cNvPr id="9" name="Picture 8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5D125DA1-2384-51EA-884E-6DB0B73B7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6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33" name="Rectangle 21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ontent Placeholder 14">
            <a:extLst>
              <a:ext uri="{FF2B5EF4-FFF2-40B4-BE49-F238E27FC236}">
                <a16:creationId xmlns:a16="http://schemas.microsoft.com/office/drawing/2014/main" id="{42F75683-B184-423F-CF31-62EE7195F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6" name="Picture 5" descr="A picture containing plant, leaf, fern&#10;&#10;Description automatically generated">
            <a:extLst>
              <a:ext uri="{FF2B5EF4-FFF2-40B4-BE49-F238E27FC236}">
                <a16:creationId xmlns:a16="http://schemas.microsoft.com/office/drawing/2014/main" id="{A48BF1D6-8D71-CCF4-7B71-1517A45A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r="22564" b="-1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5885F-373C-6006-0BD8-578EBB70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3F0C551-5268-4375-9676-7418C474ADC5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4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4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53F3B-94E5-A2EE-2381-82793360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Seashore Community Animals</a:t>
            </a:r>
          </a:p>
        </p:txBody>
      </p:sp>
      <p:pic>
        <p:nvPicPr>
          <p:cNvPr id="10" name="Picture 9" descr="A picture containing ground, invertebrate, mollusk, eaten&#10;&#10;Description automatically generated">
            <a:extLst>
              <a:ext uri="{FF2B5EF4-FFF2-40B4-BE49-F238E27FC236}">
                <a16:creationId xmlns:a16="http://schemas.microsoft.com/office/drawing/2014/main" id="{CF1A7BAE-A7ED-C829-6CBF-D8E64DB53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-2" b="-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6" name="Content Placeholder 5" descr="A picture containing invertebrate, mussel, mollusk, close&#10;&#10;Description automatically generated">
            <a:extLst>
              <a:ext uri="{FF2B5EF4-FFF2-40B4-BE49-F238E27FC236}">
                <a16:creationId xmlns:a16="http://schemas.microsoft.com/office/drawing/2014/main" id="{640587CA-9510-21F5-7660-A7E8B4BF9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r="8516" b="-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5885F-373C-6006-0BD8-578EBB70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A3F0C551-5268-4375-9676-7418C474ADC5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93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53F3B-94E5-A2EE-2381-82793360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Seashore Community Plants</a:t>
            </a:r>
          </a:p>
        </p:txBody>
      </p:sp>
      <p:pic>
        <p:nvPicPr>
          <p:cNvPr id="5" name="Content Placeholder 4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EFF3E5DB-1269-1580-4968-76DE273BE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1" b="5739"/>
          <a:stretch/>
        </p:blipFill>
        <p:spPr>
          <a:xfrm>
            <a:off x="2190059" y="1675227"/>
            <a:ext cx="7811881" cy="43941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5885F-373C-6006-0BD8-578EBB70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A3F0C551-5268-4375-9676-7418C474ADC5}" type="slidenum">
              <a:rPr lang="en-US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66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738417-6CC5-47A4-9327-4EACA1C1F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492875"/>
            <a:ext cx="2743200" cy="365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fld id="{EE6FCE5F-AA58-4A34-B8B0-A33DCFC3FC93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/>
              </a:pPr>
              <a:t>13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75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E175C-A58F-4DBB-BE60-185EB97B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Land Acknowledgment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A80ACD-903F-4ECE-8BEE-1DDB556A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b="0" i="0" u="none" strike="noStrike" baseline="0" dirty="0">
                <a:solidFill>
                  <a:srgbClr val="221E1F"/>
                </a:solidFill>
                <a:latin typeface="Klavika Basic" panose="020B0506040000020004" pitchFamily="34" charset="0"/>
              </a:rPr>
              <a:t>We, the Santa Monica Mountains National Recreation Area, recognizes the original stewards of the lands as the first people of these places. We are grateful to the Chumash, Gabrielino- Tongva</a:t>
            </a:r>
            <a:r>
              <a:rPr lang="en-US" sz="2000" dirty="0">
                <a:solidFill>
                  <a:srgbClr val="221E1F"/>
                </a:solidFill>
                <a:latin typeface="Klavika Basic" panose="020B0506040000020004" pitchFamily="34" charset="0"/>
              </a:rPr>
              <a:t>, and </a:t>
            </a:r>
            <a:r>
              <a:rPr lang="en-US" sz="2000" dirty="0" err="1">
                <a:solidFill>
                  <a:srgbClr val="221E1F"/>
                </a:solidFill>
                <a:latin typeface="Klavika Basic" panose="020B0506040000020004" pitchFamily="34" charset="0"/>
              </a:rPr>
              <a:t>Tatavian</a:t>
            </a:r>
            <a:r>
              <a:rPr lang="en-US" sz="2000" b="0" i="0" u="none" strike="noStrike" baseline="0" dirty="0">
                <a:solidFill>
                  <a:srgbClr val="221E1F"/>
                </a:solidFill>
                <a:latin typeface="Klavika Basic" panose="020B0506040000020004" pitchFamily="34" charset="0"/>
              </a:rPr>
              <a:t> people for the ability to share stories, cultural heritage, and connection to environment on their ancestral homes. 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BD324-FDC4-49F4-AAEF-631F97B2AD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01074"/>
            <a:ext cx="2743200" cy="365125"/>
          </a:xfrm>
        </p:spPr>
        <p:txBody>
          <a:bodyPr/>
          <a:lstStyle/>
          <a:p>
            <a:fld id="{A3F0C551-5268-4375-9676-7418C474ADC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Content Placeholder 5" descr="A tree in a field&#10;&#10;Description automatically generated with low confidence">
            <a:extLst>
              <a:ext uri="{FF2B5EF4-FFF2-40B4-BE49-F238E27FC236}">
                <a16:creationId xmlns:a16="http://schemas.microsoft.com/office/drawing/2014/main" id="{DAA4727E-2D69-3AA2-CA20-60703FD21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r="11679" b="2"/>
          <a:stretch/>
        </p:blipFill>
        <p:spPr>
          <a:xfrm>
            <a:off x="868807" y="733552"/>
            <a:ext cx="4928574" cy="4928541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0892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3ACC2-7185-4E96-9462-ACE138EE1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Chaparral Community Animals</a:t>
            </a:r>
          </a:p>
        </p:txBody>
      </p:sp>
      <p:pic>
        <p:nvPicPr>
          <p:cNvPr id="19" name="Picture 18" descr="A picture containing grass, outdoor, tree, dirt&#10;&#10;Description automatically generated">
            <a:extLst>
              <a:ext uri="{FF2B5EF4-FFF2-40B4-BE49-F238E27FC236}">
                <a16:creationId xmlns:a16="http://schemas.microsoft.com/office/drawing/2014/main" id="{2B8ABCB9-5ECA-FEB9-0032-D8B7D5D43C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685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7" name="Picture 16" descr="A butterfly on a flower&#10;&#10;Description automatically generated">
            <a:extLst>
              <a:ext uri="{FF2B5EF4-FFF2-40B4-BE49-F238E27FC236}">
                <a16:creationId xmlns:a16="http://schemas.microsoft.com/office/drawing/2014/main" id="{B1B0D11B-485C-9AFA-19A3-CDB434997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2" r="4" b="506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27" name="Picture 26" descr="A small rodent on the ground&#10;&#10;Description automatically generated with low confidence">
            <a:extLst>
              <a:ext uri="{FF2B5EF4-FFF2-40B4-BE49-F238E27FC236}">
                <a16:creationId xmlns:a16="http://schemas.microsoft.com/office/drawing/2014/main" id="{302A9916-4E87-E33E-035A-AB5E9C9BF4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1" b="5056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13" name="Picture 12" descr="A black and white dog&#10;&#10;Description automatically generated with medium confidence">
            <a:extLst>
              <a:ext uri="{FF2B5EF4-FFF2-40B4-BE49-F238E27FC236}">
                <a16:creationId xmlns:a16="http://schemas.microsoft.com/office/drawing/2014/main" id="{40CD7C1F-78D1-454E-5BCD-FB6C9F6793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3" r="1" b="10985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5" name="Picture 14" descr="A picture containing text, ground, outdoor, reptile&#10;&#10;Description automatically generated">
            <a:extLst>
              <a:ext uri="{FF2B5EF4-FFF2-40B4-BE49-F238E27FC236}">
                <a16:creationId xmlns:a16="http://schemas.microsoft.com/office/drawing/2014/main" id="{6E44CFA0-E6E8-9191-B775-B0FAEBD4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4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1" name="Picture 10" descr="A picture containing ground, lizard, rock, reptile&#10;&#10;Description automatically generated">
            <a:extLst>
              <a:ext uri="{FF2B5EF4-FFF2-40B4-BE49-F238E27FC236}">
                <a16:creationId xmlns:a16="http://schemas.microsoft.com/office/drawing/2014/main" id="{55A25145-34B1-F6F9-0E63-C1D62F2DB4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8" r="1" b="16515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39" name="Straight Connector 3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07F86-BD9A-4429-ACBF-A9C09F2B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A3F0C551-5268-4375-9676-7418C474ADC5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6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3ACC2-7185-4E96-9462-ACE138EE1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Chaparral Community Plants</a:t>
            </a:r>
          </a:p>
        </p:txBody>
      </p:sp>
      <p:pic>
        <p:nvPicPr>
          <p:cNvPr id="9" name="Picture 8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3375B509-93E9-F8F9-F15C-A98B7484D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r="1" b="19531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25" name="Picture 2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9770646A-6543-C240-9776-DCB6806D7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r="-3" b="-3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23" name="Picture 22" descr="A picture containing plant, tree, palm&#10;&#10;Description automatically generated">
            <a:extLst>
              <a:ext uri="{FF2B5EF4-FFF2-40B4-BE49-F238E27FC236}">
                <a16:creationId xmlns:a16="http://schemas.microsoft.com/office/drawing/2014/main" id="{D0333082-4F8D-D8BF-5070-49C8D8E50C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0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29" name="Picture 28" descr="A picture containing outdoor, grass, sky, tree&#10;&#10;Description automatically generated">
            <a:extLst>
              <a:ext uri="{FF2B5EF4-FFF2-40B4-BE49-F238E27FC236}">
                <a16:creationId xmlns:a16="http://schemas.microsoft.com/office/drawing/2014/main" id="{6663895C-0D0E-E10F-210F-622BAF530D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2" r="-2" b="16013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21" name="Picture 20" descr="A picture containing outdoor, tree, plant&#10;&#10;Description automatically generated">
            <a:extLst>
              <a:ext uri="{FF2B5EF4-FFF2-40B4-BE49-F238E27FC236}">
                <a16:creationId xmlns:a16="http://schemas.microsoft.com/office/drawing/2014/main" id="{CC77C039-C16E-1DD6-1213-C0C04DC771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" b="19099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31" name="Picture 30" descr="A close-up of a tree&#10;&#10;Description automatically generated with low confidence">
            <a:extLst>
              <a:ext uri="{FF2B5EF4-FFF2-40B4-BE49-F238E27FC236}">
                <a16:creationId xmlns:a16="http://schemas.microsoft.com/office/drawing/2014/main" id="{DE473F8B-095A-AB12-8602-00E228C3A3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4" r="1" b="5734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07F86-BD9A-4429-ACBF-A9C09F2B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A3F0C551-5268-4375-9676-7418C474ADC5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2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grass, outdoor, field, green&#10;&#10;Description automatically generated">
            <a:extLst>
              <a:ext uri="{FF2B5EF4-FFF2-40B4-BE49-F238E27FC236}">
                <a16:creationId xmlns:a16="http://schemas.microsoft.com/office/drawing/2014/main" id="{B311C719-14D0-1539-BA49-87074A1A28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r="1" b="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Picture 9" descr="A picture containing reptile, snake, open, wood&#10;&#10;Description automatically generated">
            <a:extLst>
              <a:ext uri="{FF2B5EF4-FFF2-40B4-BE49-F238E27FC236}">
                <a16:creationId xmlns:a16="http://schemas.microsoft.com/office/drawing/2014/main" id="{9C4CFE5C-6C6B-3F50-8BD4-6747EFB12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" b="4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8" name="Picture 7" descr="A small rodent in the grass&#10;&#10;Description automatically generated with low confidence">
            <a:extLst>
              <a:ext uri="{FF2B5EF4-FFF2-40B4-BE49-F238E27FC236}">
                <a16:creationId xmlns:a16="http://schemas.microsoft.com/office/drawing/2014/main" id="{3A7D3775-8B6C-D450-0B65-1D195B52C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53F3B-94E5-A2EE-2381-82793360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Oak Woodland Community Animals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hawk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6650BA12-2BF3-7AEE-A7DF-D9A045F060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r="6649" b="1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5885F-373C-6006-0BD8-578EBB70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3404" y="6356350"/>
            <a:ext cx="239815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A3F0C551-5268-4375-9676-7418C474ADC5}" type="slidenum">
              <a:rPr lang="en-US">
                <a:solidFill>
                  <a:schemeClr val="bg1"/>
                </a:solidFill>
              </a:rPr>
              <a:pPr algn="r">
                <a:spcAft>
                  <a:spcPts val="600"/>
                </a:spcAft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9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ree in a field&#10;&#10;Description automatically generated with low confidence">
            <a:extLst>
              <a:ext uri="{FF2B5EF4-FFF2-40B4-BE49-F238E27FC236}">
                <a16:creationId xmlns:a16="http://schemas.microsoft.com/office/drawing/2014/main" id="{D06A5A82-DB95-1099-C649-C1FC75288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0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F758191E-83BF-00DC-6B76-4539D3DC6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8" descr="A picture containing plant, tree, leaf, branch&#10;&#10;Description automatically generated">
            <a:extLst>
              <a:ext uri="{FF2B5EF4-FFF2-40B4-BE49-F238E27FC236}">
                <a16:creationId xmlns:a16="http://schemas.microsoft.com/office/drawing/2014/main" id="{30036F8A-6574-D56D-F6C2-276D9EAE8D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53F3B-94E5-A2EE-2381-82793360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/>
              <a:t>Oak Woodland Community Plants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0A816-03A8-E650-DE9E-5D3FF8D09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  <p:pic>
        <p:nvPicPr>
          <p:cNvPr id="12" name="Picture 11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E9D1FC8C-2069-E832-3FCE-AC100075AF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5" r="2" b="11799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5885F-373C-6006-0BD8-578EBB70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165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3F0C551-5268-4375-9676-7418C474ADC5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59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wolf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E9B3203F-8B33-077B-B425-33F2990EC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29266" b="-3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6" name="Content Placeholder 5" descr="A small rodent on the ground&#10;&#10;Description automatically generated with low confidence">
            <a:extLst>
              <a:ext uri="{FF2B5EF4-FFF2-40B4-BE49-F238E27FC236}">
                <a16:creationId xmlns:a16="http://schemas.microsoft.com/office/drawing/2014/main" id="{240F3D60-EA99-CA79-660A-3821C2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26243" b="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24" name="Picture 23" descr="A butterfly on a leaf&#10;&#10;Description automatically generated">
            <a:extLst>
              <a:ext uri="{FF2B5EF4-FFF2-40B4-BE49-F238E27FC236}">
                <a16:creationId xmlns:a16="http://schemas.microsoft.com/office/drawing/2014/main" id="{4B4C6941-CA9B-269E-D530-02B96388B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" r="1" b="618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4" name="Picture 13" descr="A snake on the ground&#10;&#10;Description automatically generated with low confidence">
            <a:extLst>
              <a:ext uri="{FF2B5EF4-FFF2-40B4-BE49-F238E27FC236}">
                <a16:creationId xmlns:a16="http://schemas.microsoft.com/office/drawing/2014/main" id="{C23367A0-DDBB-5442-0A61-3DE01D6C47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9822" b="4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8" name="Picture 7" descr="A picture containing grass, cat, ground, outdoor&#10;&#10;Description automatically generated">
            <a:extLst>
              <a:ext uri="{FF2B5EF4-FFF2-40B4-BE49-F238E27FC236}">
                <a16:creationId xmlns:a16="http://schemas.microsoft.com/office/drawing/2014/main" id="{91C166D0-377D-7C77-987A-0CB458CF4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4" r="-1" b="-1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8D7A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53F3B-94E5-A2EE-2381-82793360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Grassland Community Animals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664D321-7EC0-4842-B5B9-3DFFDF2CA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5885F-373C-6006-0BD8-578EBB70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88" y="6312958"/>
            <a:ext cx="613012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A3F0C551-5268-4375-9676-7418C474ADC5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6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yellow flower with green leaves&#10;&#10;Description automatically generated with low confidence">
            <a:extLst>
              <a:ext uri="{FF2B5EF4-FFF2-40B4-BE49-F238E27FC236}">
                <a16:creationId xmlns:a16="http://schemas.microsoft.com/office/drawing/2014/main" id="{235BD860-4EA3-C020-8391-554ACD2A5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1" r="24306" b="3"/>
          <a:stretch/>
        </p:blipFill>
        <p:spPr>
          <a:xfrm>
            <a:off x="10653" y="10"/>
            <a:ext cx="2970445" cy="3383269"/>
          </a:xfrm>
          <a:prstGeom prst="rect">
            <a:avLst/>
          </a:prstGeom>
        </p:spPr>
      </p:pic>
      <p:pic>
        <p:nvPicPr>
          <p:cNvPr id="13" name="Picture 12" descr="A close up of a purple flower&#10;&#10;Description automatically generated with medium confidence">
            <a:extLst>
              <a:ext uri="{FF2B5EF4-FFF2-40B4-BE49-F238E27FC236}">
                <a16:creationId xmlns:a16="http://schemas.microsoft.com/office/drawing/2014/main" id="{63FC3B36-7FAF-8FC7-0BB5-93F6FB64F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8885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2" name="Picture 11" descr="A group of trees with yellow flowers&#10;&#10;Description automatically generated with medium confidence">
            <a:extLst>
              <a:ext uri="{FF2B5EF4-FFF2-40B4-BE49-F238E27FC236}">
                <a16:creationId xmlns:a16="http://schemas.microsoft.com/office/drawing/2014/main" id="{0DBED83A-39BA-92F3-3AD3-B231A9F36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r="23953" b="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7" name="Picture 6" descr="A picture containing sky, outdoor, grass, field&#10;&#10;Description automatically generated">
            <a:extLst>
              <a:ext uri="{FF2B5EF4-FFF2-40B4-BE49-F238E27FC236}">
                <a16:creationId xmlns:a16="http://schemas.microsoft.com/office/drawing/2014/main" id="{520F8032-E206-B717-5DC8-A7BCA5F96C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5" b="1821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0" name="Picture 9" descr="A field of flowers with hill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D31EDFE5-2930-C0AD-DF66-D1DAED9EFB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9" r="-1" b="-1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75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53F3B-94E5-A2EE-2381-82793360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Grassland Community Plants</a:t>
            </a:r>
          </a:p>
        </p:txBody>
      </p:sp>
      <p:pic>
        <p:nvPicPr>
          <p:cNvPr id="16" name="Content Placeholder 15" descr="A yellow flower with green leaves&#10;&#10;Description automatically generated with low confidence">
            <a:extLst>
              <a:ext uri="{FF2B5EF4-FFF2-40B4-BE49-F238E27FC236}">
                <a16:creationId xmlns:a16="http://schemas.microsoft.com/office/drawing/2014/main" id="{56EF8174-9C76-DDB5-D9F1-3E0A273F3F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4" r="4095" b="2631"/>
          <a:stretch/>
        </p:blipFill>
        <p:spPr>
          <a:xfrm>
            <a:off x="10653" y="1"/>
            <a:ext cx="2981098" cy="33832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5885F-373C-6006-0BD8-578EBB70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88" y="6312958"/>
            <a:ext cx="613012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A3F0C551-5268-4375-9676-7418C474ADC5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25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deer in a field&#10;&#10;Description automatically generated with medium confidence">
            <a:extLst>
              <a:ext uri="{FF2B5EF4-FFF2-40B4-BE49-F238E27FC236}">
                <a16:creationId xmlns:a16="http://schemas.microsoft.com/office/drawing/2014/main" id="{38DBE089-9217-A58A-D88C-665CF0534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r="17045" b="-1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53F3B-94E5-A2EE-2381-82793360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en-US" sz="2200"/>
              <a:t>Riparian/Stream Community Animals</a:t>
            </a:r>
          </a:p>
        </p:txBody>
      </p:sp>
      <p:pic>
        <p:nvPicPr>
          <p:cNvPr id="10" name="Picture 9" descr="A hummingbird flying in the air&#10;&#10;Description automatically generated">
            <a:extLst>
              <a:ext uri="{FF2B5EF4-FFF2-40B4-BE49-F238E27FC236}">
                <a16:creationId xmlns:a16="http://schemas.microsoft.com/office/drawing/2014/main" id="{89210C0B-A95B-31F4-8E48-0C19A8AA8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r="7544" b="3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F4FC8A-5CCD-B28D-9A93-555526129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12" name="Picture 11" descr="A raccoon standing on a tree trunk&#10;&#10;Description automatically generated with medium confidence">
            <a:extLst>
              <a:ext uri="{FF2B5EF4-FFF2-40B4-BE49-F238E27FC236}">
                <a16:creationId xmlns:a16="http://schemas.microsoft.com/office/drawing/2014/main" id="{EB73E052-67BD-8A78-BED3-892305E1D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5796" b="-1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5885F-373C-6006-0BD8-578EBB70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3F0C551-5268-4375-9676-7418C474ADC5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23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4ED84F86DD604C93A84ABC4ED88FEF" ma:contentTypeVersion="6" ma:contentTypeDescription="Create a new document." ma:contentTypeScope="" ma:versionID="f2358761d928363efd288fff15fb1d5d">
  <xsd:schema xmlns:xsd="http://www.w3.org/2001/XMLSchema" xmlns:xs="http://www.w3.org/2001/XMLSchema" xmlns:p="http://schemas.microsoft.com/office/2006/metadata/properties" xmlns:ns2="e8a515c8-e025-43c3-8eb0-19df4b1cd1f9" targetNamespace="http://schemas.microsoft.com/office/2006/metadata/properties" ma:root="true" ma:fieldsID="6b15426828367eaac64b6edbb195982b" ns2:_="">
    <xsd:import namespace="e8a515c8-e025-43c3-8eb0-19df4b1cd1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a515c8-e025-43c3-8eb0-19df4b1cd1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6EB59A-9AEA-42BE-8FD0-D34E6910F9A5}">
  <ds:schemaRefs>
    <ds:schemaRef ds:uri="e8a515c8-e025-43c3-8eb0-19df4b1cd1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64D1530-8308-4773-90B5-C8FD9629737A}">
  <ds:schemaRefs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e8a515c8-e025-43c3-8eb0-19df4b1cd1f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A19775A-1FB9-427C-95E9-6602F21571D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5fe813e-0caa-432a-b2ac-d555aa91bd1c}" enabled="0" method="" siteId="{d5fe813e-0caa-432a-b2ac-d555aa91bd1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135</Words>
  <Application>Microsoft Office PowerPoint</Application>
  <PresentationFormat>Widescreen</PresentationFormat>
  <Paragraphs>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Century</vt:lpstr>
      <vt:lpstr>Frutiger LT Std</vt:lpstr>
      <vt:lpstr>Klavika Basic</vt:lpstr>
      <vt:lpstr>Office Theme</vt:lpstr>
      <vt:lpstr>Office Theme</vt:lpstr>
      <vt:lpstr>Chumash: A Changing People, A Changing Land  Santa Monica Mountains Mural</vt:lpstr>
      <vt:lpstr>Land Acknowledgment</vt:lpstr>
      <vt:lpstr>Chaparral Community Animals</vt:lpstr>
      <vt:lpstr>Chaparral Community Plants</vt:lpstr>
      <vt:lpstr>Oak Woodland Community Animals</vt:lpstr>
      <vt:lpstr>Oak Woodland Community Plants</vt:lpstr>
      <vt:lpstr>Grassland Community Animals</vt:lpstr>
      <vt:lpstr>Grassland Community Plants</vt:lpstr>
      <vt:lpstr>Riparian/Stream Community Animals</vt:lpstr>
      <vt:lpstr>Riparian/Stream Community Plants</vt:lpstr>
      <vt:lpstr>Seashore Community Animals</vt:lpstr>
      <vt:lpstr>Seashore Community Plants</vt:lpstr>
      <vt:lpstr>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Lopez, Elizabeth [USA]</dc:creator>
  <cp:lastModifiedBy>Calvaresi, Mary K</cp:lastModifiedBy>
  <cp:revision>12</cp:revision>
  <dcterms:created xsi:type="dcterms:W3CDTF">2022-08-29T15:27:23Z</dcterms:created>
  <dcterms:modified xsi:type="dcterms:W3CDTF">2023-09-15T08:00:56Z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0x010100174ED84F86DD604C93A84ABC4ED88FEF</vt:lpwstr>
  </property>
  <property fmtid="{D5CDD505-2E9C-101B-9397-08002B2CF9AE}" pid="3" name="MediaServiceImageTags">
    <vt:lpwstr/>
  </property>
</Properties>
</file>