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48" r:id="rId5"/>
  </p:sldMasterIdLst>
  <p:notesMasterIdLst>
    <p:notesMasterId r:id="rId13"/>
  </p:notesMasterIdLst>
  <p:sldIdLst>
    <p:sldId id="256" r:id="rId6"/>
    <p:sldId id="262" r:id="rId7"/>
    <p:sldId id="261" r:id="rId8"/>
    <p:sldId id="264" r:id="rId9"/>
    <p:sldId id="274" r:id="rId10"/>
    <p:sldId id="275"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9EF"/>
    <a:srgbClr val="FFFEF7"/>
    <a:srgbClr val="FFFDE1"/>
    <a:srgbClr val="FFF7E1"/>
    <a:srgbClr val="344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8694E-7DB3-420A-BD5E-D34DC4B4DC38}" v="27" dt="2023-09-14T20:27:16.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varesi, Mary K" userId="3d209314-d3b1-43df-9f08-6eb2fb134bc4" providerId="ADAL" clId="{64F8694E-7DB3-420A-BD5E-D34DC4B4DC38}"/>
    <pc:docChg chg="undo custSel addSld delSld modSld">
      <pc:chgData name="Calvaresi, Mary K" userId="3d209314-d3b1-43df-9f08-6eb2fb134bc4" providerId="ADAL" clId="{64F8694E-7DB3-420A-BD5E-D34DC4B4DC38}" dt="2023-09-15T08:01:43.844" v="581" actId="14100"/>
      <pc:docMkLst>
        <pc:docMk/>
      </pc:docMkLst>
      <pc:sldChg chg="modSp mod">
        <pc:chgData name="Calvaresi, Mary K" userId="3d209314-d3b1-43df-9f08-6eb2fb134bc4" providerId="ADAL" clId="{64F8694E-7DB3-420A-BD5E-D34DC4B4DC38}" dt="2023-09-15T08:01:43.844" v="581" actId="14100"/>
        <pc:sldMkLst>
          <pc:docMk/>
          <pc:sldMk cId="794009118" sldId="256"/>
        </pc:sldMkLst>
        <pc:spChg chg="mod">
          <ac:chgData name="Calvaresi, Mary K" userId="3d209314-d3b1-43df-9f08-6eb2fb134bc4" providerId="ADAL" clId="{64F8694E-7DB3-420A-BD5E-D34DC4B4DC38}" dt="2023-09-15T08:01:43.844" v="581" actId="14100"/>
          <ac:spMkLst>
            <pc:docMk/>
            <pc:sldMk cId="794009118" sldId="256"/>
            <ac:spMk id="2" creationId="{E00E3963-21E5-4204-BD9A-FF38BC70C9A7}"/>
          </ac:spMkLst>
        </pc:spChg>
      </pc:sldChg>
      <pc:sldChg chg="addSp modSp mod">
        <pc:chgData name="Calvaresi, Mary K" userId="3d209314-d3b1-43df-9f08-6eb2fb134bc4" providerId="ADAL" clId="{64F8694E-7DB3-420A-BD5E-D34DC4B4DC38}" dt="2023-09-14T20:55:22.803" v="576" actId="20577"/>
        <pc:sldMkLst>
          <pc:docMk/>
          <pc:sldMk cId="3710367281" sldId="261"/>
        </pc:sldMkLst>
        <pc:spChg chg="mod">
          <ac:chgData name="Calvaresi, Mary K" userId="3d209314-d3b1-43df-9f08-6eb2fb134bc4" providerId="ADAL" clId="{64F8694E-7DB3-420A-BD5E-D34DC4B4DC38}" dt="2023-09-14T20:11:28.792" v="193" actId="20577"/>
          <ac:spMkLst>
            <pc:docMk/>
            <pc:sldMk cId="3710367281" sldId="261"/>
            <ac:spMk id="2" creationId="{44A3ACC2-7185-4E96-9462-ACE138EE11C6}"/>
          </ac:spMkLst>
        </pc:spChg>
        <pc:spChg chg="mod">
          <ac:chgData name="Calvaresi, Mary K" userId="3d209314-d3b1-43df-9f08-6eb2fb134bc4" providerId="ADAL" clId="{64F8694E-7DB3-420A-BD5E-D34DC4B4DC38}" dt="2023-09-14T20:55:22.803" v="576" actId="20577"/>
          <ac:spMkLst>
            <pc:docMk/>
            <pc:sldMk cId="3710367281" sldId="261"/>
            <ac:spMk id="3" creationId="{65BD2E84-3987-472A-8D76-3FFC64DE8D3C}"/>
          </ac:spMkLst>
        </pc:spChg>
        <pc:picChg chg="add mod">
          <ac:chgData name="Calvaresi, Mary K" userId="3d209314-d3b1-43df-9f08-6eb2fb134bc4" providerId="ADAL" clId="{64F8694E-7DB3-420A-BD5E-D34DC4B4DC38}" dt="2023-09-14T20:24:06.489" v="460" actId="1076"/>
          <ac:picMkLst>
            <pc:docMk/>
            <pc:sldMk cId="3710367281" sldId="261"/>
            <ac:picMk id="6" creationId="{7CA9C441-E339-D922-C0E8-D61126D1DD2E}"/>
          </ac:picMkLst>
        </pc:picChg>
      </pc:sldChg>
      <pc:sldChg chg="del">
        <pc:chgData name="Calvaresi, Mary K" userId="3d209314-d3b1-43df-9f08-6eb2fb134bc4" providerId="ADAL" clId="{64F8694E-7DB3-420A-BD5E-D34DC4B4DC38}" dt="2023-09-14T20:12:32.016" v="300" actId="2696"/>
        <pc:sldMkLst>
          <pc:docMk/>
          <pc:sldMk cId="1510972418" sldId="263"/>
        </pc:sldMkLst>
      </pc:sldChg>
      <pc:sldChg chg="addSp modSp mod setBg">
        <pc:chgData name="Calvaresi, Mary K" userId="3d209314-d3b1-43df-9f08-6eb2fb134bc4" providerId="ADAL" clId="{64F8694E-7DB3-420A-BD5E-D34DC4B4DC38}" dt="2023-09-14T20:27:07.294" v="466" actId="26606"/>
        <pc:sldMkLst>
          <pc:docMk/>
          <pc:sldMk cId="4202346254" sldId="264"/>
        </pc:sldMkLst>
        <pc:spChg chg="mod">
          <ac:chgData name="Calvaresi, Mary K" userId="3d209314-d3b1-43df-9f08-6eb2fb134bc4" providerId="ADAL" clId="{64F8694E-7DB3-420A-BD5E-D34DC4B4DC38}" dt="2023-09-14T20:27:07.294" v="466" actId="26606"/>
          <ac:spMkLst>
            <pc:docMk/>
            <pc:sldMk cId="4202346254" sldId="264"/>
            <ac:spMk id="2" creationId="{B57A31E3-32E2-43EA-963B-BA6E07B6AD8A}"/>
          </ac:spMkLst>
        </pc:spChg>
        <pc:spChg chg="mod">
          <ac:chgData name="Calvaresi, Mary K" userId="3d209314-d3b1-43df-9f08-6eb2fb134bc4" providerId="ADAL" clId="{64F8694E-7DB3-420A-BD5E-D34DC4B4DC38}" dt="2023-09-14T20:27:07.294" v="466" actId="26606"/>
          <ac:spMkLst>
            <pc:docMk/>
            <pc:sldMk cId="4202346254" sldId="264"/>
            <ac:spMk id="3" creationId="{5D5A8AF3-75F1-4DAC-B8FC-B270AEF6F731}"/>
          </ac:spMkLst>
        </pc:spChg>
        <pc:spChg chg="mod ord">
          <ac:chgData name="Calvaresi, Mary K" userId="3d209314-d3b1-43df-9f08-6eb2fb134bc4" providerId="ADAL" clId="{64F8694E-7DB3-420A-BD5E-D34DC4B4DC38}" dt="2023-09-14T20:27:07.294" v="466" actId="26606"/>
          <ac:spMkLst>
            <pc:docMk/>
            <pc:sldMk cId="4202346254" sldId="264"/>
            <ac:spMk id="5" creationId="{F1F632AF-97DC-44D6-ACDE-D6DE53B7FE99}"/>
          </ac:spMkLst>
        </pc:spChg>
        <pc:spChg chg="add">
          <ac:chgData name="Calvaresi, Mary K" userId="3d209314-d3b1-43df-9f08-6eb2fb134bc4" providerId="ADAL" clId="{64F8694E-7DB3-420A-BD5E-D34DC4B4DC38}" dt="2023-09-14T20:27:07.294" v="466" actId="26606"/>
          <ac:spMkLst>
            <pc:docMk/>
            <pc:sldMk cId="4202346254" sldId="264"/>
            <ac:spMk id="11" creationId="{201CC55D-ED54-4C5C-95E6-10947BD1103B}"/>
          </ac:spMkLst>
        </pc:spChg>
        <pc:spChg chg="add">
          <ac:chgData name="Calvaresi, Mary K" userId="3d209314-d3b1-43df-9f08-6eb2fb134bc4" providerId="ADAL" clId="{64F8694E-7DB3-420A-BD5E-D34DC4B4DC38}" dt="2023-09-14T20:27:07.294" v="466" actId="26606"/>
          <ac:spMkLst>
            <pc:docMk/>
            <pc:sldMk cId="4202346254" sldId="264"/>
            <ac:spMk id="17" creationId="{3873B707-463F-40B0-8227-E8CC6C67EB25}"/>
          </ac:spMkLst>
        </pc:spChg>
        <pc:spChg chg="add">
          <ac:chgData name="Calvaresi, Mary K" userId="3d209314-d3b1-43df-9f08-6eb2fb134bc4" providerId="ADAL" clId="{64F8694E-7DB3-420A-BD5E-D34DC4B4DC38}" dt="2023-09-14T20:27:07.294" v="466" actId="26606"/>
          <ac:spMkLst>
            <pc:docMk/>
            <pc:sldMk cId="4202346254" sldId="264"/>
            <ac:spMk id="19" creationId="{C13237C8-E62C-4F0D-A318-BD6FB6C2D138}"/>
          </ac:spMkLst>
        </pc:spChg>
        <pc:spChg chg="add">
          <ac:chgData name="Calvaresi, Mary K" userId="3d209314-d3b1-43df-9f08-6eb2fb134bc4" providerId="ADAL" clId="{64F8694E-7DB3-420A-BD5E-D34DC4B4DC38}" dt="2023-09-14T20:27:07.294" v="466" actId="26606"/>
          <ac:spMkLst>
            <pc:docMk/>
            <pc:sldMk cId="4202346254" sldId="264"/>
            <ac:spMk id="21" creationId="{19C9EAEA-39D0-4B0E-A0EB-51E7B26740B1}"/>
          </ac:spMkLst>
        </pc:spChg>
        <pc:grpChg chg="add">
          <ac:chgData name="Calvaresi, Mary K" userId="3d209314-d3b1-43df-9f08-6eb2fb134bc4" providerId="ADAL" clId="{64F8694E-7DB3-420A-BD5E-D34DC4B4DC38}" dt="2023-09-14T20:27:07.294" v="466" actId="26606"/>
          <ac:grpSpMkLst>
            <pc:docMk/>
            <pc:sldMk cId="4202346254" sldId="264"/>
            <ac:grpSpMk id="13" creationId="{1DE889C7-FAD6-4397-98E2-05D503484459}"/>
          </ac:grpSpMkLst>
        </pc:grpChg>
        <pc:picChg chg="add mod">
          <ac:chgData name="Calvaresi, Mary K" userId="3d209314-d3b1-43df-9f08-6eb2fb134bc4" providerId="ADAL" clId="{64F8694E-7DB3-420A-BD5E-D34DC4B4DC38}" dt="2023-09-14T20:27:07.294" v="466" actId="26606"/>
          <ac:picMkLst>
            <pc:docMk/>
            <pc:sldMk cId="4202346254" sldId="264"/>
            <ac:picMk id="6" creationId="{FC861B17-4AF6-B9AD-4507-7AF07637FA4D}"/>
          </ac:picMkLst>
        </pc:picChg>
      </pc:sldChg>
      <pc:sldChg chg="del">
        <pc:chgData name="Calvaresi, Mary K" userId="3d209314-d3b1-43df-9f08-6eb2fb134bc4" providerId="ADAL" clId="{64F8694E-7DB3-420A-BD5E-D34DC4B4DC38}" dt="2023-09-14T20:12:32.016" v="300" actId="2696"/>
        <pc:sldMkLst>
          <pc:docMk/>
          <pc:sldMk cId="3849044038" sldId="265"/>
        </pc:sldMkLst>
      </pc:sldChg>
      <pc:sldChg chg="addSp modSp mod setBg">
        <pc:chgData name="Calvaresi, Mary K" userId="3d209314-d3b1-43df-9f08-6eb2fb134bc4" providerId="ADAL" clId="{64F8694E-7DB3-420A-BD5E-D34DC4B4DC38}" dt="2023-09-14T20:27:20.123" v="471" actId="26606"/>
        <pc:sldMkLst>
          <pc:docMk/>
          <pc:sldMk cId="3692145396" sldId="274"/>
        </pc:sldMkLst>
        <pc:spChg chg="mod">
          <ac:chgData name="Calvaresi, Mary K" userId="3d209314-d3b1-43df-9f08-6eb2fb134bc4" providerId="ADAL" clId="{64F8694E-7DB3-420A-BD5E-D34DC4B4DC38}" dt="2023-09-14T20:27:20.123" v="471" actId="26606"/>
          <ac:spMkLst>
            <pc:docMk/>
            <pc:sldMk cId="3692145396" sldId="274"/>
            <ac:spMk id="2" creationId="{B57A31E3-32E2-43EA-963B-BA6E07B6AD8A}"/>
          </ac:spMkLst>
        </pc:spChg>
        <pc:spChg chg="mod">
          <ac:chgData name="Calvaresi, Mary K" userId="3d209314-d3b1-43df-9f08-6eb2fb134bc4" providerId="ADAL" clId="{64F8694E-7DB3-420A-BD5E-D34DC4B4DC38}" dt="2023-09-14T20:27:20.123" v="471" actId="26606"/>
          <ac:spMkLst>
            <pc:docMk/>
            <pc:sldMk cId="3692145396" sldId="274"/>
            <ac:spMk id="3" creationId="{5D5A8AF3-75F1-4DAC-B8FC-B270AEF6F731}"/>
          </ac:spMkLst>
        </pc:spChg>
        <pc:spChg chg="mod">
          <ac:chgData name="Calvaresi, Mary K" userId="3d209314-d3b1-43df-9f08-6eb2fb134bc4" providerId="ADAL" clId="{64F8694E-7DB3-420A-BD5E-D34DC4B4DC38}" dt="2023-09-14T20:27:20.123" v="471" actId="26606"/>
          <ac:spMkLst>
            <pc:docMk/>
            <pc:sldMk cId="3692145396" sldId="274"/>
            <ac:spMk id="5" creationId="{F1F632AF-97DC-44D6-ACDE-D6DE53B7FE99}"/>
          </ac:spMkLst>
        </pc:spChg>
        <pc:picChg chg="add mod ord">
          <ac:chgData name="Calvaresi, Mary K" userId="3d209314-d3b1-43df-9f08-6eb2fb134bc4" providerId="ADAL" clId="{64F8694E-7DB3-420A-BD5E-D34DC4B4DC38}" dt="2023-09-14T20:27:20.123" v="471" actId="26606"/>
          <ac:picMkLst>
            <pc:docMk/>
            <pc:sldMk cId="3692145396" sldId="274"/>
            <ac:picMk id="6" creationId="{013872E7-1EC7-09FD-913B-57BC09446962}"/>
          </ac:picMkLst>
        </pc:picChg>
      </pc:sldChg>
      <pc:sldChg chg="addSp delSp modSp add mod">
        <pc:chgData name="Calvaresi, Mary K" userId="3d209314-d3b1-43df-9f08-6eb2fb134bc4" providerId="ADAL" clId="{64F8694E-7DB3-420A-BD5E-D34DC4B4DC38}" dt="2023-09-14T20:21:14.432" v="453" actId="14734"/>
        <pc:sldMkLst>
          <pc:docMk/>
          <pc:sldMk cId="1144637798" sldId="275"/>
        </pc:sldMkLst>
        <pc:spChg chg="del mod">
          <ac:chgData name="Calvaresi, Mary K" userId="3d209314-d3b1-43df-9f08-6eb2fb134bc4" providerId="ADAL" clId="{64F8694E-7DB3-420A-BD5E-D34DC4B4DC38}" dt="2023-09-14T20:18:08.702" v="413" actId="478"/>
          <ac:spMkLst>
            <pc:docMk/>
            <pc:sldMk cId="1144637798" sldId="275"/>
            <ac:spMk id="2" creationId="{B57A31E3-32E2-43EA-963B-BA6E07B6AD8A}"/>
          </ac:spMkLst>
        </pc:spChg>
        <pc:spChg chg="del mod">
          <ac:chgData name="Calvaresi, Mary K" userId="3d209314-d3b1-43df-9f08-6eb2fb134bc4" providerId="ADAL" clId="{64F8694E-7DB3-420A-BD5E-D34DC4B4DC38}" dt="2023-09-14T20:13:18.280" v="307" actId="3680"/>
          <ac:spMkLst>
            <pc:docMk/>
            <pc:sldMk cId="1144637798" sldId="275"/>
            <ac:spMk id="3" creationId="{5D5A8AF3-75F1-4DAC-B8FC-B270AEF6F731}"/>
          </ac:spMkLst>
        </pc:spChg>
        <pc:graphicFrameChg chg="add mod ord modGraphic">
          <ac:chgData name="Calvaresi, Mary K" userId="3d209314-d3b1-43df-9f08-6eb2fb134bc4" providerId="ADAL" clId="{64F8694E-7DB3-420A-BD5E-D34DC4B4DC38}" dt="2023-09-14T20:21:14.432" v="453" actId="14734"/>
          <ac:graphicFrameMkLst>
            <pc:docMk/>
            <pc:sldMk cId="1144637798" sldId="275"/>
            <ac:graphicFrameMk id="4" creationId="{94F70536-0213-A2D4-6FC2-6B953D4740B3}"/>
          </ac:graphicFrameMkLst>
        </pc:graphicFrameChg>
      </pc:sldChg>
      <pc:sldChg chg="del">
        <pc:chgData name="Calvaresi, Mary K" userId="3d209314-d3b1-43df-9f08-6eb2fb134bc4" providerId="ADAL" clId="{64F8694E-7DB3-420A-BD5E-D34DC4B4DC38}" dt="2023-09-14T20:12:32.016" v="300" actId="2696"/>
        <pc:sldMkLst>
          <pc:docMk/>
          <pc:sldMk cId="2852579108" sldId="275"/>
        </pc:sldMkLst>
      </pc:sldChg>
      <pc:sldChg chg="del">
        <pc:chgData name="Calvaresi, Mary K" userId="3d209314-d3b1-43df-9f08-6eb2fb134bc4" providerId="ADAL" clId="{64F8694E-7DB3-420A-BD5E-D34DC4B4DC38}" dt="2023-09-14T20:12:32.016" v="300" actId="2696"/>
        <pc:sldMkLst>
          <pc:docMk/>
          <pc:sldMk cId="4054647615" sldId="276"/>
        </pc:sldMkLst>
      </pc:sldChg>
      <pc:sldChg chg="del">
        <pc:chgData name="Calvaresi, Mary K" userId="3d209314-d3b1-43df-9f08-6eb2fb134bc4" providerId="ADAL" clId="{64F8694E-7DB3-420A-BD5E-D34DC4B4DC38}" dt="2023-09-14T20:12:32.016" v="300" actId="2696"/>
        <pc:sldMkLst>
          <pc:docMk/>
          <pc:sldMk cId="1479149841" sldId="277"/>
        </pc:sldMkLst>
      </pc:sldChg>
      <pc:sldChg chg="del">
        <pc:chgData name="Calvaresi, Mary K" userId="3d209314-d3b1-43df-9f08-6eb2fb134bc4" providerId="ADAL" clId="{64F8694E-7DB3-420A-BD5E-D34DC4B4DC38}" dt="2023-09-14T20:12:32.016" v="300" actId="2696"/>
        <pc:sldMkLst>
          <pc:docMk/>
          <pc:sldMk cId="1701043092" sldId="278"/>
        </pc:sldMkLst>
      </pc:sldChg>
      <pc:sldChg chg="del">
        <pc:chgData name="Calvaresi, Mary K" userId="3d209314-d3b1-43df-9f08-6eb2fb134bc4" providerId="ADAL" clId="{64F8694E-7DB3-420A-BD5E-D34DC4B4DC38}" dt="2023-09-14T20:12:32.016" v="300" actId="2696"/>
        <pc:sldMkLst>
          <pc:docMk/>
          <pc:sldMk cId="3548134004" sldId="279"/>
        </pc:sldMkLst>
      </pc:sldChg>
      <pc:sldChg chg="del">
        <pc:chgData name="Calvaresi, Mary K" userId="3d209314-d3b1-43df-9f08-6eb2fb134bc4" providerId="ADAL" clId="{64F8694E-7DB3-420A-BD5E-D34DC4B4DC38}" dt="2023-09-14T20:12:32.016" v="300" actId="2696"/>
        <pc:sldMkLst>
          <pc:docMk/>
          <pc:sldMk cId="1506536227" sldId="280"/>
        </pc:sldMkLst>
      </pc:sldChg>
      <pc:sldChg chg="del">
        <pc:chgData name="Calvaresi, Mary K" userId="3d209314-d3b1-43df-9f08-6eb2fb134bc4" providerId="ADAL" clId="{64F8694E-7DB3-420A-BD5E-D34DC4B4DC38}" dt="2023-09-14T20:12:32.016" v="300" actId="2696"/>
        <pc:sldMkLst>
          <pc:docMk/>
          <pc:sldMk cId="1742277216"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AE340-9350-4DCF-8830-E6B09553BF52}"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1C93B-2B6D-4FBD-9C6F-F7A5D3D7093D}" type="slidenum">
              <a:rPr lang="en-US" smtClean="0"/>
              <a:t>‹#›</a:t>
            </a:fld>
            <a:endParaRPr lang="en-US"/>
          </a:p>
        </p:txBody>
      </p:sp>
    </p:spTree>
    <p:extLst>
      <p:ext uri="{BB962C8B-B14F-4D97-AF65-F5344CB8AC3E}">
        <p14:creationId xmlns:p14="http://schemas.microsoft.com/office/powerpoint/2010/main" val="273275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E543-7CC2-429E-BFFE-8F8164016F9D}"/>
              </a:ext>
            </a:extLst>
          </p:cNvPr>
          <p:cNvSpPr>
            <a:spLocks noGrp="1"/>
          </p:cNvSpPr>
          <p:nvPr>
            <p:ph type="ctrTitle"/>
          </p:nvPr>
        </p:nvSpPr>
        <p:spPr>
          <a:xfrm>
            <a:off x="4426424" y="1399867"/>
            <a:ext cx="7246961" cy="2387600"/>
          </a:xfrm>
        </p:spPr>
        <p:txBody>
          <a:bodyPr anchor="b">
            <a:normAutofit/>
          </a:bodyPr>
          <a:lstStyle>
            <a:lvl1pPr algn="ctr">
              <a:defRPr sz="3200">
                <a:latin typeface="+mj-lt"/>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C494B53-1BCB-4C8C-AAD7-54262BC7EE41}"/>
              </a:ext>
            </a:extLst>
          </p:cNvPr>
          <p:cNvSpPr>
            <a:spLocks noGrp="1"/>
          </p:cNvSpPr>
          <p:nvPr>
            <p:ph type="subTitle" idx="1"/>
          </p:nvPr>
        </p:nvSpPr>
        <p:spPr>
          <a:xfrm>
            <a:off x="4426424" y="3879542"/>
            <a:ext cx="7246961"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DD0D3CB-E292-4CF7-AD35-042BF20341C3}"/>
              </a:ext>
            </a:extLst>
          </p:cNvPr>
          <p:cNvSpPr>
            <a:spLocks noGrp="1"/>
          </p:cNvSpPr>
          <p:nvPr>
            <p:ph type="sldNum" sz="quarter" idx="12"/>
          </p:nvPr>
        </p:nvSpPr>
        <p:spPr>
          <a:xfrm>
            <a:off x="0" y="6475903"/>
            <a:ext cx="440554" cy="365125"/>
          </a:xfrm>
        </p:spPr>
        <p:txBody>
          <a:bodyPr/>
          <a:lstStyle>
            <a:lvl1pPr>
              <a:defRPr sz="1200">
                <a:solidFill>
                  <a:schemeClr val="bg1"/>
                </a:solidFill>
              </a:defRPr>
            </a:lvl1pPr>
          </a:lstStyle>
          <a:p>
            <a:fld id="{A3F0C551-5268-4375-9676-7418C474ADC5}" type="slidenum">
              <a:rPr lang="en-US" smtClean="0"/>
              <a:pPr/>
              <a:t>‹#›</a:t>
            </a:fld>
            <a:endParaRPr lang="en-US"/>
          </a:p>
        </p:txBody>
      </p:sp>
      <p:pic>
        <p:nvPicPr>
          <p:cNvPr id="12" name="Picture 11">
            <a:extLst>
              <a:ext uri="{FF2B5EF4-FFF2-40B4-BE49-F238E27FC236}">
                <a16:creationId xmlns:a16="http://schemas.microsoft.com/office/drawing/2014/main" id="{89EE734F-3FF1-4BEE-B88A-F57E8B781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033" y="1609349"/>
            <a:ext cx="2922188" cy="3803306"/>
          </a:xfrm>
          <a:prstGeom prst="rect">
            <a:avLst/>
          </a:prstGeom>
        </p:spPr>
      </p:pic>
    </p:spTree>
    <p:extLst>
      <p:ext uri="{BB962C8B-B14F-4D97-AF65-F5344CB8AC3E}">
        <p14:creationId xmlns:p14="http://schemas.microsoft.com/office/powerpoint/2010/main" val="196374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76A1EC-2CB6-4926-99B1-CE7A7A27285B}"/>
              </a:ext>
            </a:extLst>
          </p:cNvPr>
          <p:cNvSpPr>
            <a:spLocks noGrp="1"/>
          </p:cNvSpPr>
          <p:nvPr>
            <p:ph type="sldNum" sz="quarter" idx="12"/>
          </p:nvPr>
        </p:nvSpPr>
        <p:spPr/>
        <p:txBody>
          <a:bodyPr/>
          <a:lstStyle/>
          <a:p>
            <a:fld id="{A3F0C551-5268-4375-9676-7418C474ADC5}" type="slidenum">
              <a:rPr lang="en-US" smtClean="0"/>
              <a:t>‹#›</a:t>
            </a:fld>
            <a:endParaRPr lang="en-US"/>
          </a:p>
        </p:txBody>
      </p:sp>
      <p:sp>
        <p:nvSpPr>
          <p:cNvPr id="4" name="Title 1">
            <a:extLst>
              <a:ext uri="{FF2B5EF4-FFF2-40B4-BE49-F238E27FC236}">
                <a16:creationId xmlns:a16="http://schemas.microsoft.com/office/drawing/2014/main" id="{4E13EB4F-D9DD-4EB4-8F69-5CCC74AE7FED}"/>
              </a:ext>
            </a:extLst>
          </p:cNvPr>
          <p:cNvSpPr txBox="1">
            <a:spLocks/>
          </p:cNvSpPr>
          <p:nvPr userDrawn="1"/>
        </p:nvSpPr>
        <p:spPr>
          <a:xfrm>
            <a:off x="300251" y="369675"/>
            <a:ext cx="11534633" cy="553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r>
              <a:rPr lang="en-US" sz="3200"/>
              <a:t>Click to edit Master title style</a:t>
            </a:r>
          </a:p>
        </p:txBody>
      </p:sp>
    </p:spTree>
    <p:extLst>
      <p:ext uri="{BB962C8B-B14F-4D97-AF65-F5344CB8AC3E}">
        <p14:creationId xmlns:p14="http://schemas.microsoft.com/office/powerpoint/2010/main" val="304830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D1DE1-FD91-4782-A558-DE5D3B1A6B0A}"/>
              </a:ext>
            </a:extLst>
          </p:cNvPr>
          <p:cNvSpPr>
            <a:spLocks noGrp="1"/>
          </p:cNvSpPr>
          <p:nvPr>
            <p:ph type="sldNum" sz="quarter" idx="12"/>
          </p:nvPr>
        </p:nvSpPr>
        <p:spPr/>
        <p:txBody>
          <a:bodyPr/>
          <a:lstStyle/>
          <a:p>
            <a:fld id="{A3F0C551-5268-4375-9676-7418C474ADC5}" type="slidenum">
              <a:rPr lang="en-US" smtClean="0"/>
              <a:t>‹#›</a:t>
            </a:fld>
            <a:endParaRPr lang="en-US"/>
          </a:p>
        </p:txBody>
      </p:sp>
    </p:spTree>
    <p:extLst>
      <p:ext uri="{BB962C8B-B14F-4D97-AF65-F5344CB8AC3E}">
        <p14:creationId xmlns:p14="http://schemas.microsoft.com/office/powerpoint/2010/main" val="216981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390D-F95D-4AE6-AA0A-06E976C9EFA2}"/>
              </a:ext>
            </a:extLst>
          </p:cNvPr>
          <p:cNvSpPr>
            <a:spLocks noGrp="1"/>
          </p:cNvSpPr>
          <p:nvPr>
            <p:ph type="title"/>
          </p:nvPr>
        </p:nvSpPr>
        <p:spPr>
          <a:xfrm>
            <a:off x="7504748" y="457200"/>
            <a:ext cx="3932237" cy="1600200"/>
          </a:xfrm>
        </p:spPr>
        <p:txBody>
          <a:bodyPr anchor="b">
            <a:norm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3DFB9E8-A111-44DF-82E9-AB9B5A7B8DAC}"/>
              </a:ext>
            </a:extLst>
          </p:cNvPr>
          <p:cNvSpPr>
            <a:spLocks noGrp="1"/>
          </p:cNvSpPr>
          <p:nvPr>
            <p:ph idx="1"/>
          </p:nvPr>
        </p:nvSpPr>
        <p:spPr>
          <a:xfrm>
            <a:off x="705598" y="457200"/>
            <a:ext cx="5891734" cy="4873625"/>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46279-4884-47F5-885D-597ACC433435}"/>
              </a:ext>
            </a:extLst>
          </p:cNvPr>
          <p:cNvSpPr>
            <a:spLocks noGrp="1"/>
          </p:cNvSpPr>
          <p:nvPr>
            <p:ph type="body" sz="half" idx="2"/>
          </p:nvPr>
        </p:nvSpPr>
        <p:spPr>
          <a:xfrm>
            <a:off x="7504748" y="2057400"/>
            <a:ext cx="3932237" cy="309235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B0EEF4F-2342-4FC1-8FF3-036B00050195}"/>
              </a:ext>
            </a:extLst>
          </p:cNvPr>
          <p:cNvSpPr>
            <a:spLocks noGrp="1"/>
          </p:cNvSpPr>
          <p:nvPr>
            <p:ph type="sldNum" sz="quarter" idx="12"/>
          </p:nvPr>
        </p:nvSpPr>
        <p:spPr/>
        <p:txBody>
          <a:bodyPr/>
          <a:lstStyle>
            <a:lvl1pPr>
              <a:defRPr>
                <a:solidFill>
                  <a:schemeClr val="tx1"/>
                </a:solidFill>
              </a:defRPr>
            </a:lvl1pPr>
          </a:lstStyle>
          <a:p>
            <a:fld id="{A3F0C551-5268-4375-9676-7418C474ADC5}" type="slidenum">
              <a:rPr lang="en-US" smtClean="0"/>
              <a:pPr/>
              <a:t>‹#›</a:t>
            </a:fld>
            <a:endParaRPr lang="en-US"/>
          </a:p>
        </p:txBody>
      </p:sp>
      <p:sp>
        <p:nvSpPr>
          <p:cNvPr id="6" name="Rectangle 5">
            <a:extLst>
              <a:ext uri="{FF2B5EF4-FFF2-40B4-BE49-F238E27FC236}">
                <a16:creationId xmlns:a16="http://schemas.microsoft.com/office/drawing/2014/main" id="{40FA6720-3912-4423-BFC5-1EE9DBE38641}"/>
              </a:ext>
              <a:ext uri="{C183D7F6-B498-43B3-948B-1728B52AA6E4}">
                <adec:decorative xmlns:adec="http://schemas.microsoft.com/office/drawing/2017/decorative" val="1"/>
              </a:ext>
            </a:extLst>
          </p:cNvPr>
          <p:cNvSpPr/>
          <p:nvPr userDrawn="1"/>
        </p:nvSpPr>
        <p:spPr>
          <a:xfrm>
            <a:off x="6974005" y="5386313"/>
            <a:ext cx="5217995" cy="750627"/>
          </a:xfrm>
          <a:prstGeom prst="rect">
            <a:avLst/>
          </a:prstGeom>
          <a:solidFill>
            <a:srgbClr val="344E41"/>
          </a:solidFill>
          <a:ln>
            <a:solidFill>
              <a:srgbClr val="344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40A084-8249-4CA0-AC29-5D6726F213EC}"/>
              </a:ext>
            </a:extLst>
          </p:cNvPr>
          <p:cNvSpPr txBox="1"/>
          <p:nvPr userDrawn="1"/>
        </p:nvSpPr>
        <p:spPr>
          <a:xfrm>
            <a:off x="6961632" y="5607739"/>
            <a:ext cx="5217995" cy="307777"/>
          </a:xfrm>
          <a:prstGeom prst="rect">
            <a:avLst/>
          </a:prstGeom>
          <a:noFill/>
        </p:spPr>
        <p:txBody>
          <a:bodyPr vert="horz" wrap="square" rtlCol="0">
            <a:spAutoFit/>
          </a:bodyPr>
          <a:lstStyle/>
          <a:p>
            <a:pPr algn="r"/>
            <a:r>
              <a:rPr lang="en-US" sz="1400" b="1">
                <a:solidFill>
                  <a:srgbClr val="FAF9EF"/>
                </a:solidFill>
                <a:latin typeface="Century" panose="02040604050505020304" pitchFamily="18" charset="0"/>
              </a:rPr>
              <a:t>NPS </a:t>
            </a:r>
            <a:r>
              <a:rPr lang="en-US" sz="1400" b="1">
                <a:solidFill>
                  <a:srgbClr val="FAF9EF"/>
                </a:solidFill>
                <a:latin typeface="Century" panose="02040604050505020304" pitchFamily="18" charset="0"/>
                <a:cs typeface="Calibri" panose="020F0502020204030204" pitchFamily="34" charset="0"/>
              </a:rPr>
              <a:t>● 2023</a:t>
            </a:r>
            <a:endParaRPr lang="en-US" sz="1400" b="1">
              <a:solidFill>
                <a:srgbClr val="FAF9EF"/>
              </a:solidFill>
              <a:latin typeface="Century" panose="02040604050505020304" pitchFamily="18" charset="0"/>
            </a:endParaRPr>
          </a:p>
        </p:txBody>
      </p:sp>
    </p:spTree>
    <p:extLst>
      <p:ext uri="{BB962C8B-B14F-4D97-AF65-F5344CB8AC3E}">
        <p14:creationId xmlns:p14="http://schemas.microsoft.com/office/powerpoint/2010/main" val="367943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390D-F95D-4AE6-AA0A-06E976C9EFA2}"/>
              </a:ext>
            </a:extLst>
          </p:cNvPr>
          <p:cNvSpPr>
            <a:spLocks noGrp="1"/>
          </p:cNvSpPr>
          <p:nvPr>
            <p:ph type="title"/>
          </p:nvPr>
        </p:nvSpPr>
        <p:spPr>
          <a:xfrm>
            <a:off x="839788" y="457200"/>
            <a:ext cx="3932237" cy="1600200"/>
          </a:xfrm>
        </p:spPr>
        <p:txBody>
          <a:bodyPr anchor="b">
            <a:norm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3DFB9E8-A111-44DF-82E9-AB9B5A7B8DAC}"/>
              </a:ext>
            </a:extLst>
          </p:cNvPr>
          <p:cNvSpPr>
            <a:spLocks noGrp="1"/>
          </p:cNvSpPr>
          <p:nvPr>
            <p:ph idx="1"/>
          </p:nvPr>
        </p:nvSpPr>
        <p:spPr>
          <a:xfrm>
            <a:off x="5460478" y="457200"/>
            <a:ext cx="5891734" cy="4873625"/>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46279-4884-47F5-885D-597ACC433435}"/>
              </a:ext>
            </a:extLst>
          </p:cNvPr>
          <p:cNvSpPr>
            <a:spLocks noGrp="1"/>
          </p:cNvSpPr>
          <p:nvPr>
            <p:ph type="body" sz="half" idx="2"/>
          </p:nvPr>
        </p:nvSpPr>
        <p:spPr>
          <a:xfrm>
            <a:off x="839788" y="2057400"/>
            <a:ext cx="3932237" cy="309235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B0EEF4F-2342-4FC1-8FF3-036B00050195}"/>
              </a:ext>
            </a:extLst>
          </p:cNvPr>
          <p:cNvSpPr>
            <a:spLocks noGrp="1"/>
          </p:cNvSpPr>
          <p:nvPr>
            <p:ph type="sldNum" sz="quarter" idx="12"/>
          </p:nvPr>
        </p:nvSpPr>
        <p:spPr/>
        <p:txBody>
          <a:bodyPr/>
          <a:lstStyle>
            <a:lvl1pPr>
              <a:defRPr>
                <a:solidFill>
                  <a:schemeClr val="tx1"/>
                </a:solidFill>
              </a:defRPr>
            </a:lvl1pPr>
          </a:lstStyle>
          <a:p>
            <a:fld id="{A3F0C551-5268-4375-9676-7418C474ADC5}" type="slidenum">
              <a:rPr lang="en-US" smtClean="0"/>
              <a:pPr/>
              <a:t>‹#›</a:t>
            </a:fld>
            <a:endParaRPr lang="en-US"/>
          </a:p>
        </p:txBody>
      </p:sp>
      <p:sp>
        <p:nvSpPr>
          <p:cNvPr id="6" name="Rectangle 5">
            <a:extLst>
              <a:ext uri="{FF2B5EF4-FFF2-40B4-BE49-F238E27FC236}">
                <a16:creationId xmlns:a16="http://schemas.microsoft.com/office/drawing/2014/main" id="{40FA6720-3912-4423-BFC5-1EE9DBE38641}"/>
              </a:ext>
              <a:ext uri="{C183D7F6-B498-43B3-948B-1728B52AA6E4}">
                <adec:decorative xmlns:adec="http://schemas.microsoft.com/office/drawing/2017/decorative" val="1"/>
              </a:ext>
            </a:extLst>
          </p:cNvPr>
          <p:cNvSpPr/>
          <p:nvPr userDrawn="1"/>
        </p:nvSpPr>
        <p:spPr>
          <a:xfrm>
            <a:off x="0" y="5390379"/>
            <a:ext cx="5217995" cy="750627"/>
          </a:xfrm>
          <a:prstGeom prst="rect">
            <a:avLst/>
          </a:prstGeom>
          <a:solidFill>
            <a:srgbClr val="344E41"/>
          </a:solidFill>
          <a:ln>
            <a:solidFill>
              <a:srgbClr val="344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40A084-8249-4CA0-AC29-5D6726F213EC}"/>
              </a:ext>
            </a:extLst>
          </p:cNvPr>
          <p:cNvSpPr txBox="1"/>
          <p:nvPr userDrawn="1"/>
        </p:nvSpPr>
        <p:spPr>
          <a:xfrm>
            <a:off x="0" y="5611803"/>
            <a:ext cx="4291147" cy="307777"/>
          </a:xfrm>
          <a:prstGeom prst="rect">
            <a:avLst/>
          </a:prstGeom>
          <a:noFill/>
        </p:spPr>
        <p:txBody>
          <a:bodyPr vert="horz" wrap="square" rtlCol="0">
            <a:spAutoFit/>
          </a:bodyPr>
          <a:lstStyle/>
          <a:p>
            <a:pPr algn="l"/>
            <a:r>
              <a:rPr lang="en-US" sz="1400" b="1">
                <a:solidFill>
                  <a:srgbClr val="FAF9EF"/>
                </a:solidFill>
                <a:latin typeface="Century" panose="02040604050505020304" pitchFamily="18" charset="0"/>
              </a:rPr>
              <a:t>NPS </a:t>
            </a:r>
            <a:r>
              <a:rPr lang="en-US" sz="1400" b="1">
                <a:solidFill>
                  <a:srgbClr val="FAF9EF"/>
                </a:solidFill>
                <a:latin typeface="Century" panose="02040604050505020304" pitchFamily="18" charset="0"/>
                <a:cs typeface="Calibri" panose="020F0502020204030204" pitchFamily="34" charset="0"/>
              </a:rPr>
              <a:t>● 2023</a:t>
            </a:r>
            <a:endParaRPr lang="en-US" sz="1400" b="1">
              <a:solidFill>
                <a:srgbClr val="FAF9EF"/>
              </a:solidFill>
              <a:latin typeface="Century" panose="02040604050505020304" pitchFamily="18" charset="0"/>
            </a:endParaRPr>
          </a:p>
        </p:txBody>
      </p:sp>
    </p:spTree>
    <p:extLst>
      <p:ext uri="{BB962C8B-B14F-4D97-AF65-F5344CB8AC3E}">
        <p14:creationId xmlns:p14="http://schemas.microsoft.com/office/powerpoint/2010/main" val="42482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F265-AD2F-4954-B161-9F5A1AB435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B1F5A5-D7EB-4BE9-9F10-ECB0076171C4}"/>
              </a:ext>
            </a:extLst>
          </p:cNvPr>
          <p:cNvSpPr>
            <a:spLocks noGrp="1"/>
          </p:cNvSpPr>
          <p:nvPr>
            <p:ph type="pic" idx="1"/>
          </p:nvPr>
        </p:nvSpPr>
        <p:spPr>
          <a:xfrm>
            <a:off x="5183188" y="987425"/>
            <a:ext cx="6172200" cy="487362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ABF87-DB80-459C-81D9-F06B556E23B2}"/>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8983E9A-1114-43E5-A082-CA87924B8EE1}"/>
              </a:ext>
            </a:extLst>
          </p:cNvPr>
          <p:cNvSpPr>
            <a:spLocks noGrp="1"/>
          </p:cNvSpPr>
          <p:nvPr>
            <p:ph type="sldNum" sz="quarter" idx="12"/>
          </p:nvPr>
        </p:nvSpPr>
        <p:spPr/>
        <p:txBody>
          <a:bodyPr/>
          <a:lstStyle/>
          <a:p>
            <a:fld id="{A3F0C551-5268-4375-9676-7418C474ADC5}" type="slidenum">
              <a:rPr lang="en-US" smtClean="0"/>
              <a:t>‹#›</a:t>
            </a:fld>
            <a:endParaRPr lang="en-US"/>
          </a:p>
        </p:txBody>
      </p:sp>
    </p:spTree>
    <p:extLst>
      <p:ext uri="{BB962C8B-B14F-4D97-AF65-F5344CB8AC3E}">
        <p14:creationId xmlns:p14="http://schemas.microsoft.com/office/powerpoint/2010/main" val="220808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0102-A9EC-43D9-B9EB-C926D8816958}"/>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Vertical Text Placeholder 2">
            <a:extLst>
              <a:ext uri="{FF2B5EF4-FFF2-40B4-BE49-F238E27FC236}">
                <a16:creationId xmlns:a16="http://schemas.microsoft.com/office/drawing/2014/main" id="{D12D4595-191F-4B10-BE7B-4B822FE09918}"/>
              </a:ext>
            </a:extLst>
          </p:cNvPr>
          <p:cNvSpPr>
            <a:spLocks noGrp="1"/>
          </p:cNvSpPr>
          <p:nvPr>
            <p:ph type="body" orient="vert" idx="1"/>
          </p:nvPr>
        </p:nvSpPr>
        <p:spPr/>
        <p:txBody>
          <a:bodyPr vert="eaVert"/>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6DAD5B1-C5C3-48B7-BAAA-6189D48546F9}"/>
              </a:ext>
            </a:extLst>
          </p:cNvPr>
          <p:cNvSpPr>
            <a:spLocks noGrp="1"/>
          </p:cNvSpPr>
          <p:nvPr>
            <p:ph type="sldNum" sz="quarter" idx="12"/>
          </p:nvPr>
        </p:nvSpPr>
        <p:spPr/>
        <p:txBody>
          <a:bodyPr/>
          <a:lstStyle/>
          <a:p>
            <a:fld id="{A3F0C551-5268-4375-9676-7418C474ADC5}" type="slidenum">
              <a:rPr lang="en-US" smtClean="0"/>
              <a:t>‹#›</a:t>
            </a:fld>
            <a:endParaRPr lang="en-US"/>
          </a:p>
        </p:txBody>
      </p:sp>
    </p:spTree>
    <p:extLst>
      <p:ext uri="{BB962C8B-B14F-4D97-AF65-F5344CB8AC3E}">
        <p14:creationId xmlns:p14="http://schemas.microsoft.com/office/powerpoint/2010/main" val="2603114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5B2637-889C-468F-BE84-16CA482C17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EB5E22-A2B0-40C7-B329-A10DD59BEC58}"/>
              </a:ext>
            </a:extLst>
          </p:cNvPr>
          <p:cNvSpPr>
            <a:spLocks noGrp="1"/>
          </p:cNvSpPr>
          <p:nvPr>
            <p:ph type="body" orient="vert" idx="1"/>
          </p:nvPr>
        </p:nvSpPr>
        <p:spPr>
          <a:xfrm>
            <a:off x="838200" y="365125"/>
            <a:ext cx="7734300" cy="5811838"/>
          </a:xfrm>
        </p:spPr>
        <p:txBody>
          <a:bodyPr vert="eaVert"/>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098DF5B-BA53-41C2-A1F5-36A32EA20977}"/>
              </a:ext>
            </a:extLst>
          </p:cNvPr>
          <p:cNvSpPr>
            <a:spLocks noGrp="1"/>
          </p:cNvSpPr>
          <p:nvPr>
            <p:ph type="sldNum" sz="quarter" idx="12"/>
          </p:nvPr>
        </p:nvSpPr>
        <p:spPr/>
        <p:txBody>
          <a:bodyPr/>
          <a:lstStyle/>
          <a:p>
            <a:fld id="{A3F0C551-5268-4375-9676-7418C474ADC5}" type="slidenum">
              <a:rPr lang="en-US" smtClean="0"/>
              <a:t>‹#›</a:t>
            </a:fld>
            <a:endParaRPr lang="en-US"/>
          </a:p>
        </p:txBody>
      </p:sp>
    </p:spTree>
    <p:extLst>
      <p:ext uri="{BB962C8B-B14F-4D97-AF65-F5344CB8AC3E}">
        <p14:creationId xmlns:p14="http://schemas.microsoft.com/office/powerpoint/2010/main" val="55090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E79F61-985E-4190-B718-7763BB40F74C}"/>
              </a:ext>
              <a:ext uri="{C183D7F6-B498-43B3-948B-1728B52AA6E4}">
                <adec:decorative xmlns:adec="http://schemas.microsoft.com/office/drawing/2017/decorative" val="1"/>
              </a:ext>
            </a:extLst>
          </p:cNvPr>
          <p:cNvSpPr/>
          <p:nvPr userDrawn="1"/>
        </p:nvSpPr>
        <p:spPr>
          <a:xfrm>
            <a:off x="0" y="3778941"/>
            <a:ext cx="12192000" cy="3087257"/>
          </a:xfrm>
          <a:prstGeom prst="rect">
            <a:avLst/>
          </a:prstGeom>
          <a:solidFill>
            <a:srgbClr val="C3B197"/>
          </a:solidFill>
          <a:ln>
            <a:solidFill>
              <a:srgbClr val="C3B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C3B197"/>
              </a:highlight>
              <a:uLnTx/>
              <a:uFillTx/>
              <a:latin typeface="Calibri" panose="020F0502020204030204"/>
              <a:ea typeface="+mn-ea"/>
              <a:cs typeface="+mn-cs"/>
            </a:endParaRPr>
          </a:p>
        </p:txBody>
      </p:sp>
      <p:sp>
        <p:nvSpPr>
          <p:cNvPr id="7" name="Flowchart: Terminator 103">
            <a:extLst>
              <a:ext uri="{FF2B5EF4-FFF2-40B4-BE49-F238E27FC236}">
                <a16:creationId xmlns:a16="http://schemas.microsoft.com/office/drawing/2014/main" id="{395F1438-9D07-4532-BE75-1E49A2898F91}"/>
              </a:ext>
              <a:ext uri="{C183D7F6-B498-43B3-948B-1728B52AA6E4}">
                <adec:decorative xmlns:adec="http://schemas.microsoft.com/office/drawing/2017/decorative" val="1"/>
              </a:ext>
            </a:extLst>
          </p:cNvPr>
          <p:cNvSpPr/>
          <p:nvPr userDrawn="1"/>
        </p:nvSpPr>
        <p:spPr>
          <a:xfrm rot="10800000">
            <a:off x="1263796" y="2719051"/>
            <a:ext cx="3263751" cy="220256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3307"/>
              <a:gd name="connsiteY0" fmla="*/ 0 h 21600"/>
              <a:gd name="connsiteX1" fmla="*/ 18125 w 23307"/>
              <a:gd name="connsiteY1" fmla="*/ 0 h 21600"/>
              <a:gd name="connsiteX2" fmla="*/ 23307 w 23307"/>
              <a:gd name="connsiteY2" fmla="*/ 10800 h 21600"/>
              <a:gd name="connsiteX3" fmla="*/ 18125 w 23307"/>
              <a:gd name="connsiteY3" fmla="*/ 21600 h 21600"/>
              <a:gd name="connsiteX4" fmla="*/ 3475 w 23307"/>
              <a:gd name="connsiteY4" fmla="*/ 21600 h 21600"/>
              <a:gd name="connsiteX5" fmla="*/ 0 w 23307"/>
              <a:gd name="connsiteY5" fmla="*/ 10800 h 21600"/>
              <a:gd name="connsiteX6" fmla="*/ 3475 w 23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07" h="21600">
                <a:moveTo>
                  <a:pt x="3475" y="0"/>
                </a:moveTo>
                <a:lnTo>
                  <a:pt x="18125" y="0"/>
                </a:lnTo>
                <a:cubicBezTo>
                  <a:pt x="20044" y="0"/>
                  <a:pt x="23307" y="4835"/>
                  <a:pt x="23307" y="10800"/>
                </a:cubicBezTo>
                <a:cubicBezTo>
                  <a:pt x="23307" y="16765"/>
                  <a:pt x="20044" y="21600"/>
                  <a:pt x="18125" y="21600"/>
                </a:cubicBezTo>
                <a:lnTo>
                  <a:pt x="3475" y="21600"/>
                </a:lnTo>
                <a:cubicBezTo>
                  <a:pt x="1556" y="21600"/>
                  <a:pt x="0" y="16765"/>
                  <a:pt x="0" y="10800"/>
                </a:cubicBezTo>
                <a:cubicBezTo>
                  <a:pt x="0" y="4835"/>
                  <a:pt x="1556" y="0"/>
                  <a:pt x="3475" y="0"/>
                </a:cubicBezTo>
                <a:close/>
              </a:path>
            </a:pathLst>
          </a:custGeom>
          <a:solidFill>
            <a:srgbClr val="627568"/>
          </a:solidFill>
          <a:ln w="57150"/>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CA0A7C8-B916-4B87-A41E-213937ABCBC2}"/>
              </a:ext>
              <a:ext uri="{C183D7F6-B498-43B3-948B-1728B52AA6E4}">
                <adec:decorative xmlns:adec="http://schemas.microsoft.com/office/drawing/2017/decorative" val="1"/>
              </a:ext>
            </a:extLst>
          </p:cNvPr>
          <p:cNvSpPr/>
          <p:nvPr userDrawn="1"/>
        </p:nvSpPr>
        <p:spPr>
          <a:xfrm>
            <a:off x="4002278" y="2743535"/>
            <a:ext cx="8189721" cy="2162138"/>
          </a:xfrm>
          <a:prstGeom prst="rect">
            <a:avLst/>
          </a:prstGeom>
          <a:solidFill>
            <a:srgbClr val="627568"/>
          </a:solidFill>
          <a:ln>
            <a:solidFill>
              <a:srgbClr val="627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BEADC7E-308D-4874-8C0A-95B6FACD979B}"/>
              </a:ext>
              <a:ext uri="{C183D7F6-B498-43B3-948B-1728B52AA6E4}">
                <adec:decorative xmlns:adec="http://schemas.microsoft.com/office/drawing/2017/decorative" val="1"/>
              </a:ext>
            </a:extLst>
          </p:cNvPr>
          <p:cNvSpPr/>
          <p:nvPr userDrawn="1"/>
        </p:nvSpPr>
        <p:spPr>
          <a:xfrm>
            <a:off x="10481969" y="1857151"/>
            <a:ext cx="1710031" cy="1260666"/>
          </a:xfrm>
          <a:prstGeom prst="rect">
            <a:avLst/>
          </a:prstGeom>
          <a:solidFill>
            <a:srgbClr val="627568"/>
          </a:solidFill>
          <a:ln>
            <a:solidFill>
              <a:srgbClr val="627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owchart: Terminator 103">
            <a:extLst>
              <a:ext uri="{FF2B5EF4-FFF2-40B4-BE49-F238E27FC236}">
                <a16:creationId xmlns:a16="http://schemas.microsoft.com/office/drawing/2014/main" id="{22C71305-B0FB-4129-95D9-CBCD703C4892}"/>
              </a:ext>
              <a:ext uri="{C183D7F6-B498-43B3-948B-1728B52AA6E4}">
                <adec:decorative xmlns:adec="http://schemas.microsoft.com/office/drawing/2017/decorative" val="1"/>
              </a:ext>
            </a:extLst>
          </p:cNvPr>
          <p:cNvSpPr/>
          <p:nvPr userDrawn="1"/>
        </p:nvSpPr>
        <p:spPr>
          <a:xfrm>
            <a:off x="7872628" y="826448"/>
            <a:ext cx="3315331" cy="189260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3307"/>
              <a:gd name="connsiteY0" fmla="*/ 0 h 21600"/>
              <a:gd name="connsiteX1" fmla="*/ 18125 w 23307"/>
              <a:gd name="connsiteY1" fmla="*/ 0 h 21600"/>
              <a:gd name="connsiteX2" fmla="*/ 23307 w 23307"/>
              <a:gd name="connsiteY2" fmla="*/ 10800 h 21600"/>
              <a:gd name="connsiteX3" fmla="*/ 18125 w 23307"/>
              <a:gd name="connsiteY3" fmla="*/ 21600 h 21600"/>
              <a:gd name="connsiteX4" fmla="*/ 3475 w 23307"/>
              <a:gd name="connsiteY4" fmla="*/ 21600 h 21600"/>
              <a:gd name="connsiteX5" fmla="*/ 0 w 23307"/>
              <a:gd name="connsiteY5" fmla="*/ 10800 h 21600"/>
              <a:gd name="connsiteX6" fmla="*/ 3475 w 23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07" h="21600">
                <a:moveTo>
                  <a:pt x="3475" y="0"/>
                </a:moveTo>
                <a:lnTo>
                  <a:pt x="18125" y="0"/>
                </a:lnTo>
                <a:cubicBezTo>
                  <a:pt x="20044" y="0"/>
                  <a:pt x="23307" y="4835"/>
                  <a:pt x="23307" y="10800"/>
                </a:cubicBezTo>
                <a:cubicBezTo>
                  <a:pt x="23307" y="16765"/>
                  <a:pt x="20044" y="21600"/>
                  <a:pt x="18125" y="21600"/>
                </a:cubicBezTo>
                <a:lnTo>
                  <a:pt x="3475" y="21600"/>
                </a:lnTo>
                <a:cubicBezTo>
                  <a:pt x="1556" y="21600"/>
                  <a:pt x="0" y="16765"/>
                  <a:pt x="0" y="10800"/>
                </a:cubicBezTo>
                <a:cubicBezTo>
                  <a:pt x="0" y="4835"/>
                  <a:pt x="1556" y="0"/>
                  <a:pt x="3475" y="0"/>
                </a:cubicBezTo>
                <a:close/>
              </a:path>
            </a:pathLst>
          </a:custGeom>
          <a:solidFill>
            <a:srgbClr val="FAF9EF"/>
          </a:solidFill>
          <a:ln w="57150"/>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94566DE1-54D9-46C8-A8C0-9186C9364163}"/>
              </a:ext>
              <a:ext uri="{C183D7F6-B498-43B3-948B-1728B52AA6E4}">
                <adec:decorative xmlns:adec="http://schemas.microsoft.com/office/drawing/2017/decorative" val="1"/>
              </a:ext>
            </a:extLst>
          </p:cNvPr>
          <p:cNvCxnSpPr/>
          <p:nvPr userDrawn="1"/>
        </p:nvCxnSpPr>
        <p:spPr>
          <a:xfrm flipV="1">
            <a:off x="8878" y="826449"/>
            <a:ext cx="8398276" cy="14781"/>
          </a:xfrm>
          <a:prstGeom prst="line">
            <a:avLst/>
          </a:prstGeom>
          <a:ln w="5715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CE0B8CEB-57AD-4ADA-B81E-BF01D8030625}"/>
              </a:ext>
              <a:ext uri="{C183D7F6-B498-43B3-948B-1728B52AA6E4}">
                <adec:decorative xmlns:adec="http://schemas.microsoft.com/office/drawing/2017/decorative" val="1"/>
              </a:ext>
            </a:extLst>
          </p:cNvPr>
          <p:cNvCxnSpPr>
            <a:cxnSpLocks/>
          </p:cNvCxnSpPr>
          <p:nvPr userDrawn="1"/>
        </p:nvCxnSpPr>
        <p:spPr>
          <a:xfrm flipV="1">
            <a:off x="3568700" y="4918701"/>
            <a:ext cx="8623300" cy="586"/>
          </a:xfrm>
          <a:prstGeom prst="line">
            <a:avLst/>
          </a:prstGeom>
          <a:ln w="57150"/>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4F6ABD15-E43E-4601-895A-C06640DAD2EB}"/>
              </a:ext>
            </a:extLst>
          </p:cNvPr>
          <p:cNvSpPr/>
          <p:nvPr userDrawn="1"/>
        </p:nvSpPr>
        <p:spPr>
          <a:xfrm>
            <a:off x="-1" y="-3577"/>
            <a:ext cx="12192000"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a:ea typeface="+mn-ea"/>
              <a:cs typeface="+mn-cs"/>
            </a:endParaRPr>
          </a:p>
        </p:txBody>
      </p:sp>
      <p:sp>
        <p:nvSpPr>
          <p:cNvPr id="12" name="Title 19">
            <a:extLst>
              <a:ext uri="{FF2B5EF4-FFF2-40B4-BE49-F238E27FC236}">
                <a16:creationId xmlns:a16="http://schemas.microsoft.com/office/drawing/2014/main" id="{53D4707D-610D-4431-9E8F-22C9C8BBAC7C}"/>
              </a:ext>
            </a:extLst>
          </p:cNvPr>
          <p:cNvSpPr txBox="1">
            <a:spLocks/>
          </p:cNvSpPr>
          <p:nvPr userDrawn="1"/>
        </p:nvSpPr>
        <p:spPr>
          <a:xfrm>
            <a:off x="-1" y="8780"/>
            <a:ext cx="12192000" cy="461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rutiger LT Std"/>
                <a:ea typeface="+mj-ea"/>
                <a:cs typeface="+mj-cs"/>
              </a:rPr>
              <a:t>Park Planning, Facilities and Lands Directorate</a:t>
            </a:r>
          </a:p>
        </p:txBody>
      </p:sp>
      <p:pic>
        <p:nvPicPr>
          <p:cNvPr id="13" name="Picture 12" descr="Brown arrowhead logo, point down. At top right, white text, National Park Service. At left, a tall tree. At bottom, a white bison stands on a green field ending in a distant tree line, a white lake at right. A snow-capped mountain towers behind.">
            <a:extLst>
              <a:ext uri="{FF2B5EF4-FFF2-40B4-BE49-F238E27FC236}">
                <a16:creationId xmlns:a16="http://schemas.microsoft.com/office/drawing/2014/main" id="{5F129D6B-3D2D-430B-ADFE-477654D9B8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7705" y="53549"/>
            <a:ext cx="285915" cy="372126"/>
          </a:xfrm>
          <a:prstGeom prst="rect">
            <a:avLst/>
          </a:prstGeom>
        </p:spPr>
      </p:pic>
      <p:sp>
        <p:nvSpPr>
          <p:cNvPr id="14" name="TextBox 13">
            <a:extLst>
              <a:ext uri="{FF2B5EF4-FFF2-40B4-BE49-F238E27FC236}">
                <a16:creationId xmlns:a16="http://schemas.microsoft.com/office/drawing/2014/main" id="{F2AB82F9-EF6B-451F-BB39-7D5ADAE7A0E4}"/>
              </a:ext>
            </a:extLst>
          </p:cNvPr>
          <p:cNvSpPr txBox="1"/>
          <p:nvPr userDrawn="1"/>
        </p:nvSpPr>
        <p:spPr>
          <a:xfrm>
            <a:off x="9660240" y="56343"/>
            <a:ext cx="2077465"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Frutiger LT Std"/>
                <a:ea typeface="+mn-ea"/>
                <a:cs typeface="+mn-cs"/>
              </a:rPr>
              <a:t>National Park Service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Frutiger LT Std"/>
                <a:ea typeface="+mn-ea"/>
                <a:cs typeface="+mn-cs"/>
              </a:rPr>
              <a:t>U.S. Department of the Interior</a:t>
            </a:r>
          </a:p>
        </p:txBody>
      </p:sp>
      <p:sp>
        <p:nvSpPr>
          <p:cNvPr id="10" name="Rectangle 9">
            <a:extLst>
              <a:ext uri="{FF2B5EF4-FFF2-40B4-BE49-F238E27FC236}">
                <a16:creationId xmlns:a16="http://schemas.microsoft.com/office/drawing/2014/main" id="{542FFC27-D7F2-4AB7-944E-21D3BDA03B61}"/>
              </a:ext>
              <a:ext uri="{C183D7F6-B498-43B3-948B-1728B52AA6E4}">
                <adec:decorative xmlns:adec="http://schemas.microsoft.com/office/drawing/2017/decorative" val="1"/>
              </a:ext>
            </a:extLst>
          </p:cNvPr>
          <p:cNvSpPr/>
          <p:nvPr userDrawn="1"/>
        </p:nvSpPr>
        <p:spPr>
          <a:xfrm>
            <a:off x="7632701" y="865572"/>
            <a:ext cx="1077912" cy="1819478"/>
          </a:xfrm>
          <a:prstGeom prst="rect">
            <a:avLst/>
          </a:prstGeom>
          <a:solidFill>
            <a:srgbClr val="FAF9EF"/>
          </a:solidFill>
          <a:ln>
            <a:solidFill>
              <a:srgbClr val="FAF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9087A67B-0F2D-41C8-9BD1-92C0949B68F9}"/>
              </a:ext>
              <a:ext uri="{C183D7F6-B498-43B3-948B-1728B52AA6E4}">
                <adec:decorative xmlns:adec="http://schemas.microsoft.com/office/drawing/2017/decorative" val="1"/>
              </a:ext>
            </a:extLst>
          </p:cNvPr>
          <p:cNvCxnSpPr>
            <a:cxnSpLocks/>
          </p:cNvCxnSpPr>
          <p:nvPr userDrawn="1"/>
        </p:nvCxnSpPr>
        <p:spPr>
          <a:xfrm>
            <a:off x="3759200" y="2719054"/>
            <a:ext cx="4951413" cy="0"/>
          </a:xfrm>
          <a:prstGeom prst="line">
            <a:avLst/>
          </a:prstGeom>
          <a:ln w="57150"/>
        </p:spPr>
        <p:style>
          <a:lnRef idx="3">
            <a:schemeClr val="dk1"/>
          </a:lnRef>
          <a:fillRef idx="0">
            <a:schemeClr val="dk1"/>
          </a:fillRef>
          <a:effectRef idx="2">
            <a:schemeClr val="dk1"/>
          </a:effectRef>
          <a:fontRef idx="minor">
            <a:schemeClr val="tx1"/>
          </a:fontRef>
        </p:style>
      </p:cxnSp>
      <p:sp>
        <p:nvSpPr>
          <p:cNvPr id="15" name="Slide Number Placeholder 5">
            <a:extLst>
              <a:ext uri="{FF2B5EF4-FFF2-40B4-BE49-F238E27FC236}">
                <a16:creationId xmlns:a16="http://schemas.microsoft.com/office/drawing/2014/main" id="{ACDC8631-AFEA-4F8E-9F34-AEBE4AED743E}"/>
              </a:ext>
            </a:extLst>
          </p:cNvPr>
          <p:cNvSpPr>
            <a:spLocks noGrp="1"/>
          </p:cNvSpPr>
          <p:nvPr>
            <p:ph type="sldNum" sz="quarter" idx="12"/>
          </p:nvPr>
        </p:nvSpPr>
        <p:spPr>
          <a:xfrm>
            <a:off x="0" y="6501074"/>
            <a:ext cx="2743200" cy="365125"/>
          </a:xfrm>
        </p:spPr>
        <p:txBody>
          <a:bodyPr/>
          <a:lstStyle/>
          <a:p>
            <a:fld id="{A3F0C551-5268-4375-9676-7418C474ADC5}" type="slidenum">
              <a:rPr lang="en-US" smtClean="0"/>
              <a:t>‹#›</a:t>
            </a:fld>
            <a:endParaRPr lang="en-US"/>
          </a:p>
        </p:txBody>
      </p:sp>
    </p:spTree>
    <p:extLst>
      <p:ext uri="{BB962C8B-B14F-4D97-AF65-F5344CB8AC3E}">
        <p14:creationId xmlns:p14="http://schemas.microsoft.com/office/powerpoint/2010/main" val="3537012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6ECEB0-60E6-4EC0-A5C2-7CEAB0E95B80}"/>
              </a:ext>
              <a:ext uri="{C183D7F6-B498-43B3-948B-1728B52AA6E4}">
                <adec:decorative xmlns:adec="http://schemas.microsoft.com/office/drawing/2017/decorative" val="1"/>
              </a:ext>
            </a:extLst>
          </p:cNvPr>
          <p:cNvSpPr/>
          <p:nvPr userDrawn="1"/>
        </p:nvSpPr>
        <p:spPr>
          <a:xfrm>
            <a:off x="0" y="0"/>
            <a:ext cx="12192000" cy="2145312"/>
          </a:xfrm>
          <a:prstGeom prst="rect">
            <a:avLst/>
          </a:prstGeom>
          <a:solidFill>
            <a:srgbClr val="344E41"/>
          </a:solidFill>
          <a:ln>
            <a:solidFill>
              <a:srgbClr val="344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descr="Thank you">
            <a:extLst>
              <a:ext uri="{FF2B5EF4-FFF2-40B4-BE49-F238E27FC236}">
                <a16:creationId xmlns:a16="http://schemas.microsoft.com/office/drawing/2014/main" id="{F416C198-8922-4131-B1CD-684A95132EAB}"/>
              </a:ext>
            </a:extLst>
          </p:cNvPr>
          <p:cNvSpPr txBox="1"/>
          <p:nvPr userDrawn="1"/>
        </p:nvSpPr>
        <p:spPr>
          <a:xfrm>
            <a:off x="295772" y="564824"/>
            <a:ext cx="3730128"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AF9EF"/>
                </a:solidFill>
                <a:effectLst/>
                <a:uLnTx/>
                <a:uFillTx/>
                <a:latin typeface="Calibri" panose="020F0502020204030204"/>
                <a:ea typeface="+mn-ea"/>
                <a:cs typeface="+mn-cs"/>
              </a:rPr>
              <a:t>Thank you</a:t>
            </a:r>
          </a:p>
        </p:txBody>
      </p:sp>
      <p:pic>
        <p:nvPicPr>
          <p:cNvPr id="4" name="Picture 3">
            <a:extLst>
              <a:ext uri="{FF2B5EF4-FFF2-40B4-BE49-F238E27FC236}">
                <a16:creationId xmlns:a16="http://schemas.microsoft.com/office/drawing/2014/main" id="{39970ADB-C671-4FDC-B311-25669B383E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64189" y="211030"/>
            <a:ext cx="1324024" cy="1723252"/>
          </a:xfrm>
          <a:prstGeom prst="rect">
            <a:avLst/>
          </a:prstGeom>
        </p:spPr>
      </p:pic>
      <p:sp>
        <p:nvSpPr>
          <p:cNvPr id="8" name="Slide Number Placeholder 5">
            <a:extLst>
              <a:ext uri="{FF2B5EF4-FFF2-40B4-BE49-F238E27FC236}">
                <a16:creationId xmlns:a16="http://schemas.microsoft.com/office/drawing/2014/main" id="{34BFAD2B-DAEB-4581-9B73-E5F3416B0DF9}"/>
              </a:ext>
            </a:extLst>
          </p:cNvPr>
          <p:cNvSpPr>
            <a:spLocks noGrp="1"/>
          </p:cNvSpPr>
          <p:nvPr>
            <p:ph type="sldNum" sz="quarter" idx="12"/>
          </p:nvPr>
        </p:nvSpPr>
        <p:spPr>
          <a:xfrm>
            <a:off x="0" y="6501074"/>
            <a:ext cx="2743200" cy="365125"/>
          </a:xfrm>
        </p:spPr>
        <p:txBody>
          <a:bodyPr/>
          <a:lstStyle/>
          <a:p>
            <a:fld id="{A3F0C551-5268-4375-9676-7418C474ADC5}" type="slidenum">
              <a:rPr lang="en-US" smtClean="0"/>
              <a:t>‹#›</a:t>
            </a:fld>
            <a:endParaRPr lang="en-US"/>
          </a:p>
        </p:txBody>
      </p:sp>
    </p:spTree>
    <p:extLst>
      <p:ext uri="{BB962C8B-B14F-4D97-AF65-F5344CB8AC3E}">
        <p14:creationId xmlns:p14="http://schemas.microsoft.com/office/powerpoint/2010/main" val="3456473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A4F8-356A-4043-963C-7F0A974D0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00D80D-21B9-4C7E-A201-12D7748424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A9D356-7BEC-4726-BAD8-EFAD59DA0D75}"/>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5" name="Footer Placeholder 4">
            <a:extLst>
              <a:ext uri="{FF2B5EF4-FFF2-40B4-BE49-F238E27FC236}">
                <a16:creationId xmlns:a16="http://schemas.microsoft.com/office/drawing/2014/main" id="{DDA1171D-2D76-4E8D-B541-0C550CCC0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B7A53-7CBA-47F6-A459-264D8FB3457C}"/>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301770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Title Slide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390D-F95D-4AE6-AA0A-06E976C9EFA2}"/>
              </a:ext>
            </a:extLst>
          </p:cNvPr>
          <p:cNvSpPr>
            <a:spLocks noGrp="1"/>
          </p:cNvSpPr>
          <p:nvPr>
            <p:ph type="title"/>
          </p:nvPr>
        </p:nvSpPr>
        <p:spPr>
          <a:xfrm>
            <a:off x="7390956" y="733552"/>
            <a:ext cx="3932237" cy="1600200"/>
          </a:xfrm>
        </p:spPr>
        <p:txBody>
          <a:bodyPr anchor="b">
            <a:norm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3DFB9E8-A111-44DF-82E9-AB9B5A7B8DAC}"/>
              </a:ext>
            </a:extLst>
          </p:cNvPr>
          <p:cNvSpPr>
            <a:spLocks noGrp="1"/>
          </p:cNvSpPr>
          <p:nvPr>
            <p:ph idx="1"/>
          </p:nvPr>
        </p:nvSpPr>
        <p:spPr>
          <a:xfrm>
            <a:off x="339838" y="733552"/>
            <a:ext cx="5891734" cy="4873625"/>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46279-4884-47F5-885D-597ACC433435}"/>
              </a:ext>
            </a:extLst>
          </p:cNvPr>
          <p:cNvSpPr>
            <a:spLocks noGrp="1"/>
          </p:cNvSpPr>
          <p:nvPr>
            <p:ph type="body" sz="half" idx="2"/>
          </p:nvPr>
        </p:nvSpPr>
        <p:spPr>
          <a:xfrm>
            <a:off x="7390956" y="2333752"/>
            <a:ext cx="3932237" cy="309235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a:extLst>
              <a:ext uri="{FF2B5EF4-FFF2-40B4-BE49-F238E27FC236}">
                <a16:creationId xmlns:a16="http://schemas.microsoft.com/office/drawing/2014/main" id="{40FA6720-3912-4423-BFC5-1EE9DBE38641}"/>
              </a:ext>
              <a:ext uri="{C183D7F6-B498-43B3-948B-1728B52AA6E4}">
                <adec:decorative xmlns:adec="http://schemas.microsoft.com/office/drawing/2017/decorative" val="1"/>
              </a:ext>
            </a:extLst>
          </p:cNvPr>
          <p:cNvSpPr/>
          <p:nvPr userDrawn="1"/>
        </p:nvSpPr>
        <p:spPr>
          <a:xfrm>
            <a:off x="1" y="6254496"/>
            <a:ext cx="12192000" cy="603504"/>
          </a:xfrm>
          <a:prstGeom prst="rect">
            <a:avLst/>
          </a:prstGeom>
          <a:solidFill>
            <a:srgbClr val="344E41"/>
          </a:solidFill>
          <a:ln>
            <a:solidFill>
              <a:srgbClr val="344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A7FB601-1140-4950-9EFD-9278233B3BAE}"/>
              </a:ext>
            </a:extLst>
          </p:cNvPr>
          <p:cNvGrpSpPr/>
          <p:nvPr userDrawn="1"/>
        </p:nvGrpSpPr>
        <p:grpSpPr>
          <a:xfrm>
            <a:off x="415088" y="6300902"/>
            <a:ext cx="1921793" cy="567855"/>
            <a:chOff x="415088" y="6300902"/>
            <a:chExt cx="1921793" cy="567855"/>
          </a:xfrm>
        </p:grpSpPr>
        <p:pic>
          <p:nvPicPr>
            <p:cNvPr id="10" name="Picture 9" descr="Silhouette of a park ranger facing the right.">
              <a:extLst>
                <a:ext uri="{FF2B5EF4-FFF2-40B4-BE49-F238E27FC236}">
                  <a16:creationId xmlns:a16="http://schemas.microsoft.com/office/drawing/2014/main" id="{47D3F8D8-C75E-499A-9936-7221653A1D5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0000" b="90000" l="10000" r="90000">
                          <a14:backgroundMark x1="11750" y1="21778" x2="11750" y2="21778"/>
                        </a14:backgroundRemoval>
                      </a14:imgEffect>
                    </a14:imgLayer>
                  </a14:imgProps>
                </a:ext>
                <a:ext uri="{28A0092B-C50C-407E-A947-70E740481C1C}">
                  <a14:useLocalDpi xmlns:a14="http://schemas.microsoft.com/office/drawing/2010/main" val="0"/>
                </a:ext>
              </a:extLst>
            </a:blip>
            <a:srcRect l="25552" t="28866" r="34963" b="14543"/>
            <a:stretch/>
          </p:blipFill>
          <p:spPr>
            <a:xfrm>
              <a:off x="1258621" y="6300902"/>
              <a:ext cx="704389" cy="567855"/>
            </a:xfrm>
            <a:prstGeom prst="rect">
              <a:avLst/>
            </a:prstGeom>
          </p:spPr>
        </p:pic>
        <p:pic>
          <p:nvPicPr>
            <p:cNvPr id="11" name="Picture 10" descr="Silhouette of a construction worker facing the right.">
              <a:extLst>
                <a:ext uri="{FF2B5EF4-FFF2-40B4-BE49-F238E27FC236}">
                  <a16:creationId xmlns:a16="http://schemas.microsoft.com/office/drawing/2014/main" id="{8617F20D-1169-48B0-8E41-DADED5B69295}"/>
                </a:ext>
              </a:extLst>
            </p:cNvPr>
            <p:cNvPicPr>
              <a:picLocks noChangeAspect="1"/>
            </p:cNvPicPr>
            <p:nvPr userDrawn="1"/>
          </p:nvPicPr>
          <p:blipFill>
            <a:blip r:embed="rId4"/>
            <a:stretch>
              <a:fillRect/>
            </a:stretch>
          </p:blipFill>
          <p:spPr>
            <a:xfrm>
              <a:off x="1970732" y="6384171"/>
              <a:ext cx="366149" cy="484586"/>
            </a:xfrm>
            <a:prstGeom prst="rect">
              <a:avLst/>
            </a:prstGeom>
          </p:spPr>
        </p:pic>
        <p:pic>
          <p:nvPicPr>
            <p:cNvPr id="12" name="Picture 11" descr="Silhouette of a construction worker facing the right.">
              <a:extLst>
                <a:ext uri="{FF2B5EF4-FFF2-40B4-BE49-F238E27FC236}">
                  <a16:creationId xmlns:a16="http://schemas.microsoft.com/office/drawing/2014/main" id="{7A5078A6-CE20-4D7B-973D-6EFFF99E489F}"/>
                </a:ext>
              </a:extLst>
            </p:cNvPr>
            <p:cNvPicPr>
              <a:picLocks noChangeAspect="1"/>
            </p:cNvPicPr>
            <p:nvPr userDrawn="1"/>
          </p:nvPicPr>
          <p:blipFill>
            <a:blip r:embed="rId5"/>
            <a:stretch>
              <a:fillRect/>
            </a:stretch>
          </p:blipFill>
          <p:spPr>
            <a:xfrm>
              <a:off x="415088" y="6397446"/>
              <a:ext cx="341319" cy="471311"/>
            </a:xfrm>
            <a:prstGeom prst="rect">
              <a:avLst/>
            </a:prstGeom>
          </p:spPr>
        </p:pic>
        <p:pic>
          <p:nvPicPr>
            <p:cNvPr id="13" name="Picture 12" descr="Silhouette of a person with a baseball cap facing the right.">
              <a:extLst>
                <a:ext uri="{FF2B5EF4-FFF2-40B4-BE49-F238E27FC236}">
                  <a16:creationId xmlns:a16="http://schemas.microsoft.com/office/drawing/2014/main" id="{8323A799-F585-4E95-801D-6BC4AD25A0CE}"/>
                </a:ext>
              </a:extLst>
            </p:cNvPr>
            <p:cNvPicPr>
              <a:picLocks noChangeAspect="1"/>
            </p:cNvPicPr>
            <p:nvPr userDrawn="1"/>
          </p:nvPicPr>
          <p:blipFill>
            <a:blip r:embed="rId6"/>
            <a:stretch>
              <a:fillRect/>
            </a:stretch>
          </p:blipFill>
          <p:spPr>
            <a:xfrm>
              <a:off x="858648" y="6399476"/>
              <a:ext cx="441252" cy="469281"/>
            </a:xfrm>
            <a:prstGeom prst="rect">
              <a:avLst/>
            </a:prstGeom>
          </p:spPr>
        </p:pic>
      </p:grpSp>
      <p:sp>
        <p:nvSpPr>
          <p:cNvPr id="14" name="TextBox 13">
            <a:extLst>
              <a:ext uri="{FF2B5EF4-FFF2-40B4-BE49-F238E27FC236}">
                <a16:creationId xmlns:a16="http://schemas.microsoft.com/office/drawing/2014/main" id="{BCE5B3ED-8425-4DF5-AB2A-9C7C5794BB40}"/>
              </a:ext>
            </a:extLst>
          </p:cNvPr>
          <p:cNvSpPr txBox="1"/>
          <p:nvPr userDrawn="1"/>
        </p:nvSpPr>
        <p:spPr>
          <a:xfrm>
            <a:off x="10389524" y="6386689"/>
            <a:ext cx="1802476" cy="369332"/>
          </a:xfrm>
          <a:prstGeom prst="rect">
            <a:avLst/>
          </a:prstGeom>
          <a:noFill/>
        </p:spPr>
        <p:txBody>
          <a:bodyPr wrap="square" rtlCol="0">
            <a:spAutoFit/>
          </a:bodyPr>
          <a:lstStyle/>
          <a:p>
            <a:r>
              <a:rPr lang="en-US" sz="1800" b="1">
                <a:solidFill>
                  <a:srgbClr val="FAF9EF"/>
                </a:solidFill>
                <a:latin typeface="Century" panose="02040604050505020304" pitchFamily="18" charset="0"/>
              </a:rPr>
              <a:t>NPS </a:t>
            </a:r>
            <a:r>
              <a:rPr lang="en-US" sz="1800" b="1">
                <a:solidFill>
                  <a:srgbClr val="FAF9EF"/>
                </a:solidFill>
                <a:latin typeface="Century" panose="02040604050505020304" pitchFamily="18" charset="0"/>
                <a:cs typeface="Calibri" panose="020F0502020204030204" pitchFamily="34" charset="0"/>
              </a:rPr>
              <a:t>● 2023</a:t>
            </a:r>
            <a:endParaRPr lang="en-US" sz="1800" b="1">
              <a:solidFill>
                <a:srgbClr val="FAF9EF"/>
              </a:solidFill>
              <a:latin typeface="Century" panose="02040604050505020304" pitchFamily="18" charset="0"/>
            </a:endParaRPr>
          </a:p>
        </p:txBody>
      </p:sp>
    </p:spTree>
    <p:extLst>
      <p:ext uri="{BB962C8B-B14F-4D97-AF65-F5344CB8AC3E}">
        <p14:creationId xmlns:p14="http://schemas.microsoft.com/office/powerpoint/2010/main" val="1989257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BD06-CBE2-4113-B6DD-1976AA494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9BAEA-DAE8-4408-879B-1685299760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5E642-E9D3-40E6-AC1B-5DC761CE20C1}"/>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5" name="Footer Placeholder 4">
            <a:extLst>
              <a:ext uri="{FF2B5EF4-FFF2-40B4-BE49-F238E27FC236}">
                <a16:creationId xmlns:a16="http://schemas.microsoft.com/office/drawing/2014/main" id="{E25BBE7B-A09E-4275-82DA-85870AFC4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FF498-F846-4051-B0CB-589D9943940A}"/>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315621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03AD-33E4-42DB-B270-A8004EE865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55480-0F9F-400C-9896-5FC1273EF1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CEC3D2-0341-42FC-BB1D-CF57CC07D3EC}"/>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5" name="Footer Placeholder 4">
            <a:extLst>
              <a:ext uri="{FF2B5EF4-FFF2-40B4-BE49-F238E27FC236}">
                <a16:creationId xmlns:a16="http://schemas.microsoft.com/office/drawing/2014/main" id="{DA73007A-0D35-460C-A212-E4EE5310FC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EBE76-6BEC-4ABF-89AD-B827B38471B9}"/>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150692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D284-BA9B-449C-B2EE-994CDABD3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8E007-F14C-4EED-8131-F5F7AF04CB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74D1A6-F5F1-4F67-B005-6B066B755D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AF8FEE-946A-4F96-867A-C13EE4953BF7}"/>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6" name="Footer Placeholder 5">
            <a:extLst>
              <a:ext uri="{FF2B5EF4-FFF2-40B4-BE49-F238E27FC236}">
                <a16:creationId xmlns:a16="http://schemas.microsoft.com/office/drawing/2014/main" id="{1BA42865-78DA-4D70-96D9-A7D005EAB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7AAD7-9B7B-4BB1-8765-8078D45396A1}"/>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3893372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5A4D-C0B9-4CC9-8370-A4AC7AF607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513342-1FFB-4F0B-98F4-27307C43AD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E835E-64EE-4F8C-8790-B0A01C1E0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2A57D5-AAA6-4B6B-B7F9-4E343E78B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167C49-B99C-4879-8172-217A4018E4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F3E27E-2767-420A-91FE-0858636D7DE0}"/>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8" name="Footer Placeholder 7">
            <a:extLst>
              <a:ext uri="{FF2B5EF4-FFF2-40B4-BE49-F238E27FC236}">
                <a16:creationId xmlns:a16="http://schemas.microsoft.com/office/drawing/2014/main" id="{0F410919-82C8-45F4-B08A-A39A4452C2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35FD7-CCE1-408A-B65C-061C85040AF1}"/>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1059093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3DB7-980A-4B8F-AF31-0A81CD800D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00C0E-6118-4B3E-B830-08F0492983C8}"/>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4" name="Footer Placeholder 3">
            <a:extLst>
              <a:ext uri="{FF2B5EF4-FFF2-40B4-BE49-F238E27FC236}">
                <a16:creationId xmlns:a16="http://schemas.microsoft.com/office/drawing/2014/main" id="{732195C1-1306-4408-9CE1-E7E184072B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05826F-A196-4109-ADE9-B135ED9798DC}"/>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1886303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EADC7E-308D-4874-8C0A-95B6FACD979B}"/>
              </a:ext>
              <a:ext uri="{C183D7F6-B498-43B3-948B-1728B52AA6E4}">
                <adec:decorative xmlns:adec="http://schemas.microsoft.com/office/drawing/2017/decorative" val="1"/>
              </a:ext>
            </a:extLst>
          </p:cNvPr>
          <p:cNvSpPr/>
          <p:nvPr userDrawn="1"/>
        </p:nvSpPr>
        <p:spPr>
          <a:xfrm>
            <a:off x="10481969" y="1857151"/>
            <a:ext cx="1710031" cy="1260666"/>
          </a:xfrm>
          <a:prstGeom prst="rect">
            <a:avLst/>
          </a:prstGeom>
          <a:solidFill>
            <a:srgbClr val="627568"/>
          </a:solidFill>
          <a:ln>
            <a:solidFill>
              <a:srgbClr val="627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E79F61-985E-4190-B718-7763BB40F74C}"/>
              </a:ext>
              <a:ext uri="{C183D7F6-B498-43B3-948B-1728B52AA6E4}">
                <adec:decorative xmlns:adec="http://schemas.microsoft.com/office/drawing/2017/decorative" val="1"/>
              </a:ext>
            </a:extLst>
          </p:cNvPr>
          <p:cNvSpPr/>
          <p:nvPr userDrawn="1"/>
        </p:nvSpPr>
        <p:spPr>
          <a:xfrm>
            <a:off x="0" y="3657450"/>
            <a:ext cx="12192000" cy="3192800"/>
          </a:xfrm>
          <a:prstGeom prst="rect">
            <a:avLst/>
          </a:prstGeom>
          <a:solidFill>
            <a:srgbClr val="C3B197"/>
          </a:solidFill>
          <a:ln>
            <a:solidFill>
              <a:srgbClr val="C3B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C3B197"/>
              </a:highlight>
            </a:endParaRPr>
          </a:p>
        </p:txBody>
      </p:sp>
      <p:sp>
        <p:nvSpPr>
          <p:cNvPr id="7" name="Flowchart: Terminator 103">
            <a:extLst>
              <a:ext uri="{FF2B5EF4-FFF2-40B4-BE49-F238E27FC236}">
                <a16:creationId xmlns:a16="http://schemas.microsoft.com/office/drawing/2014/main" id="{395F1438-9D07-4532-BE75-1E49A2898F91}"/>
              </a:ext>
              <a:ext uri="{C183D7F6-B498-43B3-948B-1728B52AA6E4}">
                <adec:decorative xmlns:adec="http://schemas.microsoft.com/office/drawing/2017/decorative" val="1"/>
              </a:ext>
            </a:extLst>
          </p:cNvPr>
          <p:cNvSpPr/>
          <p:nvPr userDrawn="1"/>
        </p:nvSpPr>
        <p:spPr>
          <a:xfrm rot="10800000">
            <a:off x="1263796" y="2719051"/>
            <a:ext cx="3263751" cy="220256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3307"/>
              <a:gd name="connsiteY0" fmla="*/ 0 h 21600"/>
              <a:gd name="connsiteX1" fmla="*/ 18125 w 23307"/>
              <a:gd name="connsiteY1" fmla="*/ 0 h 21600"/>
              <a:gd name="connsiteX2" fmla="*/ 23307 w 23307"/>
              <a:gd name="connsiteY2" fmla="*/ 10800 h 21600"/>
              <a:gd name="connsiteX3" fmla="*/ 18125 w 23307"/>
              <a:gd name="connsiteY3" fmla="*/ 21600 h 21600"/>
              <a:gd name="connsiteX4" fmla="*/ 3475 w 23307"/>
              <a:gd name="connsiteY4" fmla="*/ 21600 h 21600"/>
              <a:gd name="connsiteX5" fmla="*/ 0 w 23307"/>
              <a:gd name="connsiteY5" fmla="*/ 10800 h 21600"/>
              <a:gd name="connsiteX6" fmla="*/ 3475 w 23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07" h="21600">
                <a:moveTo>
                  <a:pt x="3475" y="0"/>
                </a:moveTo>
                <a:lnTo>
                  <a:pt x="18125" y="0"/>
                </a:lnTo>
                <a:cubicBezTo>
                  <a:pt x="20044" y="0"/>
                  <a:pt x="23307" y="4835"/>
                  <a:pt x="23307" y="10800"/>
                </a:cubicBezTo>
                <a:cubicBezTo>
                  <a:pt x="23307" y="16765"/>
                  <a:pt x="20044" y="21600"/>
                  <a:pt x="18125" y="21600"/>
                </a:cubicBezTo>
                <a:lnTo>
                  <a:pt x="3475" y="21600"/>
                </a:lnTo>
                <a:cubicBezTo>
                  <a:pt x="1556" y="21600"/>
                  <a:pt x="0" y="16765"/>
                  <a:pt x="0" y="10800"/>
                </a:cubicBezTo>
                <a:cubicBezTo>
                  <a:pt x="0" y="4835"/>
                  <a:pt x="1556" y="0"/>
                  <a:pt x="3475" y="0"/>
                </a:cubicBezTo>
                <a:close/>
              </a:path>
            </a:pathLst>
          </a:custGeom>
          <a:solidFill>
            <a:srgbClr val="627568"/>
          </a:solidFill>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3CA0A7C8-B916-4B87-A41E-213937ABCBC2}"/>
              </a:ext>
              <a:ext uri="{C183D7F6-B498-43B3-948B-1728B52AA6E4}">
                <adec:decorative xmlns:adec="http://schemas.microsoft.com/office/drawing/2017/decorative" val="1"/>
              </a:ext>
            </a:extLst>
          </p:cNvPr>
          <p:cNvSpPr/>
          <p:nvPr userDrawn="1"/>
        </p:nvSpPr>
        <p:spPr>
          <a:xfrm>
            <a:off x="4002278" y="2753060"/>
            <a:ext cx="8189721" cy="2162138"/>
          </a:xfrm>
          <a:prstGeom prst="rect">
            <a:avLst/>
          </a:prstGeom>
          <a:solidFill>
            <a:srgbClr val="627568"/>
          </a:solidFill>
          <a:ln>
            <a:solidFill>
              <a:srgbClr val="627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103">
            <a:extLst>
              <a:ext uri="{FF2B5EF4-FFF2-40B4-BE49-F238E27FC236}">
                <a16:creationId xmlns:a16="http://schemas.microsoft.com/office/drawing/2014/main" id="{22C71305-B0FB-4129-95D9-CBCD703C4892}"/>
              </a:ext>
              <a:ext uri="{C183D7F6-B498-43B3-948B-1728B52AA6E4}">
                <adec:decorative xmlns:adec="http://schemas.microsoft.com/office/drawing/2017/decorative" val="1"/>
              </a:ext>
            </a:extLst>
          </p:cNvPr>
          <p:cNvSpPr/>
          <p:nvPr userDrawn="1"/>
        </p:nvSpPr>
        <p:spPr>
          <a:xfrm>
            <a:off x="7872628" y="826448"/>
            <a:ext cx="3315331" cy="189260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3307"/>
              <a:gd name="connsiteY0" fmla="*/ 0 h 21600"/>
              <a:gd name="connsiteX1" fmla="*/ 18125 w 23307"/>
              <a:gd name="connsiteY1" fmla="*/ 0 h 21600"/>
              <a:gd name="connsiteX2" fmla="*/ 23307 w 23307"/>
              <a:gd name="connsiteY2" fmla="*/ 10800 h 21600"/>
              <a:gd name="connsiteX3" fmla="*/ 18125 w 23307"/>
              <a:gd name="connsiteY3" fmla="*/ 21600 h 21600"/>
              <a:gd name="connsiteX4" fmla="*/ 3475 w 23307"/>
              <a:gd name="connsiteY4" fmla="*/ 21600 h 21600"/>
              <a:gd name="connsiteX5" fmla="*/ 0 w 23307"/>
              <a:gd name="connsiteY5" fmla="*/ 10800 h 21600"/>
              <a:gd name="connsiteX6" fmla="*/ 3475 w 23307"/>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07" h="21600">
                <a:moveTo>
                  <a:pt x="3475" y="0"/>
                </a:moveTo>
                <a:lnTo>
                  <a:pt x="18125" y="0"/>
                </a:lnTo>
                <a:cubicBezTo>
                  <a:pt x="20044" y="0"/>
                  <a:pt x="23307" y="4835"/>
                  <a:pt x="23307" y="10800"/>
                </a:cubicBezTo>
                <a:cubicBezTo>
                  <a:pt x="23307" y="16765"/>
                  <a:pt x="20044" y="21600"/>
                  <a:pt x="18125" y="21600"/>
                </a:cubicBezTo>
                <a:lnTo>
                  <a:pt x="3475" y="21600"/>
                </a:lnTo>
                <a:cubicBezTo>
                  <a:pt x="1556" y="21600"/>
                  <a:pt x="0" y="16765"/>
                  <a:pt x="0" y="10800"/>
                </a:cubicBezTo>
                <a:cubicBezTo>
                  <a:pt x="0" y="4835"/>
                  <a:pt x="1556" y="0"/>
                  <a:pt x="3475" y="0"/>
                </a:cubicBezTo>
                <a:close/>
              </a:path>
            </a:pathLst>
          </a:custGeom>
          <a:solidFill>
            <a:schemeClr val="bg1"/>
          </a:solidFill>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4566DE1-54D9-46C8-A8C0-9186C9364163}"/>
              </a:ext>
              <a:ext uri="{C183D7F6-B498-43B3-948B-1728B52AA6E4}">
                <adec:decorative xmlns:adec="http://schemas.microsoft.com/office/drawing/2017/decorative" val="1"/>
              </a:ext>
            </a:extLst>
          </p:cNvPr>
          <p:cNvCxnSpPr/>
          <p:nvPr userDrawn="1"/>
        </p:nvCxnSpPr>
        <p:spPr>
          <a:xfrm flipV="1">
            <a:off x="8878" y="826449"/>
            <a:ext cx="8398276" cy="14781"/>
          </a:xfrm>
          <a:prstGeom prst="line">
            <a:avLst/>
          </a:prstGeom>
          <a:ln w="5715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CE0B8CEB-57AD-4ADA-B81E-BF01D8030625}"/>
              </a:ext>
              <a:ext uri="{C183D7F6-B498-43B3-948B-1728B52AA6E4}">
                <adec:decorative xmlns:adec="http://schemas.microsoft.com/office/drawing/2017/decorative" val="1"/>
              </a:ext>
            </a:extLst>
          </p:cNvPr>
          <p:cNvCxnSpPr>
            <a:cxnSpLocks/>
          </p:cNvCxnSpPr>
          <p:nvPr userDrawn="1"/>
        </p:nvCxnSpPr>
        <p:spPr>
          <a:xfrm flipV="1">
            <a:off x="3568700" y="4918701"/>
            <a:ext cx="8623300" cy="586"/>
          </a:xfrm>
          <a:prstGeom prst="line">
            <a:avLst/>
          </a:prstGeom>
          <a:ln w="57150"/>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4F6ABD15-E43E-4601-895A-C06640DAD2EB}"/>
              </a:ext>
            </a:extLst>
          </p:cNvPr>
          <p:cNvSpPr/>
          <p:nvPr userDrawn="1"/>
        </p:nvSpPr>
        <p:spPr>
          <a:xfrm>
            <a:off x="-1" y="-3577"/>
            <a:ext cx="12192000"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a:ea typeface="+mn-ea"/>
              <a:cs typeface="+mn-cs"/>
            </a:endParaRPr>
          </a:p>
        </p:txBody>
      </p:sp>
      <p:sp>
        <p:nvSpPr>
          <p:cNvPr id="12" name="Title 19">
            <a:extLst>
              <a:ext uri="{FF2B5EF4-FFF2-40B4-BE49-F238E27FC236}">
                <a16:creationId xmlns:a16="http://schemas.microsoft.com/office/drawing/2014/main" id="{53D4707D-610D-4431-9E8F-22C9C8BBAC7C}"/>
              </a:ext>
            </a:extLst>
          </p:cNvPr>
          <p:cNvSpPr txBox="1">
            <a:spLocks/>
          </p:cNvSpPr>
          <p:nvPr userDrawn="1"/>
        </p:nvSpPr>
        <p:spPr>
          <a:xfrm>
            <a:off x="-1" y="8780"/>
            <a:ext cx="12192000" cy="461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rutiger LT Std"/>
                <a:ea typeface="+mj-ea"/>
                <a:cs typeface="+mj-cs"/>
              </a:rPr>
              <a:t>Park Planning, Facilities and Lands Directorate</a:t>
            </a:r>
          </a:p>
        </p:txBody>
      </p:sp>
      <p:pic>
        <p:nvPicPr>
          <p:cNvPr id="13" name="Picture 12" descr="Brown arrowhead logo, point down. At top right, white text, National Park Service. At left, a tall tree. At bottom, a white bison stands on a green field ending in a distant tree line, a white lake at right. A snow-capped mountain towers behind.">
            <a:extLst>
              <a:ext uri="{FF2B5EF4-FFF2-40B4-BE49-F238E27FC236}">
                <a16:creationId xmlns:a16="http://schemas.microsoft.com/office/drawing/2014/main" id="{5F129D6B-3D2D-430B-ADFE-477654D9B8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37705" y="53549"/>
            <a:ext cx="285915" cy="372126"/>
          </a:xfrm>
          <a:prstGeom prst="rect">
            <a:avLst/>
          </a:prstGeom>
        </p:spPr>
      </p:pic>
      <p:sp>
        <p:nvSpPr>
          <p:cNvPr id="14" name="TextBox 13">
            <a:extLst>
              <a:ext uri="{FF2B5EF4-FFF2-40B4-BE49-F238E27FC236}">
                <a16:creationId xmlns:a16="http://schemas.microsoft.com/office/drawing/2014/main" id="{F2AB82F9-EF6B-451F-BB39-7D5ADAE7A0E4}"/>
              </a:ext>
            </a:extLst>
          </p:cNvPr>
          <p:cNvSpPr txBox="1"/>
          <p:nvPr userDrawn="1"/>
        </p:nvSpPr>
        <p:spPr>
          <a:xfrm>
            <a:off x="9660240" y="56343"/>
            <a:ext cx="2077465"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Frutiger LT Std"/>
                <a:ea typeface="+mn-ea"/>
                <a:cs typeface="+mn-cs"/>
              </a:rPr>
              <a:t>National Park Service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Frutiger LT Std"/>
                <a:ea typeface="+mn-ea"/>
                <a:cs typeface="+mn-cs"/>
              </a:rPr>
              <a:t>U.S. Department of the Interior</a:t>
            </a:r>
          </a:p>
        </p:txBody>
      </p:sp>
      <p:sp>
        <p:nvSpPr>
          <p:cNvPr id="10" name="Rectangle 9">
            <a:extLst>
              <a:ext uri="{FF2B5EF4-FFF2-40B4-BE49-F238E27FC236}">
                <a16:creationId xmlns:a16="http://schemas.microsoft.com/office/drawing/2014/main" id="{542FFC27-D7F2-4AB7-944E-21D3BDA03B61}"/>
              </a:ext>
              <a:ext uri="{C183D7F6-B498-43B3-948B-1728B52AA6E4}">
                <adec:decorative xmlns:adec="http://schemas.microsoft.com/office/drawing/2017/decorative" val="1"/>
              </a:ext>
            </a:extLst>
          </p:cNvPr>
          <p:cNvSpPr/>
          <p:nvPr userDrawn="1"/>
        </p:nvSpPr>
        <p:spPr>
          <a:xfrm>
            <a:off x="7758113" y="865572"/>
            <a:ext cx="839787" cy="1819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087A67B-0F2D-41C8-9BD1-92C0949B68F9}"/>
              </a:ext>
              <a:ext uri="{C183D7F6-B498-43B3-948B-1728B52AA6E4}">
                <adec:decorative xmlns:adec="http://schemas.microsoft.com/office/drawing/2017/decorative" val="1"/>
              </a:ext>
            </a:extLst>
          </p:cNvPr>
          <p:cNvCxnSpPr>
            <a:cxnSpLocks/>
          </p:cNvCxnSpPr>
          <p:nvPr userDrawn="1"/>
        </p:nvCxnSpPr>
        <p:spPr>
          <a:xfrm>
            <a:off x="3759200" y="2719054"/>
            <a:ext cx="4951413" cy="0"/>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3076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1D94-FA96-4076-841F-B20650CA6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C108F9-3FE4-4D82-8CBF-4E912E145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CA3F3-3890-4C7E-89A7-DA46FE323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49B1A-1AED-4170-BDCF-4C3335758A7D}"/>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6" name="Footer Placeholder 5">
            <a:extLst>
              <a:ext uri="{FF2B5EF4-FFF2-40B4-BE49-F238E27FC236}">
                <a16:creationId xmlns:a16="http://schemas.microsoft.com/office/drawing/2014/main" id="{269EB6D7-C230-477D-9D80-3F338EB73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7163D-8677-443B-898D-36DB884FAE5B}"/>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3246098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1877-6765-4DCC-A07D-D50D5E2192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B11F6D-79AD-4781-9FD7-41BFE52A77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026410-B6F1-40CD-88B7-2CDB1AE0D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F4C30-860A-464E-A25A-9810CE5E87D1}"/>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6" name="Footer Placeholder 5">
            <a:extLst>
              <a:ext uri="{FF2B5EF4-FFF2-40B4-BE49-F238E27FC236}">
                <a16:creationId xmlns:a16="http://schemas.microsoft.com/office/drawing/2014/main" id="{B7D81537-E3EB-4976-9FD6-FD7252A79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8063E-2628-455D-8224-FF91077E7C63}"/>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728051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15A9-AF17-4B21-A072-FF32875B8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CB4B6A-C2F9-4CDB-999E-413E384C95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4F371-663C-44FC-ADF9-FBB63054D37B}"/>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5" name="Footer Placeholder 4">
            <a:extLst>
              <a:ext uri="{FF2B5EF4-FFF2-40B4-BE49-F238E27FC236}">
                <a16:creationId xmlns:a16="http://schemas.microsoft.com/office/drawing/2014/main" id="{5530947C-38D7-4443-B72C-0EB4CA171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900C2-2474-410F-9959-1AA905CEA0C2}"/>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3552205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B82311-9771-43F4-9470-E31BAD910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AC0074-9D7C-416F-86CB-160DBADB9A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EE840-3576-4EB1-BA31-3DD23867AF79}"/>
              </a:ext>
            </a:extLst>
          </p:cNvPr>
          <p:cNvSpPr>
            <a:spLocks noGrp="1"/>
          </p:cNvSpPr>
          <p:nvPr>
            <p:ph type="dt" sz="half" idx="10"/>
          </p:nvPr>
        </p:nvSpPr>
        <p:spPr/>
        <p:txBody>
          <a:bodyPr/>
          <a:lstStyle/>
          <a:p>
            <a:fld id="{B59B636B-DF4B-4253-9503-AA23F9A70259}" type="datetimeFigureOut">
              <a:rPr lang="en-US" smtClean="0"/>
              <a:t>9/15/2023</a:t>
            </a:fld>
            <a:endParaRPr lang="en-US"/>
          </a:p>
        </p:txBody>
      </p:sp>
      <p:sp>
        <p:nvSpPr>
          <p:cNvPr id="5" name="Footer Placeholder 4">
            <a:extLst>
              <a:ext uri="{FF2B5EF4-FFF2-40B4-BE49-F238E27FC236}">
                <a16:creationId xmlns:a16="http://schemas.microsoft.com/office/drawing/2014/main" id="{656BB481-9061-44DE-B3D1-08A2C1329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CDF0E-AB0E-4527-B5D3-548EEA1E72C1}"/>
              </a:ext>
            </a:extLst>
          </p:cNvPr>
          <p:cNvSpPr>
            <a:spLocks noGrp="1"/>
          </p:cNvSpPr>
          <p:nvPr>
            <p:ph type="sldNum" sz="quarter" idx="12"/>
          </p:nvPr>
        </p:nvSpPr>
        <p:spPr/>
        <p:txBody>
          <a:bodyPr/>
          <a:lstStyle/>
          <a:p>
            <a:fld id="{23DB0E53-BBC6-4DA1-A86E-3985F748E246}" type="slidenum">
              <a:rPr lang="en-US" smtClean="0"/>
              <a:t>‹#›</a:t>
            </a:fld>
            <a:endParaRPr lang="en-US"/>
          </a:p>
        </p:txBody>
      </p:sp>
    </p:spTree>
    <p:extLst>
      <p:ext uri="{BB962C8B-B14F-4D97-AF65-F5344CB8AC3E}">
        <p14:creationId xmlns:p14="http://schemas.microsoft.com/office/powerpoint/2010/main" val="330363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8035-2E16-4C55-8BB4-0AA8164CEDFC}"/>
              </a:ext>
            </a:extLst>
          </p:cNvPr>
          <p:cNvSpPr>
            <a:spLocks noGrp="1"/>
          </p:cNvSpPr>
          <p:nvPr>
            <p:ph type="title"/>
          </p:nvPr>
        </p:nvSpPr>
        <p:spPr>
          <a:xfrm>
            <a:off x="300251" y="369675"/>
            <a:ext cx="11053549" cy="553824"/>
          </a:xfrm>
        </p:spPr>
        <p:txBody>
          <a:bodyPr>
            <a:norm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AC09C557-825C-40FD-A1CA-674BD2BCBFE8}"/>
              </a:ext>
            </a:extLst>
          </p:cNvPr>
          <p:cNvSpPr>
            <a:spLocks noGrp="1"/>
          </p:cNvSpPr>
          <p:nvPr>
            <p:ph idx="1"/>
          </p:nvPr>
        </p:nvSpPr>
        <p:spPr>
          <a:xfrm>
            <a:off x="300250" y="1115941"/>
            <a:ext cx="11053549" cy="5230268"/>
          </a:xfrm>
        </p:spPr>
        <p:txBody>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68C6611-2938-482C-B079-4CCDEAD835E8}"/>
              </a:ext>
            </a:extLst>
          </p:cNvPr>
          <p:cNvSpPr>
            <a:spLocks noGrp="1"/>
          </p:cNvSpPr>
          <p:nvPr>
            <p:ph type="sldNum" sz="quarter" idx="12"/>
          </p:nvPr>
        </p:nvSpPr>
        <p:spPr/>
        <p:txBody>
          <a:bodyPr/>
          <a:lstStyle>
            <a:lvl1pPr>
              <a:defRPr>
                <a:solidFill>
                  <a:schemeClr val="tx1"/>
                </a:solidFill>
              </a:defRPr>
            </a:lvl1pPr>
          </a:lstStyle>
          <a:p>
            <a:fld id="{A3F0C551-5268-4375-9676-7418C474ADC5}" type="slidenum">
              <a:rPr lang="en-US" smtClean="0"/>
              <a:pPr/>
              <a:t>‹#›</a:t>
            </a:fld>
            <a:endParaRPr lang="en-US"/>
          </a:p>
        </p:txBody>
      </p:sp>
      <p:sp>
        <p:nvSpPr>
          <p:cNvPr id="5" name="Rectangle 4">
            <a:extLst>
              <a:ext uri="{FF2B5EF4-FFF2-40B4-BE49-F238E27FC236}">
                <a16:creationId xmlns:a16="http://schemas.microsoft.com/office/drawing/2014/main" id="{94F47699-C3C3-4FA5-9CB2-8B0CC9FC737A}"/>
              </a:ext>
              <a:ext uri="{C183D7F6-B498-43B3-948B-1728B52AA6E4}">
                <adec:decorative xmlns:adec="http://schemas.microsoft.com/office/drawing/2017/decorative" val="1"/>
              </a:ext>
            </a:extLst>
          </p:cNvPr>
          <p:cNvSpPr/>
          <p:nvPr userDrawn="1"/>
        </p:nvSpPr>
        <p:spPr>
          <a:xfrm>
            <a:off x="11773408" y="0"/>
            <a:ext cx="418593" cy="6858000"/>
          </a:xfrm>
          <a:prstGeom prst="rect">
            <a:avLst/>
          </a:prstGeom>
          <a:solidFill>
            <a:srgbClr val="344E41"/>
          </a:solidFill>
          <a:ln>
            <a:solidFill>
              <a:srgbClr val="344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11A389-B698-4FEA-B8F8-1621D9F1E75C}"/>
              </a:ext>
            </a:extLst>
          </p:cNvPr>
          <p:cNvSpPr txBox="1"/>
          <p:nvPr userDrawn="1"/>
        </p:nvSpPr>
        <p:spPr>
          <a:xfrm>
            <a:off x="11773406" y="0"/>
            <a:ext cx="440313" cy="6528179"/>
          </a:xfrm>
          <a:prstGeom prst="rect">
            <a:avLst/>
          </a:prstGeom>
          <a:noFill/>
        </p:spPr>
        <p:txBody>
          <a:bodyPr vert="wordArtVert" wrap="square" rtlCol="0">
            <a:spAutoFit/>
          </a:bodyPr>
          <a:lstStyle/>
          <a:p>
            <a:pPr algn="ctr"/>
            <a:r>
              <a:rPr lang="en-US" sz="1400" b="1">
                <a:solidFill>
                  <a:srgbClr val="FAF9EF"/>
                </a:solidFill>
                <a:latin typeface="Century" panose="02040604050505020304" pitchFamily="18" charset="0"/>
              </a:rPr>
              <a:t>NPS </a:t>
            </a:r>
            <a:r>
              <a:rPr lang="en-US" sz="1400" b="1">
                <a:solidFill>
                  <a:srgbClr val="FAF9EF"/>
                </a:solidFill>
                <a:latin typeface="Century" panose="02040604050505020304" pitchFamily="18" charset="0"/>
                <a:cs typeface="Calibri" panose="020F0502020204030204" pitchFamily="34" charset="0"/>
              </a:rPr>
              <a:t>● 2023</a:t>
            </a:r>
            <a:endParaRPr lang="en-US" sz="1400" b="1">
              <a:solidFill>
                <a:srgbClr val="FAF9EF"/>
              </a:solidFill>
              <a:latin typeface="Century" panose="02040604050505020304" pitchFamily="18" charset="0"/>
            </a:endParaRPr>
          </a:p>
        </p:txBody>
      </p:sp>
    </p:spTree>
    <p:extLst>
      <p:ext uri="{BB962C8B-B14F-4D97-AF65-F5344CB8AC3E}">
        <p14:creationId xmlns:p14="http://schemas.microsoft.com/office/powerpoint/2010/main" val="342800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8035-2E16-4C55-8BB4-0AA8164CEDFC}"/>
              </a:ext>
            </a:extLst>
          </p:cNvPr>
          <p:cNvSpPr>
            <a:spLocks noGrp="1"/>
          </p:cNvSpPr>
          <p:nvPr>
            <p:ph type="title"/>
          </p:nvPr>
        </p:nvSpPr>
        <p:spPr>
          <a:xfrm>
            <a:off x="682389" y="1097152"/>
            <a:ext cx="4408227" cy="1878060"/>
          </a:xfrm>
        </p:spPr>
        <p:txBody>
          <a:bodyPr>
            <a:no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AC09C557-825C-40FD-A1CA-674BD2BCBFE8}"/>
              </a:ext>
            </a:extLst>
          </p:cNvPr>
          <p:cNvSpPr>
            <a:spLocks noGrp="1"/>
          </p:cNvSpPr>
          <p:nvPr>
            <p:ph idx="1"/>
          </p:nvPr>
        </p:nvSpPr>
        <p:spPr>
          <a:xfrm>
            <a:off x="6259774" y="1097152"/>
            <a:ext cx="4367284" cy="5230268"/>
          </a:xfrm>
        </p:spPr>
        <p:txBody>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68C6611-2938-482C-B079-4CCDEAD835E8}"/>
              </a:ext>
            </a:extLst>
          </p:cNvPr>
          <p:cNvSpPr>
            <a:spLocks noGrp="1"/>
          </p:cNvSpPr>
          <p:nvPr>
            <p:ph type="sldNum" sz="quarter" idx="12"/>
          </p:nvPr>
        </p:nvSpPr>
        <p:spPr/>
        <p:txBody>
          <a:bodyPr/>
          <a:lstStyle>
            <a:lvl1pPr>
              <a:defRPr>
                <a:solidFill>
                  <a:schemeClr val="tx1"/>
                </a:solidFill>
              </a:defRPr>
            </a:lvl1pPr>
          </a:lstStyle>
          <a:p>
            <a:fld id="{A3F0C551-5268-4375-9676-7418C474ADC5}" type="slidenum">
              <a:rPr lang="en-US" smtClean="0"/>
              <a:pPr/>
              <a:t>‹#›</a:t>
            </a:fld>
            <a:endParaRPr lang="en-US"/>
          </a:p>
        </p:txBody>
      </p:sp>
      <p:sp>
        <p:nvSpPr>
          <p:cNvPr id="5" name="Rectangle 4">
            <a:extLst>
              <a:ext uri="{FF2B5EF4-FFF2-40B4-BE49-F238E27FC236}">
                <a16:creationId xmlns:a16="http://schemas.microsoft.com/office/drawing/2014/main" id="{94F47699-C3C3-4FA5-9CB2-8B0CC9FC737A}"/>
              </a:ext>
              <a:ext uri="{C183D7F6-B498-43B3-948B-1728B52AA6E4}">
                <adec:decorative xmlns:adec="http://schemas.microsoft.com/office/drawing/2017/decorative" val="1"/>
              </a:ext>
            </a:extLst>
          </p:cNvPr>
          <p:cNvSpPr/>
          <p:nvPr userDrawn="1"/>
        </p:nvSpPr>
        <p:spPr>
          <a:xfrm>
            <a:off x="11145672" y="0"/>
            <a:ext cx="1046329" cy="6858000"/>
          </a:xfrm>
          <a:prstGeom prst="rect">
            <a:avLst/>
          </a:prstGeom>
          <a:solidFill>
            <a:srgbClr val="344E41"/>
          </a:solidFill>
          <a:ln>
            <a:solidFill>
              <a:srgbClr val="344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11A389-B698-4FEA-B8F8-1621D9F1E75C}"/>
              </a:ext>
            </a:extLst>
          </p:cNvPr>
          <p:cNvSpPr txBox="1"/>
          <p:nvPr userDrawn="1"/>
        </p:nvSpPr>
        <p:spPr>
          <a:xfrm>
            <a:off x="11451436" y="0"/>
            <a:ext cx="440313" cy="6528179"/>
          </a:xfrm>
          <a:prstGeom prst="rect">
            <a:avLst/>
          </a:prstGeom>
          <a:noFill/>
        </p:spPr>
        <p:txBody>
          <a:bodyPr vert="wordArtVert" wrap="square" rtlCol="0">
            <a:spAutoFit/>
          </a:bodyPr>
          <a:lstStyle/>
          <a:p>
            <a:pPr algn="ctr"/>
            <a:r>
              <a:rPr lang="en-US" sz="1400" b="1">
                <a:solidFill>
                  <a:srgbClr val="FAF9EF"/>
                </a:solidFill>
                <a:latin typeface="Century" panose="02040604050505020304" pitchFamily="18" charset="0"/>
              </a:rPr>
              <a:t>NPS </a:t>
            </a:r>
            <a:r>
              <a:rPr lang="en-US" sz="1400" b="1">
                <a:solidFill>
                  <a:srgbClr val="FAF9EF"/>
                </a:solidFill>
                <a:latin typeface="Century" panose="02040604050505020304" pitchFamily="18" charset="0"/>
                <a:cs typeface="Calibri" panose="020F0502020204030204" pitchFamily="34" charset="0"/>
              </a:rPr>
              <a:t>● 2023</a:t>
            </a:r>
            <a:endParaRPr lang="en-US" sz="1400" b="1">
              <a:solidFill>
                <a:srgbClr val="FAF9EF"/>
              </a:solidFill>
              <a:latin typeface="Century" panose="02040604050505020304" pitchFamily="18" charset="0"/>
            </a:endParaRPr>
          </a:p>
        </p:txBody>
      </p:sp>
    </p:spTree>
    <p:extLst>
      <p:ext uri="{BB962C8B-B14F-4D97-AF65-F5344CB8AC3E}">
        <p14:creationId xmlns:p14="http://schemas.microsoft.com/office/powerpoint/2010/main" val="227242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Section Brea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8035-2E16-4C55-8BB4-0AA8164CEDFC}"/>
              </a:ext>
            </a:extLst>
          </p:cNvPr>
          <p:cNvSpPr>
            <a:spLocks noGrp="1"/>
          </p:cNvSpPr>
          <p:nvPr>
            <p:ph type="title"/>
          </p:nvPr>
        </p:nvSpPr>
        <p:spPr>
          <a:xfrm>
            <a:off x="539086" y="4309116"/>
            <a:ext cx="4408227" cy="1878060"/>
          </a:xfrm>
        </p:spPr>
        <p:txBody>
          <a:bodyPr anchor="b">
            <a:noAutofit/>
          </a:bodyPr>
          <a:lstStyle>
            <a:lvl1pPr>
              <a:defRPr sz="3200" b="1"/>
            </a:lvl1pPr>
          </a:lstStyle>
          <a:p>
            <a:r>
              <a:rPr lang="en-US"/>
              <a:t>Click to edit Master title style</a:t>
            </a:r>
          </a:p>
        </p:txBody>
      </p:sp>
      <p:sp>
        <p:nvSpPr>
          <p:cNvPr id="6" name="Slide Number Placeholder 5">
            <a:extLst>
              <a:ext uri="{FF2B5EF4-FFF2-40B4-BE49-F238E27FC236}">
                <a16:creationId xmlns:a16="http://schemas.microsoft.com/office/drawing/2014/main" id="{C68C6611-2938-482C-B079-4CCDEAD835E8}"/>
              </a:ext>
            </a:extLst>
          </p:cNvPr>
          <p:cNvSpPr>
            <a:spLocks noGrp="1"/>
          </p:cNvSpPr>
          <p:nvPr>
            <p:ph type="sldNum" sz="quarter" idx="12"/>
          </p:nvPr>
        </p:nvSpPr>
        <p:spPr/>
        <p:txBody>
          <a:bodyPr/>
          <a:lstStyle>
            <a:lvl1pPr>
              <a:defRPr>
                <a:solidFill>
                  <a:schemeClr val="tx1"/>
                </a:solidFill>
              </a:defRPr>
            </a:lvl1pPr>
          </a:lstStyle>
          <a:p>
            <a:fld id="{A3F0C551-5268-4375-9676-7418C474ADC5}" type="slidenum">
              <a:rPr lang="en-US" smtClean="0"/>
              <a:pPr/>
              <a:t>‹#›</a:t>
            </a:fld>
            <a:endParaRPr lang="en-US"/>
          </a:p>
        </p:txBody>
      </p:sp>
      <p:sp>
        <p:nvSpPr>
          <p:cNvPr id="5" name="Rectangle 4">
            <a:extLst>
              <a:ext uri="{FF2B5EF4-FFF2-40B4-BE49-F238E27FC236}">
                <a16:creationId xmlns:a16="http://schemas.microsoft.com/office/drawing/2014/main" id="{94F47699-C3C3-4FA5-9CB2-8B0CC9FC737A}"/>
              </a:ext>
              <a:ext uri="{C183D7F6-B498-43B3-948B-1728B52AA6E4}">
                <adec:decorative xmlns:adec="http://schemas.microsoft.com/office/drawing/2017/decorative" val="1"/>
              </a:ext>
            </a:extLst>
          </p:cNvPr>
          <p:cNvSpPr/>
          <p:nvPr userDrawn="1"/>
        </p:nvSpPr>
        <p:spPr>
          <a:xfrm>
            <a:off x="6096000" y="0"/>
            <a:ext cx="6096001" cy="6858000"/>
          </a:xfrm>
          <a:prstGeom prst="rect">
            <a:avLst/>
          </a:prstGeom>
          <a:solidFill>
            <a:srgbClr val="344E41"/>
          </a:solidFill>
          <a:ln>
            <a:solidFill>
              <a:srgbClr val="344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09C557-825C-40FD-A1CA-674BD2BCBFE8}"/>
              </a:ext>
            </a:extLst>
          </p:cNvPr>
          <p:cNvSpPr>
            <a:spLocks noGrp="1"/>
          </p:cNvSpPr>
          <p:nvPr>
            <p:ph idx="1"/>
          </p:nvPr>
        </p:nvSpPr>
        <p:spPr>
          <a:xfrm>
            <a:off x="6960358" y="956908"/>
            <a:ext cx="4367284" cy="5230268"/>
          </a:xfrm>
        </p:spPr>
        <p:txBody>
          <a:bodyPr/>
          <a:lstStyle>
            <a:lvl1pPr>
              <a:defRPr sz="20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DEAA2BD6-49DB-4EFD-8303-FD683E63204F}"/>
              </a:ext>
            </a:extLst>
          </p:cNvPr>
          <p:cNvSpPr txBox="1"/>
          <p:nvPr userDrawn="1"/>
        </p:nvSpPr>
        <p:spPr>
          <a:xfrm>
            <a:off x="10715195" y="6512202"/>
            <a:ext cx="1476805" cy="369332"/>
          </a:xfrm>
          <a:prstGeom prst="rect">
            <a:avLst/>
          </a:prstGeom>
          <a:noFill/>
        </p:spPr>
        <p:txBody>
          <a:bodyPr wrap="square" rtlCol="0">
            <a:spAutoFit/>
          </a:bodyPr>
          <a:lstStyle/>
          <a:p>
            <a:r>
              <a:rPr lang="en-US" sz="1800" b="1">
                <a:solidFill>
                  <a:srgbClr val="FAF9EF"/>
                </a:solidFill>
                <a:latin typeface="Century" panose="02040604050505020304" pitchFamily="18" charset="0"/>
              </a:rPr>
              <a:t>NPS </a:t>
            </a:r>
            <a:r>
              <a:rPr lang="en-US" sz="1800" b="1">
                <a:solidFill>
                  <a:srgbClr val="FAF9EF"/>
                </a:solidFill>
                <a:latin typeface="Century" panose="02040604050505020304" pitchFamily="18" charset="0"/>
                <a:cs typeface="Calibri" panose="020F0502020204030204" pitchFamily="34" charset="0"/>
              </a:rPr>
              <a:t>● 2023</a:t>
            </a:r>
            <a:endParaRPr lang="en-US" sz="1800" b="1">
              <a:solidFill>
                <a:srgbClr val="FAF9EF"/>
              </a:solidFill>
              <a:latin typeface="Century" panose="02040604050505020304" pitchFamily="18" charset="0"/>
            </a:endParaRPr>
          </a:p>
        </p:txBody>
      </p:sp>
      <p:grpSp>
        <p:nvGrpSpPr>
          <p:cNvPr id="4" name="Group 3">
            <a:extLst>
              <a:ext uri="{FF2B5EF4-FFF2-40B4-BE49-F238E27FC236}">
                <a16:creationId xmlns:a16="http://schemas.microsoft.com/office/drawing/2014/main" id="{A3D259B4-1A72-4FAE-9F23-378DEB90520C}"/>
              </a:ext>
            </a:extLst>
          </p:cNvPr>
          <p:cNvGrpSpPr/>
          <p:nvPr userDrawn="1"/>
        </p:nvGrpSpPr>
        <p:grpSpPr>
          <a:xfrm>
            <a:off x="6156106" y="6298344"/>
            <a:ext cx="1921793" cy="567855"/>
            <a:chOff x="6175039" y="5731329"/>
            <a:chExt cx="1921793" cy="567855"/>
          </a:xfrm>
        </p:grpSpPr>
        <p:pic>
          <p:nvPicPr>
            <p:cNvPr id="17" name="Picture 16" descr="Silhouette of a park ranger facing the right.">
              <a:extLst>
                <a:ext uri="{FF2B5EF4-FFF2-40B4-BE49-F238E27FC236}">
                  <a16:creationId xmlns:a16="http://schemas.microsoft.com/office/drawing/2014/main" id="{2A27513B-E843-4480-A8CB-18AC97DD2B2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0000" b="90000" l="10000" r="90000">
                          <a14:backgroundMark x1="11750" y1="21778" x2="11750" y2="21778"/>
                        </a14:backgroundRemoval>
                      </a14:imgEffect>
                    </a14:imgLayer>
                  </a14:imgProps>
                </a:ext>
                <a:ext uri="{28A0092B-C50C-407E-A947-70E740481C1C}">
                  <a14:useLocalDpi xmlns:a14="http://schemas.microsoft.com/office/drawing/2010/main" val="0"/>
                </a:ext>
              </a:extLst>
            </a:blip>
            <a:srcRect l="25552" t="28866" r="34963" b="14543"/>
            <a:stretch/>
          </p:blipFill>
          <p:spPr>
            <a:xfrm>
              <a:off x="7018572" y="5731329"/>
              <a:ext cx="704389" cy="567855"/>
            </a:xfrm>
            <a:prstGeom prst="rect">
              <a:avLst/>
            </a:prstGeom>
          </p:spPr>
        </p:pic>
        <p:pic>
          <p:nvPicPr>
            <p:cNvPr id="18" name="Picture 17" descr="Silhouette of a construction worker facing the right.">
              <a:extLst>
                <a:ext uri="{FF2B5EF4-FFF2-40B4-BE49-F238E27FC236}">
                  <a16:creationId xmlns:a16="http://schemas.microsoft.com/office/drawing/2014/main" id="{87320957-C85F-4D4D-885C-DCE7DF1094F7}"/>
                </a:ext>
              </a:extLst>
            </p:cNvPr>
            <p:cNvPicPr>
              <a:picLocks noChangeAspect="1"/>
            </p:cNvPicPr>
            <p:nvPr userDrawn="1"/>
          </p:nvPicPr>
          <p:blipFill>
            <a:blip r:embed="rId4"/>
            <a:stretch>
              <a:fillRect/>
            </a:stretch>
          </p:blipFill>
          <p:spPr>
            <a:xfrm>
              <a:off x="7730683" y="5814598"/>
              <a:ext cx="366149" cy="484586"/>
            </a:xfrm>
            <a:prstGeom prst="rect">
              <a:avLst/>
            </a:prstGeom>
          </p:spPr>
        </p:pic>
        <p:pic>
          <p:nvPicPr>
            <p:cNvPr id="19" name="Picture 18" descr="Silhouette of a construction worker facing the right.">
              <a:extLst>
                <a:ext uri="{FF2B5EF4-FFF2-40B4-BE49-F238E27FC236}">
                  <a16:creationId xmlns:a16="http://schemas.microsoft.com/office/drawing/2014/main" id="{7AD993FB-05D9-4628-80B9-3FFACEE31946}"/>
                </a:ext>
              </a:extLst>
            </p:cNvPr>
            <p:cNvPicPr>
              <a:picLocks noChangeAspect="1"/>
            </p:cNvPicPr>
            <p:nvPr userDrawn="1"/>
          </p:nvPicPr>
          <p:blipFill>
            <a:blip r:embed="rId5"/>
            <a:stretch>
              <a:fillRect/>
            </a:stretch>
          </p:blipFill>
          <p:spPr>
            <a:xfrm>
              <a:off x="6175039" y="5827873"/>
              <a:ext cx="341319" cy="471311"/>
            </a:xfrm>
            <a:prstGeom prst="rect">
              <a:avLst/>
            </a:prstGeom>
          </p:spPr>
        </p:pic>
        <p:pic>
          <p:nvPicPr>
            <p:cNvPr id="20" name="Picture 19" descr="Silhouette of a person with a baseball cap facing the right.">
              <a:extLst>
                <a:ext uri="{FF2B5EF4-FFF2-40B4-BE49-F238E27FC236}">
                  <a16:creationId xmlns:a16="http://schemas.microsoft.com/office/drawing/2014/main" id="{47DD02C1-118A-4516-B2FD-B87E4C31A581}"/>
                </a:ext>
              </a:extLst>
            </p:cNvPr>
            <p:cNvPicPr>
              <a:picLocks noChangeAspect="1"/>
            </p:cNvPicPr>
            <p:nvPr userDrawn="1"/>
          </p:nvPicPr>
          <p:blipFill>
            <a:blip r:embed="rId6"/>
            <a:stretch>
              <a:fillRect/>
            </a:stretch>
          </p:blipFill>
          <p:spPr>
            <a:xfrm>
              <a:off x="6618599" y="5829903"/>
              <a:ext cx="441252" cy="469281"/>
            </a:xfrm>
            <a:prstGeom prst="rect">
              <a:avLst/>
            </a:prstGeom>
          </p:spPr>
        </p:pic>
      </p:grpSp>
    </p:spTree>
    <p:extLst>
      <p:ext uri="{BB962C8B-B14F-4D97-AF65-F5344CB8AC3E}">
        <p14:creationId xmlns:p14="http://schemas.microsoft.com/office/powerpoint/2010/main" val="171948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8035-2E16-4C55-8BB4-0AA8164CEDFC}"/>
              </a:ext>
            </a:extLst>
          </p:cNvPr>
          <p:cNvSpPr>
            <a:spLocks noGrp="1"/>
          </p:cNvSpPr>
          <p:nvPr>
            <p:ph type="title"/>
          </p:nvPr>
        </p:nvSpPr>
        <p:spPr>
          <a:xfrm>
            <a:off x="300251" y="369675"/>
            <a:ext cx="11053549" cy="553824"/>
          </a:xfrm>
        </p:spPr>
        <p:txBody>
          <a:bodyPr>
            <a:norm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AC09C557-825C-40FD-A1CA-674BD2BCBFE8}"/>
              </a:ext>
            </a:extLst>
          </p:cNvPr>
          <p:cNvSpPr>
            <a:spLocks noGrp="1"/>
          </p:cNvSpPr>
          <p:nvPr>
            <p:ph idx="1"/>
          </p:nvPr>
        </p:nvSpPr>
        <p:spPr>
          <a:xfrm>
            <a:off x="300250" y="1115941"/>
            <a:ext cx="11053549" cy="4961862"/>
          </a:xfrm>
        </p:spPr>
        <p:txBody>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68C6611-2938-482C-B079-4CCDEAD835E8}"/>
              </a:ext>
            </a:extLst>
          </p:cNvPr>
          <p:cNvSpPr>
            <a:spLocks noGrp="1"/>
          </p:cNvSpPr>
          <p:nvPr>
            <p:ph type="sldNum" sz="quarter" idx="12"/>
          </p:nvPr>
        </p:nvSpPr>
        <p:spPr/>
        <p:txBody>
          <a:bodyPr/>
          <a:lstStyle/>
          <a:p>
            <a:fld id="{A3F0C551-5268-4375-9676-7418C474ADC5}" type="slidenum">
              <a:rPr lang="en-US" smtClean="0"/>
              <a:t>‹#›</a:t>
            </a:fld>
            <a:endParaRPr lang="en-US"/>
          </a:p>
        </p:txBody>
      </p:sp>
    </p:spTree>
    <p:extLst>
      <p:ext uri="{BB962C8B-B14F-4D97-AF65-F5344CB8AC3E}">
        <p14:creationId xmlns:p14="http://schemas.microsoft.com/office/powerpoint/2010/main" val="19155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8035-2E16-4C55-8BB4-0AA8164CEDFC}"/>
              </a:ext>
            </a:extLst>
          </p:cNvPr>
          <p:cNvSpPr>
            <a:spLocks noGrp="1"/>
          </p:cNvSpPr>
          <p:nvPr>
            <p:ph type="title"/>
          </p:nvPr>
        </p:nvSpPr>
        <p:spPr>
          <a:xfrm>
            <a:off x="6974006" y="478857"/>
            <a:ext cx="4379794" cy="1199818"/>
          </a:xfrm>
        </p:spPr>
        <p:txBody>
          <a:bodyPr>
            <a:normAutofit/>
          </a:bodyPr>
          <a:lstStyle>
            <a:lvl1pPr>
              <a:defRPr sz="3200" b="1"/>
            </a:lvl1pPr>
          </a:lstStyle>
          <a:p>
            <a:r>
              <a:rPr lang="en-US"/>
              <a:t>Click to edit Master title style</a:t>
            </a:r>
          </a:p>
        </p:txBody>
      </p:sp>
      <p:sp>
        <p:nvSpPr>
          <p:cNvPr id="6" name="Slide Number Placeholder 5">
            <a:extLst>
              <a:ext uri="{FF2B5EF4-FFF2-40B4-BE49-F238E27FC236}">
                <a16:creationId xmlns:a16="http://schemas.microsoft.com/office/drawing/2014/main" id="{C68C6611-2938-482C-B079-4CCDEAD835E8}"/>
              </a:ext>
            </a:extLst>
          </p:cNvPr>
          <p:cNvSpPr>
            <a:spLocks noGrp="1"/>
          </p:cNvSpPr>
          <p:nvPr>
            <p:ph type="sldNum" sz="quarter" idx="12"/>
          </p:nvPr>
        </p:nvSpPr>
        <p:spPr/>
        <p:txBody>
          <a:bodyPr/>
          <a:lstStyle>
            <a:lvl1pPr>
              <a:defRPr>
                <a:solidFill>
                  <a:schemeClr val="tx1"/>
                </a:solidFill>
              </a:defRPr>
            </a:lvl1pPr>
          </a:lstStyle>
          <a:p>
            <a:fld id="{A3F0C551-5268-4375-9676-7418C474ADC5}" type="slidenum">
              <a:rPr lang="en-US" smtClean="0"/>
              <a:pPr/>
              <a:t>‹#›</a:t>
            </a:fld>
            <a:endParaRPr lang="en-US"/>
          </a:p>
        </p:txBody>
      </p:sp>
      <p:sp>
        <p:nvSpPr>
          <p:cNvPr id="5" name="Content Placeholder 4">
            <a:extLst>
              <a:ext uri="{FF2B5EF4-FFF2-40B4-BE49-F238E27FC236}">
                <a16:creationId xmlns:a16="http://schemas.microsoft.com/office/drawing/2014/main" id="{91B9EFDF-5C3D-4860-ABBD-43E7652A9C40}"/>
              </a:ext>
            </a:extLst>
          </p:cNvPr>
          <p:cNvSpPr>
            <a:spLocks noGrp="1"/>
          </p:cNvSpPr>
          <p:nvPr>
            <p:ph sz="quarter" idx="13"/>
          </p:nvPr>
        </p:nvSpPr>
        <p:spPr>
          <a:xfrm>
            <a:off x="6974006" y="1842448"/>
            <a:ext cx="4379794" cy="3962399"/>
          </a:xfrm>
        </p:spPr>
        <p:txBody>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567F832-8974-4941-9A05-2863833EF7DD}"/>
              </a:ext>
              <a:ext uri="{C183D7F6-B498-43B3-948B-1728B52AA6E4}">
                <adec:decorative xmlns:adec="http://schemas.microsoft.com/office/drawing/2017/decorative" val="1"/>
              </a:ext>
            </a:extLst>
          </p:cNvPr>
          <p:cNvSpPr/>
          <p:nvPr userDrawn="1"/>
        </p:nvSpPr>
        <p:spPr>
          <a:xfrm>
            <a:off x="0" y="5386315"/>
            <a:ext cx="5217995" cy="750627"/>
          </a:xfrm>
          <a:prstGeom prst="rect">
            <a:avLst/>
          </a:prstGeom>
          <a:solidFill>
            <a:srgbClr val="344E41"/>
          </a:solidFill>
          <a:ln>
            <a:solidFill>
              <a:srgbClr val="344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BDC3CA-589D-4F01-8EC7-F95B4DD24B3E}"/>
              </a:ext>
            </a:extLst>
          </p:cNvPr>
          <p:cNvSpPr txBox="1"/>
          <p:nvPr userDrawn="1"/>
        </p:nvSpPr>
        <p:spPr>
          <a:xfrm>
            <a:off x="0" y="5607739"/>
            <a:ext cx="4291147" cy="307777"/>
          </a:xfrm>
          <a:prstGeom prst="rect">
            <a:avLst/>
          </a:prstGeom>
          <a:noFill/>
        </p:spPr>
        <p:txBody>
          <a:bodyPr vert="horz" wrap="square" rtlCol="0">
            <a:spAutoFit/>
          </a:bodyPr>
          <a:lstStyle/>
          <a:p>
            <a:pPr algn="l"/>
            <a:r>
              <a:rPr lang="en-US" sz="1400" b="1">
                <a:solidFill>
                  <a:srgbClr val="FAF9EF"/>
                </a:solidFill>
                <a:latin typeface="Century" panose="02040604050505020304" pitchFamily="18" charset="0"/>
              </a:rPr>
              <a:t>NPS </a:t>
            </a:r>
            <a:r>
              <a:rPr lang="en-US" sz="1400" b="1">
                <a:solidFill>
                  <a:srgbClr val="FAF9EF"/>
                </a:solidFill>
                <a:latin typeface="Century" panose="02040604050505020304" pitchFamily="18" charset="0"/>
                <a:cs typeface="Calibri" panose="020F0502020204030204" pitchFamily="34" charset="0"/>
              </a:rPr>
              <a:t>● 2023</a:t>
            </a:r>
            <a:endParaRPr lang="en-US" sz="1400" b="1">
              <a:solidFill>
                <a:srgbClr val="FAF9EF"/>
              </a:solidFill>
              <a:latin typeface="Century" panose="02040604050505020304" pitchFamily="18" charset="0"/>
            </a:endParaRPr>
          </a:p>
        </p:txBody>
      </p:sp>
    </p:spTree>
    <p:extLst>
      <p:ext uri="{BB962C8B-B14F-4D97-AF65-F5344CB8AC3E}">
        <p14:creationId xmlns:p14="http://schemas.microsoft.com/office/powerpoint/2010/main" val="415878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8035-2E16-4C55-8BB4-0AA8164CEDFC}"/>
              </a:ext>
            </a:extLst>
          </p:cNvPr>
          <p:cNvSpPr>
            <a:spLocks noGrp="1"/>
          </p:cNvSpPr>
          <p:nvPr>
            <p:ph type="title"/>
          </p:nvPr>
        </p:nvSpPr>
        <p:spPr>
          <a:xfrm>
            <a:off x="300251" y="369675"/>
            <a:ext cx="11534633" cy="553824"/>
          </a:xfrm>
        </p:spPr>
        <p:txBody>
          <a:bodyPr>
            <a:norm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AC09C557-825C-40FD-A1CA-674BD2BCBFE8}"/>
              </a:ext>
            </a:extLst>
          </p:cNvPr>
          <p:cNvSpPr>
            <a:spLocks noGrp="1"/>
          </p:cNvSpPr>
          <p:nvPr>
            <p:ph idx="1"/>
          </p:nvPr>
        </p:nvSpPr>
        <p:spPr>
          <a:xfrm>
            <a:off x="300251" y="1115941"/>
            <a:ext cx="5591033" cy="4961862"/>
          </a:xfrm>
        </p:spPr>
        <p:txBody>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68C6611-2938-482C-B079-4CCDEAD835E8}"/>
              </a:ext>
            </a:extLst>
          </p:cNvPr>
          <p:cNvSpPr>
            <a:spLocks noGrp="1"/>
          </p:cNvSpPr>
          <p:nvPr>
            <p:ph type="sldNum" sz="quarter" idx="12"/>
          </p:nvPr>
        </p:nvSpPr>
        <p:spPr/>
        <p:txBody>
          <a:bodyPr/>
          <a:lstStyle/>
          <a:p>
            <a:fld id="{A3F0C551-5268-4375-9676-7418C474ADC5}" type="slidenum">
              <a:rPr lang="en-US" smtClean="0"/>
              <a:t>‹#›</a:t>
            </a:fld>
            <a:endParaRPr lang="en-US"/>
          </a:p>
        </p:txBody>
      </p:sp>
      <p:sp>
        <p:nvSpPr>
          <p:cNvPr id="7" name="Content Placeholder 2">
            <a:extLst>
              <a:ext uri="{FF2B5EF4-FFF2-40B4-BE49-F238E27FC236}">
                <a16:creationId xmlns:a16="http://schemas.microsoft.com/office/drawing/2014/main" id="{4F925546-2AAD-42C4-8F74-622F248CCDC0}"/>
              </a:ext>
            </a:extLst>
          </p:cNvPr>
          <p:cNvSpPr>
            <a:spLocks noGrp="1"/>
          </p:cNvSpPr>
          <p:nvPr>
            <p:ph idx="13"/>
          </p:nvPr>
        </p:nvSpPr>
        <p:spPr>
          <a:xfrm>
            <a:off x="6243851" y="1115941"/>
            <a:ext cx="5591033" cy="4961862"/>
          </a:xfrm>
        </p:spPr>
        <p:txBody>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1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F007-950E-4390-8705-C870FC7A0D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70152-62BC-4EE8-B212-C447C2EC9907}"/>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ABC012-3F1E-438C-B398-07AD4EA1F02D}"/>
              </a:ext>
            </a:extLst>
          </p:cNvPr>
          <p:cNvSpPr>
            <a:spLocks noGrp="1"/>
          </p:cNvSpPr>
          <p:nvPr>
            <p:ph sz="half" idx="2"/>
          </p:nvPr>
        </p:nvSpPr>
        <p:spPr>
          <a:xfrm>
            <a:off x="839788" y="2505075"/>
            <a:ext cx="5157787" cy="3684588"/>
          </a:xfrm>
        </p:spPr>
        <p:txBody>
          <a:bodyPr>
            <a:normAutofit/>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2EA1EC-6F7D-4D82-8E6A-DD0C753220E8}"/>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BD8B53-4CDD-4213-9A60-B24A5514C2A6}"/>
              </a:ext>
            </a:extLst>
          </p:cNvPr>
          <p:cNvSpPr>
            <a:spLocks noGrp="1"/>
          </p:cNvSpPr>
          <p:nvPr>
            <p:ph sz="quarter" idx="4"/>
          </p:nvPr>
        </p:nvSpPr>
        <p:spPr>
          <a:xfrm>
            <a:off x="6172200" y="2505075"/>
            <a:ext cx="5183188" cy="3684588"/>
          </a:xfrm>
        </p:spPr>
        <p:txBody>
          <a:bodyPr>
            <a:normAutofit/>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2971F64-5624-4433-80ED-1E3ADC2E9900}"/>
              </a:ext>
            </a:extLst>
          </p:cNvPr>
          <p:cNvSpPr>
            <a:spLocks noGrp="1"/>
          </p:cNvSpPr>
          <p:nvPr>
            <p:ph type="sldNum" sz="quarter" idx="12"/>
          </p:nvPr>
        </p:nvSpPr>
        <p:spPr/>
        <p:txBody>
          <a:bodyPr/>
          <a:lstStyle/>
          <a:p>
            <a:fld id="{A3F0C551-5268-4375-9676-7418C474ADC5}" type="slidenum">
              <a:rPr lang="en-US" smtClean="0"/>
              <a:t>‹#›</a:t>
            </a:fld>
            <a:endParaRPr lang="en-US"/>
          </a:p>
        </p:txBody>
      </p:sp>
    </p:spTree>
    <p:extLst>
      <p:ext uri="{BB962C8B-B14F-4D97-AF65-F5344CB8AC3E}">
        <p14:creationId xmlns:p14="http://schemas.microsoft.com/office/powerpoint/2010/main" val="240882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9E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63CC72-2F97-445E-90D6-8CE1DAD1C622}"/>
              </a:ext>
              <a:ext uri="{C183D7F6-B498-43B3-948B-1728B52AA6E4}">
                <adec:decorative xmlns:adec="http://schemas.microsoft.com/office/drawing/2017/decorative" val="1"/>
              </a:ext>
            </a:extLst>
          </p:cNvPr>
          <p:cNvSpPr/>
          <p:nvPr userDrawn="1"/>
        </p:nvSpPr>
        <p:spPr>
          <a:xfrm>
            <a:off x="0" y="6254090"/>
            <a:ext cx="12192001" cy="603910"/>
          </a:xfrm>
          <a:prstGeom prst="rect">
            <a:avLst/>
          </a:prstGeom>
          <a:solidFill>
            <a:srgbClr val="344E41"/>
          </a:solidFill>
          <a:ln>
            <a:solidFill>
              <a:srgbClr val="344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57E8D2-1B9C-4B48-A58C-18827600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D7356-0221-4DA9-BEDF-E8C8B7D86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p:txBody>
      </p:sp>
      <p:sp>
        <p:nvSpPr>
          <p:cNvPr id="6" name="Slide Number Placeholder 5">
            <a:extLst>
              <a:ext uri="{FF2B5EF4-FFF2-40B4-BE49-F238E27FC236}">
                <a16:creationId xmlns:a16="http://schemas.microsoft.com/office/drawing/2014/main" id="{C77AA6EF-6804-4043-A204-262B952E23CA}"/>
              </a:ext>
            </a:extLst>
          </p:cNvPr>
          <p:cNvSpPr>
            <a:spLocks noGrp="1"/>
          </p:cNvSpPr>
          <p:nvPr>
            <p:ph type="sldNum" sz="quarter" idx="4"/>
          </p:nvPr>
        </p:nvSpPr>
        <p:spPr>
          <a:xfrm>
            <a:off x="0" y="6501074"/>
            <a:ext cx="2743200" cy="365125"/>
          </a:xfrm>
          <a:prstGeom prst="rect">
            <a:avLst/>
          </a:prstGeom>
        </p:spPr>
        <p:txBody>
          <a:bodyPr vert="horz" lIns="91440" tIns="45720" rIns="91440" bIns="45720" rtlCol="0" anchor="ctr"/>
          <a:lstStyle>
            <a:lvl1pPr algn="l">
              <a:defRPr sz="1200">
                <a:solidFill>
                  <a:srgbClr val="FAF9EF"/>
                </a:solidFill>
              </a:defRPr>
            </a:lvl1pPr>
          </a:lstStyle>
          <a:p>
            <a:fld id="{A3F0C551-5268-4375-9676-7418C474ADC5}" type="slidenum">
              <a:rPr lang="en-US" smtClean="0"/>
              <a:pPr/>
              <a:t>‹#›</a:t>
            </a:fld>
            <a:endParaRPr lang="en-US"/>
          </a:p>
        </p:txBody>
      </p:sp>
      <p:sp>
        <p:nvSpPr>
          <p:cNvPr id="12" name="TextBox 11">
            <a:extLst>
              <a:ext uri="{FF2B5EF4-FFF2-40B4-BE49-F238E27FC236}">
                <a16:creationId xmlns:a16="http://schemas.microsoft.com/office/drawing/2014/main" id="{E89C1C59-3491-4F2B-B60D-BF383BE1E3C4}"/>
              </a:ext>
            </a:extLst>
          </p:cNvPr>
          <p:cNvSpPr txBox="1"/>
          <p:nvPr userDrawn="1"/>
        </p:nvSpPr>
        <p:spPr>
          <a:xfrm>
            <a:off x="10389524" y="6386689"/>
            <a:ext cx="1802476" cy="369332"/>
          </a:xfrm>
          <a:prstGeom prst="rect">
            <a:avLst/>
          </a:prstGeom>
          <a:noFill/>
        </p:spPr>
        <p:txBody>
          <a:bodyPr wrap="square" rtlCol="0">
            <a:spAutoFit/>
          </a:bodyPr>
          <a:lstStyle/>
          <a:p>
            <a:r>
              <a:rPr lang="en-US" sz="1800" b="1">
                <a:solidFill>
                  <a:srgbClr val="FAF9EF"/>
                </a:solidFill>
                <a:latin typeface="Century" panose="02040604050505020304" pitchFamily="18" charset="0"/>
              </a:rPr>
              <a:t>NPS </a:t>
            </a:r>
            <a:r>
              <a:rPr lang="en-US" sz="1800" b="1">
                <a:solidFill>
                  <a:srgbClr val="FAF9EF"/>
                </a:solidFill>
                <a:latin typeface="Century" panose="02040604050505020304" pitchFamily="18" charset="0"/>
                <a:cs typeface="Calibri" panose="020F0502020204030204" pitchFamily="34" charset="0"/>
              </a:rPr>
              <a:t>● 2023</a:t>
            </a:r>
            <a:endParaRPr lang="en-US" sz="1800" b="1">
              <a:solidFill>
                <a:srgbClr val="FAF9EF"/>
              </a:solidFill>
              <a:latin typeface="Century" panose="02040604050505020304" pitchFamily="18" charset="0"/>
            </a:endParaRPr>
          </a:p>
        </p:txBody>
      </p:sp>
      <p:grpSp>
        <p:nvGrpSpPr>
          <p:cNvPr id="5" name="Group 4">
            <a:extLst>
              <a:ext uri="{FF2B5EF4-FFF2-40B4-BE49-F238E27FC236}">
                <a16:creationId xmlns:a16="http://schemas.microsoft.com/office/drawing/2014/main" id="{E0C5B688-6DA8-4A52-8E4F-2BDC51AEBEE2}"/>
              </a:ext>
            </a:extLst>
          </p:cNvPr>
          <p:cNvGrpSpPr/>
          <p:nvPr userDrawn="1"/>
        </p:nvGrpSpPr>
        <p:grpSpPr>
          <a:xfrm>
            <a:off x="415088" y="6300902"/>
            <a:ext cx="1921793" cy="567855"/>
            <a:chOff x="415088" y="6300902"/>
            <a:chExt cx="1921793" cy="567855"/>
          </a:xfrm>
        </p:grpSpPr>
        <p:pic>
          <p:nvPicPr>
            <p:cNvPr id="8" name="Picture 7" descr="Silhouette of a park ranger facing the right.">
              <a:extLst>
                <a:ext uri="{FF2B5EF4-FFF2-40B4-BE49-F238E27FC236}">
                  <a16:creationId xmlns:a16="http://schemas.microsoft.com/office/drawing/2014/main" id="{82254F53-1AB3-4463-AB76-F141BA0C9437}"/>
                </a:ext>
              </a:extLst>
            </p:cNvPr>
            <p:cNvPicPr>
              <a:picLocks noChangeAspect="1"/>
            </p:cNvPicPr>
            <p:nvPr userDrawn="1"/>
          </p:nvPicPr>
          <p:blipFill rotWithShape="1">
            <a:blip r:embed="rId20">
              <a:extLst>
                <a:ext uri="{BEBA8EAE-BF5A-486C-A8C5-ECC9F3942E4B}">
                  <a14:imgProps xmlns:a14="http://schemas.microsoft.com/office/drawing/2010/main">
                    <a14:imgLayer r:embed="rId21">
                      <a14:imgEffect>
                        <a14:backgroundRemoval t="10000" b="90000" l="10000" r="90000">
                          <a14:backgroundMark x1="11750" y1="21778" x2="11750" y2="21778"/>
                        </a14:backgroundRemoval>
                      </a14:imgEffect>
                    </a14:imgLayer>
                  </a14:imgProps>
                </a:ext>
                <a:ext uri="{28A0092B-C50C-407E-A947-70E740481C1C}">
                  <a14:useLocalDpi xmlns:a14="http://schemas.microsoft.com/office/drawing/2010/main" val="0"/>
                </a:ext>
              </a:extLst>
            </a:blip>
            <a:srcRect l="25552" t="28866" r="34963" b="14543"/>
            <a:stretch/>
          </p:blipFill>
          <p:spPr>
            <a:xfrm>
              <a:off x="1258621" y="6300902"/>
              <a:ext cx="704389" cy="567855"/>
            </a:xfrm>
            <a:prstGeom prst="rect">
              <a:avLst/>
            </a:prstGeom>
          </p:spPr>
        </p:pic>
        <p:pic>
          <p:nvPicPr>
            <p:cNvPr id="23" name="Picture 22" descr="Silhouette of a construction worker facing the right.">
              <a:extLst>
                <a:ext uri="{FF2B5EF4-FFF2-40B4-BE49-F238E27FC236}">
                  <a16:creationId xmlns:a16="http://schemas.microsoft.com/office/drawing/2014/main" id="{94879E13-EF35-4BD7-80A2-2FD33FD9C8D0}"/>
                </a:ext>
              </a:extLst>
            </p:cNvPr>
            <p:cNvPicPr>
              <a:picLocks noChangeAspect="1"/>
            </p:cNvPicPr>
            <p:nvPr userDrawn="1"/>
          </p:nvPicPr>
          <p:blipFill>
            <a:blip r:embed="rId22"/>
            <a:stretch>
              <a:fillRect/>
            </a:stretch>
          </p:blipFill>
          <p:spPr>
            <a:xfrm>
              <a:off x="1970732" y="6384171"/>
              <a:ext cx="366149" cy="484586"/>
            </a:xfrm>
            <a:prstGeom prst="rect">
              <a:avLst/>
            </a:prstGeom>
          </p:spPr>
        </p:pic>
        <p:pic>
          <p:nvPicPr>
            <p:cNvPr id="25" name="Picture 24" descr="Silhouette of a construction worker facing the right.">
              <a:extLst>
                <a:ext uri="{FF2B5EF4-FFF2-40B4-BE49-F238E27FC236}">
                  <a16:creationId xmlns:a16="http://schemas.microsoft.com/office/drawing/2014/main" id="{D9F95E6E-577A-463E-A96A-A67A13AF9F64}"/>
                </a:ext>
              </a:extLst>
            </p:cNvPr>
            <p:cNvPicPr>
              <a:picLocks noChangeAspect="1"/>
            </p:cNvPicPr>
            <p:nvPr userDrawn="1"/>
          </p:nvPicPr>
          <p:blipFill>
            <a:blip r:embed="rId23"/>
            <a:stretch>
              <a:fillRect/>
            </a:stretch>
          </p:blipFill>
          <p:spPr>
            <a:xfrm>
              <a:off x="415088" y="6397446"/>
              <a:ext cx="341319" cy="471311"/>
            </a:xfrm>
            <a:prstGeom prst="rect">
              <a:avLst/>
            </a:prstGeom>
          </p:spPr>
        </p:pic>
        <p:pic>
          <p:nvPicPr>
            <p:cNvPr id="27" name="Picture 26" descr="Silhouette of a person with a baseball cap facing the right.">
              <a:extLst>
                <a:ext uri="{FF2B5EF4-FFF2-40B4-BE49-F238E27FC236}">
                  <a16:creationId xmlns:a16="http://schemas.microsoft.com/office/drawing/2014/main" id="{68C795C8-A4CB-428A-8460-1D5D6E2B740A}"/>
                </a:ext>
              </a:extLst>
            </p:cNvPr>
            <p:cNvPicPr>
              <a:picLocks noChangeAspect="1"/>
            </p:cNvPicPr>
            <p:nvPr userDrawn="1"/>
          </p:nvPicPr>
          <p:blipFill>
            <a:blip r:embed="rId24"/>
            <a:stretch>
              <a:fillRect/>
            </a:stretch>
          </p:blipFill>
          <p:spPr>
            <a:xfrm>
              <a:off x="858648" y="6399476"/>
              <a:ext cx="441252" cy="469281"/>
            </a:xfrm>
            <a:prstGeom prst="rect">
              <a:avLst/>
            </a:prstGeom>
          </p:spPr>
        </p:pic>
      </p:grpSp>
    </p:spTree>
    <p:extLst>
      <p:ext uri="{BB962C8B-B14F-4D97-AF65-F5344CB8AC3E}">
        <p14:creationId xmlns:p14="http://schemas.microsoft.com/office/powerpoint/2010/main" val="3036209402"/>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5" r:id="rId3"/>
    <p:sldLayoutId id="2147483665" r:id="rId4"/>
    <p:sldLayoutId id="2147483666" r:id="rId5"/>
    <p:sldLayoutId id="2147483662" r:id="rId6"/>
    <p:sldLayoutId id="2147483664" r:id="rId7"/>
    <p:sldLayoutId id="2147483663" r:id="rId8"/>
    <p:sldLayoutId id="2147483676" r:id="rId9"/>
    <p:sldLayoutId id="2147483677" r:id="rId10"/>
    <p:sldLayoutId id="2147483678" r:id="rId11"/>
    <p:sldLayoutId id="2147483679" r:id="rId12"/>
    <p:sldLayoutId id="2147483667" r:id="rId13"/>
    <p:sldLayoutId id="2147483680" r:id="rId14"/>
    <p:sldLayoutId id="2147483681" r:id="rId15"/>
    <p:sldLayoutId id="2147483682" r:id="rId16"/>
    <p:sldLayoutId id="2147483669" r:id="rId17"/>
    <p:sldLayoutId id="2147483671" r:id="rId18"/>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5B7BD0-2425-4EDD-815F-63E96592C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E4DAA0-CE92-4045-AE3F-A6C3B1A28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BF405-1588-46AD-A60C-BD007E6DF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B636B-DF4B-4253-9503-AA23F9A70259}" type="datetimeFigureOut">
              <a:rPr lang="en-US" smtClean="0"/>
              <a:t>9/15/2023</a:t>
            </a:fld>
            <a:endParaRPr lang="en-US"/>
          </a:p>
        </p:txBody>
      </p:sp>
      <p:sp>
        <p:nvSpPr>
          <p:cNvPr id="5" name="Footer Placeholder 4">
            <a:extLst>
              <a:ext uri="{FF2B5EF4-FFF2-40B4-BE49-F238E27FC236}">
                <a16:creationId xmlns:a16="http://schemas.microsoft.com/office/drawing/2014/main" id="{23D84AA6-BA13-4232-AEA1-0332EFFE0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F4F92-AE5F-44A8-A177-4ABD82BD9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B0E53-BBC6-4DA1-A86E-3985F748E246}" type="slidenum">
              <a:rPr lang="en-US" smtClean="0"/>
              <a:t>‹#›</a:t>
            </a:fld>
            <a:endParaRPr lang="en-US"/>
          </a:p>
        </p:txBody>
      </p:sp>
    </p:spTree>
    <p:extLst>
      <p:ext uri="{BB962C8B-B14F-4D97-AF65-F5344CB8AC3E}">
        <p14:creationId xmlns:p14="http://schemas.microsoft.com/office/powerpoint/2010/main" val="424432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3963-21E5-4204-BD9A-FF38BC70C9A7}"/>
              </a:ext>
            </a:extLst>
          </p:cNvPr>
          <p:cNvSpPr>
            <a:spLocks noGrp="1"/>
          </p:cNvSpPr>
          <p:nvPr>
            <p:ph type="ctrTitle"/>
          </p:nvPr>
        </p:nvSpPr>
        <p:spPr>
          <a:xfrm>
            <a:off x="3986373" y="1399867"/>
            <a:ext cx="7767263" cy="2387600"/>
          </a:xfrm>
        </p:spPr>
        <p:txBody>
          <a:bodyPr/>
          <a:lstStyle/>
          <a:p>
            <a:r>
              <a:rPr lang="en-US" dirty="0"/>
              <a:t>Chumash: A Changing People, A Changing Land </a:t>
            </a:r>
            <a:br>
              <a:rPr lang="en-US" dirty="0"/>
            </a:br>
            <a:r>
              <a:rPr lang="en-US" dirty="0"/>
              <a:t>Language and Name Tag Information</a:t>
            </a:r>
          </a:p>
        </p:txBody>
      </p:sp>
      <p:sp>
        <p:nvSpPr>
          <p:cNvPr id="3" name="Subtitle 2">
            <a:extLst>
              <a:ext uri="{FF2B5EF4-FFF2-40B4-BE49-F238E27FC236}">
                <a16:creationId xmlns:a16="http://schemas.microsoft.com/office/drawing/2014/main" id="{34443DEB-9AEE-4CDA-87E4-DEFBF2CBFC1D}"/>
              </a:ext>
            </a:extLst>
          </p:cNvPr>
          <p:cNvSpPr>
            <a:spLocks noGrp="1"/>
          </p:cNvSpPr>
          <p:nvPr>
            <p:ph type="subTitle" idx="1"/>
          </p:nvPr>
        </p:nvSpPr>
        <p:spPr/>
        <p:txBody>
          <a:bodyPr/>
          <a:lstStyle/>
          <a:p>
            <a:r>
              <a:rPr lang="en-US" dirty="0"/>
              <a:t>Rancho Sierra Vista/ Satwiwa</a:t>
            </a:r>
          </a:p>
          <a:p>
            <a:r>
              <a:rPr lang="en-US" dirty="0"/>
              <a:t>Home of the Satwiwa Native American Indian Culture Center</a:t>
            </a:r>
          </a:p>
        </p:txBody>
      </p:sp>
    </p:spTree>
    <p:extLst>
      <p:ext uri="{BB962C8B-B14F-4D97-AF65-F5344CB8AC3E}">
        <p14:creationId xmlns:p14="http://schemas.microsoft.com/office/powerpoint/2010/main" val="79400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175C-A58F-4DBB-BE60-185EB97BA0FD}"/>
              </a:ext>
            </a:extLst>
          </p:cNvPr>
          <p:cNvSpPr>
            <a:spLocks noGrp="1"/>
          </p:cNvSpPr>
          <p:nvPr>
            <p:ph type="title"/>
          </p:nvPr>
        </p:nvSpPr>
        <p:spPr/>
        <p:txBody>
          <a:bodyPr/>
          <a:lstStyle/>
          <a:p>
            <a:r>
              <a:rPr lang="en-US" sz="3200" dirty="0"/>
              <a:t>Land Acknowledgment</a:t>
            </a:r>
            <a:endParaRPr lang="en-US" dirty="0"/>
          </a:p>
        </p:txBody>
      </p:sp>
      <p:sp>
        <p:nvSpPr>
          <p:cNvPr id="6" name="Text Placeholder 5">
            <a:extLst>
              <a:ext uri="{FF2B5EF4-FFF2-40B4-BE49-F238E27FC236}">
                <a16:creationId xmlns:a16="http://schemas.microsoft.com/office/drawing/2014/main" id="{64A80ACD-903F-4ECE-8BEE-1DDB556A19FC}"/>
              </a:ext>
            </a:extLst>
          </p:cNvPr>
          <p:cNvSpPr>
            <a:spLocks noGrp="1"/>
          </p:cNvSpPr>
          <p:nvPr>
            <p:ph type="body" sz="half" idx="2"/>
          </p:nvPr>
        </p:nvSpPr>
        <p:spPr/>
        <p:txBody>
          <a:bodyPr/>
          <a:lstStyle/>
          <a:p>
            <a:r>
              <a:rPr lang="en-US" sz="2000" b="0" i="0" u="none" strike="noStrike" baseline="0" dirty="0">
                <a:solidFill>
                  <a:srgbClr val="221E1F"/>
                </a:solidFill>
                <a:latin typeface="Klavika Basic" panose="020B0506040000020004" pitchFamily="34" charset="0"/>
              </a:rPr>
              <a:t>We, the Santa Monica Mountains National Recreation Area, recognizes the original stewards of the lands as the first people of these places. We are grateful to the Chumash, Gabrielino- Tongva</a:t>
            </a:r>
            <a:r>
              <a:rPr lang="en-US" sz="2000" dirty="0">
                <a:solidFill>
                  <a:srgbClr val="221E1F"/>
                </a:solidFill>
                <a:latin typeface="Klavika Basic" panose="020B0506040000020004" pitchFamily="34" charset="0"/>
              </a:rPr>
              <a:t>, and </a:t>
            </a:r>
            <a:r>
              <a:rPr lang="en-US" sz="2000" dirty="0" err="1">
                <a:solidFill>
                  <a:srgbClr val="221E1F"/>
                </a:solidFill>
                <a:latin typeface="Klavika Basic" panose="020B0506040000020004" pitchFamily="34" charset="0"/>
              </a:rPr>
              <a:t>Tatavian</a:t>
            </a:r>
            <a:r>
              <a:rPr lang="en-US" sz="2000" b="0" i="0" u="none" strike="noStrike" baseline="0" dirty="0">
                <a:solidFill>
                  <a:srgbClr val="221E1F"/>
                </a:solidFill>
                <a:latin typeface="Klavika Basic" panose="020B0506040000020004" pitchFamily="34" charset="0"/>
              </a:rPr>
              <a:t> people for the ability to share stories, cultural heritage, and connection to environment on their ancestral homes. </a:t>
            </a:r>
            <a:endParaRPr lang="en-US" dirty="0">
              <a:solidFill>
                <a:schemeClr val="tx1">
                  <a:alpha val="80000"/>
                </a:schemeClr>
              </a:solidFill>
            </a:endParaRPr>
          </a:p>
          <a:p>
            <a:endParaRPr lang="en-US" dirty="0"/>
          </a:p>
        </p:txBody>
      </p:sp>
      <p:sp>
        <p:nvSpPr>
          <p:cNvPr id="5" name="Slide Number Placeholder 4">
            <a:extLst>
              <a:ext uri="{FF2B5EF4-FFF2-40B4-BE49-F238E27FC236}">
                <a16:creationId xmlns:a16="http://schemas.microsoft.com/office/drawing/2014/main" id="{BB0BD324-FDC4-49F4-AAEF-631F97B2AD70}"/>
              </a:ext>
            </a:extLst>
          </p:cNvPr>
          <p:cNvSpPr>
            <a:spLocks noGrp="1"/>
          </p:cNvSpPr>
          <p:nvPr>
            <p:ph type="sldNum" sz="quarter" idx="4294967295"/>
          </p:nvPr>
        </p:nvSpPr>
        <p:spPr>
          <a:xfrm>
            <a:off x="0" y="6501074"/>
            <a:ext cx="2743200" cy="365125"/>
          </a:xfrm>
        </p:spPr>
        <p:txBody>
          <a:bodyPr/>
          <a:lstStyle/>
          <a:p>
            <a:fld id="{A3F0C551-5268-4375-9676-7418C474ADC5}" type="slidenum">
              <a:rPr lang="en-US" smtClean="0"/>
              <a:pPr/>
              <a:t>2</a:t>
            </a:fld>
            <a:endParaRPr lang="en-US"/>
          </a:p>
        </p:txBody>
      </p:sp>
      <p:pic>
        <p:nvPicPr>
          <p:cNvPr id="3" name="Content Placeholder 5" descr="A tree in a field&#10;&#10;Description automatically generated with low confidence">
            <a:extLst>
              <a:ext uri="{FF2B5EF4-FFF2-40B4-BE49-F238E27FC236}">
                <a16:creationId xmlns:a16="http://schemas.microsoft.com/office/drawing/2014/main" id="{DAA4727E-2D69-3AA2-CA20-60703FD218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322" r="11679" b="2"/>
          <a:stretch/>
        </p:blipFill>
        <p:spPr>
          <a:xfrm>
            <a:off x="868807" y="733552"/>
            <a:ext cx="4928574" cy="4928541"/>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240089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ACC2-7185-4E96-9462-ACE138EE11C6}"/>
              </a:ext>
            </a:extLst>
          </p:cNvPr>
          <p:cNvSpPr>
            <a:spLocks noGrp="1"/>
          </p:cNvSpPr>
          <p:nvPr>
            <p:ph type="title"/>
          </p:nvPr>
        </p:nvSpPr>
        <p:spPr/>
        <p:txBody>
          <a:bodyPr>
            <a:normAutofit/>
          </a:bodyPr>
          <a:lstStyle/>
          <a:p>
            <a:r>
              <a:rPr lang="en-US" dirty="0"/>
              <a:t>What language did the Chumash Speak?</a:t>
            </a:r>
          </a:p>
        </p:txBody>
      </p:sp>
      <p:sp>
        <p:nvSpPr>
          <p:cNvPr id="3" name="Content Placeholder 2">
            <a:extLst>
              <a:ext uri="{FF2B5EF4-FFF2-40B4-BE49-F238E27FC236}">
                <a16:creationId xmlns:a16="http://schemas.microsoft.com/office/drawing/2014/main" id="{65BD2E84-3987-472A-8D76-3FFC64DE8D3C}"/>
              </a:ext>
            </a:extLst>
          </p:cNvPr>
          <p:cNvSpPr>
            <a:spLocks noGrp="1"/>
          </p:cNvSpPr>
          <p:nvPr>
            <p:ph idx="1"/>
          </p:nvPr>
        </p:nvSpPr>
        <p:spPr/>
        <p:txBody>
          <a:bodyPr/>
          <a:lstStyle/>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California, one way we divide Native people into tribes is by the language they speak. The Chumash speak several varieties or dialects of the Hokan language. Their neighbors to the south, the Gabrielino/Tongva, speak a version of the Shoshone language and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Tataviam</a:t>
            </a:r>
            <a:r>
              <a:rPr lang="en-US" sz="1800" dirty="0">
                <a:latin typeface="Calibri" panose="020F0502020204030204" pitchFamily="34" charset="0"/>
                <a:ea typeface="Calibri" panose="020F0502020204030204" pitchFamily="34" charset="0"/>
                <a:cs typeface="Times New Roman" panose="02020603050405020304" pitchFamily="18" charset="0"/>
              </a:rPr>
              <a:t>, their neighbors to the northeast speak a version of Uto-Aztecan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0" i="0" u="none" strike="noStrike" baseline="30000" dirty="0">
              <a:solidFill>
                <a:srgbClr val="000000"/>
              </a:solidFill>
              <a:latin typeface="Klavika Basic" panose="020B05060400000200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4407F86-BD9A-4429-ACBF-A9C09F2B0E6E}"/>
              </a:ext>
            </a:extLst>
          </p:cNvPr>
          <p:cNvSpPr>
            <a:spLocks noGrp="1"/>
          </p:cNvSpPr>
          <p:nvPr>
            <p:ph type="sldNum" sz="quarter" idx="12"/>
          </p:nvPr>
        </p:nvSpPr>
        <p:spPr/>
        <p:txBody>
          <a:bodyPr/>
          <a:lstStyle/>
          <a:p>
            <a:fld id="{A3F0C551-5268-4375-9676-7418C474ADC5}" type="slidenum">
              <a:rPr lang="en-US" smtClean="0"/>
              <a:pPr/>
              <a:t>3</a:t>
            </a:fld>
            <a:endParaRPr lang="en-US"/>
          </a:p>
        </p:txBody>
      </p:sp>
      <p:pic>
        <p:nvPicPr>
          <p:cNvPr id="6" name="Picture 5" descr="Diagram&#10;&#10;Description automatically generated with medium confidence">
            <a:extLst>
              <a:ext uri="{FF2B5EF4-FFF2-40B4-BE49-F238E27FC236}">
                <a16:creationId xmlns:a16="http://schemas.microsoft.com/office/drawing/2014/main" id="{7CA9C441-E339-D922-C0E8-D61126D1D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215" y="2169064"/>
            <a:ext cx="4550422" cy="4177145"/>
          </a:xfrm>
          <a:prstGeom prst="rect">
            <a:avLst/>
          </a:prstGeom>
        </p:spPr>
      </p:pic>
    </p:spTree>
    <p:extLst>
      <p:ext uri="{BB962C8B-B14F-4D97-AF65-F5344CB8AC3E}">
        <p14:creationId xmlns:p14="http://schemas.microsoft.com/office/powerpoint/2010/main" val="371036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A31E3-32E2-43EA-963B-BA6E07B6AD8A}"/>
              </a:ext>
            </a:extLst>
          </p:cNvPr>
          <p:cNvSpPr>
            <a:spLocks noGrp="1"/>
          </p:cNvSpPr>
          <p:nvPr>
            <p:ph type="title"/>
          </p:nvPr>
        </p:nvSpPr>
        <p:spPr>
          <a:xfrm>
            <a:off x="589560" y="856180"/>
            <a:ext cx="4560584" cy="1128068"/>
          </a:xfrm>
        </p:spPr>
        <p:txBody>
          <a:bodyPr anchor="ctr">
            <a:normAutofit/>
          </a:bodyPr>
          <a:lstStyle/>
          <a:p>
            <a:r>
              <a:rPr lang="en-US" sz="3700"/>
              <a:t>Where does the name ‘Chumash’ come from?</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5A8AF3-75F1-4DAC-B8FC-B270AEF6F731}"/>
              </a:ext>
            </a:extLst>
          </p:cNvPr>
          <p:cNvSpPr>
            <a:spLocks noGrp="1"/>
          </p:cNvSpPr>
          <p:nvPr>
            <p:ph idx="1"/>
          </p:nvPr>
        </p:nvSpPr>
        <p:spPr>
          <a:xfrm>
            <a:off x="590719" y="2330505"/>
            <a:ext cx="4559425" cy="3979585"/>
          </a:xfrm>
        </p:spPr>
        <p:txBody>
          <a:bodyPr anchor="ctr">
            <a:normAutofit/>
          </a:bodyPr>
          <a:lstStyle/>
          <a:p>
            <a:pPr marL="0" marR="0">
              <a:spcBef>
                <a:spcPts val="0"/>
              </a:spcBef>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The name Chumash comes from the Hokan word, michumash, meaning "the makers of shell bead money." The michumash were the people of Santa Cruz Island, who made most of the Chumash shell beads from olivella shells (small snails). In 1891, the name was shortened to Chumash by J.W. Powell, who was studying these people.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wall, indoor, different&#10;&#10;Description automatically generated">
            <a:extLst>
              <a:ext uri="{FF2B5EF4-FFF2-40B4-BE49-F238E27FC236}">
                <a16:creationId xmlns:a16="http://schemas.microsoft.com/office/drawing/2014/main" id="{FC861B17-4AF6-B9AD-4507-7AF07637FA4D}"/>
              </a:ext>
            </a:extLst>
          </p:cNvPr>
          <p:cNvPicPr>
            <a:picLocks noChangeAspect="1"/>
          </p:cNvPicPr>
          <p:nvPr/>
        </p:nvPicPr>
        <p:blipFill rotWithShape="1">
          <a:blip r:embed="rId2">
            <a:extLst>
              <a:ext uri="{28A0092B-C50C-407E-A947-70E740481C1C}">
                <a14:useLocalDpi xmlns:a14="http://schemas.microsoft.com/office/drawing/2010/main" val="0"/>
              </a:ext>
            </a:extLst>
          </a:blip>
          <a:srcRect r="3489" b="2"/>
          <a:stretch/>
        </p:blipFill>
        <p:spPr>
          <a:xfrm>
            <a:off x="5977788" y="799352"/>
            <a:ext cx="5425410" cy="5259296"/>
          </a:xfrm>
          <a:prstGeom prst="rect">
            <a:avLst/>
          </a:prstGeom>
        </p:spPr>
      </p:pic>
      <p:sp>
        <p:nvSpPr>
          <p:cNvPr id="5" name="Slide Number Placeholder 4">
            <a:extLst>
              <a:ext uri="{FF2B5EF4-FFF2-40B4-BE49-F238E27FC236}">
                <a16:creationId xmlns:a16="http://schemas.microsoft.com/office/drawing/2014/main" id="{F1F632AF-97DC-44D6-ACDE-D6DE53B7FE99}"/>
              </a:ext>
            </a:extLst>
          </p:cNvPr>
          <p:cNvSpPr>
            <a:spLocks noGrp="1"/>
          </p:cNvSpPr>
          <p:nvPr>
            <p:ph type="sldNum" sz="quarter" idx="12"/>
          </p:nvPr>
        </p:nvSpPr>
        <p:spPr>
          <a:xfrm>
            <a:off x="9385070" y="6492240"/>
            <a:ext cx="1055716" cy="365125"/>
          </a:xfrm>
        </p:spPr>
        <p:txBody>
          <a:bodyPr>
            <a:normAutofit/>
          </a:bodyPr>
          <a:lstStyle/>
          <a:p>
            <a:pPr>
              <a:spcAft>
                <a:spcPts val="600"/>
              </a:spcAft>
            </a:pPr>
            <a:fld id="{A3F0C551-5268-4375-9676-7418C474ADC5}" type="slidenum">
              <a:rPr lang="en-US" smtClean="0"/>
              <a:pPr>
                <a:spcAft>
                  <a:spcPts val="600"/>
                </a:spcAft>
              </a:pPr>
              <a:t>4</a:t>
            </a:fld>
            <a:endParaRPr lang="en-US"/>
          </a:p>
        </p:txBody>
      </p:sp>
    </p:spTree>
    <p:extLst>
      <p:ext uri="{BB962C8B-B14F-4D97-AF65-F5344CB8AC3E}">
        <p14:creationId xmlns:p14="http://schemas.microsoft.com/office/powerpoint/2010/main" val="420234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31E3-32E2-43EA-963B-BA6E07B6AD8A}"/>
              </a:ext>
            </a:extLst>
          </p:cNvPr>
          <p:cNvSpPr>
            <a:spLocks noGrp="1"/>
          </p:cNvSpPr>
          <p:nvPr>
            <p:ph type="title"/>
          </p:nvPr>
        </p:nvSpPr>
        <p:spPr>
          <a:xfrm>
            <a:off x="481013" y="3752849"/>
            <a:ext cx="3290887" cy="2452687"/>
          </a:xfrm>
        </p:spPr>
        <p:txBody>
          <a:bodyPr anchor="ctr">
            <a:normAutofit/>
          </a:bodyPr>
          <a:lstStyle/>
          <a:p>
            <a:r>
              <a:rPr lang="en-US" sz="3600"/>
              <a:t>Vowels</a:t>
            </a:r>
          </a:p>
        </p:txBody>
      </p:sp>
      <p:pic>
        <p:nvPicPr>
          <p:cNvPr id="6" name="Picture 5" descr="A picture containing sky, water, outdoor, sunset&#10;&#10;Description automatically generated">
            <a:extLst>
              <a:ext uri="{FF2B5EF4-FFF2-40B4-BE49-F238E27FC236}">
                <a16:creationId xmlns:a16="http://schemas.microsoft.com/office/drawing/2014/main" id="{013872E7-1EC7-09FD-913B-57BC09446962}"/>
              </a:ext>
            </a:extLst>
          </p:cNvPr>
          <p:cNvPicPr>
            <a:picLocks noChangeAspect="1"/>
          </p:cNvPicPr>
          <p:nvPr/>
        </p:nvPicPr>
        <p:blipFill rotWithShape="1">
          <a:blip r:embed="rId2">
            <a:extLst>
              <a:ext uri="{28A0092B-C50C-407E-A947-70E740481C1C}">
                <a14:useLocalDpi xmlns:a14="http://schemas.microsoft.com/office/drawing/2010/main" val="0"/>
              </a:ext>
            </a:extLst>
          </a:blip>
          <a:srcRect t="19595" b="2629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D5A8AF3-75F1-4DAC-B8FC-B270AEF6F731}"/>
              </a:ext>
            </a:extLst>
          </p:cNvPr>
          <p:cNvSpPr>
            <a:spLocks noGrp="1"/>
          </p:cNvSpPr>
          <p:nvPr>
            <p:ph idx="1"/>
          </p:nvPr>
        </p:nvSpPr>
        <p:spPr>
          <a:xfrm>
            <a:off x="4223982" y="3752850"/>
            <a:ext cx="7485413" cy="2452687"/>
          </a:xfrm>
        </p:spPr>
        <p:txBody>
          <a:bodyPr anchor="ctr">
            <a:normAutofit/>
          </a:bodyPr>
          <a:lstStyle/>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 the Spanish language, Chumash vowels have only one sound each:</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as in ball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 as in bet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in bee</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 as in toe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 as in boot</a:t>
            </a:r>
          </a:p>
        </p:txBody>
      </p:sp>
      <p:sp>
        <p:nvSpPr>
          <p:cNvPr id="5" name="Slide Number Placeholder 4">
            <a:extLst>
              <a:ext uri="{FF2B5EF4-FFF2-40B4-BE49-F238E27FC236}">
                <a16:creationId xmlns:a16="http://schemas.microsoft.com/office/drawing/2014/main" id="{F1F632AF-97DC-44D6-ACDE-D6DE53B7FE99}"/>
              </a:ext>
            </a:extLst>
          </p:cNvPr>
          <p:cNvSpPr>
            <a:spLocks noGrp="1"/>
          </p:cNvSpPr>
          <p:nvPr>
            <p:ph type="sldNum" sz="quarter" idx="12"/>
          </p:nvPr>
        </p:nvSpPr>
        <p:spPr>
          <a:xfrm>
            <a:off x="8864600" y="6356350"/>
            <a:ext cx="2743200" cy="365125"/>
          </a:xfrm>
        </p:spPr>
        <p:txBody>
          <a:bodyPr>
            <a:normAutofit/>
          </a:bodyPr>
          <a:lstStyle/>
          <a:p>
            <a:pPr algn="r">
              <a:spcAft>
                <a:spcPts val="600"/>
              </a:spcAft>
            </a:pPr>
            <a:fld id="{A3F0C551-5268-4375-9676-7418C474ADC5}" type="slidenum">
              <a:rPr lang="en-US">
                <a:solidFill>
                  <a:schemeClr val="tx1">
                    <a:lumMod val="75000"/>
                    <a:lumOff val="25000"/>
                  </a:schemeClr>
                </a:solidFill>
              </a:rPr>
              <a:pPr algn="r">
                <a:spcAft>
                  <a:spcPts val="600"/>
                </a:spcAft>
              </a:pPr>
              <a:t>5</a:t>
            </a:fld>
            <a:endParaRPr lang="en-US">
              <a:solidFill>
                <a:schemeClr val="tx1">
                  <a:lumMod val="75000"/>
                  <a:lumOff val="25000"/>
                </a:schemeClr>
              </a:solidFill>
            </a:endParaRPr>
          </a:p>
        </p:txBody>
      </p:sp>
    </p:spTree>
    <p:extLst>
      <p:ext uri="{BB962C8B-B14F-4D97-AF65-F5344CB8AC3E}">
        <p14:creationId xmlns:p14="http://schemas.microsoft.com/office/powerpoint/2010/main" val="369214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4F70536-0213-A2D4-6FC2-6B953D4740B3}"/>
              </a:ext>
            </a:extLst>
          </p:cNvPr>
          <p:cNvGraphicFramePr>
            <a:graphicFrameLocks noGrp="1"/>
          </p:cNvGraphicFramePr>
          <p:nvPr>
            <p:ph idx="1"/>
            <p:extLst>
              <p:ext uri="{D42A27DB-BD31-4B8C-83A1-F6EECF244321}">
                <p14:modId xmlns:p14="http://schemas.microsoft.com/office/powerpoint/2010/main" val="3585290218"/>
              </p:ext>
            </p:extLst>
          </p:nvPr>
        </p:nvGraphicFramePr>
        <p:xfrm>
          <a:off x="155864" y="0"/>
          <a:ext cx="11658600" cy="697992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3251443610"/>
                    </a:ext>
                  </a:extLst>
                </a:gridCol>
                <a:gridCol w="1943100">
                  <a:extLst>
                    <a:ext uri="{9D8B030D-6E8A-4147-A177-3AD203B41FA5}">
                      <a16:colId xmlns:a16="http://schemas.microsoft.com/office/drawing/2014/main" val="2531470063"/>
                    </a:ext>
                  </a:extLst>
                </a:gridCol>
                <a:gridCol w="1943100">
                  <a:extLst>
                    <a:ext uri="{9D8B030D-6E8A-4147-A177-3AD203B41FA5}">
                      <a16:colId xmlns:a16="http://schemas.microsoft.com/office/drawing/2014/main" val="940576074"/>
                    </a:ext>
                  </a:extLst>
                </a:gridCol>
                <a:gridCol w="1943100">
                  <a:extLst>
                    <a:ext uri="{9D8B030D-6E8A-4147-A177-3AD203B41FA5}">
                      <a16:colId xmlns:a16="http://schemas.microsoft.com/office/drawing/2014/main" val="1468180085"/>
                    </a:ext>
                  </a:extLst>
                </a:gridCol>
                <a:gridCol w="1943100">
                  <a:extLst>
                    <a:ext uri="{9D8B030D-6E8A-4147-A177-3AD203B41FA5}">
                      <a16:colId xmlns:a16="http://schemas.microsoft.com/office/drawing/2014/main" val="2508298773"/>
                    </a:ext>
                  </a:extLst>
                </a:gridCol>
                <a:gridCol w="1943100">
                  <a:extLst>
                    <a:ext uri="{9D8B030D-6E8A-4147-A177-3AD203B41FA5}">
                      <a16:colId xmlns:a16="http://schemas.microsoft.com/office/drawing/2014/main" val="1568933128"/>
                    </a:ext>
                  </a:extLst>
                </a:gridCol>
              </a:tblGrid>
              <a:tr h="1676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30000" dirty="0">
                          <a:solidFill>
                            <a:schemeClr val="lt1"/>
                          </a:solidFill>
                          <a:latin typeface="+mj-lt"/>
                          <a:ea typeface="+mn-ea"/>
                          <a:cs typeface="+mn-cs"/>
                        </a:rPr>
                        <a:t>Pick one or two of these Chumash words to make your name tag:	</a:t>
                      </a:r>
                      <a:endParaRPr lang="en-US" sz="1800" b="1" i="0" u="none" strike="noStrike" kern="1200" baseline="0" dirty="0">
                        <a:solidFill>
                          <a:schemeClr val="lt1"/>
                        </a:solidFill>
                        <a:latin typeface="+mj-lt"/>
                        <a:ea typeface="+mn-ea"/>
                        <a:cs typeface="+mn-cs"/>
                      </a:endParaRPr>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Nature</a:t>
                      </a:r>
                      <a:endParaRPr lang="en-US" sz="1600" b="0" i="0" u="none" strike="noStrike" kern="1200" baseline="30000" dirty="0">
                        <a:solidFill>
                          <a:schemeClr val="lt1"/>
                        </a:solidFill>
                        <a:latin typeface="+mn-lt"/>
                        <a:ea typeface="+mn-ea"/>
                        <a:cs typeface="+mn-cs"/>
                      </a:endParaRPr>
                    </a:p>
                  </a:txBody>
                  <a:tcPr/>
                </a:tc>
                <a:tc hMerge="1">
                  <a:txBody>
                    <a:bodyPr/>
                    <a:lstStyle/>
                    <a:p>
                      <a:endParaRPr lang="en-US"/>
                    </a:p>
                  </a:txBody>
                  <a:tcPr/>
                </a:tc>
                <a:tc hMerge="1">
                  <a:txBody>
                    <a:bodyPr/>
                    <a:lstStyle/>
                    <a:p>
                      <a:pPr algn="ctr"/>
                      <a:r>
                        <a:rPr lang="en-US" sz="1600" dirty="0"/>
                        <a:t>People and Objects</a:t>
                      </a:r>
                    </a:p>
                  </a:txBody>
                  <a:tcPr/>
                </a:tc>
                <a:tc hMerge="1">
                  <a:txBody>
                    <a:bodyPr/>
                    <a:lstStyle/>
                    <a:p>
                      <a:endParaRPr lang="en-US"/>
                    </a:p>
                  </a:txBody>
                  <a:tcPr/>
                </a:tc>
                <a:extLst>
                  <a:ext uri="{0D108BD9-81ED-4DB2-BD59-A6C34878D82A}">
                    <a16:rowId xmlns:a16="http://schemas.microsoft.com/office/drawing/2014/main" val="4074799877"/>
                  </a:ext>
                </a:extLst>
              </a:tr>
              <a:tr h="167640">
                <a:tc gridSpan="2">
                  <a:txBody>
                    <a:bodyPr/>
                    <a:lstStyle/>
                    <a:p>
                      <a:pPr algn="ctr"/>
                      <a:r>
                        <a:rPr lang="en-US" sz="1200" b="1" dirty="0"/>
                        <a:t>Animals</a:t>
                      </a: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Nature</a:t>
                      </a:r>
                      <a:endParaRPr lang="en-US" sz="1200" b="1" i="0" u="none" strike="noStrike" kern="1200" baseline="30000" dirty="0">
                        <a:solidFill>
                          <a:schemeClr val="lt1"/>
                        </a:solidFill>
                        <a:latin typeface="+mn-lt"/>
                        <a:ea typeface="+mn-ea"/>
                        <a:cs typeface="+mn-cs"/>
                      </a:endParaRPr>
                    </a:p>
                  </a:txBody>
                  <a:tcPr/>
                </a:tc>
                <a:tc hMerge="1">
                  <a:txBody>
                    <a:bodyPr/>
                    <a:lstStyle/>
                    <a:p>
                      <a:endParaRPr lang="en-US"/>
                    </a:p>
                  </a:txBody>
                  <a:tcPr/>
                </a:tc>
                <a:tc gridSpan="2">
                  <a:txBody>
                    <a:bodyPr/>
                    <a:lstStyle/>
                    <a:p>
                      <a:pPr algn="ctr"/>
                      <a:r>
                        <a:rPr lang="en-US" sz="1200" b="1" dirty="0"/>
                        <a:t>People and Objects</a:t>
                      </a:r>
                    </a:p>
                  </a:txBody>
                  <a:tcPr/>
                </a:tc>
                <a:tc hMerge="1">
                  <a:txBody>
                    <a:bodyPr/>
                    <a:lstStyle/>
                    <a:p>
                      <a:endParaRPr lang="en-US"/>
                    </a:p>
                  </a:txBody>
                  <a:tcPr/>
                </a:tc>
                <a:extLst>
                  <a:ext uri="{0D108BD9-81ED-4DB2-BD59-A6C34878D82A}">
                    <a16:rowId xmlns:a16="http://schemas.microsoft.com/office/drawing/2014/main" val="1516602485"/>
                  </a:ext>
                </a:extLst>
              </a:tr>
              <a:tr h="211975">
                <a:tc>
                  <a:txBody>
                    <a:bodyPr/>
                    <a:lstStyle/>
                    <a:p>
                      <a:pPr algn="ctr"/>
                      <a:r>
                        <a:rPr lang="en-US" sz="1200" dirty="0"/>
                        <a:t>English</a:t>
                      </a:r>
                    </a:p>
                  </a:txBody>
                  <a:tcPr/>
                </a:tc>
                <a:tc>
                  <a:txBody>
                    <a:bodyPr/>
                    <a:lstStyle/>
                    <a:p>
                      <a:pPr algn="ctr"/>
                      <a:r>
                        <a:rPr lang="en-US" sz="1200" dirty="0"/>
                        <a:t>Chumash</a:t>
                      </a:r>
                    </a:p>
                  </a:txBody>
                  <a:tcPr/>
                </a:tc>
                <a:tc>
                  <a:txBody>
                    <a:bodyPr/>
                    <a:lstStyle/>
                    <a:p>
                      <a:pPr algn="ctr"/>
                      <a:r>
                        <a:rPr lang="en-US" sz="1200" dirty="0"/>
                        <a:t>English</a:t>
                      </a:r>
                    </a:p>
                  </a:txBody>
                  <a:tcPr/>
                </a:tc>
                <a:tc>
                  <a:txBody>
                    <a:bodyPr/>
                    <a:lstStyle/>
                    <a:p>
                      <a:pPr algn="ctr"/>
                      <a:r>
                        <a:rPr lang="en-US" sz="1200" dirty="0"/>
                        <a:t>Chumash</a:t>
                      </a:r>
                    </a:p>
                  </a:txBody>
                  <a:tcPr/>
                </a:tc>
                <a:tc>
                  <a:txBody>
                    <a:bodyPr/>
                    <a:lstStyle/>
                    <a:p>
                      <a:pPr algn="ctr"/>
                      <a:r>
                        <a:rPr lang="en-US" sz="1200" dirty="0"/>
                        <a:t>English</a:t>
                      </a:r>
                    </a:p>
                  </a:txBody>
                  <a:tcPr/>
                </a:tc>
                <a:tc>
                  <a:txBody>
                    <a:bodyPr/>
                    <a:lstStyle/>
                    <a:p>
                      <a:pPr algn="ctr"/>
                      <a:r>
                        <a:rPr lang="en-US" sz="1200" dirty="0"/>
                        <a:t>Chumash</a:t>
                      </a:r>
                    </a:p>
                  </a:txBody>
                  <a:tcPr/>
                </a:tc>
                <a:extLst>
                  <a:ext uri="{0D108BD9-81ED-4DB2-BD59-A6C34878D82A}">
                    <a16:rowId xmlns:a16="http://schemas.microsoft.com/office/drawing/2014/main" val="4057198776"/>
                  </a:ext>
                </a:extLst>
              </a:tr>
              <a:tr h="5253127">
                <a:tc>
                  <a:txBody>
                    <a:bodyPr/>
                    <a:lstStyle/>
                    <a:p>
                      <a:pPr algn="ctr" rtl="0"/>
                      <a:r>
                        <a:rPr lang="en-US" sz="2400" b="1" u="none" strike="noStrike" kern="1200" baseline="30000" dirty="0">
                          <a:solidFill>
                            <a:schemeClr val="dk1"/>
                          </a:solidFill>
                        </a:rPr>
                        <a:t>bat </a:t>
                      </a:r>
                    </a:p>
                    <a:p>
                      <a:pPr algn="ctr" rtl="0"/>
                      <a:r>
                        <a:rPr lang="en-US" sz="2400" b="1" u="none" strike="noStrike" kern="1200" baseline="30000" dirty="0">
                          <a:solidFill>
                            <a:schemeClr val="dk1"/>
                          </a:solidFill>
                        </a:rPr>
                        <a:t>bear </a:t>
                      </a:r>
                    </a:p>
                    <a:p>
                      <a:pPr algn="ctr" rtl="0"/>
                      <a:r>
                        <a:rPr lang="en-US" sz="2400" b="1" u="none" strike="noStrike" kern="1200" baseline="30000" dirty="0">
                          <a:solidFill>
                            <a:schemeClr val="dk1"/>
                          </a:solidFill>
                        </a:rPr>
                        <a:t>blackbird  </a:t>
                      </a:r>
                    </a:p>
                    <a:p>
                      <a:pPr algn="ctr" rtl="0"/>
                      <a:r>
                        <a:rPr lang="en-US" sz="2400" b="1" u="none" strike="noStrike" kern="1200" baseline="30000" dirty="0">
                          <a:solidFill>
                            <a:schemeClr val="dk1"/>
                          </a:solidFill>
                        </a:rPr>
                        <a:t>coyote </a:t>
                      </a:r>
                    </a:p>
                    <a:p>
                      <a:pPr algn="ctr" rtl="0"/>
                      <a:r>
                        <a:rPr lang="en-US" sz="2400" b="1" u="none" strike="noStrike" kern="1200" baseline="30000" dirty="0">
                          <a:solidFill>
                            <a:schemeClr val="dk1"/>
                          </a:solidFill>
                        </a:rPr>
                        <a:t>crayfish </a:t>
                      </a:r>
                    </a:p>
                    <a:p>
                      <a:pPr algn="ctr" rtl="0"/>
                      <a:r>
                        <a:rPr lang="en-US" sz="2400" b="1" u="none" strike="noStrike" kern="1200" baseline="30000" dirty="0">
                          <a:solidFill>
                            <a:schemeClr val="dk1"/>
                          </a:solidFill>
                        </a:rPr>
                        <a:t>eagle </a:t>
                      </a:r>
                    </a:p>
                    <a:p>
                      <a:pPr algn="ctr" rtl="0"/>
                      <a:r>
                        <a:rPr lang="en-US" sz="2400" b="1" u="none" strike="noStrike" kern="1200" baseline="30000" dirty="0">
                          <a:solidFill>
                            <a:schemeClr val="dk1"/>
                          </a:solidFill>
                        </a:rPr>
                        <a:t>falcon </a:t>
                      </a:r>
                    </a:p>
                    <a:p>
                      <a:pPr algn="ctr" rtl="0"/>
                      <a:r>
                        <a:rPr lang="en-US" sz="2400" b="1" u="none" strike="noStrike" kern="1200" baseline="30000" dirty="0">
                          <a:solidFill>
                            <a:schemeClr val="dk1"/>
                          </a:solidFill>
                        </a:rPr>
                        <a:t>fish </a:t>
                      </a:r>
                    </a:p>
                    <a:p>
                      <a:pPr algn="ctr" rtl="0"/>
                      <a:r>
                        <a:rPr lang="en-US" sz="2400" b="1" u="none" strike="noStrike" kern="1200" baseline="30000" dirty="0">
                          <a:solidFill>
                            <a:schemeClr val="dk1"/>
                          </a:solidFill>
                        </a:rPr>
                        <a:t>fox </a:t>
                      </a:r>
                    </a:p>
                    <a:p>
                      <a:pPr algn="ctr" rtl="0"/>
                      <a:r>
                        <a:rPr lang="en-US" sz="2400" b="1" u="none" strike="noStrike" kern="1200" baseline="30000" dirty="0">
                          <a:solidFill>
                            <a:schemeClr val="dk1"/>
                          </a:solidFill>
                        </a:rPr>
                        <a:t>goose </a:t>
                      </a:r>
                    </a:p>
                    <a:p>
                      <a:pPr algn="ctr" rtl="0"/>
                      <a:r>
                        <a:rPr lang="en-US" sz="2400" b="1" u="none" strike="noStrike" kern="1200" baseline="30000" dirty="0">
                          <a:solidFill>
                            <a:schemeClr val="dk1"/>
                          </a:solidFill>
                        </a:rPr>
                        <a:t>gopher  </a:t>
                      </a:r>
                    </a:p>
                    <a:p>
                      <a:pPr algn="ctr" rtl="0"/>
                      <a:r>
                        <a:rPr lang="en-US" sz="2400" b="1" u="none" strike="noStrike" kern="1200" baseline="30000" dirty="0">
                          <a:solidFill>
                            <a:schemeClr val="dk1"/>
                          </a:solidFill>
                        </a:rPr>
                        <a:t>hawk </a:t>
                      </a:r>
                    </a:p>
                    <a:p>
                      <a:pPr algn="ctr" rtl="0"/>
                      <a:r>
                        <a:rPr lang="en-US" sz="2400" b="1" u="none" strike="noStrike" kern="1200" baseline="30000" dirty="0">
                          <a:solidFill>
                            <a:schemeClr val="dk1"/>
                          </a:solidFill>
                        </a:rPr>
                        <a:t>lizard </a:t>
                      </a:r>
                    </a:p>
                    <a:p>
                      <a:pPr algn="ctr" rtl="0"/>
                      <a:r>
                        <a:rPr lang="en-US" sz="2400" b="1" u="none" strike="noStrike" kern="1200" baseline="30000" dirty="0">
                          <a:solidFill>
                            <a:schemeClr val="dk1"/>
                          </a:solidFill>
                        </a:rPr>
                        <a:t>mountain lion </a:t>
                      </a:r>
                    </a:p>
                    <a:p>
                      <a:pPr algn="ctr" rtl="0"/>
                      <a:r>
                        <a:rPr lang="en-US" sz="2400" b="1" u="none" strike="noStrike" kern="1200" baseline="30000" dirty="0">
                          <a:solidFill>
                            <a:schemeClr val="dk1"/>
                          </a:solidFill>
                        </a:rPr>
                        <a:t>owl </a:t>
                      </a:r>
                    </a:p>
                    <a:p>
                      <a:pPr algn="ctr" rtl="0"/>
                      <a:r>
                        <a:rPr lang="en-US" sz="2400" b="1" u="none" strike="noStrike" kern="1200" baseline="30000" dirty="0">
                          <a:solidFill>
                            <a:schemeClr val="dk1"/>
                          </a:solidFill>
                        </a:rPr>
                        <a:t>pelican </a:t>
                      </a:r>
                    </a:p>
                    <a:p>
                      <a:pPr algn="ctr" rtl="0"/>
                      <a:r>
                        <a:rPr lang="en-US" sz="2400" b="1" u="none" strike="noStrike" kern="1200" baseline="30000" dirty="0">
                          <a:solidFill>
                            <a:schemeClr val="dk1"/>
                          </a:solidFill>
                        </a:rPr>
                        <a:t>rabbit</a:t>
                      </a:r>
                    </a:p>
                    <a:p>
                      <a:pPr algn="ctr" rtl="0"/>
                      <a:r>
                        <a:rPr lang="en-US" sz="2400" b="1" u="none" strike="noStrike" kern="1200" baseline="30000" dirty="0">
                          <a:solidFill>
                            <a:schemeClr val="dk1"/>
                          </a:solidFill>
                        </a:rPr>
                        <a:t>rattlesnake </a:t>
                      </a:r>
                    </a:p>
                    <a:p>
                      <a:pPr algn="ctr" rtl="0"/>
                      <a:r>
                        <a:rPr lang="en-US" sz="2400" b="1" u="none" strike="noStrike" kern="1200" baseline="30000" dirty="0">
                          <a:solidFill>
                            <a:schemeClr val="dk1"/>
                          </a:solidFill>
                        </a:rPr>
                        <a:t>raven</a:t>
                      </a:r>
                    </a:p>
                    <a:p>
                      <a:pPr algn="ctr" rtl="0"/>
                      <a:r>
                        <a:rPr lang="en-US" sz="2400" b="1" u="none" strike="noStrike" kern="1200" baseline="30000" dirty="0" err="1">
                          <a:solidFill>
                            <a:schemeClr val="dk1"/>
                          </a:solidFill>
                        </a:rPr>
                        <a:t>swordfis</a:t>
                      </a:r>
                      <a:endParaRPr lang="en-US" sz="2400" b="1" u="none" strike="noStrike" kern="1200" baseline="30000" dirty="0">
                        <a:solidFill>
                          <a:schemeClr val="dk1"/>
                        </a:solidFill>
                      </a:endParaRPr>
                    </a:p>
                    <a:p>
                      <a:pPr algn="ctr" rtl="0"/>
                      <a:r>
                        <a:rPr lang="en-US" sz="2400" b="1" u="none" strike="noStrike" kern="1200" baseline="30000" dirty="0">
                          <a:solidFill>
                            <a:schemeClr val="dk1"/>
                          </a:solidFill>
                        </a:rPr>
                        <a:t>vulture</a:t>
                      </a:r>
                    </a:p>
                    <a:p>
                      <a:pPr algn="ctr" rtl="0"/>
                      <a:r>
                        <a:rPr lang="en-US" sz="2400" b="1" u="none" strike="noStrike" kern="1200" baseline="30000" dirty="0">
                          <a:solidFill>
                            <a:schemeClr val="dk1"/>
                          </a:solidFill>
                        </a:rPr>
                        <a:t>weasel </a:t>
                      </a:r>
                    </a:p>
                    <a:p>
                      <a:pPr algn="ctr" rtl="0"/>
                      <a:r>
                        <a:rPr lang="en-US" sz="2400" b="1" u="none" strike="noStrike" kern="1200" baseline="30000" dirty="0">
                          <a:solidFill>
                            <a:schemeClr val="dk1"/>
                          </a:solidFill>
                        </a:rPr>
                        <a:t>whale</a:t>
                      </a:r>
                    </a:p>
                    <a:p>
                      <a:pPr algn="ctr" rtl="0"/>
                      <a:r>
                        <a:rPr lang="en-US" sz="2400" b="1" u="none" strike="noStrike" kern="1200" baseline="30000" dirty="0">
                          <a:solidFill>
                            <a:schemeClr val="dk1"/>
                          </a:solidFill>
                        </a:rPr>
                        <a:t>woodpecker</a:t>
                      </a:r>
                      <a:endParaRPr lang="en-US" sz="2400" b="1" dirty="0"/>
                    </a:p>
                  </a:txBody>
                  <a:tcPr/>
                </a:tc>
                <a:tc>
                  <a:txBody>
                    <a:bodyPr/>
                    <a:lstStyle/>
                    <a:p>
                      <a:pPr algn="ctr" rtl="0"/>
                      <a:r>
                        <a:rPr lang="en-US" sz="2400" b="1" u="none" strike="noStrike" kern="1200" baseline="30000" dirty="0" err="1">
                          <a:solidFill>
                            <a:schemeClr val="dk1"/>
                          </a:solidFill>
                        </a:rPr>
                        <a:t>makal</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khus</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chok</a:t>
                      </a:r>
                      <a:r>
                        <a:rPr lang="en-US" sz="2400" b="1" u="none" strike="noStrike" kern="1200" baseline="30000" dirty="0">
                          <a:solidFill>
                            <a:schemeClr val="dk1"/>
                          </a:solidFill>
                        </a:rPr>
                        <a:t> </a:t>
                      </a:r>
                    </a:p>
                    <a:p>
                      <a:pPr algn="ctr" rtl="0"/>
                      <a:r>
                        <a:rPr lang="en-US" sz="2400" b="1" u="none" strike="noStrike" kern="1200" baseline="30000" dirty="0" err="1">
                          <a:solidFill>
                            <a:schemeClr val="dk1"/>
                          </a:solidFill>
                        </a:rPr>
                        <a:t>ashka</a:t>
                      </a:r>
                      <a:r>
                        <a:rPr lang="en-US" sz="2400" b="1" u="none" strike="noStrike" kern="1200" baseline="30000" dirty="0">
                          <a:solidFill>
                            <a:schemeClr val="dk1"/>
                          </a:solidFill>
                        </a:rPr>
                        <a:t> </a:t>
                      </a:r>
                      <a:r>
                        <a:rPr lang="en-US" sz="2400" b="1" u="none" strike="noStrike" kern="1200" baseline="30000" dirty="0" err="1">
                          <a:solidFill>
                            <a:schemeClr val="dk1"/>
                          </a:solidFill>
                        </a:rPr>
                        <a:t>shniwish</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qo</a:t>
                      </a:r>
                      <a:r>
                        <a:rPr lang="en-US" sz="2400" b="1" u="none" strike="noStrike" kern="1200" baseline="30000" dirty="0">
                          <a:solidFill>
                            <a:schemeClr val="dk1"/>
                          </a:solidFill>
                        </a:rPr>
                        <a:t>/oy</a:t>
                      </a:r>
                    </a:p>
                    <a:p>
                      <a:pPr algn="ctr" rtl="0"/>
                      <a:r>
                        <a:rPr lang="en-US" sz="2400" b="1" u="none" strike="noStrike" kern="1200" baseline="30000" dirty="0" err="1">
                          <a:solidFill>
                            <a:schemeClr val="dk1"/>
                          </a:solidFill>
                        </a:rPr>
                        <a:t>kaslow</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helek</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lahus</a:t>
                      </a:r>
                      <a:endParaRPr lang="en-US" sz="2400" b="1" u="none" strike="noStrike" kern="1200" baseline="30000" dirty="0">
                        <a:solidFill>
                          <a:schemeClr val="dk1"/>
                        </a:solidFill>
                      </a:endParaRPr>
                    </a:p>
                    <a:p>
                      <a:pPr algn="ctr" rtl="0"/>
                      <a:r>
                        <a:rPr lang="en-US" sz="2400" b="1" u="none" strike="noStrike" kern="1200" baseline="30000" dirty="0">
                          <a:solidFill>
                            <a:schemeClr val="dk1"/>
                          </a:solidFill>
                        </a:rPr>
                        <a:t>haw</a:t>
                      </a:r>
                    </a:p>
                    <a:p>
                      <a:pPr algn="ctr" rtl="0"/>
                      <a:r>
                        <a:rPr lang="en-US" sz="2400" b="1" u="none" strike="noStrike" kern="1200" baseline="30000" dirty="0">
                          <a:solidFill>
                            <a:schemeClr val="dk1"/>
                          </a:solidFill>
                        </a:rPr>
                        <a:t>wawa</a:t>
                      </a:r>
                    </a:p>
                    <a:p>
                      <a:pPr algn="ctr" rtl="0"/>
                      <a:r>
                        <a:rPr lang="en-US" sz="2400" b="1" u="none" strike="noStrike" kern="1200" baseline="30000" dirty="0" err="1">
                          <a:solidFill>
                            <a:schemeClr val="dk1"/>
                          </a:solidFill>
                        </a:rPr>
                        <a:t>tapo</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woy</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pocoyi</a:t>
                      </a:r>
                      <a:endParaRPr lang="en-US" sz="2400" b="1" u="none" strike="noStrike" kern="1200" baseline="30000" dirty="0">
                        <a:solidFill>
                          <a:schemeClr val="dk1"/>
                        </a:solidFill>
                      </a:endParaRPr>
                    </a:p>
                    <a:p>
                      <a:pPr algn="ctr" rtl="0"/>
                      <a:r>
                        <a:rPr lang="en-US" sz="2400" b="1" u="none" strike="noStrike" kern="1200" baseline="30000" dirty="0">
                          <a:solidFill>
                            <a:schemeClr val="dk1"/>
                          </a:solidFill>
                        </a:rPr>
                        <a:t>yum</a:t>
                      </a:r>
                    </a:p>
                    <a:p>
                      <a:pPr algn="ctr" rtl="0"/>
                      <a:r>
                        <a:rPr lang="en-US" sz="2400" b="1" u="none" strike="noStrike" kern="1200" baseline="30000" dirty="0" err="1">
                          <a:solidFill>
                            <a:schemeClr val="dk1"/>
                          </a:solidFill>
                        </a:rPr>
                        <a:t>muhu</a:t>
                      </a:r>
                      <a:endParaRPr lang="en-US" sz="2400" b="1" u="none" strike="noStrike" kern="1200" baseline="30000" dirty="0">
                        <a:solidFill>
                          <a:schemeClr val="dk1"/>
                        </a:solidFill>
                      </a:endParaRPr>
                    </a:p>
                    <a:p>
                      <a:pPr algn="ctr" rtl="0"/>
                      <a:r>
                        <a:rPr lang="en-US" sz="2400" b="1" u="none" strike="noStrike" kern="1200" baseline="30000" dirty="0">
                          <a:solidFill>
                            <a:schemeClr val="dk1"/>
                          </a:solidFill>
                        </a:rPr>
                        <a:t>hew</a:t>
                      </a:r>
                    </a:p>
                    <a:p>
                      <a:pPr algn="ctr" rtl="0"/>
                      <a:r>
                        <a:rPr lang="en-US" sz="2400" b="1" u="none" strike="noStrike" kern="1200" baseline="30000" dirty="0">
                          <a:solidFill>
                            <a:schemeClr val="dk1"/>
                          </a:solidFill>
                        </a:rPr>
                        <a:t>ma</a:t>
                      </a:r>
                    </a:p>
                    <a:p>
                      <a:pPr algn="ctr" rtl="0"/>
                      <a:r>
                        <a:rPr lang="en-US" sz="2400" b="1" u="none" strike="noStrike" kern="1200" baseline="30000" dirty="0" err="1">
                          <a:solidFill>
                            <a:schemeClr val="dk1"/>
                          </a:solidFill>
                        </a:rPr>
                        <a:t>qshap</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qaq</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elyewun</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onoq</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monsow</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pahat</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pu</a:t>
                      </a:r>
                      <a:r>
                        <a:rPr lang="en-US" sz="2400" b="1" u="none" strike="noStrike" kern="1200" baseline="30000" dirty="0">
                          <a:solidFill>
                            <a:schemeClr val="dk1"/>
                          </a:solidFill>
                        </a:rPr>
                        <a:t>/</a:t>
                      </a:r>
                      <a:r>
                        <a:rPr lang="en-US" sz="2400" b="1" u="none" strike="noStrike" kern="1200" baseline="30000" dirty="0" err="1">
                          <a:solidFill>
                            <a:schemeClr val="dk1"/>
                          </a:solidFill>
                        </a:rPr>
                        <a:t>akak</a:t>
                      </a:r>
                      <a:endParaRPr lang="en-US" sz="2400" b="1" dirty="0"/>
                    </a:p>
                  </a:txBody>
                  <a:tcPr/>
                </a:tc>
                <a:tc>
                  <a:txBody>
                    <a:bodyPr/>
                    <a:lstStyle/>
                    <a:p>
                      <a:pPr algn="ctr" rtl="0"/>
                      <a:r>
                        <a:rPr lang="en-US" sz="2400" b="1" u="none" strike="noStrike" kern="1200" baseline="30000" dirty="0">
                          <a:solidFill>
                            <a:schemeClr val="dk1"/>
                          </a:solidFill>
                        </a:rPr>
                        <a:t>canyon </a:t>
                      </a:r>
                    </a:p>
                    <a:p>
                      <a:pPr algn="ctr" rtl="0"/>
                      <a:r>
                        <a:rPr lang="en-US" sz="2400" b="1" u="none" strike="noStrike" kern="1200" baseline="30000" dirty="0">
                          <a:solidFill>
                            <a:schemeClr val="dk1"/>
                          </a:solidFill>
                        </a:rPr>
                        <a:t>Earth Mother </a:t>
                      </a:r>
                    </a:p>
                    <a:p>
                      <a:pPr algn="ctr" rtl="0"/>
                      <a:r>
                        <a:rPr lang="en-US" sz="2400" b="1" u="none" strike="noStrike" kern="1200" baseline="30000" dirty="0">
                          <a:solidFill>
                            <a:schemeClr val="dk1"/>
                          </a:solidFill>
                        </a:rPr>
                        <a:t>land</a:t>
                      </a:r>
                    </a:p>
                    <a:p>
                      <a:pPr algn="ctr" rtl="0"/>
                      <a:r>
                        <a:rPr lang="en-US" sz="2400" b="1" u="none" strike="noStrike" kern="1200" baseline="30000" dirty="0">
                          <a:solidFill>
                            <a:schemeClr val="dk1"/>
                          </a:solidFill>
                        </a:rPr>
                        <a:t>Milky Way </a:t>
                      </a:r>
                    </a:p>
                    <a:p>
                      <a:pPr algn="ctr" rtl="0"/>
                      <a:r>
                        <a:rPr lang="en-US" sz="2400" b="1" u="none" strike="noStrike" kern="1200" baseline="30000" dirty="0">
                          <a:solidFill>
                            <a:schemeClr val="dk1"/>
                          </a:solidFill>
                        </a:rPr>
                        <a:t>meadow </a:t>
                      </a:r>
                    </a:p>
                    <a:p>
                      <a:pPr algn="ctr" rtl="0"/>
                      <a:r>
                        <a:rPr lang="en-US" sz="2400" b="1" u="none" strike="noStrike" kern="1200" baseline="30000" dirty="0">
                          <a:solidFill>
                            <a:schemeClr val="dk1"/>
                          </a:solidFill>
                        </a:rPr>
                        <a:t>moon</a:t>
                      </a:r>
                    </a:p>
                    <a:p>
                      <a:pPr algn="ctr" rtl="0"/>
                      <a:r>
                        <a:rPr lang="en-US" sz="2400" b="1" u="none" strike="noStrike" kern="1200" baseline="30000" dirty="0">
                          <a:solidFill>
                            <a:schemeClr val="dk1"/>
                          </a:solidFill>
                        </a:rPr>
                        <a:t>sky</a:t>
                      </a:r>
                    </a:p>
                    <a:p>
                      <a:pPr algn="ctr" rtl="0"/>
                      <a:r>
                        <a:rPr lang="en-US" sz="2400" b="1" u="none" strike="noStrike" kern="1200" baseline="30000" dirty="0">
                          <a:solidFill>
                            <a:schemeClr val="dk1"/>
                          </a:solidFill>
                        </a:rPr>
                        <a:t>sun </a:t>
                      </a:r>
                    </a:p>
                    <a:p>
                      <a:pPr algn="ctr" rtl="0"/>
                      <a:r>
                        <a:rPr lang="en-US" sz="2400" b="1" u="none" strike="noStrike" kern="1200" baseline="30000" dirty="0">
                          <a:solidFill>
                            <a:schemeClr val="dk1"/>
                          </a:solidFill>
                        </a:rPr>
                        <a:t>water</a:t>
                      </a:r>
                    </a:p>
                    <a:p>
                      <a:pPr algn="ctr" rtl="0"/>
                      <a:r>
                        <a:rPr lang="en-US" sz="2400" b="1" u="none" strike="noStrike" kern="1200" baseline="30000" dirty="0">
                          <a:solidFill>
                            <a:schemeClr val="dk1"/>
                          </a:solidFill>
                        </a:rPr>
                        <a:t>willow </a:t>
                      </a:r>
                    </a:p>
                    <a:p>
                      <a:pPr algn="ctr" rtl="0"/>
                      <a:r>
                        <a:rPr lang="en-US" sz="2400" b="1" u="none" strike="noStrike" kern="1200" baseline="30000" dirty="0">
                          <a:solidFill>
                            <a:schemeClr val="dk1"/>
                          </a:solidFill>
                        </a:rPr>
                        <a:t>Wind</a:t>
                      </a:r>
                    </a:p>
                    <a:p>
                      <a:pPr algn="ctr" rtl="0"/>
                      <a:r>
                        <a:rPr lang="en-US" sz="2400" b="1" u="none" strike="noStrike" kern="1200" baseline="30000" dirty="0">
                          <a:solidFill>
                            <a:schemeClr val="dk1"/>
                          </a:solidFill>
                        </a:rPr>
                        <a:t>world </a:t>
                      </a:r>
                      <a:endParaRPr lang="en-US" sz="2400" b="1" dirty="0"/>
                    </a:p>
                  </a:txBody>
                  <a:tcPr/>
                </a:tc>
                <a:tc>
                  <a:txBody>
                    <a:bodyPr/>
                    <a:lstStyle/>
                    <a:p>
                      <a:pPr algn="ctr" rtl="0"/>
                      <a:r>
                        <a:rPr lang="en-US" sz="2400" b="1" u="none" strike="noStrike" kern="1200" baseline="30000" dirty="0" err="1">
                          <a:solidFill>
                            <a:schemeClr val="dk1"/>
                          </a:solidFill>
                        </a:rPr>
                        <a:t>onomyo</a:t>
                      </a:r>
                      <a:r>
                        <a:rPr lang="en-US" sz="2400" b="1" u="none" strike="noStrike" kern="1200" baseline="30000" dirty="0">
                          <a:solidFill>
                            <a:schemeClr val="dk1"/>
                          </a:solidFill>
                        </a:rPr>
                        <a:t> </a:t>
                      </a:r>
                    </a:p>
                    <a:p>
                      <a:pPr algn="ctr" rtl="0"/>
                      <a:r>
                        <a:rPr lang="en-US" sz="2400" b="1" u="none" strike="noStrike" kern="1200" baseline="30000" dirty="0" err="1">
                          <a:solidFill>
                            <a:schemeClr val="dk1"/>
                          </a:solidFill>
                        </a:rPr>
                        <a:t>Hutash</a:t>
                      </a:r>
                      <a:endParaRPr lang="en-US" sz="2400" b="1" u="none" strike="noStrike" kern="1200" baseline="30000" dirty="0">
                        <a:solidFill>
                          <a:schemeClr val="dk1"/>
                        </a:solidFill>
                      </a:endParaRPr>
                    </a:p>
                    <a:p>
                      <a:pPr algn="ctr" rtl="0"/>
                      <a:r>
                        <a:rPr lang="en-US" sz="2400" b="1" u="none" strike="noStrike" kern="1200" baseline="30000" dirty="0">
                          <a:solidFill>
                            <a:schemeClr val="dk1"/>
                          </a:solidFill>
                        </a:rPr>
                        <a:t>shup</a:t>
                      </a:r>
                    </a:p>
                    <a:p>
                      <a:pPr algn="ctr" rtl="0"/>
                      <a:r>
                        <a:rPr lang="en-US" sz="2400" b="1" u="none" strike="noStrike" kern="1200" baseline="30000" dirty="0" err="1">
                          <a:solidFill>
                            <a:schemeClr val="dk1"/>
                          </a:solidFill>
                        </a:rPr>
                        <a:t>Alchupo</a:t>
                      </a:r>
                      <a:r>
                        <a:rPr lang="en-US" sz="2400" b="1" u="none" strike="noStrike" kern="1200" baseline="30000" dirty="0">
                          <a:solidFill>
                            <a:schemeClr val="dk1"/>
                          </a:solidFill>
                        </a:rPr>
                        <a:t> ash</a:t>
                      </a:r>
                    </a:p>
                    <a:p>
                      <a:pPr algn="ctr" rtl="0"/>
                      <a:r>
                        <a:rPr lang="en-US" sz="2400" b="1" u="none" strike="noStrike" kern="1200" baseline="30000" dirty="0" err="1">
                          <a:solidFill>
                            <a:schemeClr val="dk1"/>
                          </a:solidFill>
                        </a:rPr>
                        <a:t>nakhuwi</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auhai</a:t>
                      </a:r>
                      <a:r>
                        <a:rPr lang="en-US" sz="2400" b="1" u="none" strike="noStrike" kern="1200" baseline="30000" dirty="0">
                          <a:solidFill>
                            <a:schemeClr val="dk1"/>
                          </a:solidFill>
                        </a:rPr>
                        <a:t> </a:t>
                      </a:r>
                    </a:p>
                    <a:p>
                      <a:pPr algn="ctr" rtl="0"/>
                      <a:r>
                        <a:rPr lang="en-US" sz="2400" b="1" u="none" strike="noStrike" kern="1200" baseline="30000" dirty="0">
                          <a:solidFill>
                            <a:schemeClr val="dk1"/>
                          </a:solidFill>
                        </a:rPr>
                        <a:t>a/apay</a:t>
                      </a:r>
                    </a:p>
                    <a:p>
                      <a:pPr algn="ctr" rtl="0"/>
                      <a:r>
                        <a:rPr lang="en-US" sz="2400" b="1" u="none" strike="noStrike" kern="1200" baseline="30000" dirty="0" err="1">
                          <a:solidFill>
                            <a:schemeClr val="dk1"/>
                          </a:solidFill>
                        </a:rPr>
                        <a:t>alishaw</a:t>
                      </a:r>
                      <a:endParaRPr lang="en-US" sz="2400" b="1" u="none" strike="noStrike" kern="1200" baseline="30000" dirty="0">
                        <a:solidFill>
                          <a:schemeClr val="dk1"/>
                        </a:solidFill>
                      </a:endParaRPr>
                    </a:p>
                    <a:p>
                      <a:pPr algn="ctr" rtl="0"/>
                      <a:r>
                        <a:rPr lang="en-US" sz="2400" b="1" u="none" strike="noStrike" kern="1200" baseline="30000" dirty="0">
                          <a:solidFill>
                            <a:schemeClr val="dk1"/>
                          </a:solidFill>
                        </a:rPr>
                        <a:t>o</a:t>
                      </a:r>
                    </a:p>
                    <a:p>
                      <a:pPr algn="ctr" rtl="0"/>
                      <a:r>
                        <a:rPr lang="en-US" sz="2400" b="1" u="none" strike="noStrike" kern="1200" baseline="30000" dirty="0" err="1">
                          <a:solidFill>
                            <a:schemeClr val="dk1"/>
                          </a:solidFill>
                        </a:rPr>
                        <a:t>kahaw</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sahkut</a:t>
                      </a:r>
                      <a:r>
                        <a:rPr lang="en-US" sz="2400" b="1" u="none" strike="noStrike" kern="1200" baseline="30000" dirty="0">
                          <a:solidFill>
                            <a:schemeClr val="dk1"/>
                          </a:solidFill>
                        </a:rPr>
                        <a:t> </a:t>
                      </a:r>
                    </a:p>
                    <a:p>
                      <a:pPr algn="ctr" rtl="0"/>
                      <a:r>
                        <a:rPr lang="en-US" sz="2400" b="1" u="none" strike="noStrike" kern="1200" baseline="30000" dirty="0" err="1">
                          <a:solidFill>
                            <a:schemeClr val="dk1"/>
                          </a:solidFill>
                        </a:rPr>
                        <a:t>chupu</a:t>
                      </a:r>
                      <a:endParaRPr lang="en-US" sz="2400" b="1" dirty="0"/>
                    </a:p>
                  </a:txBody>
                  <a:tcPr/>
                </a:tc>
                <a:tc>
                  <a:txBody>
                    <a:bodyPr/>
                    <a:lstStyle/>
                    <a:p>
                      <a:pPr algn="ctr" rtl="0"/>
                      <a:r>
                        <a:rPr lang="en-US" sz="2400" b="1" u="none" strike="noStrike" kern="1200" baseline="30000" dirty="0">
                          <a:solidFill>
                            <a:schemeClr val="dk1"/>
                          </a:solidFill>
                        </a:rPr>
                        <a:t>child </a:t>
                      </a:r>
                    </a:p>
                    <a:p>
                      <a:pPr algn="ctr" rtl="0"/>
                      <a:r>
                        <a:rPr lang="en-US" sz="2400" b="1" u="none" strike="noStrike" kern="1200" baseline="30000" dirty="0">
                          <a:solidFill>
                            <a:schemeClr val="dk1"/>
                          </a:solidFill>
                        </a:rPr>
                        <a:t>man </a:t>
                      </a:r>
                    </a:p>
                    <a:p>
                      <a:pPr algn="ctr" rtl="0"/>
                      <a:r>
                        <a:rPr lang="en-US" sz="2400" b="1" u="none" strike="noStrike" kern="1200" baseline="30000" dirty="0">
                          <a:solidFill>
                            <a:schemeClr val="dk1"/>
                          </a:solidFill>
                        </a:rPr>
                        <a:t>spirit </a:t>
                      </a:r>
                    </a:p>
                    <a:p>
                      <a:pPr algn="ctr" rtl="0"/>
                      <a:r>
                        <a:rPr lang="en-US" sz="2400" b="1" u="none" strike="noStrike" kern="1200" baseline="30000" dirty="0">
                          <a:solidFill>
                            <a:schemeClr val="dk1"/>
                          </a:solidFill>
                        </a:rPr>
                        <a:t>woman</a:t>
                      </a:r>
                    </a:p>
                    <a:p>
                      <a:pPr algn="ctr" rtl="0"/>
                      <a:endParaRPr lang="en-US" sz="2400" b="1" u="none" strike="noStrike" kern="1200" baseline="30000" dirty="0">
                        <a:solidFill>
                          <a:schemeClr val="dk1"/>
                        </a:solidFill>
                      </a:endParaRPr>
                    </a:p>
                    <a:p>
                      <a:pPr algn="ctr" rtl="0"/>
                      <a:r>
                        <a:rPr lang="en-US" sz="2400" b="1" u="none" strike="noStrike" kern="1200" baseline="30000" dirty="0">
                          <a:solidFill>
                            <a:schemeClr val="dk1"/>
                          </a:solidFill>
                        </a:rPr>
                        <a:t>abalone jewelry </a:t>
                      </a:r>
                    </a:p>
                    <a:p>
                      <a:pPr algn="ctr" rtl="0"/>
                      <a:r>
                        <a:rPr lang="en-US" sz="2400" b="1" u="none" strike="noStrike" kern="1200" baseline="30000" dirty="0">
                          <a:solidFill>
                            <a:schemeClr val="dk1"/>
                          </a:solidFill>
                        </a:rPr>
                        <a:t>arrow </a:t>
                      </a:r>
                    </a:p>
                    <a:p>
                      <a:pPr algn="ctr" rtl="0"/>
                      <a:r>
                        <a:rPr lang="en-US" sz="2400" b="1" u="none" strike="noStrike" kern="1200" baseline="30000" dirty="0">
                          <a:solidFill>
                            <a:schemeClr val="dk1"/>
                          </a:solidFill>
                        </a:rPr>
                        <a:t>arrowhead bead money bull roarer  </a:t>
                      </a:r>
                    </a:p>
                    <a:p>
                      <a:pPr algn="ctr" rtl="0"/>
                      <a:r>
                        <a:rPr lang="en-US" sz="2400" b="1" u="none" strike="noStrike" kern="1200" baseline="30000" dirty="0">
                          <a:solidFill>
                            <a:schemeClr val="dk1"/>
                          </a:solidFill>
                        </a:rPr>
                        <a:t>demon </a:t>
                      </a:r>
                    </a:p>
                    <a:p>
                      <a:pPr algn="ctr" rtl="0"/>
                      <a:r>
                        <a:rPr lang="en-US" sz="2400" b="1" u="none" strike="noStrike" kern="1200" baseline="30000" dirty="0">
                          <a:solidFill>
                            <a:schemeClr val="dk1"/>
                          </a:solidFill>
                        </a:rPr>
                        <a:t>fishhook knife </a:t>
                      </a:r>
                    </a:p>
                    <a:p>
                      <a:pPr algn="ctr" rtl="0"/>
                      <a:r>
                        <a:rPr lang="en-US" sz="2400" b="1" u="none" strike="noStrike" kern="1200" baseline="30000" dirty="0">
                          <a:solidFill>
                            <a:schemeClr val="dk1"/>
                          </a:solidFill>
                        </a:rPr>
                        <a:t>paint  </a:t>
                      </a:r>
                    </a:p>
                    <a:p>
                      <a:pPr algn="ctr" rtl="0"/>
                      <a:r>
                        <a:rPr lang="en-US" sz="2400" b="1" u="none" strike="noStrike" kern="1200" baseline="30000" dirty="0">
                          <a:solidFill>
                            <a:schemeClr val="dk1"/>
                          </a:solidFill>
                        </a:rPr>
                        <a:t>rattle  </a:t>
                      </a:r>
                    </a:p>
                    <a:p>
                      <a:pPr algn="ctr" rtl="0"/>
                      <a:r>
                        <a:rPr lang="en-US" sz="2400" b="1" u="none" strike="noStrike" kern="1200" baseline="30000" dirty="0">
                          <a:solidFill>
                            <a:schemeClr val="dk1"/>
                          </a:solidFill>
                        </a:rPr>
                        <a:t>shell cup </a:t>
                      </a:r>
                    </a:p>
                    <a:p>
                      <a:pPr algn="ctr" rtl="0"/>
                      <a:r>
                        <a:rPr lang="en-US" sz="2400" b="1" u="none" strike="noStrike" kern="1200" baseline="30000" dirty="0">
                          <a:solidFill>
                            <a:schemeClr val="dk1"/>
                          </a:solidFill>
                        </a:rPr>
                        <a:t>tar</a:t>
                      </a:r>
                    </a:p>
                    <a:p>
                      <a:pPr algn="ctr" rtl="0"/>
                      <a:r>
                        <a:rPr lang="en-US" sz="2400" b="1" u="none" strike="noStrike" kern="1200" baseline="30000" dirty="0">
                          <a:solidFill>
                            <a:schemeClr val="dk1"/>
                          </a:solidFill>
                        </a:rPr>
                        <a:t>village </a:t>
                      </a:r>
                      <a:endParaRPr lang="en-US" sz="2400" b="1" dirty="0"/>
                    </a:p>
                  </a:txBody>
                  <a:tcPr/>
                </a:tc>
                <a:tc>
                  <a:txBody>
                    <a:bodyPr/>
                    <a:lstStyle/>
                    <a:p>
                      <a:pPr algn="ctr" rtl="0"/>
                      <a:r>
                        <a:rPr lang="en-US" sz="2400" b="1" u="none" strike="noStrike" kern="1200" baseline="30000" dirty="0" err="1">
                          <a:solidFill>
                            <a:schemeClr val="dk1"/>
                          </a:solidFill>
                        </a:rPr>
                        <a:t>ch</a:t>
                      </a:r>
                      <a:r>
                        <a:rPr lang="en-US" sz="2400" b="1" u="none" strike="noStrike" kern="1200" baseline="30000" dirty="0">
                          <a:solidFill>
                            <a:schemeClr val="dk1"/>
                          </a:solidFill>
                        </a:rPr>
                        <a:t>-ich-</a:t>
                      </a:r>
                      <a:r>
                        <a:rPr lang="en-US" sz="2400" b="1" u="none" strike="noStrike" kern="1200" baseline="30000" dirty="0" err="1">
                          <a:solidFill>
                            <a:schemeClr val="dk1"/>
                          </a:solidFill>
                        </a:rPr>
                        <a:t>i</a:t>
                      </a:r>
                      <a:r>
                        <a:rPr lang="en-US" sz="2400" b="1" u="none" strike="noStrike" kern="1200" baseline="30000" dirty="0">
                          <a:solidFill>
                            <a:schemeClr val="dk1"/>
                          </a:solidFill>
                        </a:rPr>
                        <a:t> </a:t>
                      </a:r>
                    </a:p>
                    <a:p>
                      <a:pPr algn="ctr" rtl="0"/>
                      <a:r>
                        <a:rPr lang="en-US" sz="2400" b="1" u="none" strike="noStrike" kern="1200" baseline="30000" dirty="0" err="1">
                          <a:solidFill>
                            <a:schemeClr val="dk1"/>
                          </a:solidFill>
                        </a:rPr>
                        <a:t>uhuy</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ahushush</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eneq</a:t>
                      </a:r>
                      <a:endParaRPr lang="en-US" sz="2400" b="1" u="none" strike="noStrike" kern="1200" baseline="30000" dirty="0">
                        <a:solidFill>
                          <a:schemeClr val="dk1"/>
                        </a:solidFill>
                      </a:endParaRPr>
                    </a:p>
                    <a:p>
                      <a:pPr algn="ctr" rtl="0"/>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huqpey</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ya</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sulupe</a:t>
                      </a:r>
                      <a:endParaRPr lang="en-US" sz="2400" b="1" u="none" strike="noStrike" kern="1200" baseline="30000" dirty="0">
                        <a:solidFill>
                          <a:schemeClr val="dk1"/>
                        </a:solidFill>
                      </a:endParaRPr>
                    </a:p>
                    <a:p>
                      <a:pPr algn="ctr" rtl="0"/>
                      <a:r>
                        <a:rPr lang="en-US" sz="2400" b="1" u="none" strike="noStrike" kern="1200" baseline="30000" dirty="0">
                          <a:solidFill>
                            <a:schemeClr val="dk1"/>
                          </a:solidFill>
                        </a:rPr>
                        <a:t>a/chum</a:t>
                      </a:r>
                    </a:p>
                    <a:p>
                      <a:pPr algn="ctr" rtl="0"/>
                      <a:r>
                        <a:rPr lang="en-US" sz="2400" b="1" u="none" strike="noStrike" kern="1200" baseline="30000" dirty="0">
                          <a:solidFill>
                            <a:schemeClr val="dk1"/>
                          </a:solidFill>
                        </a:rPr>
                        <a:t>a/</a:t>
                      </a:r>
                      <a:r>
                        <a:rPr lang="en-US" sz="2400" b="1" u="none" strike="noStrike" kern="1200" baseline="30000" dirty="0" err="1">
                          <a:solidFill>
                            <a:schemeClr val="dk1"/>
                          </a:solidFill>
                        </a:rPr>
                        <a:t>ahtumumu</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nunashush</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cisha</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tiho</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ahimonush</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ciwis</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shtuliwash</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pismu</a:t>
                      </a:r>
                      <a:endParaRPr lang="en-US" sz="2400" b="1" u="none" strike="noStrike" kern="1200" baseline="30000" dirty="0">
                        <a:solidFill>
                          <a:schemeClr val="dk1"/>
                        </a:solidFill>
                      </a:endParaRPr>
                    </a:p>
                    <a:p>
                      <a:pPr algn="ctr" rtl="0"/>
                      <a:r>
                        <a:rPr lang="en-US" sz="2400" b="1" u="none" strike="noStrike" kern="1200" baseline="30000" dirty="0" err="1">
                          <a:solidFill>
                            <a:schemeClr val="dk1"/>
                          </a:solidFill>
                        </a:rPr>
                        <a:t>apanus</a:t>
                      </a:r>
                      <a:endParaRPr lang="en-US" sz="2400" b="1" dirty="0"/>
                    </a:p>
                  </a:txBody>
                  <a:tcPr/>
                </a:tc>
                <a:extLst>
                  <a:ext uri="{0D108BD9-81ED-4DB2-BD59-A6C34878D82A}">
                    <a16:rowId xmlns:a16="http://schemas.microsoft.com/office/drawing/2014/main" val="2395632563"/>
                  </a:ext>
                </a:extLst>
              </a:tr>
            </a:tbl>
          </a:graphicData>
        </a:graphic>
      </p:graphicFrame>
      <p:sp>
        <p:nvSpPr>
          <p:cNvPr id="5" name="Slide Number Placeholder 4">
            <a:extLst>
              <a:ext uri="{FF2B5EF4-FFF2-40B4-BE49-F238E27FC236}">
                <a16:creationId xmlns:a16="http://schemas.microsoft.com/office/drawing/2014/main" id="{F1F632AF-97DC-44D6-ACDE-D6DE53B7FE99}"/>
              </a:ext>
            </a:extLst>
          </p:cNvPr>
          <p:cNvSpPr>
            <a:spLocks noGrp="1"/>
          </p:cNvSpPr>
          <p:nvPr>
            <p:ph type="sldNum" sz="quarter" idx="12"/>
          </p:nvPr>
        </p:nvSpPr>
        <p:spPr/>
        <p:txBody>
          <a:bodyPr/>
          <a:lstStyle/>
          <a:p>
            <a:fld id="{A3F0C551-5268-4375-9676-7418C474ADC5}" type="slidenum">
              <a:rPr lang="en-US" smtClean="0"/>
              <a:t>6</a:t>
            </a:fld>
            <a:endParaRPr lang="en-US"/>
          </a:p>
        </p:txBody>
      </p:sp>
    </p:spTree>
    <p:extLst>
      <p:ext uri="{BB962C8B-B14F-4D97-AF65-F5344CB8AC3E}">
        <p14:creationId xmlns:p14="http://schemas.microsoft.com/office/powerpoint/2010/main" val="114463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738417-6CC5-47A4-9327-4EACA1C1FA3F}"/>
              </a:ext>
            </a:extLst>
          </p:cNvPr>
          <p:cNvSpPr>
            <a:spLocks noGrp="1"/>
          </p:cNvSpPr>
          <p:nvPr>
            <p:ph type="title" idx="4294967295"/>
          </p:nvPr>
        </p:nvSpPr>
        <p:spPr>
          <a:xfrm>
            <a:off x="0" y="6492875"/>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None/>
              <a:tabLst/>
              <a:defRPr/>
            </a:pPr>
            <a:fld id="{EE6FCE5F-AA58-4A34-B8B0-A33DCFC3FC93}" type="slidenum">
              <a:rPr kumimoji="0" lang="en-US" sz="1200" b="0" i="0" u="none" strike="noStrike" kern="1200" cap="none" spc="0" normalizeH="0" baseline="0" noProof="0" dirty="0" smtClean="0">
                <a:ln>
                  <a:noFill/>
                </a:ln>
                <a:solidFill>
                  <a:srgbClr val="FFFFCC"/>
                </a:solidFill>
                <a:effectLst/>
                <a:uLnTx/>
                <a:uFillTx/>
                <a:latin typeface="Calibri" panose="020F0502020204030204"/>
                <a:ea typeface="+mn-ea"/>
                <a:cs typeface="+mn-cs"/>
              </a:rPr>
              <a:pPr marL="0" marR="0" lvl="0" indent="0" algn="l" defTabSz="914400">
                <a:lnSpc>
                  <a:spcPct val="100000"/>
                </a:lnSpc>
                <a:spcBef>
                  <a:spcPts val="0"/>
                </a:spcBef>
                <a:spcAft>
                  <a:spcPts val="0"/>
                </a:spcAft>
                <a:buNone/>
                <a:tabLst/>
                <a:defRPr/>
              </a:pPr>
              <a:t>7</a:t>
            </a:fld>
            <a:endParaRPr lang="en-US">
              <a:ea typeface="+mn-ea"/>
              <a:cs typeface="+mn-cs"/>
            </a:endParaRPr>
          </a:p>
        </p:txBody>
      </p:sp>
    </p:spTree>
    <p:extLst>
      <p:ext uri="{BB962C8B-B14F-4D97-AF65-F5344CB8AC3E}">
        <p14:creationId xmlns:p14="http://schemas.microsoft.com/office/powerpoint/2010/main" val="1669756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4ED84F86DD604C93A84ABC4ED88FEF" ma:contentTypeVersion="6" ma:contentTypeDescription="Create a new document." ma:contentTypeScope="" ma:versionID="f2358761d928363efd288fff15fb1d5d">
  <xsd:schema xmlns:xsd="http://www.w3.org/2001/XMLSchema" xmlns:xs="http://www.w3.org/2001/XMLSchema" xmlns:p="http://schemas.microsoft.com/office/2006/metadata/properties" xmlns:ns2="e8a515c8-e025-43c3-8eb0-19df4b1cd1f9" targetNamespace="http://schemas.microsoft.com/office/2006/metadata/properties" ma:root="true" ma:fieldsID="6b15426828367eaac64b6edbb195982b" ns2:_="">
    <xsd:import namespace="e8a515c8-e025-43c3-8eb0-19df4b1cd1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515c8-e025-43c3-8eb0-19df4b1cd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19775A-1FB9-427C-95E9-6602F21571D0}">
  <ds:schemaRefs>
    <ds:schemaRef ds:uri="http://schemas.microsoft.com/sharepoint/v3/contenttype/forms"/>
  </ds:schemaRefs>
</ds:datastoreItem>
</file>

<file path=customXml/itemProps2.xml><?xml version="1.0" encoding="utf-8"?>
<ds:datastoreItem xmlns:ds="http://schemas.openxmlformats.org/officeDocument/2006/customXml" ds:itemID="{964D1530-8308-4773-90B5-C8FD9629737A}">
  <ds:schemaRefs>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e8a515c8-e025-43c3-8eb0-19df4b1cd1f9"/>
    <ds:schemaRef ds:uri="http://schemas.microsoft.com/office/2006/metadata/properties"/>
  </ds:schemaRefs>
</ds:datastoreItem>
</file>

<file path=customXml/itemProps3.xml><?xml version="1.0" encoding="utf-8"?>
<ds:datastoreItem xmlns:ds="http://schemas.openxmlformats.org/officeDocument/2006/customXml" ds:itemID="{7F6EB59A-9AEA-42BE-8FD0-D34E6910F9A5}">
  <ds:schemaRefs>
    <ds:schemaRef ds:uri="e8a515c8-e025-43c3-8eb0-19df4b1cd1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5fe813e-0caa-432a-b2ac-d555aa91bd1c}" enabled="0" method="" siteId="{d5fe813e-0caa-432a-b2ac-d555aa91bd1c}" removed="1"/>
</clbl:labelList>
</file>

<file path=docProps/app.xml><?xml version="1.0" encoding="utf-8"?>
<Properties xmlns="http://schemas.openxmlformats.org/officeDocument/2006/extended-properties" xmlns:vt="http://schemas.openxmlformats.org/officeDocument/2006/docPropsVTypes">
  <TotalTime>324</TotalTime>
  <Words>435</Words>
  <Application>Microsoft Office PowerPoint</Application>
  <PresentationFormat>Widescreen</PresentationFormat>
  <Paragraphs>137</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Century</vt:lpstr>
      <vt:lpstr>Frutiger LT Std</vt:lpstr>
      <vt:lpstr>Klavika Basic</vt:lpstr>
      <vt:lpstr>Office Theme</vt:lpstr>
      <vt:lpstr>Office Theme</vt:lpstr>
      <vt:lpstr>Chumash: A Changing People, A Changing Land  Language and Name Tag Information</vt:lpstr>
      <vt:lpstr>Land Acknowledgment</vt:lpstr>
      <vt:lpstr>What language did the Chumash Speak?</vt:lpstr>
      <vt:lpstr>Where does the name ‘Chumash’ come from?</vt:lpstr>
      <vt:lpstr>Vowels</vt:lpstr>
      <vt:lpstr>PowerPoint Presentation</vt:lpstr>
      <vt:lpstr>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Elizabeth [USA]</dc:creator>
  <cp:lastModifiedBy>Calvaresi, Mary K</cp:lastModifiedBy>
  <cp:revision>11</cp:revision>
  <dcterms:created xsi:type="dcterms:W3CDTF">2022-08-29T15:27:23Z</dcterms:created>
  <dcterms:modified xsi:type="dcterms:W3CDTF">2023-09-15T08:01:47Z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0x010100174ED84F86DD604C93A84ABC4ED88FEF</vt:lpwstr>
  </property>
  <property fmtid="{D5CDD505-2E9C-101B-9397-08002B2CF9AE}" pid="3" name="MediaServiceImageTags">
    <vt:lpwstr/>
  </property>
</Properties>
</file>