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62" r:id="rId4"/>
    <p:sldId id="264" r:id="rId5"/>
    <p:sldId id="259" r:id="rId6"/>
    <p:sldId id="266" r:id="rId7"/>
    <p:sldId id="260" r:id="rId8"/>
    <p:sldId id="261" r:id="rId9"/>
    <p:sldId id="265" r:id="rId10"/>
    <p:sldId id="263" r:id="rId11"/>
    <p:sldId id="267" r:id="rId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86925" autoAdjust="0"/>
  </p:normalViewPr>
  <p:slideViewPr>
    <p:cSldViewPr>
      <p:cViewPr>
        <p:scale>
          <a:sx n="90" d="100"/>
          <a:sy n="90" d="100"/>
        </p:scale>
        <p:origin x="-594" y="-204"/>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165.83.87.50\parkwide\Interp\Elwha%20Restoration%20Organized%20by%20JT\Elwha%20Educational%20Materials\Math%20Lesson%20Plans\Elwha%20River%20Flow%20Histo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937773403324588E-2"/>
          <c:y val="4.7446665320681133E-2"/>
          <c:w val="0.90349234470691042"/>
          <c:h val="0.83347944006999164"/>
        </c:manualLayout>
      </c:layout>
      <c:barChart>
        <c:barDir val="col"/>
        <c:grouping val="clustered"/>
        <c:varyColors val="0"/>
        <c:ser>
          <c:idx val="0"/>
          <c:order val="0"/>
          <c:invertIfNegative val="0"/>
          <c:cat>
            <c:strRef>
              <c:f>'Elwha River Flow Chart'!$E$5:$E$16</c:f>
              <c:strCache>
                <c:ptCount val="12"/>
                <c:pt idx="0">
                  <c:v>June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'Elwha River Flow Chart'!$F$5:$F$16</c:f>
              <c:numCache>
                <c:formatCode>0.00</c:formatCode>
                <c:ptCount val="12"/>
                <c:pt idx="0">
                  <c:v>86.874999999999986</c:v>
                </c:pt>
                <c:pt idx="1">
                  <c:v>61.5</c:v>
                </c:pt>
                <c:pt idx="2">
                  <c:v>43.685185185185183</c:v>
                </c:pt>
                <c:pt idx="3">
                  <c:v>23.875</c:v>
                </c:pt>
                <c:pt idx="4">
                  <c:v>29.875</c:v>
                </c:pt>
                <c:pt idx="5">
                  <c:v>50.333333333333336</c:v>
                </c:pt>
                <c:pt idx="6">
                  <c:v>83.333333333333258</c:v>
                </c:pt>
                <c:pt idx="7">
                  <c:v>47.333333333333336</c:v>
                </c:pt>
                <c:pt idx="8">
                  <c:v>89.5</c:v>
                </c:pt>
                <c:pt idx="9">
                  <c:v>42.166666666666551</c:v>
                </c:pt>
                <c:pt idx="10">
                  <c:v>75.5</c:v>
                </c:pt>
                <c:pt idx="11">
                  <c:v>49.166666666666551</c:v>
                </c:pt>
              </c:numCache>
            </c:numRef>
          </c:val>
        </c:ser>
        <c:dLbls>
          <c:showLegendKey val="0"/>
          <c:showVal val="0"/>
          <c:showCatName val="0"/>
          <c:showSerName val="0"/>
          <c:showPercent val="0"/>
          <c:showBubbleSize val="0"/>
        </c:dLbls>
        <c:gapWidth val="150"/>
        <c:axId val="195103744"/>
        <c:axId val="209643008"/>
      </c:barChart>
      <c:catAx>
        <c:axId val="195103744"/>
        <c:scaling>
          <c:orientation val="minMax"/>
        </c:scaling>
        <c:delete val="0"/>
        <c:axPos val="b"/>
        <c:majorTickMark val="out"/>
        <c:minorTickMark val="none"/>
        <c:tickLblPos val="nextTo"/>
        <c:crossAx val="209643008"/>
        <c:crosses val="autoZero"/>
        <c:auto val="1"/>
        <c:lblAlgn val="ctr"/>
        <c:lblOffset val="100"/>
        <c:noMultiLvlLbl val="0"/>
      </c:catAx>
      <c:valAx>
        <c:axId val="209643008"/>
        <c:scaling>
          <c:orientation val="minMax"/>
        </c:scaling>
        <c:delete val="0"/>
        <c:axPos val="l"/>
        <c:majorGridlines/>
        <c:numFmt formatCode="0.00" sourceLinked="1"/>
        <c:majorTickMark val="out"/>
        <c:minorTickMark val="none"/>
        <c:tickLblPos val="nextTo"/>
        <c:crossAx val="19510374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D5EC280-5406-4727-8A25-7B17D2A2855C}" type="datetimeFigureOut">
              <a:rPr lang="en-US" smtClean="0"/>
              <a:pPr/>
              <a:t>9/29/2011</a:t>
            </a:fld>
            <a:endParaRPr lang="en-US"/>
          </a:p>
        </p:txBody>
      </p:sp>
      <p:sp>
        <p:nvSpPr>
          <p:cNvPr id="4" name="Slide Image Placeholder 3"/>
          <p:cNvSpPr>
            <a:spLocks noGrp="1" noRot="1" noChangeAspect="1"/>
          </p:cNvSpPr>
          <p:nvPr>
            <p:ph type="sldImg" idx="2"/>
          </p:nvPr>
        </p:nvSpPr>
        <p:spPr>
          <a:xfrm>
            <a:off x="1981200" y="457200"/>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28600" y="4267200"/>
            <a:ext cx="8686800" cy="220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C3301EA-1FDE-4585-B620-0E203D93CE4A}" type="slidenum">
              <a:rPr lang="en-US" smtClean="0"/>
              <a:pPr/>
              <a:t>‹#›</a:t>
            </a:fld>
            <a:endParaRPr lang="en-US"/>
          </a:p>
        </p:txBody>
      </p:sp>
    </p:spTree>
    <p:extLst>
      <p:ext uri="{BB962C8B-B14F-4D97-AF65-F5344CB8AC3E}">
        <p14:creationId xmlns:p14="http://schemas.microsoft.com/office/powerpoint/2010/main" val="166454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Fast</a:t>
            </a:r>
            <a:r>
              <a:rPr lang="en-US" baseline="0" dirty="0" smtClean="0"/>
              <a:t>-flowing rivers erode a river bed by picking up rocks and tumbling them downstream. As they move, they scrape at the bottom and loosen more rocks, which are also plucked off the bottom. As the river eats into the bed rock, it forms narrow gorges. However, the steeper the gorge, the more likely erosion from above will cause rocks to fall into the gorge and eventually sides of the gorge will erode back to form a V-shaped valley.</a:t>
            </a:r>
          </a:p>
          <a:p>
            <a:endParaRPr lang="en-US" baseline="0" dirty="0" smtClean="0"/>
          </a:p>
          <a:p>
            <a:r>
              <a:rPr lang="en-US" baseline="0" dirty="0" smtClean="0"/>
              <a:t>The image at top-right shows the fast-flowing Elwha river eating into bedrock to form a gorge at Goblins Gate. Lower-right shows the Grand Canyon of the Elwha forming a similar formation. The V-shaped valley of the Elwha watershed is in the lower-left.</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rivers have normal seasonal flow patterns based upon when and how much water enters the system. For rivers in the Pacific Northwest, the flow patterns can be erratic based on storms,</a:t>
            </a:r>
            <a:r>
              <a:rPr lang="en-US" baseline="0" dirty="0" smtClean="0"/>
              <a:t> but with some predictable seasonal patterns. Typically there are very low flows in late summer, after the snow pack has melted away and at the end of the long summer drought. Water levels tend to be higher in spring and fall, with storms bringing consistent rainfall. Water levels can drop in the winter when much of the precipitation is falling as snow and therefore is trapped at high elevations.</a:t>
            </a:r>
          </a:p>
          <a:p>
            <a:endParaRPr lang="en-US" baseline="0" dirty="0" smtClean="0"/>
          </a:p>
          <a:p>
            <a:r>
              <a:rPr lang="en-US" baseline="0" dirty="0" smtClean="0"/>
              <a:t>However, there can be very dramatic spikes in river flows resulting from strong storms (as seen in the 2</a:t>
            </a:r>
            <a:r>
              <a:rPr lang="en-US" baseline="30000" dirty="0" smtClean="0"/>
              <a:t>nd</a:t>
            </a:r>
            <a:r>
              <a:rPr lang="en-US" baseline="0" dirty="0" smtClean="0"/>
              <a:t> graph of flows on the Elwha river). These storms which can result in major flooding events as 1-10” of rain can fall in less than 48 hours. In addition, in late spring or early summer unusually warm weather and rain can result in a massive melting of the snow pack, which can also result in floods. However, these spikes tend to last just a few days as the water works its way downstream and then the river returns to the more normal seasonal baseline level.</a:t>
            </a:r>
          </a:p>
          <a:p>
            <a:endParaRPr lang="en-US" baseline="0" dirty="0" smtClean="0"/>
          </a:p>
          <a:p>
            <a:r>
              <a:rPr lang="en-US" baseline="0" dirty="0" smtClean="0"/>
              <a:t>The first image shows the Dungeness river at low flow levels in winter, when much of the moisture is trapped as snow. The second image shows a fall flood event, where many of the gravel bars are submerged and the water turns brown because of soil that has washed off mountain slopes during a heavy rain storm. Find the log sticking out in both images for a comparison.</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rivers flow across</a:t>
            </a:r>
            <a:r>
              <a:rPr lang="en-US" baseline="0" dirty="0" smtClean="0"/>
              <a:t> a steep gradient, they travel at higher velocities and are capable of rolling large stones and boulders. When they hit steep sections of solid bedrock or piles of large boulders, they tumble over these sections as rapids. This is where white-water occurs. Over time, due to the erosive power of fast-flowing rivers, carrying lots of abrasive sand, gravel, and cobbles, they will erode into the bedrock to form gorges or deep-water channels.</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fast-flowing</a:t>
            </a:r>
            <a:r>
              <a:rPr lang="en-US" baseline="0" dirty="0" smtClean="0"/>
              <a:t> rivers hit vertical drops, their velocity increases even further and so does its erosive power. As they drop over waterfalls, they erode downward into the rock and recede headward, as they pluck pieces off the edge of the falls. In this image of Multnomah Falls in the Columbia Gorge, you can imagine the rocks at the edge of the falls  being the next to be plucked off!</a:t>
            </a:r>
          </a:p>
          <a:p>
            <a:endParaRPr lang="en-US" baseline="0" dirty="0" smtClean="0"/>
          </a:p>
          <a:p>
            <a:r>
              <a:rPr lang="en-US" baseline="0" dirty="0" smtClean="0"/>
              <a:t>In this image of the Grand Canyon of the Yellowstone, it is easy to see both the down-cutting into the bedrock and the headward erosion, leaving the canyon downstream.</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Near the end of the ice age, a great ice dam</a:t>
            </a:r>
            <a:r>
              <a:rPr lang="en-US" baseline="0" dirty="0" smtClean="0"/>
              <a:t> from the ice sheets to the north blocked the flow of the Clark Fork River in Montana. As water rose behind this dam, a huge lake formed called Glacial Lake Missoula, which was equivalent in volume to the Great Lakes today. As the climate warmed and this ice dam floated and melted back, the enormous pressure of the lake caused it to rupture and a giant torrent of water washed down across eastern Washington, carving out massive channels and leaving huge boulders across most of the desert. These are floods far greater than anything we can imagine today.</a:t>
            </a:r>
          </a:p>
          <a:p>
            <a:endParaRPr lang="en-US" baseline="0" dirty="0" smtClean="0"/>
          </a:p>
          <a:p>
            <a:r>
              <a:rPr lang="en-US" baseline="0" dirty="0" smtClean="0"/>
              <a:t>As the water rushed up against the Cascade range, following the Columbia river, it rush through filling the Columbia Gorge up to 700 feet deep. As it entered the flatter Willamette Valley area, it back-flowed to form a great temporary lake. The whole process only took a couple of weeks to drain all of that water.</a:t>
            </a:r>
          </a:p>
          <a:p>
            <a:endParaRPr lang="en-US" baseline="0" dirty="0" smtClean="0"/>
          </a:p>
          <a:p>
            <a:r>
              <a:rPr lang="en-US" baseline="0" dirty="0" smtClean="0"/>
              <a:t>However, it was not a one time event! As the ice dam broke, it caused the pressure from the great ice sheet to surge forward, damming the river again and forming a new Glacial Lake Missoula. This process repeated itself over and over again. It is estimated that there were some 40+ glacial floods over a 2,000 year period near the end of the ice age, until the entire ice sheet melted away permanently. However, based on the lake shorelines in Montana, it appears each filling was lower than the ones before, because the ice dams tended to be lower each time as the ice age ended.</a:t>
            </a:r>
          </a:p>
          <a:p>
            <a:endParaRPr lang="en-US" baseline="0" dirty="0" smtClean="0"/>
          </a:p>
          <a:p>
            <a:r>
              <a:rPr lang="en-US" baseline="0" dirty="0" smtClean="0"/>
              <a:t>The first image shows what the Columbia Gorge might have looked like when filled with 700 feet of surging brown water. The cliffs are over steepened, due to the erosive forces of the floods plucking rocks from the sides and leaving dozens of hanging valleys, where many waterfalls, including Multnomah Falls drop today.</a:t>
            </a:r>
          </a:p>
          <a:p>
            <a:endParaRPr lang="en-US" baseline="0" dirty="0" smtClean="0"/>
          </a:p>
          <a:p>
            <a:r>
              <a:rPr lang="en-US" baseline="0" dirty="0" smtClean="0"/>
              <a:t>The next image shows the channeled scablands of eastern Washington, where torrents of water carved these deep channels, now called coulees.</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Dry Falls in eastern Washington,</a:t>
            </a:r>
            <a:r>
              <a:rPr lang="en-US" baseline="0" dirty="0" smtClean="0"/>
              <a:t> formerly a massive waterfall that formed during the torrential Glacial Lake Missoula Floods 12,000 years ago. It easily would have dwarfed Niagara Falls in terms of width, height, and volume of water. The pools below are the deep plunge pools that formed where formed by the falls. You can see the side areas that receded back.</a:t>
            </a:r>
          </a:p>
          <a:p>
            <a:endParaRPr lang="en-US" baseline="0" dirty="0" smtClean="0"/>
          </a:p>
          <a:p>
            <a:r>
              <a:rPr lang="en-US" baseline="0" dirty="0" smtClean="0"/>
              <a:t>In the next photo, you are looking downstream from the falls where the deep canyon was formed by headward erosion. The huge boulders on the bottom were river-rounded rocks that tumbled along the “riverbed”, much like a normal river would do to small rocks today. Only this occurred on a massive scale. For scale, look at the size of the road below compared to the rocks at the bottom. These make a car look tiny!</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another</a:t>
            </a:r>
            <a:r>
              <a:rPr lang="en-US" baseline="0" dirty="0" smtClean="0"/>
              <a:t> place where plucking and headward erosion is obvious. This is Palouse Falls in eastern Washington. The falls have cut into the rock well below the canyon rim. Downstream, this narrow canyon was cut by headward erosion for miles by the Glacial Lake Missoula floods.</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fast-flowing</a:t>
            </a:r>
            <a:r>
              <a:rPr lang="en-US" baseline="0" dirty="0" smtClean="0"/>
              <a:t> rivers cut into the bedrock, they constantly dig deeper into the valleys. As they meander back and forth across the flood plain, they can create flats in places at the bottom of the valley. But, at some point, whether it is due to flooding or reaching easier to erode bedrock, they will cut a deeper channel below the floodplain and leave the terrace above for good. These former river beds contain the old rounded cobbles as evidence of the former river bed, but are elevated above the current river. There are often a whole series of these benches rising hundreds of feet above the river. Often, it was these terraces where homesteaders built their cabins and settled in otherwise steep mountainous terrain.</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Swift-flowing rivers are capable to rolling</a:t>
            </a:r>
            <a:r>
              <a:rPr lang="en-US" baseline="0" dirty="0" smtClean="0"/>
              <a:t> larger stones and medium-sized cobbles. When rivers flow rapidly, such as during flood events, these stones can roll quite far. Often during the low-flow summer season, they are stationary and form cobble bars. In winter, these bars will become submerged and often change shape. The cobbles become rounded </a:t>
            </a:r>
            <a:r>
              <a:rPr lang="en-US" baseline="0" smtClean="0"/>
              <a:t>over time by </a:t>
            </a:r>
            <a:r>
              <a:rPr lang="en-US" baseline="0" dirty="0" smtClean="0"/>
              <a:t>abrasion of smaller sediments (gravel and sand) and by tumbling along the bottom.</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River </a:t>
            </a:r>
            <a:r>
              <a:rPr lang="en-US" b="1" dirty="0" smtClean="0"/>
              <a:t>Flows </a:t>
            </a:r>
            <a:r>
              <a:rPr lang="en-US" b="1" dirty="0"/>
              <a:t>and </a:t>
            </a:r>
            <a:r>
              <a:rPr lang="en-US" b="1" dirty="0" smtClean="0"/>
              <a:t>Sediment Movement</a:t>
            </a:r>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572000" cy="563562"/>
          </a:xfrm>
        </p:spPr>
        <p:txBody>
          <a:bodyPr>
            <a:noAutofit/>
          </a:bodyPr>
          <a:lstStyle/>
          <a:p>
            <a:r>
              <a:rPr lang="en-US" sz="3200" dirty="0" smtClean="0"/>
              <a:t>Cobbles and Stones</a:t>
            </a:r>
            <a:endParaRPr lang="en-US" sz="3200" dirty="0"/>
          </a:p>
        </p:txBody>
      </p:sp>
      <p:pic>
        <p:nvPicPr>
          <p:cNvPr id="14" name="Content Placeholder 13" descr="Grand Valley - Dipper.JPG"/>
          <p:cNvPicPr>
            <a:picLocks noGrp="1" noChangeAspect="1"/>
          </p:cNvPicPr>
          <p:nvPr>
            <p:ph idx="1"/>
          </p:nvPr>
        </p:nvPicPr>
        <p:blipFill>
          <a:blip r:embed="rId3" cstate="print"/>
          <a:srcRect l="5805" t="35476" r="14644" b="10463"/>
          <a:stretch>
            <a:fillRect/>
          </a:stretch>
        </p:blipFill>
        <p:spPr>
          <a:xfrm>
            <a:off x="-1" y="1066800"/>
            <a:ext cx="4572001" cy="2362200"/>
          </a:xfrm>
        </p:spPr>
      </p:pic>
      <p:pic>
        <p:nvPicPr>
          <p:cNvPr id="20" name="Picture 19" descr="4 Red alder river view.JPG"/>
          <p:cNvPicPr>
            <a:picLocks noChangeAspect="1"/>
          </p:cNvPicPr>
          <p:nvPr/>
        </p:nvPicPr>
        <p:blipFill>
          <a:blip r:embed="rId4" cstate="print"/>
          <a:stretch>
            <a:fillRect/>
          </a:stretch>
        </p:blipFill>
        <p:spPr>
          <a:xfrm>
            <a:off x="0" y="3276600"/>
            <a:ext cx="4775200" cy="3581400"/>
          </a:xfrm>
          <a:prstGeom prst="rect">
            <a:avLst/>
          </a:prstGeom>
        </p:spPr>
      </p:pic>
      <p:pic>
        <p:nvPicPr>
          <p:cNvPr id="16" name="Picture 15" descr="IMG_8425.JPG"/>
          <p:cNvPicPr>
            <a:picLocks noChangeAspect="1"/>
          </p:cNvPicPr>
          <p:nvPr/>
        </p:nvPicPr>
        <p:blipFill>
          <a:blip r:embed="rId5" cstate="print"/>
          <a:srcRect l="4255" b="6383"/>
          <a:stretch>
            <a:fillRect/>
          </a:stretch>
        </p:blipFill>
        <p:spPr>
          <a:xfrm>
            <a:off x="4572000" y="0"/>
            <a:ext cx="4572000" cy="3352800"/>
          </a:xfrm>
          <a:prstGeom prst="rect">
            <a:avLst/>
          </a:prstGeom>
        </p:spPr>
      </p:pic>
      <p:pic>
        <p:nvPicPr>
          <p:cNvPr id="9" name="Picture 8" descr="IMG_1232.jpg"/>
          <p:cNvPicPr>
            <a:picLocks noChangeAspect="1"/>
          </p:cNvPicPr>
          <p:nvPr/>
        </p:nvPicPr>
        <p:blipFill>
          <a:blip r:embed="rId6" cstate="print"/>
          <a:srcRect t="7715" r="8697"/>
          <a:stretch>
            <a:fillRect/>
          </a:stretch>
        </p:blipFill>
        <p:spPr>
          <a:xfrm>
            <a:off x="4572000" y="3276600"/>
            <a:ext cx="4572000" cy="35814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2" descr="Early mature humid-climate landscape"/>
          <p:cNvPicPr>
            <a:picLocks noChangeAspect="1" noChangeArrowheads="1"/>
          </p:cNvPicPr>
          <p:nvPr/>
        </p:nvPicPr>
        <p:blipFill>
          <a:blip r:embed="rId3"/>
          <a:srcRect r="1819"/>
          <a:stretch>
            <a:fillRect/>
          </a:stretch>
        </p:blipFill>
        <p:spPr>
          <a:xfrm>
            <a:off x="533400" y="838200"/>
            <a:ext cx="4800600" cy="2581275"/>
          </a:xfrm>
          <a:prstGeom prst="rect">
            <a:avLst/>
          </a:prstGeom>
          <a:noFill/>
          <a:ln/>
        </p:spPr>
      </p:pic>
      <p:sp>
        <p:nvSpPr>
          <p:cNvPr id="2" name="Title 1"/>
          <p:cNvSpPr>
            <a:spLocks noGrp="1"/>
          </p:cNvSpPr>
          <p:nvPr>
            <p:ph type="title"/>
          </p:nvPr>
        </p:nvSpPr>
        <p:spPr>
          <a:xfrm>
            <a:off x="457200" y="152400"/>
            <a:ext cx="8229600" cy="609600"/>
          </a:xfrm>
        </p:spPr>
        <p:txBody>
          <a:bodyPr>
            <a:normAutofit/>
          </a:bodyPr>
          <a:lstStyle/>
          <a:p>
            <a:r>
              <a:rPr lang="en-US" sz="3200" dirty="0" smtClean="0"/>
              <a:t>Fast-Flowing Rivers and V-shaped Valleys</a:t>
            </a:r>
            <a:endParaRPr lang="en-US" sz="3200" dirty="0"/>
          </a:p>
        </p:txBody>
      </p:sp>
      <p:pic>
        <p:nvPicPr>
          <p:cNvPr id="9" name="Content Placeholder 8" descr="Elwha River - Dodger Canyon2.JPG"/>
          <p:cNvPicPr>
            <a:picLocks noGrp="1" noChangeAspect="1"/>
          </p:cNvPicPr>
          <p:nvPr>
            <p:ph idx="1"/>
          </p:nvPr>
        </p:nvPicPr>
        <p:blipFill>
          <a:blip r:embed="rId4" cstate="print"/>
          <a:stretch>
            <a:fillRect/>
          </a:stretch>
        </p:blipFill>
        <p:spPr>
          <a:xfrm>
            <a:off x="4572000" y="3429000"/>
            <a:ext cx="4572000" cy="3429000"/>
          </a:xfrm>
          <a:ln>
            <a:solidFill>
              <a:schemeClr val="tx1"/>
            </a:solidFill>
          </a:ln>
        </p:spPr>
      </p:pic>
      <p:pic>
        <p:nvPicPr>
          <p:cNvPr id="7" name="Picture 6" descr="Hurricane Ridge sunrise2.JPG"/>
          <p:cNvPicPr>
            <a:picLocks noChangeAspect="1"/>
          </p:cNvPicPr>
          <p:nvPr/>
        </p:nvPicPr>
        <p:blipFill>
          <a:blip r:embed="rId5" cstate="print"/>
          <a:srcRect l="2772" t="703" b="2026"/>
          <a:stretch>
            <a:fillRect/>
          </a:stretch>
        </p:blipFill>
        <p:spPr>
          <a:xfrm>
            <a:off x="0" y="3429000"/>
            <a:ext cx="4572000" cy="3429000"/>
          </a:xfrm>
          <a:prstGeom prst="rect">
            <a:avLst/>
          </a:prstGeom>
          <a:ln>
            <a:solidFill>
              <a:schemeClr val="tx1"/>
            </a:solidFill>
          </a:ln>
        </p:spPr>
      </p:pic>
      <p:pic>
        <p:nvPicPr>
          <p:cNvPr id="5" name="Picture 4" descr="Elwha River at Goblins Gate1.JPG"/>
          <p:cNvPicPr>
            <a:picLocks noChangeAspect="1"/>
          </p:cNvPicPr>
          <p:nvPr/>
        </p:nvPicPr>
        <p:blipFill>
          <a:blip r:embed="rId6" cstate="print"/>
          <a:srcRect t="2363"/>
          <a:stretch>
            <a:fillRect/>
          </a:stretch>
        </p:blipFill>
        <p:spPr>
          <a:xfrm>
            <a:off x="5257799" y="828675"/>
            <a:ext cx="3352800" cy="2590800"/>
          </a:xfrm>
          <a:prstGeom prst="rect">
            <a:avLst/>
          </a:prstGeom>
          <a:ln>
            <a:solidFill>
              <a:schemeClr val="tx1"/>
            </a:solidFill>
          </a:ln>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163132782"/>
              </p:ext>
            </p:extLst>
          </p:nvPr>
        </p:nvGraphicFramePr>
        <p:xfrm>
          <a:off x="0" y="1143000"/>
          <a:ext cx="9144000" cy="5715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p:cNvGrpSpPr/>
          <p:nvPr/>
        </p:nvGrpSpPr>
        <p:grpSpPr>
          <a:xfrm>
            <a:off x="762000" y="1676400"/>
            <a:ext cx="7848600" cy="2519065"/>
            <a:chOff x="762000" y="1676400"/>
            <a:chExt cx="7848600" cy="2519065"/>
          </a:xfrm>
        </p:grpSpPr>
        <p:sp>
          <p:nvSpPr>
            <p:cNvPr id="15" name="TextBox 14"/>
            <p:cNvSpPr txBox="1"/>
            <p:nvPr/>
          </p:nvSpPr>
          <p:spPr>
            <a:xfrm>
              <a:off x="762000" y="1676400"/>
              <a:ext cx="1493742" cy="276999"/>
            </a:xfrm>
            <a:prstGeom prst="rect">
              <a:avLst/>
            </a:prstGeom>
            <a:noFill/>
          </p:spPr>
          <p:txBody>
            <a:bodyPr wrap="none" rtlCol="0">
              <a:spAutoFit/>
            </a:bodyPr>
            <a:lstStyle/>
            <a:p>
              <a:r>
                <a:rPr lang="en-US" sz="1200" dirty="0" smtClean="0"/>
                <a:t>Snow pack is melting</a:t>
              </a:r>
              <a:endParaRPr lang="en-US" sz="1200" dirty="0"/>
            </a:p>
          </p:txBody>
        </p:sp>
        <p:sp>
          <p:nvSpPr>
            <p:cNvPr id="17" name="TextBox 16"/>
            <p:cNvSpPr txBox="1"/>
            <p:nvPr/>
          </p:nvSpPr>
          <p:spPr>
            <a:xfrm>
              <a:off x="2057400" y="3733800"/>
              <a:ext cx="2286000" cy="461665"/>
            </a:xfrm>
            <a:prstGeom prst="rect">
              <a:avLst/>
            </a:prstGeom>
            <a:noFill/>
          </p:spPr>
          <p:txBody>
            <a:bodyPr wrap="square" rtlCol="0">
              <a:spAutoFit/>
            </a:bodyPr>
            <a:lstStyle/>
            <a:p>
              <a:pPr algn="ctr"/>
              <a:r>
                <a:rPr lang="en-US" sz="1200" dirty="0" smtClean="0"/>
                <a:t>Snow pack is gone and long summer drought</a:t>
              </a:r>
              <a:endParaRPr lang="en-US" sz="1200" dirty="0"/>
            </a:p>
          </p:txBody>
        </p:sp>
        <p:sp>
          <p:nvSpPr>
            <p:cNvPr id="18" name="TextBox 17"/>
            <p:cNvSpPr txBox="1"/>
            <p:nvPr/>
          </p:nvSpPr>
          <p:spPr>
            <a:xfrm>
              <a:off x="5410200" y="3505200"/>
              <a:ext cx="2176173" cy="276999"/>
            </a:xfrm>
            <a:prstGeom prst="rect">
              <a:avLst/>
            </a:prstGeom>
            <a:noFill/>
          </p:spPr>
          <p:txBody>
            <a:bodyPr wrap="none" rtlCol="0">
              <a:spAutoFit/>
            </a:bodyPr>
            <a:lstStyle/>
            <a:p>
              <a:r>
                <a:rPr lang="en-US" sz="1200" dirty="0" smtClean="0"/>
                <a:t>Precipitation is trapped as snow</a:t>
              </a:r>
              <a:endParaRPr lang="en-US" sz="1200" dirty="0"/>
            </a:p>
          </p:txBody>
        </p:sp>
        <p:sp>
          <p:nvSpPr>
            <p:cNvPr id="20" name="TextBox 1"/>
            <p:cNvSpPr txBox="1"/>
            <p:nvPr/>
          </p:nvSpPr>
          <p:spPr>
            <a:xfrm>
              <a:off x="7696200" y="2057400"/>
              <a:ext cx="914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Spring rains return</a:t>
              </a:r>
              <a:endParaRPr lang="en-US" sz="1200" dirty="0"/>
            </a:p>
          </p:txBody>
        </p:sp>
        <p:sp>
          <p:nvSpPr>
            <p:cNvPr id="21" name="TextBox 20"/>
            <p:cNvSpPr txBox="1"/>
            <p:nvPr/>
          </p:nvSpPr>
          <p:spPr>
            <a:xfrm>
              <a:off x="4038600" y="1905000"/>
              <a:ext cx="1157176" cy="276999"/>
            </a:xfrm>
            <a:prstGeom prst="rect">
              <a:avLst/>
            </a:prstGeom>
            <a:noFill/>
          </p:spPr>
          <p:txBody>
            <a:bodyPr wrap="none" rtlCol="0">
              <a:spAutoFit/>
            </a:bodyPr>
            <a:lstStyle/>
            <a:p>
              <a:r>
                <a:rPr lang="en-US" sz="1200" dirty="0" smtClean="0"/>
                <a:t>Fall rains return</a:t>
              </a:r>
              <a:endParaRPr lang="en-US" sz="1200" dirty="0"/>
            </a:p>
          </p:txBody>
        </p:sp>
      </p:grpSp>
      <p:sp>
        <p:nvSpPr>
          <p:cNvPr id="2" name="Title 1"/>
          <p:cNvSpPr>
            <a:spLocks noGrp="1"/>
          </p:cNvSpPr>
          <p:nvPr>
            <p:ph type="title"/>
          </p:nvPr>
        </p:nvSpPr>
        <p:spPr>
          <a:xfrm>
            <a:off x="457200" y="228600"/>
            <a:ext cx="8229600" cy="381000"/>
          </a:xfrm>
        </p:spPr>
        <p:txBody>
          <a:bodyPr>
            <a:noAutofit/>
          </a:bodyPr>
          <a:lstStyle/>
          <a:p>
            <a:r>
              <a:rPr lang="en-US" sz="3200" dirty="0" smtClean="0"/>
              <a:t>Seasonal Flow Levels</a:t>
            </a:r>
            <a:endParaRPr lang="en-US" sz="3200" dirty="0"/>
          </a:p>
        </p:txBody>
      </p:sp>
      <p:grpSp>
        <p:nvGrpSpPr>
          <p:cNvPr id="4" name="Group 3"/>
          <p:cNvGrpSpPr>
            <a:grpSpLocks noChangeAspect="1"/>
          </p:cNvGrpSpPr>
          <p:nvPr/>
        </p:nvGrpSpPr>
        <p:grpSpPr>
          <a:xfrm>
            <a:off x="1324488" y="2214265"/>
            <a:ext cx="6585399" cy="3962400"/>
            <a:chOff x="-105905" y="-50369"/>
            <a:chExt cx="6354305" cy="3022169"/>
          </a:xfrm>
        </p:grpSpPr>
        <p:pic>
          <p:nvPicPr>
            <p:cNvPr id="5" name="Picture 4"/>
            <p:cNvPicPr>
              <a:picLocks noChangeAspect="1" noChangeArrowheads="1"/>
            </p:cNvPicPr>
            <p:nvPr/>
          </p:nvPicPr>
          <p:blipFill>
            <a:blip r:embed="rId4"/>
            <a:srcRect l="23750" t="39062" r="25000" b="30469"/>
            <a:stretch>
              <a:fillRect/>
            </a:stretch>
          </p:blipFill>
          <p:spPr bwMode="auto">
            <a:xfrm>
              <a:off x="-105905" y="-50369"/>
              <a:ext cx="6354305" cy="3022169"/>
            </a:xfrm>
            <a:prstGeom prst="rect">
              <a:avLst/>
            </a:prstGeom>
            <a:noFill/>
            <a:ln w="9525">
              <a:noFill/>
              <a:miter lim="800000"/>
              <a:headEnd/>
              <a:tailEnd/>
            </a:ln>
            <a:effectLst/>
          </p:spPr>
        </p:pic>
        <p:pic>
          <p:nvPicPr>
            <p:cNvPr id="6" name="Picture 5"/>
            <p:cNvPicPr>
              <a:picLocks noChangeAspect="1" noChangeArrowheads="1"/>
            </p:cNvPicPr>
            <p:nvPr/>
          </p:nvPicPr>
          <p:blipFill>
            <a:blip r:embed="rId4"/>
            <a:srcRect l="27500" t="93750" r="25625" b="3125"/>
            <a:stretch>
              <a:fillRect/>
            </a:stretch>
          </p:blipFill>
          <p:spPr bwMode="auto">
            <a:xfrm>
              <a:off x="533400" y="2667000"/>
              <a:ext cx="5715000" cy="304800"/>
            </a:xfrm>
            <a:prstGeom prst="rect">
              <a:avLst/>
            </a:prstGeom>
            <a:noFill/>
            <a:ln w="9525">
              <a:noFill/>
              <a:miter lim="800000"/>
              <a:headEnd/>
              <a:tailEnd/>
            </a:ln>
            <a:effectLst/>
          </p:spPr>
        </p:pic>
      </p:grpSp>
      <p:pic>
        <p:nvPicPr>
          <p:cNvPr id="10" name="Picture 9" descr="DR 3 1-02.JPG"/>
          <p:cNvPicPr>
            <a:picLocks noChangeAspect="1"/>
          </p:cNvPicPr>
          <p:nvPr/>
        </p:nvPicPr>
        <p:blipFill>
          <a:blip r:embed="rId5"/>
          <a:stretch>
            <a:fillRect/>
          </a:stretch>
        </p:blipFill>
        <p:spPr>
          <a:xfrm>
            <a:off x="0" y="789709"/>
            <a:ext cx="9144000" cy="6068291"/>
          </a:xfrm>
          <a:prstGeom prst="rect">
            <a:avLst/>
          </a:prstGeom>
        </p:spPr>
      </p:pic>
      <p:pic>
        <p:nvPicPr>
          <p:cNvPr id="9" name="Picture 8" descr="DR 3 12-01.JPG"/>
          <p:cNvPicPr>
            <a:picLocks noChangeAspect="1"/>
          </p:cNvPicPr>
          <p:nvPr/>
        </p:nvPicPr>
        <p:blipFill>
          <a:blip r:embed="rId6"/>
          <a:stretch>
            <a:fillRect/>
          </a:stretch>
        </p:blipFill>
        <p:spPr>
          <a:xfrm>
            <a:off x="0" y="789708"/>
            <a:ext cx="9144000" cy="6068291"/>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xit" presetSubtype="0" fill="hold" grpId="0"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22"/>
                                        </p:tgtEl>
                                      </p:cBhvr>
                                    </p:animEffect>
                                    <p:set>
                                      <p:cBhvr>
                                        <p:cTn id="13" dur="1" fill="hold">
                                          <p:stCondLst>
                                            <p:cond delay="19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3200" dirty="0" smtClean="0"/>
              <a:t>Steep Gradients Form Rapids</a:t>
            </a:r>
            <a:endParaRPr lang="en-US" sz="3200" dirty="0"/>
          </a:p>
        </p:txBody>
      </p:sp>
      <p:sp>
        <p:nvSpPr>
          <p:cNvPr id="3" name="Content Placeholder 2"/>
          <p:cNvSpPr>
            <a:spLocks noGrp="1"/>
          </p:cNvSpPr>
          <p:nvPr>
            <p:ph idx="1"/>
          </p:nvPr>
        </p:nvSpPr>
        <p:spPr/>
        <p:txBody>
          <a:bodyPr/>
          <a:lstStyle/>
          <a:p>
            <a:endParaRPr lang="en-US" dirty="0"/>
          </a:p>
        </p:txBody>
      </p:sp>
      <p:pic>
        <p:nvPicPr>
          <p:cNvPr id="6" name="Picture 5" descr="DSCN0115.JPG"/>
          <p:cNvPicPr>
            <a:picLocks noChangeAspect="1"/>
          </p:cNvPicPr>
          <p:nvPr/>
        </p:nvPicPr>
        <p:blipFill>
          <a:blip r:embed="rId3" cstate="print">
            <a:lum bright="10000" contrast="10000"/>
          </a:blip>
          <a:srcRect t="7075" r="5307" b="3302"/>
          <a:stretch>
            <a:fillRect/>
          </a:stretch>
        </p:blipFill>
        <p:spPr>
          <a:xfrm>
            <a:off x="4502645" y="762000"/>
            <a:ext cx="4641355" cy="2971800"/>
          </a:xfrm>
          <a:prstGeom prst="rect">
            <a:avLst/>
          </a:prstGeom>
        </p:spPr>
      </p:pic>
      <p:pic>
        <p:nvPicPr>
          <p:cNvPr id="4" name="Picture 3" descr="IMG_8533.JPG"/>
          <p:cNvPicPr>
            <a:picLocks noChangeAspect="1"/>
          </p:cNvPicPr>
          <p:nvPr/>
        </p:nvPicPr>
        <p:blipFill>
          <a:blip r:embed="rId4" cstate="print"/>
          <a:srcRect l="1564" t="2161"/>
          <a:stretch>
            <a:fillRect/>
          </a:stretch>
        </p:blipFill>
        <p:spPr>
          <a:xfrm>
            <a:off x="4495800" y="3657600"/>
            <a:ext cx="4648200" cy="3200400"/>
          </a:xfrm>
          <a:prstGeom prst="rect">
            <a:avLst/>
          </a:prstGeom>
        </p:spPr>
      </p:pic>
      <p:pic>
        <p:nvPicPr>
          <p:cNvPr id="5" name="Picture 4" descr="IMG_8535.JPG"/>
          <p:cNvPicPr>
            <a:picLocks noChangeAspect="1"/>
          </p:cNvPicPr>
          <p:nvPr/>
        </p:nvPicPr>
        <p:blipFill>
          <a:blip r:embed="rId5" cstate="print"/>
          <a:srcRect l="3571" b="4762"/>
          <a:stretch>
            <a:fillRect/>
          </a:stretch>
        </p:blipFill>
        <p:spPr>
          <a:xfrm>
            <a:off x="0" y="3644628"/>
            <a:ext cx="4495800" cy="3213372"/>
          </a:xfrm>
          <a:prstGeom prst="rect">
            <a:avLst/>
          </a:prstGeom>
        </p:spPr>
      </p:pic>
      <p:pic>
        <p:nvPicPr>
          <p:cNvPr id="7" name="Picture 6" descr="IMG_8525.JPG"/>
          <p:cNvPicPr>
            <a:picLocks noChangeAspect="1"/>
          </p:cNvPicPr>
          <p:nvPr/>
        </p:nvPicPr>
        <p:blipFill>
          <a:blip r:embed="rId6" cstate="print"/>
          <a:srcRect l="3571" t="4762" b="4762"/>
          <a:stretch>
            <a:fillRect/>
          </a:stretch>
        </p:blipFill>
        <p:spPr>
          <a:xfrm>
            <a:off x="0" y="762000"/>
            <a:ext cx="4495800" cy="2895601"/>
          </a:xfrm>
          <a:prstGeom prst="rect">
            <a:avLst/>
          </a:prstGeom>
        </p:spPr>
      </p:pic>
      <p:sp>
        <p:nvSpPr>
          <p:cNvPr id="8" name="Footer Placeholder 7"/>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dirty="0" smtClean="0"/>
              <a:t>Erosion by Fast-flowing Water</a:t>
            </a:r>
            <a:endParaRPr lang="en-US" sz="3200" dirty="0"/>
          </a:p>
        </p:txBody>
      </p:sp>
      <p:sp>
        <p:nvSpPr>
          <p:cNvPr id="3" name="Content Placeholder 2"/>
          <p:cNvSpPr>
            <a:spLocks noGrp="1"/>
          </p:cNvSpPr>
          <p:nvPr>
            <p:ph idx="1"/>
          </p:nvPr>
        </p:nvSpPr>
        <p:spPr>
          <a:xfrm>
            <a:off x="381000" y="1066800"/>
            <a:ext cx="8229600" cy="4525963"/>
          </a:xfrm>
        </p:spPr>
        <p:txBody>
          <a:bodyPr>
            <a:normAutofit/>
          </a:bodyPr>
          <a:lstStyle/>
          <a:p>
            <a:r>
              <a:rPr lang="en-US" sz="2400" dirty="0" smtClean="0"/>
              <a:t>Rapids pluck pieces off the bottom of the river, cutting steeply down into the river bed.</a:t>
            </a:r>
          </a:p>
          <a:p>
            <a:r>
              <a:rPr lang="en-US" sz="2400" dirty="0" smtClean="0"/>
              <a:t>Waterfalls both erode downward and recede upstream as they pluck pieces off the falls.</a:t>
            </a:r>
            <a:endParaRPr lang="en-US" sz="2400" dirty="0"/>
          </a:p>
        </p:txBody>
      </p:sp>
      <p:pic>
        <p:nvPicPr>
          <p:cNvPr id="6" name="Picture 5" descr="IMG_1918.jpg"/>
          <p:cNvPicPr>
            <a:picLocks noChangeAspect="1"/>
          </p:cNvPicPr>
          <p:nvPr/>
        </p:nvPicPr>
        <p:blipFill>
          <a:blip r:embed="rId3" cstate="print">
            <a:lum contrast="20000"/>
          </a:blip>
          <a:srcRect l="6667" t="16848" r="8333"/>
          <a:stretch>
            <a:fillRect/>
          </a:stretch>
        </p:blipFill>
        <p:spPr>
          <a:xfrm>
            <a:off x="-1" y="3048000"/>
            <a:ext cx="5192889" cy="3810000"/>
          </a:xfrm>
          <a:prstGeom prst="rect">
            <a:avLst/>
          </a:prstGeom>
        </p:spPr>
      </p:pic>
      <p:pic>
        <p:nvPicPr>
          <p:cNvPr id="5" name="Picture 4" descr="IMG_1936.jpg"/>
          <p:cNvPicPr>
            <a:picLocks noChangeAspect="1"/>
          </p:cNvPicPr>
          <p:nvPr/>
        </p:nvPicPr>
        <p:blipFill>
          <a:blip r:embed="rId4" cstate="print"/>
          <a:stretch>
            <a:fillRect/>
          </a:stretch>
        </p:blipFill>
        <p:spPr>
          <a:xfrm>
            <a:off x="4064000" y="3048000"/>
            <a:ext cx="5080000" cy="3810000"/>
          </a:xfrm>
          <a:prstGeom prst="rect">
            <a:avLst/>
          </a:prstGeom>
        </p:spPr>
      </p:pic>
      <p:sp>
        <p:nvSpPr>
          <p:cNvPr id="8" name="Freeform 7"/>
          <p:cNvSpPr/>
          <p:nvPr/>
        </p:nvSpPr>
        <p:spPr>
          <a:xfrm>
            <a:off x="6324600" y="4495800"/>
            <a:ext cx="551543" cy="304800"/>
          </a:xfrm>
          <a:custGeom>
            <a:avLst/>
            <a:gdLst>
              <a:gd name="connsiteX0" fmla="*/ 72572 w 551543"/>
              <a:gd name="connsiteY0" fmla="*/ 0 h 304800"/>
              <a:gd name="connsiteX1" fmla="*/ 478972 w 551543"/>
              <a:gd name="connsiteY1" fmla="*/ 145143 h 304800"/>
              <a:gd name="connsiteX2" fmla="*/ 551543 w 551543"/>
              <a:gd name="connsiteY2" fmla="*/ 188686 h 304800"/>
              <a:gd name="connsiteX3" fmla="*/ 508000 w 551543"/>
              <a:gd name="connsiteY3" fmla="*/ 246743 h 304800"/>
              <a:gd name="connsiteX4" fmla="*/ 377372 w 551543"/>
              <a:gd name="connsiteY4" fmla="*/ 304800 h 304800"/>
              <a:gd name="connsiteX5" fmla="*/ 174172 w 551543"/>
              <a:gd name="connsiteY5" fmla="*/ 304800 h 304800"/>
              <a:gd name="connsiteX6" fmla="*/ 29029 w 551543"/>
              <a:gd name="connsiteY6" fmla="*/ 304800 h 304800"/>
              <a:gd name="connsiteX7" fmla="*/ 29029 w 551543"/>
              <a:gd name="connsiteY7" fmla="*/ 159657 h 304800"/>
              <a:gd name="connsiteX8" fmla="*/ 0 w 551543"/>
              <a:gd name="connsiteY8" fmla="*/ 14514 h 304800"/>
              <a:gd name="connsiteX9" fmla="*/ 72572 w 551543"/>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543" h="304800">
                <a:moveTo>
                  <a:pt x="72572" y="0"/>
                </a:moveTo>
                <a:cubicBezTo>
                  <a:pt x="237169" y="54866"/>
                  <a:pt x="285992" y="69630"/>
                  <a:pt x="478972" y="145143"/>
                </a:cubicBezTo>
                <a:cubicBezTo>
                  <a:pt x="531691" y="165772"/>
                  <a:pt x="525354" y="162495"/>
                  <a:pt x="551543" y="188686"/>
                </a:cubicBezTo>
                <a:lnTo>
                  <a:pt x="508000" y="246743"/>
                </a:lnTo>
                <a:lnTo>
                  <a:pt x="377372" y="304800"/>
                </a:lnTo>
                <a:lnTo>
                  <a:pt x="174172" y="304800"/>
                </a:lnTo>
                <a:lnTo>
                  <a:pt x="29029" y="304800"/>
                </a:lnTo>
                <a:lnTo>
                  <a:pt x="29029" y="159657"/>
                </a:lnTo>
                <a:lnTo>
                  <a:pt x="0" y="14514"/>
                </a:lnTo>
                <a:lnTo>
                  <a:pt x="72572" y="0"/>
                </a:lnTo>
                <a:close/>
              </a:path>
            </a:pathLst>
          </a:custGeom>
          <a:blipFill dpi="0" rotWithShape="1">
            <a:blip r:embed="rId5"/>
            <a:srcRec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38400" y="4343400"/>
            <a:ext cx="76200" cy="762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nd Canyon - Lower Falls2.JPG"/>
          <p:cNvPicPr>
            <a:picLocks noChangeAspect="1"/>
          </p:cNvPicPr>
          <p:nvPr/>
        </p:nvPicPr>
        <p:blipFill>
          <a:blip r:embed="rId6"/>
          <a:srcRect t="3311"/>
          <a:stretch>
            <a:fillRect/>
          </a:stretch>
        </p:blipFill>
        <p:spPr>
          <a:xfrm>
            <a:off x="0" y="990601"/>
            <a:ext cx="9144000" cy="5867399"/>
          </a:xfrm>
          <a:prstGeom prst="rect">
            <a:avLst/>
          </a:prstGeom>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1.38889E-6 -4.21965E-6 C 0.01094 -0.02867 0.02448 -0.0215 0.04809 -0.02589 C 0.06702 -0.02104 0.07917 -0.00739 0.08941 0.01434 C 0.08785 0.02128 0.1007 0.04463 0.09583 0.05018 C 0.0941 0.05226 0.06649 0.0363 0.06719 0.0333 C 0.07083 0.0185 0.11163 0.03515 0.11163 0.03538 C 0.13854 0.05873 0.11997 0.02243 0.14184 0.04185 C 0.15052 0.05781 0.16059 0.06706 0.16406 0.08625 C 0.16198 0.0911 0.17934 0.13411 0.18299 0.13688 C 0.19514 0.1459 0.20208 0.12486 0.21476 0.13272 C 0.23368 0.14451 0.25104 0.15885 0.2625 0.18128 C 0.26424 0.19052 0.3408 0.24902 0.33698 0.24902 " pathEditMode="relative" rAng="0" ptsTypes="ffffffffffff">
                                      <p:cBhvr>
                                        <p:cTn id="6" dur="2000" fill="hold"/>
                                        <p:tgtEl>
                                          <p:spTgt spid="8"/>
                                        </p:tgtEl>
                                        <p:attrNameLst>
                                          <p:attrName>ppt_x</p:attrName>
                                          <p:attrName>ppt_y</p:attrName>
                                        </p:attrNameLst>
                                      </p:cBhvr>
                                      <p:rCtr x="17000" y="11000"/>
                                    </p:animMotion>
                                  </p:childTnLst>
                                </p:cTn>
                              </p:par>
                              <p:par>
                                <p:cTn id="7" presetID="8" presetClass="emph" presetSubtype="0" fill="hold" grpId="2" nodeType="withEffect">
                                  <p:stCondLst>
                                    <p:cond delay="0"/>
                                  </p:stCondLst>
                                  <p:childTnLst>
                                    <p:animRot by="21600000">
                                      <p:cBhvr>
                                        <p:cTn id="8" dur="2000" fill="hold"/>
                                        <p:tgtEl>
                                          <p:spTgt spid="8"/>
                                        </p:tgtEl>
                                        <p:attrNameLst>
                                          <p:attrName>r</p:attrName>
                                        </p:attrNameLst>
                                      </p:cBhvr>
                                    </p:animRot>
                                  </p:childTnLst>
                                </p:cTn>
                              </p:par>
                              <p:par>
                                <p:cTn id="9" presetID="0" presetClass="path" presetSubtype="0" accel="50000" decel="50000" fill="hold" grpId="0" nodeType="withEffect">
                                  <p:stCondLst>
                                    <p:cond delay="0"/>
                                  </p:stCondLst>
                                  <p:childTnLst>
                                    <p:animMotion origin="layout" path="M 8.33333E-6 -5.28337E-6 C -0.0019 0.00346 -0.00399 0.0067 -0.00555 0.0104 C -0.0085 0.01711 -0.01336 0.03122 -0.01336 0.03122 C -0.01874 0.07748 -0.01874 0.12398 -0.02239 0.17047 C -0.021 0.20378 -0.01944 0.23432 -0.02013 0.26786 C -0.01944 0.28637 -0.01788 0.32315 -0.01788 0.32315 " pathEditMode="relative" ptsTypes="fffffA">
                                      <p:cBhvr>
                                        <p:cTn id="10" dur="2000" fill="hold"/>
                                        <p:tgtEl>
                                          <p:spTgt spid="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1202485"/>
          </a:xfrm>
        </p:spPr>
        <p:txBody>
          <a:bodyPr>
            <a:normAutofit/>
          </a:bodyPr>
          <a:lstStyle/>
          <a:p>
            <a:r>
              <a:rPr lang="en-US" sz="3200" dirty="0" smtClean="0"/>
              <a:t>Greatest Floods of All </a:t>
            </a:r>
            <a:r>
              <a:rPr lang="en-US" sz="3200" dirty="0" smtClean="0"/>
              <a:t>Time?</a:t>
            </a:r>
            <a:endParaRPr lang="en-US" sz="3200" dirty="0"/>
          </a:p>
        </p:txBody>
      </p:sp>
      <p:sp>
        <p:nvSpPr>
          <p:cNvPr id="3" name="Content Placeholder 2"/>
          <p:cNvSpPr>
            <a:spLocks noGrp="1"/>
          </p:cNvSpPr>
          <p:nvPr>
            <p:ph idx="1"/>
          </p:nvPr>
        </p:nvSpPr>
        <p:spPr>
          <a:xfrm>
            <a:off x="533400" y="1295400"/>
            <a:ext cx="8229600" cy="4525963"/>
          </a:xfrm>
        </p:spPr>
        <p:txBody>
          <a:bodyPr>
            <a:normAutofit/>
          </a:bodyPr>
          <a:lstStyle/>
          <a:p>
            <a:r>
              <a:rPr lang="en-US" sz="2400" dirty="0" smtClean="0"/>
              <a:t>The Glacial Lake Missoula Floods</a:t>
            </a:r>
            <a:endParaRPr lang="en-US" sz="2400" dirty="0"/>
          </a:p>
        </p:txBody>
      </p:sp>
      <p:pic>
        <p:nvPicPr>
          <p:cNvPr id="2052" name="Picture 4" descr="http://www.nps.gov/iceagefloods/J-ext1.JPG"/>
          <p:cNvPicPr>
            <a:picLocks noChangeAspect="1" noChangeArrowheads="1"/>
          </p:cNvPicPr>
          <p:nvPr/>
        </p:nvPicPr>
        <p:blipFill>
          <a:blip r:embed="rId3"/>
          <a:srcRect/>
          <a:stretch>
            <a:fillRect/>
          </a:stretch>
        </p:blipFill>
        <p:spPr bwMode="auto">
          <a:xfrm>
            <a:off x="1981200" y="2819400"/>
            <a:ext cx="5772150" cy="3857625"/>
          </a:xfrm>
          <a:prstGeom prst="rect">
            <a:avLst/>
          </a:prstGeom>
          <a:noFill/>
        </p:spPr>
      </p:pic>
      <p:pic>
        <p:nvPicPr>
          <p:cNvPr id="11" name="Picture 10" descr="IMG_1916.jpg"/>
          <p:cNvPicPr>
            <a:picLocks noChangeAspect="1"/>
          </p:cNvPicPr>
          <p:nvPr/>
        </p:nvPicPr>
        <p:blipFill>
          <a:blip r:embed="rId4" cstate="print"/>
          <a:stretch>
            <a:fillRect/>
          </a:stretch>
        </p:blipFill>
        <p:spPr>
          <a:xfrm>
            <a:off x="0" y="0"/>
            <a:ext cx="9144000" cy="6858000"/>
          </a:xfrm>
          <a:prstGeom prst="rect">
            <a:avLst/>
          </a:prstGeom>
        </p:spPr>
      </p:pic>
      <p:sp>
        <p:nvSpPr>
          <p:cNvPr id="13" name="Freeform 12"/>
          <p:cNvSpPr/>
          <p:nvPr/>
        </p:nvSpPr>
        <p:spPr>
          <a:xfrm>
            <a:off x="0" y="3200400"/>
            <a:ext cx="8944651" cy="3657600"/>
          </a:xfrm>
          <a:custGeom>
            <a:avLst/>
            <a:gdLst>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32520 w 9294521"/>
              <a:gd name="connsiteY6" fmla="*/ 245036 h 3816776"/>
              <a:gd name="connsiteX7" fmla="*/ 3104793 w 9294521"/>
              <a:gd name="connsiteY7" fmla="*/ 104359 h 3816776"/>
              <a:gd name="connsiteX8" fmla="*/ 3536872 w 9294521"/>
              <a:gd name="connsiteY8" fmla="*/ 84262 h 3816776"/>
              <a:gd name="connsiteX9" fmla="*/ 4139773 w 9294521"/>
              <a:gd name="connsiteY9" fmla="*/ 34020 h 3816776"/>
              <a:gd name="connsiteX10" fmla="*/ 4571852 w 9294521"/>
              <a:gd name="connsiteY10" fmla="*/ 144552 h 3816776"/>
              <a:gd name="connsiteX11" fmla="*/ 5024028 w 9294521"/>
              <a:gd name="connsiteY11" fmla="*/ 84262 h 3816776"/>
              <a:gd name="connsiteX12" fmla="*/ 5265188 w 9294521"/>
              <a:gd name="connsiteY12" fmla="*/ 64165 h 3816776"/>
              <a:gd name="connsiteX13" fmla="*/ 5787703 w 9294521"/>
              <a:gd name="connsiteY13" fmla="*/ 84262 h 3816776"/>
              <a:gd name="connsiteX14" fmla="*/ 5968573 w 9294521"/>
              <a:gd name="connsiteY14" fmla="*/ 104359 h 3816776"/>
              <a:gd name="connsiteX15" fmla="*/ 6018815 w 9294521"/>
              <a:gd name="connsiteY15" fmla="*/ 84262 h 3816776"/>
              <a:gd name="connsiteX16" fmla="*/ 6209734 w 9294521"/>
              <a:gd name="connsiteY16" fmla="*/ 44069 h 3816776"/>
              <a:gd name="connsiteX17" fmla="*/ 7325101 w 9294521"/>
              <a:gd name="connsiteY17" fmla="*/ 34020 h 3816776"/>
              <a:gd name="connsiteX18" fmla="*/ 7727035 w 9294521"/>
              <a:gd name="connsiteY18" fmla="*/ 94310 h 3816776"/>
              <a:gd name="connsiteX19" fmla="*/ 8249549 w 9294521"/>
              <a:gd name="connsiteY19" fmla="*/ 224939 h 3816776"/>
              <a:gd name="connsiteX20" fmla="*/ 8500758 w 9294521"/>
              <a:gd name="connsiteY20" fmla="*/ 275181 h 3816776"/>
              <a:gd name="connsiteX21" fmla="*/ 8550999 w 9294521"/>
              <a:gd name="connsiteY21" fmla="*/ 295277 h 3816776"/>
              <a:gd name="connsiteX22" fmla="*/ 8611290 w 9294521"/>
              <a:gd name="connsiteY22" fmla="*/ 305326 h 3816776"/>
              <a:gd name="connsiteX23" fmla="*/ 8661531 w 9294521"/>
              <a:gd name="connsiteY23" fmla="*/ 315374 h 3816776"/>
              <a:gd name="connsiteX24" fmla="*/ 8179210 w 9294521"/>
              <a:gd name="connsiteY24" fmla="*/ 365616 h 3816776"/>
              <a:gd name="connsiteX25" fmla="*/ 7596406 w 9294521"/>
              <a:gd name="connsiteY25" fmla="*/ 456051 h 3816776"/>
              <a:gd name="connsiteX26" fmla="*/ 7305004 w 9294521"/>
              <a:gd name="connsiteY26" fmla="*/ 506293 h 3816776"/>
              <a:gd name="connsiteX27" fmla="*/ 7124134 w 9294521"/>
              <a:gd name="connsiteY27" fmla="*/ 596728 h 3816776"/>
              <a:gd name="connsiteX28" fmla="*/ 7385391 w 9294521"/>
              <a:gd name="connsiteY28" fmla="*/ 1129291 h 3816776"/>
              <a:gd name="connsiteX29" fmla="*/ 8229452 w 9294521"/>
              <a:gd name="connsiteY29" fmla="*/ 1269967 h 3816776"/>
              <a:gd name="connsiteX30" fmla="*/ 9053417 w 9294521"/>
              <a:gd name="connsiteY30" fmla="*/ 1681950 h 3816776"/>
              <a:gd name="connsiteX31" fmla="*/ 9224239 w 9294521"/>
              <a:gd name="connsiteY31" fmla="*/ 1983400 h 3816776"/>
              <a:gd name="connsiteX32" fmla="*/ 9103659 w 9294521"/>
              <a:gd name="connsiteY32" fmla="*/ 2154222 h 3816776"/>
              <a:gd name="connsiteX33" fmla="*/ 8741918 w 9294521"/>
              <a:gd name="connsiteY33" fmla="*/ 2666688 h 3816776"/>
              <a:gd name="connsiteX34" fmla="*/ 8319887 w 9294521"/>
              <a:gd name="connsiteY34" fmla="*/ 3108816 h 3816776"/>
              <a:gd name="connsiteX35" fmla="*/ 8269646 w 9294521"/>
              <a:gd name="connsiteY35" fmla="*/ 3249493 h 3816776"/>
              <a:gd name="connsiteX36" fmla="*/ 8128969 w 9294521"/>
              <a:gd name="connsiteY36" fmla="*/ 3380121 h 3816776"/>
              <a:gd name="connsiteX37" fmla="*/ 7686841 w 9294521"/>
              <a:gd name="connsiteY37" fmla="*/ 3751910 h 3816776"/>
              <a:gd name="connsiteX38" fmla="*/ 7586358 w 9294521"/>
              <a:gd name="connsiteY38" fmla="*/ 3691620 h 3816776"/>
              <a:gd name="connsiteX39" fmla="*/ 4370885 w 9294521"/>
              <a:gd name="connsiteY39" fmla="*/ 3761959 h 3816776"/>
              <a:gd name="connsiteX40" fmla="*/ 2893778 w 9294521"/>
              <a:gd name="connsiteY40" fmla="*/ 3782055 h 3816776"/>
              <a:gd name="connsiteX41" fmla="*/ 502270 w 9294521"/>
              <a:gd name="connsiteY41" fmla="*/ 3661475 h 3816776"/>
              <a:gd name="connsiteX42" fmla="*/ 472125 w 9294521"/>
              <a:gd name="connsiteY42" fmla="*/ 2747075 h 3816776"/>
              <a:gd name="connsiteX43" fmla="*/ 381690 w 9294521"/>
              <a:gd name="connsiteY43" fmla="*/ 868033 h 3816776"/>
              <a:gd name="connsiteX44" fmla="*/ 391738 w 9294521"/>
              <a:gd name="connsiteY44" fmla="*/ 817792 h 3816776"/>
              <a:gd name="connsiteX45" fmla="*/ 441980 w 9294521"/>
              <a:gd name="connsiteY45"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099769 w 9294521"/>
              <a:gd name="connsiteY8" fmla="*/ 387387 h 3816776"/>
              <a:gd name="connsiteX9" fmla="*/ 3104793 w 9294521"/>
              <a:gd name="connsiteY9" fmla="*/ 104359 h 3816776"/>
              <a:gd name="connsiteX10" fmla="*/ 3536872 w 9294521"/>
              <a:gd name="connsiteY10" fmla="*/ 84262 h 3816776"/>
              <a:gd name="connsiteX11" fmla="*/ 4139773 w 9294521"/>
              <a:gd name="connsiteY11" fmla="*/ 34020 h 3816776"/>
              <a:gd name="connsiteX12" fmla="*/ 4571852 w 9294521"/>
              <a:gd name="connsiteY12" fmla="*/ 144552 h 3816776"/>
              <a:gd name="connsiteX13" fmla="*/ 5024028 w 9294521"/>
              <a:gd name="connsiteY13" fmla="*/ 84262 h 3816776"/>
              <a:gd name="connsiteX14" fmla="*/ 5265188 w 9294521"/>
              <a:gd name="connsiteY14" fmla="*/ 64165 h 3816776"/>
              <a:gd name="connsiteX15" fmla="*/ 5787703 w 9294521"/>
              <a:gd name="connsiteY15" fmla="*/ 84262 h 3816776"/>
              <a:gd name="connsiteX16" fmla="*/ 5968573 w 9294521"/>
              <a:gd name="connsiteY16" fmla="*/ 104359 h 3816776"/>
              <a:gd name="connsiteX17" fmla="*/ 6018815 w 9294521"/>
              <a:gd name="connsiteY17" fmla="*/ 84262 h 3816776"/>
              <a:gd name="connsiteX18" fmla="*/ 6209734 w 9294521"/>
              <a:gd name="connsiteY18" fmla="*/ 44069 h 3816776"/>
              <a:gd name="connsiteX19" fmla="*/ 7325101 w 9294521"/>
              <a:gd name="connsiteY19" fmla="*/ 34020 h 3816776"/>
              <a:gd name="connsiteX20" fmla="*/ 7727035 w 9294521"/>
              <a:gd name="connsiteY20" fmla="*/ 94310 h 3816776"/>
              <a:gd name="connsiteX21" fmla="*/ 8249549 w 9294521"/>
              <a:gd name="connsiteY21" fmla="*/ 224939 h 3816776"/>
              <a:gd name="connsiteX22" fmla="*/ 8500758 w 9294521"/>
              <a:gd name="connsiteY22" fmla="*/ 275181 h 3816776"/>
              <a:gd name="connsiteX23" fmla="*/ 8550999 w 9294521"/>
              <a:gd name="connsiteY23" fmla="*/ 295277 h 3816776"/>
              <a:gd name="connsiteX24" fmla="*/ 8611290 w 9294521"/>
              <a:gd name="connsiteY24" fmla="*/ 305326 h 3816776"/>
              <a:gd name="connsiteX25" fmla="*/ 8661531 w 9294521"/>
              <a:gd name="connsiteY25" fmla="*/ 315374 h 3816776"/>
              <a:gd name="connsiteX26" fmla="*/ 8179210 w 9294521"/>
              <a:gd name="connsiteY26" fmla="*/ 365616 h 3816776"/>
              <a:gd name="connsiteX27" fmla="*/ 7596406 w 9294521"/>
              <a:gd name="connsiteY27" fmla="*/ 456051 h 3816776"/>
              <a:gd name="connsiteX28" fmla="*/ 7305004 w 9294521"/>
              <a:gd name="connsiteY28" fmla="*/ 506293 h 3816776"/>
              <a:gd name="connsiteX29" fmla="*/ 7124134 w 9294521"/>
              <a:gd name="connsiteY29" fmla="*/ 596728 h 3816776"/>
              <a:gd name="connsiteX30" fmla="*/ 7385391 w 9294521"/>
              <a:gd name="connsiteY30" fmla="*/ 1129291 h 3816776"/>
              <a:gd name="connsiteX31" fmla="*/ 8229452 w 9294521"/>
              <a:gd name="connsiteY31" fmla="*/ 1269967 h 3816776"/>
              <a:gd name="connsiteX32" fmla="*/ 9053417 w 9294521"/>
              <a:gd name="connsiteY32" fmla="*/ 1681950 h 3816776"/>
              <a:gd name="connsiteX33" fmla="*/ 9224239 w 9294521"/>
              <a:gd name="connsiteY33" fmla="*/ 1983400 h 3816776"/>
              <a:gd name="connsiteX34" fmla="*/ 9103659 w 9294521"/>
              <a:gd name="connsiteY34" fmla="*/ 2154222 h 3816776"/>
              <a:gd name="connsiteX35" fmla="*/ 8741918 w 9294521"/>
              <a:gd name="connsiteY35" fmla="*/ 2666688 h 3816776"/>
              <a:gd name="connsiteX36" fmla="*/ 8319887 w 9294521"/>
              <a:gd name="connsiteY36" fmla="*/ 3108816 h 3816776"/>
              <a:gd name="connsiteX37" fmla="*/ 8269646 w 9294521"/>
              <a:gd name="connsiteY37" fmla="*/ 3249493 h 3816776"/>
              <a:gd name="connsiteX38" fmla="*/ 8128969 w 9294521"/>
              <a:gd name="connsiteY38" fmla="*/ 3380121 h 3816776"/>
              <a:gd name="connsiteX39" fmla="*/ 7686841 w 9294521"/>
              <a:gd name="connsiteY39" fmla="*/ 3751910 h 3816776"/>
              <a:gd name="connsiteX40" fmla="*/ 7586358 w 9294521"/>
              <a:gd name="connsiteY40" fmla="*/ 3691620 h 3816776"/>
              <a:gd name="connsiteX41" fmla="*/ 4370885 w 9294521"/>
              <a:gd name="connsiteY41" fmla="*/ 3761959 h 3816776"/>
              <a:gd name="connsiteX42" fmla="*/ 2893778 w 9294521"/>
              <a:gd name="connsiteY42" fmla="*/ 3782055 h 3816776"/>
              <a:gd name="connsiteX43" fmla="*/ 502270 w 9294521"/>
              <a:gd name="connsiteY43" fmla="*/ 3661475 h 3816776"/>
              <a:gd name="connsiteX44" fmla="*/ 472125 w 9294521"/>
              <a:gd name="connsiteY44" fmla="*/ 2747075 h 3816776"/>
              <a:gd name="connsiteX45" fmla="*/ 381690 w 9294521"/>
              <a:gd name="connsiteY45" fmla="*/ 868033 h 3816776"/>
              <a:gd name="connsiteX46" fmla="*/ 391738 w 9294521"/>
              <a:gd name="connsiteY46" fmla="*/ 817792 h 3816776"/>
              <a:gd name="connsiteX47" fmla="*/ 441980 w 9294521"/>
              <a:gd name="connsiteY47"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3099769 w 9294521"/>
              <a:gd name="connsiteY7" fmla="*/ 387387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3099769 w 9294521"/>
              <a:gd name="connsiteY7" fmla="*/ 387387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3099769 w 9294521"/>
              <a:gd name="connsiteY6" fmla="*/ 387387 h 3816776"/>
              <a:gd name="connsiteX7" fmla="*/ 3104793 w 9294521"/>
              <a:gd name="connsiteY7" fmla="*/ 104359 h 3816776"/>
              <a:gd name="connsiteX8" fmla="*/ 3536872 w 9294521"/>
              <a:gd name="connsiteY8" fmla="*/ 84262 h 3816776"/>
              <a:gd name="connsiteX9" fmla="*/ 4139773 w 9294521"/>
              <a:gd name="connsiteY9" fmla="*/ 34020 h 3816776"/>
              <a:gd name="connsiteX10" fmla="*/ 4571852 w 9294521"/>
              <a:gd name="connsiteY10" fmla="*/ 144552 h 3816776"/>
              <a:gd name="connsiteX11" fmla="*/ 5024028 w 9294521"/>
              <a:gd name="connsiteY11" fmla="*/ 84262 h 3816776"/>
              <a:gd name="connsiteX12" fmla="*/ 5265188 w 9294521"/>
              <a:gd name="connsiteY12" fmla="*/ 64165 h 3816776"/>
              <a:gd name="connsiteX13" fmla="*/ 5787703 w 9294521"/>
              <a:gd name="connsiteY13" fmla="*/ 84262 h 3816776"/>
              <a:gd name="connsiteX14" fmla="*/ 5968573 w 9294521"/>
              <a:gd name="connsiteY14" fmla="*/ 104359 h 3816776"/>
              <a:gd name="connsiteX15" fmla="*/ 6018815 w 9294521"/>
              <a:gd name="connsiteY15" fmla="*/ 84262 h 3816776"/>
              <a:gd name="connsiteX16" fmla="*/ 6209734 w 9294521"/>
              <a:gd name="connsiteY16" fmla="*/ 44069 h 3816776"/>
              <a:gd name="connsiteX17" fmla="*/ 7325101 w 9294521"/>
              <a:gd name="connsiteY17" fmla="*/ 34020 h 3816776"/>
              <a:gd name="connsiteX18" fmla="*/ 7727035 w 9294521"/>
              <a:gd name="connsiteY18" fmla="*/ 94310 h 3816776"/>
              <a:gd name="connsiteX19" fmla="*/ 8249549 w 9294521"/>
              <a:gd name="connsiteY19" fmla="*/ 224939 h 3816776"/>
              <a:gd name="connsiteX20" fmla="*/ 8500758 w 9294521"/>
              <a:gd name="connsiteY20" fmla="*/ 275181 h 3816776"/>
              <a:gd name="connsiteX21" fmla="*/ 8550999 w 9294521"/>
              <a:gd name="connsiteY21" fmla="*/ 295277 h 3816776"/>
              <a:gd name="connsiteX22" fmla="*/ 8611290 w 9294521"/>
              <a:gd name="connsiteY22" fmla="*/ 305326 h 3816776"/>
              <a:gd name="connsiteX23" fmla="*/ 8661531 w 9294521"/>
              <a:gd name="connsiteY23" fmla="*/ 315374 h 3816776"/>
              <a:gd name="connsiteX24" fmla="*/ 8179210 w 9294521"/>
              <a:gd name="connsiteY24" fmla="*/ 365616 h 3816776"/>
              <a:gd name="connsiteX25" fmla="*/ 7596406 w 9294521"/>
              <a:gd name="connsiteY25" fmla="*/ 456051 h 3816776"/>
              <a:gd name="connsiteX26" fmla="*/ 7305004 w 9294521"/>
              <a:gd name="connsiteY26" fmla="*/ 506293 h 3816776"/>
              <a:gd name="connsiteX27" fmla="*/ 7124134 w 9294521"/>
              <a:gd name="connsiteY27" fmla="*/ 596728 h 3816776"/>
              <a:gd name="connsiteX28" fmla="*/ 7385391 w 9294521"/>
              <a:gd name="connsiteY28" fmla="*/ 1129291 h 3816776"/>
              <a:gd name="connsiteX29" fmla="*/ 8229452 w 9294521"/>
              <a:gd name="connsiteY29" fmla="*/ 1269967 h 3816776"/>
              <a:gd name="connsiteX30" fmla="*/ 9053417 w 9294521"/>
              <a:gd name="connsiteY30" fmla="*/ 1681950 h 3816776"/>
              <a:gd name="connsiteX31" fmla="*/ 9224239 w 9294521"/>
              <a:gd name="connsiteY31" fmla="*/ 1983400 h 3816776"/>
              <a:gd name="connsiteX32" fmla="*/ 9103659 w 9294521"/>
              <a:gd name="connsiteY32" fmla="*/ 2154222 h 3816776"/>
              <a:gd name="connsiteX33" fmla="*/ 8741918 w 9294521"/>
              <a:gd name="connsiteY33" fmla="*/ 2666688 h 3816776"/>
              <a:gd name="connsiteX34" fmla="*/ 8319887 w 9294521"/>
              <a:gd name="connsiteY34" fmla="*/ 3108816 h 3816776"/>
              <a:gd name="connsiteX35" fmla="*/ 8269646 w 9294521"/>
              <a:gd name="connsiteY35" fmla="*/ 3249493 h 3816776"/>
              <a:gd name="connsiteX36" fmla="*/ 8128969 w 9294521"/>
              <a:gd name="connsiteY36" fmla="*/ 3380121 h 3816776"/>
              <a:gd name="connsiteX37" fmla="*/ 7686841 w 9294521"/>
              <a:gd name="connsiteY37" fmla="*/ 3751910 h 3816776"/>
              <a:gd name="connsiteX38" fmla="*/ 7586358 w 9294521"/>
              <a:gd name="connsiteY38" fmla="*/ 3691620 h 3816776"/>
              <a:gd name="connsiteX39" fmla="*/ 4370885 w 9294521"/>
              <a:gd name="connsiteY39" fmla="*/ 3761959 h 3816776"/>
              <a:gd name="connsiteX40" fmla="*/ 2893778 w 9294521"/>
              <a:gd name="connsiteY40" fmla="*/ 3782055 h 3816776"/>
              <a:gd name="connsiteX41" fmla="*/ 502270 w 9294521"/>
              <a:gd name="connsiteY41" fmla="*/ 3661475 h 3816776"/>
              <a:gd name="connsiteX42" fmla="*/ 472125 w 9294521"/>
              <a:gd name="connsiteY42" fmla="*/ 2747075 h 3816776"/>
              <a:gd name="connsiteX43" fmla="*/ 381690 w 9294521"/>
              <a:gd name="connsiteY43" fmla="*/ 868033 h 3816776"/>
              <a:gd name="connsiteX44" fmla="*/ 391738 w 9294521"/>
              <a:gd name="connsiteY44" fmla="*/ 817792 h 3816776"/>
              <a:gd name="connsiteX45" fmla="*/ 441980 w 9294521"/>
              <a:gd name="connsiteY45"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104793 w 9294521"/>
              <a:gd name="connsiteY6" fmla="*/ 104359 h 3816776"/>
              <a:gd name="connsiteX7" fmla="*/ 3536872 w 9294521"/>
              <a:gd name="connsiteY7" fmla="*/ 84262 h 3816776"/>
              <a:gd name="connsiteX8" fmla="*/ 4139773 w 9294521"/>
              <a:gd name="connsiteY8" fmla="*/ 34020 h 3816776"/>
              <a:gd name="connsiteX9" fmla="*/ 4571852 w 9294521"/>
              <a:gd name="connsiteY9" fmla="*/ 144552 h 3816776"/>
              <a:gd name="connsiteX10" fmla="*/ 5024028 w 9294521"/>
              <a:gd name="connsiteY10" fmla="*/ 84262 h 3816776"/>
              <a:gd name="connsiteX11" fmla="*/ 5265188 w 9294521"/>
              <a:gd name="connsiteY11" fmla="*/ 64165 h 3816776"/>
              <a:gd name="connsiteX12" fmla="*/ 5787703 w 9294521"/>
              <a:gd name="connsiteY12" fmla="*/ 84262 h 3816776"/>
              <a:gd name="connsiteX13" fmla="*/ 5968573 w 9294521"/>
              <a:gd name="connsiteY13" fmla="*/ 104359 h 3816776"/>
              <a:gd name="connsiteX14" fmla="*/ 6018815 w 9294521"/>
              <a:gd name="connsiteY14" fmla="*/ 84262 h 3816776"/>
              <a:gd name="connsiteX15" fmla="*/ 6209734 w 9294521"/>
              <a:gd name="connsiteY15" fmla="*/ 44069 h 3816776"/>
              <a:gd name="connsiteX16" fmla="*/ 7325101 w 9294521"/>
              <a:gd name="connsiteY16" fmla="*/ 34020 h 3816776"/>
              <a:gd name="connsiteX17" fmla="*/ 7727035 w 9294521"/>
              <a:gd name="connsiteY17" fmla="*/ 94310 h 3816776"/>
              <a:gd name="connsiteX18" fmla="*/ 8249549 w 9294521"/>
              <a:gd name="connsiteY18" fmla="*/ 224939 h 3816776"/>
              <a:gd name="connsiteX19" fmla="*/ 8500758 w 9294521"/>
              <a:gd name="connsiteY19" fmla="*/ 275181 h 3816776"/>
              <a:gd name="connsiteX20" fmla="*/ 8550999 w 9294521"/>
              <a:gd name="connsiteY20" fmla="*/ 295277 h 3816776"/>
              <a:gd name="connsiteX21" fmla="*/ 8611290 w 9294521"/>
              <a:gd name="connsiteY21" fmla="*/ 305326 h 3816776"/>
              <a:gd name="connsiteX22" fmla="*/ 8661531 w 9294521"/>
              <a:gd name="connsiteY22" fmla="*/ 315374 h 3816776"/>
              <a:gd name="connsiteX23" fmla="*/ 8179210 w 9294521"/>
              <a:gd name="connsiteY23" fmla="*/ 365616 h 3816776"/>
              <a:gd name="connsiteX24" fmla="*/ 7596406 w 9294521"/>
              <a:gd name="connsiteY24" fmla="*/ 456051 h 3816776"/>
              <a:gd name="connsiteX25" fmla="*/ 7305004 w 9294521"/>
              <a:gd name="connsiteY25" fmla="*/ 506293 h 3816776"/>
              <a:gd name="connsiteX26" fmla="*/ 7124134 w 9294521"/>
              <a:gd name="connsiteY26" fmla="*/ 596728 h 3816776"/>
              <a:gd name="connsiteX27" fmla="*/ 7385391 w 9294521"/>
              <a:gd name="connsiteY27" fmla="*/ 1129291 h 3816776"/>
              <a:gd name="connsiteX28" fmla="*/ 8229452 w 9294521"/>
              <a:gd name="connsiteY28" fmla="*/ 1269967 h 3816776"/>
              <a:gd name="connsiteX29" fmla="*/ 9053417 w 9294521"/>
              <a:gd name="connsiteY29" fmla="*/ 1681950 h 3816776"/>
              <a:gd name="connsiteX30" fmla="*/ 9224239 w 9294521"/>
              <a:gd name="connsiteY30" fmla="*/ 1983400 h 3816776"/>
              <a:gd name="connsiteX31" fmla="*/ 9103659 w 9294521"/>
              <a:gd name="connsiteY31" fmla="*/ 2154222 h 3816776"/>
              <a:gd name="connsiteX32" fmla="*/ 8741918 w 9294521"/>
              <a:gd name="connsiteY32" fmla="*/ 2666688 h 3816776"/>
              <a:gd name="connsiteX33" fmla="*/ 8319887 w 9294521"/>
              <a:gd name="connsiteY33" fmla="*/ 3108816 h 3816776"/>
              <a:gd name="connsiteX34" fmla="*/ 8269646 w 9294521"/>
              <a:gd name="connsiteY34" fmla="*/ 3249493 h 3816776"/>
              <a:gd name="connsiteX35" fmla="*/ 8128969 w 9294521"/>
              <a:gd name="connsiteY35" fmla="*/ 3380121 h 3816776"/>
              <a:gd name="connsiteX36" fmla="*/ 7686841 w 9294521"/>
              <a:gd name="connsiteY36" fmla="*/ 3751910 h 3816776"/>
              <a:gd name="connsiteX37" fmla="*/ 7586358 w 9294521"/>
              <a:gd name="connsiteY37" fmla="*/ 3691620 h 3816776"/>
              <a:gd name="connsiteX38" fmla="*/ 4370885 w 9294521"/>
              <a:gd name="connsiteY38" fmla="*/ 3761959 h 3816776"/>
              <a:gd name="connsiteX39" fmla="*/ 2893778 w 9294521"/>
              <a:gd name="connsiteY39" fmla="*/ 3782055 h 3816776"/>
              <a:gd name="connsiteX40" fmla="*/ 502270 w 9294521"/>
              <a:gd name="connsiteY40" fmla="*/ 3661475 h 3816776"/>
              <a:gd name="connsiteX41" fmla="*/ 472125 w 9294521"/>
              <a:gd name="connsiteY41" fmla="*/ 2747075 h 3816776"/>
              <a:gd name="connsiteX42" fmla="*/ 381690 w 9294521"/>
              <a:gd name="connsiteY42" fmla="*/ 868033 h 3816776"/>
              <a:gd name="connsiteX43" fmla="*/ 391738 w 9294521"/>
              <a:gd name="connsiteY43" fmla="*/ 817792 h 3816776"/>
              <a:gd name="connsiteX44" fmla="*/ 441980 w 9294521"/>
              <a:gd name="connsiteY44"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104793 w 9294521"/>
              <a:gd name="connsiteY6" fmla="*/ 104359 h 3816776"/>
              <a:gd name="connsiteX7" fmla="*/ 3419641 w 9294521"/>
              <a:gd name="connsiteY7" fmla="*/ 236662 h 3816776"/>
              <a:gd name="connsiteX8" fmla="*/ 3536872 w 9294521"/>
              <a:gd name="connsiteY8" fmla="*/ 84262 h 3816776"/>
              <a:gd name="connsiteX9" fmla="*/ 4139773 w 9294521"/>
              <a:gd name="connsiteY9" fmla="*/ 34020 h 3816776"/>
              <a:gd name="connsiteX10" fmla="*/ 4571852 w 9294521"/>
              <a:gd name="connsiteY10" fmla="*/ 144552 h 3816776"/>
              <a:gd name="connsiteX11" fmla="*/ 5024028 w 9294521"/>
              <a:gd name="connsiteY11" fmla="*/ 84262 h 3816776"/>
              <a:gd name="connsiteX12" fmla="*/ 5265188 w 9294521"/>
              <a:gd name="connsiteY12" fmla="*/ 64165 h 3816776"/>
              <a:gd name="connsiteX13" fmla="*/ 5787703 w 9294521"/>
              <a:gd name="connsiteY13" fmla="*/ 84262 h 3816776"/>
              <a:gd name="connsiteX14" fmla="*/ 5968573 w 9294521"/>
              <a:gd name="connsiteY14" fmla="*/ 104359 h 3816776"/>
              <a:gd name="connsiteX15" fmla="*/ 6018815 w 9294521"/>
              <a:gd name="connsiteY15" fmla="*/ 84262 h 3816776"/>
              <a:gd name="connsiteX16" fmla="*/ 6209734 w 9294521"/>
              <a:gd name="connsiteY16" fmla="*/ 44069 h 3816776"/>
              <a:gd name="connsiteX17" fmla="*/ 7325101 w 9294521"/>
              <a:gd name="connsiteY17" fmla="*/ 34020 h 3816776"/>
              <a:gd name="connsiteX18" fmla="*/ 7727035 w 9294521"/>
              <a:gd name="connsiteY18" fmla="*/ 94310 h 3816776"/>
              <a:gd name="connsiteX19" fmla="*/ 8249549 w 9294521"/>
              <a:gd name="connsiteY19" fmla="*/ 224939 h 3816776"/>
              <a:gd name="connsiteX20" fmla="*/ 8500758 w 9294521"/>
              <a:gd name="connsiteY20" fmla="*/ 275181 h 3816776"/>
              <a:gd name="connsiteX21" fmla="*/ 8550999 w 9294521"/>
              <a:gd name="connsiteY21" fmla="*/ 295277 h 3816776"/>
              <a:gd name="connsiteX22" fmla="*/ 8611290 w 9294521"/>
              <a:gd name="connsiteY22" fmla="*/ 305326 h 3816776"/>
              <a:gd name="connsiteX23" fmla="*/ 8661531 w 9294521"/>
              <a:gd name="connsiteY23" fmla="*/ 315374 h 3816776"/>
              <a:gd name="connsiteX24" fmla="*/ 8179210 w 9294521"/>
              <a:gd name="connsiteY24" fmla="*/ 365616 h 3816776"/>
              <a:gd name="connsiteX25" fmla="*/ 7596406 w 9294521"/>
              <a:gd name="connsiteY25" fmla="*/ 456051 h 3816776"/>
              <a:gd name="connsiteX26" fmla="*/ 7305004 w 9294521"/>
              <a:gd name="connsiteY26" fmla="*/ 506293 h 3816776"/>
              <a:gd name="connsiteX27" fmla="*/ 7124134 w 9294521"/>
              <a:gd name="connsiteY27" fmla="*/ 596728 h 3816776"/>
              <a:gd name="connsiteX28" fmla="*/ 7385391 w 9294521"/>
              <a:gd name="connsiteY28" fmla="*/ 1129291 h 3816776"/>
              <a:gd name="connsiteX29" fmla="*/ 8229452 w 9294521"/>
              <a:gd name="connsiteY29" fmla="*/ 1269967 h 3816776"/>
              <a:gd name="connsiteX30" fmla="*/ 9053417 w 9294521"/>
              <a:gd name="connsiteY30" fmla="*/ 1681950 h 3816776"/>
              <a:gd name="connsiteX31" fmla="*/ 9224239 w 9294521"/>
              <a:gd name="connsiteY31" fmla="*/ 1983400 h 3816776"/>
              <a:gd name="connsiteX32" fmla="*/ 9103659 w 9294521"/>
              <a:gd name="connsiteY32" fmla="*/ 2154222 h 3816776"/>
              <a:gd name="connsiteX33" fmla="*/ 8741918 w 9294521"/>
              <a:gd name="connsiteY33" fmla="*/ 2666688 h 3816776"/>
              <a:gd name="connsiteX34" fmla="*/ 8319887 w 9294521"/>
              <a:gd name="connsiteY34" fmla="*/ 3108816 h 3816776"/>
              <a:gd name="connsiteX35" fmla="*/ 8269646 w 9294521"/>
              <a:gd name="connsiteY35" fmla="*/ 3249493 h 3816776"/>
              <a:gd name="connsiteX36" fmla="*/ 8128969 w 9294521"/>
              <a:gd name="connsiteY36" fmla="*/ 3380121 h 3816776"/>
              <a:gd name="connsiteX37" fmla="*/ 7686841 w 9294521"/>
              <a:gd name="connsiteY37" fmla="*/ 3751910 h 3816776"/>
              <a:gd name="connsiteX38" fmla="*/ 7586358 w 9294521"/>
              <a:gd name="connsiteY38" fmla="*/ 3691620 h 3816776"/>
              <a:gd name="connsiteX39" fmla="*/ 4370885 w 9294521"/>
              <a:gd name="connsiteY39" fmla="*/ 3761959 h 3816776"/>
              <a:gd name="connsiteX40" fmla="*/ 2893778 w 9294521"/>
              <a:gd name="connsiteY40" fmla="*/ 3782055 h 3816776"/>
              <a:gd name="connsiteX41" fmla="*/ 502270 w 9294521"/>
              <a:gd name="connsiteY41" fmla="*/ 3661475 h 3816776"/>
              <a:gd name="connsiteX42" fmla="*/ 472125 w 9294521"/>
              <a:gd name="connsiteY42" fmla="*/ 2747075 h 3816776"/>
              <a:gd name="connsiteX43" fmla="*/ 381690 w 9294521"/>
              <a:gd name="connsiteY43" fmla="*/ 868033 h 3816776"/>
              <a:gd name="connsiteX44" fmla="*/ 391738 w 9294521"/>
              <a:gd name="connsiteY44" fmla="*/ 817792 h 3816776"/>
              <a:gd name="connsiteX45" fmla="*/ 441980 w 9294521"/>
              <a:gd name="connsiteY45"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3536872 w 9294521"/>
              <a:gd name="connsiteY7" fmla="*/ 84262 h 3816776"/>
              <a:gd name="connsiteX8" fmla="*/ 4139773 w 9294521"/>
              <a:gd name="connsiteY8" fmla="*/ 34020 h 3816776"/>
              <a:gd name="connsiteX9" fmla="*/ 4571852 w 9294521"/>
              <a:gd name="connsiteY9" fmla="*/ 144552 h 3816776"/>
              <a:gd name="connsiteX10" fmla="*/ 5024028 w 9294521"/>
              <a:gd name="connsiteY10" fmla="*/ 84262 h 3816776"/>
              <a:gd name="connsiteX11" fmla="*/ 5265188 w 9294521"/>
              <a:gd name="connsiteY11" fmla="*/ 64165 h 3816776"/>
              <a:gd name="connsiteX12" fmla="*/ 5787703 w 9294521"/>
              <a:gd name="connsiteY12" fmla="*/ 84262 h 3816776"/>
              <a:gd name="connsiteX13" fmla="*/ 5968573 w 9294521"/>
              <a:gd name="connsiteY13" fmla="*/ 104359 h 3816776"/>
              <a:gd name="connsiteX14" fmla="*/ 6018815 w 9294521"/>
              <a:gd name="connsiteY14" fmla="*/ 84262 h 3816776"/>
              <a:gd name="connsiteX15" fmla="*/ 6209734 w 9294521"/>
              <a:gd name="connsiteY15" fmla="*/ 44069 h 3816776"/>
              <a:gd name="connsiteX16" fmla="*/ 7325101 w 9294521"/>
              <a:gd name="connsiteY16" fmla="*/ 34020 h 3816776"/>
              <a:gd name="connsiteX17" fmla="*/ 7727035 w 9294521"/>
              <a:gd name="connsiteY17" fmla="*/ 94310 h 3816776"/>
              <a:gd name="connsiteX18" fmla="*/ 8249549 w 9294521"/>
              <a:gd name="connsiteY18" fmla="*/ 224939 h 3816776"/>
              <a:gd name="connsiteX19" fmla="*/ 8500758 w 9294521"/>
              <a:gd name="connsiteY19" fmla="*/ 275181 h 3816776"/>
              <a:gd name="connsiteX20" fmla="*/ 8550999 w 9294521"/>
              <a:gd name="connsiteY20" fmla="*/ 295277 h 3816776"/>
              <a:gd name="connsiteX21" fmla="*/ 8611290 w 9294521"/>
              <a:gd name="connsiteY21" fmla="*/ 305326 h 3816776"/>
              <a:gd name="connsiteX22" fmla="*/ 8661531 w 9294521"/>
              <a:gd name="connsiteY22" fmla="*/ 315374 h 3816776"/>
              <a:gd name="connsiteX23" fmla="*/ 8179210 w 9294521"/>
              <a:gd name="connsiteY23" fmla="*/ 365616 h 3816776"/>
              <a:gd name="connsiteX24" fmla="*/ 7596406 w 9294521"/>
              <a:gd name="connsiteY24" fmla="*/ 456051 h 3816776"/>
              <a:gd name="connsiteX25" fmla="*/ 7305004 w 9294521"/>
              <a:gd name="connsiteY25" fmla="*/ 506293 h 3816776"/>
              <a:gd name="connsiteX26" fmla="*/ 7124134 w 9294521"/>
              <a:gd name="connsiteY26" fmla="*/ 596728 h 3816776"/>
              <a:gd name="connsiteX27" fmla="*/ 7385391 w 9294521"/>
              <a:gd name="connsiteY27" fmla="*/ 1129291 h 3816776"/>
              <a:gd name="connsiteX28" fmla="*/ 8229452 w 9294521"/>
              <a:gd name="connsiteY28" fmla="*/ 1269967 h 3816776"/>
              <a:gd name="connsiteX29" fmla="*/ 9053417 w 9294521"/>
              <a:gd name="connsiteY29" fmla="*/ 1681950 h 3816776"/>
              <a:gd name="connsiteX30" fmla="*/ 9224239 w 9294521"/>
              <a:gd name="connsiteY30" fmla="*/ 1983400 h 3816776"/>
              <a:gd name="connsiteX31" fmla="*/ 9103659 w 9294521"/>
              <a:gd name="connsiteY31" fmla="*/ 2154222 h 3816776"/>
              <a:gd name="connsiteX32" fmla="*/ 8741918 w 9294521"/>
              <a:gd name="connsiteY32" fmla="*/ 2666688 h 3816776"/>
              <a:gd name="connsiteX33" fmla="*/ 8319887 w 9294521"/>
              <a:gd name="connsiteY33" fmla="*/ 3108816 h 3816776"/>
              <a:gd name="connsiteX34" fmla="*/ 8269646 w 9294521"/>
              <a:gd name="connsiteY34" fmla="*/ 3249493 h 3816776"/>
              <a:gd name="connsiteX35" fmla="*/ 8128969 w 9294521"/>
              <a:gd name="connsiteY35" fmla="*/ 3380121 h 3816776"/>
              <a:gd name="connsiteX36" fmla="*/ 7686841 w 9294521"/>
              <a:gd name="connsiteY36" fmla="*/ 3751910 h 3816776"/>
              <a:gd name="connsiteX37" fmla="*/ 7586358 w 9294521"/>
              <a:gd name="connsiteY37" fmla="*/ 3691620 h 3816776"/>
              <a:gd name="connsiteX38" fmla="*/ 4370885 w 9294521"/>
              <a:gd name="connsiteY38" fmla="*/ 3761959 h 3816776"/>
              <a:gd name="connsiteX39" fmla="*/ 2893778 w 9294521"/>
              <a:gd name="connsiteY39" fmla="*/ 3782055 h 3816776"/>
              <a:gd name="connsiteX40" fmla="*/ 502270 w 9294521"/>
              <a:gd name="connsiteY40" fmla="*/ 3661475 h 3816776"/>
              <a:gd name="connsiteX41" fmla="*/ 472125 w 9294521"/>
              <a:gd name="connsiteY41" fmla="*/ 2747075 h 3816776"/>
              <a:gd name="connsiteX42" fmla="*/ 381690 w 9294521"/>
              <a:gd name="connsiteY42" fmla="*/ 868033 h 3816776"/>
              <a:gd name="connsiteX43" fmla="*/ 391738 w 9294521"/>
              <a:gd name="connsiteY43" fmla="*/ 817792 h 3816776"/>
              <a:gd name="connsiteX44" fmla="*/ 441980 w 9294521"/>
              <a:gd name="connsiteY44"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139773 w 9294521"/>
              <a:gd name="connsiteY7" fmla="*/ 34020 h 3816776"/>
              <a:gd name="connsiteX8" fmla="*/ 4571852 w 9294521"/>
              <a:gd name="connsiteY8" fmla="*/ 144552 h 3816776"/>
              <a:gd name="connsiteX9" fmla="*/ 5024028 w 9294521"/>
              <a:gd name="connsiteY9" fmla="*/ 84262 h 3816776"/>
              <a:gd name="connsiteX10" fmla="*/ 5265188 w 9294521"/>
              <a:gd name="connsiteY10" fmla="*/ 64165 h 3816776"/>
              <a:gd name="connsiteX11" fmla="*/ 5787703 w 9294521"/>
              <a:gd name="connsiteY11" fmla="*/ 84262 h 3816776"/>
              <a:gd name="connsiteX12" fmla="*/ 5968573 w 9294521"/>
              <a:gd name="connsiteY12" fmla="*/ 104359 h 3816776"/>
              <a:gd name="connsiteX13" fmla="*/ 6018815 w 9294521"/>
              <a:gd name="connsiteY13" fmla="*/ 84262 h 3816776"/>
              <a:gd name="connsiteX14" fmla="*/ 6209734 w 9294521"/>
              <a:gd name="connsiteY14" fmla="*/ 44069 h 3816776"/>
              <a:gd name="connsiteX15" fmla="*/ 7325101 w 9294521"/>
              <a:gd name="connsiteY15" fmla="*/ 34020 h 3816776"/>
              <a:gd name="connsiteX16" fmla="*/ 7727035 w 9294521"/>
              <a:gd name="connsiteY16" fmla="*/ 94310 h 3816776"/>
              <a:gd name="connsiteX17" fmla="*/ 8249549 w 9294521"/>
              <a:gd name="connsiteY17" fmla="*/ 224939 h 3816776"/>
              <a:gd name="connsiteX18" fmla="*/ 8500758 w 9294521"/>
              <a:gd name="connsiteY18" fmla="*/ 275181 h 3816776"/>
              <a:gd name="connsiteX19" fmla="*/ 8550999 w 9294521"/>
              <a:gd name="connsiteY19" fmla="*/ 295277 h 3816776"/>
              <a:gd name="connsiteX20" fmla="*/ 8611290 w 9294521"/>
              <a:gd name="connsiteY20" fmla="*/ 305326 h 3816776"/>
              <a:gd name="connsiteX21" fmla="*/ 8661531 w 9294521"/>
              <a:gd name="connsiteY21" fmla="*/ 315374 h 3816776"/>
              <a:gd name="connsiteX22" fmla="*/ 8179210 w 9294521"/>
              <a:gd name="connsiteY22" fmla="*/ 365616 h 3816776"/>
              <a:gd name="connsiteX23" fmla="*/ 7596406 w 9294521"/>
              <a:gd name="connsiteY23" fmla="*/ 456051 h 3816776"/>
              <a:gd name="connsiteX24" fmla="*/ 7305004 w 9294521"/>
              <a:gd name="connsiteY24" fmla="*/ 506293 h 3816776"/>
              <a:gd name="connsiteX25" fmla="*/ 7124134 w 9294521"/>
              <a:gd name="connsiteY25" fmla="*/ 596728 h 3816776"/>
              <a:gd name="connsiteX26" fmla="*/ 7385391 w 9294521"/>
              <a:gd name="connsiteY26" fmla="*/ 1129291 h 3816776"/>
              <a:gd name="connsiteX27" fmla="*/ 8229452 w 9294521"/>
              <a:gd name="connsiteY27" fmla="*/ 1269967 h 3816776"/>
              <a:gd name="connsiteX28" fmla="*/ 9053417 w 9294521"/>
              <a:gd name="connsiteY28" fmla="*/ 1681950 h 3816776"/>
              <a:gd name="connsiteX29" fmla="*/ 9224239 w 9294521"/>
              <a:gd name="connsiteY29" fmla="*/ 1983400 h 3816776"/>
              <a:gd name="connsiteX30" fmla="*/ 9103659 w 9294521"/>
              <a:gd name="connsiteY30" fmla="*/ 2154222 h 3816776"/>
              <a:gd name="connsiteX31" fmla="*/ 8741918 w 9294521"/>
              <a:gd name="connsiteY31" fmla="*/ 2666688 h 3816776"/>
              <a:gd name="connsiteX32" fmla="*/ 8319887 w 9294521"/>
              <a:gd name="connsiteY32" fmla="*/ 3108816 h 3816776"/>
              <a:gd name="connsiteX33" fmla="*/ 8269646 w 9294521"/>
              <a:gd name="connsiteY33" fmla="*/ 3249493 h 3816776"/>
              <a:gd name="connsiteX34" fmla="*/ 8128969 w 9294521"/>
              <a:gd name="connsiteY34" fmla="*/ 3380121 h 3816776"/>
              <a:gd name="connsiteX35" fmla="*/ 7686841 w 9294521"/>
              <a:gd name="connsiteY35" fmla="*/ 3751910 h 3816776"/>
              <a:gd name="connsiteX36" fmla="*/ 7586358 w 9294521"/>
              <a:gd name="connsiteY36" fmla="*/ 3691620 h 3816776"/>
              <a:gd name="connsiteX37" fmla="*/ 4370885 w 9294521"/>
              <a:gd name="connsiteY37" fmla="*/ 3761959 h 3816776"/>
              <a:gd name="connsiteX38" fmla="*/ 2893778 w 9294521"/>
              <a:gd name="connsiteY38" fmla="*/ 3782055 h 3816776"/>
              <a:gd name="connsiteX39" fmla="*/ 502270 w 9294521"/>
              <a:gd name="connsiteY39" fmla="*/ 3661475 h 3816776"/>
              <a:gd name="connsiteX40" fmla="*/ 472125 w 9294521"/>
              <a:gd name="connsiteY40" fmla="*/ 2747075 h 3816776"/>
              <a:gd name="connsiteX41" fmla="*/ 381690 w 9294521"/>
              <a:gd name="connsiteY41" fmla="*/ 868033 h 3816776"/>
              <a:gd name="connsiteX42" fmla="*/ 391738 w 9294521"/>
              <a:gd name="connsiteY42" fmla="*/ 817792 h 3816776"/>
              <a:gd name="connsiteX43" fmla="*/ 441980 w 9294521"/>
              <a:gd name="connsiteY43"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024028 w 9294521"/>
              <a:gd name="connsiteY8" fmla="*/ 84262 h 3816776"/>
              <a:gd name="connsiteX9" fmla="*/ 5265188 w 9294521"/>
              <a:gd name="connsiteY9" fmla="*/ 64165 h 3816776"/>
              <a:gd name="connsiteX10" fmla="*/ 5787703 w 9294521"/>
              <a:gd name="connsiteY10" fmla="*/ 84262 h 3816776"/>
              <a:gd name="connsiteX11" fmla="*/ 5968573 w 9294521"/>
              <a:gd name="connsiteY11" fmla="*/ 104359 h 3816776"/>
              <a:gd name="connsiteX12" fmla="*/ 6018815 w 9294521"/>
              <a:gd name="connsiteY12" fmla="*/ 84262 h 3816776"/>
              <a:gd name="connsiteX13" fmla="*/ 6209734 w 9294521"/>
              <a:gd name="connsiteY13" fmla="*/ 44069 h 3816776"/>
              <a:gd name="connsiteX14" fmla="*/ 7325101 w 9294521"/>
              <a:gd name="connsiteY14" fmla="*/ 34020 h 3816776"/>
              <a:gd name="connsiteX15" fmla="*/ 7727035 w 9294521"/>
              <a:gd name="connsiteY15" fmla="*/ 94310 h 3816776"/>
              <a:gd name="connsiteX16" fmla="*/ 8249549 w 9294521"/>
              <a:gd name="connsiteY16" fmla="*/ 224939 h 3816776"/>
              <a:gd name="connsiteX17" fmla="*/ 8500758 w 9294521"/>
              <a:gd name="connsiteY17" fmla="*/ 275181 h 3816776"/>
              <a:gd name="connsiteX18" fmla="*/ 8550999 w 9294521"/>
              <a:gd name="connsiteY18" fmla="*/ 295277 h 3816776"/>
              <a:gd name="connsiteX19" fmla="*/ 8611290 w 9294521"/>
              <a:gd name="connsiteY19" fmla="*/ 305326 h 3816776"/>
              <a:gd name="connsiteX20" fmla="*/ 8661531 w 9294521"/>
              <a:gd name="connsiteY20" fmla="*/ 315374 h 3816776"/>
              <a:gd name="connsiteX21" fmla="*/ 8179210 w 9294521"/>
              <a:gd name="connsiteY21" fmla="*/ 365616 h 3816776"/>
              <a:gd name="connsiteX22" fmla="*/ 7596406 w 9294521"/>
              <a:gd name="connsiteY22" fmla="*/ 456051 h 3816776"/>
              <a:gd name="connsiteX23" fmla="*/ 7305004 w 9294521"/>
              <a:gd name="connsiteY23" fmla="*/ 506293 h 3816776"/>
              <a:gd name="connsiteX24" fmla="*/ 7124134 w 9294521"/>
              <a:gd name="connsiteY24" fmla="*/ 596728 h 3816776"/>
              <a:gd name="connsiteX25" fmla="*/ 7385391 w 9294521"/>
              <a:gd name="connsiteY25" fmla="*/ 1129291 h 3816776"/>
              <a:gd name="connsiteX26" fmla="*/ 8229452 w 9294521"/>
              <a:gd name="connsiteY26" fmla="*/ 1269967 h 3816776"/>
              <a:gd name="connsiteX27" fmla="*/ 9053417 w 9294521"/>
              <a:gd name="connsiteY27" fmla="*/ 1681950 h 3816776"/>
              <a:gd name="connsiteX28" fmla="*/ 9224239 w 9294521"/>
              <a:gd name="connsiteY28" fmla="*/ 1983400 h 3816776"/>
              <a:gd name="connsiteX29" fmla="*/ 9103659 w 9294521"/>
              <a:gd name="connsiteY29" fmla="*/ 2154222 h 3816776"/>
              <a:gd name="connsiteX30" fmla="*/ 8741918 w 9294521"/>
              <a:gd name="connsiteY30" fmla="*/ 2666688 h 3816776"/>
              <a:gd name="connsiteX31" fmla="*/ 8319887 w 9294521"/>
              <a:gd name="connsiteY31" fmla="*/ 3108816 h 3816776"/>
              <a:gd name="connsiteX32" fmla="*/ 8269646 w 9294521"/>
              <a:gd name="connsiteY32" fmla="*/ 3249493 h 3816776"/>
              <a:gd name="connsiteX33" fmla="*/ 8128969 w 9294521"/>
              <a:gd name="connsiteY33" fmla="*/ 3380121 h 3816776"/>
              <a:gd name="connsiteX34" fmla="*/ 7686841 w 9294521"/>
              <a:gd name="connsiteY34" fmla="*/ 3751910 h 3816776"/>
              <a:gd name="connsiteX35" fmla="*/ 7586358 w 9294521"/>
              <a:gd name="connsiteY35" fmla="*/ 3691620 h 3816776"/>
              <a:gd name="connsiteX36" fmla="*/ 4370885 w 9294521"/>
              <a:gd name="connsiteY36" fmla="*/ 3761959 h 3816776"/>
              <a:gd name="connsiteX37" fmla="*/ 2893778 w 9294521"/>
              <a:gd name="connsiteY37" fmla="*/ 3782055 h 3816776"/>
              <a:gd name="connsiteX38" fmla="*/ 502270 w 9294521"/>
              <a:gd name="connsiteY38" fmla="*/ 3661475 h 3816776"/>
              <a:gd name="connsiteX39" fmla="*/ 472125 w 9294521"/>
              <a:gd name="connsiteY39" fmla="*/ 2747075 h 3816776"/>
              <a:gd name="connsiteX40" fmla="*/ 381690 w 9294521"/>
              <a:gd name="connsiteY40" fmla="*/ 868033 h 3816776"/>
              <a:gd name="connsiteX41" fmla="*/ 391738 w 9294521"/>
              <a:gd name="connsiteY41" fmla="*/ 817792 h 3816776"/>
              <a:gd name="connsiteX42" fmla="*/ 441980 w 9294521"/>
              <a:gd name="connsiteY42"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024028 w 9294521"/>
              <a:gd name="connsiteY8" fmla="*/ 84262 h 3816776"/>
              <a:gd name="connsiteX9" fmla="*/ 5044125 w 9294521"/>
              <a:gd name="connsiteY9" fmla="*/ 226614 h 3816776"/>
              <a:gd name="connsiteX10" fmla="*/ 5265188 w 9294521"/>
              <a:gd name="connsiteY10" fmla="*/ 64165 h 3816776"/>
              <a:gd name="connsiteX11" fmla="*/ 5787703 w 9294521"/>
              <a:gd name="connsiteY11" fmla="*/ 84262 h 3816776"/>
              <a:gd name="connsiteX12" fmla="*/ 5968573 w 9294521"/>
              <a:gd name="connsiteY12" fmla="*/ 104359 h 3816776"/>
              <a:gd name="connsiteX13" fmla="*/ 6018815 w 9294521"/>
              <a:gd name="connsiteY13" fmla="*/ 84262 h 3816776"/>
              <a:gd name="connsiteX14" fmla="*/ 6209734 w 9294521"/>
              <a:gd name="connsiteY14" fmla="*/ 44069 h 3816776"/>
              <a:gd name="connsiteX15" fmla="*/ 7325101 w 9294521"/>
              <a:gd name="connsiteY15" fmla="*/ 34020 h 3816776"/>
              <a:gd name="connsiteX16" fmla="*/ 7727035 w 9294521"/>
              <a:gd name="connsiteY16" fmla="*/ 94310 h 3816776"/>
              <a:gd name="connsiteX17" fmla="*/ 8249549 w 9294521"/>
              <a:gd name="connsiteY17" fmla="*/ 224939 h 3816776"/>
              <a:gd name="connsiteX18" fmla="*/ 8500758 w 9294521"/>
              <a:gd name="connsiteY18" fmla="*/ 275181 h 3816776"/>
              <a:gd name="connsiteX19" fmla="*/ 8550999 w 9294521"/>
              <a:gd name="connsiteY19" fmla="*/ 295277 h 3816776"/>
              <a:gd name="connsiteX20" fmla="*/ 8611290 w 9294521"/>
              <a:gd name="connsiteY20" fmla="*/ 305326 h 3816776"/>
              <a:gd name="connsiteX21" fmla="*/ 8661531 w 9294521"/>
              <a:gd name="connsiteY21" fmla="*/ 315374 h 3816776"/>
              <a:gd name="connsiteX22" fmla="*/ 8179210 w 9294521"/>
              <a:gd name="connsiteY22" fmla="*/ 365616 h 3816776"/>
              <a:gd name="connsiteX23" fmla="*/ 7596406 w 9294521"/>
              <a:gd name="connsiteY23" fmla="*/ 456051 h 3816776"/>
              <a:gd name="connsiteX24" fmla="*/ 7305004 w 9294521"/>
              <a:gd name="connsiteY24" fmla="*/ 506293 h 3816776"/>
              <a:gd name="connsiteX25" fmla="*/ 7124134 w 9294521"/>
              <a:gd name="connsiteY25" fmla="*/ 596728 h 3816776"/>
              <a:gd name="connsiteX26" fmla="*/ 7385391 w 9294521"/>
              <a:gd name="connsiteY26" fmla="*/ 1129291 h 3816776"/>
              <a:gd name="connsiteX27" fmla="*/ 8229452 w 9294521"/>
              <a:gd name="connsiteY27" fmla="*/ 1269967 h 3816776"/>
              <a:gd name="connsiteX28" fmla="*/ 9053417 w 9294521"/>
              <a:gd name="connsiteY28" fmla="*/ 1681950 h 3816776"/>
              <a:gd name="connsiteX29" fmla="*/ 9224239 w 9294521"/>
              <a:gd name="connsiteY29" fmla="*/ 1983400 h 3816776"/>
              <a:gd name="connsiteX30" fmla="*/ 9103659 w 9294521"/>
              <a:gd name="connsiteY30" fmla="*/ 2154222 h 3816776"/>
              <a:gd name="connsiteX31" fmla="*/ 8741918 w 9294521"/>
              <a:gd name="connsiteY31" fmla="*/ 2666688 h 3816776"/>
              <a:gd name="connsiteX32" fmla="*/ 8319887 w 9294521"/>
              <a:gd name="connsiteY32" fmla="*/ 3108816 h 3816776"/>
              <a:gd name="connsiteX33" fmla="*/ 8269646 w 9294521"/>
              <a:gd name="connsiteY33" fmla="*/ 3249493 h 3816776"/>
              <a:gd name="connsiteX34" fmla="*/ 8128969 w 9294521"/>
              <a:gd name="connsiteY34" fmla="*/ 3380121 h 3816776"/>
              <a:gd name="connsiteX35" fmla="*/ 7686841 w 9294521"/>
              <a:gd name="connsiteY35" fmla="*/ 3751910 h 3816776"/>
              <a:gd name="connsiteX36" fmla="*/ 7586358 w 9294521"/>
              <a:gd name="connsiteY36" fmla="*/ 3691620 h 3816776"/>
              <a:gd name="connsiteX37" fmla="*/ 4370885 w 9294521"/>
              <a:gd name="connsiteY37" fmla="*/ 3761959 h 3816776"/>
              <a:gd name="connsiteX38" fmla="*/ 2893778 w 9294521"/>
              <a:gd name="connsiteY38" fmla="*/ 3782055 h 3816776"/>
              <a:gd name="connsiteX39" fmla="*/ 502270 w 9294521"/>
              <a:gd name="connsiteY39" fmla="*/ 3661475 h 3816776"/>
              <a:gd name="connsiteX40" fmla="*/ 472125 w 9294521"/>
              <a:gd name="connsiteY40" fmla="*/ 2747075 h 3816776"/>
              <a:gd name="connsiteX41" fmla="*/ 381690 w 9294521"/>
              <a:gd name="connsiteY41" fmla="*/ 868033 h 3816776"/>
              <a:gd name="connsiteX42" fmla="*/ 391738 w 9294521"/>
              <a:gd name="connsiteY42" fmla="*/ 817792 h 3816776"/>
              <a:gd name="connsiteX43" fmla="*/ 441980 w 9294521"/>
              <a:gd name="connsiteY43"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044125 w 9294521"/>
              <a:gd name="connsiteY8" fmla="*/ 226614 h 3816776"/>
              <a:gd name="connsiteX9" fmla="*/ 5265188 w 9294521"/>
              <a:gd name="connsiteY9" fmla="*/ 64165 h 3816776"/>
              <a:gd name="connsiteX10" fmla="*/ 5787703 w 9294521"/>
              <a:gd name="connsiteY10" fmla="*/ 84262 h 3816776"/>
              <a:gd name="connsiteX11" fmla="*/ 5968573 w 9294521"/>
              <a:gd name="connsiteY11" fmla="*/ 104359 h 3816776"/>
              <a:gd name="connsiteX12" fmla="*/ 6018815 w 9294521"/>
              <a:gd name="connsiteY12" fmla="*/ 84262 h 3816776"/>
              <a:gd name="connsiteX13" fmla="*/ 6209734 w 9294521"/>
              <a:gd name="connsiteY13" fmla="*/ 44069 h 3816776"/>
              <a:gd name="connsiteX14" fmla="*/ 7325101 w 9294521"/>
              <a:gd name="connsiteY14" fmla="*/ 34020 h 3816776"/>
              <a:gd name="connsiteX15" fmla="*/ 7727035 w 9294521"/>
              <a:gd name="connsiteY15" fmla="*/ 94310 h 3816776"/>
              <a:gd name="connsiteX16" fmla="*/ 8249549 w 9294521"/>
              <a:gd name="connsiteY16" fmla="*/ 224939 h 3816776"/>
              <a:gd name="connsiteX17" fmla="*/ 8500758 w 9294521"/>
              <a:gd name="connsiteY17" fmla="*/ 275181 h 3816776"/>
              <a:gd name="connsiteX18" fmla="*/ 8550999 w 9294521"/>
              <a:gd name="connsiteY18" fmla="*/ 295277 h 3816776"/>
              <a:gd name="connsiteX19" fmla="*/ 8611290 w 9294521"/>
              <a:gd name="connsiteY19" fmla="*/ 305326 h 3816776"/>
              <a:gd name="connsiteX20" fmla="*/ 8661531 w 9294521"/>
              <a:gd name="connsiteY20" fmla="*/ 315374 h 3816776"/>
              <a:gd name="connsiteX21" fmla="*/ 8179210 w 9294521"/>
              <a:gd name="connsiteY21" fmla="*/ 365616 h 3816776"/>
              <a:gd name="connsiteX22" fmla="*/ 7596406 w 9294521"/>
              <a:gd name="connsiteY22" fmla="*/ 456051 h 3816776"/>
              <a:gd name="connsiteX23" fmla="*/ 7305004 w 9294521"/>
              <a:gd name="connsiteY23" fmla="*/ 506293 h 3816776"/>
              <a:gd name="connsiteX24" fmla="*/ 7124134 w 9294521"/>
              <a:gd name="connsiteY24" fmla="*/ 596728 h 3816776"/>
              <a:gd name="connsiteX25" fmla="*/ 7385391 w 9294521"/>
              <a:gd name="connsiteY25" fmla="*/ 1129291 h 3816776"/>
              <a:gd name="connsiteX26" fmla="*/ 8229452 w 9294521"/>
              <a:gd name="connsiteY26" fmla="*/ 1269967 h 3816776"/>
              <a:gd name="connsiteX27" fmla="*/ 9053417 w 9294521"/>
              <a:gd name="connsiteY27" fmla="*/ 1681950 h 3816776"/>
              <a:gd name="connsiteX28" fmla="*/ 9224239 w 9294521"/>
              <a:gd name="connsiteY28" fmla="*/ 1983400 h 3816776"/>
              <a:gd name="connsiteX29" fmla="*/ 9103659 w 9294521"/>
              <a:gd name="connsiteY29" fmla="*/ 2154222 h 3816776"/>
              <a:gd name="connsiteX30" fmla="*/ 8741918 w 9294521"/>
              <a:gd name="connsiteY30" fmla="*/ 2666688 h 3816776"/>
              <a:gd name="connsiteX31" fmla="*/ 8319887 w 9294521"/>
              <a:gd name="connsiteY31" fmla="*/ 3108816 h 3816776"/>
              <a:gd name="connsiteX32" fmla="*/ 8269646 w 9294521"/>
              <a:gd name="connsiteY32" fmla="*/ 3249493 h 3816776"/>
              <a:gd name="connsiteX33" fmla="*/ 8128969 w 9294521"/>
              <a:gd name="connsiteY33" fmla="*/ 3380121 h 3816776"/>
              <a:gd name="connsiteX34" fmla="*/ 7686841 w 9294521"/>
              <a:gd name="connsiteY34" fmla="*/ 3751910 h 3816776"/>
              <a:gd name="connsiteX35" fmla="*/ 7586358 w 9294521"/>
              <a:gd name="connsiteY35" fmla="*/ 3691620 h 3816776"/>
              <a:gd name="connsiteX36" fmla="*/ 4370885 w 9294521"/>
              <a:gd name="connsiteY36" fmla="*/ 3761959 h 3816776"/>
              <a:gd name="connsiteX37" fmla="*/ 2893778 w 9294521"/>
              <a:gd name="connsiteY37" fmla="*/ 3782055 h 3816776"/>
              <a:gd name="connsiteX38" fmla="*/ 502270 w 9294521"/>
              <a:gd name="connsiteY38" fmla="*/ 3661475 h 3816776"/>
              <a:gd name="connsiteX39" fmla="*/ 472125 w 9294521"/>
              <a:gd name="connsiteY39" fmla="*/ 2747075 h 3816776"/>
              <a:gd name="connsiteX40" fmla="*/ 381690 w 9294521"/>
              <a:gd name="connsiteY40" fmla="*/ 868033 h 3816776"/>
              <a:gd name="connsiteX41" fmla="*/ 391738 w 9294521"/>
              <a:gd name="connsiteY41" fmla="*/ 817792 h 3816776"/>
              <a:gd name="connsiteX42" fmla="*/ 441980 w 9294521"/>
              <a:gd name="connsiteY42"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958525 w 9294521"/>
              <a:gd name="connsiteY8" fmla="*/ 74214 h 3816776"/>
              <a:gd name="connsiteX9" fmla="*/ 5265188 w 9294521"/>
              <a:gd name="connsiteY9" fmla="*/ 64165 h 3816776"/>
              <a:gd name="connsiteX10" fmla="*/ 5787703 w 9294521"/>
              <a:gd name="connsiteY10" fmla="*/ 84262 h 3816776"/>
              <a:gd name="connsiteX11" fmla="*/ 5968573 w 9294521"/>
              <a:gd name="connsiteY11" fmla="*/ 104359 h 3816776"/>
              <a:gd name="connsiteX12" fmla="*/ 6018815 w 9294521"/>
              <a:gd name="connsiteY12" fmla="*/ 84262 h 3816776"/>
              <a:gd name="connsiteX13" fmla="*/ 6209734 w 9294521"/>
              <a:gd name="connsiteY13" fmla="*/ 44069 h 3816776"/>
              <a:gd name="connsiteX14" fmla="*/ 7325101 w 9294521"/>
              <a:gd name="connsiteY14" fmla="*/ 34020 h 3816776"/>
              <a:gd name="connsiteX15" fmla="*/ 7727035 w 9294521"/>
              <a:gd name="connsiteY15" fmla="*/ 94310 h 3816776"/>
              <a:gd name="connsiteX16" fmla="*/ 8249549 w 9294521"/>
              <a:gd name="connsiteY16" fmla="*/ 224939 h 3816776"/>
              <a:gd name="connsiteX17" fmla="*/ 8500758 w 9294521"/>
              <a:gd name="connsiteY17" fmla="*/ 275181 h 3816776"/>
              <a:gd name="connsiteX18" fmla="*/ 8550999 w 9294521"/>
              <a:gd name="connsiteY18" fmla="*/ 295277 h 3816776"/>
              <a:gd name="connsiteX19" fmla="*/ 8611290 w 9294521"/>
              <a:gd name="connsiteY19" fmla="*/ 305326 h 3816776"/>
              <a:gd name="connsiteX20" fmla="*/ 8661531 w 9294521"/>
              <a:gd name="connsiteY20" fmla="*/ 315374 h 3816776"/>
              <a:gd name="connsiteX21" fmla="*/ 8179210 w 9294521"/>
              <a:gd name="connsiteY21" fmla="*/ 365616 h 3816776"/>
              <a:gd name="connsiteX22" fmla="*/ 7596406 w 9294521"/>
              <a:gd name="connsiteY22" fmla="*/ 456051 h 3816776"/>
              <a:gd name="connsiteX23" fmla="*/ 7305004 w 9294521"/>
              <a:gd name="connsiteY23" fmla="*/ 506293 h 3816776"/>
              <a:gd name="connsiteX24" fmla="*/ 7124134 w 9294521"/>
              <a:gd name="connsiteY24" fmla="*/ 596728 h 3816776"/>
              <a:gd name="connsiteX25" fmla="*/ 7385391 w 9294521"/>
              <a:gd name="connsiteY25" fmla="*/ 1129291 h 3816776"/>
              <a:gd name="connsiteX26" fmla="*/ 8229452 w 9294521"/>
              <a:gd name="connsiteY26" fmla="*/ 1269967 h 3816776"/>
              <a:gd name="connsiteX27" fmla="*/ 9053417 w 9294521"/>
              <a:gd name="connsiteY27" fmla="*/ 1681950 h 3816776"/>
              <a:gd name="connsiteX28" fmla="*/ 9224239 w 9294521"/>
              <a:gd name="connsiteY28" fmla="*/ 1983400 h 3816776"/>
              <a:gd name="connsiteX29" fmla="*/ 9103659 w 9294521"/>
              <a:gd name="connsiteY29" fmla="*/ 2154222 h 3816776"/>
              <a:gd name="connsiteX30" fmla="*/ 8741918 w 9294521"/>
              <a:gd name="connsiteY30" fmla="*/ 2666688 h 3816776"/>
              <a:gd name="connsiteX31" fmla="*/ 8319887 w 9294521"/>
              <a:gd name="connsiteY31" fmla="*/ 3108816 h 3816776"/>
              <a:gd name="connsiteX32" fmla="*/ 8269646 w 9294521"/>
              <a:gd name="connsiteY32" fmla="*/ 3249493 h 3816776"/>
              <a:gd name="connsiteX33" fmla="*/ 8128969 w 9294521"/>
              <a:gd name="connsiteY33" fmla="*/ 3380121 h 3816776"/>
              <a:gd name="connsiteX34" fmla="*/ 7686841 w 9294521"/>
              <a:gd name="connsiteY34" fmla="*/ 3751910 h 3816776"/>
              <a:gd name="connsiteX35" fmla="*/ 7586358 w 9294521"/>
              <a:gd name="connsiteY35" fmla="*/ 3691620 h 3816776"/>
              <a:gd name="connsiteX36" fmla="*/ 4370885 w 9294521"/>
              <a:gd name="connsiteY36" fmla="*/ 3761959 h 3816776"/>
              <a:gd name="connsiteX37" fmla="*/ 2893778 w 9294521"/>
              <a:gd name="connsiteY37" fmla="*/ 3782055 h 3816776"/>
              <a:gd name="connsiteX38" fmla="*/ 502270 w 9294521"/>
              <a:gd name="connsiteY38" fmla="*/ 3661475 h 3816776"/>
              <a:gd name="connsiteX39" fmla="*/ 472125 w 9294521"/>
              <a:gd name="connsiteY39" fmla="*/ 2747075 h 3816776"/>
              <a:gd name="connsiteX40" fmla="*/ 381690 w 9294521"/>
              <a:gd name="connsiteY40" fmla="*/ 868033 h 3816776"/>
              <a:gd name="connsiteX41" fmla="*/ 391738 w 9294521"/>
              <a:gd name="connsiteY41" fmla="*/ 817792 h 3816776"/>
              <a:gd name="connsiteX42" fmla="*/ 441980 w 9294521"/>
              <a:gd name="connsiteY42"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958525 w 9294521"/>
              <a:gd name="connsiteY8" fmla="*/ 74214 h 3816776"/>
              <a:gd name="connsiteX9" fmla="*/ 5787703 w 9294521"/>
              <a:gd name="connsiteY9" fmla="*/ 84262 h 3816776"/>
              <a:gd name="connsiteX10" fmla="*/ 5968573 w 9294521"/>
              <a:gd name="connsiteY10" fmla="*/ 104359 h 3816776"/>
              <a:gd name="connsiteX11" fmla="*/ 6018815 w 9294521"/>
              <a:gd name="connsiteY11" fmla="*/ 84262 h 3816776"/>
              <a:gd name="connsiteX12" fmla="*/ 6209734 w 9294521"/>
              <a:gd name="connsiteY12" fmla="*/ 44069 h 3816776"/>
              <a:gd name="connsiteX13" fmla="*/ 7325101 w 9294521"/>
              <a:gd name="connsiteY13" fmla="*/ 34020 h 3816776"/>
              <a:gd name="connsiteX14" fmla="*/ 7727035 w 9294521"/>
              <a:gd name="connsiteY14" fmla="*/ 94310 h 3816776"/>
              <a:gd name="connsiteX15" fmla="*/ 8249549 w 9294521"/>
              <a:gd name="connsiteY15" fmla="*/ 224939 h 3816776"/>
              <a:gd name="connsiteX16" fmla="*/ 8500758 w 9294521"/>
              <a:gd name="connsiteY16" fmla="*/ 275181 h 3816776"/>
              <a:gd name="connsiteX17" fmla="*/ 8550999 w 9294521"/>
              <a:gd name="connsiteY17" fmla="*/ 295277 h 3816776"/>
              <a:gd name="connsiteX18" fmla="*/ 8611290 w 9294521"/>
              <a:gd name="connsiteY18" fmla="*/ 305326 h 3816776"/>
              <a:gd name="connsiteX19" fmla="*/ 8661531 w 9294521"/>
              <a:gd name="connsiteY19" fmla="*/ 315374 h 3816776"/>
              <a:gd name="connsiteX20" fmla="*/ 8179210 w 9294521"/>
              <a:gd name="connsiteY20" fmla="*/ 365616 h 3816776"/>
              <a:gd name="connsiteX21" fmla="*/ 7596406 w 9294521"/>
              <a:gd name="connsiteY21" fmla="*/ 456051 h 3816776"/>
              <a:gd name="connsiteX22" fmla="*/ 7305004 w 9294521"/>
              <a:gd name="connsiteY22" fmla="*/ 506293 h 3816776"/>
              <a:gd name="connsiteX23" fmla="*/ 7124134 w 9294521"/>
              <a:gd name="connsiteY23" fmla="*/ 596728 h 3816776"/>
              <a:gd name="connsiteX24" fmla="*/ 7385391 w 9294521"/>
              <a:gd name="connsiteY24" fmla="*/ 1129291 h 3816776"/>
              <a:gd name="connsiteX25" fmla="*/ 8229452 w 9294521"/>
              <a:gd name="connsiteY25" fmla="*/ 1269967 h 3816776"/>
              <a:gd name="connsiteX26" fmla="*/ 9053417 w 9294521"/>
              <a:gd name="connsiteY26" fmla="*/ 1681950 h 3816776"/>
              <a:gd name="connsiteX27" fmla="*/ 9224239 w 9294521"/>
              <a:gd name="connsiteY27" fmla="*/ 1983400 h 3816776"/>
              <a:gd name="connsiteX28" fmla="*/ 9103659 w 9294521"/>
              <a:gd name="connsiteY28" fmla="*/ 2154222 h 3816776"/>
              <a:gd name="connsiteX29" fmla="*/ 8741918 w 9294521"/>
              <a:gd name="connsiteY29" fmla="*/ 2666688 h 3816776"/>
              <a:gd name="connsiteX30" fmla="*/ 8319887 w 9294521"/>
              <a:gd name="connsiteY30" fmla="*/ 3108816 h 3816776"/>
              <a:gd name="connsiteX31" fmla="*/ 8269646 w 9294521"/>
              <a:gd name="connsiteY31" fmla="*/ 3249493 h 3816776"/>
              <a:gd name="connsiteX32" fmla="*/ 8128969 w 9294521"/>
              <a:gd name="connsiteY32" fmla="*/ 3380121 h 3816776"/>
              <a:gd name="connsiteX33" fmla="*/ 7686841 w 9294521"/>
              <a:gd name="connsiteY33" fmla="*/ 3751910 h 3816776"/>
              <a:gd name="connsiteX34" fmla="*/ 7586358 w 9294521"/>
              <a:gd name="connsiteY34" fmla="*/ 3691620 h 3816776"/>
              <a:gd name="connsiteX35" fmla="*/ 4370885 w 9294521"/>
              <a:gd name="connsiteY35" fmla="*/ 3761959 h 3816776"/>
              <a:gd name="connsiteX36" fmla="*/ 2893778 w 9294521"/>
              <a:gd name="connsiteY36" fmla="*/ 3782055 h 3816776"/>
              <a:gd name="connsiteX37" fmla="*/ 502270 w 9294521"/>
              <a:gd name="connsiteY37" fmla="*/ 3661475 h 3816776"/>
              <a:gd name="connsiteX38" fmla="*/ 472125 w 9294521"/>
              <a:gd name="connsiteY38" fmla="*/ 2747075 h 3816776"/>
              <a:gd name="connsiteX39" fmla="*/ 381690 w 9294521"/>
              <a:gd name="connsiteY39" fmla="*/ 868033 h 3816776"/>
              <a:gd name="connsiteX40" fmla="*/ 391738 w 9294521"/>
              <a:gd name="connsiteY40" fmla="*/ 817792 h 3816776"/>
              <a:gd name="connsiteX41" fmla="*/ 441980 w 9294521"/>
              <a:gd name="connsiteY41"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787703 w 9294521"/>
              <a:gd name="connsiteY8" fmla="*/ 84262 h 3816776"/>
              <a:gd name="connsiteX9" fmla="*/ 5968573 w 9294521"/>
              <a:gd name="connsiteY9" fmla="*/ 104359 h 3816776"/>
              <a:gd name="connsiteX10" fmla="*/ 6018815 w 9294521"/>
              <a:gd name="connsiteY10" fmla="*/ 84262 h 3816776"/>
              <a:gd name="connsiteX11" fmla="*/ 6209734 w 9294521"/>
              <a:gd name="connsiteY11" fmla="*/ 44069 h 3816776"/>
              <a:gd name="connsiteX12" fmla="*/ 7325101 w 9294521"/>
              <a:gd name="connsiteY12" fmla="*/ 34020 h 3816776"/>
              <a:gd name="connsiteX13" fmla="*/ 7727035 w 9294521"/>
              <a:gd name="connsiteY13" fmla="*/ 94310 h 3816776"/>
              <a:gd name="connsiteX14" fmla="*/ 8249549 w 9294521"/>
              <a:gd name="connsiteY14" fmla="*/ 224939 h 3816776"/>
              <a:gd name="connsiteX15" fmla="*/ 8500758 w 9294521"/>
              <a:gd name="connsiteY15" fmla="*/ 275181 h 3816776"/>
              <a:gd name="connsiteX16" fmla="*/ 8550999 w 9294521"/>
              <a:gd name="connsiteY16" fmla="*/ 295277 h 3816776"/>
              <a:gd name="connsiteX17" fmla="*/ 8611290 w 9294521"/>
              <a:gd name="connsiteY17" fmla="*/ 305326 h 3816776"/>
              <a:gd name="connsiteX18" fmla="*/ 8661531 w 9294521"/>
              <a:gd name="connsiteY18" fmla="*/ 315374 h 3816776"/>
              <a:gd name="connsiteX19" fmla="*/ 8179210 w 9294521"/>
              <a:gd name="connsiteY19" fmla="*/ 365616 h 3816776"/>
              <a:gd name="connsiteX20" fmla="*/ 7596406 w 9294521"/>
              <a:gd name="connsiteY20" fmla="*/ 456051 h 3816776"/>
              <a:gd name="connsiteX21" fmla="*/ 7305004 w 9294521"/>
              <a:gd name="connsiteY21" fmla="*/ 506293 h 3816776"/>
              <a:gd name="connsiteX22" fmla="*/ 7124134 w 9294521"/>
              <a:gd name="connsiteY22" fmla="*/ 596728 h 3816776"/>
              <a:gd name="connsiteX23" fmla="*/ 7385391 w 9294521"/>
              <a:gd name="connsiteY23" fmla="*/ 1129291 h 3816776"/>
              <a:gd name="connsiteX24" fmla="*/ 8229452 w 9294521"/>
              <a:gd name="connsiteY24" fmla="*/ 1269967 h 3816776"/>
              <a:gd name="connsiteX25" fmla="*/ 9053417 w 9294521"/>
              <a:gd name="connsiteY25" fmla="*/ 1681950 h 3816776"/>
              <a:gd name="connsiteX26" fmla="*/ 9224239 w 9294521"/>
              <a:gd name="connsiteY26" fmla="*/ 1983400 h 3816776"/>
              <a:gd name="connsiteX27" fmla="*/ 9103659 w 9294521"/>
              <a:gd name="connsiteY27" fmla="*/ 2154222 h 3816776"/>
              <a:gd name="connsiteX28" fmla="*/ 8741918 w 9294521"/>
              <a:gd name="connsiteY28" fmla="*/ 2666688 h 3816776"/>
              <a:gd name="connsiteX29" fmla="*/ 8319887 w 9294521"/>
              <a:gd name="connsiteY29" fmla="*/ 3108816 h 3816776"/>
              <a:gd name="connsiteX30" fmla="*/ 8269646 w 9294521"/>
              <a:gd name="connsiteY30" fmla="*/ 3249493 h 3816776"/>
              <a:gd name="connsiteX31" fmla="*/ 8128969 w 9294521"/>
              <a:gd name="connsiteY31" fmla="*/ 3380121 h 3816776"/>
              <a:gd name="connsiteX32" fmla="*/ 7686841 w 9294521"/>
              <a:gd name="connsiteY32" fmla="*/ 3751910 h 3816776"/>
              <a:gd name="connsiteX33" fmla="*/ 7586358 w 9294521"/>
              <a:gd name="connsiteY33" fmla="*/ 3691620 h 3816776"/>
              <a:gd name="connsiteX34" fmla="*/ 4370885 w 9294521"/>
              <a:gd name="connsiteY34" fmla="*/ 3761959 h 3816776"/>
              <a:gd name="connsiteX35" fmla="*/ 2893778 w 9294521"/>
              <a:gd name="connsiteY35" fmla="*/ 3782055 h 3816776"/>
              <a:gd name="connsiteX36" fmla="*/ 502270 w 9294521"/>
              <a:gd name="connsiteY36" fmla="*/ 3661475 h 3816776"/>
              <a:gd name="connsiteX37" fmla="*/ 472125 w 9294521"/>
              <a:gd name="connsiteY37" fmla="*/ 2747075 h 3816776"/>
              <a:gd name="connsiteX38" fmla="*/ 381690 w 9294521"/>
              <a:gd name="connsiteY38" fmla="*/ 868033 h 3816776"/>
              <a:gd name="connsiteX39" fmla="*/ 391738 w 9294521"/>
              <a:gd name="connsiteY39" fmla="*/ 817792 h 3816776"/>
              <a:gd name="connsiteX40" fmla="*/ 441980 w 9294521"/>
              <a:gd name="connsiteY40"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787703 w 9294521"/>
              <a:gd name="connsiteY8" fmla="*/ 84262 h 3816776"/>
              <a:gd name="connsiteX9" fmla="*/ 5968573 w 9294521"/>
              <a:gd name="connsiteY9" fmla="*/ 104359 h 3816776"/>
              <a:gd name="connsiteX10" fmla="*/ 6209734 w 9294521"/>
              <a:gd name="connsiteY10" fmla="*/ 44069 h 3816776"/>
              <a:gd name="connsiteX11" fmla="*/ 7325101 w 9294521"/>
              <a:gd name="connsiteY11" fmla="*/ 34020 h 3816776"/>
              <a:gd name="connsiteX12" fmla="*/ 7727035 w 9294521"/>
              <a:gd name="connsiteY12" fmla="*/ 94310 h 3816776"/>
              <a:gd name="connsiteX13" fmla="*/ 8249549 w 9294521"/>
              <a:gd name="connsiteY13" fmla="*/ 224939 h 3816776"/>
              <a:gd name="connsiteX14" fmla="*/ 8500758 w 9294521"/>
              <a:gd name="connsiteY14" fmla="*/ 275181 h 3816776"/>
              <a:gd name="connsiteX15" fmla="*/ 8550999 w 9294521"/>
              <a:gd name="connsiteY15" fmla="*/ 295277 h 3816776"/>
              <a:gd name="connsiteX16" fmla="*/ 8611290 w 9294521"/>
              <a:gd name="connsiteY16" fmla="*/ 305326 h 3816776"/>
              <a:gd name="connsiteX17" fmla="*/ 8661531 w 9294521"/>
              <a:gd name="connsiteY17" fmla="*/ 315374 h 3816776"/>
              <a:gd name="connsiteX18" fmla="*/ 8179210 w 9294521"/>
              <a:gd name="connsiteY18" fmla="*/ 365616 h 3816776"/>
              <a:gd name="connsiteX19" fmla="*/ 7596406 w 9294521"/>
              <a:gd name="connsiteY19" fmla="*/ 456051 h 3816776"/>
              <a:gd name="connsiteX20" fmla="*/ 7305004 w 9294521"/>
              <a:gd name="connsiteY20" fmla="*/ 506293 h 3816776"/>
              <a:gd name="connsiteX21" fmla="*/ 7124134 w 9294521"/>
              <a:gd name="connsiteY21" fmla="*/ 596728 h 3816776"/>
              <a:gd name="connsiteX22" fmla="*/ 7385391 w 9294521"/>
              <a:gd name="connsiteY22" fmla="*/ 1129291 h 3816776"/>
              <a:gd name="connsiteX23" fmla="*/ 8229452 w 9294521"/>
              <a:gd name="connsiteY23" fmla="*/ 1269967 h 3816776"/>
              <a:gd name="connsiteX24" fmla="*/ 9053417 w 9294521"/>
              <a:gd name="connsiteY24" fmla="*/ 1681950 h 3816776"/>
              <a:gd name="connsiteX25" fmla="*/ 9224239 w 9294521"/>
              <a:gd name="connsiteY25" fmla="*/ 1983400 h 3816776"/>
              <a:gd name="connsiteX26" fmla="*/ 9103659 w 9294521"/>
              <a:gd name="connsiteY26" fmla="*/ 2154222 h 3816776"/>
              <a:gd name="connsiteX27" fmla="*/ 8741918 w 9294521"/>
              <a:gd name="connsiteY27" fmla="*/ 2666688 h 3816776"/>
              <a:gd name="connsiteX28" fmla="*/ 8319887 w 9294521"/>
              <a:gd name="connsiteY28" fmla="*/ 3108816 h 3816776"/>
              <a:gd name="connsiteX29" fmla="*/ 8269646 w 9294521"/>
              <a:gd name="connsiteY29" fmla="*/ 3249493 h 3816776"/>
              <a:gd name="connsiteX30" fmla="*/ 8128969 w 9294521"/>
              <a:gd name="connsiteY30" fmla="*/ 3380121 h 3816776"/>
              <a:gd name="connsiteX31" fmla="*/ 7686841 w 9294521"/>
              <a:gd name="connsiteY31" fmla="*/ 3751910 h 3816776"/>
              <a:gd name="connsiteX32" fmla="*/ 7586358 w 9294521"/>
              <a:gd name="connsiteY32" fmla="*/ 3691620 h 3816776"/>
              <a:gd name="connsiteX33" fmla="*/ 4370885 w 9294521"/>
              <a:gd name="connsiteY33" fmla="*/ 3761959 h 3816776"/>
              <a:gd name="connsiteX34" fmla="*/ 2893778 w 9294521"/>
              <a:gd name="connsiteY34" fmla="*/ 3782055 h 3816776"/>
              <a:gd name="connsiteX35" fmla="*/ 502270 w 9294521"/>
              <a:gd name="connsiteY35" fmla="*/ 3661475 h 3816776"/>
              <a:gd name="connsiteX36" fmla="*/ 472125 w 9294521"/>
              <a:gd name="connsiteY36" fmla="*/ 2747075 h 3816776"/>
              <a:gd name="connsiteX37" fmla="*/ 381690 w 9294521"/>
              <a:gd name="connsiteY37" fmla="*/ 868033 h 3816776"/>
              <a:gd name="connsiteX38" fmla="*/ 391738 w 9294521"/>
              <a:gd name="connsiteY38" fmla="*/ 817792 h 3816776"/>
              <a:gd name="connsiteX39" fmla="*/ 441980 w 9294521"/>
              <a:gd name="connsiteY39" fmla="*/ 837888 h 381677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787703 w 9294521"/>
              <a:gd name="connsiteY8" fmla="*/ 50242 h 3782756"/>
              <a:gd name="connsiteX9" fmla="*/ 5968573 w 9294521"/>
              <a:gd name="connsiteY9" fmla="*/ 70339 h 3782756"/>
              <a:gd name="connsiteX10" fmla="*/ 7325101 w 9294521"/>
              <a:gd name="connsiteY10" fmla="*/ 0 h 3782756"/>
              <a:gd name="connsiteX11" fmla="*/ 7727035 w 9294521"/>
              <a:gd name="connsiteY11" fmla="*/ 60290 h 3782756"/>
              <a:gd name="connsiteX12" fmla="*/ 8249549 w 9294521"/>
              <a:gd name="connsiteY12" fmla="*/ 190919 h 3782756"/>
              <a:gd name="connsiteX13" fmla="*/ 8500758 w 9294521"/>
              <a:gd name="connsiteY13" fmla="*/ 241161 h 3782756"/>
              <a:gd name="connsiteX14" fmla="*/ 8550999 w 9294521"/>
              <a:gd name="connsiteY14" fmla="*/ 261257 h 3782756"/>
              <a:gd name="connsiteX15" fmla="*/ 8611290 w 9294521"/>
              <a:gd name="connsiteY15" fmla="*/ 271306 h 3782756"/>
              <a:gd name="connsiteX16" fmla="*/ 8661531 w 9294521"/>
              <a:gd name="connsiteY16" fmla="*/ 281354 h 3782756"/>
              <a:gd name="connsiteX17" fmla="*/ 8179210 w 9294521"/>
              <a:gd name="connsiteY17" fmla="*/ 331596 h 3782756"/>
              <a:gd name="connsiteX18" fmla="*/ 7596406 w 9294521"/>
              <a:gd name="connsiteY18" fmla="*/ 422031 h 3782756"/>
              <a:gd name="connsiteX19" fmla="*/ 7305004 w 9294521"/>
              <a:gd name="connsiteY19" fmla="*/ 472273 h 3782756"/>
              <a:gd name="connsiteX20" fmla="*/ 7124134 w 9294521"/>
              <a:gd name="connsiteY20" fmla="*/ 562708 h 3782756"/>
              <a:gd name="connsiteX21" fmla="*/ 7385391 w 9294521"/>
              <a:gd name="connsiteY21" fmla="*/ 1095271 h 3782756"/>
              <a:gd name="connsiteX22" fmla="*/ 8229452 w 9294521"/>
              <a:gd name="connsiteY22" fmla="*/ 1235947 h 3782756"/>
              <a:gd name="connsiteX23" fmla="*/ 9053417 w 9294521"/>
              <a:gd name="connsiteY23" fmla="*/ 1647930 h 3782756"/>
              <a:gd name="connsiteX24" fmla="*/ 9224239 w 9294521"/>
              <a:gd name="connsiteY24" fmla="*/ 1949380 h 3782756"/>
              <a:gd name="connsiteX25" fmla="*/ 9103659 w 9294521"/>
              <a:gd name="connsiteY25" fmla="*/ 2120202 h 3782756"/>
              <a:gd name="connsiteX26" fmla="*/ 8741918 w 9294521"/>
              <a:gd name="connsiteY26" fmla="*/ 2632668 h 3782756"/>
              <a:gd name="connsiteX27" fmla="*/ 8319887 w 9294521"/>
              <a:gd name="connsiteY27" fmla="*/ 3074796 h 3782756"/>
              <a:gd name="connsiteX28" fmla="*/ 8269646 w 9294521"/>
              <a:gd name="connsiteY28" fmla="*/ 3215473 h 3782756"/>
              <a:gd name="connsiteX29" fmla="*/ 8128969 w 9294521"/>
              <a:gd name="connsiteY29" fmla="*/ 3346101 h 3782756"/>
              <a:gd name="connsiteX30" fmla="*/ 7686841 w 9294521"/>
              <a:gd name="connsiteY30" fmla="*/ 3717890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727035 w 9294521"/>
              <a:gd name="connsiteY10" fmla="*/ 60290 h 3782756"/>
              <a:gd name="connsiteX11" fmla="*/ 82495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1792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2495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1792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1792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71734 w 9294521"/>
              <a:gd name="connsiteY19" fmla="*/ 8675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385391 w 9294521"/>
              <a:gd name="connsiteY21" fmla="*/ 1095271 h 3782756"/>
              <a:gd name="connsiteX22" fmla="*/ 8229452 w 9294521"/>
              <a:gd name="connsiteY22" fmla="*/ 1235947 h 3782756"/>
              <a:gd name="connsiteX23" fmla="*/ 9053417 w 9294521"/>
              <a:gd name="connsiteY23" fmla="*/ 1647930 h 3782756"/>
              <a:gd name="connsiteX24" fmla="*/ 9224239 w 9294521"/>
              <a:gd name="connsiteY24" fmla="*/ 1949380 h 3782756"/>
              <a:gd name="connsiteX25" fmla="*/ 9103659 w 9294521"/>
              <a:gd name="connsiteY25" fmla="*/ 2120202 h 3782756"/>
              <a:gd name="connsiteX26" fmla="*/ 8741918 w 9294521"/>
              <a:gd name="connsiteY26" fmla="*/ 2632668 h 3782756"/>
              <a:gd name="connsiteX27" fmla="*/ 8319887 w 9294521"/>
              <a:gd name="connsiteY27" fmla="*/ 3074796 h 3782756"/>
              <a:gd name="connsiteX28" fmla="*/ 8269646 w 9294521"/>
              <a:gd name="connsiteY28" fmla="*/ 3215473 h 3782756"/>
              <a:gd name="connsiteX29" fmla="*/ 8128969 w 9294521"/>
              <a:gd name="connsiteY29" fmla="*/ 3346101 h 3782756"/>
              <a:gd name="connsiteX30" fmla="*/ 7686841 w 9294521"/>
              <a:gd name="connsiteY30" fmla="*/ 3717890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385391 w 9294521"/>
              <a:gd name="connsiteY21" fmla="*/ 1095271 h 3782756"/>
              <a:gd name="connsiteX22" fmla="*/ 8229452 w 9294521"/>
              <a:gd name="connsiteY22" fmla="*/ 1388347 h 3782756"/>
              <a:gd name="connsiteX23" fmla="*/ 9053417 w 9294521"/>
              <a:gd name="connsiteY23" fmla="*/ 1647930 h 3782756"/>
              <a:gd name="connsiteX24" fmla="*/ 9224239 w 9294521"/>
              <a:gd name="connsiteY24" fmla="*/ 1949380 h 3782756"/>
              <a:gd name="connsiteX25" fmla="*/ 9103659 w 9294521"/>
              <a:gd name="connsiteY25" fmla="*/ 2120202 h 3782756"/>
              <a:gd name="connsiteX26" fmla="*/ 8741918 w 9294521"/>
              <a:gd name="connsiteY26" fmla="*/ 2632668 h 3782756"/>
              <a:gd name="connsiteX27" fmla="*/ 8319887 w 9294521"/>
              <a:gd name="connsiteY27" fmla="*/ 3074796 h 3782756"/>
              <a:gd name="connsiteX28" fmla="*/ 8269646 w 9294521"/>
              <a:gd name="connsiteY28" fmla="*/ 3215473 h 3782756"/>
              <a:gd name="connsiteX29" fmla="*/ 8128969 w 9294521"/>
              <a:gd name="connsiteY29" fmla="*/ 3346101 h 3782756"/>
              <a:gd name="connsiteX30" fmla="*/ 7686841 w 9294521"/>
              <a:gd name="connsiteY30" fmla="*/ 3717890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035373 w 9294521"/>
              <a:gd name="connsiteY21" fmla="*/ 1014884 h 3782756"/>
              <a:gd name="connsiteX22" fmla="*/ 7385391 w 9294521"/>
              <a:gd name="connsiteY22" fmla="*/ 1095271 h 3782756"/>
              <a:gd name="connsiteX23" fmla="*/ 8229452 w 9294521"/>
              <a:gd name="connsiteY23" fmla="*/ 1388347 h 3782756"/>
              <a:gd name="connsiteX24" fmla="*/ 9053417 w 9294521"/>
              <a:gd name="connsiteY24" fmla="*/ 1647930 h 3782756"/>
              <a:gd name="connsiteX25" fmla="*/ 9224239 w 9294521"/>
              <a:gd name="connsiteY25" fmla="*/ 1949380 h 3782756"/>
              <a:gd name="connsiteX26" fmla="*/ 9103659 w 9294521"/>
              <a:gd name="connsiteY26" fmla="*/ 2120202 h 3782756"/>
              <a:gd name="connsiteX27" fmla="*/ 8741918 w 9294521"/>
              <a:gd name="connsiteY27" fmla="*/ 2632668 h 3782756"/>
              <a:gd name="connsiteX28" fmla="*/ 8319887 w 9294521"/>
              <a:gd name="connsiteY28" fmla="*/ 3074796 h 3782756"/>
              <a:gd name="connsiteX29" fmla="*/ 8269646 w 9294521"/>
              <a:gd name="connsiteY29" fmla="*/ 3215473 h 3782756"/>
              <a:gd name="connsiteX30" fmla="*/ 8128969 w 9294521"/>
              <a:gd name="connsiteY30" fmla="*/ 3346101 h 3782756"/>
              <a:gd name="connsiteX31" fmla="*/ 7686841 w 9294521"/>
              <a:gd name="connsiteY31" fmla="*/ 3717890 h 3782756"/>
              <a:gd name="connsiteX32" fmla="*/ 7586358 w 9294521"/>
              <a:gd name="connsiteY32" fmla="*/ 3657600 h 3782756"/>
              <a:gd name="connsiteX33" fmla="*/ 4370885 w 9294521"/>
              <a:gd name="connsiteY33" fmla="*/ 3727939 h 3782756"/>
              <a:gd name="connsiteX34" fmla="*/ 2893778 w 9294521"/>
              <a:gd name="connsiteY34" fmla="*/ 3748035 h 3782756"/>
              <a:gd name="connsiteX35" fmla="*/ 502270 w 9294521"/>
              <a:gd name="connsiteY35" fmla="*/ 3627455 h 3782756"/>
              <a:gd name="connsiteX36" fmla="*/ 472125 w 9294521"/>
              <a:gd name="connsiteY36" fmla="*/ 2713055 h 3782756"/>
              <a:gd name="connsiteX37" fmla="*/ 381690 w 9294521"/>
              <a:gd name="connsiteY37" fmla="*/ 834013 h 3782756"/>
              <a:gd name="connsiteX38" fmla="*/ 391738 w 9294521"/>
              <a:gd name="connsiteY38" fmla="*/ 783772 h 3782756"/>
              <a:gd name="connsiteX39" fmla="*/ 441980 w 9294521"/>
              <a:gd name="connsiteY39"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035373 w 9294521"/>
              <a:gd name="connsiteY21" fmla="*/ 1014884 h 3782756"/>
              <a:gd name="connsiteX22" fmla="*/ 7385391 w 9294521"/>
              <a:gd name="connsiteY22" fmla="*/ 1095271 h 3782756"/>
              <a:gd name="connsiteX23" fmla="*/ 8229452 w 9294521"/>
              <a:gd name="connsiteY23" fmla="*/ 1388347 h 3782756"/>
              <a:gd name="connsiteX24" fmla="*/ 9053417 w 9294521"/>
              <a:gd name="connsiteY24" fmla="*/ 1647930 h 3782756"/>
              <a:gd name="connsiteX25" fmla="*/ 9224239 w 9294521"/>
              <a:gd name="connsiteY25" fmla="*/ 1949380 h 3782756"/>
              <a:gd name="connsiteX26" fmla="*/ 9103659 w 9294521"/>
              <a:gd name="connsiteY26" fmla="*/ 2120202 h 3782756"/>
              <a:gd name="connsiteX27" fmla="*/ 8741918 w 9294521"/>
              <a:gd name="connsiteY27" fmla="*/ 2632668 h 3782756"/>
              <a:gd name="connsiteX28" fmla="*/ 8319887 w 9294521"/>
              <a:gd name="connsiteY28" fmla="*/ 3074796 h 3782756"/>
              <a:gd name="connsiteX29" fmla="*/ 8269646 w 9294521"/>
              <a:gd name="connsiteY29" fmla="*/ 3215473 h 3782756"/>
              <a:gd name="connsiteX30" fmla="*/ 8128969 w 9294521"/>
              <a:gd name="connsiteY30" fmla="*/ 3346101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53059"/>
              <a:gd name="connsiteX1" fmla="*/ 1828652 w 9294521"/>
              <a:gd name="connsiteY1" fmla="*/ 663191 h 3753059"/>
              <a:gd name="connsiteX2" fmla="*/ 2270780 w 9294521"/>
              <a:gd name="connsiteY2" fmla="*/ 602901 h 3753059"/>
              <a:gd name="connsiteX3" fmla="*/ 2552134 w 9294521"/>
              <a:gd name="connsiteY3" fmla="*/ 492369 h 3753059"/>
              <a:gd name="connsiteX4" fmla="*/ 2602375 w 9294521"/>
              <a:gd name="connsiteY4" fmla="*/ 452176 h 3753059"/>
              <a:gd name="connsiteX5" fmla="*/ 3099769 w 9294521"/>
              <a:gd name="connsiteY5" fmla="*/ 353367 h 3753059"/>
              <a:gd name="connsiteX6" fmla="*/ 3419641 w 9294521"/>
              <a:gd name="connsiteY6" fmla="*/ 202642 h 3753059"/>
              <a:gd name="connsiteX7" fmla="*/ 4571852 w 9294521"/>
              <a:gd name="connsiteY7" fmla="*/ 110532 h 3753059"/>
              <a:gd name="connsiteX8" fmla="*/ 5968573 w 9294521"/>
              <a:gd name="connsiteY8" fmla="*/ 70339 h 3753059"/>
              <a:gd name="connsiteX9" fmla="*/ 7325101 w 9294521"/>
              <a:gd name="connsiteY9" fmla="*/ 0 h 3753059"/>
              <a:gd name="connsiteX10" fmla="*/ 7498435 w 9294521"/>
              <a:gd name="connsiteY10" fmla="*/ 60290 h 3753059"/>
              <a:gd name="connsiteX11" fmla="*/ 8401949 w 9294521"/>
              <a:gd name="connsiteY11" fmla="*/ 190919 h 3753059"/>
              <a:gd name="connsiteX12" fmla="*/ 8500758 w 9294521"/>
              <a:gd name="connsiteY12" fmla="*/ 241161 h 3753059"/>
              <a:gd name="connsiteX13" fmla="*/ 8550999 w 9294521"/>
              <a:gd name="connsiteY13" fmla="*/ 261257 h 3753059"/>
              <a:gd name="connsiteX14" fmla="*/ 8611290 w 9294521"/>
              <a:gd name="connsiteY14" fmla="*/ 271306 h 3753059"/>
              <a:gd name="connsiteX15" fmla="*/ 8661531 w 9294521"/>
              <a:gd name="connsiteY15" fmla="*/ 281354 h 3753059"/>
              <a:gd name="connsiteX16" fmla="*/ 8484010 w 9294521"/>
              <a:gd name="connsiteY16" fmla="*/ 331596 h 3753059"/>
              <a:gd name="connsiteX17" fmla="*/ 7596406 w 9294521"/>
              <a:gd name="connsiteY17" fmla="*/ 422031 h 3753059"/>
              <a:gd name="connsiteX18" fmla="*/ 7305004 w 9294521"/>
              <a:gd name="connsiteY18" fmla="*/ 472273 h 3753059"/>
              <a:gd name="connsiteX19" fmla="*/ 6990156 w 9294521"/>
              <a:gd name="connsiteY19" fmla="*/ 690824 h 3753059"/>
              <a:gd name="connsiteX20" fmla="*/ 6971734 w 9294521"/>
              <a:gd name="connsiteY20" fmla="*/ 867508 h 3753059"/>
              <a:gd name="connsiteX21" fmla="*/ 7035373 w 9294521"/>
              <a:gd name="connsiteY21" fmla="*/ 1014884 h 3753059"/>
              <a:gd name="connsiteX22" fmla="*/ 7385391 w 9294521"/>
              <a:gd name="connsiteY22" fmla="*/ 1095271 h 3753059"/>
              <a:gd name="connsiteX23" fmla="*/ 8229452 w 9294521"/>
              <a:gd name="connsiteY23" fmla="*/ 1388347 h 3753059"/>
              <a:gd name="connsiteX24" fmla="*/ 9053417 w 9294521"/>
              <a:gd name="connsiteY24" fmla="*/ 1647930 h 3753059"/>
              <a:gd name="connsiteX25" fmla="*/ 9224239 w 9294521"/>
              <a:gd name="connsiteY25" fmla="*/ 1949380 h 3753059"/>
              <a:gd name="connsiteX26" fmla="*/ 9103659 w 9294521"/>
              <a:gd name="connsiteY26" fmla="*/ 2120202 h 3753059"/>
              <a:gd name="connsiteX27" fmla="*/ 8741918 w 9294521"/>
              <a:gd name="connsiteY27" fmla="*/ 2632668 h 3753059"/>
              <a:gd name="connsiteX28" fmla="*/ 8319887 w 9294521"/>
              <a:gd name="connsiteY28" fmla="*/ 3074796 h 3753059"/>
              <a:gd name="connsiteX29" fmla="*/ 8269646 w 9294521"/>
              <a:gd name="connsiteY29" fmla="*/ 3215473 h 3753059"/>
              <a:gd name="connsiteX30" fmla="*/ 8128969 w 9294521"/>
              <a:gd name="connsiteY30" fmla="*/ 3346101 h 3753059"/>
              <a:gd name="connsiteX31" fmla="*/ 7586358 w 9294521"/>
              <a:gd name="connsiteY31" fmla="*/ 3657600 h 3753059"/>
              <a:gd name="connsiteX32" fmla="*/ 2893778 w 9294521"/>
              <a:gd name="connsiteY32" fmla="*/ 3748035 h 3753059"/>
              <a:gd name="connsiteX33" fmla="*/ 502270 w 9294521"/>
              <a:gd name="connsiteY33" fmla="*/ 3627455 h 3753059"/>
              <a:gd name="connsiteX34" fmla="*/ 472125 w 9294521"/>
              <a:gd name="connsiteY34" fmla="*/ 2713055 h 3753059"/>
              <a:gd name="connsiteX35" fmla="*/ 381690 w 9294521"/>
              <a:gd name="connsiteY35" fmla="*/ 834013 h 3753059"/>
              <a:gd name="connsiteX36" fmla="*/ 391738 w 9294521"/>
              <a:gd name="connsiteY36" fmla="*/ 783772 h 3753059"/>
              <a:gd name="connsiteX37" fmla="*/ 441980 w 9294521"/>
              <a:gd name="connsiteY37" fmla="*/ 803868 h 3753059"/>
              <a:gd name="connsiteX0" fmla="*/ 441980 w 9294521"/>
              <a:gd name="connsiteY0" fmla="*/ 803868 h 3784879"/>
              <a:gd name="connsiteX1" fmla="*/ 1828652 w 9294521"/>
              <a:gd name="connsiteY1" fmla="*/ 663191 h 3784879"/>
              <a:gd name="connsiteX2" fmla="*/ 2270780 w 9294521"/>
              <a:gd name="connsiteY2" fmla="*/ 602901 h 3784879"/>
              <a:gd name="connsiteX3" fmla="*/ 2552134 w 9294521"/>
              <a:gd name="connsiteY3" fmla="*/ 492369 h 3784879"/>
              <a:gd name="connsiteX4" fmla="*/ 2602375 w 9294521"/>
              <a:gd name="connsiteY4" fmla="*/ 452176 h 3784879"/>
              <a:gd name="connsiteX5" fmla="*/ 3099769 w 9294521"/>
              <a:gd name="connsiteY5" fmla="*/ 353367 h 3784879"/>
              <a:gd name="connsiteX6" fmla="*/ 3419641 w 9294521"/>
              <a:gd name="connsiteY6" fmla="*/ 202642 h 3784879"/>
              <a:gd name="connsiteX7" fmla="*/ 4571852 w 9294521"/>
              <a:gd name="connsiteY7" fmla="*/ 110532 h 3784879"/>
              <a:gd name="connsiteX8" fmla="*/ 5968573 w 9294521"/>
              <a:gd name="connsiteY8" fmla="*/ 70339 h 3784879"/>
              <a:gd name="connsiteX9" fmla="*/ 7325101 w 9294521"/>
              <a:gd name="connsiteY9" fmla="*/ 0 h 3784879"/>
              <a:gd name="connsiteX10" fmla="*/ 7498435 w 9294521"/>
              <a:gd name="connsiteY10" fmla="*/ 60290 h 3784879"/>
              <a:gd name="connsiteX11" fmla="*/ 8401949 w 9294521"/>
              <a:gd name="connsiteY11" fmla="*/ 190919 h 3784879"/>
              <a:gd name="connsiteX12" fmla="*/ 8500758 w 9294521"/>
              <a:gd name="connsiteY12" fmla="*/ 241161 h 3784879"/>
              <a:gd name="connsiteX13" fmla="*/ 8550999 w 9294521"/>
              <a:gd name="connsiteY13" fmla="*/ 261257 h 3784879"/>
              <a:gd name="connsiteX14" fmla="*/ 8611290 w 9294521"/>
              <a:gd name="connsiteY14" fmla="*/ 271306 h 3784879"/>
              <a:gd name="connsiteX15" fmla="*/ 8661531 w 9294521"/>
              <a:gd name="connsiteY15" fmla="*/ 281354 h 3784879"/>
              <a:gd name="connsiteX16" fmla="*/ 8484010 w 9294521"/>
              <a:gd name="connsiteY16" fmla="*/ 331596 h 3784879"/>
              <a:gd name="connsiteX17" fmla="*/ 7596406 w 9294521"/>
              <a:gd name="connsiteY17" fmla="*/ 422031 h 3784879"/>
              <a:gd name="connsiteX18" fmla="*/ 7305004 w 9294521"/>
              <a:gd name="connsiteY18" fmla="*/ 472273 h 3784879"/>
              <a:gd name="connsiteX19" fmla="*/ 6990156 w 9294521"/>
              <a:gd name="connsiteY19" fmla="*/ 690824 h 3784879"/>
              <a:gd name="connsiteX20" fmla="*/ 6971734 w 9294521"/>
              <a:gd name="connsiteY20" fmla="*/ 867508 h 3784879"/>
              <a:gd name="connsiteX21" fmla="*/ 7035373 w 9294521"/>
              <a:gd name="connsiteY21" fmla="*/ 1014884 h 3784879"/>
              <a:gd name="connsiteX22" fmla="*/ 7385391 w 9294521"/>
              <a:gd name="connsiteY22" fmla="*/ 1095271 h 3784879"/>
              <a:gd name="connsiteX23" fmla="*/ 8229452 w 9294521"/>
              <a:gd name="connsiteY23" fmla="*/ 1388347 h 3784879"/>
              <a:gd name="connsiteX24" fmla="*/ 9053417 w 9294521"/>
              <a:gd name="connsiteY24" fmla="*/ 1647930 h 3784879"/>
              <a:gd name="connsiteX25" fmla="*/ 9224239 w 9294521"/>
              <a:gd name="connsiteY25" fmla="*/ 1949380 h 3784879"/>
              <a:gd name="connsiteX26" fmla="*/ 9103659 w 9294521"/>
              <a:gd name="connsiteY26" fmla="*/ 2120202 h 3784879"/>
              <a:gd name="connsiteX27" fmla="*/ 8741918 w 9294521"/>
              <a:gd name="connsiteY27" fmla="*/ 2632668 h 3784879"/>
              <a:gd name="connsiteX28" fmla="*/ 8319887 w 9294521"/>
              <a:gd name="connsiteY28" fmla="*/ 3074796 h 3784879"/>
              <a:gd name="connsiteX29" fmla="*/ 8269646 w 9294521"/>
              <a:gd name="connsiteY29" fmla="*/ 3215473 h 3784879"/>
              <a:gd name="connsiteX30" fmla="*/ 8128969 w 9294521"/>
              <a:gd name="connsiteY30" fmla="*/ 3346101 h 3784879"/>
              <a:gd name="connsiteX31" fmla="*/ 7586358 w 9294521"/>
              <a:gd name="connsiteY31" fmla="*/ 3657600 h 3784879"/>
              <a:gd name="connsiteX32" fmla="*/ 502270 w 9294521"/>
              <a:gd name="connsiteY32" fmla="*/ 3627455 h 3784879"/>
              <a:gd name="connsiteX33" fmla="*/ 472125 w 9294521"/>
              <a:gd name="connsiteY33" fmla="*/ 2713055 h 3784879"/>
              <a:gd name="connsiteX34" fmla="*/ 381690 w 9294521"/>
              <a:gd name="connsiteY34" fmla="*/ 834013 h 3784879"/>
              <a:gd name="connsiteX35" fmla="*/ 391738 w 9294521"/>
              <a:gd name="connsiteY35" fmla="*/ 783772 h 3784879"/>
              <a:gd name="connsiteX36" fmla="*/ 441980 w 9294521"/>
              <a:gd name="connsiteY36" fmla="*/ 803868 h 3784879"/>
              <a:gd name="connsiteX0" fmla="*/ 441980 w 9294521"/>
              <a:gd name="connsiteY0" fmla="*/ 803868 h 3692226"/>
              <a:gd name="connsiteX1" fmla="*/ 1828652 w 9294521"/>
              <a:gd name="connsiteY1" fmla="*/ 663191 h 3692226"/>
              <a:gd name="connsiteX2" fmla="*/ 2270780 w 9294521"/>
              <a:gd name="connsiteY2" fmla="*/ 602901 h 3692226"/>
              <a:gd name="connsiteX3" fmla="*/ 2552134 w 9294521"/>
              <a:gd name="connsiteY3" fmla="*/ 492369 h 3692226"/>
              <a:gd name="connsiteX4" fmla="*/ 2602375 w 9294521"/>
              <a:gd name="connsiteY4" fmla="*/ 452176 h 3692226"/>
              <a:gd name="connsiteX5" fmla="*/ 3099769 w 9294521"/>
              <a:gd name="connsiteY5" fmla="*/ 353367 h 3692226"/>
              <a:gd name="connsiteX6" fmla="*/ 3419641 w 9294521"/>
              <a:gd name="connsiteY6" fmla="*/ 202642 h 3692226"/>
              <a:gd name="connsiteX7" fmla="*/ 4571852 w 9294521"/>
              <a:gd name="connsiteY7" fmla="*/ 110532 h 3692226"/>
              <a:gd name="connsiteX8" fmla="*/ 5968573 w 9294521"/>
              <a:gd name="connsiteY8" fmla="*/ 70339 h 3692226"/>
              <a:gd name="connsiteX9" fmla="*/ 7325101 w 9294521"/>
              <a:gd name="connsiteY9" fmla="*/ 0 h 3692226"/>
              <a:gd name="connsiteX10" fmla="*/ 7498435 w 9294521"/>
              <a:gd name="connsiteY10" fmla="*/ 60290 h 3692226"/>
              <a:gd name="connsiteX11" fmla="*/ 8401949 w 9294521"/>
              <a:gd name="connsiteY11" fmla="*/ 190919 h 3692226"/>
              <a:gd name="connsiteX12" fmla="*/ 8500758 w 9294521"/>
              <a:gd name="connsiteY12" fmla="*/ 241161 h 3692226"/>
              <a:gd name="connsiteX13" fmla="*/ 8550999 w 9294521"/>
              <a:gd name="connsiteY13" fmla="*/ 261257 h 3692226"/>
              <a:gd name="connsiteX14" fmla="*/ 8611290 w 9294521"/>
              <a:gd name="connsiteY14" fmla="*/ 271306 h 3692226"/>
              <a:gd name="connsiteX15" fmla="*/ 8661531 w 9294521"/>
              <a:gd name="connsiteY15" fmla="*/ 281354 h 3692226"/>
              <a:gd name="connsiteX16" fmla="*/ 8484010 w 9294521"/>
              <a:gd name="connsiteY16" fmla="*/ 331596 h 3692226"/>
              <a:gd name="connsiteX17" fmla="*/ 7596406 w 9294521"/>
              <a:gd name="connsiteY17" fmla="*/ 422031 h 3692226"/>
              <a:gd name="connsiteX18" fmla="*/ 7305004 w 9294521"/>
              <a:gd name="connsiteY18" fmla="*/ 472273 h 3692226"/>
              <a:gd name="connsiteX19" fmla="*/ 6990156 w 9294521"/>
              <a:gd name="connsiteY19" fmla="*/ 690824 h 3692226"/>
              <a:gd name="connsiteX20" fmla="*/ 6971734 w 9294521"/>
              <a:gd name="connsiteY20" fmla="*/ 867508 h 3692226"/>
              <a:gd name="connsiteX21" fmla="*/ 7035373 w 9294521"/>
              <a:gd name="connsiteY21" fmla="*/ 1014884 h 3692226"/>
              <a:gd name="connsiteX22" fmla="*/ 7385391 w 9294521"/>
              <a:gd name="connsiteY22" fmla="*/ 1095271 h 3692226"/>
              <a:gd name="connsiteX23" fmla="*/ 8229452 w 9294521"/>
              <a:gd name="connsiteY23" fmla="*/ 1388347 h 3692226"/>
              <a:gd name="connsiteX24" fmla="*/ 9053417 w 9294521"/>
              <a:gd name="connsiteY24" fmla="*/ 1647930 h 3692226"/>
              <a:gd name="connsiteX25" fmla="*/ 9224239 w 9294521"/>
              <a:gd name="connsiteY25" fmla="*/ 1949380 h 3692226"/>
              <a:gd name="connsiteX26" fmla="*/ 9103659 w 9294521"/>
              <a:gd name="connsiteY26" fmla="*/ 2120202 h 3692226"/>
              <a:gd name="connsiteX27" fmla="*/ 8741918 w 9294521"/>
              <a:gd name="connsiteY27" fmla="*/ 2632668 h 3692226"/>
              <a:gd name="connsiteX28" fmla="*/ 8319887 w 9294521"/>
              <a:gd name="connsiteY28" fmla="*/ 3074796 h 3692226"/>
              <a:gd name="connsiteX29" fmla="*/ 8269646 w 9294521"/>
              <a:gd name="connsiteY29" fmla="*/ 3215473 h 3692226"/>
              <a:gd name="connsiteX30" fmla="*/ 8128969 w 9294521"/>
              <a:gd name="connsiteY30" fmla="*/ 3346101 h 3692226"/>
              <a:gd name="connsiteX31" fmla="*/ 7586358 w 9294521"/>
              <a:gd name="connsiteY31" fmla="*/ 3657600 h 3692226"/>
              <a:gd name="connsiteX32" fmla="*/ 502270 w 9294521"/>
              <a:gd name="connsiteY32" fmla="*/ 3627455 h 3692226"/>
              <a:gd name="connsiteX33" fmla="*/ 472125 w 9294521"/>
              <a:gd name="connsiteY33" fmla="*/ 2713055 h 3692226"/>
              <a:gd name="connsiteX34" fmla="*/ 381690 w 9294521"/>
              <a:gd name="connsiteY34" fmla="*/ 834013 h 3692226"/>
              <a:gd name="connsiteX35" fmla="*/ 391738 w 9294521"/>
              <a:gd name="connsiteY35" fmla="*/ 783772 h 3692226"/>
              <a:gd name="connsiteX36" fmla="*/ 441980 w 9294521"/>
              <a:gd name="connsiteY36" fmla="*/ 803868 h 3692226"/>
              <a:gd name="connsiteX0" fmla="*/ 60290 w 8912831"/>
              <a:gd name="connsiteY0" fmla="*/ 803868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35" fmla="*/ 10048 w 8912831"/>
              <a:gd name="connsiteY35" fmla="*/ 783772 h 3657600"/>
              <a:gd name="connsiteX36" fmla="*/ 60290 w 8912831"/>
              <a:gd name="connsiteY36" fmla="*/ 803868 h 3657600"/>
              <a:gd name="connsiteX0" fmla="*/ 60290 w 8912831"/>
              <a:gd name="connsiteY0" fmla="*/ 803868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35" fmla="*/ 10048 w 8912831"/>
              <a:gd name="connsiteY35" fmla="*/ 783772 h 3657600"/>
              <a:gd name="connsiteX36" fmla="*/ 60290 w 8912831"/>
              <a:gd name="connsiteY36" fmla="*/ 803868 h 3657600"/>
              <a:gd name="connsiteX0" fmla="*/ 10048 w 8912831"/>
              <a:gd name="connsiteY0" fmla="*/ 783772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35" fmla="*/ 10048 w 8912831"/>
              <a:gd name="connsiteY35" fmla="*/ 783772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80386 w 8912831"/>
              <a:gd name="connsiteY34" fmla="*/ 2682911 h 3657600"/>
              <a:gd name="connsiteX35" fmla="*/ 0 w 8912831"/>
              <a:gd name="connsiteY35"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0 w 8912831"/>
              <a:gd name="connsiteY33" fmla="*/ 834013 h 3657600"/>
              <a:gd name="connsiteX0" fmla="*/ 31820 w 8792251"/>
              <a:gd name="connsiteY0" fmla="*/ 834013 h 3657600"/>
              <a:gd name="connsiteX1" fmla="*/ 1326382 w 8792251"/>
              <a:gd name="connsiteY1" fmla="*/ 663191 h 3657600"/>
              <a:gd name="connsiteX2" fmla="*/ 1768510 w 8792251"/>
              <a:gd name="connsiteY2" fmla="*/ 602901 h 3657600"/>
              <a:gd name="connsiteX3" fmla="*/ 2049864 w 8792251"/>
              <a:gd name="connsiteY3" fmla="*/ 492369 h 3657600"/>
              <a:gd name="connsiteX4" fmla="*/ 2100105 w 8792251"/>
              <a:gd name="connsiteY4" fmla="*/ 452176 h 3657600"/>
              <a:gd name="connsiteX5" fmla="*/ 2597499 w 8792251"/>
              <a:gd name="connsiteY5" fmla="*/ 353367 h 3657600"/>
              <a:gd name="connsiteX6" fmla="*/ 2917371 w 8792251"/>
              <a:gd name="connsiteY6" fmla="*/ 202642 h 3657600"/>
              <a:gd name="connsiteX7" fmla="*/ 4069582 w 8792251"/>
              <a:gd name="connsiteY7" fmla="*/ 110532 h 3657600"/>
              <a:gd name="connsiteX8" fmla="*/ 5466303 w 8792251"/>
              <a:gd name="connsiteY8" fmla="*/ 70339 h 3657600"/>
              <a:gd name="connsiteX9" fmla="*/ 6822831 w 8792251"/>
              <a:gd name="connsiteY9" fmla="*/ 0 h 3657600"/>
              <a:gd name="connsiteX10" fmla="*/ 6996165 w 8792251"/>
              <a:gd name="connsiteY10" fmla="*/ 60290 h 3657600"/>
              <a:gd name="connsiteX11" fmla="*/ 7899679 w 8792251"/>
              <a:gd name="connsiteY11" fmla="*/ 190919 h 3657600"/>
              <a:gd name="connsiteX12" fmla="*/ 7998488 w 8792251"/>
              <a:gd name="connsiteY12" fmla="*/ 241161 h 3657600"/>
              <a:gd name="connsiteX13" fmla="*/ 8048729 w 8792251"/>
              <a:gd name="connsiteY13" fmla="*/ 261257 h 3657600"/>
              <a:gd name="connsiteX14" fmla="*/ 8109020 w 8792251"/>
              <a:gd name="connsiteY14" fmla="*/ 271306 h 3657600"/>
              <a:gd name="connsiteX15" fmla="*/ 8159261 w 8792251"/>
              <a:gd name="connsiteY15" fmla="*/ 281354 h 3657600"/>
              <a:gd name="connsiteX16" fmla="*/ 7981740 w 8792251"/>
              <a:gd name="connsiteY16" fmla="*/ 331596 h 3657600"/>
              <a:gd name="connsiteX17" fmla="*/ 7094136 w 8792251"/>
              <a:gd name="connsiteY17" fmla="*/ 422031 h 3657600"/>
              <a:gd name="connsiteX18" fmla="*/ 6802734 w 8792251"/>
              <a:gd name="connsiteY18" fmla="*/ 472273 h 3657600"/>
              <a:gd name="connsiteX19" fmla="*/ 6487886 w 8792251"/>
              <a:gd name="connsiteY19" fmla="*/ 690824 h 3657600"/>
              <a:gd name="connsiteX20" fmla="*/ 6469464 w 8792251"/>
              <a:gd name="connsiteY20" fmla="*/ 867508 h 3657600"/>
              <a:gd name="connsiteX21" fmla="*/ 6533103 w 8792251"/>
              <a:gd name="connsiteY21" fmla="*/ 1014884 h 3657600"/>
              <a:gd name="connsiteX22" fmla="*/ 6883121 w 8792251"/>
              <a:gd name="connsiteY22" fmla="*/ 1095271 h 3657600"/>
              <a:gd name="connsiteX23" fmla="*/ 7727182 w 8792251"/>
              <a:gd name="connsiteY23" fmla="*/ 1388347 h 3657600"/>
              <a:gd name="connsiteX24" fmla="*/ 8551147 w 8792251"/>
              <a:gd name="connsiteY24" fmla="*/ 1647930 h 3657600"/>
              <a:gd name="connsiteX25" fmla="*/ 8721969 w 8792251"/>
              <a:gd name="connsiteY25" fmla="*/ 1949380 h 3657600"/>
              <a:gd name="connsiteX26" fmla="*/ 8601389 w 8792251"/>
              <a:gd name="connsiteY26" fmla="*/ 2120202 h 3657600"/>
              <a:gd name="connsiteX27" fmla="*/ 8239648 w 8792251"/>
              <a:gd name="connsiteY27" fmla="*/ 2632668 h 3657600"/>
              <a:gd name="connsiteX28" fmla="*/ 7817617 w 8792251"/>
              <a:gd name="connsiteY28" fmla="*/ 3074796 h 3657600"/>
              <a:gd name="connsiteX29" fmla="*/ 7767376 w 8792251"/>
              <a:gd name="connsiteY29" fmla="*/ 3215473 h 3657600"/>
              <a:gd name="connsiteX30" fmla="*/ 7626699 w 8792251"/>
              <a:gd name="connsiteY30" fmla="*/ 3346101 h 3657600"/>
              <a:gd name="connsiteX31" fmla="*/ 7084088 w 8792251"/>
              <a:gd name="connsiteY31" fmla="*/ 3657600 h 3657600"/>
              <a:gd name="connsiteX32" fmla="*/ 0 w 8792251"/>
              <a:gd name="connsiteY32" fmla="*/ 3627455 h 3657600"/>
              <a:gd name="connsiteX33" fmla="*/ 31820 w 8792251"/>
              <a:gd name="connsiteY33" fmla="*/ 834013 h 3657600"/>
              <a:gd name="connsiteX0" fmla="*/ 31820 w 8792251"/>
              <a:gd name="connsiteY0" fmla="*/ 834013 h 3657600"/>
              <a:gd name="connsiteX1" fmla="*/ 1326382 w 8792251"/>
              <a:gd name="connsiteY1" fmla="*/ 663191 h 3657600"/>
              <a:gd name="connsiteX2" fmla="*/ 1768510 w 8792251"/>
              <a:gd name="connsiteY2" fmla="*/ 602901 h 3657600"/>
              <a:gd name="connsiteX3" fmla="*/ 2049864 w 8792251"/>
              <a:gd name="connsiteY3" fmla="*/ 492369 h 3657600"/>
              <a:gd name="connsiteX4" fmla="*/ 2100105 w 8792251"/>
              <a:gd name="connsiteY4" fmla="*/ 452176 h 3657600"/>
              <a:gd name="connsiteX5" fmla="*/ 2597499 w 8792251"/>
              <a:gd name="connsiteY5" fmla="*/ 353367 h 3657600"/>
              <a:gd name="connsiteX6" fmla="*/ 2917371 w 8792251"/>
              <a:gd name="connsiteY6" fmla="*/ 202642 h 3657600"/>
              <a:gd name="connsiteX7" fmla="*/ 4069582 w 8792251"/>
              <a:gd name="connsiteY7" fmla="*/ 110532 h 3657600"/>
              <a:gd name="connsiteX8" fmla="*/ 5466303 w 8792251"/>
              <a:gd name="connsiteY8" fmla="*/ 70339 h 3657600"/>
              <a:gd name="connsiteX9" fmla="*/ 6822831 w 8792251"/>
              <a:gd name="connsiteY9" fmla="*/ 0 h 3657600"/>
              <a:gd name="connsiteX10" fmla="*/ 6996165 w 8792251"/>
              <a:gd name="connsiteY10" fmla="*/ 60290 h 3657600"/>
              <a:gd name="connsiteX11" fmla="*/ 7899679 w 8792251"/>
              <a:gd name="connsiteY11" fmla="*/ 190919 h 3657600"/>
              <a:gd name="connsiteX12" fmla="*/ 7998488 w 8792251"/>
              <a:gd name="connsiteY12" fmla="*/ 241161 h 3657600"/>
              <a:gd name="connsiteX13" fmla="*/ 8048729 w 8792251"/>
              <a:gd name="connsiteY13" fmla="*/ 261257 h 3657600"/>
              <a:gd name="connsiteX14" fmla="*/ 8109020 w 8792251"/>
              <a:gd name="connsiteY14" fmla="*/ 271306 h 3657600"/>
              <a:gd name="connsiteX15" fmla="*/ 8159261 w 8792251"/>
              <a:gd name="connsiteY15" fmla="*/ 281354 h 3657600"/>
              <a:gd name="connsiteX16" fmla="*/ 7981740 w 8792251"/>
              <a:gd name="connsiteY16" fmla="*/ 331596 h 3657600"/>
              <a:gd name="connsiteX17" fmla="*/ 7094136 w 8792251"/>
              <a:gd name="connsiteY17" fmla="*/ 422031 h 3657600"/>
              <a:gd name="connsiteX18" fmla="*/ 6802734 w 8792251"/>
              <a:gd name="connsiteY18" fmla="*/ 472273 h 3657600"/>
              <a:gd name="connsiteX19" fmla="*/ 6487886 w 8792251"/>
              <a:gd name="connsiteY19" fmla="*/ 690824 h 3657600"/>
              <a:gd name="connsiteX20" fmla="*/ 6469464 w 8792251"/>
              <a:gd name="connsiteY20" fmla="*/ 867508 h 3657600"/>
              <a:gd name="connsiteX21" fmla="*/ 6533103 w 8792251"/>
              <a:gd name="connsiteY21" fmla="*/ 1014884 h 3657600"/>
              <a:gd name="connsiteX22" fmla="*/ 6883121 w 8792251"/>
              <a:gd name="connsiteY22" fmla="*/ 1095271 h 3657600"/>
              <a:gd name="connsiteX23" fmla="*/ 7727182 w 8792251"/>
              <a:gd name="connsiteY23" fmla="*/ 1388347 h 3657600"/>
              <a:gd name="connsiteX24" fmla="*/ 8551147 w 8792251"/>
              <a:gd name="connsiteY24" fmla="*/ 1647930 h 3657600"/>
              <a:gd name="connsiteX25" fmla="*/ 8721969 w 8792251"/>
              <a:gd name="connsiteY25" fmla="*/ 1949380 h 3657600"/>
              <a:gd name="connsiteX26" fmla="*/ 8601389 w 8792251"/>
              <a:gd name="connsiteY26" fmla="*/ 2120202 h 3657600"/>
              <a:gd name="connsiteX27" fmla="*/ 8239648 w 8792251"/>
              <a:gd name="connsiteY27" fmla="*/ 2632668 h 3657600"/>
              <a:gd name="connsiteX28" fmla="*/ 7817617 w 8792251"/>
              <a:gd name="connsiteY28" fmla="*/ 3074796 h 3657600"/>
              <a:gd name="connsiteX29" fmla="*/ 7767376 w 8792251"/>
              <a:gd name="connsiteY29" fmla="*/ 3215473 h 3657600"/>
              <a:gd name="connsiteX30" fmla="*/ 7626699 w 8792251"/>
              <a:gd name="connsiteY30" fmla="*/ 3346101 h 3657600"/>
              <a:gd name="connsiteX31" fmla="*/ 7084088 w 8792251"/>
              <a:gd name="connsiteY31" fmla="*/ 3657600 h 3657600"/>
              <a:gd name="connsiteX32" fmla="*/ 0 w 8792251"/>
              <a:gd name="connsiteY32" fmla="*/ 3627455 h 3657600"/>
              <a:gd name="connsiteX33" fmla="*/ 0 w 8792251"/>
              <a:gd name="connsiteY33" fmla="*/ 3617408 h 3657600"/>
              <a:gd name="connsiteX34" fmla="*/ 31820 w 879225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120580 w 8912831"/>
              <a:gd name="connsiteY33" fmla="*/ 3617408 h 3657600"/>
              <a:gd name="connsiteX34" fmla="*/ 0 w 8912831"/>
              <a:gd name="connsiteY34" fmla="*/ 834013 h 3657600"/>
              <a:gd name="connsiteX0" fmla="*/ 31820 w 8944651"/>
              <a:gd name="connsiteY0" fmla="*/ 834013 h 3657600"/>
              <a:gd name="connsiteX1" fmla="*/ 1478782 w 8944651"/>
              <a:gd name="connsiteY1" fmla="*/ 663191 h 3657600"/>
              <a:gd name="connsiteX2" fmla="*/ 1920910 w 8944651"/>
              <a:gd name="connsiteY2" fmla="*/ 602901 h 3657600"/>
              <a:gd name="connsiteX3" fmla="*/ 2202264 w 8944651"/>
              <a:gd name="connsiteY3" fmla="*/ 492369 h 3657600"/>
              <a:gd name="connsiteX4" fmla="*/ 2252505 w 8944651"/>
              <a:gd name="connsiteY4" fmla="*/ 452176 h 3657600"/>
              <a:gd name="connsiteX5" fmla="*/ 2749899 w 8944651"/>
              <a:gd name="connsiteY5" fmla="*/ 353367 h 3657600"/>
              <a:gd name="connsiteX6" fmla="*/ 3069771 w 8944651"/>
              <a:gd name="connsiteY6" fmla="*/ 202642 h 3657600"/>
              <a:gd name="connsiteX7" fmla="*/ 4221982 w 8944651"/>
              <a:gd name="connsiteY7" fmla="*/ 110532 h 3657600"/>
              <a:gd name="connsiteX8" fmla="*/ 5618703 w 8944651"/>
              <a:gd name="connsiteY8" fmla="*/ 70339 h 3657600"/>
              <a:gd name="connsiteX9" fmla="*/ 6975231 w 8944651"/>
              <a:gd name="connsiteY9" fmla="*/ 0 h 3657600"/>
              <a:gd name="connsiteX10" fmla="*/ 7148565 w 8944651"/>
              <a:gd name="connsiteY10" fmla="*/ 60290 h 3657600"/>
              <a:gd name="connsiteX11" fmla="*/ 8052079 w 8944651"/>
              <a:gd name="connsiteY11" fmla="*/ 190919 h 3657600"/>
              <a:gd name="connsiteX12" fmla="*/ 8150888 w 8944651"/>
              <a:gd name="connsiteY12" fmla="*/ 241161 h 3657600"/>
              <a:gd name="connsiteX13" fmla="*/ 8201129 w 8944651"/>
              <a:gd name="connsiteY13" fmla="*/ 261257 h 3657600"/>
              <a:gd name="connsiteX14" fmla="*/ 8261420 w 8944651"/>
              <a:gd name="connsiteY14" fmla="*/ 271306 h 3657600"/>
              <a:gd name="connsiteX15" fmla="*/ 8311661 w 8944651"/>
              <a:gd name="connsiteY15" fmla="*/ 281354 h 3657600"/>
              <a:gd name="connsiteX16" fmla="*/ 8134140 w 8944651"/>
              <a:gd name="connsiteY16" fmla="*/ 331596 h 3657600"/>
              <a:gd name="connsiteX17" fmla="*/ 7246536 w 8944651"/>
              <a:gd name="connsiteY17" fmla="*/ 422031 h 3657600"/>
              <a:gd name="connsiteX18" fmla="*/ 6955134 w 8944651"/>
              <a:gd name="connsiteY18" fmla="*/ 472273 h 3657600"/>
              <a:gd name="connsiteX19" fmla="*/ 6640286 w 8944651"/>
              <a:gd name="connsiteY19" fmla="*/ 690824 h 3657600"/>
              <a:gd name="connsiteX20" fmla="*/ 6621864 w 8944651"/>
              <a:gd name="connsiteY20" fmla="*/ 867508 h 3657600"/>
              <a:gd name="connsiteX21" fmla="*/ 6685503 w 8944651"/>
              <a:gd name="connsiteY21" fmla="*/ 1014884 h 3657600"/>
              <a:gd name="connsiteX22" fmla="*/ 7035521 w 8944651"/>
              <a:gd name="connsiteY22" fmla="*/ 1095271 h 3657600"/>
              <a:gd name="connsiteX23" fmla="*/ 7879582 w 8944651"/>
              <a:gd name="connsiteY23" fmla="*/ 1388347 h 3657600"/>
              <a:gd name="connsiteX24" fmla="*/ 8703547 w 8944651"/>
              <a:gd name="connsiteY24" fmla="*/ 1647930 h 3657600"/>
              <a:gd name="connsiteX25" fmla="*/ 8874369 w 8944651"/>
              <a:gd name="connsiteY25" fmla="*/ 1949380 h 3657600"/>
              <a:gd name="connsiteX26" fmla="*/ 8753789 w 8944651"/>
              <a:gd name="connsiteY26" fmla="*/ 2120202 h 3657600"/>
              <a:gd name="connsiteX27" fmla="*/ 8392048 w 8944651"/>
              <a:gd name="connsiteY27" fmla="*/ 2632668 h 3657600"/>
              <a:gd name="connsiteX28" fmla="*/ 7970017 w 8944651"/>
              <a:gd name="connsiteY28" fmla="*/ 3074796 h 3657600"/>
              <a:gd name="connsiteX29" fmla="*/ 7919776 w 8944651"/>
              <a:gd name="connsiteY29" fmla="*/ 3215473 h 3657600"/>
              <a:gd name="connsiteX30" fmla="*/ 7779099 w 8944651"/>
              <a:gd name="connsiteY30" fmla="*/ 3346101 h 3657600"/>
              <a:gd name="connsiteX31" fmla="*/ 7236488 w 8944651"/>
              <a:gd name="connsiteY31" fmla="*/ 3657600 h 3657600"/>
              <a:gd name="connsiteX32" fmla="*/ 152400 w 8944651"/>
              <a:gd name="connsiteY32" fmla="*/ 3627455 h 3657600"/>
              <a:gd name="connsiteX33" fmla="*/ 0 w 8944651"/>
              <a:gd name="connsiteY33" fmla="*/ 3617408 h 3657600"/>
              <a:gd name="connsiteX34" fmla="*/ 31820 w 8944651"/>
              <a:gd name="connsiteY34" fmla="*/ 834013 h 3657600"/>
              <a:gd name="connsiteX0" fmla="*/ 31820 w 8944651"/>
              <a:gd name="connsiteY0" fmla="*/ 834013 h 3657600"/>
              <a:gd name="connsiteX1" fmla="*/ 1478782 w 8944651"/>
              <a:gd name="connsiteY1" fmla="*/ 663191 h 3657600"/>
              <a:gd name="connsiteX2" fmla="*/ 1920910 w 8944651"/>
              <a:gd name="connsiteY2" fmla="*/ 602901 h 3657600"/>
              <a:gd name="connsiteX3" fmla="*/ 2202264 w 8944651"/>
              <a:gd name="connsiteY3" fmla="*/ 492369 h 3657600"/>
              <a:gd name="connsiteX4" fmla="*/ 2252505 w 8944651"/>
              <a:gd name="connsiteY4" fmla="*/ 452176 h 3657600"/>
              <a:gd name="connsiteX5" fmla="*/ 2749899 w 8944651"/>
              <a:gd name="connsiteY5" fmla="*/ 353367 h 3657600"/>
              <a:gd name="connsiteX6" fmla="*/ 3069771 w 8944651"/>
              <a:gd name="connsiteY6" fmla="*/ 202642 h 3657600"/>
              <a:gd name="connsiteX7" fmla="*/ 4221982 w 8944651"/>
              <a:gd name="connsiteY7" fmla="*/ 110532 h 3657600"/>
              <a:gd name="connsiteX8" fmla="*/ 5618703 w 8944651"/>
              <a:gd name="connsiteY8" fmla="*/ 70339 h 3657600"/>
              <a:gd name="connsiteX9" fmla="*/ 6975231 w 8944651"/>
              <a:gd name="connsiteY9" fmla="*/ 0 h 3657600"/>
              <a:gd name="connsiteX10" fmla="*/ 7148565 w 8944651"/>
              <a:gd name="connsiteY10" fmla="*/ 60290 h 3657600"/>
              <a:gd name="connsiteX11" fmla="*/ 8052079 w 8944651"/>
              <a:gd name="connsiteY11" fmla="*/ 190919 h 3657600"/>
              <a:gd name="connsiteX12" fmla="*/ 8150888 w 8944651"/>
              <a:gd name="connsiteY12" fmla="*/ 241161 h 3657600"/>
              <a:gd name="connsiteX13" fmla="*/ 8201129 w 8944651"/>
              <a:gd name="connsiteY13" fmla="*/ 261257 h 3657600"/>
              <a:gd name="connsiteX14" fmla="*/ 8261420 w 8944651"/>
              <a:gd name="connsiteY14" fmla="*/ 271306 h 3657600"/>
              <a:gd name="connsiteX15" fmla="*/ 8311661 w 8944651"/>
              <a:gd name="connsiteY15" fmla="*/ 281354 h 3657600"/>
              <a:gd name="connsiteX16" fmla="*/ 8134140 w 8944651"/>
              <a:gd name="connsiteY16" fmla="*/ 331596 h 3657600"/>
              <a:gd name="connsiteX17" fmla="*/ 7246536 w 8944651"/>
              <a:gd name="connsiteY17" fmla="*/ 422031 h 3657600"/>
              <a:gd name="connsiteX18" fmla="*/ 6955134 w 8944651"/>
              <a:gd name="connsiteY18" fmla="*/ 472273 h 3657600"/>
              <a:gd name="connsiteX19" fmla="*/ 6640286 w 8944651"/>
              <a:gd name="connsiteY19" fmla="*/ 690824 h 3657600"/>
              <a:gd name="connsiteX20" fmla="*/ 6621864 w 8944651"/>
              <a:gd name="connsiteY20" fmla="*/ 867508 h 3657600"/>
              <a:gd name="connsiteX21" fmla="*/ 6685503 w 8944651"/>
              <a:gd name="connsiteY21" fmla="*/ 1014884 h 3657600"/>
              <a:gd name="connsiteX22" fmla="*/ 7035521 w 8944651"/>
              <a:gd name="connsiteY22" fmla="*/ 1095271 h 3657600"/>
              <a:gd name="connsiteX23" fmla="*/ 7879582 w 8944651"/>
              <a:gd name="connsiteY23" fmla="*/ 1388347 h 3657600"/>
              <a:gd name="connsiteX24" fmla="*/ 8703547 w 8944651"/>
              <a:gd name="connsiteY24" fmla="*/ 1647930 h 3657600"/>
              <a:gd name="connsiteX25" fmla="*/ 8874369 w 8944651"/>
              <a:gd name="connsiteY25" fmla="*/ 1949380 h 3657600"/>
              <a:gd name="connsiteX26" fmla="*/ 8753789 w 8944651"/>
              <a:gd name="connsiteY26" fmla="*/ 2120202 h 3657600"/>
              <a:gd name="connsiteX27" fmla="*/ 8392048 w 8944651"/>
              <a:gd name="connsiteY27" fmla="*/ 2632668 h 3657600"/>
              <a:gd name="connsiteX28" fmla="*/ 7970017 w 8944651"/>
              <a:gd name="connsiteY28" fmla="*/ 3074796 h 3657600"/>
              <a:gd name="connsiteX29" fmla="*/ 7919776 w 8944651"/>
              <a:gd name="connsiteY29" fmla="*/ 3215473 h 3657600"/>
              <a:gd name="connsiteX30" fmla="*/ 7779099 w 8944651"/>
              <a:gd name="connsiteY30" fmla="*/ 3346101 h 3657600"/>
              <a:gd name="connsiteX31" fmla="*/ 7236488 w 8944651"/>
              <a:gd name="connsiteY31" fmla="*/ 3657600 h 3657600"/>
              <a:gd name="connsiteX32" fmla="*/ 0 w 8944651"/>
              <a:gd name="connsiteY32" fmla="*/ 3617408 h 3657600"/>
              <a:gd name="connsiteX33" fmla="*/ 31820 w 8944651"/>
              <a:gd name="connsiteY33" fmla="*/ 834013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44651" h="3657600">
                <a:moveTo>
                  <a:pt x="31820" y="834013"/>
                </a:moveTo>
                <a:lnTo>
                  <a:pt x="1478782" y="663191"/>
                </a:lnTo>
                <a:lnTo>
                  <a:pt x="1920910" y="602901"/>
                </a:lnTo>
                <a:cubicBezTo>
                  <a:pt x="2014695" y="566057"/>
                  <a:pt x="2110533" y="534065"/>
                  <a:pt x="2202264" y="492369"/>
                </a:cubicBezTo>
                <a:cubicBezTo>
                  <a:pt x="2221788" y="483494"/>
                  <a:pt x="2242554" y="471174"/>
                  <a:pt x="2252505" y="452176"/>
                </a:cubicBezTo>
                <a:cubicBezTo>
                  <a:pt x="2343777" y="429009"/>
                  <a:pt x="2666163" y="417007"/>
                  <a:pt x="2749899" y="353367"/>
                </a:cubicBezTo>
                <a:cubicBezTo>
                  <a:pt x="2886110" y="311778"/>
                  <a:pt x="2996920" y="253163"/>
                  <a:pt x="3069771" y="202642"/>
                </a:cubicBezTo>
                <a:cubicBezTo>
                  <a:pt x="3315118" y="162170"/>
                  <a:pt x="3954584" y="135932"/>
                  <a:pt x="4221982" y="110532"/>
                </a:cubicBezTo>
                <a:cubicBezTo>
                  <a:pt x="4646804" y="88482"/>
                  <a:pt x="5159828" y="88761"/>
                  <a:pt x="5618703" y="70339"/>
                </a:cubicBezTo>
                <a:cubicBezTo>
                  <a:pt x="5874936" y="61965"/>
                  <a:pt x="6682154" y="1675"/>
                  <a:pt x="6975231" y="0"/>
                </a:cubicBezTo>
                <a:cubicBezTo>
                  <a:pt x="7110658" y="3660"/>
                  <a:pt x="7015210" y="36406"/>
                  <a:pt x="7148565" y="60290"/>
                </a:cubicBezTo>
                <a:cubicBezTo>
                  <a:pt x="7490779" y="121582"/>
                  <a:pt x="7724780" y="112367"/>
                  <a:pt x="8052079" y="190919"/>
                </a:cubicBezTo>
                <a:cubicBezTo>
                  <a:pt x="8135116" y="210848"/>
                  <a:pt x="8067727" y="221757"/>
                  <a:pt x="8150888" y="241161"/>
                </a:cubicBezTo>
                <a:cubicBezTo>
                  <a:pt x="8168453" y="245260"/>
                  <a:pt x="8183728" y="256511"/>
                  <a:pt x="8201129" y="261257"/>
                </a:cubicBezTo>
                <a:cubicBezTo>
                  <a:pt x="8220785" y="266618"/>
                  <a:pt x="8241374" y="267661"/>
                  <a:pt x="8261420" y="271306"/>
                </a:cubicBezTo>
                <a:cubicBezTo>
                  <a:pt x="8278223" y="274361"/>
                  <a:pt x="8294914" y="278005"/>
                  <a:pt x="8311661" y="281354"/>
                </a:cubicBezTo>
                <a:cubicBezTo>
                  <a:pt x="8068090" y="342248"/>
                  <a:pt x="8723375" y="259445"/>
                  <a:pt x="8134140" y="331596"/>
                </a:cubicBezTo>
                <a:cubicBezTo>
                  <a:pt x="7939005" y="355490"/>
                  <a:pt x="7440632" y="390797"/>
                  <a:pt x="7246536" y="422031"/>
                </a:cubicBezTo>
                <a:cubicBezTo>
                  <a:pt x="7149221" y="437691"/>
                  <a:pt x="6955134" y="472273"/>
                  <a:pt x="6955134" y="472273"/>
                </a:cubicBezTo>
                <a:cubicBezTo>
                  <a:pt x="6904892" y="478972"/>
                  <a:pt x="6695831" y="624952"/>
                  <a:pt x="6640286" y="690824"/>
                </a:cubicBezTo>
                <a:cubicBezTo>
                  <a:pt x="6584741" y="756696"/>
                  <a:pt x="6614328" y="813498"/>
                  <a:pt x="6621864" y="867508"/>
                </a:cubicBezTo>
                <a:cubicBezTo>
                  <a:pt x="6629400" y="921518"/>
                  <a:pt x="6616560" y="976924"/>
                  <a:pt x="6685503" y="1014884"/>
                </a:cubicBezTo>
                <a:cubicBezTo>
                  <a:pt x="6754446" y="1052845"/>
                  <a:pt x="6811108" y="1033027"/>
                  <a:pt x="7035521" y="1095271"/>
                </a:cubicBezTo>
                <a:cubicBezTo>
                  <a:pt x="7191399" y="1167215"/>
                  <a:pt x="7713179" y="1368537"/>
                  <a:pt x="7879582" y="1388347"/>
                </a:cubicBezTo>
                <a:cubicBezTo>
                  <a:pt x="8151841" y="1494225"/>
                  <a:pt x="8483237" y="1448602"/>
                  <a:pt x="8703547" y="1647930"/>
                </a:cubicBezTo>
                <a:cubicBezTo>
                  <a:pt x="8789191" y="1725417"/>
                  <a:pt x="8817428" y="1848897"/>
                  <a:pt x="8874369" y="1949380"/>
                </a:cubicBezTo>
                <a:cubicBezTo>
                  <a:pt x="8475038" y="2598294"/>
                  <a:pt x="8944651" y="1857766"/>
                  <a:pt x="8753789" y="2120202"/>
                </a:cubicBezTo>
                <a:cubicBezTo>
                  <a:pt x="8630807" y="2289303"/>
                  <a:pt x="8524731" y="2471067"/>
                  <a:pt x="8392048" y="2632668"/>
                </a:cubicBezTo>
                <a:cubicBezTo>
                  <a:pt x="8262762" y="2790132"/>
                  <a:pt x="8110694" y="2927420"/>
                  <a:pt x="7970017" y="3074796"/>
                </a:cubicBezTo>
                <a:cubicBezTo>
                  <a:pt x="7953270" y="3121688"/>
                  <a:pt x="7948432" y="3174752"/>
                  <a:pt x="7919776" y="3215473"/>
                </a:cubicBezTo>
                <a:cubicBezTo>
                  <a:pt x="7882950" y="3267805"/>
                  <a:pt x="7827879" y="3304684"/>
                  <a:pt x="7779099" y="3346101"/>
                </a:cubicBezTo>
                <a:cubicBezTo>
                  <a:pt x="7665218" y="3419789"/>
                  <a:pt x="7862835" y="3593960"/>
                  <a:pt x="7236488" y="3657600"/>
                </a:cubicBezTo>
                <a:lnTo>
                  <a:pt x="0" y="3617408"/>
                </a:lnTo>
                <a:lnTo>
                  <a:pt x="31820" y="834013"/>
                </a:lnTo>
                <a:close/>
              </a:path>
            </a:pathLst>
          </a:custGeom>
          <a:blipFill dpi="0" rotWithShape="1">
            <a:blip r:embed="rId5" cstate="print">
              <a:alphaModFix amt="95000"/>
            </a:blip>
            <a:srcRect/>
            <a:stretch>
              <a:fillRect b="-42000"/>
            </a:stretch>
          </a:bli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umbia NWR3.jpg"/>
          <p:cNvPicPr>
            <a:picLocks noChangeAspect="1"/>
          </p:cNvPicPr>
          <p:nvPr/>
        </p:nvPicPr>
        <p:blipFill>
          <a:blip r:embed="rId6"/>
          <a:stretch>
            <a:fillRect/>
          </a:stretch>
        </p:blipFill>
        <p:spPr>
          <a:xfrm>
            <a:off x="-532356" y="0"/>
            <a:ext cx="10208711" cy="6858000"/>
          </a:xfrm>
          <a:prstGeom prst="rect">
            <a:avLst/>
          </a:prstGeom>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0"/>
                                        <p:tgtEl>
                                          <p:spTgt spid="13"/>
                                        </p:tgtEl>
                                      </p:cBhvr>
                                    </p:animEffect>
                                    <p:set>
                                      <p:cBhvr>
                                        <p:cTn id="15" dur="1" fill="hold">
                                          <p:stCondLst>
                                            <p:cond delay="4999"/>
                                          </p:stCondLst>
                                        </p:cTn>
                                        <p:tgtEl>
                                          <p:spTgt spid="13"/>
                                        </p:tgtEl>
                                        <p:attrNameLst>
                                          <p:attrName>style.visibility</p:attrName>
                                        </p:attrNameLst>
                                      </p:cBhvr>
                                      <p:to>
                                        <p:strVal val="hidden"/>
                                      </p:to>
                                    </p:set>
                                  </p:childTnLst>
                                </p:cTn>
                              </p:par>
                              <p:par>
                                <p:cTn id="16" presetID="6" presetClass="emph" presetSubtype="0" fill="hold" grpId="1" nodeType="withEffect">
                                  <p:stCondLst>
                                    <p:cond delay="0"/>
                                  </p:stCondLst>
                                  <p:childTnLst>
                                    <p:animScale>
                                      <p:cBhvr>
                                        <p:cTn id="17" dur="2000" fill="hold"/>
                                        <p:tgtEl>
                                          <p:spTgt spid="13"/>
                                        </p:tgtEl>
                                      </p:cBhvr>
                                      <p:by x="100000" y="8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 Lakes SP - Dry Falls1.JPG"/>
          <p:cNvPicPr>
            <a:picLocks noChangeAspect="1"/>
          </p:cNvPicPr>
          <p:nvPr/>
        </p:nvPicPr>
        <p:blipFill>
          <a:blip r:embed="rId3"/>
          <a:stretch>
            <a:fillRect/>
          </a:stretch>
        </p:blipFill>
        <p:spPr>
          <a:xfrm>
            <a:off x="381000" y="1066800"/>
            <a:ext cx="8382000" cy="5512031"/>
          </a:xfrm>
          <a:prstGeom prst="rect">
            <a:avLst/>
          </a:prstGeom>
        </p:spPr>
      </p:pic>
      <p:sp>
        <p:nvSpPr>
          <p:cNvPr id="2" name="Title 1"/>
          <p:cNvSpPr>
            <a:spLocks noGrp="1"/>
          </p:cNvSpPr>
          <p:nvPr>
            <p:ph type="title"/>
          </p:nvPr>
        </p:nvSpPr>
        <p:spPr>
          <a:xfrm>
            <a:off x="457200" y="274638"/>
            <a:ext cx="8229600" cy="715962"/>
          </a:xfrm>
        </p:spPr>
        <p:txBody>
          <a:bodyPr>
            <a:normAutofit/>
          </a:bodyPr>
          <a:lstStyle/>
          <a:p>
            <a:r>
              <a:rPr lang="en-US" sz="3200" dirty="0" smtClean="0"/>
              <a:t>Evidence of Massive Waterfall Recession</a:t>
            </a:r>
            <a:endParaRPr lang="en-US" sz="3200" dirty="0"/>
          </a:p>
        </p:txBody>
      </p:sp>
      <p:grpSp>
        <p:nvGrpSpPr>
          <p:cNvPr id="13" name="Group 12"/>
          <p:cNvGrpSpPr/>
          <p:nvPr/>
        </p:nvGrpSpPr>
        <p:grpSpPr>
          <a:xfrm>
            <a:off x="354204" y="2411605"/>
            <a:ext cx="8407960" cy="4173719"/>
            <a:chOff x="354204" y="2411605"/>
            <a:chExt cx="8407960" cy="4173719"/>
          </a:xfrm>
        </p:grpSpPr>
        <p:sp>
          <p:nvSpPr>
            <p:cNvPr id="9" name="Freeform 8"/>
            <p:cNvSpPr/>
            <p:nvPr/>
          </p:nvSpPr>
          <p:spPr>
            <a:xfrm>
              <a:off x="354204" y="2863780"/>
              <a:ext cx="8407960" cy="3721544"/>
            </a:xfrm>
            <a:custGeom>
              <a:avLst/>
              <a:gdLst>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52394 w 8545103"/>
                <a:gd name="connsiteY18" fmla="*/ 924449 h 3721544"/>
                <a:gd name="connsiteX19" fmla="*/ 8432298 w 8545103"/>
                <a:gd name="connsiteY19" fmla="*/ 612950 h 3721544"/>
                <a:gd name="connsiteX20" fmla="*/ 7487753 w 8545103"/>
                <a:gd name="connsiteY20" fmla="*/ 442128 h 3721544"/>
                <a:gd name="connsiteX21" fmla="*/ 7146109 w 8545103"/>
                <a:gd name="connsiteY21" fmla="*/ 261257 h 3721544"/>
                <a:gd name="connsiteX22" fmla="*/ 7166205 w 8545103"/>
                <a:gd name="connsiteY22" fmla="*/ 120580 h 3721544"/>
                <a:gd name="connsiteX23" fmla="*/ 7085819 w 8545103"/>
                <a:gd name="connsiteY23" fmla="*/ 40194 h 3721544"/>
                <a:gd name="connsiteX24" fmla="*/ 7065722 w 8545103"/>
                <a:gd name="connsiteY24" fmla="*/ 10049 h 3721544"/>
                <a:gd name="connsiteX25" fmla="*/ 7025528 w 8545103"/>
                <a:gd name="connsiteY25" fmla="*/ 0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52394 w 8545103"/>
                <a:gd name="connsiteY18" fmla="*/ 924449 h 3721544"/>
                <a:gd name="connsiteX19" fmla="*/ 8432298 w 8545103"/>
                <a:gd name="connsiteY19" fmla="*/ 612950 h 3721544"/>
                <a:gd name="connsiteX20" fmla="*/ 7487753 w 8545103"/>
                <a:gd name="connsiteY20" fmla="*/ 442128 h 3721544"/>
                <a:gd name="connsiteX21" fmla="*/ 7146109 w 8545103"/>
                <a:gd name="connsiteY21" fmla="*/ 261257 h 3721544"/>
                <a:gd name="connsiteX22" fmla="*/ 7166205 w 8545103"/>
                <a:gd name="connsiteY22" fmla="*/ 120580 h 3721544"/>
                <a:gd name="connsiteX23" fmla="*/ 7085819 w 8545103"/>
                <a:gd name="connsiteY23" fmla="*/ 40194 h 3721544"/>
                <a:gd name="connsiteX24" fmla="*/ 7065722 w 8545103"/>
                <a:gd name="connsiteY24" fmla="*/ 10049 h 3721544"/>
                <a:gd name="connsiteX25" fmla="*/ 7025528 w 8545103"/>
                <a:gd name="connsiteY25" fmla="*/ 0 h 3721544"/>
                <a:gd name="connsiteX26" fmla="*/ 413713 w 8545103"/>
                <a:gd name="connsiteY26"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52394 w 8545103"/>
                <a:gd name="connsiteY18" fmla="*/ 924449 h 3721544"/>
                <a:gd name="connsiteX19" fmla="*/ 8432298 w 8545103"/>
                <a:gd name="connsiteY19" fmla="*/ 612950 h 3721544"/>
                <a:gd name="connsiteX20" fmla="*/ 7487753 w 8545103"/>
                <a:gd name="connsiteY20" fmla="*/ 442128 h 3721544"/>
                <a:gd name="connsiteX21" fmla="*/ 7146109 w 8545103"/>
                <a:gd name="connsiteY21" fmla="*/ 261257 h 3721544"/>
                <a:gd name="connsiteX22" fmla="*/ 7166205 w 8545103"/>
                <a:gd name="connsiteY22" fmla="*/ 120580 h 3721544"/>
                <a:gd name="connsiteX23" fmla="*/ 7085819 w 8545103"/>
                <a:gd name="connsiteY23" fmla="*/ 40194 h 3721544"/>
                <a:gd name="connsiteX24" fmla="*/ 7065722 w 8545103"/>
                <a:gd name="connsiteY24" fmla="*/ 10049 h 3721544"/>
                <a:gd name="connsiteX25" fmla="*/ 7025528 w 8545103"/>
                <a:gd name="connsiteY25" fmla="*/ 0 h 3721544"/>
                <a:gd name="connsiteX26" fmla="*/ 4716082 w 8545103"/>
                <a:gd name="connsiteY26" fmla="*/ 610438 h 3721544"/>
                <a:gd name="connsiteX27" fmla="*/ 413713 w 8545103"/>
                <a:gd name="connsiteY27" fmla="*/ 1055077 h 3721544"/>
                <a:gd name="connsiteX0" fmla="*/ 413713 w 8588047"/>
                <a:gd name="connsiteY0" fmla="*/ 1055077 h 3721544"/>
                <a:gd name="connsiteX1" fmla="*/ 383568 w 8588047"/>
                <a:gd name="connsiteY1" fmla="*/ 1065125 h 3721544"/>
                <a:gd name="connsiteX2" fmla="*/ 51972 w 8588047"/>
                <a:gd name="connsiteY2" fmla="*/ 1557495 h 3721544"/>
                <a:gd name="connsiteX3" fmla="*/ 31876 w 8588047"/>
                <a:gd name="connsiteY3" fmla="*/ 2411605 h 3721544"/>
                <a:gd name="connsiteX4" fmla="*/ 92166 w 8588047"/>
                <a:gd name="connsiteY4" fmla="*/ 3014506 h 3721544"/>
                <a:gd name="connsiteX5" fmla="*/ 192649 w 8588047"/>
                <a:gd name="connsiteY5" fmla="*/ 3125038 h 3721544"/>
                <a:gd name="connsiteX6" fmla="*/ 1619515 w 8588047"/>
                <a:gd name="connsiteY6" fmla="*/ 3446585 h 3721544"/>
                <a:gd name="connsiteX7" fmla="*/ 1790337 w 8588047"/>
                <a:gd name="connsiteY7" fmla="*/ 3406391 h 3721544"/>
                <a:gd name="connsiteX8" fmla="*/ 3006188 w 8588047"/>
                <a:gd name="connsiteY8" fmla="*/ 3516923 h 3721544"/>
                <a:gd name="connsiteX9" fmla="*/ 3940684 w 8588047"/>
                <a:gd name="connsiteY9" fmla="*/ 3547068 h 3721544"/>
                <a:gd name="connsiteX10" fmla="*/ 4865133 w 8588047"/>
                <a:gd name="connsiteY10" fmla="*/ 3697794 h 3721544"/>
                <a:gd name="connsiteX11" fmla="*/ 5116342 w 8588047"/>
                <a:gd name="connsiteY11" fmla="*/ 3667649 h 3721544"/>
                <a:gd name="connsiteX12" fmla="*/ 5588614 w 8588047"/>
                <a:gd name="connsiteY12" fmla="*/ 3627455 h 3721544"/>
                <a:gd name="connsiteX13" fmla="*/ 8392104 w 8588047"/>
                <a:gd name="connsiteY13" fmla="*/ 3647552 h 3721544"/>
                <a:gd name="connsiteX14" fmla="*/ 8462443 w 8588047"/>
                <a:gd name="connsiteY14" fmla="*/ 3245618 h 3721544"/>
                <a:gd name="connsiteX15" fmla="*/ 8482539 w 8588047"/>
                <a:gd name="connsiteY15" fmla="*/ 2441750 h 3721544"/>
                <a:gd name="connsiteX16" fmla="*/ 8462443 w 8588047"/>
                <a:gd name="connsiteY16" fmla="*/ 1708220 h 3721544"/>
                <a:gd name="connsiteX17" fmla="*/ 8422249 w 8588047"/>
                <a:gd name="connsiteY17" fmla="*/ 1326383 h 3721544"/>
                <a:gd name="connsiteX18" fmla="*/ 8432298 w 8588047"/>
                <a:gd name="connsiteY18" fmla="*/ 612950 h 3721544"/>
                <a:gd name="connsiteX19" fmla="*/ 7487753 w 8588047"/>
                <a:gd name="connsiteY19" fmla="*/ 442128 h 3721544"/>
                <a:gd name="connsiteX20" fmla="*/ 7146109 w 8588047"/>
                <a:gd name="connsiteY20" fmla="*/ 261257 h 3721544"/>
                <a:gd name="connsiteX21" fmla="*/ 7166205 w 8588047"/>
                <a:gd name="connsiteY21" fmla="*/ 120580 h 3721544"/>
                <a:gd name="connsiteX22" fmla="*/ 7085819 w 8588047"/>
                <a:gd name="connsiteY22" fmla="*/ 40194 h 3721544"/>
                <a:gd name="connsiteX23" fmla="*/ 7065722 w 8588047"/>
                <a:gd name="connsiteY23" fmla="*/ 10049 h 3721544"/>
                <a:gd name="connsiteX24" fmla="*/ 7025528 w 8588047"/>
                <a:gd name="connsiteY24" fmla="*/ 0 h 3721544"/>
                <a:gd name="connsiteX25" fmla="*/ 4716082 w 8588047"/>
                <a:gd name="connsiteY25" fmla="*/ 610438 h 3721544"/>
                <a:gd name="connsiteX26" fmla="*/ 413713 w 8588047"/>
                <a:gd name="connsiteY26"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32298 w 8545103"/>
                <a:gd name="connsiteY18" fmla="*/ 612950 h 3721544"/>
                <a:gd name="connsiteX19" fmla="*/ 7487753 w 8545103"/>
                <a:gd name="connsiteY19" fmla="*/ 442128 h 3721544"/>
                <a:gd name="connsiteX20" fmla="*/ 7146109 w 8545103"/>
                <a:gd name="connsiteY20" fmla="*/ 261257 h 3721544"/>
                <a:gd name="connsiteX21" fmla="*/ 7166205 w 8545103"/>
                <a:gd name="connsiteY21" fmla="*/ 120580 h 3721544"/>
                <a:gd name="connsiteX22" fmla="*/ 7085819 w 8545103"/>
                <a:gd name="connsiteY22" fmla="*/ 40194 h 3721544"/>
                <a:gd name="connsiteX23" fmla="*/ 7065722 w 8545103"/>
                <a:gd name="connsiteY23" fmla="*/ 10049 h 3721544"/>
                <a:gd name="connsiteX24" fmla="*/ 7025528 w 8545103"/>
                <a:gd name="connsiteY24" fmla="*/ 0 h 3721544"/>
                <a:gd name="connsiteX25" fmla="*/ 4716082 w 8545103"/>
                <a:gd name="connsiteY25" fmla="*/ 610438 h 3721544"/>
                <a:gd name="connsiteX26" fmla="*/ 413713 w 8545103"/>
                <a:gd name="connsiteY26"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22249 w 8545103"/>
                <a:gd name="connsiteY16" fmla="*/ 1326383 h 3721544"/>
                <a:gd name="connsiteX17" fmla="*/ 8432298 w 8545103"/>
                <a:gd name="connsiteY17" fmla="*/ 612950 h 3721544"/>
                <a:gd name="connsiteX18" fmla="*/ 7487753 w 8545103"/>
                <a:gd name="connsiteY18" fmla="*/ 442128 h 3721544"/>
                <a:gd name="connsiteX19" fmla="*/ 7146109 w 8545103"/>
                <a:gd name="connsiteY19" fmla="*/ 261257 h 3721544"/>
                <a:gd name="connsiteX20" fmla="*/ 7166205 w 8545103"/>
                <a:gd name="connsiteY20" fmla="*/ 120580 h 3721544"/>
                <a:gd name="connsiteX21" fmla="*/ 7085819 w 8545103"/>
                <a:gd name="connsiteY21" fmla="*/ 40194 h 3721544"/>
                <a:gd name="connsiteX22" fmla="*/ 7065722 w 8545103"/>
                <a:gd name="connsiteY22" fmla="*/ 10049 h 3721544"/>
                <a:gd name="connsiteX23" fmla="*/ 7025528 w 8545103"/>
                <a:gd name="connsiteY23" fmla="*/ 0 h 3721544"/>
                <a:gd name="connsiteX24" fmla="*/ 4716082 w 8545103"/>
                <a:gd name="connsiteY24" fmla="*/ 610438 h 3721544"/>
                <a:gd name="connsiteX25" fmla="*/ 413713 w 8545103"/>
                <a:gd name="connsiteY25"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22249 w 8545103"/>
                <a:gd name="connsiteY16" fmla="*/ 1326383 h 3721544"/>
                <a:gd name="connsiteX17" fmla="*/ 8432298 w 8545103"/>
                <a:gd name="connsiteY17" fmla="*/ 612950 h 3721544"/>
                <a:gd name="connsiteX18" fmla="*/ 7487753 w 8545103"/>
                <a:gd name="connsiteY18" fmla="*/ 442128 h 3721544"/>
                <a:gd name="connsiteX19" fmla="*/ 7146109 w 8545103"/>
                <a:gd name="connsiteY19" fmla="*/ 261257 h 3721544"/>
                <a:gd name="connsiteX20" fmla="*/ 7166205 w 8545103"/>
                <a:gd name="connsiteY20" fmla="*/ 120580 h 3721544"/>
                <a:gd name="connsiteX21" fmla="*/ 7085819 w 8545103"/>
                <a:gd name="connsiteY21" fmla="*/ 40194 h 3721544"/>
                <a:gd name="connsiteX22" fmla="*/ 7065722 w 8545103"/>
                <a:gd name="connsiteY22" fmla="*/ 10049 h 3721544"/>
                <a:gd name="connsiteX23" fmla="*/ 7025528 w 8545103"/>
                <a:gd name="connsiteY23" fmla="*/ 0 h 3721544"/>
                <a:gd name="connsiteX24" fmla="*/ 4716082 w 8545103"/>
                <a:gd name="connsiteY24" fmla="*/ 610438 h 3721544"/>
                <a:gd name="connsiteX25" fmla="*/ 413713 w 8545103"/>
                <a:gd name="connsiteY25"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22249 w 8545103"/>
                <a:gd name="connsiteY15" fmla="*/ 1326383 h 3721544"/>
                <a:gd name="connsiteX16" fmla="*/ 8432298 w 8545103"/>
                <a:gd name="connsiteY16" fmla="*/ 612950 h 3721544"/>
                <a:gd name="connsiteX17" fmla="*/ 7487753 w 8545103"/>
                <a:gd name="connsiteY17" fmla="*/ 442128 h 3721544"/>
                <a:gd name="connsiteX18" fmla="*/ 7146109 w 8545103"/>
                <a:gd name="connsiteY18" fmla="*/ 261257 h 3721544"/>
                <a:gd name="connsiteX19" fmla="*/ 7166205 w 8545103"/>
                <a:gd name="connsiteY19" fmla="*/ 120580 h 3721544"/>
                <a:gd name="connsiteX20" fmla="*/ 7085819 w 8545103"/>
                <a:gd name="connsiteY20" fmla="*/ 40194 h 3721544"/>
                <a:gd name="connsiteX21" fmla="*/ 7065722 w 8545103"/>
                <a:gd name="connsiteY21" fmla="*/ 10049 h 3721544"/>
                <a:gd name="connsiteX22" fmla="*/ 7025528 w 8545103"/>
                <a:gd name="connsiteY22" fmla="*/ 0 h 3721544"/>
                <a:gd name="connsiteX23" fmla="*/ 4716082 w 8545103"/>
                <a:gd name="connsiteY23" fmla="*/ 610438 h 3721544"/>
                <a:gd name="connsiteX24" fmla="*/ 413713 w 8545103"/>
                <a:gd name="connsiteY24" fmla="*/ 1055077 h 3721544"/>
                <a:gd name="connsiteX0" fmla="*/ 8422249 w 8553883"/>
                <a:gd name="connsiteY0" fmla="*/ 1326383 h 3721544"/>
                <a:gd name="connsiteX1" fmla="*/ 8432298 w 8553883"/>
                <a:gd name="connsiteY1" fmla="*/ 612950 h 3721544"/>
                <a:gd name="connsiteX2" fmla="*/ 7487753 w 8553883"/>
                <a:gd name="connsiteY2" fmla="*/ 442128 h 3721544"/>
                <a:gd name="connsiteX3" fmla="*/ 7146109 w 8553883"/>
                <a:gd name="connsiteY3" fmla="*/ 261257 h 3721544"/>
                <a:gd name="connsiteX4" fmla="*/ 7166205 w 8553883"/>
                <a:gd name="connsiteY4" fmla="*/ 120580 h 3721544"/>
                <a:gd name="connsiteX5" fmla="*/ 7085819 w 8553883"/>
                <a:gd name="connsiteY5" fmla="*/ 40194 h 3721544"/>
                <a:gd name="connsiteX6" fmla="*/ 7065722 w 8553883"/>
                <a:gd name="connsiteY6" fmla="*/ 10049 h 3721544"/>
                <a:gd name="connsiteX7" fmla="*/ 7025528 w 8553883"/>
                <a:gd name="connsiteY7" fmla="*/ 0 h 3721544"/>
                <a:gd name="connsiteX8" fmla="*/ 4716082 w 8553883"/>
                <a:gd name="connsiteY8" fmla="*/ 610438 h 3721544"/>
                <a:gd name="connsiteX9" fmla="*/ 413713 w 8553883"/>
                <a:gd name="connsiteY9" fmla="*/ 1055077 h 3721544"/>
                <a:gd name="connsiteX10" fmla="*/ 383568 w 8553883"/>
                <a:gd name="connsiteY10" fmla="*/ 1065125 h 3721544"/>
                <a:gd name="connsiteX11" fmla="*/ 51972 w 8553883"/>
                <a:gd name="connsiteY11" fmla="*/ 1557495 h 3721544"/>
                <a:gd name="connsiteX12" fmla="*/ 31876 w 8553883"/>
                <a:gd name="connsiteY12" fmla="*/ 2411605 h 3721544"/>
                <a:gd name="connsiteX13" fmla="*/ 92166 w 8553883"/>
                <a:gd name="connsiteY13" fmla="*/ 3014506 h 3721544"/>
                <a:gd name="connsiteX14" fmla="*/ 192649 w 8553883"/>
                <a:gd name="connsiteY14" fmla="*/ 3125038 h 3721544"/>
                <a:gd name="connsiteX15" fmla="*/ 1619515 w 8553883"/>
                <a:gd name="connsiteY15" fmla="*/ 3446585 h 3721544"/>
                <a:gd name="connsiteX16" fmla="*/ 1790337 w 8553883"/>
                <a:gd name="connsiteY16" fmla="*/ 3406391 h 3721544"/>
                <a:gd name="connsiteX17" fmla="*/ 3006188 w 8553883"/>
                <a:gd name="connsiteY17" fmla="*/ 3516923 h 3721544"/>
                <a:gd name="connsiteX18" fmla="*/ 3940684 w 8553883"/>
                <a:gd name="connsiteY18" fmla="*/ 3547068 h 3721544"/>
                <a:gd name="connsiteX19" fmla="*/ 4865133 w 8553883"/>
                <a:gd name="connsiteY19" fmla="*/ 3697794 h 3721544"/>
                <a:gd name="connsiteX20" fmla="*/ 5116342 w 8553883"/>
                <a:gd name="connsiteY20" fmla="*/ 3667649 h 3721544"/>
                <a:gd name="connsiteX21" fmla="*/ 5588614 w 8553883"/>
                <a:gd name="connsiteY21" fmla="*/ 3627455 h 3721544"/>
                <a:gd name="connsiteX22" fmla="*/ 8392104 w 8553883"/>
                <a:gd name="connsiteY22" fmla="*/ 3647552 h 3721544"/>
                <a:gd name="connsiteX23" fmla="*/ 8553883 w 8553883"/>
                <a:gd name="connsiteY23" fmla="*/ 3337058 h 3721544"/>
                <a:gd name="connsiteX0" fmla="*/ 8422249 w 8553883"/>
                <a:gd name="connsiteY0" fmla="*/ 1326383 h 3721544"/>
                <a:gd name="connsiteX1" fmla="*/ 8432298 w 8553883"/>
                <a:gd name="connsiteY1" fmla="*/ 612950 h 3721544"/>
                <a:gd name="connsiteX2" fmla="*/ 7487753 w 8553883"/>
                <a:gd name="connsiteY2" fmla="*/ 442128 h 3721544"/>
                <a:gd name="connsiteX3" fmla="*/ 7146109 w 8553883"/>
                <a:gd name="connsiteY3" fmla="*/ 261257 h 3721544"/>
                <a:gd name="connsiteX4" fmla="*/ 7166205 w 8553883"/>
                <a:gd name="connsiteY4" fmla="*/ 120580 h 3721544"/>
                <a:gd name="connsiteX5" fmla="*/ 7085819 w 8553883"/>
                <a:gd name="connsiteY5" fmla="*/ 40194 h 3721544"/>
                <a:gd name="connsiteX6" fmla="*/ 7065722 w 8553883"/>
                <a:gd name="connsiteY6" fmla="*/ 10049 h 3721544"/>
                <a:gd name="connsiteX7" fmla="*/ 7025528 w 8553883"/>
                <a:gd name="connsiteY7" fmla="*/ 0 h 3721544"/>
                <a:gd name="connsiteX8" fmla="*/ 4716082 w 8553883"/>
                <a:gd name="connsiteY8" fmla="*/ 610438 h 3721544"/>
                <a:gd name="connsiteX9" fmla="*/ 413713 w 8553883"/>
                <a:gd name="connsiteY9" fmla="*/ 1055077 h 3721544"/>
                <a:gd name="connsiteX10" fmla="*/ 383568 w 8553883"/>
                <a:gd name="connsiteY10" fmla="*/ 1065125 h 3721544"/>
                <a:gd name="connsiteX11" fmla="*/ 51972 w 8553883"/>
                <a:gd name="connsiteY11" fmla="*/ 1557495 h 3721544"/>
                <a:gd name="connsiteX12" fmla="*/ 31876 w 8553883"/>
                <a:gd name="connsiteY12" fmla="*/ 2411605 h 3721544"/>
                <a:gd name="connsiteX13" fmla="*/ 92166 w 8553883"/>
                <a:gd name="connsiteY13" fmla="*/ 3014506 h 3721544"/>
                <a:gd name="connsiteX14" fmla="*/ 192649 w 8553883"/>
                <a:gd name="connsiteY14" fmla="*/ 3125038 h 3721544"/>
                <a:gd name="connsiteX15" fmla="*/ 1619515 w 8553883"/>
                <a:gd name="connsiteY15" fmla="*/ 3446585 h 3721544"/>
                <a:gd name="connsiteX16" fmla="*/ 1790337 w 8553883"/>
                <a:gd name="connsiteY16" fmla="*/ 3406391 h 3721544"/>
                <a:gd name="connsiteX17" fmla="*/ 3006188 w 8553883"/>
                <a:gd name="connsiteY17" fmla="*/ 3516923 h 3721544"/>
                <a:gd name="connsiteX18" fmla="*/ 3940684 w 8553883"/>
                <a:gd name="connsiteY18" fmla="*/ 3547068 h 3721544"/>
                <a:gd name="connsiteX19" fmla="*/ 4865133 w 8553883"/>
                <a:gd name="connsiteY19" fmla="*/ 3697794 h 3721544"/>
                <a:gd name="connsiteX20" fmla="*/ 5116342 w 8553883"/>
                <a:gd name="connsiteY20" fmla="*/ 3667649 h 3721544"/>
                <a:gd name="connsiteX21" fmla="*/ 5588614 w 8553883"/>
                <a:gd name="connsiteY21" fmla="*/ 3627455 h 3721544"/>
                <a:gd name="connsiteX22" fmla="*/ 8392104 w 8553883"/>
                <a:gd name="connsiteY22" fmla="*/ 3647552 h 3721544"/>
                <a:gd name="connsiteX23" fmla="*/ 8553883 w 8553883"/>
                <a:gd name="connsiteY23" fmla="*/ 3337058 h 3721544"/>
                <a:gd name="connsiteX24" fmla="*/ 8422249 w 8553883"/>
                <a:gd name="connsiteY24" fmla="*/ 1326383 h 3721544"/>
                <a:gd name="connsiteX0" fmla="*/ 8422249 w 8864376"/>
                <a:gd name="connsiteY0" fmla="*/ 1326383 h 3721544"/>
                <a:gd name="connsiteX1" fmla="*/ 8432298 w 8864376"/>
                <a:gd name="connsiteY1" fmla="*/ 612950 h 3721544"/>
                <a:gd name="connsiteX2" fmla="*/ 7487753 w 8864376"/>
                <a:gd name="connsiteY2" fmla="*/ 442128 h 3721544"/>
                <a:gd name="connsiteX3" fmla="*/ 7146109 w 8864376"/>
                <a:gd name="connsiteY3" fmla="*/ 261257 h 3721544"/>
                <a:gd name="connsiteX4" fmla="*/ 7166205 w 8864376"/>
                <a:gd name="connsiteY4" fmla="*/ 120580 h 3721544"/>
                <a:gd name="connsiteX5" fmla="*/ 7085819 w 8864376"/>
                <a:gd name="connsiteY5" fmla="*/ 40194 h 3721544"/>
                <a:gd name="connsiteX6" fmla="*/ 7065722 w 8864376"/>
                <a:gd name="connsiteY6" fmla="*/ 10049 h 3721544"/>
                <a:gd name="connsiteX7" fmla="*/ 7025528 w 8864376"/>
                <a:gd name="connsiteY7" fmla="*/ 0 h 3721544"/>
                <a:gd name="connsiteX8" fmla="*/ 4716082 w 8864376"/>
                <a:gd name="connsiteY8" fmla="*/ 610438 h 3721544"/>
                <a:gd name="connsiteX9" fmla="*/ 413713 w 8864376"/>
                <a:gd name="connsiteY9" fmla="*/ 1055077 h 3721544"/>
                <a:gd name="connsiteX10" fmla="*/ 383568 w 8864376"/>
                <a:gd name="connsiteY10" fmla="*/ 1065125 h 3721544"/>
                <a:gd name="connsiteX11" fmla="*/ 51972 w 8864376"/>
                <a:gd name="connsiteY11" fmla="*/ 1557495 h 3721544"/>
                <a:gd name="connsiteX12" fmla="*/ 31876 w 8864376"/>
                <a:gd name="connsiteY12" fmla="*/ 2411605 h 3721544"/>
                <a:gd name="connsiteX13" fmla="*/ 92166 w 8864376"/>
                <a:gd name="connsiteY13" fmla="*/ 3014506 h 3721544"/>
                <a:gd name="connsiteX14" fmla="*/ 192649 w 8864376"/>
                <a:gd name="connsiteY14" fmla="*/ 3125038 h 3721544"/>
                <a:gd name="connsiteX15" fmla="*/ 1619515 w 8864376"/>
                <a:gd name="connsiteY15" fmla="*/ 3446585 h 3721544"/>
                <a:gd name="connsiteX16" fmla="*/ 1790337 w 8864376"/>
                <a:gd name="connsiteY16" fmla="*/ 3406391 h 3721544"/>
                <a:gd name="connsiteX17" fmla="*/ 3006188 w 8864376"/>
                <a:gd name="connsiteY17" fmla="*/ 3516923 h 3721544"/>
                <a:gd name="connsiteX18" fmla="*/ 3940684 w 8864376"/>
                <a:gd name="connsiteY18" fmla="*/ 3547068 h 3721544"/>
                <a:gd name="connsiteX19" fmla="*/ 4865133 w 8864376"/>
                <a:gd name="connsiteY19" fmla="*/ 3697794 h 3721544"/>
                <a:gd name="connsiteX20" fmla="*/ 5116342 w 8864376"/>
                <a:gd name="connsiteY20" fmla="*/ 3667649 h 3721544"/>
                <a:gd name="connsiteX21" fmla="*/ 5588614 w 8864376"/>
                <a:gd name="connsiteY21" fmla="*/ 3627455 h 3721544"/>
                <a:gd name="connsiteX22" fmla="*/ 8392104 w 8864376"/>
                <a:gd name="connsiteY22" fmla="*/ 3647552 h 3721544"/>
                <a:gd name="connsiteX23" fmla="*/ 8422249 w 8864376"/>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92649 w 8432298"/>
                <a:gd name="connsiteY14" fmla="*/ 3125038 h 3721544"/>
                <a:gd name="connsiteX15" fmla="*/ 1619515 w 8432298"/>
                <a:gd name="connsiteY15" fmla="*/ 3446585 h 3721544"/>
                <a:gd name="connsiteX16" fmla="*/ 1790337 w 8432298"/>
                <a:gd name="connsiteY16" fmla="*/ 3406391 h 3721544"/>
                <a:gd name="connsiteX17" fmla="*/ 3006188 w 8432298"/>
                <a:gd name="connsiteY17" fmla="*/ 3516923 h 3721544"/>
                <a:gd name="connsiteX18" fmla="*/ 3940684 w 8432298"/>
                <a:gd name="connsiteY18" fmla="*/ 3547068 h 3721544"/>
                <a:gd name="connsiteX19" fmla="*/ 4865133 w 8432298"/>
                <a:gd name="connsiteY19" fmla="*/ 3697794 h 3721544"/>
                <a:gd name="connsiteX20" fmla="*/ 5116342 w 8432298"/>
                <a:gd name="connsiteY20" fmla="*/ 3667649 h 3721544"/>
                <a:gd name="connsiteX21" fmla="*/ 5588614 w 8432298"/>
                <a:gd name="connsiteY21" fmla="*/ 3627455 h 3721544"/>
                <a:gd name="connsiteX22" fmla="*/ 8392104 w 8432298"/>
                <a:gd name="connsiteY22" fmla="*/ 3647552 h 3721544"/>
                <a:gd name="connsiteX23" fmla="*/ 8422249 w 8432298"/>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92649 w 8432298"/>
                <a:gd name="connsiteY14" fmla="*/ 3125038 h 3721544"/>
                <a:gd name="connsiteX15" fmla="*/ 1619515 w 8432298"/>
                <a:gd name="connsiteY15" fmla="*/ 3446585 h 3721544"/>
                <a:gd name="connsiteX16" fmla="*/ 1790337 w 8432298"/>
                <a:gd name="connsiteY16" fmla="*/ 3406391 h 3721544"/>
                <a:gd name="connsiteX17" fmla="*/ 3006188 w 8432298"/>
                <a:gd name="connsiteY17" fmla="*/ 3516923 h 3721544"/>
                <a:gd name="connsiteX18" fmla="*/ 3940684 w 8432298"/>
                <a:gd name="connsiteY18" fmla="*/ 3547068 h 3721544"/>
                <a:gd name="connsiteX19" fmla="*/ 4865133 w 8432298"/>
                <a:gd name="connsiteY19" fmla="*/ 3697794 h 3721544"/>
                <a:gd name="connsiteX20" fmla="*/ 5116342 w 8432298"/>
                <a:gd name="connsiteY20" fmla="*/ 3667649 h 3721544"/>
                <a:gd name="connsiteX21" fmla="*/ 5588614 w 8432298"/>
                <a:gd name="connsiteY21" fmla="*/ 3627455 h 3721544"/>
                <a:gd name="connsiteX22" fmla="*/ 8392104 w 8432298"/>
                <a:gd name="connsiteY22" fmla="*/ 3647552 h 3721544"/>
                <a:gd name="connsiteX23" fmla="*/ 8382055 w 8432298"/>
                <a:gd name="connsiteY23" fmla="*/ 3637504 h 3721544"/>
                <a:gd name="connsiteX24" fmla="*/ 8422249 w 8432298"/>
                <a:gd name="connsiteY24" fmla="*/ 1326383 h 3721544"/>
                <a:gd name="connsiteX0" fmla="*/ 8422249 w 8521058"/>
                <a:gd name="connsiteY0" fmla="*/ 1326383 h 3805813"/>
                <a:gd name="connsiteX1" fmla="*/ 8432298 w 8521058"/>
                <a:gd name="connsiteY1" fmla="*/ 612950 h 3805813"/>
                <a:gd name="connsiteX2" fmla="*/ 7487753 w 8521058"/>
                <a:gd name="connsiteY2" fmla="*/ 442128 h 3805813"/>
                <a:gd name="connsiteX3" fmla="*/ 7146109 w 8521058"/>
                <a:gd name="connsiteY3" fmla="*/ 261257 h 3805813"/>
                <a:gd name="connsiteX4" fmla="*/ 7166205 w 8521058"/>
                <a:gd name="connsiteY4" fmla="*/ 120580 h 3805813"/>
                <a:gd name="connsiteX5" fmla="*/ 7085819 w 8521058"/>
                <a:gd name="connsiteY5" fmla="*/ 40194 h 3805813"/>
                <a:gd name="connsiteX6" fmla="*/ 7065722 w 8521058"/>
                <a:gd name="connsiteY6" fmla="*/ 10049 h 3805813"/>
                <a:gd name="connsiteX7" fmla="*/ 7025528 w 8521058"/>
                <a:gd name="connsiteY7" fmla="*/ 0 h 3805813"/>
                <a:gd name="connsiteX8" fmla="*/ 4716082 w 8521058"/>
                <a:gd name="connsiteY8" fmla="*/ 610438 h 3805813"/>
                <a:gd name="connsiteX9" fmla="*/ 413713 w 8521058"/>
                <a:gd name="connsiteY9" fmla="*/ 1055077 h 3805813"/>
                <a:gd name="connsiteX10" fmla="*/ 383568 w 8521058"/>
                <a:gd name="connsiteY10" fmla="*/ 1065125 h 3805813"/>
                <a:gd name="connsiteX11" fmla="*/ 51972 w 8521058"/>
                <a:gd name="connsiteY11" fmla="*/ 1557495 h 3805813"/>
                <a:gd name="connsiteX12" fmla="*/ 31876 w 8521058"/>
                <a:gd name="connsiteY12" fmla="*/ 2411605 h 3805813"/>
                <a:gd name="connsiteX13" fmla="*/ 92166 w 8521058"/>
                <a:gd name="connsiteY13" fmla="*/ 3014506 h 3805813"/>
                <a:gd name="connsiteX14" fmla="*/ 192649 w 8521058"/>
                <a:gd name="connsiteY14" fmla="*/ 3125038 h 3805813"/>
                <a:gd name="connsiteX15" fmla="*/ 1619515 w 8521058"/>
                <a:gd name="connsiteY15" fmla="*/ 3446585 h 3805813"/>
                <a:gd name="connsiteX16" fmla="*/ 1790337 w 8521058"/>
                <a:gd name="connsiteY16" fmla="*/ 3406391 h 3805813"/>
                <a:gd name="connsiteX17" fmla="*/ 3006188 w 8521058"/>
                <a:gd name="connsiteY17" fmla="*/ 3516923 h 3805813"/>
                <a:gd name="connsiteX18" fmla="*/ 3940684 w 8521058"/>
                <a:gd name="connsiteY18" fmla="*/ 3547068 h 3805813"/>
                <a:gd name="connsiteX19" fmla="*/ 4865133 w 8521058"/>
                <a:gd name="connsiteY19" fmla="*/ 3697794 h 3805813"/>
                <a:gd name="connsiteX20" fmla="*/ 5116342 w 8521058"/>
                <a:gd name="connsiteY20" fmla="*/ 3667649 h 3805813"/>
                <a:gd name="connsiteX21" fmla="*/ 5588614 w 8521058"/>
                <a:gd name="connsiteY21" fmla="*/ 3627455 h 3805813"/>
                <a:gd name="connsiteX22" fmla="*/ 8392104 w 8521058"/>
                <a:gd name="connsiteY22" fmla="*/ 3647552 h 3805813"/>
                <a:gd name="connsiteX23" fmla="*/ 8382055 w 8521058"/>
                <a:gd name="connsiteY23" fmla="*/ 3637504 h 3805813"/>
                <a:gd name="connsiteX24" fmla="*/ 8422249 w 8521058"/>
                <a:gd name="connsiteY24" fmla="*/ 1326383 h 3805813"/>
                <a:gd name="connsiteX0" fmla="*/ 8422249 w 8864376"/>
                <a:gd name="connsiteY0" fmla="*/ 1326383 h 3721544"/>
                <a:gd name="connsiteX1" fmla="*/ 8432298 w 8864376"/>
                <a:gd name="connsiteY1" fmla="*/ 612950 h 3721544"/>
                <a:gd name="connsiteX2" fmla="*/ 7487753 w 8864376"/>
                <a:gd name="connsiteY2" fmla="*/ 442128 h 3721544"/>
                <a:gd name="connsiteX3" fmla="*/ 7146109 w 8864376"/>
                <a:gd name="connsiteY3" fmla="*/ 261257 h 3721544"/>
                <a:gd name="connsiteX4" fmla="*/ 7166205 w 8864376"/>
                <a:gd name="connsiteY4" fmla="*/ 120580 h 3721544"/>
                <a:gd name="connsiteX5" fmla="*/ 7085819 w 8864376"/>
                <a:gd name="connsiteY5" fmla="*/ 40194 h 3721544"/>
                <a:gd name="connsiteX6" fmla="*/ 7065722 w 8864376"/>
                <a:gd name="connsiteY6" fmla="*/ 10049 h 3721544"/>
                <a:gd name="connsiteX7" fmla="*/ 7025528 w 8864376"/>
                <a:gd name="connsiteY7" fmla="*/ 0 h 3721544"/>
                <a:gd name="connsiteX8" fmla="*/ 4716082 w 8864376"/>
                <a:gd name="connsiteY8" fmla="*/ 610438 h 3721544"/>
                <a:gd name="connsiteX9" fmla="*/ 413713 w 8864376"/>
                <a:gd name="connsiteY9" fmla="*/ 1055077 h 3721544"/>
                <a:gd name="connsiteX10" fmla="*/ 383568 w 8864376"/>
                <a:gd name="connsiteY10" fmla="*/ 1065125 h 3721544"/>
                <a:gd name="connsiteX11" fmla="*/ 51972 w 8864376"/>
                <a:gd name="connsiteY11" fmla="*/ 1557495 h 3721544"/>
                <a:gd name="connsiteX12" fmla="*/ 31876 w 8864376"/>
                <a:gd name="connsiteY12" fmla="*/ 2411605 h 3721544"/>
                <a:gd name="connsiteX13" fmla="*/ 92166 w 8864376"/>
                <a:gd name="connsiteY13" fmla="*/ 3014506 h 3721544"/>
                <a:gd name="connsiteX14" fmla="*/ 192649 w 8864376"/>
                <a:gd name="connsiteY14" fmla="*/ 3125038 h 3721544"/>
                <a:gd name="connsiteX15" fmla="*/ 1619515 w 8864376"/>
                <a:gd name="connsiteY15" fmla="*/ 3446585 h 3721544"/>
                <a:gd name="connsiteX16" fmla="*/ 1790337 w 8864376"/>
                <a:gd name="connsiteY16" fmla="*/ 3406391 h 3721544"/>
                <a:gd name="connsiteX17" fmla="*/ 3006188 w 8864376"/>
                <a:gd name="connsiteY17" fmla="*/ 3516923 h 3721544"/>
                <a:gd name="connsiteX18" fmla="*/ 3940684 w 8864376"/>
                <a:gd name="connsiteY18" fmla="*/ 3547068 h 3721544"/>
                <a:gd name="connsiteX19" fmla="*/ 4865133 w 8864376"/>
                <a:gd name="connsiteY19" fmla="*/ 3697794 h 3721544"/>
                <a:gd name="connsiteX20" fmla="*/ 5116342 w 8864376"/>
                <a:gd name="connsiteY20" fmla="*/ 3667649 h 3721544"/>
                <a:gd name="connsiteX21" fmla="*/ 5588614 w 8864376"/>
                <a:gd name="connsiteY21" fmla="*/ 3627455 h 3721544"/>
                <a:gd name="connsiteX22" fmla="*/ 8392104 w 8864376"/>
                <a:gd name="connsiteY22" fmla="*/ 3647552 h 3721544"/>
                <a:gd name="connsiteX23" fmla="*/ 8422249 w 8864376"/>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92649 w 8432298"/>
                <a:gd name="connsiteY14" fmla="*/ 3125038 h 3721544"/>
                <a:gd name="connsiteX15" fmla="*/ 1619515 w 8432298"/>
                <a:gd name="connsiteY15" fmla="*/ 3446585 h 3721544"/>
                <a:gd name="connsiteX16" fmla="*/ 1790337 w 8432298"/>
                <a:gd name="connsiteY16" fmla="*/ 3406391 h 3721544"/>
                <a:gd name="connsiteX17" fmla="*/ 3006188 w 8432298"/>
                <a:gd name="connsiteY17" fmla="*/ 3516923 h 3721544"/>
                <a:gd name="connsiteX18" fmla="*/ 3940684 w 8432298"/>
                <a:gd name="connsiteY18" fmla="*/ 3547068 h 3721544"/>
                <a:gd name="connsiteX19" fmla="*/ 4865133 w 8432298"/>
                <a:gd name="connsiteY19" fmla="*/ 3697794 h 3721544"/>
                <a:gd name="connsiteX20" fmla="*/ 5116342 w 8432298"/>
                <a:gd name="connsiteY20" fmla="*/ 3667649 h 3721544"/>
                <a:gd name="connsiteX21" fmla="*/ 5588614 w 8432298"/>
                <a:gd name="connsiteY21" fmla="*/ 3627455 h 3721544"/>
                <a:gd name="connsiteX22" fmla="*/ 8392104 w 8432298"/>
                <a:gd name="connsiteY22" fmla="*/ 3647552 h 3721544"/>
                <a:gd name="connsiteX23" fmla="*/ 8422249 w 8432298"/>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619515 w 8432298"/>
                <a:gd name="connsiteY14" fmla="*/ 3446585 h 3721544"/>
                <a:gd name="connsiteX15" fmla="*/ 1790337 w 8432298"/>
                <a:gd name="connsiteY15" fmla="*/ 3406391 h 3721544"/>
                <a:gd name="connsiteX16" fmla="*/ 3006188 w 8432298"/>
                <a:gd name="connsiteY16" fmla="*/ 3516923 h 3721544"/>
                <a:gd name="connsiteX17" fmla="*/ 3940684 w 8432298"/>
                <a:gd name="connsiteY17" fmla="*/ 3547068 h 3721544"/>
                <a:gd name="connsiteX18" fmla="*/ 4865133 w 8432298"/>
                <a:gd name="connsiteY18" fmla="*/ 3697794 h 3721544"/>
                <a:gd name="connsiteX19" fmla="*/ 5116342 w 8432298"/>
                <a:gd name="connsiteY19" fmla="*/ 3667649 h 3721544"/>
                <a:gd name="connsiteX20" fmla="*/ 5588614 w 8432298"/>
                <a:gd name="connsiteY20" fmla="*/ 3627455 h 3721544"/>
                <a:gd name="connsiteX21" fmla="*/ 8392104 w 8432298"/>
                <a:gd name="connsiteY21" fmla="*/ 3647552 h 3721544"/>
                <a:gd name="connsiteX22" fmla="*/ 8422249 w 8432298"/>
                <a:gd name="connsiteY22"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243106 h 3721544"/>
                <a:gd name="connsiteX14" fmla="*/ 1619515 w 8432298"/>
                <a:gd name="connsiteY14" fmla="*/ 3446585 h 3721544"/>
                <a:gd name="connsiteX15" fmla="*/ 1790337 w 8432298"/>
                <a:gd name="connsiteY15" fmla="*/ 3406391 h 3721544"/>
                <a:gd name="connsiteX16" fmla="*/ 3006188 w 8432298"/>
                <a:gd name="connsiteY16" fmla="*/ 3516923 h 3721544"/>
                <a:gd name="connsiteX17" fmla="*/ 3940684 w 8432298"/>
                <a:gd name="connsiteY17" fmla="*/ 3547068 h 3721544"/>
                <a:gd name="connsiteX18" fmla="*/ 4865133 w 8432298"/>
                <a:gd name="connsiteY18" fmla="*/ 3697794 h 3721544"/>
                <a:gd name="connsiteX19" fmla="*/ 5116342 w 8432298"/>
                <a:gd name="connsiteY19" fmla="*/ 3667649 h 3721544"/>
                <a:gd name="connsiteX20" fmla="*/ 5588614 w 8432298"/>
                <a:gd name="connsiteY20" fmla="*/ 3627455 h 3721544"/>
                <a:gd name="connsiteX21" fmla="*/ 8392104 w 8432298"/>
                <a:gd name="connsiteY21" fmla="*/ 3647552 h 3721544"/>
                <a:gd name="connsiteX22" fmla="*/ 8422249 w 8432298"/>
                <a:gd name="connsiteY22" fmla="*/ 1326383 h 3721544"/>
                <a:gd name="connsiteX0" fmla="*/ 8591340 w 8601389"/>
                <a:gd name="connsiteY0" fmla="*/ 1326383 h 3721544"/>
                <a:gd name="connsiteX1" fmla="*/ 8601389 w 8601389"/>
                <a:gd name="connsiteY1" fmla="*/ 612950 h 3721544"/>
                <a:gd name="connsiteX2" fmla="*/ 7656844 w 8601389"/>
                <a:gd name="connsiteY2" fmla="*/ 442128 h 3721544"/>
                <a:gd name="connsiteX3" fmla="*/ 7315200 w 8601389"/>
                <a:gd name="connsiteY3" fmla="*/ 261257 h 3721544"/>
                <a:gd name="connsiteX4" fmla="*/ 7335296 w 8601389"/>
                <a:gd name="connsiteY4" fmla="*/ 120580 h 3721544"/>
                <a:gd name="connsiteX5" fmla="*/ 7254910 w 8601389"/>
                <a:gd name="connsiteY5" fmla="*/ 40194 h 3721544"/>
                <a:gd name="connsiteX6" fmla="*/ 7234813 w 8601389"/>
                <a:gd name="connsiteY6" fmla="*/ 10049 h 3721544"/>
                <a:gd name="connsiteX7" fmla="*/ 7194619 w 8601389"/>
                <a:gd name="connsiteY7" fmla="*/ 0 h 3721544"/>
                <a:gd name="connsiteX8" fmla="*/ 4885173 w 8601389"/>
                <a:gd name="connsiteY8" fmla="*/ 610438 h 3721544"/>
                <a:gd name="connsiteX9" fmla="*/ 582804 w 8601389"/>
                <a:gd name="connsiteY9" fmla="*/ 1055077 h 3721544"/>
                <a:gd name="connsiteX10" fmla="*/ 552659 w 8601389"/>
                <a:gd name="connsiteY10" fmla="*/ 1065125 h 3721544"/>
                <a:gd name="connsiteX11" fmla="*/ 221063 w 8601389"/>
                <a:gd name="connsiteY11" fmla="*/ 1557495 h 3721544"/>
                <a:gd name="connsiteX12" fmla="*/ 261257 w 8601389"/>
                <a:gd name="connsiteY12" fmla="*/ 3243106 h 3721544"/>
                <a:gd name="connsiteX13" fmla="*/ 1788606 w 8601389"/>
                <a:gd name="connsiteY13" fmla="*/ 3446585 h 3721544"/>
                <a:gd name="connsiteX14" fmla="*/ 1959428 w 8601389"/>
                <a:gd name="connsiteY14" fmla="*/ 3406391 h 3721544"/>
                <a:gd name="connsiteX15" fmla="*/ 3175279 w 8601389"/>
                <a:gd name="connsiteY15" fmla="*/ 3516923 h 3721544"/>
                <a:gd name="connsiteX16" fmla="*/ 4109775 w 8601389"/>
                <a:gd name="connsiteY16" fmla="*/ 3547068 h 3721544"/>
                <a:gd name="connsiteX17" fmla="*/ 5034224 w 8601389"/>
                <a:gd name="connsiteY17" fmla="*/ 3697794 h 3721544"/>
                <a:gd name="connsiteX18" fmla="*/ 5285433 w 8601389"/>
                <a:gd name="connsiteY18" fmla="*/ 3667649 h 3721544"/>
                <a:gd name="connsiteX19" fmla="*/ 5757705 w 8601389"/>
                <a:gd name="connsiteY19" fmla="*/ 3627455 h 3721544"/>
                <a:gd name="connsiteX20" fmla="*/ 8561195 w 8601389"/>
                <a:gd name="connsiteY20" fmla="*/ 3647552 h 3721544"/>
                <a:gd name="connsiteX21" fmla="*/ 8591340 w 8601389"/>
                <a:gd name="connsiteY21" fmla="*/ 1326383 h 3721544"/>
                <a:gd name="connsiteX0" fmla="*/ 8411580 w 8421629"/>
                <a:gd name="connsiteY0" fmla="*/ 1326383 h 3721544"/>
                <a:gd name="connsiteX1" fmla="*/ 8421629 w 8421629"/>
                <a:gd name="connsiteY1" fmla="*/ 612950 h 3721544"/>
                <a:gd name="connsiteX2" fmla="*/ 7477084 w 8421629"/>
                <a:gd name="connsiteY2" fmla="*/ 442128 h 3721544"/>
                <a:gd name="connsiteX3" fmla="*/ 7135440 w 8421629"/>
                <a:gd name="connsiteY3" fmla="*/ 261257 h 3721544"/>
                <a:gd name="connsiteX4" fmla="*/ 7155536 w 8421629"/>
                <a:gd name="connsiteY4" fmla="*/ 120580 h 3721544"/>
                <a:gd name="connsiteX5" fmla="*/ 7075150 w 8421629"/>
                <a:gd name="connsiteY5" fmla="*/ 40194 h 3721544"/>
                <a:gd name="connsiteX6" fmla="*/ 7055053 w 8421629"/>
                <a:gd name="connsiteY6" fmla="*/ 10049 h 3721544"/>
                <a:gd name="connsiteX7" fmla="*/ 7014859 w 8421629"/>
                <a:gd name="connsiteY7" fmla="*/ 0 h 3721544"/>
                <a:gd name="connsiteX8" fmla="*/ 4705413 w 8421629"/>
                <a:gd name="connsiteY8" fmla="*/ 610438 h 3721544"/>
                <a:gd name="connsiteX9" fmla="*/ 403044 w 8421629"/>
                <a:gd name="connsiteY9" fmla="*/ 1055077 h 3721544"/>
                <a:gd name="connsiteX10" fmla="*/ 372899 w 8421629"/>
                <a:gd name="connsiteY10" fmla="*/ 1065125 h 3721544"/>
                <a:gd name="connsiteX11" fmla="*/ 41303 w 8421629"/>
                <a:gd name="connsiteY11" fmla="*/ 1557495 h 3721544"/>
                <a:gd name="connsiteX12" fmla="*/ 81497 w 8421629"/>
                <a:gd name="connsiteY12" fmla="*/ 3243106 h 3721544"/>
                <a:gd name="connsiteX13" fmla="*/ 1608846 w 8421629"/>
                <a:gd name="connsiteY13" fmla="*/ 3446585 h 3721544"/>
                <a:gd name="connsiteX14" fmla="*/ 1779668 w 8421629"/>
                <a:gd name="connsiteY14" fmla="*/ 3406391 h 3721544"/>
                <a:gd name="connsiteX15" fmla="*/ 2995519 w 8421629"/>
                <a:gd name="connsiteY15" fmla="*/ 3516923 h 3721544"/>
                <a:gd name="connsiteX16" fmla="*/ 3930015 w 8421629"/>
                <a:gd name="connsiteY16" fmla="*/ 3547068 h 3721544"/>
                <a:gd name="connsiteX17" fmla="*/ 4854464 w 8421629"/>
                <a:gd name="connsiteY17" fmla="*/ 3697794 h 3721544"/>
                <a:gd name="connsiteX18" fmla="*/ 5105673 w 8421629"/>
                <a:gd name="connsiteY18" fmla="*/ 3667649 h 3721544"/>
                <a:gd name="connsiteX19" fmla="*/ 5577945 w 8421629"/>
                <a:gd name="connsiteY19" fmla="*/ 3627455 h 3721544"/>
                <a:gd name="connsiteX20" fmla="*/ 8381435 w 8421629"/>
                <a:gd name="connsiteY20" fmla="*/ 3647552 h 3721544"/>
                <a:gd name="connsiteX21" fmla="*/ 8411580 w 8421629"/>
                <a:gd name="connsiteY21" fmla="*/ 1326383 h 3721544"/>
                <a:gd name="connsiteX0" fmla="*/ 8411580 w 8421629"/>
                <a:gd name="connsiteY0" fmla="*/ 1326383 h 3721544"/>
                <a:gd name="connsiteX1" fmla="*/ 8421629 w 8421629"/>
                <a:gd name="connsiteY1" fmla="*/ 612950 h 3721544"/>
                <a:gd name="connsiteX2" fmla="*/ 7477084 w 8421629"/>
                <a:gd name="connsiteY2" fmla="*/ 442128 h 3721544"/>
                <a:gd name="connsiteX3" fmla="*/ 7135440 w 8421629"/>
                <a:gd name="connsiteY3" fmla="*/ 261257 h 3721544"/>
                <a:gd name="connsiteX4" fmla="*/ 7155536 w 8421629"/>
                <a:gd name="connsiteY4" fmla="*/ 120580 h 3721544"/>
                <a:gd name="connsiteX5" fmla="*/ 7075150 w 8421629"/>
                <a:gd name="connsiteY5" fmla="*/ 40194 h 3721544"/>
                <a:gd name="connsiteX6" fmla="*/ 7055053 w 8421629"/>
                <a:gd name="connsiteY6" fmla="*/ 10049 h 3721544"/>
                <a:gd name="connsiteX7" fmla="*/ 7014859 w 8421629"/>
                <a:gd name="connsiteY7" fmla="*/ 0 h 3721544"/>
                <a:gd name="connsiteX8" fmla="*/ 4705413 w 8421629"/>
                <a:gd name="connsiteY8" fmla="*/ 610438 h 3721544"/>
                <a:gd name="connsiteX9" fmla="*/ 403044 w 8421629"/>
                <a:gd name="connsiteY9" fmla="*/ 1055077 h 3721544"/>
                <a:gd name="connsiteX10" fmla="*/ 372899 w 8421629"/>
                <a:gd name="connsiteY10" fmla="*/ 1065125 h 3721544"/>
                <a:gd name="connsiteX11" fmla="*/ 41303 w 8421629"/>
                <a:gd name="connsiteY11" fmla="*/ 1557495 h 3721544"/>
                <a:gd name="connsiteX12" fmla="*/ 81497 w 8421629"/>
                <a:gd name="connsiteY12" fmla="*/ 3243106 h 3721544"/>
                <a:gd name="connsiteX13" fmla="*/ 1608846 w 8421629"/>
                <a:gd name="connsiteY13" fmla="*/ 3446585 h 3721544"/>
                <a:gd name="connsiteX14" fmla="*/ 1779668 w 8421629"/>
                <a:gd name="connsiteY14" fmla="*/ 3406391 h 3721544"/>
                <a:gd name="connsiteX15" fmla="*/ 2995519 w 8421629"/>
                <a:gd name="connsiteY15" fmla="*/ 3516923 h 3721544"/>
                <a:gd name="connsiteX16" fmla="*/ 3930015 w 8421629"/>
                <a:gd name="connsiteY16" fmla="*/ 3547068 h 3721544"/>
                <a:gd name="connsiteX17" fmla="*/ 4854464 w 8421629"/>
                <a:gd name="connsiteY17" fmla="*/ 3697794 h 3721544"/>
                <a:gd name="connsiteX18" fmla="*/ 5105673 w 8421629"/>
                <a:gd name="connsiteY18" fmla="*/ 3667649 h 3721544"/>
                <a:gd name="connsiteX19" fmla="*/ 5577945 w 8421629"/>
                <a:gd name="connsiteY19" fmla="*/ 3627455 h 3721544"/>
                <a:gd name="connsiteX20" fmla="*/ 8381435 w 8421629"/>
                <a:gd name="connsiteY20" fmla="*/ 3647552 h 3721544"/>
                <a:gd name="connsiteX21" fmla="*/ 8411580 w 8421629"/>
                <a:gd name="connsiteY21" fmla="*/ 1326383 h 3721544"/>
                <a:gd name="connsiteX0" fmla="*/ 8785888 w 8795937"/>
                <a:gd name="connsiteY0" fmla="*/ 1326383 h 3721544"/>
                <a:gd name="connsiteX1" fmla="*/ 8795937 w 8795937"/>
                <a:gd name="connsiteY1" fmla="*/ 612950 h 3721544"/>
                <a:gd name="connsiteX2" fmla="*/ 7851392 w 8795937"/>
                <a:gd name="connsiteY2" fmla="*/ 442128 h 3721544"/>
                <a:gd name="connsiteX3" fmla="*/ 7509748 w 8795937"/>
                <a:gd name="connsiteY3" fmla="*/ 261257 h 3721544"/>
                <a:gd name="connsiteX4" fmla="*/ 7529844 w 8795937"/>
                <a:gd name="connsiteY4" fmla="*/ 120580 h 3721544"/>
                <a:gd name="connsiteX5" fmla="*/ 7449458 w 8795937"/>
                <a:gd name="connsiteY5" fmla="*/ 40194 h 3721544"/>
                <a:gd name="connsiteX6" fmla="*/ 7429361 w 8795937"/>
                <a:gd name="connsiteY6" fmla="*/ 10049 h 3721544"/>
                <a:gd name="connsiteX7" fmla="*/ 7389167 w 8795937"/>
                <a:gd name="connsiteY7" fmla="*/ 0 h 3721544"/>
                <a:gd name="connsiteX8" fmla="*/ 5079721 w 8795937"/>
                <a:gd name="connsiteY8" fmla="*/ 610438 h 3721544"/>
                <a:gd name="connsiteX9" fmla="*/ 777352 w 8795937"/>
                <a:gd name="connsiteY9" fmla="*/ 1055077 h 3721544"/>
                <a:gd name="connsiteX10" fmla="*/ 415611 w 8795937"/>
                <a:gd name="connsiteY10" fmla="*/ 1557495 h 3721544"/>
                <a:gd name="connsiteX11" fmla="*/ 455805 w 8795937"/>
                <a:gd name="connsiteY11" fmla="*/ 3243106 h 3721544"/>
                <a:gd name="connsiteX12" fmla="*/ 1983154 w 8795937"/>
                <a:gd name="connsiteY12" fmla="*/ 3446585 h 3721544"/>
                <a:gd name="connsiteX13" fmla="*/ 2153976 w 8795937"/>
                <a:gd name="connsiteY13" fmla="*/ 3406391 h 3721544"/>
                <a:gd name="connsiteX14" fmla="*/ 3369827 w 8795937"/>
                <a:gd name="connsiteY14" fmla="*/ 3516923 h 3721544"/>
                <a:gd name="connsiteX15" fmla="*/ 4304323 w 8795937"/>
                <a:gd name="connsiteY15" fmla="*/ 3547068 h 3721544"/>
                <a:gd name="connsiteX16" fmla="*/ 5228772 w 8795937"/>
                <a:gd name="connsiteY16" fmla="*/ 3697794 h 3721544"/>
                <a:gd name="connsiteX17" fmla="*/ 5479981 w 8795937"/>
                <a:gd name="connsiteY17" fmla="*/ 3667649 h 3721544"/>
                <a:gd name="connsiteX18" fmla="*/ 5952253 w 8795937"/>
                <a:gd name="connsiteY18" fmla="*/ 3627455 h 3721544"/>
                <a:gd name="connsiteX19" fmla="*/ 8755743 w 8795937"/>
                <a:gd name="connsiteY19" fmla="*/ 3647552 h 3721544"/>
                <a:gd name="connsiteX20" fmla="*/ 8785888 w 8795937"/>
                <a:gd name="connsiteY20" fmla="*/ 1326383 h 3721544"/>
                <a:gd name="connsiteX0" fmla="*/ 8370277 w 8380326"/>
                <a:gd name="connsiteY0" fmla="*/ 1326383 h 3721544"/>
                <a:gd name="connsiteX1" fmla="*/ 8380326 w 8380326"/>
                <a:gd name="connsiteY1" fmla="*/ 612950 h 3721544"/>
                <a:gd name="connsiteX2" fmla="*/ 7435781 w 8380326"/>
                <a:gd name="connsiteY2" fmla="*/ 442128 h 3721544"/>
                <a:gd name="connsiteX3" fmla="*/ 7094137 w 8380326"/>
                <a:gd name="connsiteY3" fmla="*/ 261257 h 3721544"/>
                <a:gd name="connsiteX4" fmla="*/ 7114233 w 8380326"/>
                <a:gd name="connsiteY4" fmla="*/ 120580 h 3721544"/>
                <a:gd name="connsiteX5" fmla="*/ 7033847 w 8380326"/>
                <a:gd name="connsiteY5" fmla="*/ 40194 h 3721544"/>
                <a:gd name="connsiteX6" fmla="*/ 7013750 w 8380326"/>
                <a:gd name="connsiteY6" fmla="*/ 10049 h 3721544"/>
                <a:gd name="connsiteX7" fmla="*/ 6973556 w 8380326"/>
                <a:gd name="connsiteY7" fmla="*/ 0 h 3721544"/>
                <a:gd name="connsiteX8" fmla="*/ 4664110 w 8380326"/>
                <a:gd name="connsiteY8" fmla="*/ 610438 h 3721544"/>
                <a:gd name="connsiteX9" fmla="*/ 361741 w 8380326"/>
                <a:gd name="connsiteY9" fmla="*/ 1055077 h 3721544"/>
                <a:gd name="connsiteX10" fmla="*/ 0 w 8380326"/>
                <a:gd name="connsiteY10" fmla="*/ 1557495 h 3721544"/>
                <a:gd name="connsiteX11" fmla="*/ 40194 w 8380326"/>
                <a:gd name="connsiteY11" fmla="*/ 3243106 h 3721544"/>
                <a:gd name="connsiteX12" fmla="*/ 1567543 w 8380326"/>
                <a:gd name="connsiteY12" fmla="*/ 3446585 h 3721544"/>
                <a:gd name="connsiteX13" fmla="*/ 1738365 w 8380326"/>
                <a:gd name="connsiteY13" fmla="*/ 3406391 h 3721544"/>
                <a:gd name="connsiteX14" fmla="*/ 2954216 w 8380326"/>
                <a:gd name="connsiteY14" fmla="*/ 3516923 h 3721544"/>
                <a:gd name="connsiteX15" fmla="*/ 3888712 w 8380326"/>
                <a:gd name="connsiteY15" fmla="*/ 3547068 h 3721544"/>
                <a:gd name="connsiteX16" fmla="*/ 4813161 w 8380326"/>
                <a:gd name="connsiteY16" fmla="*/ 3697794 h 3721544"/>
                <a:gd name="connsiteX17" fmla="*/ 5064370 w 8380326"/>
                <a:gd name="connsiteY17" fmla="*/ 3667649 h 3721544"/>
                <a:gd name="connsiteX18" fmla="*/ 5536642 w 8380326"/>
                <a:gd name="connsiteY18" fmla="*/ 3627455 h 3721544"/>
                <a:gd name="connsiteX19" fmla="*/ 8340132 w 8380326"/>
                <a:gd name="connsiteY19" fmla="*/ 3647552 h 3721544"/>
                <a:gd name="connsiteX20" fmla="*/ 8370277 w 8380326"/>
                <a:gd name="connsiteY20" fmla="*/ 1326383 h 3721544"/>
                <a:gd name="connsiteX0" fmla="*/ 8397911 w 8407960"/>
                <a:gd name="connsiteY0" fmla="*/ 1326383 h 3721544"/>
                <a:gd name="connsiteX1" fmla="*/ 8407960 w 8407960"/>
                <a:gd name="connsiteY1" fmla="*/ 612950 h 3721544"/>
                <a:gd name="connsiteX2" fmla="*/ 7463415 w 8407960"/>
                <a:gd name="connsiteY2" fmla="*/ 442128 h 3721544"/>
                <a:gd name="connsiteX3" fmla="*/ 7121771 w 8407960"/>
                <a:gd name="connsiteY3" fmla="*/ 261257 h 3721544"/>
                <a:gd name="connsiteX4" fmla="*/ 7141867 w 8407960"/>
                <a:gd name="connsiteY4" fmla="*/ 120580 h 3721544"/>
                <a:gd name="connsiteX5" fmla="*/ 7061481 w 8407960"/>
                <a:gd name="connsiteY5" fmla="*/ 40194 h 3721544"/>
                <a:gd name="connsiteX6" fmla="*/ 7041384 w 8407960"/>
                <a:gd name="connsiteY6" fmla="*/ 10049 h 3721544"/>
                <a:gd name="connsiteX7" fmla="*/ 7001190 w 8407960"/>
                <a:gd name="connsiteY7" fmla="*/ 0 h 3721544"/>
                <a:gd name="connsiteX8" fmla="*/ 4691744 w 8407960"/>
                <a:gd name="connsiteY8" fmla="*/ 610438 h 3721544"/>
                <a:gd name="connsiteX9" fmla="*/ 389375 w 8407960"/>
                <a:gd name="connsiteY9" fmla="*/ 1055077 h 3721544"/>
                <a:gd name="connsiteX10" fmla="*/ 0 w 8407960"/>
                <a:gd name="connsiteY10" fmla="*/ 1133789 h 3721544"/>
                <a:gd name="connsiteX11" fmla="*/ 27634 w 8407960"/>
                <a:gd name="connsiteY11" fmla="*/ 1557495 h 3721544"/>
                <a:gd name="connsiteX12" fmla="*/ 67828 w 8407960"/>
                <a:gd name="connsiteY12" fmla="*/ 3243106 h 3721544"/>
                <a:gd name="connsiteX13" fmla="*/ 1595177 w 8407960"/>
                <a:gd name="connsiteY13" fmla="*/ 3446585 h 3721544"/>
                <a:gd name="connsiteX14" fmla="*/ 1765999 w 8407960"/>
                <a:gd name="connsiteY14" fmla="*/ 3406391 h 3721544"/>
                <a:gd name="connsiteX15" fmla="*/ 2981850 w 8407960"/>
                <a:gd name="connsiteY15" fmla="*/ 3516923 h 3721544"/>
                <a:gd name="connsiteX16" fmla="*/ 3916346 w 8407960"/>
                <a:gd name="connsiteY16" fmla="*/ 3547068 h 3721544"/>
                <a:gd name="connsiteX17" fmla="*/ 4840795 w 8407960"/>
                <a:gd name="connsiteY17" fmla="*/ 3697794 h 3721544"/>
                <a:gd name="connsiteX18" fmla="*/ 5092004 w 8407960"/>
                <a:gd name="connsiteY18" fmla="*/ 3667649 h 3721544"/>
                <a:gd name="connsiteX19" fmla="*/ 5564276 w 8407960"/>
                <a:gd name="connsiteY19" fmla="*/ 3627455 h 3721544"/>
                <a:gd name="connsiteX20" fmla="*/ 8367766 w 8407960"/>
                <a:gd name="connsiteY20" fmla="*/ 3647552 h 3721544"/>
                <a:gd name="connsiteX21" fmla="*/ 8397911 w 8407960"/>
                <a:gd name="connsiteY21" fmla="*/ 1326383 h 3721544"/>
                <a:gd name="connsiteX0" fmla="*/ 8397911 w 8407960"/>
                <a:gd name="connsiteY0" fmla="*/ 1326383 h 3721544"/>
                <a:gd name="connsiteX1" fmla="*/ 8407960 w 8407960"/>
                <a:gd name="connsiteY1" fmla="*/ 612950 h 3721544"/>
                <a:gd name="connsiteX2" fmla="*/ 7463415 w 8407960"/>
                <a:gd name="connsiteY2" fmla="*/ 442128 h 3721544"/>
                <a:gd name="connsiteX3" fmla="*/ 7121771 w 8407960"/>
                <a:gd name="connsiteY3" fmla="*/ 261257 h 3721544"/>
                <a:gd name="connsiteX4" fmla="*/ 7141867 w 8407960"/>
                <a:gd name="connsiteY4" fmla="*/ 120580 h 3721544"/>
                <a:gd name="connsiteX5" fmla="*/ 7061481 w 8407960"/>
                <a:gd name="connsiteY5" fmla="*/ 40194 h 3721544"/>
                <a:gd name="connsiteX6" fmla="*/ 7041384 w 8407960"/>
                <a:gd name="connsiteY6" fmla="*/ 10049 h 3721544"/>
                <a:gd name="connsiteX7" fmla="*/ 7001190 w 8407960"/>
                <a:gd name="connsiteY7" fmla="*/ 0 h 3721544"/>
                <a:gd name="connsiteX8" fmla="*/ 4691744 w 8407960"/>
                <a:gd name="connsiteY8" fmla="*/ 610438 h 3721544"/>
                <a:gd name="connsiteX9" fmla="*/ 389375 w 8407960"/>
                <a:gd name="connsiteY9" fmla="*/ 1055077 h 3721544"/>
                <a:gd name="connsiteX10" fmla="*/ 0 w 8407960"/>
                <a:gd name="connsiteY10" fmla="*/ 981389 h 3721544"/>
                <a:gd name="connsiteX11" fmla="*/ 27634 w 8407960"/>
                <a:gd name="connsiteY11" fmla="*/ 1557495 h 3721544"/>
                <a:gd name="connsiteX12" fmla="*/ 67828 w 8407960"/>
                <a:gd name="connsiteY12" fmla="*/ 3243106 h 3721544"/>
                <a:gd name="connsiteX13" fmla="*/ 1595177 w 8407960"/>
                <a:gd name="connsiteY13" fmla="*/ 3446585 h 3721544"/>
                <a:gd name="connsiteX14" fmla="*/ 1765999 w 8407960"/>
                <a:gd name="connsiteY14" fmla="*/ 3406391 h 3721544"/>
                <a:gd name="connsiteX15" fmla="*/ 2981850 w 8407960"/>
                <a:gd name="connsiteY15" fmla="*/ 3516923 h 3721544"/>
                <a:gd name="connsiteX16" fmla="*/ 3916346 w 8407960"/>
                <a:gd name="connsiteY16" fmla="*/ 3547068 h 3721544"/>
                <a:gd name="connsiteX17" fmla="*/ 4840795 w 8407960"/>
                <a:gd name="connsiteY17" fmla="*/ 3697794 h 3721544"/>
                <a:gd name="connsiteX18" fmla="*/ 5092004 w 8407960"/>
                <a:gd name="connsiteY18" fmla="*/ 3667649 h 3721544"/>
                <a:gd name="connsiteX19" fmla="*/ 5564276 w 8407960"/>
                <a:gd name="connsiteY19" fmla="*/ 3627455 h 3721544"/>
                <a:gd name="connsiteX20" fmla="*/ 8367766 w 8407960"/>
                <a:gd name="connsiteY20" fmla="*/ 3647552 h 3721544"/>
                <a:gd name="connsiteX21" fmla="*/ 8397911 w 8407960"/>
                <a:gd name="connsiteY21" fmla="*/ 1326383 h 3721544"/>
                <a:gd name="connsiteX0" fmla="*/ 8397911 w 8407960"/>
                <a:gd name="connsiteY0" fmla="*/ 1326383 h 3721544"/>
                <a:gd name="connsiteX1" fmla="*/ 8407960 w 8407960"/>
                <a:gd name="connsiteY1" fmla="*/ 612950 h 3721544"/>
                <a:gd name="connsiteX2" fmla="*/ 7463415 w 8407960"/>
                <a:gd name="connsiteY2" fmla="*/ 442128 h 3721544"/>
                <a:gd name="connsiteX3" fmla="*/ 7463414 w 8407960"/>
                <a:gd name="connsiteY3" fmla="*/ 584479 h 3721544"/>
                <a:gd name="connsiteX4" fmla="*/ 7121771 w 8407960"/>
                <a:gd name="connsiteY4" fmla="*/ 261257 h 3721544"/>
                <a:gd name="connsiteX5" fmla="*/ 7141867 w 8407960"/>
                <a:gd name="connsiteY5" fmla="*/ 120580 h 3721544"/>
                <a:gd name="connsiteX6" fmla="*/ 7061481 w 8407960"/>
                <a:gd name="connsiteY6" fmla="*/ 40194 h 3721544"/>
                <a:gd name="connsiteX7" fmla="*/ 7041384 w 8407960"/>
                <a:gd name="connsiteY7" fmla="*/ 10049 h 3721544"/>
                <a:gd name="connsiteX8" fmla="*/ 7001190 w 8407960"/>
                <a:gd name="connsiteY8" fmla="*/ 0 h 3721544"/>
                <a:gd name="connsiteX9" fmla="*/ 4691744 w 8407960"/>
                <a:gd name="connsiteY9" fmla="*/ 610438 h 3721544"/>
                <a:gd name="connsiteX10" fmla="*/ 389375 w 8407960"/>
                <a:gd name="connsiteY10" fmla="*/ 1055077 h 3721544"/>
                <a:gd name="connsiteX11" fmla="*/ 0 w 8407960"/>
                <a:gd name="connsiteY11" fmla="*/ 981389 h 3721544"/>
                <a:gd name="connsiteX12" fmla="*/ 27634 w 8407960"/>
                <a:gd name="connsiteY12" fmla="*/ 1557495 h 3721544"/>
                <a:gd name="connsiteX13" fmla="*/ 67828 w 8407960"/>
                <a:gd name="connsiteY13" fmla="*/ 3243106 h 3721544"/>
                <a:gd name="connsiteX14" fmla="*/ 1595177 w 8407960"/>
                <a:gd name="connsiteY14" fmla="*/ 3446585 h 3721544"/>
                <a:gd name="connsiteX15" fmla="*/ 1765999 w 8407960"/>
                <a:gd name="connsiteY15" fmla="*/ 3406391 h 3721544"/>
                <a:gd name="connsiteX16" fmla="*/ 2981850 w 8407960"/>
                <a:gd name="connsiteY16" fmla="*/ 3516923 h 3721544"/>
                <a:gd name="connsiteX17" fmla="*/ 3916346 w 8407960"/>
                <a:gd name="connsiteY17" fmla="*/ 3547068 h 3721544"/>
                <a:gd name="connsiteX18" fmla="*/ 4840795 w 8407960"/>
                <a:gd name="connsiteY18" fmla="*/ 3697794 h 3721544"/>
                <a:gd name="connsiteX19" fmla="*/ 5092004 w 8407960"/>
                <a:gd name="connsiteY19" fmla="*/ 3667649 h 3721544"/>
                <a:gd name="connsiteX20" fmla="*/ 5564276 w 8407960"/>
                <a:gd name="connsiteY20" fmla="*/ 3627455 h 3721544"/>
                <a:gd name="connsiteX21" fmla="*/ 8367766 w 8407960"/>
                <a:gd name="connsiteY21" fmla="*/ 3647552 h 3721544"/>
                <a:gd name="connsiteX22" fmla="*/ 8397911 w 8407960"/>
                <a:gd name="connsiteY22" fmla="*/ 1326383 h 3721544"/>
                <a:gd name="connsiteX0" fmla="*/ 8397911 w 8407960"/>
                <a:gd name="connsiteY0" fmla="*/ 1326383 h 3721544"/>
                <a:gd name="connsiteX1" fmla="*/ 8407960 w 8407960"/>
                <a:gd name="connsiteY1" fmla="*/ 612950 h 3721544"/>
                <a:gd name="connsiteX2" fmla="*/ 7985928 w 8407960"/>
                <a:gd name="connsiteY2" fmla="*/ 731018 h 3721544"/>
                <a:gd name="connsiteX3" fmla="*/ 7463415 w 8407960"/>
                <a:gd name="connsiteY3" fmla="*/ 442128 h 3721544"/>
                <a:gd name="connsiteX4" fmla="*/ 7463414 w 8407960"/>
                <a:gd name="connsiteY4" fmla="*/ 584479 h 3721544"/>
                <a:gd name="connsiteX5" fmla="*/ 7121771 w 8407960"/>
                <a:gd name="connsiteY5" fmla="*/ 261257 h 3721544"/>
                <a:gd name="connsiteX6" fmla="*/ 7141867 w 8407960"/>
                <a:gd name="connsiteY6" fmla="*/ 120580 h 3721544"/>
                <a:gd name="connsiteX7" fmla="*/ 7061481 w 8407960"/>
                <a:gd name="connsiteY7" fmla="*/ 40194 h 3721544"/>
                <a:gd name="connsiteX8" fmla="*/ 7041384 w 8407960"/>
                <a:gd name="connsiteY8" fmla="*/ 10049 h 3721544"/>
                <a:gd name="connsiteX9" fmla="*/ 7001190 w 8407960"/>
                <a:gd name="connsiteY9" fmla="*/ 0 h 3721544"/>
                <a:gd name="connsiteX10" fmla="*/ 4691744 w 8407960"/>
                <a:gd name="connsiteY10" fmla="*/ 610438 h 3721544"/>
                <a:gd name="connsiteX11" fmla="*/ 389375 w 8407960"/>
                <a:gd name="connsiteY11" fmla="*/ 1055077 h 3721544"/>
                <a:gd name="connsiteX12" fmla="*/ 0 w 8407960"/>
                <a:gd name="connsiteY12" fmla="*/ 981389 h 3721544"/>
                <a:gd name="connsiteX13" fmla="*/ 27634 w 8407960"/>
                <a:gd name="connsiteY13" fmla="*/ 1557495 h 3721544"/>
                <a:gd name="connsiteX14" fmla="*/ 67828 w 8407960"/>
                <a:gd name="connsiteY14" fmla="*/ 3243106 h 3721544"/>
                <a:gd name="connsiteX15" fmla="*/ 1595177 w 8407960"/>
                <a:gd name="connsiteY15" fmla="*/ 3446585 h 3721544"/>
                <a:gd name="connsiteX16" fmla="*/ 1765999 w 8407960"/>
                <a:gd name="connsiteY16" fmla="*/ 3406391 h 3721544"/>
                <a:gd name="connsiteX17" fmla="*/ 2981850 w 8407960"/>
                <a:gd name="connsiteY17" fmla="*/ 3516923 h 3721544"/>
                <a:gd name="connsiteX18" fmla="*/ 3916346 w 8407960"/>
                <a:gd name="connsiteY18" fmla="*/ 3547068 h 3721544"/>
                <a:gd name="connsiteX19" fmla="*/ 4840795 w 8407960"/>
                <a:gd name="connsiteY19" fmla="*/ 3697794 h 3721544"/>
                <a:gd name="connsiteX20" fmla="*/ 5092004 w 8407960"/>
                <a:gd name="connsiteY20" fmla="*/ 3667649 h 3721544"/>
                <a:gd name="connsiteX21" fmla="*/ 5564276 w 8407960"/>
                <a:gd name="connsiteY21" fmla="*/ 3627455 h 3721544"/>
                <a:gd name="connsiteX22" fmla="*/ 8367766 w 8407960"/>
                <a:gd name="connsiteY22" fmla="*/ 3647552 h 3721544"/>
                <a:gd name="connsiteX23" fmla="*/ 8397911 w 8407960"/>
                <a:gd name="connsiteY23" fmla="*/ 1326383 h 3721544"/>
                <a:gd name="connsiteX0" fmla="*/ 8397911 w 8407960"/>
                <a:gd name="connsiteY0" fmla="*/ 1326383 h 3721544"/>
                <a:gd name="connsiteX1" fmla="*/ 8407960 w 8407960"/>
                <a:gd name="connsiteY1" fmla="*/ 612950 h 3721544"/>
                <a:gd name="connsiteX2" fmla="*/ 7985928 w 8407960"/>
                <a:gd name="connsiteY2" fmla="*/ 731018 h 3721544"/>
                <a:gd name="connsiteX3" fmla="*/ 7463414 w 8407960"/>
                <a:gd name="connsiteY3" fmla="*/ 584479 h 3721544"/>
                <a:gd name="connsiteX4" fmla="*/ 7121771 w 8407960"/>
                <a:gd name="connsiteY4" fmla="*/ 261257 h 3721544"/>
                <a:gd name="connsiteX5" fmla="*/ 7141867 w 8407960"/>
                <a:gd name="connsiteY5" fmla="*/ 120580 h 3721544"/>
                <a:gd name="connsiteX6" fmla="*/ 7061481 w 8407960"/>
                <a:gd name="connsiteY6" fmla="*/ 40194 h 3721544"/>
                <a:gd name="connsiteX7" fmla="*/ 7041384 w 8407960"/>
                <a:gd name="connsiteY7" fmla="*/ 10049 h 3721544"/>
                <a:gd name="connsiteX8" fmla="*/ 7001190 w 8407960"/>
                <a:gd name="connsiteY8" fmla="*/ 0 h 3721544"/>
                <a:gd name="connsiteX9" fmla="*/ 4691744 w 8407960"/>
                <a:gd name="connsiteY9" fmla="*/ 610438 h 3721544"/>
                <a:gd name="connsiteX10" fmla="*/ 389375 w 8407960"/>
                <a:gd name="connsiteY10" fmla="*/ 1055077 h 3721544"/>
                <a:gd name="connsiteX11" fmla="*/ 0 w 8407960"/>
                <a:gd name="connsiteY11" fmla="*/ 981389 h 3721544"/>
                <a:gd name="connsiteX12" fmla="*/ 27634 w 8407960"/>
                <a:gd name="connsiteY12" fmla="*/ 1557495 h 3721544"/>
                <a:gd name="connsiteX13" fmla="*/ 67828 w 8407960"/>
                <a:gd name="connsiteY13" fmla="*/ 3243106 h 3721544"/>
                <a:gd name="connsiteX14" fmla="*/ 1595177 w 8407960"/>
                <a:gd name="connsiteY14" fmla="*/ 3446585 h 3721544"/>
                <a:gd name="connsiteX15" fmla="*/ 1765999 w 8407960"/>
                <a:gd name="connsiteY15" fmla="*/ 3406391 h 3721544"/>
                <a:gd name="connsiteX16" fmla="*/ 2981850 w 8407960"/>
                <a:gd name="connsiteY16" fmla="*/ 3516923 h 3721544"/>
                <a:gd name="connsiteX17" fmla="*/ 3916346 w 8407960"/>
                <a:gd name="connsiteY17" fmla="*/ 3547068 h 3721544"/>
                <a:gd name="connsiteX18" fmla="*/ 4840795 w 8407960"/>
                <a:gd name="connsiteY18" fmla="*/ 3697794 h 3721544"/>
                <a:gd name="connsiteX19" fmla="*/ 5092004 w 8407960"/>
                <a:gd name="connsiteY19" fmla="*/ 3667649 h 3721544"/>
                <a:gd name="connsiteX20" fmla="*/ 5564276 w 8407960"/>
                <a:gd name="connsiteY20" fmla="*/ 3627455 h 3721544"/>
                <a:gd name="connsiteX21" fmla="*/ 8367766 w 8407960"/>
                <a:gd name="connsiteY21" fmla="*/ 3647552 h 3721544"/>
                <a:gd name="connsiteX22" fmla="*/ 8397911 w 8407960"/>
                <a:gd name="connsiteY22" fmla="*/ 1326383 h 372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07960" h="3721544">
                  <a:moveTo>
                    <a:pt x="8397911" y="1326383"/>
                  </a:moveTo>
                  <a:lnTo>
                    <a:pt x="8407960" y="612950"/>
                  </a:lnTo>
                  <a:cubicBezTo>
                    <a:pt x="8339296" y="475622"/>
                    <a:pt x="8143352" y="735763"/>
                    <a:pt x="7985928" y="731018"/>
                  </a:cubicBezTo>
                  <a:cubicBezTo>
                    <a:pt x="7828504" y="726273"/>
                    <a:pt x="7607440" y="662772"/>
                    <a:pt x="7463414" y="584479"/>
                  </a:cubicBezTo>
                  <a:cubicBezTo>
                    <a:pt x="7406473" y="554334"/>
                    <a:pt x="7175362" y="313173"/>
                    <a:pt x="7121771" y="261257"/>
                  </a:cubicBezTo>
                  <a:cubicBezTo>
                    <a:pt x="7099314" y="219550"/>
                    <a:pt x="7135168" y="167472"/>
                    <a:pt x="7141867" y="120580"/>
                  </a:cubicBezTo>
                  <a:cubicBezTo>
                    <a:pt x="7115072" y="93785"/>
                    <a:pt x="7086972" y="68233"/>
                    <a:pt x="7061481" y="40194"/>
                  </a:cubicBezTo>
                  <a:cubicBezTo>
                    <a:pt x="7053357" y="31258"/>
                    <a:pt x="7051432" y="16748"/>
                    <a:pt x="7041384" y="10049"/>
                  </a:cubicBezTo>
                  <a:cubicBezTo>
                    <a:pt x="7029893" y="2388"/>
                    <a:pt x="7001190" y="0"/>
                    <a:pt x="7001190" y="0"/>
                  </a:cubicBezTo>
                  <a:lnTo>
                    <a:pt x="4691744" y="610438"/>
                  </a:lnTo>
                  <a:lnTo>
                    <a:pt x="389375" y="1055077"/>
                  </a:lnTo>
                  <a:lnTo>
                    <a:pt x="0" y="981389"/>
                  </a:lnTo>
                  <a:lnTo>
                    <a:pt x="27634" y="1557495"/>
                  </a:lnTo>
                  <a:lnTo>
                    <a:pt x="67828" y="3243106"/>
                  </a:lnTo>
                  <a:cubicBezTo>
                    <a:pt x="332434" y="3415603"/>
                    <a:pt x="1312149" y="3381271"/>
                    <a:pt x="1595177" y="3446585"/>
                  </a:cubicBezTo>
                  <a:cubicBezTo>
                    <a:pt x="1652118" y="3433187"/>
                    <a:pt x="1707581" y="3409413"/>
                    <a:pt x="1765999" y="3406391"/>
                  </a:cubicBezTo>
                  <a:cubicBezTo>
                    <a:pt x="2226746" y="3382559"/>
                    <a:pt x="2476507" y="3478949"/>
                    <a:pt x="2981850" y="3516923"/>
                  </a:cubicBezTo>
                  <a:cubicBezTo>
                    <a:pt x="3292634" y="3540277"/>
                    <a:pt x="3604847" y="3537020"/>
                    <a:pt x="3916346" y="3547068"/>
                  </a:cubicBezTo>
                  <a:cubicBezTo>
                    <a:pt x="4316806" y="3665723"/>
                    <a:pt x="4281449" y="3672934"/>
                    <a:pt x="4840795" y="3697794"/>
                  </a:cubicBezTo>
                  <a:cubicBezTo>
                    <a:pt x="4925049" y="3701539"/>
                    <a:pt x="5008063" y="3675810"/>
                    <a:pt x="5092004" y="3667649"/>
                  </a:cubicBezTo>
                  <a:cubicBezTo>
                    <a:pt x="5249256" y="3652361"/>
                    <a:pt x="5406852" y="3640853"/>
                    <a:pt x="5564276" y="3627455"/>
                  </a:cubicBezTo>
                  <a:cubicBezTo>
                    <a:pt x="7013240" y="3721544"/>
                    <a:pt x="6079577" y="3681535"/>
                    <a:pt x="8367766" y="3647552"/>
                  </a:cubicBezTo>
                  <a:lnTo>
                    <a:pt x="8397911" y="1326383"/>
                  </a:lnTo>
                  <a:close/>
                </a:path>
              </a:pathLst>
            </a:custGeom>
            <a:blipFill dpi="0" rotWithShape="1">
              <a:blip r:embed="rId4"/>
              <a:srcRect/>
              <a:stretch>
                <a:fillRect t="-41000"/>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905000" y="2480268"/>
              <a:ext cx="3041703" cy="1329732"/>
            </a:xfrm>
            <a:custGeom>
              <a:avLst/>
              <a:gdLst>
                <a:gd name="connsiteX0" fmla="*/ 112367 w 4533641"/>
                <a:gd name="connsiteY0" fmla="*/ 474063 h 1605181"/>
                <a:gd name="connsiteX1" fmla="*/ 454011 w 4533641"/>
                <a:gd name="connsiteY1" fmla="*/ 1056868 h 1605181"/>
                <a:gd name="connsiteX2" fmla="*/ 474107 w 4533641"/>
                <a:gd name="connsiteY2" fmla="*/ 1237738 h 1605181"/>
                <a:gd name="connsiteX3" fmla="*/ 484156 w 4533641"/>
                <a:gd name="connsiteY3" fmla="*/ 1287980 h 1605181"/>
                <a:gd name="connsiteX4" fmla="*/ 604736 w 4533641"/>
                <a:gd name="connsiteY4" fmla="*/ 1438705 h 1605181"/>
                <a:gd name="connsiteX5" fmla="*/ 675074 w 4533641"/>
                <a:gd name="connsiteY5" fmla="*/ 1509043 h 1605181"/>
                <a:gd name="connsiteX6" fmla="*/ 715268 w 4533641"/>
                <a:gd name="connsiteY6" fmla="*/ 1589430 h 1605181"/>
                <a:gd name="connsiteX7" fmla="*/ 886090 w 4533641"/>
                <a:gd name="connsiteY7" fmla="*/ 1569333 h 1605181"/>
                <a:gd name="connsiteX8" fmla="*/ 1207637 w 4533641"/>
                <a:gd name="connsiteY8" fmla="*/ 1559285 h 1605181"/>
                <a:gd name="connsiteX9" fmla="*/ 1890925 w 4533641"/>
                <a:gd name="connsiteY9" fmla="*/ 1599479 h 1605181"/>
                <a:gd name="connsiteX10" fmla="*/ 2403391 w 4533641"/>
                <a:gd name="connsiteY10" fmla="*/ 1529140 h 1605181"/>
                <a:gd name="connsiteX11" fmla="*/ 2513923 w 4533641"/>
                <a:gd name="connsiteY11" fmla="*/ 1478898 h 1605181"/>
                <a:gd name="connsiteX12" fmla="*/ 2674696 w 4533641"/>
                <a:gd name="connsiteY12" fmla="*/ 1348270 h 1605181"/>
                <a:gd name="connsiteX13" fmla="*/ 3378081 w 4533641"/>
                <a:gd name="connsiteY13" fmla="*/ 1237738 h 1605181"/>
                <a:gd name="connsiteX14" fmla="*/ 3719725 w 4533641"/>
                <a:gd name="connsiteY14" fmla="*/ 1267883 h 1605181"/>
                <a:gd name="connsiteX15" fmla="*/ 3991030 w 4533641"/>
                <a:gd name="connsiteY15" fmla="*/ 1247786 h 1605181"/>
                <a:gd name="connsiteX16" fmla="*/ 4282433 w 4533641"/>
                <a:gd name="connsiteY16" fmla="*/ 1267883 h 1605181"/>
                <a:gd name="connsiteX17" fmla="*/ 4413061 w 4533641"/>
                <a:gd name="connsiteY17" fmla="*/ 1187496 h 1605181"/>
                <a:gd name="connsiteX18" fmla="*/ 4533641 w 4533641"/>
                <a:gd name="connsiteY18" fmla="*/ 504208 h 1605181"/>
                <a:gd name="connsiteX19" fmla="*/ 4443206 w 4533641"/>
                <a:gd name="connsiteY19" fmla="*/ 303241 h 1605181"/>
                <a:gd name="connsiteX20" fmla="*/ 4302529 w 4533641"/>
                <a:gd name="connsiteY20" fmla="*/ 232903 h 1605181"/>
                <a:gd name="connsiteX21" fmla="*/ 4061369 w 4533641"/>
                <a:gd name="connsiteY21" fmla="*/ 212806 h 1605181"/>
                <a:gd name="connsiteX22" fmla="*/ 3960885 w 4533641"/>
                <a:gd name="connsiteY22" fmla="*/ 202758 h 1605181"/>
                <a:gd name="connsiteX23" fmla="*/ 3187162 w 4533641"/>
                <a:gd name="connsiteY23" fmla="*/ 172613 h 1605181"/>
                <a:gd name="connsiteX24" fmla="*/ 1438749 w 4533641"/>
                <a:gd name="connsiteY24" fmla="*/ 162564 h 1605181"/>
                <a:gd name="connsiteX25" fmla="*/ 906186 w 4533641"/>
                <a:gd name="connsiteY25" fmla="*/ 122371 h 1605181"/>
                <a:gd name="connsiteX26" fmla="*/ 574591 w 4533641"/>
                <a:gd name="connsiteY26" fmla="*/ 182661 h 1605181"/>
                <a:gd name="connsiteX27" fmla="*/ 162608 w 4533641"/>
                <a:gd name="connsiteY27" fmla="*/ 263048 h 1605181"/>
                <a:gd name="connsiteX28" fmla="*/ 122415 w 4533641"/>
                <a:gd name="connsiteY28" fmla="*/ 293193 h 1605181"/>
                <a:gd name="connsiteX29" fmla="*/ 192753 w 4533641"/>
                <a:gd name="connsiteY29" fmla="*/ 443918 h 1605181"/>
                <a:gd name="connsiteX30" fmla="*/ 393720 w 4533641"/>
                <a:gd name="connsiteY30" fmla="*/ 474063 h 1605181"/>
                <a:gd name="connsiteX0" fmla="*/ 112367 w 4533641"/>
                <a:gd name="connsiteY0" fmla="*/ 474063 h 1605181"/>
                <a:gd name="connsiteX1" fmla="*/ 454011 w 4533641"/>
                <a:gd name="connsiteY1" fmla="*/ 1056868 h 1605181"/>
                <a:gd name="connsiteX2" fmla="*/ 474107 w 4533641"/>
                <a:gd name="connsiteY2" fmla="*/ 1237738 h 1605181"/>
                <a:gd name="connsiteX3" fmla="*/ 484156 w 4533641"/>
                <a:gd name="connsiteY3" fmla="*/ 1287980 h 1605181"/>
                <a:gd name="connsiteX4" fmla="*/ 604736 w 4533641"/>
                <a:gd name="connsiteY4" fmla="*/ 1438705 h 1605181"/>
                <a:gd name="connsiteX5" fmla="*/ 675074 w 4533641"/>
                <a:gd name="connsiteY5" fmla="*/ 1509043 h 1605181"/>
                <a:gd name="connsiteX6" fmla="*/ 715268 w 4533641"/>
                <a:gd name="connsiteY6" fmla="*/ 1589430 h 1605181"/>
                <a:gd name="connsiteX7" fmla="*/ 886090 w 4533641"/>
                <a:gd name="connsiteY7" fmla="*/ 1569333 h 1605181"/>
                <a:gd name="connsiteX8" fmla="*/ 1207637 w 4533641"/>
                <a:gd name="connsiteY8" fmla="*/ 1559285 h 1605181"/>
                <a:gd name="connsiteX9" fmla="*/ 1890925 w 4533641"/>
                <a:gd name="connsiteY9" fmla="*/ 1599479 h 1605181"/>
                <a:gd name="connsiteX10" fmla="*/ 2403391 w 4533641"/>
                <a:gd name="connsiteY10" fmla="*/ 1529140 h 1605181"/>
                <a:gd name="connsiteX11" fmla="*/ 2513923 w 4533641"/>
                <a:gd name="connsiteY11" fmla="*/ 1478898 h 1605181"/>
                <a:gd name="connsiteX12" fmla="*/ 2674696 w 4533641"/>
                <a:gd name="connsiteY12" fmla="*/ 1348270 h 1605181"/>
                <a:gd name="connsiteX13" fmla="*/ 3378081 w 4533641"/>
                <a:gd name="connsiteY13" fmla="*/ 1237738 h 1605181"/>
                <a:gd name="connsiteX14" fmla="*/ 3719725 w 4533641"/>
                <a:gd name="connsiteY14" fmla="*/ 1267883 h 1605181"/>
                <a:gd name="connsiteX15" fmla="*/ 3991030 w 4533641"/>
                <a:gd name="connsiteY15" fmla="*/ 1247786 h 1605181"/>
                <a:gd name="connsiteX16" fmla="*/ 4282433 w 4533641"/>
                <a:gd name="connsiteY16" fmla="*/ 1267883 h 1605181"/>
                <a:gd name="connsiteX17" fmla="*/ 4413061 w 4533641"/>
                <a:gd name="connsiteY17" fmla="*/ 1187496 h 1605181"/>
                <a:gd name="connsiteX18" fmla="*/ 4533641 w 4533641"/>
                <a:gd name="connsiteY18" fmla="*/ 504208 h 1605181"/>
                <a:gd name="connsiteX19" fmla="*/ 4443206 w 4533641"/>
                <a:gd name="connsiteY19" fmla="*/ 303241 h 1605181"/>
                <a:gd name="connsiteX20" fmla="*/ 4302529 w 4533641"/>
                <a:gd name="connsiteY20" fmla="*/ 232903 h 1605181"/>
                <a:gd name="connsiteX21" fmla="*/ 4061369 w 4533641"/>
                <a:gd name="connsiteY21" fmla="*/ 212806 h 1605181"/>
                <a:gd name="connsiteX22" fmla="*/ 3960885 w 4533641"/>
                <a:gd name="connsiteY22" fmla="*/ 202758 h 1605181"/>
                <a:gd name="connsiteX23" fmla="*/ 3187162 w 4533641"/>
                <a:gd name="connsiteY23" fmla="*/ 172613 h 1605181"/>
                <a:gd name="connsiteX24" fmla="*/ 1438749 w 4533641"/>
                <a:gd name="connsiteY24" fmla="*/ 162564 h 1605181"/>
                <a:gd name="connsiteX25" fmla="*/ 574591 w 4533641"/>
                <a:gd name="connsiteY25" fmla="*/ 182661 h 1605181"/>
                <a:gd name="connsiteX26" fmla="*/ 162608 w 4533641"/>
                <a:gd name="connsiteY26" fmla="*/ 263048 h 1605181"/>
                <a:gd name="connsiteX27" fmla="*/ 122415 w 4533641"/>
                <a:gd name="connsiteY27" fmla="*/ 293193 h 1605181"/>
                <a:gd name="connsiteX28" fmla="*/ 192753 w 4533641"/>
                <a:gd name="connsiteY28" fmla="*/ 443918 h 1605181"/>
                <a:gd name="connsiteX29" fmla="*/ 393720 w 4533641"/>
                <a:gd name="connsiteY29" fmla="*/ 474063 h 1605181"/>
                <a:gd name="connsiteX0" fmla="*/ 0 w 4421274"/>
                <a:gd name="connsiteY0" fmla="*/ 474063 h 1605181"/>
                <a:gd name="connsiteX1" fmla="*/ 341644 w 4421274"/>
                <a:gd name="connsiteY1" fmla="*/ 1056868 h 1605181"/>
                <a:gd name="connsiteX2" fmla="*/ 361740 w 4421274"/>
                <a:gd name="connsiteY2" fmla="*/ 1237738 h 1605181"/>
                <a:gd name="connsiteX3" fmla="*/ 371789 w 4421274"/>
                <a:gd name="connsiteY3" fmla="*/ 1287980 h 1605181"/>
                <a:gd name="connsiteX4" fmla="*/ 492369 w 4421274"/>
                <a:gd name="connsiteY4" fmla="*/ 1438705 h 1605181"/>
                <a:gd name="connsiteX5" fmla="*/ 562707 w 4421274"/>
                <a:gd name="connsiteY5" fmla="*/ 1509043 h 1605181"/>
                <a:gd name="connsiteX6" fmla="*/ 602901 w 4421274"/>
                <a:gd name="connsiteY6" fmla="*/ 1589430 h 1605181"/>
                <a:gd name="connsiteX7" fmla="*/ 773723 w 4421274"/>
                <a:gd name="connsiteY7" fmla="*/ 1569333 h 1605181"/>
                <a:gd name="connsiteX8" fmla="*/ 1095270 w 4421274"/>
                <a:gd name="connsiteY8" fmla="*/ 1559285 h 1605181"/>
                <a:gd name="connsiteX9" fmla="*/ 1778558 w 4421274"/>
                <a:gd name="connsiteY9" fmla="*/ 1599479 h 1605181"/>
                <a:gd name="connsiteX10" fmla="*/ 2291024 w 4421274"/>
                <a:gd name="connsiteY10" fmla="*/ 1529140 h 1605181"/>
                <a:gd name="connsiteX11" fmla="*/ 2401556 w 4421274"/>
                <a:gd name="connsiteY11" fmla="*/ 1478898 h 1605181"/>
                <a:gd name="connsiteX12" fmla="*/ 2562329 w 4421274"/>
                <a:gd name="connsiteY12" fmla="*/ 1348270 h 1605181"/>
                <a:gd name="connsiteX13" fmla="*/ 3265714 w 4421274"/>
                <a:gd name="connsiteY13" fmla="*/ 1237738 h 1605181"/>
                <a:gd name="connsiteX14" fmla="*/ 3607358 w 4421274"/>
                <a:gd name="connsiteY14" fmla="*/ 1267883 h 1605181"/>
                <a:gd name="connsiteX15" fmla="*/ 3878663 w 4421274"/>
                <a:gd name="connsiteY15" fmla="*/ 1247786 h 1605181"/>
                <a:gd name="connsiteX16" fmla="*/ 4170066 w 4421274"/>
                <a:gd name="connsiteY16" fmla="*/ 1267883 h 1605181"/>
                <a:gd name="connsiteX17" fmla="*/ 4300694 w 4421274"/>
                <a:gd name="connsiteY17" fmla="*/ 1187496 h 1605181"/>
                <a:gd name="connsiteX18" fmla="*/ 4421274 w 4421274"/>
                <a:gd name="connsiteY18" fmla="*/ 504208 h 1605181"/>
                <a:gd name="connsiteX19" fmla="*/ 4330839 w 4421274"/>
                <a:gd name="connsiteY19" fmla="*/ 303241 h 1605181"/>
                <a:gd name="connsiteX20" fmla="*/ 4190162 w 4421274"/>
                <a:gd name="connsiteY20" fmla="*/ 232903 h 1605181"/>
                <a:gd name="connsiteX21" fmla="*/ 3949002 w 4421274"/>
                <a:gd name="connsiteY21" fmla="*/ 212806 h 1605181"/>
                <a:gd name="connsiteX22" fmla="*/ 3848518 w 4421274"/>
                <a:gd name="connsiteY22" fmla="*/ 202758 h 1605181"/>
                <a:gd name="connsiteX23" fmla="*/ 3074795 w 4421274"/>
                <a:gd name="connsiteY23" fmla="*/ 172613 h 1605181"/>
                <a:gd name="connsiteX24" fmla="*/ 1326382 w 4421274"/>
                <a:gd name="connsiteY24" fmla="*/ 162564 h 1605181"/>
                <a:gd name="connsiteX25" fmla="*/ 50241 w 4421274"/>
                <a:gd name="connsiteY25" fmla="*/ 263048 h 1605181"/>
                <a:gd name="connsiteX26" fmla="*/ 10048 w 4421274"/>
                <a:gd name="connsiteY26" fmla="*/ 293193 h 1605181"/>
                <a:gd name="connsiteX27" fmla="*/ 80386 w 4421274"/>
                <a:gd name="connsiteY27" fmla="*/ 443918 h 1605181"/>
                <a:gd name="connsiteX28" fmla="*/ 281353 w 4421274"/>
                <a:gd name="connsiteY28" fmla="*/ 474063 h 1605181"/>
                <a:gd name="connsiteX0" fmla="*/ 0 w 4421274"/>
                <a:gd name="connsiteY0" fmla="*/ 474063 h 1605181"/>
                <a:gd name="connsiteX1" fmla="*/ 341644 w 4421274"/>
                <a:gd name="connsiteY1" fmla="*/ 1056868 h 1605181"/>
                <a:gd name="connsiteX2" fmla="*/ 361740 w 4421274"/>
                <a:gd name="connsiteY2" fmla="*/ 1237738 h 1605181"/>
                <a:gd name="connsiteX3" fmla="*/ 371789 w 4421274"/>
                <a:gd name="connsiteY3" fmla="*/ 1287980 h 1605181"/>
                <a:gd name="connsiteX4" fmla="*/ 492369 w 4421274"/>
                <a:gd name="connsiteY4" fmla="*/ 1438705 h 1605181"/>
                <a:gd name="connsiteX5" fmla="*/ 562707 w 4421274"/>
                <a:gd name="connsiteY5" fmla="*/ 1509043 h 1605181"/>
                <a:gd name="connsiteX6" fmla="*/ 602901 w 4421274"/>
                <a:gd name="connsiteY6" fmla="*/ 1589430 h 1605181"/>
                <a:gd name="connsiteX7" fmla="*/ 773723 w 4421274"/>
                <a:gd name="connsiteY7" fmla="*/ 1569333 h 1605181"/>
                <a:gd name="connsiteX8" fmla="*/ 1095270 w 4421274"/>
                <a:gd name="connsiteY8" fmla="*/ 1559285 h 1605181"/>
                <a:gd name="connsiteX9" fmla="*/ 1778558 w 4421274"/>
                <a:gd name="connsiteY9" fmla="*/ 1599479 h 1605181"/>
                <a:gd name="connsiteX10" fmla="*/ 2291024 w 4421274"/>
                <a:gd name="connsiteY10" fmla="*/ 1529140 h 1605181"/>
                <a:gd name="connsiteX11" fmla="*/ 2401556 w 4421274"/>
                <a:gd name="connsiteY11" fmla="*/ 1478898 h 1605181"/>
                <a:gd name="connsiteX12" fmla="*/ 2562329 w 4421274"/>
                <a:gd name="connsiteY12" fmla="*/ 1348270 h 1605181"/>
                <a:gd name="connsiteX13" fmla="*/ 3265714 w 4421274"/>
                <a:gd name="connsiteY13" fmla="*/ 1237738 h 1605181"/>
                <a:gd name="connsiteX14" fmla="*/ 3607358 w 4421274"/>
                <a:gd name="connsiteY14" fmla="*/ 1267883 h 1605181"/>
                <a:gd name="connsiteX15" fmla="*/ 3878663 w 4421274"/>
                <a:gd name="connsiteY15" fmla="*/ 1247786 h 1605181"/>
                <a:gd name="connsiteX16" fmla="*/ 4170066 w 4421274"/>
                <a:gd name="connsiteY16" fmla="*/ 1267883 h 1605181"/>
                <a:gd name="connsiteX17" fmla="*/ 4300694 w 4421274"/>
                <a:gd name="connsiteY17" fmla="*/ 1187496 h 1605181"/>
                <a:gd name="connsiteX18" fmla="*/ 4421274 w 4421274"/>
                <a:gd name="connsiteY18" fmla="*/ 504208 h 1605181"/>
                <a:gd name="connsiteX19" fmla="*/ 4330839 w 4421274"/>
                <a:gd name="connsiteY19" fmla="*/ 303241 h 1605181"/>
                <a:gd name="connsiteX20" fmla="*/ 4190162 w 4421274"/>
                <a:gd name="connsiteY20" fmla="*/ 232903 h 1605181"/>
                <a:gd name="connsiteX21" fmla="*/ 3949002 w 4421274"/>
                <a:gd name="connsiteY21" fmla="*/ 212806 h 1605181"/>
                <a:gd name="connsiteX22" fmla="*/ 3848518 w 4421274"/>
                <a:gd name="connsiteY22" fmla="*/ 202758 h 1605181"/>
                <a:gd name="connsiteX23" fmla="*/ 3074795 w 4421274"/>
                <a:gd name="connsiteY23" fmla="*/ 172613 h 1605181"/>
                <a:gd name="connsiteX24" fmla="*/ 50241 w 4421274"/>
                <a:gd name="connsiteY24" fmla="*/ 263048 h 1605181"/>
                <a:gd name="connsiteX25" fmla="*/ 10048 w 4421274"/>
                <a:gd name="connsiteY25" fmla="*/ 293193 h 1605181"/>
                <a:gd name="connsiteX26" fmla="*/ 80386 w 4421274"/>
                <a:gd name="connsiteY26" fmla="*/ 443918 h 1605181"/>
                <a:gd name="connsiteX27" fmla="*/ 281353 w 4421274"/>
                <a:gd name="connsiteY27" fmla="*/ 474063 h 1605181"/>
                <a:gd name="connsiteX0" fmla="*/ 0 w 4421274"/>
                <a:gd name="connsiteY0" fmla="*/ 301450 h 1432568"/>
                <a:gd name="connsiteX1" fmla="*/ 341644 w 4421274"/>
                <a:gd name="connsiteY1" fmla="*/ 884255 h 1432568"/>
                <a:gd name="connsiteX2" fmla="*/ 361740 w 4421274"/>
                <a:gd name="connsiteY2" fmla="*/ 1065125 h 1432568"/>
                <a:gd name="connsiteX3" fmla="*/ 371789 w 4421274"/>
                <a:gd name="connsiteY3" fmla="*/ 1115367 h 1432568"/>
                <a:gd name="connsiteX4" fmla="*/ 492369 w 4421274"/>
                <a:gd name="connsiteY4" fmla="*/ 1266092 h 1432568"/>
                <a:gd name="connsiteX5" fmla="*/ 562707 w 4421274"/>
                <a:gd name="connsiteY5" fmla="*/ 1336430 h 1432568"/>
                <a:gd name="connsiteX6" fmla="*/ 602901 w 4421274"/>
                <a:gd name="connsiteY6" fmla="*/ 1416817 h 1432568"/>
                <a:gd name="connsiteX7" fmla="*/ 773723 w 4421274"/>
                <a:gd name="connsiteY7" fmla="*/ 1396720 h 1432568"/>
                <a:gd name="connsiteX8" fmla="*/ 1095270 w 4421274"/>
                <a:gd name="connsiteY8" fmla="*/ 1386672 h 1432568"/>
                <a:gd name="connsiteX9" fmla="*/ 1778558 w 4421274"/>
                <a:gd name="connsiteY9" fmla="*/ 1426866 h 1432568"/>
                <a:gd name="connsiteX10" fmla="*/ 2291024 w 4421274"/>
                <a:gd name="connsiteY10" fmla="*/ 1356527 h 1432568"/>
                <a:gd name="connsiteX11" fmla="*/ 2401556 w 4421274"/>
                <a:gd name="connsiteY11" fmla="*/ 1306285 h 1432568"/>
                <a:gd name="connsiteX12" fmla="*/ 2562329 w 4421274"/>
                <a:gd name="connsiteY12" fmla="*/ 1175657 h 1432568"/>
                <a:gd name="connsiteX13" fmla="*/ 3265714 w 4421274"/>
                <a:gd name="connsiteY13" fmla="*/ 1065125 h 1432568"/>
                <a:gd name="connsiteX14" fmla="*/ 3607358 w 4421274"/>
                <a:gd name="connsiteY14" fmla="*/ 1095270 h 1432568"/>
                <a:gd name="connsiteX15" fmla="*/ 3878663 w 4421274"/>
                <a:gd name="connsiteY15" fmla="*/ 1075173 h 1432568"/>
                <a:gd name="connsiteX16" fmla="*/ 4170066 w 4421274"/>
                <a:gd name="connsiteY16" fmla="*/ 1095270 h 1432568"/>
                <a:gd name="connsiteX17" fmla="*/ 4300694 w 4421274"/>
                <a:gd name="connsiteY17" fmla="*/ 1014883 h 1432568"/>
                <a:gd name="connsiteX18" fmla="*/ 4421274 w 4421274"/>
                <a:gd name="connsiteY18" fmla="*/ 331595 h 1432568"/>
                <a:gd name="connsiteX19" fmla="*/ 4330839 w 4421274"/>
                <a:gd name="connsiteY19" fmla="*/ 130628 h 1432568"/>
                <a:gd name="connsiteX20" fmla="*/ 4190162 w 4421274"/>
                <a:gd name="connsiteY20" fmla="*/ 60290 h 1432568"/>
                <a:gd name="connsiteX21" fmla="*/ 3949002 w 4421274"/>
                <a:gd name="connsiteY21" fmla="*/ 40193 h 1432568"/>
                <a:gd name="connsiteX22" fmla="*/ 3848518 w 4421274"/>
                <a:gd name="connsiteY22" fmla="*/ 30145 h 1432568"/>
                <a:gd name="connsiteX23" fmla="*/ 3074795 w 4421274"/>
                <a:gd name="connsiteY23" fmla="*/ 0 h 1432568"/>
                <a:gd name="connsiteX24" fmla="*/ 50241 w 4421274"/>
                <a:gd name="connsiteY24" fmla="*/ 90435 h 1432568"/>
                <a:gd name="connsiteX25" fmla="*/ 10048 w 4421274"/>
                <a:gd name="connsiteY25" fmla="*/ 120580 h 1432568"/>
                <a:gd name="connsiteX26" fmla="*/ 80386 w 4421274"/>
                <a:gd name="connsiteY26" fmla="*/ 271305 h 1432568"/>
                <a:gd name="connsiteX27" fmla="*/ 281353 w 4421274"/>
                <a:gd name="connsiteY27" fmla="*/ 301450 h 1432568"/>
                <a:gd name="connsiteX0" fmla="*/ 0 w 4421274"/>
                <a:gd name="connsiteY0" fmla="*/ 301450 h 1432568"/>
                <a:gd name="connsiteX1" fmla="*/ 341644 w 4421274"/>
                <a:gd name="connsiteY1" fmla="*/ 884255 h 1432568"/>
                <a:gd name="connsiteX2" fmla="*/ 361740 w 4421274"/>
                <a:gd name="connsiteY2" fmla="*/ 1065125 h 1432568"/>
                <a:gd name="connsiteX3" fmla="*/ 371789 w 4421274"/>
                <a:gd name="connsiteY3" fmla="*/ 1115367 h 1432568"/>
                <a:gd name="connsiteX4" fmla="*/ 492369 w 4421274"/>
                <a:gd name="connsiteY4" fmla="*/ 1266092 h 1432568"/>
                <a:gd name="connsiteX5" fmla="*/ 562707 w 4421274"/>
                <a:gd name="connsiteY5" fmla="*/ 1336430 h 1432568"/>
                <a:gd name="connsiteX6" fmla="*/ 602901 w 4421274"/>
                <a:gd name="connsiteY6" fmla="*/ 1416817 h 1432568"/>
                <a:gd name="connsiteX7" fmla="*/ 773723 w 4421274"/>
                <a:gd name="connsiteY7" fmla="*/ 1396720 h 1432568"/>
                <a:gd name="connsiteX8" fmla="*/ 1095270 w 4421274"/>
                <a:gd name="connsiteY8" fmla="*/ 1386672 h 1432568"/>
                <a:gd name="connsiteX9" fmla="*/ 1778558 w 4421274"/>
                <a:gd name="connsiteY9" fmla="*/ 1426866 h 1432568"/>
                <a:gd name="connsiteX10" fmla="*/ 2291024 w 4421274"/>
                <a:gd name="connsiteY10" fmla="*/ 1356527 h 1432568"/>
                <a:gd name="connsiteX11" fmla="*/ 2401556 w 4421274"/>
                <a:gd name="connsiteY11" fmla="*/ 1306285 h 1432568"/>
                <a:gd name="connsiteX12" fmla="*/ 2562329 w 4421274"/>
                <a:gd name="connsiteY12" fmla="*/ 1175657 h 1432568"/>
                <a:gd name="connsiteX13" fmla="*/ 3265714 w 4421274"/>
                <a:gd name="connsiteY13" fmla="*/ 1065125 h 1432568"/>
                <a:gd name="connsiteX14" fmla="*/ 3607358 w 4421274"/>
                <a:gd name="connsiteY14" fmla="*/ 1095270 h 1432568"/>
                <a:gd name="connsiteX15" fmla="*/ 3878663 w 4421274"/>
                <a:gd name="connsiteY15" fmla="*/ 1075173 h 1432568"/>
                <a:gd name="connsiteX16" fmla="*/ 4170066 w 4421274"/>
                <a:gd name="connsiteY16" fmla="*/ 1095270 h 1432568"/>
                <a:gd name="connsiteX17" fmla="*/ 4300694 w 4421274"/>
                <a:gd name="connsiteY17" fmla="*/ 1014883 h 1432568"/>
                <a:gd name="connsiteX18" fmla="*/ 4421274 w 4421274"/>
                <a:gd name="connsiteY18" fmla="*/ 331595 h 1432568"/>
                <a:gd name="connsiteX19" fmla="*/ 4330839 w 4421274"/>
                <a:gd name="connsiteY19" fmla="*/ 130628 h 1432568"/>
                <a:gd name="connsiteX20" fmla="*/ 4190162 w 4421274"/>
                <a:gd name="connsiteY20" fmla="*/ 60290 h 1432568"/>
                <a:gd name="connsiteX21" fmla="*/ 3949002 w 4421274"/>
                <a:gd name="connsiteY21" fmla="*/ 40193 h 1432568"/>
                <a:gd name="connsiteX22" fmla="*/ 3848518 w 4421274"/>
                <a:gd name="connsiteY22" fmla="*/ 30145 h 1432568"/>
                <a:gd name="connsiteX23" fmla="*/ 3074795 w 4421274"/>
                <a:gd name="connsiteY23" fmla="*/ 0 h 1432568"/>
                <a:gd name="connsiteX24" fmla="*/ 50241 w 4421274"/>
                <a:gd name="connsiteY24" fmla="*/ 90435 h 1432568"/>
                <a:gd name="connsiteX25" fmla="*/ 10048 w 4421274"/>
                <a:gd name="connsiteY25" fmla="*/ 120580 h 1432568"/>
                <a:gd name="connsiteX26" fmla="*/ 80386 w 4421274"/>
                <a:gd name="connsiteY26" fmla="*/ 271305 h 1432568"/>
                <a:gd name="connsiteX27" fmla="*/ 281353 w 4421274"/>
                <a:gd name="connsiteY27" fmla="*/ 301450 h 1432568"/>
                <a:gd name="connsiteX28" fmla="*/ 0 w 4421274"/>
                <a:gd name="connsiteY28" fmla="*/ 301450 h 1432568"/>
                <a:gd name="connsiteX0" fmla="*/ 0 w 4421274"/>
                <a:gd name="connsiteY0" fmla="*/ 301450 h 1432568"/>
                <a:gd name="connsiteX1" fmla="*/ 341644 w 4421274"/>
                <a:gd name="connsiteY1" fmla="*/ 884255 h 1432568"/>
                <a:gd name="connsiteX2" fmla="*/ 361740 w 4421274"/>
                <a:gd name="connsiteY2" fmla="*/ 1065125 h 1432568"/>
                <a:gd name="connsiteX3" fmla="*/ 371789 w 4421274"/>
                <a:gd name="connsiteY3" fmla="*/ 1115367 h 1432568"/>
                <a:gd name="connsiteX4" fmla="*/ 492369 w 4421274"/>
                <a:gd name="connsiteY4" fmla="*/ 1266092 h 1432568"/>
                <a:gd name="connsiteX5" fmla="*/ 562707 w 4421274"/>
                <a:gd name="connsiteY5" fmla="*/ 1336430 h 1432568"/>
                <a:gd name="connsiteX6" fmla="*/ 602901 w 4421274"/>
                <a:gd name="connsiteY6" fmla="*/ 1416817 h 1432568"/>
                <a:gd name="connsiteX7" fmla="*/ 773723 w 4421274"/>
                <a:gd name="connsiteY7" fmla="*/ 1396720 h 1432568"/>
                <a:gd name="connsiteX8" fmla="*/ 1095270 w 4421274"/>
                <a:gd name="connsiteY8" fmla="*/ 1386672 h 1432568"/>
                <a:gd name="connsiteX9" fmla="*/ 1778558 w 4421274"/>
                <a:gd name="connsiteY9" fmla="*/ 1426866 h 1432568"/>
                <a:gd name="connsiteX10" fmla="*/ 2291024 w 4421274"/>
                <a:gd name="connsiteY10" fmla="*/ 1356527 h 1432568"/>
                <a:gd name="connsiteX11" fmla="*/ 2401556 w 4421274"/>
                <a:gd name="connsiteY11" fmla="*/ 1306285 h 1432568"/>
                <a:gd name="connsiteX12" fmla="*/ 2562329 w 4421274"/>
                <a:gd name="connsiteY12" fmla="*/ 1175657 h 1432568"/>
                <a:gd name="connsiteX13" fmla="*/ 3265714 w 4421274"/>
                <a:gd name="connsiteY13" fmla="*/ 1065125 h 1432568"/>
                <a:gd name="connsiteX14" fmla="*/ 3607358 w 4421274"/>
                <a:gd name="connsiteY14" fmla="*/ 1095270 h 1432568"/>
                <a:gd name="connsiteX15" fmla="*/ 3878663 w 4421274"/>
                <a:gd name="connsiteY15" fmla="*/ 1075173 h 1432568"/>
                <a:gd name="connsiteX16" fmla="*/ 4170066 w 4421274"/>
                <a:gd name="connsiteY16" fmla="*/ 1095270 h 1432568"/>
                <a:gd name="connsiteX17" fmla="*/ 4300694 w 4421274"/>
                <a:gd name="connsiteY17" fmla="*/ 1014883 h 1432568"/>
                <a:gd name="connsiteX18" fmla="*/ 4421274 w 4421274"/>
                <a:gd name="connsiteY18" fmla="*/ 331595 h 1432568"/>
                <a:gd name="connsiteX19" fmla="*/ 4330839 w 4421274"/>
                <a:gd name="connsiteY19" fmla="*/ 130628 h 1432568"/>
                <a:gd name="connsiteX20" fmla="*/ 4190162 w 4421274"/>
                <a:gd name="connsiteY20" fmla="*/ 60290 h 1432568"/>
                <a:gd name="connsiteX21" fmla="*/ 3949002 w 4421274"/>
                <a:gd name="connsiteY21" fmla="*/ 40193 h 1432568"/>
                <a:gd name="connsiteX22" fmla="*/ 3848518 w 4421274"/>
                <a:gd name="connsiteY22" fmla="*/ 30145 h 1432568"/>
                <a:gd name="connsiteX23" fmla="*/ 3074795 w 4421274"/>
                <a:gd name="connsiteY23" fmla="*/ 0 h 1432568"/>
                <a:gd name="connsiteX24" fmla="*/ 50241 w 4421274"/>
                <a:gd name="connsiteY24" fmla="*/ 90435 h 1432568"/>
                <a:gd name="connsiteX25" fmla="*/ 10048 w 4421274"/>
                <a:gd name="connsiteY25" fmla="*/ 120580 h 1432568"/>
                <a:gd name="connsiteX26" fmla="*/ 80386 w 4421274"/>
                <a:gd name="connsiteY26" fmla="*/ 271305 h 1432568"/>
                <a:gd name="connsiteX27" fmla="*/ 0 w 4421274"/>
                <a:gd name="connsiteY27" fmla="*/ 301450 h 143256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2554358 w 4413303"/>
                <a:gd name="connsiteY12" fmla="*/ 1175657 h 1432568"/>
                <a:gd name="connsiteX13" fmla="*/ 3257743 w 4413303"/>
                <a:gd name="connsiteY13" fmla="*/ 1065125 h 1432568"/>
                <a:gd name="connsiteX14" fmla="*/ 3599387 w 4413303"/>
                <a:gd name="connsiteY14" fmla="*/ 1095270 h 1432568"/>
                <a:gd name="connsiteX15" fmla="*/ 3870692 w 4413303"/>
                <a:gd name="connsiteY15" fmla="*/ 1075173 h 1432568"/>
                <a:gd name="connsiteX16" fmla="*/ 4162095 w 4413303"/>
                <a:gd name="connsiteY16" fmla="*/ 1095270 h 1432568"/>
                <a:gd name="connsiteX17" fmla="*/ 4292723 w 4413303"/>
                <a:gd name="connsiteY17" fmla="*/ 1014883 h 1432568"/>
                <a:gd name="connsiteX18" fmla="*/ 4413303 w 4413303"/>
                <a:gd name="connsiteY18" fmla="*/ 331595 h 1432568"/>
                <a:gd name="connsiteX19" fmla="*/ 4322868 w 4413303"/>
                <a:gd name="connsiteY19" fmla="*/ 130628 h 1432568"/>
                <a:gd name="connsiteX20" fmla="*/ 4182191 w 4413303"/>
                <a:gd name="connsiteY20" fmla="*/ 60290 h 1432568"/>
                <a:gd name="connsiteX21" fmla="*/ 3941031 w 4413303"/>
                <a:gd name="connsiteY21" fmla="*/ 40193 h 1432568"/>
                <a:gd name="connsiteX22" fmla="*/ 3840547 w 4413303"/>
                <a:gd name="connsiteY22" fmla="*/ 30145 h 1432568"/>
                <a:gd name="connsiteX23" fmla="*/ 3066824 w 4413303"/>
                <a:gd name="connsiteY23" fmla="*/ 0 h 1432568"/>
                <a:gd name="connsiteX24" fmla="*/ 42270 w 4413303"/>
                <a:gd name="connsiteY24" fmla="*/ 90435 h 1432568"/>
                <a:gd name="connsiteX25" fmla="*/ 2077 w 4413303"/>
                <a:gd name="connsiteY25" fmla="*/ 120580 h 1432568"/>
                <a:gd name="connsiteX26" fmla="*/ 72415 w 4413303"/>
                <a:gd name="connsiteY26" fmla="*/ 271305 h 143256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2554358 w 4413303"/>
                <a:gd name="connsiteY12" fmla="*/ 1175657 h 1432568"/>
                <a:gd name="connsiteX13" fmla="*/ 3257743 w 4413303"/>
                <a:gd name="connsiteY13" fmla="*/ 1065125 h 1432568"/>
                <a:gd name="connsiteX14" fmla="*/ 3599387 w 4413303"/>
                <a:gd name="connsiteY14" fmla="*/ 1095270 h 1432568"/>
                <a:gd name="connsiteX15" fmla="*/ 3870692 w 4413303"/>
                <a:gd name="connsiteY15" fmla="*/ 1075173 h 1432568"/>
                <a:gd name="connsiteX16" fmla="*/ 4162095 w 4413303"/>
                <a:gd name="connsiteY16" fmla="*/ 1095270 h 1432568"/>
                <a:gd name="connsiteX17" fmla="*/ 4292723 w 4413303"/>
                <a:gd name="connsiteY17" fmla="*/ 1014883 h 1432568"/>
                <a:gd name="connsiteX18" fmla="*/ 4413303 w 4413303"/>
                <a:gd name="connsiteY18" fmla="*/ 331595 h 1432568"/>
                <a:gd name="connsiteX19" fmla="*/ 4322868 w 4413303"/>
                <a:gd name="connsiteY19" fmla="*/ 130628 h 1432568"/>
                <a:gd name="connsiteX20" fmla="*/ 4182191 w 4413303"/>
                <a:gd name="connsiteY20" fmla="*/ 60290 h 1432568"/>
                <a:gd name="connsiteX21" fmla="*/ 3941031 w 4413303"/>
                <a:gd name="connsiteY21" fmla="*/ 40193 h 1432568"/>
                <a:gd name="connsiteX22" fmla="*/ 3840547 w 4413303"/>
                <a:gd name="connsiteY22" fmla="*/ 30145 h 1432568"/>
                <a:gd name="connsiteX23" fmla="*/ 3840546 w 4413303"/>
                <a:gd name="connsiteY23" fmla="*/ 20095 h 1432568"/>
                <a:gd name="connsiteX24" fmla="*/ 3066824 w 4413303"/>
                <a:gd name="connsiteY24" fmla="*/ 0 h 1432568"/>
                <a:gd name="connsiteX25" fmla="*/ 42270 w 4413303"/>
                <a:gd name="connsiteY25" fmla="*/ 90435 h 1432568"/>
                <a:gd name="connsiteX26" fmla="*/ 2077 w 4413303"/>
                <a:gd name="connsiteY26" fmla="*/ 120580 h 1432568"/>
                <a:gd name="connsiteX27" fmla="*/ 72415 w 4413303"/>
                <a:gd name="connsiteY27" fmla="*/ 271305 h 143256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2554358 w 4413303"/>
                <a:gd name="connsiteY12" fmla="*/ 1175657 h 1432568"/>
                <a:gd name="connsiteX13" fmla="*/ 3257743 w 4413303"/>
                <a:gd name="connsiteY13" fmla="*/ 1065125 h 1432568"/>
                <a:gd name="connsiteX14" fmla="*/ 3599387 w 4413303"/>
                <a:gd name="connsiteY14" fmla="*/ 1095270 h 1432568"/>
                <a:gd name="connsiteX15" fmla="*/ 3870692 w 4413303"/>
                <a:gd name="connsiteY15" fmla="*/ 1075173 h 1432568"/>
                <a:gd name="connsiteX16" fmla="*/ 4162095 w 4413303"/>
                <a:gd name="connsiteY16" fmla="*/ 1095270 h 1432568"/>
                <a:gd name="connsiteX17" fmla="*/ 4292723 w 4413303"/>
                <a:gd name="connsiteY17" fmla="*/ 1014883 h 1432568"/>
                <a:gd name="connsiteX18" fmla="*/ 4413303 w 4413303"/>
                <a:gd name="connsiteY18" fmla="*/ 331595 h 1432568"/>
                <a:gd name="connsiteX19" fmla="*/ 4322868 w 4413303"/>
                <a:gd name="connsiteY19" fmla="*/ 130628 h 1432568"/>
                <a:gd name="connsiteX20" fmla="*/ 4182191 w 4413303"/>
                <a:gd name="connsiteY20" fmla="*/ 60290 h 1432568"/>
                <a:gd name="connsiteX21" fmla="*/ 3941031 w 4413303"/>
                <a:gd name="connsiteY21" fmla="*/ 40193 h 1432568"/>
                <a:gd name="connsiteX22" fmla="*/ 3930981 w 4413303"/>
                <a:gd name="connsiteY22" fmla="*/ 30144 h 1432568"/>
                <a:gd name="connsiteX23" fmla="*/ 3840547 w 4413303"/>
                <a:gd name="connsiteY23" fmla="*/ 30145 h 1432568"/>
                <a:gd name="connsiteX24" fmla="*/ 3840546 w 4413303"/>
                <a:gd name="connsiteY24" fmla="*/ 20095 h 1432568"/>
                <a:gd name="connsiteX25" fmla="*/ 3066824 w 4413303"/>
                <a:gd name="connsiteY25" fmla="*/ 0 h 1432568"/>
                <a:gd name="connsiteX26" fmla="*/ 42270 w 4413303"/>
                <a:gd name="connsiteY26" fmla="*/ 90435 h 1432568"/>
                <a:gd name="connsiteX27" fmla="*/ 2077 w 4413303"/>
                <a:gd name="connsiteY27" fmla="*/ 120580 h 1432568"/>
                <a:gd name="connsiteX28" fmla="*/ 72415 w 4413303"/>
                <a:gd name="connsiteY28" fmla="*/ 271305 h 1432568"/>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3941031 w 4413303"/>
                <a:gd name="connsiteY21" fmla="*/ 50241 h 1442616"/>
                <a:gd name="connsiteX22" fmla="*/ 3930981 w 4413303"/>
                <a:gd name="connsiteY22" fmla="*/ 40192 h 1442616"/>
                <a:gd name="connsiteX23" fmla="*/ 3840547 w 4413303"/>
                <a:gd name="connsiteY23" fmla="*/ 40193 h 1442616"/>
                <a:gd name="connsiteX24" fmla="*/ 3066824 w 4413303"/>
                <a:gd name="connsiteY24" fmla="*/ 10048 h 1442616"/>
                <a:gd name="connsiteX25" fmla="*/ 42270 w 4413303"/>
                <a:gd name="connsiteY25" fmla="*/ 100483 h 1442616"/>
                <a:gd name="connsiteX26" fmla="*/ 2077 w 4413303"/>
                <a:gd name="connsiteY26" fmla="*/ 130628 h 1442616"/>
                <a:gd name="connsiteX27" fmla="*/ 72415 w 4413303"/>
                <a:gd name="connsiteY27" fmla="*/ 281353 h 1442616"/>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3941031 w 4413303"/>
                <a:gd name="connsiteY21" fmla="*/ 50241 h 1442616"/>
                <a:gd name="connsiteX22" fmla="*/ 3840547 w 4413303"/>
                <a:gd name="connsiteY22" fmla="*/ 40193 h 1442616"/>
                <a:gd name="connsiteX23" fmla="*/ 3066824 w 4413303"/>
                <a:gd name="connsiteY23" fmla="*/ 10048 h 1442616"/>
                <a:gd name="connsiteX24" fmla="*/ 42270 w 4413303"/>
                <a:gd name="connsiteY24" fmla="*/ 100483 h 1442616"/>
                <a:gd name="connsiteX25" fmla="*/ 2077 w 4413303"/>
                <a:gd name="connsiteY25" fmla="*/ 130628 h 1442616"/>
                <a:gd name="connsiteX26" fmla="*/ 72415 w 4413303"/>
                <a:gd name="connsiteY26" fmla="*/ 281353 h 1442616"/>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3840547 w 4413303"/>
                <a:gd name="connsiteY21" fmla="*/ 40193 h 1442616"/>
                <a:gd name="connsiteX22" fmla="*/ 3066824 w 4413303"/>
                <a:gd name="connsiteY22" fmla="*/ 10048 h 1442616"/>
                <a:gd name="connsiteX23" fmla="*/ 42270 w 4413303"/>
                <a:gd name="connsiteY23" fmla="*/ 100483 h 1442616"/>
                <a:gd name="connsiteX24" fmla="*/ 2077 w 4413303"/>
                <a:gd name="connsiteY24" fmla="*/ 130628 h 1442616"/>
                <a:gd name="connsiteX25" fmla="*/ 72415 w 4413303"/>
                <a:gd name="connsiteY25" fmla="*/ 281353 h 1442616"/>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4069147 w 4413303"/>
                <a:gd name="connsiteY21" fmla="*/ 40193 h 1442616"/>
                <a:gd name="connsiteX22" fmla="*/ 3066824 w 4413303"/>
                <a:gd name="connsiteY22" fmla="*/ 10048 h 1442616"/>
                <a:gd name="connsiteX23" fmla="*/ 42270 w 4413303"/>
                <a:gd name="connsiteY23" fmla="*/ 100483 h 1442616"/>
                <a:gd name="connsiteX24" fmla="*/ 2077 w 4413303"/>
                <a:gd name="connsiteY24" fmla="*/ 130628 h 1442616"/>
                <a:gd name="connsiteX25" fmla="*/ 72415 w 4413303"/>
                <a:gd name="connsiteY25" fmla="*/ 281353 h 1442616"/>
                <a:gd name="connsiteX0" fmla="*/ 72415 w 4413303"/>
                <a:gd name="connsiteY0" fmla="*/ 474784 h 1636047"/>
                <a:gd name="connsiteX1" fmla="*/ 333673 w 4413303"/>
                <a:gd name="connsiteY1" fmla="*/ 1087734 h 1636047"/>
                <a:gd name="connsiteX2" fmla="*/ 353769 w 4413303"/>
                <a:gd name="connsiteY2" fmla="*/ 1268604 h 1636047"/>
                <a:gd name="connsiteX3" fmla="*/ 363818 w 4413303"/>
                <a:gd name="connsiteY3" fmla="*/ 1318846 h 1636047"/>
                <a:gd name="connsiteX4" fmla="*/ 484398 w 4413303"/>
                <a:gd name="connsiteY4" fmla="*/ 1469571 h 1636047"/>
                <a:gd name="connsiteX5" fmla="*/ 554736 w 4413303"/>
                <a:gd name="connsiteY5" fmla="*/ 1539909 h 1636047"/>
                <a:gd name="connsiteX6" fmla="*/ 594930 w 4413303"/>
                <a:gd name="connsiteY6" fmla="*/ 1620296 h 1636047"/>
                <a:gd name="connsiteX7" fmla="*/ 765752 w 4413303"/>
                <a:gd name="connsiteY7" fmla="*/ 1600199 h 1636047"/>
                <a:gd name="connsiteX8" fmla="*/ 1087299 w 4413303"/>
                <a:gd name="connsiteY8" fmla="*/ 1590151 h 1636047"/>
                <a:gd name="connsiteX9" fmla="*/ 1770587 w 4413303"/>
                <a:gd name="connsiteY9" fmla="*/ 1630345 h 1636047"/>
                <a:gd name="connsiteX10" fmla="*/ 2283053 w 4413303"/>
                <a:gd name="connsiteY10" fmla="*/ 1560006 h 1636047"/>
                <a:gd name="connsiteX11" fmla="*/ 2393585 w 4413303"/>
                <a:gd name="connsiteY11" fmla="*/ 1509764 h 1636047"/>
                <a:gd name="connsiteX12" fmla="*/ 2554358 w 4413303"/>
                <a:gd name="connsiteY12" fmla="*/ 1379136 h 1636047"/>
                <a:gd name="connsiteX13" fmla="*/ 3257743 w 4413303"/>
                <a:gd name="connsiteY13" fmla="*/ 1268604 h 1636047"/>
                <a:gd name="connsiteX14" fmla="*/ 3599387 w 4413303"/>
                <a:gd name="connsiteY14" fmla="*/ 1298749 h 1636047"/>
                <a:gd name="connsiteX15" fmla="*/ 3870692 w 4413303"/>
                <a:gd name="connsiteY15" fmla="*/ 1278652 h 1636047"/>
                <a:gd name="connsiteX16" fmla="*/ 4162095 w 4413303"/>
                <a:gd name="connsiteY16" fmla="*/ 1298749 h 1636047"/>
                <a:gd name="connsiteX17" fmla="*/ 4292723 w 4413303"/>
                <a:gd name="connsiteY17" fmla="*/ 1218362 h 1636047"/>
                <a:gd name="connsiteX18" fmla="*/ 4413303 w 4413303"/>
                <a:gd name="connsiteY18" fmla="*/ 535074 h 1636047"/>
                <a:gd name="connsiteX19" fmla="*/ 4322868 w 4413303"/>
                <a:gd name="connsiteY19" fmla="*/ 334107 h 1636047"/>
                <a:gd name="connsiteX20" fmla="*/ 4182191 w 4413303"/>
                <a:gd name="connsiteY20" fmla="*/ 263769 h 1636047"/>
                <a:gd name="connsiteX21" fmla="*/ 4069147 w 4413303"/>
                <a:gd name="connsiteY21" fmla="*/ 5024 h 1636047"/>
                <a:gd name="connsiteX22" fmla="*/ 3066824 w 4413303"/>
                <a:gd name="connsiteY22" fmla="*/ 203479 h 1636047"/>
                <a:gd name="connsiteX23" fmla="*/ 42270 w 4413303"/>
                <a:gd name="connsiteY23" fmla="*/ 293914 h 1636047"/>
                <a:gd name="connsiteX24" fmla="*/ 2077 w 4413303"/>
                <a:gd name="connsiteY24" fmla="*/ 324059 h 1636047"/>
                <a:gd name="connsiteX25" fmla="*/ 72415 w 4413303"/>
                <a:gd name="connsiteY25" fmla="*/ 474784 h 1636047"/>
                <a:gd name="connsiteX0" fmla="*/ 72415 w 4413303"/>
                <a:gd name="connsiteY0" fmla="*/ 276329 h 1437592"/>
                <a:gd name="connsiteX1" fmla="*/ 333673 w 4413303"/>
                <a:gd name="connsiteY1" fmla="*/ 889279 h 1437592"/>
                <a:gd name="connsiteX2" fmla="*/ 353769 w 4413303"/>
                <a:gd name="connsiteY2" fmla="*/ 1070149 h 1437592"/>
                <a:gd name="connsiteX3" fmla="*/ 363818 w 4413303"/>
                <a:gd name="connsiteY3" fmla="*/ 1120391 h 1437592"/>
                <a:gd name="connsiteX4" fmla="*/ 484398 w 4413303"/>
                <a:gd name="connsiteY4" fmla="*/ 1271116 h 1437592"/>
                <a:gd name="connsiteX5" fmla="*/ 554736 w 4413303"/>
                <a:gd name="connsiteY5" fmla="*/ 1341454 h 1437592"/>
                <a:gd name="connsiteX6" fmla="*/ 594930 w 4413303"/>
                <a:gd name="connsiteY6" fmla="*/ 1421841 h 1437592"/>
                <a:gd name="connsiteX7" fmla="*/ 765752 w 4413303"/>
                <a:gd name="connsiteY7" fmla="*/ 1401744 h 1437592"/>
                <a:gd name="connsiteX8" fmla="*/ 1087299 w 4413303"/>
                <a:gd name="connsiteY8" fmla="*/ 1391696 h 1437592"/>
                <a:gd name="connsiteX9" fmla="*/ 1770587 w 4413303"/>
                <a:gd name="connsiteY9" fmla="*/ 1431890 h 1437592"/>
                <a:gd name="connsiteX10" fmla="*/ 2283053 w 4413303"/>
                <a:gd name="connsiteY10" fmla="*/ 1361551 h 1437592"/>
                <a:gd name="connsiteX11" fmla="*/ 2393585 w 4413303"/>
                <a:gd name="connsiteY11" fmla="*/ 1311309 h 1437592"/>
                <a:gd name="connsiteX12" fmla="*/ 2554358 w 4413303"/>
                <a:gd name="connsiteY12" fmla="*/ 1180681 h 1437592"/>
                <a:gd name="connsiteX13" fmla="*/ 3257743 w 4413303"/>
                <a:gd name="connsiteY13" fmla="*/ 1070149 h 1437592"/>
                <a:gd name="connsiteX14" fmla="*/ 3599387 w 4413303"/>
                <a:gd name="connsiteY14" fmla="*/ 1100294 h 1437592"/>
                <a:gd name="connsiteX15" fmla="*/ 3870692 w 4413303"/>
                <a:gd name="connsiteY15" fmla="*/ 1080197 h 1437592"/>
                <a:gd name="connsiteX16" fmla="*/ 4162095 w 4413303"/>
                <a:gd name="connsiteY16" fmla="*/ 1100294 h 1437592"/>
                <a:gd name="connsiteX17" fmla="*/ 4292723 w 4413303"/>
                <a:gd name="connsiteY17" fmla="*/ 1019907 h 1437592"/>
                <a:gd name="connsiteX18" fmla="*/ 4413303 w 4413303"/>
                <a:gd name="connsiteY18" fmla="*/ 336619 h 1437592"/>
                <a:gd name="connsiteX19" fmla="*/ 4322868 w 4413303"/>
                <a:gd name="connsiteY19" fmla="*/ 135652 h 1437592"/>
                <a:gd name="connsiteX20" fmla="*/ 4182191 w 4413303"/>
                <a:gd name="connsiteY20" fmla="*/ 65314 h 1437592"/>
                <a:gd name="connsiteX21" fmla="*/ 3066824 w 4413303"/>
                <a:gd name="connsiteY21" fmla="*/ 5024 h 1437592"/>
                <a:gd name="connsiteX22" fmla="*/ 42270 w 4413303"/>
                <a:gd name="connsiteY22" fmla="*/ 95459 h 1437592"/>
                <a:gd name="connsiteX23" fmla="*/ 2077 w 4413303"/>
                <a:gd name="connsiteY23" fmla="*/ 125604 h 1437592"/>
                <a:gd name="connsiteX24" fmla="*/ 72415 w 4413303"/>
                <a:gd name="connsiteY24" fmla="*/ 276329 h 1437592"/>
                <a:gd name="connsiteX0" fmla="*/ 72415 w 4413303"/>
                <a:gd name="connsiteY0" fmla="*/ 307789 h 1469052"/>
                <a:gd name="connsiteX1" fmla="*/ 333673 w 4413303"/>
                <a:gd name="connsiteY1" fmla="*/ 920739 h 1469052"/>
                <a:gd name="connsiteX2" fmla="*/ 353769 w 4413303"/>
                <a:gd name="connsiteY2" fmla="*/ 1101609 h 1469052"/>
                <a:gd name="connsiteX3" fmla="*/ 363818 w 4413303"/>
                <a:gd name="connsiteY3" fmla="*/ 1151851 h 1469052"/>
                <a:gd name="connsiteX4" fmla="*/ 484398 w 4413303"/>
                <a:gd name="connsiteY4" fmla="*/ 1302576 h 1469052"/>
                <a:gd name="connsiteX5" fmla="*/ 554736 w 4413303"/>
                <a:gd name="connsiteY5" fmla="*/ 1372914 h 1469052"/>
                <a:gd name="connsiteX6" fmla="*/ 594930 w 4413303"/>
                <a:gd name="connsiteY6" fmla="*/ 1453301 h 1469052"/>
                <a:gd name="connsiteX7" fmla="*/ 765752 w 4413303"/>
                <a:gd name="connsiteY7" fmla="*/ 1433204 h 1469052"/>
                <a:gd name="connsiteX8" fmla="*/ 1087299 w 4413303"/>
                <a:gd name="connsiteY8" fmla="*/ 1423156 h 1469052"/>
                <a:gd name="connsiteX9" fmla="*/ 1770587 w 4413303"/>
                <a:gd name="connsiteY9" fmla="*/ 1463350 h 1469052"/>
                <a:gd name="connsiteX10" fmla="*/ 2283053 w 4413303"/>
                <a:gd name="connsiteY10" fmla="*/ 1393011 h 1469052"/>
                <a:gd name="connsiteX11" fmla="*/ 2393585 w 4413303"/>
                <a:gd name="connsiteY11" fmla="*/ 1342769 h 1469052"/>
                <a:gd name="connsiteX12" fmla="*/ 2554358 w 4413303"/>
                <a:gd name="connsiteY12" fmla="*/ 1212141 h 1469052"/>
                <a:gd name="connsiteX13" fmla="*/ 3257743 w 4413303"/>
                <a:gd name="connsiteY13" fmla="*/ 1101609 h 1469052"/>
                <a:gd name="connsiteX14" fmla="*/ 3599387 w 4413303"/>
                <a:gd name="connsiteY14" fmla="*/ 1131754 h 1469052"/>
                <a:gd name="connsiteX15" fmla="*/ 3870692 w 4413303"/>
                <a:gd name="connsiteY15" fmla="*/ 1111657 h 1469052"/>
                <a:gd name="connsiteX16" fmla="*/ 4162095 w 4413303"/>
                <a:gd name="connsiteY16" fmla="*/ 1131754 h 1469052"/>
                <a:gd name="connsiteX17" fmla="*/ 4292723 w 4413303"/>
                <a:gd name="connsiteY17" fmla="*/ 1051367 h 1469052"/>
                <a:gd name="connsiteX18" fmla="*/ 4413303 w 4413303"/>
                <a:gd name="connsiteY18" fmla="*/ 368079 h 1469052"/>
                <a:gd name="connsiteX19" fmla="*/ 4322868 w 4413303"/>
                <a:gd name="connsiteY19" fmla="*/ 167112 h 1469052"/>
                <a:gd name="connsiteX20" fmla="*/ 4182191 w 4413303"/>
                <a:gd name="connsiteY20" fmla="*/ 96774 h 1469052"/>
                <a:gd name="connsiteX21" fmla="*/ 3066824 w 4413303"/>
                <a:gd name="connsiteY21" fmla="*/ 36484 h 1469052"/>
                <a:gd name="connsiteX22" fmla="*/ 42270 w 4413303"/>
                <a:gd name="connsiteY22" fmla="*/ 126919 h 1469052"/>
                <a:gd name="connsiteX23" fmla="*/ 2077 w 4413303"/>
                <a:gd name="connsiteY23" fmla="*/ 157064 h 1469052"/>
                <a:gd name="connsiteX24" fmla="*/ 72415 w 4413303"/>
                <a:gd name="connsiteY24" fmla="*/ 307789 h 1469052"/>
                <a:gd name="connsiteX0" fmla="*/ 72415 w 4413303"/>
                <a:gd name="connsiteY0" fmla="*/ 460189 h 1621452"/>
                <a:gd name="connsiteX1" fmla="*/ 333673 w 4413303"/>
                <a:gd name="connsiteY1" fmla="*/ 1073139 h 1621452"/>
                <a:gd name="connsiteX2" fmla="*/ 353769 w 4413303"/>
                <a:gd name="connsiteY2" fmla="*/ 1254009 h 1621452"/>
                <a:gd name="connsiteX3" fmla="*/ 363818 w 4413303"/>
                <a:gd name="connsiteY3" fmla="*/ 1304251 h 1621452"/>
                <a:gd name="connsiteX4" fmla="*/ 484398 w 4413303"/>
                <a:gd name="connsiteY4" fmla="*/ 1454976 h 1621452"/>
                <a:gd name="connsiteX5" fmla="*/ 554736 w 4413303"/>
                <a:gd name="connsiteY5" fmla="*/ 1525314 h 1621452"/>
                <a:gd name="connsiteX6" fmla="*/ 594930 w 4413303"/>
                <a:gd name="connsiteY6" fmla="*/ 1605701 h 1621452"/>
                <a:gd name="connsiteX7" fmla="*/ 765752 w 4413303"/>
                <a:gd name="connsiteY7" fmla="*/ 1585604 h 1621452"/>
                <a:gd name="connsiteX8" fmla="*/ 1087299 w 4413303"/>
                <a:gd name="connsiteY8" fmla="*/ 1575556 h 1621452"/>
                <a:gd name="connsiteX9" fmla="*/ 1770587 w 4413303"/>
                <a:gd name="connsiteY9" fmla="*/ 1615750 h 1621452"/>
                <a:gd name="connsiteX10" fmla="*/ 2283053 w 4413303"/>
                <a:gd name="connsiteY10" fmla="*/ 1545411 h 1621452"/>
                <a:gd name="connsiteX11" fmla="*/ 2393585 w 4413303"/>
                <a:gd name="connsiteY11" fmla="*/ 1495169 h 1621452"/>
                <a:gd name="connsiteX12" fmla="*/ 2554358 w 4413303"/>
                <a:gd name="connsiteY12" fmla="*/ 1364541 h 1621452"/>
                <a:gd name="connsiteX13" fmla="*/ 3257743 w 4413303"/>
                <a:gd name="connsiteY13" fmla="*/ 1254009 h 1621452"/>
                <a:gd name="connsiteX14" fmla="*/ 3599387 w 4413303"/>
                <a:gd name="connsiteY14" fmla="*/ 1284154 h 1621452"/>
                <a:gd name="connsiteX15" fmla="*/ 3870692 w 4413303"/>
                <a:gd name="connsiteY15" fmla="*/ 1264057 h 1621452"/>
                <a:gd name="connsiteX16" fmla="*/ 4162095 w 4413303"/>
                <a:gd name="connsiteY16" fmla="*/ 1284154 h 1621452"/>
                <a:gd name="connsiteX17" fmla="*/ 4292723 w 4413303"/>
                <a:gd name="connsiteY17" fmla="*/ 1203767 h 1621452"/>
                <a:gd name="connsiteX18" fmla="*/ 4413303 w 4413303"/>
                <a:gd name="connsiteY18" fmla="*/ 520479 h 1621452"/>
                <a:gd name="connsiteX19" fmla="*/ 4322868 w 4413303"/>
                <a:gd name="connsiteY19" fmla="*/ 319512 h 1621452"/>
                <a:gd name="connsiteX20" fmla="*/ 4029791 w 4413303"/>
                <a:gd name="connsiteY20" fmla="*/ 96774 h 1621452"/>
                <a:gd name="connsiteX21" fmla="*/ 3066824 w 4413303"/>
                <a:gd name="connsiteY21" fmla="*/ 188884 h 1621452"/>
                <a:gd name="connsiteX22" fmla="*/ 42270 w 4413303"/>
                <a:gd name="connsiteY22" fmla="*/ 279319 h 1621452"/>
                <a:gd name="connsiteX23" fmla="*/ 2077 w 4413303"/>
                <a:gd name="connsiteY23" fmla="*/ 309464 h 1621452"/>
                <a:gd name="connsiteX24" fmla="*/ 72415 w 4413303"/>
                <a:gd name="connsiteY24" fmla="*/ 460189 h 1621452"/>
                <a:gd name="connsiteX0" fmla="*/ 72415 w 4413303"/>
                <a:gd name="connsiteY0" fmla="*/ 385186 h 1546449"/>
                <a:gd name="connsiteX1" fmla="*/ 333673 w 4413303"/>
                <a:gd name="connsiteY1" fmla="*/ 998136 h 1546449"/>
                <a:gd name="connsiteX2" fmla="*/ 353769 w 4413303"/>
                <a:gd name="connsiteY2" fmla="*/ 1179006 h 1546449"/>
                <a:gd name="connsiteX3" fmla="*/ 363818 w 4413303"/>
                <a:gd name="connsiteY3" fmla="*/ 1229248 h 1546449"/>
                <a:gd name="connsiteX4" fmla="*/ 484398 w 4413303"/>
                <a:gd name="connsiteY4" fmla="*/ 1379973 h 1546449"/>
                <a:gd name="connsiteX5" fmla="*/ 554736 w 4413303"/>
                <a:gd name="connsiteY5" fmla="*/ 1450311 h 1546449"/>
                <a:gd name="connsiteX6" fmla="*/ 594930 w 4413303"/>
                <a:gd name="connsiteY6" fmla="*/ 1530698 h 1546449"/>
                <a:gd name="connsiteX7" fmla="*/ 765752 w 4413303"/>
                <a:gd name="connsiteY7" fmla="*/ 1510601 h 1546449"/>
                <a:gd name="connsiteX8" fmla="*/ 1087299 w 4413303"/>
                <a:gd name="connsiteY8" fmla="*/ 1500553 h 1546449"/>
                <a:gd name="connsiteX9" fmla="*/ 1770587 w 4413303"/>
                <a:gd name="connsiteY9" fmla="*/ 1540747 h 1546449"/>
                <a:gd name="connsiteX10" fmla="*/ 2283053 w 4413303"/>
                <a:gd name="connsiteY10" fmla="*/ 1470408 h 1546449"/>
                <a:gd name="connsiteX11" fmla="*/ 2393585 w 4413303"/>
                <a:gd name="connsiteY11" fmla="*/ 1420166 h 1546449"/>
                <a:gd name="connsiteX12" fmla="*/ 2554358 w 4413303"/>
                <a:gd name="connsiteY12" fmla="*/ 1289538 h 1546449"/>
                <a:gd name="connsiteX13" fmla="*/ 3257743 w 4413303"/>
                <a:gd name="connsiteY13" fmla="*/ 1179006 h 1546449"/>
                <a:gd name="connsiteX14" fmla="*/ 3599387 w 4413303"/>
                <a:gd name="connsiteY14" fmla="*/ 1209151 h 1546449"/>
                <a:gd name="connsiteX15" fmla="*/ 3870692 w 4413303"/>
                <a:gd name="connsiteY15" fmla="*/ 1189054 h 1546449"/>
                <a:gd name="connsiteX16" fmla="*/ 4162095 w 4413303"/>
                <a:gd name="connsiteY16" fmla="*/ 1209151 h 1546449"/>
                <a:gd name="connsiteX17" fmla="*/ 4292723 w 4413303"/>
                <a:gd name="connsiteY17" fmla="*/ 1128764 h 1546449"/>
                <a:gd name="connsiteX18" fmla="*/ 4413303 w 4413303"/>
                <a:gd name="connsiteY18" fmla="*/ 445476 h 1546449"/>
                <a:gd name="connsiteX19" fmla="*/ 4322868 w 4413303"/>
                <a:gd name="connsiteY19" fmla="*/ 244509 h 1546449"/>
                <a:gd name="connsiteX20" fmla="*/ 4029791 w 4413303"/>
                <a:gd name="connsiteY20" fmla="*/ 21771 h 1546449"/>
                <a:gd name="connsiteX21" fmla="*/ 3066824 w 4413303"/>
                <a:gd name="connsiteY21" fmla="*/ 113881 h 1546449"/>
                <a:gd name="connsiteX22" fmla="*/ 42270 w 4413303"/>
                <a:gd name="connsiteY22" fmla="*/ 204316 h 1546449"/>
                <a:gd name="connsiteX23" fmla="*/ 2077 w 4413303"/>
                <a:gd name="connsiteY23" fmla="*/ 234461 h 1546449"/>
                <a:gd name="connsiteX24" fmla="*/ 72415 w 4413303"/>
                <a:gd name="connsiteY24" fmla="*/ 385186 h 1546449"/>
                <a:gd name="connsiteX0" fmla="*/ 72415 w 4413303"/>
                <a:gd name="connsiteY0" fmla="*/ 385186 h 1546449"/>
                <a:gd name="connsiteX1" fmla="*/ 333673 w 4413303"/>
                <a:gd name="connsiteY1" fmla="*/ 998136 h 1546449"/>
                <a:gd name="connsiteX2" fmla="*/ 353769 w 4413303"/>
                <a:gd name="connsiteY2" fmla="*/ 1179006 h 1546449"/>
                <a:gd name="connsiteX3" fmla="*/ 363818 w 4413303"/>
                <a:gd name="connsiteY3" fmla="*/ 1229248 h 1546449"/>
                <a:gd name="connsiteX4" fmla="*/ 484398 w 4413303"/>
                <a:gd name="connsiteY4" fmla="*/ 1379973 h 1546449"/>
                <a:gd name="connsiteX5" fmla="*/ 554736 w 4413303"/>
                <a:gd name="connsiteY5" fmla="*/ 1450311 h 1546449"/>
                <a:gd name="connsiteX6" fmla="*/ 594930 w 4413303"/>
                <a:gd name="connsiteY6" fmla="*/ 1530698 h 1546449"/>
                <a:gd name="connsiteX7" fmla="*/ 765752 w 4413303"/>
                <a:gd name="connsiteY7" fmla="*/ 1510601 h 1546449"/>
                <a:gd name="connsiteX8" fmla="*/ 1087299 w 4413303"/>
                <a:gd name="connsiteY8" fmla="*/ 1500553 h 1546449"/>
                <a:gd name="connsiteX9" fmla="*/ 1770587 w 4413303"/>
                <a:gd name="connsiteY9" fmla="*/ 1540747 h 1546449"/>
                <a:gd name="connsiteX10" fmla="*/ 2283053 w 4413303"/>
                <a:gd name="connsiteY10" fmla="*/ 1470408 h 1546449"/>
                <a:gd name="connsiteX11" fmla="*/ 2393585 w 4413303"/>
                <a:gd name="connsiteY11" fmla="*/ 1420166 h 1546449"/>
                <a:gd name="connsiteX12" fmla="*/ 2554358 w 4413303"/>
                <a:gd name="connsiteY12" fmla="*/ 1289538 h 1546449"/>
                <a:gd name="connsiteX13" fmla="*/ 3257743 w 4413303"/>
                <a:gd name="connsiteY13" fmla="*/ 1179006 h 1546449"/>
                <a:gd name="connsiteX14" fmla="*/ 3599387 w 4413303"/>
                <a:gd name="connsiteY14" fmla="*/ 1209151 h 1546449"/>
                <a:gd name="connsiteX15" fmla="*/ 3870692 w 4413303"/>
                <a:gd name="connsiteY15" fmla="*/ 1189054 h 1546449"/>
                <a:gd name="connsiteX16" fmla="*/ 4162095 w 4413303"/>
                <a:gd name="connsiteY16" fmla="*/ 1209151 h 1546449"/>
                <a:gd name="connsiteX17" fmla="*/ 4292723 w 4413303"/>
                <a:gd name="connsiteY17" fmla="*/ 1128764 h 1546449"/>
                <a:gd name="connsiteX18" fmla="*/ 4413303 w 4413303"/>
                <a:gd name="connsiteY18" fmla="*/ 445476 h 1546449"/>
                <a:gd name="connsiteX19" fmla="*/ 4322868 w 4413303"/>
                <a:gd name="connsiteY19" fmla="*/ 244509 h 1546449"/>
                <a:gd name="connsiteX20" fmla="*/ 4029791 w 4413303"/>
                <a:gd name="connsiteY20" fmla="*/ 21771 h 1546449"/>
                <a:gd name="connsiteX21" fmla="*/ 3066824 w 4413303"/>
                <a:gd name="connsiteY21" fmla="*/ 113881 h 1546449"/>
                <a:gd name="connsiteX22" fmla="*/ 42270 w 4413303"/>
                <a:gd name="connsiteY22" fmla="*/ 204316 h 1546449"/>
                <a:gd name="connsiteX23" fmla="*/ 2077 w 4413303"/>
                <a:gd name="connsiteY23" fmla="*/ 234461 h 1546449"/>
                <a:gd name="connsiteX24" fmla="*/ 72415 w 4413303"/>
                <a:gd name="connsiteY24" fmla="*/ 385186 h 1546449"/>
                <a:gd name="connsiteX0" fmla="*/ 72415 w 4413303"/>
                <a:gd name="connsiteY0" fmla="*/ 385186 h 1546449"/>
                <a:gd name="connsiteX1" fmla="*/ 333673 w 4413303"/>
                <a:gd name="connsiteY1" fmla="*/ 998136 h 1546449"/>
                <a:gd name="connsiteX2" fmla="*/ 353769 w 4413303"/>
                <a:gd name="connsiteY2" fmla="*/ 1179006 h 1546449"/>
                <a:gd name="connsiteX3" fmla="*/ 363818 w 4413303"/>
                <a:gd name="connsiteY3" fmla="*/ 1229248 h 1546449"/>
                <a:gd name="connsiteX4" fmla="*/ 484398 w 4413303"/>
                <a:gd name="connsiteY4" fmla="*/ 1379973 h 1546449"/>
                <a:gd name="connsiteX5" fmla="*/ 554736 w 4413303"/>
                <a:gd name="connsiteY5" fmla="*/ 1450311 h 1546449"/>
                <a:gd name="connsiteX6" fmla="*/ 594930 w 4413303"/>
                <a:gd name="connsiteY6" fmla="*/ 1530698 h 1546449"/>
                <a:gd name="connsiteX7" fmla="*/ 765752 w 4413303"/>
                <a:gd name="connsiteY7" fmla="*/ 1510601 h 1546449"/>
                <a:gd name="connsiteX8" fmla="*/ 1087299 w 4413303"/>
                <a:gd name="connsiteY8" fmla="*/ 1500553 h 1546449"/>
                <a:gd name="connsiteX9" fmla="*/ 1770587 w 4413303"/>
                <a:gd name="connsiteY9" fmla="*/ 1540747 h 1546449"/>
                <a:gd name="connsiteX10" fmla="*/ 2283053 w 4413303"/>
                <a:gd name="connsiteY10" fmla="*/ 1470408 h 1546449"/>
                <a:gd name="connsiteX11" fmla="*/ 2393585 w 4413303"/>
                <a:gd name="connsiteY11" fmla="*/ 1420166 h 1546449"/>
                <a:gd name="connsiteX12" fmla="*/ 2554358 w 4413303"/>
                <a:gd name="connsiteY12" fmla="*/ 1289538 h 1546449"/>
                <a:gd name="connsiteX13" fmla="*/ 3257743 w 4413303"/>
                <a:gd name="connsiteY13" fmla="*/ 1179006 h 1546449"/>
                <a:gd name="connsiteX14" fmla="*/ 3599387 w 4413303"/>
                <a:gd name="connsiteY14" fmla="*/ 1209151 h 1546449"/>
                <a:gd name="connsiteX15" fmla="*/ 3870692 w 4413303"/>
                <a:gd name="connsiteY15" fmla="*/ 1189054 h 1546449"/>
                <a:gd name="connsiteX16" fmla="*/ 4162095 w 4413303"/>
                <a:gd name="connsiteY16" fmla="*/ 1209151 h 1546449"/>
                <a:gd name="connsiteX17" fmla="*/ 4292723 w 4413303"/>
                <a:gd name="connsiteY17" fmla="*/ 1128764 h 1546449"/>
                <a:gd name="connsiteX18" fmla="*/ 4413303 w 4413303"/>
                <a:gd name="connsiteY18" fmla="*/ 445476 h 1546449"/>
                <a:gd name="connsiteX19" fmla="*/ 4322868 w 4413303"/>
                <a:gd name="connsiteY19" fmla="*/ 244509 h 1546449"/>
                <a:gd name="connsiteX20" fmla="*/ 4029791 w 4413303"/>
                <a:gd name="connsiteY20" fmla="*/ 21771 h 1546449"/>
                <a:gd name="connsiteX21" fmla="*/ 3066824 w 4413303"/>
                <a:gd name="connsiteY21" fmla="*/ 113881 h 1546449"/>
                <a:gd name="connsiteX22" fmla="*/ 42270 w 4413303"/>
                <a:gd name="connsiteY22" fmla="*/ 204316 h 1546449"/>
                <a:gd name="connsiteX23" fmla="*/ 2077 w 4413303"/>
                <a:gd name="connsiteY23" fmla="*/ 234461 h 1546449"/>
                <a:gd name="connsiteX24" fmla="*/ 72415 w 4413303"/>
                <a:gd name="connsiteY24" fmla="*/ 385186 h 1546449"/>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2554358 w 4413303"/>
                <a:gd name="connsiteY12" fmla="*/ 1267767 h 1524678"/>
                <a:gd name="connsiteX13" fmla="*/ 3257743 w 4413303"/>
                <a:gd name="connsiteY13" fmla="*/ 1157235 h 1524678"/>
                <a:gd name="connsiteX14" fmla="*/ 3599387 w 4413303"/>
                <a:gd name="connsiteY14" fmla="*/ 1187380 h 1524678"/>
                <a:gd name="connsiteX15" fmla="*/ 3870692 w 4413303"/>
                <a:gd name="connsiteY15" fmla="*/ 1167283 h 1524678"/>
                <a:gd name="connsiteX16" fmla="*/ 4162095 w 4413303"/>
                <a:gd name="connsiteY16" fmla="*/ 1187380 h 1524678"/>
                <a:gd name="connsiteX17" fmla="*/ 4292723 w 4413303"/>
                <a:gd name="connsiteY17" fmla="*/ 1106993 h 1524678"/>
                <a:gd name="connsiteX18" fmla="*/ 4413303 w 4413303"/>
                <a:gd name="connsiteY18" fmla="*/ 423705 h 1524678"/>
                <a:gd name="connsiteX19" fmla="*/ 4322868 w 4413303"/>
                <a:gd name="connsiteY19" fmla="*/ 222738 h 1524678"/>
                <a:gd name="connsiteX20" fmla="*/ 4029791 w 4413303"/>
                <a:gd name="connsiteY20" fmla="*/ 0 h 1524678"/>
                <a:gd name="connsiteX21" fmla="*/ 3066824 w 4413303"/>
                <a:gd name="connsiteY21" fmla="*/ 92110 h 1524678"/>
                <a:gd name="connsiteX22" fmla="*/ 42270 w 4413303"/>
                <a:gd name="connsiteY22" fmla="*/ 182545 h 1524678"/>
                <a:gd name="connsiteX23" fmla="*/ 2077 w 4413303"/>
                <a:gd name="connsiteY23" fmla="*/ 212690 h 1524678"/>
                <a:gd name="connsiteX24" fmla="*/ 72415 w 4413303"/>
                <a:gd name="connsiteY24" fmla="*/ 363415 h 1524678"/>
                <a:gd name="connsiteX0" fmla="*/ 72415 w 4427486"/>
                <a:gd name="connsiteY0" fmla="*/ 363415 h 1524678"/>
                <a:gd name="connsiteX1" fmla="*/ 333673 w 4427486"/>
                <a:gd name="connsiteY1" fmla="*/ 976365 h 1524678"/>
                <a:gd name="connsiteX2" fmla="*/ 353769 w 4427486"/>
                <a:gd name="connsiteY2" fmla="*/ 1157235 h 1524678"/>
                <a:gd name="connsiteX3" fmla="*/ 363818 w 4427486"/>
                <a:gd name="connsiteY3" fmla="*/ 1207477 h 1524678"/>
                <a:gd name="connsiteX4" fmla="*/ 484398 w 4427486"/>
                <a:gd name="connsiteY4" fmla="*/ 1358202 h 1524678"/>
                <a:gd name="connsiteX5" fmla="*/ 554736 w 4427486"/>
                <a:gd name="connsiteY5" fmla="*/ 1428540 h 1524678"/>
                <a:gd name="connsiteX6" fmla="*/ 594930 w 4427486"/>
                <a:gd name="connsiteY6" fmla="*/ 1508927 h 1524678"/>
                <a:gd name="connsiteX7" fmla="*/ 765752 w 4427486"/>
                <a:gd name="connsiteY7" fmla="*/ 1488830 h 1524678"/>
                <a:gd name="connsiteX8" fmla="*/ 1087299 w 4427486"/>
                <a:gd name="connsiteY8" fmla="*/ 1478782 h 1524678"/>
                <a:gd name="connsiteX9" fmla="*/ 1770587 w 4427486"/>
                <a:gd name="connsiteY9" fmla="*/ 1518976 h 1524678"/>
                <a:gd name="connsiteX10" fmla="*/ 2283053 w 4427486"/>
                <a:gd name="connsiteY10" fmla="*/ 1448637 h 1524678"/>
                <a:gd name="connsiteX11" fmla="*/ 2393585 w 4427486"/>
                <a:gd name="connsiteY11" fmla="*/ 1398395 h 1524678"/>
                <a:gd name="connsiteX12" fmla="*/ 2554358 w 4427486"/>
                <a:gd name="connsiteY12" fmla="*/ 1267767 h 1524678"/>
                <a:gd name="connsiteX13" fmla="*/ 3257743 w 4427486"/>
                <a:gd name="connsiteY13" fmla="*/ 1157235 h 1524678"/>
                <a:gd name="connsiteX14" fmla="*/ 3599387 w 4427486"/>
                <a:gd name="connsiteY14" fmla="*/ 1187380 h 1524678"/>
                <a:gd name="connsiteX15" fmla="*/ 3870692 w 4427486"/>
                <a:gd name="connsiteY15" fmla="*/ 1167283 h 1524678"/>
                <a:gd name="connsiteX16" fmla="*/ 4162095 w 4427486"/>
                <a:gd name="connsiteY16" fmla="*/ 1187380 h 1524678"/>
                <a:gd name="connsiteX17" fmla="*/ 4292723 w 4427486"/>
                <a:gd name="connsiteY17" fmla="*/ 1106993 h 1524678"/>
                <a:gd name="connsiteX18" fmla="*/ 4413303 w 4427486"/>
                <a:gd name="connsiteY18" fmla="*/ 423705 h 1524678"/>
                <a:gd name="connsiteX19" fmla="*/ 4322868 w 4427486"/>
                <a:gd name="connsiteY19" fmla="*/ 222738 h 1524678"/>
                <a:gd name="connsiteX20" fmla="*/ 4258391 w 4427486"/>
                <a:gd name="connsiteY20" fmla="*/ 0 h 1524678"/>
                <a:gd name="connsiteX21" fmla="*/ 3066824 w 4427486"/>
                <a:gd name="connsiteY21" fmla="*/ 92110 h 1524678"/>
                <a:gd name="connsiteX22" fmla="*/ 42270 w 4427486"/>
                <a:gd name="connsiteY22" fmla="*/ 182545 h 1524678"/>
                <a:gd name="connsiteX23" fmla="*/ 2077 w 4427486"/>
                <a:gd name="connsiteY23" fmla="*/ 212690 h 1524678"/>
                <a:gd name="connsiteX24" fmla="*/ 72415 w 4427486"/>
                <a:gd name="connsiteY24"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2554358 w 4413303"/>
                <a:gd name="connsiteY12" fmla="*/ 1267767 h 1524678"/>
                <a:gd name="connsiteX13" fmla="*/ 3257743 w 4413303"/>
                <a:gd name="connsiteY13" fmla="*/ 1157235 h 1524678"/>
                <a:gd name="connsiteX14" fmla="*/ 3599387 w 4413303"/>
                <a:gd name="connsiteY14" fmla="*/ 1187380 h 1524678"/>
                <a:gd name="connsiteX15" fmla="*/ 3870692 w 4413303"/>
                <a:gd name="connsiteY15" fmla="*/ 1167283 h 1524678"/>
                <a:gd name="connsiteX16" fmla="*/ 4162095 w 4413303"/>
                <a:gd name="connsiteY16" fmla="*/ 1187380 h 1524678"/>
                <a:gd name="connsiteX17" fmla="*/ 4292723 w 4413303"/>
                <a:gd name="connsiteY17" fmla="*/ 1106993 h 1524678"/>
                <a:gd name="connsiteX18" fmla="*/ 4413303 w 4413303"/>
                <a:gd name="connsiteY18" fmla="*/ 423705 h 1524678"/>
                <a:gd name="connsiteX19" fmla="*/ 4322868 w 4413303"/>
                <a:gd name="connsiteY19" fmla="*/ 222738 h 1524678"/>
                <a:gd name="connsiteX20" fmla="*/ 4258391 w 4413303"/>
                <a:gd name="connsiteY20" fmla="*/ 0 h 1524678"/>
                <a:gd name="connsiteX21" fmla="*/ 3066824 w 4413303"/>
                <a:gd name="connsiteY21" fmla="*/ 92110 h 1524678"/>
                <a:gd name="connsiteX22" fmla="*/ 42270 w 4413303"/>
                <a:gd name="connsiteY22" fmla="*/ 182545 h 1524678"/>
                <a:gd name="connsiteX23" fmla="*/ 2077 w 4413303"/>
                <a:gd name="connsiteY23" fmla="*/ 212690 h 1524678"/>
                <a:gd name="connsiteX24" fmla="*/ 72415 w 4413303"/>
                <a:gd name="connsiteY24"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2554358 w 4413303"/>
                <a:gd name="connsiteY12" fmla="*/ 1267767 h 1524678"/>
                <a:gd name="connsiteX13" fmla="*/ 3599387 w 4413303"/>
                <a:gd name="connsiteY13" fmla="*/ 1187380 h 1524678"/>
                <a:gd name="connsiteX14" fmla="*/ 3870692 w 4413303"/>
                <a:gd name="connsiteY14" fmla="*/ 1167283 h 1524678"/>
                <a:gd name="connsiteX15" fmla="*/ 4162095 w 4413303"/>
                <a:gd name="connsiteY15" fmla="*/ 1187380 h 1524678"/>
                <a:gd name="connsiteX16" fmla="*/ 4292723 w 4413303"/>
                <a:gd name="connsiteY16" fmla="*/ 1106993 h 1524678"/>
                <a:gd name="connsiteX17" fmla="*/ 4413303 w 4413303"/>
                <a:gd name="connsiteY17" fmla="*/ 423705 h 1524678"/>
                <a:gd name="connsiteX18" fmla="*/ 4322868 w 4413303"/>
                <a:gd name="connsiteY18" fmla="*/ 222738 h 1524678"/>
                <a:gd name="connsiteX19" fmla="*/ 4258391 w 4413303"/>
                <a:gd name="connsiteY19" fmla="*/ 0 h 1524678"/>
                <a:gd name="connsiteX20" fmla="*/ 3066824 w 4413303"/>
                <a:gd name="connsiteY20" fmla="*/ 92110 h 1524678"/>
                <a:gd name="connsiteX21" fmla="*/ 42270 w 4413303"/>
                <a:gd name="connsiteY21" fmla="*/ 182545 h 1524678"/>
                <a:gd name="connsiteX22" fmla="*/ 2077 w 4413303"/>
                <a:gd name="connsiteY22" fmla="*/ 212690 h 1524678"/>
                <a:gd name="connsiteX23" fmla="*/ 72415 w 4413303"/>
                <a:gd name="connsiteY23"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870692 w 4413303"/>
                <a:gd name="connsiteY13" fmla="*/ 1167283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4258391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4162095 w 4413303"/>
                <a:gd name="connsiteY13" fmla="*/ 1187380 h 1524678"/>
                <a:gd name="connsiteX14" fmla="*/ 4292723 w 4413303"/>
                <a:gd name="connsiteY14" fmla="*/ 1106993 h 1524678"/>
                <a:gd name="connsiteX15" fmla="*/ 4413303 w 4413303"/>
                <a:gd name="connsiteY15" fmla="*/ 423705 h 1524678"/>
                <a:gd name="connsiteX16" fmla="*/ 4322868 w 4413303"/>
                <a:gd name="connsiteY16" fmla="*/ 222738 h 1524678"/>
                <a:gd name="connsiteX17" fmla="*/ 4258391 w 4413303"/>
                <a:gd name="connsiteY17" fmla="*/ 0 h 1524678"/>
                <a:gd name="connsiteX18" fmla="*/ 3066824 w 4413303"/>
                <a:gd name="connsiteY18" fmla="*/ 92110 h 1524678"/>
                <a:gd name="connsiteX19" fmla="*/ 42270 w 4413303"/>
                <a:gd name="connsiteY19" fmla="*/ 182545 h 1524678"/>
                <a:gd name="connsiteX20" fmla="*/ 2077 w 4413303"/>
                <a:gd name="connsiteY20" fmla="*/ 212690 h 1524678"/>
                <a:gd name="connsiteX21" fmla="*/ 72415 w 4413303"/>
                <a:gd name="connsiteY21"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607205 w 4413303"/>
                <a:gd name="connsiteY13" fmla="*/ 1176552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4258391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607205 w 4413303"/>
                <a:gd name="connsiteY13" fmla="*/ 1176552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3816147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382031 h 1543294"/>
                <a:gd name="connsiteX1" fmla="*/ 333673 w 4413303"/>
                <a:gd name="connsiteY1" fmla="*/ 994981 h 1543294"/>
                <a:gd name="connsiteX2" fmla="*/ 353769 w 4413303"/>
                <a:gd name="connsiteY2" fmla="*/ 1175851 h 1543294"/>
                <a:gd name="connsiteX3" fmla="*/ 363818 w 4413303"/>
                <a:gd name="connsiteY3" fmla="*/ 1226093 h 1543294"/>
                <a:gd name="connsiteX4" fmla="*/ 484398 w 4413303"/>
                <a:gd name="connsiteY4" fmla="*/ 1376818 h 1543294"/>
                <a:gd name="connsiteX5" fmla="*/ 554736 w 4413303"/>
                <a:gd name="connsiteY5" fmla="*/ 1447156 h 1543294"/>
                <a:gd name="connsiteX6" fmla="*/ 594930 w 4413303"/>
                <a:gd name="connsiteY6" fmla="*/ 1527543 h 1543294"/>
                <a:gd name="connsiteX7" fmla="*/ 765752 w 4413303"/>
                <a:gd name="connsiteY7" fmla="*/ 1507446 h 1543294"/>
                <a:gd name="connsiteX8" fmla="*/ 1087299 w 4413303"/>
                <a:gd name="connsiteY8" fmla="*/ 1497398 h 1543294"/>
                <a:gd name="connsiteX9" fmla="*/ 1770587 w 4413303"/>
                <a:gd name="connsiteY9" fmla="*/ 1537592 h 1543294"/>
                <a:gd name="connsiteX10" fmla="*/ 2283053 w 4413303"/>
                <a:gd name="connsiteY10" fmla="*/ 1467253 h 1543294"/>
                <a:gd name="connsiteX11" fmla="*/ 2393585 w 4413303"/>
                <a:gd name="connsiteY11" fmla="*/ 1417011 h 1543294"/>
                <a:gd name="connsiteX12" fmla="*/ 3599387 w 4413303"/>
                <a:gd name="connsiteY12" fmla="*/ 1205996 h 1543294"/>
                <a:gd name="connsiteX13" fmla="*/ 3607205 w 4413303"/>
                <a:gd name="connsiteY13" fmla="*/ 1195168 h 1543294"/>
                <a:gd name="connsiteX14" fmla="*/ 4162095 w 4413303"/>
                <a:gd name="connsiteY14" fmla="*/ 1205996 h 1543294"/>
                <a:gd name="connsiteX15" fmla="*/ 4292723 w 4413303"/>
                <a:gd name="connsiteY15" fmla="*/ 1125609 h 1543294"/>
                <a:gd name="connsiteX16" fmla="*/ 4413303 w 4413303"/>
                <a:gd name="connsiteY16" fmla="*/ 442321 h 1543294"/>
                <a:gd name="connsiteX17" fmla="*/ 4322868 w 4413303"/>
                <a:gd name="connsiteY17" fmla="*/ 241354 h 1543294"/>
                <a:gd name="connsiteX18" fmla="*/ 3816147 w 4413303"/>
                <a:gd name="connsiteY18" fmla="*/ 18616 h 1543294"/>
                <a:gd name="connsiteX19" fmla="*/ 3811317 w 4413303"/>
                <a:gd name="connsiteY19" fmla="*/ 0 h 1543294"/>
                <a:gd name="connsiteX20" fmla="*/ 3066824 w 4413303"/>
                <a:gd name="connsiteY20" fmla="*/ 110726 h 1543294"/>
                <a:gd name="connsiteX21" fmla="*/ 42270 w 4413303"/>
                <a:gd name="connsiteY21" fmla="*/ 201161 h 1543294"/>
                <a:gd name="connsiteX22" fmla="*/ 2077 w 4413303"/>
                <a:gd name="connsiteY22" fmla="*/ 231306 h 1543294"/>
                <a:gd name="connsiteX23" fmla="*/ 72415 w 4413303"/>
                <a:gd name="connsiteY23" fmla="*/ 382031 h 1543294"/>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607205 w 4413303"/>
                <a:gd name="connsiteY13" fmla="*/ 1176552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3816147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3599387 w 4413303"/>
                <a:gd name="connsiteY12" fmla="*/ 1095270 h 1432568"/>
                <a:gd name="connsiteX13" fmla="*/ 3607205 w 4413303"/>
                <a:gd name="connsiteY13" fmla="*/ 1084442 h 1432568"/>
                <a:gd name="connsiteX14" fmla="*/ 4162095 w 4413303"/>
                <a:gd name="connsiteY14" fmla="*/ 1095270 h 1432568"/>
                <a:gd name="connsiteX15" fmla="*/ 4292723 w 4413303"/>
                <a:gd name="connsiteY15" fmla="*/ 1014883 h 1432568"/>
                <a:gd name="connsiteX16" fmla="*/ 4413303 w 4413303"/>
                <a:gd name="connsiteY16" fmla="*/ 331595 h 1432568"/>
                <a:gd name="connsiteX17" fmla="*/ 4322868 w 4413303"/>
                <a:gd name="connsiteY17" fmla="*/ 130628 h 1432568"/>
                <a:gd name="connsiteX18" fmla="*/ 3066824 w 4413303"/>
                <a:gd name="connsiteY18" fmla="*/ 0 h 1432568"/>
                <a:gd name="connsiteX19" fmla="*/ 42270 w 4413303"/>
                <a:gd name="connsiteY19" fmla="*/ 90435 h 1432568"/>
                <a:gd name="connsiteX20" fmla="*/ 2077 w 4413303"/>
                <a:gd name="connsiteY20" fmla="*/ 120580 h 1432568"/>
                <a:gd name="connsiteX21" fmla="*/ 72415 w 4413303"/>
                <a:gd name="connsiteY21" fmla="*/ 271305 h 1432568"/>
                <a:gd name="connsiteX0" fmla="*/ 72415 w 4413303"/>
                <a:gd name="connsiteY0" fmla="*/ 316874 h 1478137"/>
                <a:gd name="connsiteX1" fmla="*/ 333673 w 4413303"/>
                <a:gd name="connsiteY1" fmla="*/ 929824 h 1478137"/>
                <a:gd name="connsiteX2" fmla="*/ 353769 w 4413303"/>
                <a:gd name="connsiteY2" fmla="*/ 1110694 h 1478137"/>
                <a:gd name="connsiteX3" fmla="*/ 363818 w 4413303"/>
                <a:gd name="connsiteY3" fmla="*/ 1160936 h 1478137"/>
                <a:gd name="connsiteX4" fmla="*/ 484398 w 4413303"/>
                <a:gd name="connsiteY4" fmla="*/ 1311661 h 1478137"/>
                <a:gd name="connsiteX5" fmla="*/ 554736 w 4413303"/>
                <a:gd name="connsiteY5" fmla="*/ 1381999 h 1478137"/>
                <a:gd name="connsiteX6" fmla="*/ 594930 w 4413303"/>
                <a:gd name="connsiteY6" fmla="*/ 1462386 h 1478137"/>
                <a:gd name="connsiteX7" fmla="*/ 765752 w 4413303"/>
                <a:gd name="connsiteY7" fmla="*/ 1442289 h 1478137"/>
                <a:gd name="connsiteX8" fmla="*/ 1087299 w 4413303"/>
                <a:gd name="connsiteY8" fmla="*/ 1432241 h 1478137"/>
                <a:gd name="connsiteX9" fmla="*/ 1770587 w 4413303"/>
                <a:gd name="connsiteY9" fmla="*/ 1472435 h 1478137"/>
                <a:gd name="connsiteX10" fmla="*/ 2283053 w 4413303"/>
                <a:gd name="connsiteY10" fmla="*/ 1402096 h 1478137"/>
                <a:gd name="connsiteX11" fmla="*/ 2393585 w 4413303"/>
                <a:gd name="connsiteY11" fmla="*/ 1351854 h 1478137"/>
                <a:gd name="connsiteX12" fmla="*/ 3599387 w 4413303"/>
                <a:gd name="connsiteY12" fmla="*/ 1140839 h 1478137"/>
                <a:gd name="connsiteX13" fmla="*/ 3607205 w 4413303"/>
                <a:gd name="connsiteY13" fmla="*/ 1130011 h 1478137"/>
                <a:gd name="connsiteX14" fmla="*/ 4162095 w 4413303"/>
                <a:gd name="connsiteY14" fmla="*/ 1140839 h 1478137"/>
                <a:gd name="connsiteX15" fmla="*/ 4292723 w 4413303"/>
                <a:gd name="connsiteY15" fmla="*/ 1060452 h 1478137"/>
                <a:gd name="connsiteX16" fmla="*/ 4413303 w 4413303"/>
                <a:gd name="connsiteY16" fmla="*/ 377164 h 1478137"/>
                <a:gd name="connsiteX17" fmla="*/ 4322868 w 4413303"/>
                <a:gd name="connsiteY17" fmla="*/ 176197 h 1478137"/>
                <a:gd name="connsiteX18" fmla="*/ 4307019 w 4413303"/>
                <a:gd name="connsiteY18" fmla="*/ 0 h 1478137"/>
                <a:gd name="connsiteX19" fmla="*/ 3066824 w 4413303"/>
                <a:gd name="connsiteY19" fmla="*/ 45569 h 1478137"/>
                <a:gd name="connsiteX20" fmla="*/ 42270 w 4413303"/>
                <a:gd name="connsiteY20" fmla="*/ 136004 h 1478137"/>
                <a:gd name="connsiteX21" fmla="*/ 2077 w 4413303"/>
                <a:gd name="connsiteY21" fmla="*/ 166149 h 1478137"/>
                <a:gd name="connsiteX22" fmla="*/ 72415 w 4413303"/>
                <a:gd name="connsiteY22" fmla="*/ 316874 h 147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13303" h="1478137">
                  <a:moveTo>
                    <a:pt x="72415" y="316874"/>
                  </a:moveTo>
                  <a:lnTo>
                    <a:pt x="333673" y="929824"/>
                  </a:lnTo>
                  <a:cubicBezTo>
                    <a:pt x="358103" y="985348"/>
                    <a:pt x="345923" y="1050543"/>
                    <a:pt x="353769" y="1110694"/>
                  </a:cubicBezTo>
                  <a:cubicBezTo>
                    <a:pt x="355978" y="1127630"/>
                    <a:pt x="354510" y="1146616"/>
                    <a:pt x="363818" y="1160936"/>
                  </a:cubicBezTo>
                  <a:cubicBezTo>
                    <a:pt x="398883" y="1214882"/>
                    <a:pt x="445405" y="1260482"/>
                    <a:pt x="484398" y="1311661"/>
                  </a:cubicBezTo>
                  <a:cubicBezTo>
                    <a:pt x="539288" y="1383705"/>
                    <a:pt x="497809" y="1363024"/>
                    <a:pt x="554736" y="1381999"/>
                  </a:cubicBezTo>
                  <a:cubicBezTo>
                    <a:pt x="568134" y="1408795"/>
                    <a:pt x="566124" y="1454156"/>
                    <a:pt x="594930" y="1462386"/>
                  </a:cubicBezTo>
                  <a:cubicBezTo>
                    <a:pt x="650057" y="1478137"/>
                    <a:pt x="708526" y="1445793"/>
                    <a:pt x="765752" y="1442289"/>
                  </a:cubicBezTo>
                  <a:cubicBezTo>
                    <a:pt x="872786" y="1435736"/>
                    <a:pt x="980117" y="1435590"/>
                    <a:pt x="1087299" y="1432241"/>
                  </a:cubicBezTo>
                  <a:cubicBezTo>
                    <a:pt x="1315062" y="1445639"/>
                    <a:pt x="1542440" y="1474528"/>
                    <a:pt x="1770587" y="1472435"/>
                  </a:cubicBezTo>
                  <a:cubicBezTo>
                    <a:pt x="1952959" y="1470762"/>
                    <a:pt x="2111975" y="1436312"/>
                    <a:pt x="2283053" y="1402096"/>
                  </a:cubicBezTo>
                  <a:cubicBezTo>
                    <a:pt x="2319897" y="1385349"/>
                    <a:pt x="2359911" y="1374304"/>
                    <a:pt x="2393585" y="1351854"/>
                  </a:cubicBezTo>
                  <a:cubicBezTo>
                    <a:pt x="2612974" y="1308311"/>
                    <a:pt x="3353203" y="1179358"/>
                    <a:pt x="3599387" y="1140839"/>
                  </a:cubicBezTo>
                  <a:cubicBezTo>
                    <a:pt x="3801657" y="1103865"/>
                    <a:pt x="3513420" y="1130011"/>
                    <a:pt x="3607205" y="1130011"/>
                  </a:cubicBezTo>
                  <a:cubicBezTo>
                    <a:pt x="3700990" y="1130011"/>
                    <a:pt x="4047842" y="1152432"/>
                    <a:pt x="4162095" y="1140839"/>
                  </a:cubicBezTo>
                  <a:cubicBezTo>
                    <a:pt x="4205638" y="1114043"/>
                    <a:pt x="4269436" y="1105968"/>
                    <a:pt x="4292723" y="1060452"/>
                  </a:cubicBezTo>
                  <a:cubicBezTo>
                    <a:pt x="4385549" y="879020"/>
                    <a:pt x="4395351" y="574633"/>
                    <a:pt x="4413303" y="377164"/>
                  </a:cubicBezTo>
                  <a:cubicBezTo>
                    <a:pt x="4383158" y="310175"/>
                    <a:pt x="4370504" y="232117"/>
                    <a:pt x="4322868" y="176197"/>
                  </a:cubicBezTo>
                  <a:lnTo>
                    <a:pt x="4307019" y="0"/>
                  </a:lnTo>
                  <a:lnTo>
                    <a:pt x="3066824" y="45569"/>
                  </a:lnTo>
                  <a:cubicBezTo>
                    <a:pt x="2401559" y="50413"/>
                    <a:pt x="553061" y="115907"/>
                    <a:pt x="42270" y="136004"/>
                  </a:cubicBezTo>
                  <a:cubicBezTo>
                    <a:pt x="28872" y="146052"/>
                    <a:pt x="0" y="149531"/>
                    <a:pt x="2077" y="166149"/>
                  </a:cubicBezTo>
                  <a:cubicBezTo>
                    <a:pt x="3838" y="180236"/>
                    <a:pt x="50552" y="273146"/>
                    <a:pt x="72415" y="316874"/>
                  </a:cubicBezTo>
                  <a:close/>
                </a:path>
              </a:pathLst>
            </a:custGeom>
            <a:blipFill dpi="0" rotWithShape="1">
              <a:blip r:embed="rId5" cstate="print">
                <a:alphaModFix amt="64000"/>
              </a:blip>
              <a:srcRect/>
              <a:stretch>
                <a:fillRect t="-65000"/>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154804" y="2411605"/>
              <a:ext cx="2546420" cy="1067218"/>
            </a:xfrm>
            <a:custGeom>
              <a:avLst/>
              <a:gdLst>
                <a:gd name="connsiteX0" fmla="*/ 0 w 2280976"/>
                <a:gd name="connsiteY0" fmla="*/ 50242 h 874207"/>
                <a:gd name="connsiteX1" fmla="*/ 20097 w 2280976"/>
                <a:gd name="connsiteY1" fmla="*/ 80387 h 874207"/>
                <a:gd name="connsiteX2" fmla="*/ 311499 w 2280976"/>
                <a:gd name="connsiteY2" fmla="*/ 462225 h 874207"/>
                <a:gd name="connsiteX3" fmla="*/ 321548 w 2280976"/>
                <a:gd name="connsiteY3" fmla="*/ 532563 h 874207"/>
                <a:gd name="connsiteX4" fmla="*/ 311499 w 2280976"/>
                <a:gd name="connsiteY4" fmla="*/ 673240 h 874207"/>
                <a:gd name="connsiteX5" fmla="*/ 411983 w 2280976"/>
                <a:gd name="connsiteY5" fmla="*/ 743578 h 874207"/>
                <a:gd name="connsiteX6" fmla="*/ 562708 w 2280976"/>
                <a:gd name="connsiteY6" fmla="*/ 813917 h 874207"/>
                <a:gd name="connsiteX7" fmla="*/ 964642 w 2280976"/>
                <a:gd name="connsiteY7" fmla="*/ 844062 h 874207"/>
                <a:gd name="connsiteX8" fmla="*/ 1215851 w 2280976"/>
                <a:gd name="connsiteY8" fmla="*/ 874207 h 874207"/>
                <a:gd name="connsiteX9" fmla="*/ 1336431 w 2280976"/>
                <a:gd name="connsiteY9" fmla="*/ 803869 h 874207"/>
                <a:gd name="connsiteX10" fmla="*/ 2150348 w 2280976"/>
                <a:gd name="connsiteY10" fmla="*/ 723482 h 874207"/>
                <a:gd name="connsiteX11" fmla="*/ 2240783 w 2280976"/>
                <a:gd name="connsiteY11" fmla="*/ 200967 h 874207"/>
                <a:gd name="connsiteX12" fmla="*/ 2280976 w 2280976"/>
                <a:gd name="connsiteY12" fmla="*/ 70339 h 874207"/>
                <a:gd name="connsiteX13" fmla="*/ 2270928 w 2280976"/>
                <a:gd name="connsiteY13" fmla="*/ 40194 h 874207"/>
                <a:gd name="connsiteX14" fmla="*/ 2250831 w 2280976"/>
                <a:gd name="connsiteY14" fmla="*/ 0 h 874207"/>
                <a:gd name="connsiteX15" fmla="*/ 2250831 w 2280976"/>
                <a:gd name="connsiteY15" fmla="*/ 10049 h 874207"/>
                <a:gd name="connsiteX0" fmla="*/ 0 w 2280976"/>
                <a:gd name="connsiteY0" fmla="*/ 50242 h 874207"/>
                <a:gd name="connsiteX1" fmla="*/ 20097 w 2280976"/>
                <a:gd name="connsiteY1" fmla="*/ 80387 h 874207"/>
                <a:gd name="connsiteX2" fmla="*/ 311499 w 2280976"/>
                <a:gd name="connsiteY2" fmla="*/ 462225 h 874207"/>
                <a:gd name="connsiteX3" fmla="*/ 321548 w 2280976"/>
                <a:gd name="connsiteY3" fmla="*/ 532563 h 874207"/>
                <a:gd name="connsiteX4" fmla="*/ 311499 w 2280976"/>
                <a:gd name="connsiteY4" fmla="*/ 673240 h 874207"/>
                <a:gd name="connsiteX5" fmla="*/ 411983 w 2280976"/>
                <a:gd name="connsiteY5" fmla="*/ 743578 h 874207"/>
                <a:gd name="connsiteX6" fmla="*/ 562708 w 2280976"/>
                <a:gd name="connsiteY6" fmla="*/ 813917 h 874207"/>
                <a:gd name="connsiteX7" fmla="*/ 964642 w 2280976"/>
                <a:gd name="connsiteY7" fmla="*/ 844062 h 874207"/>
                <a:gd name="connsiteX8" fmla="*/ 1215851 w 2280976"/>
                <a:gd name="connsiteY8" fmla="*/ 874207 h 874207"/>
                <a:gd name="connsiteX9" fmla="*/ 1336431 w 2280976"/>
                <a:gd name="connsiteY9" fmla="*/ 803869 h 874207"/>
                <a:gd name="connsiteX10" fmla="*/ 2150348 w 2280976"/>
                <a:gd name="connsiteY10" fmla="*/ 723482 h 874207"/>
                <a:gd name="connsiteX11" fmla="*/ 2240783 w 2280976"/>
                <a:gd name="connsiteY11" fmla="*/ 200967 h 874207"/>
                <a:gd name="connsiteX12" fmla="*/ 2280976 w 2280976"/>
                <a:gd name="connsiteY12" fmla="*/ 70339 h 874207"/>
                <a:gd name="connsiteX13" fmla="*/ 2270928 w 2280976"/>
                <a:gd name="connsiteY13" fmla="*/ 40194 h 874207"/>
                <a:gd name="connsiteX14" fmla="*/ 2250831 w 2280976"/>
                <a:gd name="connsiteY14" fmla="*/ 0 h 874207"/>
                <a:gd name="connsiteX15" fmla="*/ 2250831 w 2280976"/>
                <a:gd name="connsiteY15" fmla="*/ 10049 h 874207"/>
                <a:gd name="connsiteX16" fmla="*/ 0 w 2280976"/>
                <a:gd name="connsiteY16" fmla="*/ 50242 h 874207"/>
                <a:gd name="connsiteX0" fmla="*/ 0 w 2280976"/>
                <a:gd name="connsiteY0" fmla="*/ 50242 h 959618"/>
                <a:gd name="connsiteX1" fmla="*/ 20097 w 2280976"/>
                <a:gd name="connsiteY1" fmla="*/ 80387 h 959618"/>
                <a:gd name="connsiteX2" fmla="*/ 311499 w 2280976"/>
                <a:gd name="connsiteY2" fmla="*/ 462225 h 959618"/>
                <a:gd name="connsiteX3" fmla="*/ 321548 w 2280976"/>
                <a:gd name="connsiteY3" fmla="*/ 532563 h 959618"/>
                <a:gd name="connsiteX4" fmla="*/ 311499 w 2280976"/>
                <a:gd name="connsiteY4" fmla="*/ 673240 h 959618"/>
                <a:gd name="connsiteX5" fmla="*/ 411983 w 2280976"/>
                <a:gd name="connsiteY5" fmla="*/ 743578 h 959618"/>
                <a:gd name="connsiteX6" fmla="*/ 562708 w 2280976"/>
                <a:gd name="connsiteY6" fmla="*/ 813917 h 959618"/>
                <a:gd name="connsiteX7" fmla="*/ 964642 w 2280976"/>
                <a:gd name="connsiteY7" fmla="*/ 844062 h 959618"/>
                <a:gd name="connsiteX8" fmla="*/ 1215851 w 2280976"/>
                <a:gd name="connsiteY8" fmla="*/ 874207 h 959618"/>
                <a:gd name="connsiteX9" fmla="*/ 1336431 w 2280976"/>
                <a:gd name="connsiteY9" fmla="*/ 803869 h 959618"/>
                <a:gd name="connsiteX10" fmla="*/ 1879880 w 2280976"/>
                <a:gd name="connsiteY10" fmla="*/ 946220 h 959618"/>
                <a:gd name="connsiteX11" fmla="*/ 2150348 w 2280976"/>
                <a:gd name="connsiteY11" fmla="*/ 723482 h 959618"/>
                <a:gd name="connsiteX12" fmla="*/ 2240783 w 2280976"/>
                <a:gd name="connsiteY12" fmla="*/ 200967 h 959618"/>
                <a:gd name="connsiteX13" fmla="*/ 2280976 w 2280976"/>
                <a:gd name="connsiteY13" fmla="*/ 70339 h 959618"/>
                <a:gd name="connsiteX14" fmla="*/ 2270928 w 2280976"/>
                <a:gd name="connsiteY14" fmla="*/ 40194 h 959618"/>
                <a:gd name="connsiteX15" fmla="*/ 2250831 w 2280976"/>
                <a:gd name="connsiteY15" fmla="*/ 0 h 959618"/>
                <a:gd name="connsiteX16" fmla="*/ 2250831 w 2280976"/>
                <a:gd name="connsiteY16" fmla="*/ 10049 h 959618"/>
                <a:gd name="connsiteX17" fmla="*/ 0 w 2280976"/>
                <a:gd name="connsiteY17" fmla="*/ 50242 h 959618"/>
                <a:gd name="connsiteX0" fmla="*/ 0 w 2546420"/>
                <a:gd name="connsiteY0" fmla="*/ 50242 h 1029118"/>
                <a:gd name="connsiteX1" fmla="*/ 20097 w 2546420"/>
                <a:gd name="connsiteY1" fmla="*/ 80387 h 1029118"/>
                <a:gd name="connsiteX2" fmla="*/ 311499 w 2546420"/>
                <a:gd name="connsiteY2" fmla="*/ 462225 h 1029118"/>
                <a:gd name="connsiteX3" fmla="*/ 321548 w 2546420"/>
                <a:gd name="connsiteY3" fmla="*/ 532563 h 1029118"/>
                <a:gd name="connsiteX4" fmla="*/ 311499 w 2546420"/>
                <a:gd name="connsiteY4" fmla="*/ 673240 h 1029118"/>
                <a:gd name="connsiteX5" fmla="*/ 411983 w 2546420"/>
                <a:gd name="connsiteY5" fmla="*/ 743578 h 1029118"/>
                <a:gd name="connsiteX6" fmla="*/ 562708 w 2546420"/>
                <a:gd name="connsiteY6" fmla="*/ 813917 h 1029118"/>
                <a:gd name="connsiteX7" fmla="*/ 964642 w 2546420"/>
                <a:gd name="connsiteY7" fmla="*/ 844062 h 1029118"/>
                <a:gd name="connsiteX8" fmla="*/ 1215851 w 2546420"/>
                <a:gd name="connsiteY8" fmla="*/ 874207 h 1029118"/>
                <a:gd name="connsiteX9" fmla="*/ 1336431 w 2546420"/>
                <a:gd name="connsiteY9" fmla="*/ 803869 h 1029118"/>
                <a:gd name="connsiteX10" fmla="*/ 1879880 w 2546420"/>
                <a:gd name="connsiteY10" fmla="*/ 946220 h 1029118"/>
                <a:gd name="connsiteX11" fmla="*/ 2150348 w 2546420"/>
                <a:gd name="connsiteY11" fmla="*/ 723482 h 1029118"/>
                <a:gd name="connsiteX12" fmla="*/ 2531348 w 2546420"/>
                <a:gd name="connsiteY12" fmla="*/ 942032 h 1029118"/>
                <a:gd name="connsiteX13" fmla="*/ 2240783 w 2546420"/>
                <a:gd name="connsiteY13" fmla="*/ 200967 h 1029118"/>
                <a:gd name="connsiteX14" fmla="*/ 2280976 w 2546420"/>
                <a:gd name="connsiteY14" fmla="*/ 70339 h 1029118"/>
                <a:gd name="connsiteX15" fmla="*/ 2270928 w 2546420"/>
                <a:gd name="connsiteY15" fmla="*/ 40194 h 1029118"/>
                <a:gd name="connsiteX16" fmla="*/ 2250831 w 2546420"/>
                <a:gd name="connsiteY16" fmla="*/ 0 h 1029118"/>
                <a:gd name="connsiteX17" fmla="*/ 2250831 w 2546420"/>
                <a:gd name="connsiteY17" fmla="*/ 10049 h 1029118"/>
                <a:gd name="connsiteX18" fmla="*/ 0 w 2546420"/>
                <a:gd name="connsiteY18" fmla="*/ 50242 h 1029118"/>
                <a:gd name="connsiteX0" fmla="*/ 0 w 2546420"/>
                <a:gd name="connsiteY0" fmla="*/ 50242 h 1067218"/>
                <a:gd name="connsiteX1" fmla="*/ 20097 w 2546420"/>
                <a:gd name="connsiteY1" fmla="*/ 80387 h 1067218"/>
                <a:gd name="connsiteX2" fmla="*/ 311499 w 2546420"/>
                <a:gd name="connsiteY2" fmla="*/ 462225 h 1067218"/>
                <a:gd name="connsiteX3" fmla="*/ 321548 w 2546420"/>
                <a:gd name="connsiteY3" fmla="*/ 532563 h 1067218"/>
                <a:gd name="connsiteX4" fmla="*/ 311499 w 2546420"/>
                <a:gd name="connsiteY4" fmla="*/ 673240 h 1067218"/>
                <a:gd name="connsiteX5" fmla="*/ 411983 w 2546420"/>
                <a:gd name="connsiteY5" fmla="*/ 743578 h 1067218"/>
                <a:gd name="connsiteX6" fmla="*/ 562708 w 2546420"/>
                <a:gd name="connsiteY6" fmla="*/ 813917 h 1067218"/>
                <a:gd name="connsiteX7" fmla="*/ 964642 w 2546420"/>
                <a:gd name="connsiteY7" fmla="*/ 844062 h 1067218"/>
                <a:gd name="connsiteX8" fmla="*/ 1215851 w 2546420"/>
                <a:gd name="connsiteY8" fmla="*/ 874207 h 1067218"/>
                <a:gd name="connsiteX9" fmla="*/ 1336431 w 2546420"/>
                <a:gd name="connsiteY9" fmla="*/ 803869 h 1067218"/>
                <a:gd name="connsiteX10" fmla="*/ 1879880 w 2546420"/>
                <a:gd name="connsiteY10" fmla="*/ 946220 h 1067218"/>
                <a:gd name="connsiteX11" fmla="*/ 2150348 w 2546420"/>
                <a:gd name="connsiteY11" fmla="*/ 952082 h 1067218"/>
                <a:gd name="connsiteX12" fmla="*/ 2531348 w 2546420"/>
                <a:gd name="connsiteY12" fmla="*/ 942032 h 1067218"/>
                <a:gd name="connsiteX13" fmla="*/ 2240783 w 2546420"/>
                <a:gd name="connsiteY13" fmla="*/ 200967 h 1067218"/>
                <a:gd name="connsiteX14" fmla="*/ 2280976 w 2546420"/>
                <a:gd name="connsiteY14" fmla="*/ 70339 h 1067218"/>
                <a:gd name="connsiteX15" fmla="*/ 2270928 w 2546420"/>
                <a:gd name="connsiteY15" fmla="*/ 40194 h 1067218"/>
                <a:gd name="connsiteX16" fmla="*/ 2250831 w 2546420"/>
                <a:gd name="connsiteY16" fmla="*/ 0 h 1067218"/>
                <a:gd name="connsiteX17" fmla="*/ 2250831 w 2546420"/>
                <a:gd name="connsiteY17" fmla="*/ 10049 h 1067218"/>
                <a:gd name="connsiteX18" fmla="*/ 0 w 2546420"/>
                <a:gd name="connsiteY18" fmla="*/ 50242 h 1067218"/>
                <a:gd name="connsiteX0" fmla="*/ 0 w 2546420"/>
                <a:gd name="connsiteY0" fmla="*/ 50242 h 1067218"/>
                <a:gd name="connsiteX1" fmla="*/ 20097 w 2546420"/>
                <a:gd name="connsiteY1" fmla="*/ 80387 h 1067218"/>
                <a:gd name="connsiteX2" fmla="*/ 311499 w 2546420"/>
                <a:gd name="connsiteY2" fmla="*/ 462225 h 1067218"/>
                <a:gd name="connsiteX3" fmla="*/ 321548 w 2546420"/>
                <a:gd name="connsiteY3" fmla="*/ 532563 h 1067218"/>
                <a:gd name="connsiteX4" fmla="*/ 311499 w 2546420"/>
                <a:gd name="connsiteY4" fmla="*/ 673240 h 1067218"/>
                <a:gd name="connsiteX5" fmla="*/ 411983 w 2546420"/>
                <a:gd name="connsiteY5" fmla="*/ 743578 h 1067218"/>
                <a:gd name="connsiteX6" fmla="*/ 334108 w 2546420"/>
                <a:gd name="connsiteY6" fmla="*/ 966317 h 1067218"/>
                <a:gd name="connsiteX7" fmla="*/ 964642 w 2546420"/>
                <a:gd name="connsiteY7" fmla="*/ 844062 h 1067218"/>
                <a:gd name="connsiteX8" fmla="*/ 1215851 w 2546420"/>
                <a:gd name="connsiteY8" fmla="*/ 874207 h 1067218"/>
                <a:gd name="connsiteX9" fmla="*/ 1336431 w 2546420"/>
                <a:gd name="connsiteY9" fmla="*/ 803869 h 1067218"/>
                <a:gd name="connsiteX10" fmla="*/ 1879880 w 2546420"/>
                <a:gd name="connsiteY10" fmla="*/ 946220 h 1067218"/>
                <a:gd name="connsiteX11" fmla="*/ 2150348 w 2546420"/>
                <a:gd name="connsiteY11" fmla="*/ 952082 h 1067218"/>
                <a:gd name="connsiteX12" fmla="*/ 2531348 w 2546420"/>
                <a:gd name="connsiteY12" fmla="*/ 942032 h 1067218"/>
                <a:gd name="connsiteX13" fmla="*/ 2240783 w 2546420"/>
                <a:gd name="connsiteY13" fmla="*/ 200967 h 1067218"/>
                <a:gd name="connsiteX14" fmla="*/ 2280976 w 2546420"/>
                <a:gd name="connsiteY14" fmla="*/ 70339 h 1067218"/>
                <a:gd name="connsiteX15" fmla="*/ 2270928 w 2546420"/>
                <a:gd name="connsiteY15" fmla="*/ 40194 h 1067218"/>
                <a:gd name="connsiteX16" fmla="*/ 2250831 w 2546420"/>
                <a:gd name="connsiteY16" fmla="*/ 0 h 1067218"/>
                <a:gd name="connsiteX17" fmla="*/ 2250831 w 2546420"/>
                <a:gd name="connsiteY17" fmla="*/ 10049 h 1067218"/>
                <a:gd name="connsiteX18" fmla="*/ 0 w 2546420"/>
                <a:gd name="connsiteY18" fmla="*/ 50242 h 1067218"/>
                <a:gd name="connsiteX0" fmla="*/ 0 w 2546420"/>
                <a:gd name="connsiteY0" fmla="*/ 50242 h 1067218"/>
                <a:gd name="connsiteX1" fmla="*/ 20097 w 2546420"/>
                <a:gd name="connsiteY1" fmla="*/ 80387 h 1067218"/>
                <a:gd name="connsiteX2" fmla="*/ 311499 w 2546420"/>
                <a:gd name="connsiteY2" fmla="*/ 462225 h 1067218"/>
                <a:gd name="connsiteX3" fmla="*/ 321548 w 2546420"/>
                <a:gd name="connsiteY3" fmla="*/ 532563 h 1067218"/>
                <a:gd name="connsiteX4" fmla="*/ 311499 w 2546420"/>
                <a:gd name="connsiteY4" fmla="*/ 673240 h 1067218"/>
                <a:gd name="connsiteX5" fmla="*/ 334108 w 2546420"/>
                <a:gd name="connsiteY5" fmla="*/ 966317 h 1067218"/>
                <a:gd name="connsiteX6" fmla="*/ 964642 w 2546420"/>
                <a:gd name="connsiteY6" fmla="*/ 844062 h 1067218"/>
                <a:gd name="connsiteX7" fmla="*/ 1215851 w 2546420"/>
                <a:gd name="connsiteY7" fmla="*/ 874207 h 1067218"/>
                <a:gd name="connsiteX8" fmla="*/ 1336431 w 2546420"/>
                <a:gd name="connsiteY8" fmla="*/ 803869 h 1067218"/>
                <a:gd name="connsiteX9" fmla="*/ 1879880 w 2546420"/>
                <a:gd name="connsiteY9" fmla="*/ 946220 h 1067218"/>
                <a:gd name="connsiteX10" fmla="*/ 2150348 w 2546420"/>
                <a:gd name="connsiteY10" fmla="*/ 952082 h 1067218"/>
                <a:gd name="connsiteX11" fmla="*/ 2531348 w 2546420"/>
                <a:gd name="connsiteY11" fmla="*/ 942032 h 1067218"/>
                <a:gd name="connsiteX12" fmla="*/ 2240783 w 2546420"/>
                <a:gd name="connsiteY12" fmla="*/ 200967 h 1067218"/>
                <a:gd name="connsiteX13" fmla="*/ 2280976 w 2546420"/>
                <a:gd name="connsiteY13" fmla="*/ 70339 h 1067218"/>
                <a:gd name="connsiteX14" fmla="*/ 2270928 w 2546420"/>
                <a:gd name="connsiteY14" fmla="*/ 40194 h 1067218"/>
                <a:gd name="connsiteX15" fmla="*/ 2250831 w 2546420"/>
                <a:gd name="connsiteY15" fmla="*/ 0 h 1067218"/>
                <a:gd name="connsiteX16" fmla="*/ 2250831 w 2546420"/>
                <a:gd name="connsiteY16" fmla="*/ 10049 h 1067218"/>
                <a:gd name="connsiteX17" fmla="*/ 0 w 2546420"/>
                <a:gd name="connsiteY17" fmla="*/ 50242 h 10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6420" h="1067218">
                  <a:moveTo>
                    <a:pt x="0" y="50242"/>
                  </a:moveTo>
                  <a:cubicBezTo>
                    <a:pt x="6699" y="60290"/>
                    <a:pt x="12813" y="70754"/>
                    <a:pt x="20097" y="80387"/>
                  </a:cubicBezTo>
                  <a:cubicBezTo>
                    <a:pt x="116660" y="208100"/>
                    <a:pt x="222686" y="329006"/>
                    <a:pt x="311499" y="462225"/>
                  </a:cubicBezTo>
                  <a:cubicBezTo>
                    <a:pt x="324637" y="481931"/>
                    <a:pt x="318198" y="509117"/>
                    <a:pt x="321548" y="532563"/>
                  </a:cubicBezTo>
                  <a:cubicBezTo>
                    <a:pt x="318198" y="579455"/>
                    <a:pt x="292980" y="630029"/>
                    <a:pt x="311499" y="673240"/>
                  </a:cubicBezTo>
                  <a:cubicBezTo>
                    <a:pt x="313592" y="745532"/>
                    <a:pt x="225251" y="937847"/>
                    <a:pt x="334108" y="966317"/>
                  </a:cubicBezTo>
                  <a:cubicBezTo>
                    <a:pt x="467261" y="984242"/>
                    <a:pt x="830856" y="831713"/>
                    <a:pt x="964642" y="844062"/>
                  </a:cubicBezTo>
                  <a:cubicBezTo>
                    <a:pt x="1048622" y="851814"/>
                    <a:pt x="1132115" y="864159"/>
                    <a:pt x="1215851" y="874207"/>
                  </a:cubicBezTo>
                  <a:cubicBezTo>
                    <a:pt x="1256044" y="850761"/>
                    <a:pt x="1291612" y="816377"/>
                    <a:pt x="1336431" y="803869"/>
                  </a:cubicBezTo>
                  <a:cubicBezTo>
                    <a:pt x="1358203" y="790471"/>
                    <a:pt x="1744227" y="921518"/>
                    <a:pt x="1879880" y="946220"/>
                  </a:cubicBezTo>
                  <a:cubicBezTo>
                    <a:pt x="2015533" y="970922"/>
                    <a:pt x="2041770" y="952780"/>
                    <a:pt x="2150348" y="952082"/>
                  </a:cubicBezTo>
                  <a:cubicBezTo>
                    <a:pt x="2258926" y="951384"/>
                    <a:pt x="2516276" y="1067218"/>
                    <a:pt x="2531348" y="942032"/>
                  </a:cubicBezTo>
                  <a:cubicBezTo>
                    <a:pt x="2546420" y="816846"/>
                    <a:pt x="2219012" y="308149"/>
                    <a:pt x="2240783" y="200967"/>
                  </a:cubicBezTo>
                  <a:cubicBezTo>
                    <a:pt x="2249717" y="156294"/>
                    <a:pt x="2280976" y="70339"/>
                    <a:pt x="2280976" y="70339"/>
                  </a:cubicBezTo>
                  <a:cubicBezTo>
                    <a:pt x="2277627" y="60291"/>
                    <a:pt x="2275100" y="49929"/>
                    <a:pt x="2270928" y="40194"/>
                  </a:cubicBezTo>
                  <a:cubicBezTo>
                    <a:pt x="2265027" y="26426"/>
                    <a:pt x="2250831" y="0"/>
                    <a:pt x="2250831" y="0"/>
                  </a:cubicBezTo>
                  <a:lnTo>
                    <a:pt x="2250831" y="10049"/>
                  </a:lnTo>
                  <a:lnTo>
                    <a:pt x="0" y="50242"/>
                  </a:lnTo>
                  <a:close/>
                </a:path>
              </a:pathLst>
            </a:custGeom>
            <a:blipFill>
              <a:blip r:embed="rId6" cstate="print">
                <a:alphaModFix amt="64000"/>
              </a:blip>
              <a:stretch>
                <a:fillRect t="-65000"/>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09600" y="2514600"/>
              <a:ext cx="1408973" cy="1837873"/>
            </a:xfrm>
            <a:custGeom>
              <a:avLst/>
              <a:gdLst>
                <a:gd name="connsiteX0" fmla="*/ 75363 w 1408973"/>
                <a:gd name="connsiteY0" fmla="*/ 358120 h 1837873"/>
                <a:gd name="connsiteX1" fmla="*/ 537588 w 1408973"/>
                <a:gd name="connsiteY1" fmla="*/ 1362955 h 1837873"/>
                <a:gd name="connsiteX2" fmla="*/ 567733 w 1408973"/>
                <a:gd name="connsiteY2" fmla="*/ 1383051 h 1837873"/>
                <a:gd name="connsiteX3" fmla="*/ 648119 w 1408973"/>
                <a:gd name="connsiteY3" fmla="*/ 1423245 h 1837873"/>
                <a:gd name="connsiteX4" fmla="*/ 1090247 w 1408973"/>
                <a:gd name="connsiteY4" fmla="*/ 1684502 h 1837873"/>
                <a:gd name="connsiteX5" fmla="*/ 1311311 w 1408973"/>
                <a:gd name="connsiteY5" fmla="*/ 1825179 h 1837873"/>
                <a:gd name="connsiteX6" fmla="*/ 1361552 w 1408973"/>
                <a:gd name="connsiteY6" fmla="*/ 1774937 h 1837873"/>
                <a:gd name="connsiteX7" fmla="*/ 1251021 w 1408973"/>
                <a:gd name="connsiteY7" fmla="*/ 1563922 h 1837873"/>
                <a:gd name="connsiteX8" fmla="*/ 849087 w 1408973"/>
                <a:gd name="connsiteY8" fmla="*/ 1232326 h 1837873"/>
                <a:gd name="connsiteX9" fmla="*/ 638071 w 1408973"/>
                <a:gd name="connsiteY9" fmla="*/ 900731 h 1837873"/>
                <a:gd name="connsiteX10" fmla="*/ 427056 w 1408973"/>
                <a:gd name="connsiteY10" fmla="*/ 348071 h 1837873"/>
                <a:gd name="connsiteX11" fmla="*/ 638071 w 1408973"/>
                <a:gd name="connsiteY11" fmla="*/ 187298 h 1837873"/>
                <a:gd name="connsiteX12" fmla="*/ 1180682 w 1408973"/>
                <a:gd name="connsiteY12" fmla="*/ 157153 h 1837873"/>
                <a:gd name="connsiteX13" fmla="*/ 1361552 w 1408973"/>
                <a:gd name="connsiteY13" fmla="*/ 147104 h 1837873"/>
                <a:gd name="connsiteX14" fmla="*/ 1321359 w 1408973"/>
                <a:gd name="connsiteY14" fmla="*/ 46621 h 1837873"/>
                <a:gd name="connsiteX15" fmla="*/ 1200779 w 1408973"/>
                <a:gd name="connsiteY15" fmla="*/ 36572 h 1837873"/>
                <a:gd name="connsiteX16" fmla="*/ 1160585 w 1408973"/>
                <a:gd name="connsiteY16" fmla="*/ 46621 h 1837873"/>
                <a:gd name="connsiteX17" fmla="*/ 396911 w 1408973"/>
                <a:gd name="connsiteY17" fmla="*/ 76766 h 1837873"/>
                <a:gd name="connsiteX18" fmla="*/ 55267 w 1408973"/>
                <a:gd name="connsiteY18" fmla="*/ 267684 h 1837873"/>
                <a:gd name="connsiteX19" fmla="*/ 85412 w 1408973"/>
                <a:gd name="connsiteY19" fmla="*/ 317926 h 1837873"/>
                <a:gd name="connsiteX20" fmla="*/ 75363 w 1408973"/>
                <a:gd name="connsiteY20" fmla="*/ 358120 h 18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973" h="1837873">
                  <a:moveTo>
                    <a:pt x="75363" y="358120"/>
                  </a:moveTo>
                  <a:cubicBezTo>
                    <a:pt x="150726" y="532292"/>
                    <a:pt x="230822" y="1158451"/>
                    <a:pt x="537588" y="1362955"/>
                  </a:cubicBezTo>
                  <a:cubicBezTo>
                    <a:pt x="547636" y="1369654"/>
                    <a:pt x="557131" y="1377268"/>
                    <a:pt x="567733" y="1383051"/>
                  </a:cubicBezTo>
                  <a:cubicBezTo>
                    <a:pt x="594033" y="1397397"/>
                    <a:pt x="622170" y="1408274"/>
                    <a:pt x="648119" y="1423245"/>
                  </a:cubicBezTo>
                  <a:cubicBezTo>
                    <a:pt x="796395" y="1508789"/>
                    <a:pt x="946720" y="1591209"/>
                    <a:pt x="1090247" y="1684502"/>
                  </a:cubicBezTo>
                  <a:cubicBezTo>
                    <a:pt x="1326203" y="1837873"/>
                    <a:pt x="1165392" y="1800860"/>
                    <a:pt x="1311311" y="1825179"/>
                  </a:cubicBezTo>
                  <a:cubicBezTo>
                    <a:pt x="1328058" y="1808432"/>
                    <a:pt x="1350211" y="1795729"/>
                    <a:pt x="1361552" y="1774937"/>
                  </a:cubicBezTo>
                  <a:cubicBezTo>
                    <a:pt x="1408973" y="1687997"/>
                    <a:pt x="1299713" y="1614293"/>
                    <a:pt x="1251021" y="1563922"/>
                  </a:cubicBezTo>
                  <a:cubicBezTo>
                    <a:pt x="1154322" y="1463888"/>
                    <a:pt x="950019" y="1311316"/>
                    <a:pt x="849087" y="1232326"/>
                  </a:cubicBezTo>
                  <a:cubicBezTo>
                    <a:pt x="778748" y="1121794"/>
                    <a:pt x="691835" y="1020206"/>
                    <a:pt x="638071" y="900731"/>
                  </a:cubicBezTo>
                  <a:cubicBezTo>
                    <a:pt x="312227" y="176635"/>
                    <a:pt x="619925" y="605231"/>
                    <a:pt x="427056" y="348071"/>
                  </a:cubicBezTo>
                  <a:cubicBezTo>
                    <a:pt x="497394" y="294480"/>
                    <a:pt x="556704" y="221922"/>
                    <a:pt x="638071" y="187298"/>
                  </a:cubicBezTo>
                  <a:cubicBezTo>
                    <a:pt x="783563" y="125387"/>
                    <a:pt x="1033363" y="151891"/>
                    <a:pt x="1180682" y="157153"/>
                  </a:cubicBezTo>
                  <a:cubicBezTo>
                    <a:pt x="1240972" y="153803"/>
                    <a:pt x="1314072" y="184410"/>
                    <a:pt x="1361552" y="147104"/>
                  </a:cubicBezTo>
                  <a:cubicBezTo>
                    <a:pt x="1389918" y="124816"/>
                    <a:pt x="1351086" y="67058"/>
                    <a:pt x="1321359" y="46621"/>
                  </a:cubicBezTo>
                  <a:cubicBezTo>
                    <a:pt x="1288123" y="23771"/>
                    <a:pt x="1240972" y="39922"/>
                    <a:pt x="1200779" y="36572"/>
                  </a:cubicBezTo>
                  <a:cubicBezTo>
                    <a:pt x="1187381" y="39922"/>
                    <a:pt x="1174378" y="45931"/>
                    <a:pt x="1160585" y="46621"/>
                  </a:cubicBezTo>
                  <a:cubicBezTo>
                    <a:pt x="906147" y="59343"/>
                    <a:pt x="396911" y="76766"/>
                    <a:pt x="396911" y="76766"/>
                  </a:cubicBezTo>
                  <a:cubicBezTo>
                    <a:pt x="99615" y="103793"/>
                    <a:pt x="29773" y="0"/>
                    <a:pt x="55267" y="267684"/>
                  </a:cubicBezTo>
                  <a:cubicBezTo>
                    <a:pt x="57119" y="287127"/>
                    <a:pt x="78554" y="299639"/>
                    <a:pt x="85412" y="317926"/>
                  </a:cubicBezTo>
                  <a:cubicBezTo>
                    <a:pt x="88940" y="327335"/>
                    <a:pt x="0" y="183948"/>
                    <a:pt x="75363" y="358120"/>
                  </a:cubicBezTo>
                  <a:close/>
                </a:path>
              </a:pathLst>
            </a:custGeom>
            <a:blipFill dpi="0" rotWithShape="1">
              <a:blip r:embed="rId7" cstate="print">
                <a:alphaModFix amt="89000"/>
              </a:blip>
              <a:srcRect/>
              <a:stretch>
                <a:fillRect l="-37000" t="-74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Sun Lakes SP - Dry Falls3.JPG"/>
          <p:cNvPicPr>
            <a:picLocks noChangeAspect="1"/>
          </p:cNvPicPr>
          <p:nvPr/>
        </p:nvPicPr>
        <p:blipFill>
          <a:blip r:embed="rId8"/>
          <a:stretch>
            <a:fillRect/>
          </a:stretch>
        </p:blipFill>
        <p:spPr>
          <a:xfrm>
            <a:off x="381000" y="1066800"/>
            <a:ext cx="8382000" cy="5562600"/>
          </a:xfrm>
          <a:prstGeom prst="rect">
            <a:avLst/>
          </a:prstGeom>
        </p:spPr>
      </p:pic>
      <p:sp>
        <p:nvSpPr>
          <p:cNvPr id="14" name="Freeform 13"/>
          <p:cNvSpPr/>
          <p:nvPr/>
        </p:nvSpPr>
        <p:spPr>
          <a:xfrm>
            <a:off x="990600" y="5105400"/>
            <a:ext cx="317638" cy="226088"/>
          </a:xfrm>
          <a:custGeom>
            <a:avLst/>
            <a:gdLst>
              <a:gd name="connsiteX0" fmla="*/ 102027 w 317638"/>
              <a:gd name="connsiteY0" fmla="*/ 25121 h 226088"/>
              <a:gd name="connsiteX1" fmla="*/ 51786 w 317638"/>
              <a:gd name="connsiteY1" fmla="*/ 185895 h 226088"/>
              <a:gd name="connsiteX2" fmla="*/ 162317 w 317638"/>
              <a:gd name="connsiteY2" fmla="*/ 226088 h 226088"/>
              <a:gd name="connsiteX3" fmla="*/ 282898 w 317638"/>
              <a:gd name="connsiteY3" fmla="*/ 216040 h 226088"/>
              <a:gd name="connsiteX4" fmla="*/ 313043 w 317638"/>
              <a:gd name="connsiteY4" fmla="*/ 155750 h 226088"/>
              <a:gd name="connsiteX5" fmla="*/ 272849 w 317638"/>
              <a:gd name="connsiteY5" fmla="*/ 35170 h 226088"/>
              <a:gd name="connsiteX6" fmla="*/ 102027 w 317638"/>
              <a:gd name="connsiteY6" fmla="*/ 25121 h 22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38" h="226088">
                <a:moveTo>
                  <a:pt x="102027" y="25121"/>
                </a:moveTo>
                <a:cubicBezTo>
                  <a:pt x="65183" y="50242"/>
                  <a:pt x="0" y="82323"/>
                  <a:pt x="51786" y="185895"/>
                </a:cubicBezTo>
                <a:cubicBezTo>
                  <a:pt x="69319" y="220960"/>
                  <a:pt x="125473" y="212690"/>
                  <a:pt x="162317" y="226088"/>
                </a:cubicBezTo>
                <a:lnTo>
                  <a:pt x="282898" y="216040"/>
                </a:lnTo>
                <a:cubicBezTo>
                  <a:pt x="303259" y="206538"/>
                  <a:pt x="309866" y="177993"/>
                  <a:pt x="313043" y="155750"/>
                </a:cubicBezTo>
                <a:cubicBezTo>
                  <a:pt x="317638" y="123582"/>
                  <a:pt x="308826" y="56757"/>
                  <a:pt x="272849" y="35170"/>
                </a:cubicBezTo>
                <a:cubicBezTo>
                  <a:pt x="219417" y="3111"/>
                  <a:pt x="138871" y="0"/>
                  <a:pt x="102027" y="25121"/>
                </a:cubicBezTo>
                <a:close/>
              </a:path>
            </a:pathLst>
          </a:custGeom>
          <a:blipFill>
            <a:blip r:embed="rId9" cstate="print"/>
            <a:stretch>
              <a:fillRect l="-37000" t="-74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3"/>
                                        </p:tgtEl>
                                      </p:cBhvr>
                                    </p:animEffect>
                                    <p:set>
                                      <p:cBhvr>
                                        <p:cTn id="12" dur="1" fill="hold">
                                          <p:stCondLst>
                                            <p:cond delay="4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childTnLst>
                          </p:cTn>
                        </p:par>
                        <p:par>
                          <p:cTn id="21" fill="hold">
                            <p:stCondLst>
                              <p:cond delay="2000"/>
                            </p:stCondLst>
                            <p:childTnLst>
                              <p:par>
                                <p:cTn id="22" presetID="0" presetClass="path" presetSubtype="0" accel="50000" decel="50000" fill="hold" grpId="1" nodeType="afterEffect">
                                  <p:stCondLst>
                                    <p:cond delay="0"/>
                                  </p:stCondLst>
                                  <p:childTnLst>
                                    <p:animMotion origin="layout" path="M 0 0 C 0.02205 -0.01642 0.0125 -0.0118 0.02744 -0.01758 C 0.03837 -0.00578 0.0408 -0.00925 0.05591 -0.01319 C 0.05886 -0.01573 0.06146 -0.0192 0.06476 -0.02059 C 0.0658 -0.02105 0.06268 -0.01666 0.06372 -0.01619 C 0.06702 -0.01504 0.07032 -0.01712 0.07362 -0.01758 C 0.08403 -0.02082 0.09514 -0.02082 0.10539 -0.02498 C 0.12049 -0.031 0.13299 -0.04603 0.14827 -0.05112 C 0.154 -0.05297 0.1599 -0.0532 0.1658 -0.05413 C 0.17136 -0.05274 0.17674 -0.04881 0.18212 -0.04974 C 0.20122 -0.05274 0.20573 -0.0657 0.22292 -0.07472 C 0.23282 -0.08004 0.24428 -0.0768 0.25487 -0.07749 C 0.30105 -0.09808 0.26737 -0.07911 0.29011 -0.09808 C 0.29358 -0.10109 0.2974 -0.10294 0.30105 -0.10548 C 0.30209 -0.10618 0.30434 -0.10687 0.30434 -0.10687 " pathEditMode="relative" ptsTypes="ffffffffffffffA">
                                      <p:cBhvr>
                                        <p:cTn id="23"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Plucking and Recession on the Palouse River</a:t>
            </a:r>
            <a:endParaRPr lang="en-US" sz="3200" dirty="0"/>
          </a:p>
        </p:txBody>
      </p:sp>
      <p:pic>
        <p:nvPicPr>
          <p:cNvPr id="5" name="Picture 4" descr="Palouse-Falls-Washington-State[1].jpg"/>
          <p:cNvPicPr>
            <a:picLocks noChangeAspect="1"/>
          </p:cNvPicPr>
          <p:nvPr/>
        </p:nvPicPr>
        <p:blipFill>
          <a:blip r:embed="rId3"/>
          <a:srcRect l="11719"/>
          <a:stretch>
            <a:fillRect/>
          </a:stretch>
        </p:blipFill>
        <p:spPr>
          <a:xfrm>
            <a:off x="0" y="1905000"/>
            <a:ext cx="6138292" cy="4331208"/>
          </a:xfrm>
          <a:prstGeom prst="rect">
            <a:avLst/>
          </a:prstGeom>
        </p:spPr>
      </p:pic>
      <p:pic>
        <p:nvPicPr>
          <p:cNvPr id="4" name="Picture 3" descr="Palouse-Canyon-Washington-State[1].jpg"/>
          <p:cNvPicPr>
            <a:picLocks noChangeAspect="1"/>
          </p:cNvPicPr>
          <p:nvPr/>
        </p:nvPicPr>
        <p:blipFill>
          <a:blip r:embed="rId4" cstate="print"/>
          <a:stretch>
            <a:fillRect/>
          </a:stretch>
        </p:blipFill>
        <p:spPr>
          <a:xfrm>
            <a:off x="5791200" y="1898822"/>
            <a:ext cx="3352800" cy="4349578"/>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39762"/>
          </a:xfrm>
        </p:spPr>
        <p:txBody>
          <a:bodyPr>
            <a:normAutofit/>
          </a:bodyPr>
          <a:lstStyle/>
          <a:p>
            <a:r>
              <a:rPr lang="en-US" sz="3200" dirty="0" smtClean="0"/>
              <a:t>Terraces/Benches</a:t>
            </a:r>
            <a:endParaRPr lang="en-US" sz="3200" dirty="0"/>
          </a:p>
        </p:txBody>
      </p:sp>
      <p:grpSp>
        <p:nvGrpSpPr>
          <p:cNvPr id="23" name="Group 22"/>
          <p:cNvGrpSpPr/>
          <p:nvPr/>
        </p:nvGrpSpPr>
        <p:grpSpPr>
          <a:xfrm>
            <a:off x="304800" y="1295400"/>
            <a:ext cx="8839200" cy="4588747"/>
            <a:chOff x="152400" y="2133600"/>
            <a:chExt cx="8839200" cy="4588747"/>
          </a:xfrm>
        </p:grpSpPr>
        <p:sp>
          <p:nvSpPr>
            <p:cNvPr id="4" name="Freeform 3"/>
            <p:cNvSpPr/>
            <p:nvPr/>
          </p:nvSpPr>
          <p:spPr>
            <a:xfrm>
              <a:off x="152400" y="2133600"/>
              <a:ext cx="8839200" cy="4588747"/>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2734" h="3195376">
                  <a:moveTo>
                    <a:pt x="1788607" y="2984361"/>
                  </a:moveTo>
                  <a:cubicBezTo>
                    <a:pt x="1901819" y="3040968"/>
                    <a:pt x="1802495" y="2987470"/>
                    <a:pt x="2009671" y="3155183"/>
                  </a:cubicBezTo>
                  <a:cubicBezTo>
                    <a:pt x="2019058" y="3162782"/>
                    <a:pt x="2039816" y="3175280"/>
                    <a:pt x="2039816" y="3175280"/>
                  </a:cubicBezTo>
                  <a:lnTo>
                    <a:pt x="2200589" y="2994409"/>
                  </a:lnTo>
                  <a:lnTo>
                    <a:pt x="2759503" y="2992458"/>
                  </a:lnTo>
                  <a:lnTo>
                    <a:pt x="3466682" y="2270928"/>
                  </a:lnTo>
                  <a:lnTo>
                    <a:pt x="4270550" y="2270928"/>
                  </a:lnTo>
                  <a:lnTo>
                    <a:pt x="4994031" y="1316334"/>
                  </a:lnTo>
                  <a:lnTo>
                    <a:pt x="5545426" y="1300308"/>
                  </a:lnTo>
                  <a:lnTo>
                    <a:pt x="6330462" y="281354"/>
                  </a:lnTo>
                  <a:lnTo>
                    <a:pt x="6802734" y="1296238"/>
                  </a:lnTo>
                  <a:lnTo>
                    <a:pt x="6762541" y="3195376"/>
                  </a:lnTo>
                  <a:lnTo>
                    <a:pt x="0" y="3185328"/>
                  </a:lnTo>
                  <a:lnTo>
                    <a:pt x="0" y="0"/>
                  </a:lnTo>
                  <a:lnTo>
                    <a:pt x="358276" y="719430"/>
                  </a:lnTo>
                  <a:lnTo>
                    <a:pt x="810625" y="1738365"/>
                  </a:lnTo>
                  <a:lnTo>
                    <a:pt x="1095271" y="1778559"/>
                  </a:lnTo>
                  <a:lnTo>
                    <a:pt x="1386673" y="2813539"/>
                  </a:lnTo>
                  <a:lnTo>
                    <a:pt x="1446963" y="2984361"/>
                  </a:lnTo>
                  <a:lnTo>
                    <a:pt x="1788607" y="2984361"/>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0800" y="4267200"/>
              <a:ext cx="960904" cy="369332"/>
            </a:xfrm>
            <a:prstGeom prst="rect">
              <a:avLst/>
            </a:prstGeom>
            <a:noFill/>
          </p:spPr>
          <p:txBody>
            <a:bodyPr wrap="none" rtlCol="0">
              <a:spAutoFit/>
            </a:bodyPr>
            <a:lstStyle/>
            <a:p>
              <a:r>
                <a:rPr lang="en-US" dirty="0" smtClean="0"/>
                <a:t>Terraces</a:t>
              </a:r>
              <a:endParaRPr lang="en-US" dirty="0"/>
            </a:p>
          </p:txBody>
        </p:sp>
        <p:cxnSp>
          <p:nvCxnSpPr>
            <p:cNvPr id="7" name="Straight Arrow Connector 6"/>
            <p:cNvCxnSpPr>
              <a:stCxn id="5" idx="2"/>
              <a:endCxn id="4" idx="4"/>
            </p:cNvCxnSpPr>
            <p:nvPr/>
          </p:nvCxnSpPr>
          <p:spPr>
            <a:xfrm rot="16200000" flipH="1">
              <a:off x="2507414" y="5200370"/>
              <a:ext cx="1794413" cy="6667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a:endCxn id="4" idx="5"/>
            </p:cNvCxnSpPr>
            <p:nvPr/>
          </p:nvCxnSpPr>
          <p:spPr>
            <a:xfrm>
              <a:off x="3551704" y="4451866"/>
              <a:ext cx="1105165" cy="942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3"/>
            </p:cNvCxnSpPr>
            <p:nvPr/>
          </p:nvCxnSpPr>
          <p:spPr>
            <a:xfrm flipV="1">
              <a:off x="3551704" y="4038600"/>
              <a:ext cx="3077696" cy="413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4" idx="19"/>
            </p:cNvCxnSpPr>
            <p:nvPr/>
          </p:nvCxnSpPr>
          <p:spPr>
            <a:xfrm rot="5400000">
              <a:off x="1882457" y="5230521"/>
              <a:ext cx="1782784" cy="5948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1"/>
            </p:cNvCxnSpPr>
            <p:nvPr/>
          </p:nvCxnSpPr>
          <p:spPr>
            <a:xfrm rot="10800000" flipV="1">
              <a:off x="1600200" y="4451866"/>
              <a:ext cx="990600" cy="1963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a:off x="304800" y="1295400"/>
            <a:ext cx="8839200" cy="4588747"/>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200589 w 6802734"/>
              <a:gd name="connsiteY2" fmla="*/ 2994409 h 3195376"/>
              <a:gd name="connsiteX3" fmla="*/ 2759503 w 6802734"/>
              <a:gd name="connsiteY3" fmla="*/ 2992458 h 3195376"/>
              <a:gd name="connsiteX4" fmla="*/ 3466682 w 6802734"/>
              <a:gd name="connsiteY4" fmla="*/ 2270928 h 3195376"/>
              <a:gd name="connsiteX5" fmla="*/ 4270550 w 6802734"/>
              <a:gd name="connsiteY5" fmla="*/ 2270928 h 3195376"/>
              <a:gd name="connsiteX6" fmla="*/ 4994031 w 6802734"/>
              <a:gd name="connsiteY6" fmla="*/ 1316334 h 3195376"/>
              <a:gd name="connsiteX7" fmla="*/ 5545426 w 6802734"/>
              <a:gd name="connsiteY7" fmla="*/ 1300308 h 3195376"/>
              <a:gd name="connsiteX8" fmla="*/ 6330462 w 6802734"/>
              <a:gd name="connsiteY8" fmla="*/ 281354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358276 w 6802734"/>
              <a:gd name="connsiteY13" fmla="*/ 719430 h 3195376"/>
              <a:gd name="connsiteX14" fmla="*/ 810625 w 6802734"/>
              <a:gd name="connsiteY14" fmla="*/ 1738365 h 3195376"/>
              <a:gd name="connsiteX15" fmla="*/ 1095271 w 6802734"/>
              <a:gd name="connsiteY15" fmla="*/ 1778559 h 3195376"/>
              <a:gd name="connsiteX16" fmla="*/ 1386673 w 6802734"/>
              <a:gd name="connsiteY16" fmla="*/ 2813539 h 3195376"/>
              <a:gd name="connsiteX17" fmla="*/ 1446963 w 6802734"/>
              <a:gd name="connsiteY17" fmla="*/ 2984361 h 3195376"/>
              <a:gd name="connsiteX18" fmla="*/ 1788607 w 6802734"/>
              <a:gd name="connsiteY18"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386673 w 6802734"/>
              <a:gd name="connsiteY15" fmla="*/ 2813539 h 3195376"/>
              <a:gd name="connsiteX16" fmla="*/ 1446963 w 6802734"/>
              <a:gd name="connsiteY16" fmla="*/ 2984361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1788607 w 6802734"/>
              <a:gd name="connsiteY16"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2212009 w 6802734"/>
              <a:gd name="connsiteY16" fmla="*/ 2300144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16" fmla="*/ 1788607 w 6802734"/>
              <a:gd name="connsiteY16" fmla="*/ 2984361 h 3195376"/>
              <a:gd name="connsiteX0" fmla="*/ 2212009 w 6802734"/>
              <a:gd name="connsiteY0" fmla="*/ 2300144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212009 w 6802734"/>
              <a:gd name="connsiteY14"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106581 w 6802734"/>
              <a:gd name="connsiteY14" fmla="*/ 226019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475565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153262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475565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153262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344123 w 6802734"/>
              <a:gd name="connsiteY8" fmla="*/ 172302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475565 w 6802734"/>
              <a:gd name="connsiteY13" fmla="*/ 719430 h 3195376"/>
              <a:gd name="connsiteX14" fmla="*/ 810625 w 6802734"/>
              <a:gd name="connsiteY14" fmla="*/ 1738365 h 3195376"/>
              <a:gd name="connsiteX15" fmla="*/ 1095271 w 6802734"/>
              <a:gd name="connsiteY15" fmla="*/ 1778559 h 3195376"/>
              <a:gd name="connsiteX16" fmla="*/ 2106581 w 6802734"/>
              <a:gd name="connsiteY16" fmla="*/ 2260199 h 3195376"/>
              <a:gd name="connsiteX17" fmla="*/ 2212009 w 6802734"/>
              <a:gd name="connsiteY17"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153262 w 6802734"/>
              <a:gd name="connsiteY4" fmla="*/ 2270928 h 3195376"/>
              <a:gd name="connsiteX5" fmla="*/ 4994031 w 6802734"/>
              <a:gd name="connsiteY5" fmla="*/ 1316334 h 3195376"/>
              <a:gd name="connsiteX6" fmla="*/ 5545426 w 6802734"/>
              <a:gd name="connsiteY6" fmla="*/ 1300308 h 3195376"/>
              <a:gd name="connsiteX7" fmla="*/ 6344123 w 6802734"/>
              <a:gd name="connsiteY7" fmla="*/ 172302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475565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02734" h="3195376">
                <a:moveTo>
                  <a:pt x="2212009" y="2300144"/>
                </a:moveTo>
                <a:lnTo>
                  <a:pt x="2317877" y="2410728"/>
                </a:lnTo>
                <a:lnTo>
                  <a:pt x="2461741" y="2290009"/>
                </a:lnTo>
                <a:lnTo>
                  <a:pt x="3466682" y="2270928"/>
                </a:lnTo>
                <a:lnTo>
                  <a:pt x="4153262" y="2270928"/>
                </a:lnTo>
                <a:lnTo>
                  <a:pt x="4994031" y="1316334"/>
                </a:lnTo>
                <a:lnTo>
                  <a:pt x="5545426" y="1300308"/>
                </a:lnTo>
                <a:lnTo>
                  <a:pt x="6344123" y="172302"/>
                </a:lnTo>
                <a:lnTo>
                  <a:pt x="6802734" y="1296238"/>
                </a:lnTo>
                <a:lnTo>
                  <a:pt x="6762541" y="3195376"/>
                </a:lnTo>
                <a:lnTo>
                  <a:pt x="0" y="3185328"/>
                </a:lnTo>
                <a:lnTo>
                  <a:pt x="0" y="0"/>
                </a:lnTo>
                <a:lnTo>
                  <a:pt x="475565" y="719430"/>
                </a:lnTo>
                <a:lnTo>
                  <a:pt x="810625" y="1738365"/>
                </a:lnTo>
                <a:lnTo>
                  <a:pt x="1095271" y="1778559"/>
                </a:lnTo>
                <a:lnTo>
                  <a:pt x="2106581" y="2260199"/>
                </a:lnTo>
                <a:lnTo>
                  <a:pt x="2212009" y="2300144"/>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04800" y="838200"/>
            <a:ext cx="8839200" cy="5045946"/>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200589 w 6802734"/>
              <a:gd name="connsiteY2" fmla="*/ 2994409 h 3195376"/>
              <a:gd name="connsiteX3" fmla="*/ 2759503 w 6802734"/>
              <a:gd name="connsiteY3" fmla="*/ 2992458 h 3195376"/>
              <a:gd name="connsiteX4" fmla="*/ 3466682 w 6802734"/>
              <a:gd name="connsiteY4" fmla="*/ 2270928 h 3195376"/>
              <a:gd name="connsiteX5" fmla="*/ 4270550 w 6802734"/>
              <a:gd name="connsiteY5" fmla="*/ 2270928 h 3195376"/>
              <a:gd name="connsiteX6" fmla="*/ 4994031 w 6802734"/>
              <a:gd name="connsiteY6" fmla="*/ 1316334 h 3195376"/>
              <a:gd name="connsiteX7" fmla="*/ 5545426 w 6802734"/>
              <a:gd name="connsiteY7" fmla="*/ 1300308 h 3195376"/>
              <a:gd name="connsiteX8" fmla="*/ 6330462 w 6802734"/>
              <a:gd name="connsiteY8" fmla="*/ 281354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358276 w 6802734"/>
              <a:gd name="connsiteY13" fmla="*/ 719430 h 3195376"/>
              <a:gd name="connsiteX14" fmla="*/ 810625 w 6802734"/>
              <a:gd name="connsiteY14" fmla="*/ 1738365 h 3195376"/>
              <a:gd name="connsiteX15" fmla="*/ 1095271 w 6802734"/>
              <a:gd name="connsiteY15" fmla="*/ 1778559 h 3195376"/>
              <a:gd name="connsiteX16" fmla="*/ 1386673 w 6802734"/>
              <a:gd name="connsiteY16" fmla="*/ 2813539 h 3195376"/>
              <a:gd name="connsiteX17" fmla="*/ 1446963 w 6802734"/>
              <a:gd name="connsiteY17" fmla="*/ 2984361 h 3195376"/>
              <a:gd name="connsiteX18" fmla="*/ 1788607 w 6802734"/>
              <a:gd name="connsiteY18"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386673 w 6802734"/>
              <a:gd name="connsiteY15" fmla="*/ 2813539 h 3195376"/>
              <a:gd name="connsiteX16" fmla="*/ 1446963 w 6802734"/>
              <a:gd name="connsiteY16" fmla="*/ 2984361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1788607 w 6802734"/>
              <a:gd name="connsiteY16"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2212009 w 6802734"/>
              <a:gd name="connsiteY16" fmla="*/ 2300144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16" fmla="*/ 1788607 w 6802734"/>
              <a:gd name="connsiteY16" fmla="*/ 2984361 h 3195376"/>
              <a:gd name="connsiteX0" fmla="*/ 2212009 w 6802734"/>
              <a:gd name="connsiteY0" fmla="*/ 2300144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212009 w 6802734"/>
              <a:gd name="connsiteY14"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106581 w 6802734"/>
              <a:gd name="connsiteY14" fmla="*/ 226019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2300144 h 3195376"/>
              <a:gd name="connsiteX0" fmla="*/ 2212009 w 6802734"/>
              <a:gd name="connsiteY0" fmla="*/ 1769525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1769525 h 3195376"/>
              <a:gd name="connsiteX0" fmla="*/ 2212009 w 6802734"/>
              <a:gd name="connsiteY0" fmla="*/ 1769525 h 3195376"/>
              <a:gd name="connsiteX1" fmla="*/ 2461741 w 6802734"/>
              <a:gd name="connsiteY1" fmla="*/ 2290009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285561 w 6802734"/>
              <a:gd name="connsiteY14" fmla="*/ 1941828 h 3195376"/>
              <a:gd name="connsiteX15" fmla="*/ 1473355 w 6802734"/>
              <a:gd name="connsiteY15" fmla="*/ 1804701 h 3195376"/>
              <a:gd name="connsiteX16" fmla="*/ 2212009 w 6802734"/>
              <a:gd name="connsiteY16" fmla="*/ 1769525 h 3195376"/>
              <a:gd name="connsiteX0" fmla="*/ 2212009 w 6802734"/>
              <a:gd name="connsiteY0" fmla="*/ 1769525 h 3195376"/>
              <a:gd name="connsiteX1" fmla="*/ 3466682 w 6802734"/>
              <a:gd name="connsiteY1" fmla="*/ 2270928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2053867 w 6802734"/>
              <a:gd name="connsiteY13" fmla="*/ 1938250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43637 w 6802734"/>
              <a:gd name="connsiteY14" fmla="*/ 2021718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212009 w 6802734"/>
              <a:gd name="connsiteY14" fmla="*/ 1769525 h 3195376"/>
              <a:gd name="connsiteX0" fmla="*/ 2798452 w 6802734"/>
              <a:gd name="connsiteY0" fmla="*/ 1663402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798452 w 6802734"/>
              <a:gd name="connsiteY14" fmla="*/ 1663402 h 3195376"/>
              <a:gd name="connsiteX0" fmla="*/ 2798452 w 6802734"/>
              <a:gd name="connsiteY0" fmla="*/ 1663402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2243637 w 6802734"/>
              <a:gd name="connsiteY12" fmla="*/ 2021718 h 3195376"/>
              <a:gd name="connsiteX13" fmla="*/ 2798452 w 6802734"/>
              <a:gd name="connsiteY13" fmla="*/ 1663402 h 3195376"/>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358276 w 6802734"/>
              <a:gd name="connsiteY8" fmla="*/ 1037801 h 3513747"/>
              <a:gd name="connsiteX9" fmla="*/ 810625 w 6802734"/>
              <a:gd name="connsiteY9" fmla="*/ 2056736 h 3513747"/>
              <a:gd name="connsiteX10" fmla="*/ 1095271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810625 w 6802734"/>
              <a:gd name="connsiteY9" fmla="*/ 2056736 h 3513747"/>
              <a:gd name="connsiteX10" fmla="*/ 1095271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1103847 w 6802734"/>
              <a:gd name="connsiteY9" fmla="*/ 1897550 h 3513747"/>
              <a:gd name="connsiteX10" fmla="*/ 1095271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1103847 w 6802734"/>
              <a:gd name="connsiteY9" fmla="*/ 1897550 h 3513747"/>
              <a:gd name="connsiteX10" fmla="*/ 1271204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563875 w 6802734"/>
              <a:gd name="connsiteY0" fmla="*/ 2194021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1103847 w 6802734"/>
              <a:gd name="connsiteY9" fmla="*/ 1897550 h 3513747"/>
              <a:gd name="connsiteX10" fmla="*/ 1271204 w 6802734"/>
              <a:gd name="connsiteY10" fmla="*/ 2096930 h 3513747"/>
              <a:gd name="connsiteX11" fmla="*/ 2053867 w 6802734"/>
              <a:gd name="connsiteY11" fmla="*/ 2256621 h 3513747"/>
              <a:gd name="connsiteX12" fmla="*/ 2243637 w 6802734"/>
              <a:gd name="connsiteY12" fmla="*/ 2340089 h 3513747"/>
              <a:gd name="connsiteX13" fmla="*/ 2563875 w 6802734"/>
              <a:gd name="connsiteY13" fmla="*/ 2194021 h 3513747"/>
              <a:gd name="connsiteX0" fmla="*/ 2563875 w 6802734"/>
              <a:gd name="connsiteY0" fmla="*/ 2194021 h 3513747"/>
              <a:gd name="connsiteX1" fmla="*/ 4116959 w 6802734"/>
              <a:gd name="connsiteY1" fmla="*/ 2161229 h 3513747"/>
              <a:gd name="connsiteX2" fmla="*/ 4994031 w 6802734"/>
              <a:gd name="connsiteY2" fmla="*/ 1634705 h 3513747"/>
              <a:gd name="connsiteX3" fmla="*/ 5545426 w 6802734"/>
              <a:gd name="connsiteY3" fmla="*/ 1618679 h 3513747"/>
              <a:gd name="connsiteX4" fmla="*/ 6330462 w 6802734"/>
              <a:gd name="connsiteY4" fmla="*/ 599725 h 3513747"/>
              <a:gd name="connsiteX5" fmla="*/ 6802734 w 6802734"/>
              <a:gd name="connsiteY5" fmla="*/ 1614609 h 3513747"/>
              <a:gd name="connsiteX6" fmla="*/ 6762541 w 6802734"/>
              <a:gd name="connsiteY6" fmla="*/ 3513747 h 3513747"/>
              <a:gd name="connsiteX7" fmla="*/ 0 w 6802734"/>
              <a:gd name="connsiteY7" fmla="*/ 3503699 h 3513747"/>
              <a:gd name="connsiteX8" fmla="*/ 0 w 6802734"/>
              <a:gd name="connsiteY8" fmla="*/ 0 h 3513747"/>
              <a:gd name="connsiteX9" fmla="*/ 710142 w 6802734"/>
              <a:gd name="connsiteY9" fmla="*/ 1037801 h 3513747"/>
              <a:gd name="connsiteX10" fmla="*/ 1103847 w 6802734"/>
              <a:gd name="connsiteY10" fmla="*/ 1897550 h 3513747"/>
              <a:gd name="connsiteX11" fmla="*/ 1271204 w 6802734"/>
              <a:gd name="connsiteY11" fmla="*/ 2096930 h 3513747"/>
              <a:gd name="connsiteX12" fmla="*/ 2053867 w 6802734"/>
              <a:gd name="connsiteY12" fmla="*/ 2256621 h 3513747"/>
              <a:gd name="connsiteX13" fmla="*/ 2243637 w 6802734"/>
              <a:gd name="connsiteY13" fmla="*/ 2340089 h 3513747"/>
              <a:gd name="connsiteX14" fmla="*/ 2563875 w 6802734"/>
              <a:gd name="connsiteY14" fmla="*/ 2194021 h 3513747"/>
              <a:gd name="connsiteX0" fmla="*/ 2563875 w 6802734"/>
              <a:gd name="connsiteY0" fmla="*/ 2194021 h 3513747"/>
              <a:gd name="connsiteX1" fmla="*/ 4116959 w 6802734"/>
              <a:gd name="connsiteY1" fmla="*/ 2161229 h 3513747"/>
              <a:gd name="connsiteX2" fmla="*/ 4994031 w 6802734"/>
              <a:gd name="connsiteY2" fmla="*/ 1634705 h 3513747"/>
              <a:gd name="connsiteX3" fmla="*/ 5545426 w 6802734"/>
              <a:gd name="connsiteY3" fmla="*/ 1618679 h 3513747"/>
              <a:gd name="connsiteX4" fmla="*/ 6330461 w 6802734"/>
              <a:gd name="connsiteY4" fmla="*/ 387477 h 3513747"/>
              <a:gd name="connsiteX5" fmla="*/ 6802734 w 6802734"/>
              <a:gd name="connsiteY5" fmla="*/ 1614609 h 3513747"/>
              <a:gd name="connsiteX6" fmla="*/ 6762541 w 6802734"/>
              <a:gd name="connsiteY6" fmla="*/ 3513747 h 3513747"/>
              <a:gd name="connsiteX7" fmla="*/ 0 w 6802734"/>
              <a:gd name="connsiteY7" fmla="*/ 3503699 h 3513747"/>
              <a:gd name="connsiteX8" fmla="*/ 0 w 6802734"/>
              <a:gd name="connsiteY8" fmla="*/ 0 h 3513747"/>
              <a:gd name="connsiteX9" fmla="*/ 710142 w 6802734"/>
              <a:gd name="connsiteY9" fmla="*/ 1037801 h 3513747"/>
              <a:gd name="connsiteX10" fmla="*/ 1103847 w 6802734"/>
              <a:gd name="connsiteY10" fmla="*/ 1897550 h 3513747"/>
              <a:gd name="connsiteX11" fmla="*/ 1271204 w 6802734"/>
              <a:gd name="connsiteY11" fmla="*/ 2096930 h 3513747"/>
              <a:gd name="connsiteX12" fmla="*/ 2053867 w 6802734"/>
              <a:gd name="connsiteY12" fmla="*/ 2256621 h 3513747"/>
              <a:gd name="connsiteX13" fmla="*/ 2243637 w 6802734"/>
              <a:gd name="connsiteY13" fmla="*/ 2340089 h 3513747"/>
              <a:gd name="connsiteX14" fmla="*/ 2563875 w 6802734"/>
              <a:gd name="connsiteY14" fmla="*/ 2194021 h 351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2734" h="3513747">
                <a:moveTo>
                  <a:pt x="2563875" y="2194021"/>
                </a:moveTo>
                <a:lnTo>
                  <a:pt x="4116959" y="2161229"/>
                </a:lnTo>
                <a:lnTo>
                  <a:pt x="4994031" y="1634705"/>
                </a:lnTo>
                <a:lnTo>
                  <a:pt x="5545426" y="1618679"/>
                </a:lnTo>
                <a:lnTo>
                  <a:pt x="6330461" y="387477"/>
                </a:lnTo>
                <a:lnTo>
                  <a:pt x="6802734" y="1614609"/>
                </a:lnTo>
                <a:lnTo>
                  <a:pt x="6762541" y="3513747"/>
                </a:lnTo>
                <a:lnTo>
                  <a:pt x="0" y="3503699"/>
                </a:lnTo>
                <a:lnTo>
                  <a:pt x="0" y="0"/>
                </a:lnTo>
                <a:lnTo>
                  <a:pt x="710142" y="1037801"/>
                </a:lnTo>
                <a:lnTo>
                  <a:pt x="1103847" y="1897550"/>
                </a:lnTo>
                <a:lnTo>
                  <a:pt x="1271204" y="2096930"/>
                </a:lnTo>
                <a:lnTo>
                  <a:pt x="2053867" y="2256621"/>
                </a:lnTo>
                <a:lnTo>
                  <a:pt x="2243637" y="2340089"/>
                </a:lnTo>
                <a:lnTo>
                  <a:pt x="2563875" y="2194021"/>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304800" y="457200"/>
            <a:ext cx="8839200" cy="5426947"/>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200589 w 6802734"/>
              <a:gd name="connsiteY2" fmla="*/ 2994409 h 3195376"/>
              <a:gd name="connsiteX3" fmla="*/ 2759503 w 6802734"/>
              <a:gd name="connsiteY3" fmla="*/ 2992458 h 3195376"/>
              <a:gd name="connsiteX4" fmla="*/ 3466682 w 6802734"/>
              <a:gd name="connsiteY4" fmla="*/ 2270928 h 3195376"/>
              <a:gd name="connsiteX5" fmla="*/ 4270550 w 6802734"/>
              <a:gd name="connsiteY5" fmla="*/ 2270928 h 3195376"/>
              <a:gd name="connsiteX6" fmla="*/ 4994031 w 6802734"/>
              <a:gd name="connsiteY6" fmla="*/ 1316334 h 3195376"/>
              <a:gd name="connsiteX7" fmla="*/ 5545426 w 6802734"/>
              <a:gd name="connsiteY7" fmla="*/ 1300308 h 3195376"/>
              <a:gd name="connsiteX8" fmla="*/ 6330462 w 6802734"/>
              <a:gd name="connsiteY8" fmla="*/ 281354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358276 w 6802734"/>
              <a:gd name="connsiteY13" fmla="*/ 719430 h 3195376"/>
              <a:gd name="connsiteX14" fmla="*/ 810625 w 6802734"/>
              <a:gd name="connsiteY14" fmla="*/ 1738365 h 3195376"/>
              <a:gd name="connsiteX15" fmla="*/ 1095271 w 6802734"/>
              <a:gd name="connsiteY15" fmla="*/ 1778559 h 3195376"/>
              <a:gd name="connsiteX16" fmla="*/ 1386673 w 6802734"/>
              <a:gd name="connsiteY16" fmla="*/ 2813539 h 3195376"/>
              <a:gd name="connsiteX17" fmla="*/ 1446963 w 6802734"/>
              <a:gd name="connsiteY17" fmla="*/ 2984361 h 3195376"/>
              <a:gd name="connsiteX18" fmla="*/ 1788607 w 6802734"/>
              <a:gd name="connsiteY18"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386673 w 6802734"/>
              <a:gd name="connsiteY15" fmla="*/ 2813539 h 3195376"/>
              <a:gd name="connsiteX16" fmla="*/ 1446963 w 6802734"/>
              <a:gd name="connsiteY16" fmla="*/ 2984361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1788607 w 6802734"/>
              <a:gd name="connsiteY16"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2212009 w 6802734"/>
              <a:gd name="connsiteY16" fmla="*/ 2300144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16" fmla="*/ 1788607 w 6802734"/>
              <a:gd name="connsiteY16" fmla="*/ 2984361 h 3195376"/>
              <a:gd name="connsiteX0" fmla="*/ 2212009 w 6802734"/>
              <a:gd name="connsiteY0" fmla="*/ 2300144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212009 w 6802734"/>
              <a:gd name="connsiteY14"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106581 w 6802734"/>
              <a:gd name="connsiteY14" fmla="*/ 226019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2300144 h 3195376"/>
              <a:gd name="connsiteX0" fmla="*/ 2212009 w 6802734"/>
              <a:gd name="connsiteY0" fmla="*/ 1769525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1769525 h 3195376"/>
              <a:gd name="connsiteX0" fmla="*/ 2212009 w 6802734"/>
              <a:gd name="connsiteY0" fmla="*/ 1769525 h 3195376"/>
              <a:gd name="connsiteX1" fmla="*/ 2461741 w 6802734"/>
              <a:gd name="connsiteY1" fmla="*/ 2290009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285561 w 6802734"/>
              <a:gd name="connsiteY14" fmla="*/ 1941828 h 3195376"/>
              <a:gd name="connsiteX15" fmla="*/ 1473355 w 6802734"/>
              <a:gd name="connsiteY15" fmla="*/ 1804701 h 3195376"/>
              <a:gd name="connsiteX16" fmla="*/ 2212009 w 6802734"/>
              <a:gd name="connsiteY16" fmla="*/ 1769525 h 3195376"/>
              <a:gd name="connsiteX0" fmla="*/ 2212009 w 6802734"/>
              <a:gd name="connsiteY0" fmla="*/ 1769525 h 3195376"/>
              <a:gd name="connsiteX1" fmla="*/ 3466682 w 6802734"/>
              <a:gd name="connsiteY1" fmla="*/ 2270928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2053867 w 6802734"/>
              <a:gd name="connsiteY13" fmla="*/ 1938250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43637 w 6802734"/>
              <a:gd name="connsiteY14" fmla="*/ 2021718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212009 w 6802734"/>
              <a:gd name="connsiteY14" fmla="*/ 1769525 h 3195376"/>
              <a:gd name="connsiteX0" fmla="*/ 2798452 w 6802734"/>
              <a:gd name="connsiteY0" fmla="*/ 1663402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798452 w 6802734"/>
              <a:gd name="connsiteY14" fmla="*/ 1663402 h 3195376"/>
              <a:gd name="connsiteX0" fmla="*/ 2798452 w 6802734"/>
              <a:gd name="connsiteY0" fmla="*/ 1663402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2243637 w 6802734"/>
              <a:gd name="connsiteY12" fmla="*/ 2021718 h 3195376"/>
              <a:gd name="connsiteX13" fmla="*/ 2798452 w 6802734"/>
              <a:gd name="connsiteY13" fmla="*/ 1663402 h 3195376"/>
              <a:gd name="connsiteX0" fmla="*/ 4675068 w 6802734"/>
              <a:gd name="connsiteY0" fmla="*/ 1504217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2243637 w 6802734"/>
              <a:gd name="connsiteY12" fmla="*/ 2021718 h 3195376"/>
              <a:gd name="connsiteX13" fmla="*/ 4675068 w 6802734"/>
              <a:gd name="connsiteY13" fmla="*/ 1504217 h 3195376"/>
              <a:gd name="connsiteX0" fmla="*/ 4675068 w 6802734"/>
              <a:gd name="connsiteY0" fmla="*/ 1504217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3181945 w 6802734"/>
              <a:gd name="connsiteY12" fmla="*/ 376799 h 3195376"/>
              <a:gd name="connsiteX13" fmla="*/ 4675068 w 6802734"/>
              <a:gd name="connsiteY13" fmla="*/ 1504217 h 3195376"/>
              <a:gd name="connsiteX0" fmla="*/ 4675068 w 6802734"/>
              <a:gd name="connsiteY0" fmla="*/ 1688443 h 3379602"/>
              <a:gd name="connsiteX1" fmla="*/ 4994031 w 6802734"/>
              <a:gd name="connsiteY1" fmla="*/ 1500560 h 3379602"/>
              <a:gd name="connsiteX2" fmla="*/ 5545426 w 6802734"/>
              <a:gd name="connsiteY2" fmla="*/ 1484534 h 3379602"/>
              <a:gd name="connsiteX3" fmla="*/ 6330462 w 6802734"/>
              <a:gd name="connsiteY3" fmla="*/ 465580 h 3379602"/>
              <a:gd name="connsiteX4" fmla="*/ 6802734 w 6802734"/>
              <a:gd name="connsiteY4" fmla="*/ 1480464 h 3379602"/>
              <a:gd name="connsiteX5" fmla="*/ 6762541 w 6802734"/>
              <a:gd name="connsiteY5" fmla="*/ 3379602 h 3379602"/>
              <a:gd name="connsiteX6" fmla="*/ 0 w 6802734"/>
              <a:gd name="connsiteY6" fmla="*/ 3369554 h 3379602"/>
              <a:gd name="connsiteX7" fmla="*/ 0 w 6802734"/>
              <a:gd name="connsiteY7" fmla="*/ 184226 h 3379602"/>
              <a:gd name="connsiteX8" fmla="*/ 358276 w 6802734"/>
              <a:gd name="connsiteY8" fmla="*/ 903656 h 3379602"/>
              <a:gd name="connsiteX9" fmla="*/ 810625 w 6802734"/>
              <a:gd name="connsiteY9" fmla="*/ 1922591 h 3379602"/>
              <a:gd name="connsiteX10" fmla="*/ 1095271 w 6802734"/>
              <a:gd name="connsiteY10" fmla="*/ 1962785 h 3379602"/>
              <a:gd name="connsiteX11" fmla="*/ 998271 w 6802734"/>
              <a:gd name="connsiteY11" fmla="*/ 0 h 3379602"/>
              <a:gd name="connsiteX12" fmla="*/ 3181945 w 6802734"/>
              <a:gd name="connsiteY12" fmla="*/ 561025 h 3379602"/>
              <a:gd name="connsiteX13" fmla="*/ 4675068 w 6802734"/>
              <a:gd name="connsiteY13" fmla="*/ 1688443 h 3379602"/>
              <a:gd name="connsiteX0" fmla="*/ 998271 w 6802734"/>
              <a:gd name="connsiteY0" fmla="*/ 0 h 3379602"/>
              <a:gd name="connsiteX1" fmla="*/ 3181945 w 6802734"/>
              <a:gd name="connsiteY1" fmla="*/ 561025 h 3379602"/>
              <a:gd name="connsiteX2" fmla="*/ 4675068 w 6802734"/>
              <a:gd name="connsiteY2" fmla="*/ 1688443 h 3379602"/>
              <a:gd name="connsiteX3" fmla="*/ 4994031 w 6802734"/>
              <a:gd name="connsiteY3" fmla="*/ 1500560 h 3379602"/>
              <a:gd name="connsiteX4" fmla="*/ 5545426 w 6802734"/>
              <a:gd name="connsiteY4" fmla="*/ 1484534 h 3379602"/>
              <a:gd name="connsiteX5" fmla="*/ 6330462 w 6802734"/>
              <a:gd name="connsiteY5" fmla="*/ 465580 h 3379602"/>
              <a:gd name="connsiteX6" fmla="*/ 6802734 w 6802734"/>
              <a:gd name="connsiteY6" fmla="*/ 1480464 h 3379602"/>
              <a:gd name="connsiteX7" fmla="*/ 6762541 w 6802734"/>
              <a:gd name="connsiteY7" fmla="*/ 3379602 h 3379602"/>
              <a:gd name="connsiteX8" fmla="*/ 0 w 6802734"/>
              <a:gd name="connsiteY8" fmla="*/ 3369554 h 3379602"/>
              <a:gd name="connsiteX9" fmla="*/ 0 w 6802734"/>
              <a:gd name="connsiteY9" fmla="*/ 184226 h 3379602"/>
              <a:gd name="connsiteX10" fmla="*/ 358276 w 6802734"/>
              <a:gd name="connsiteY10" fmla="*/ 903656 h 3379602"/>
              <a:gd name="connsiteX11" fmla="*/ 810625 w 6802734"/>
              <a:gd name="connsiteY11" fmla="*/ 1922591 h 3379602"/>
              <a:gd name="connsiteX12" fmla="*/ 1165644 w 6802734"/>
              <a:gd name="connsiteY12" fmla="*/ 2026459 h 3379602"/>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810625 w 6802734"/>
              <a:gd name="connsiteY11" fmla="*/ 2040692 h 3497703"/>
              <a:gd name="connsiteX12" fmla="*/ 1165644 w 6802734"/>
              <a:gd name="connsiteY12" fmla="*/ 2144560 h 3497703"/>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810625 w 6802734"/>
              <a:gd name="connsiteY11" fmla="*/ 2040692 h 3497703"/>
              <a:gd name="connsiteX12" fmla="*/ 1165644 w 6802734"/>
              <a:gd name="connsiteY12" fmla="*/ 2144560 h 3497703"/>
              <a:gd name="connsiteX13" fmla="*/ 998271 w 6802734"/>
              <a:gd name="connsiteY13" fmla="*/ 118101 h 3497703"/>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810625 w 6802734"/>
              <a:gd name="connsiteY11" fmla="*/ 2040692 h 3497703"/>
              <a:gd name="connsiteX12" fmla="*/ 998271 w 6802734"/>
              <a:gd name="connsiteY12" fmla="*/ 118101 h 3497703"/>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998271 w 6802734"/>
              <a:gd name="connsiteY11" fmla="*/ 118101 h 3497703"/>
              <a:gd name="connsiteX0" fmla="*/ 998271 w 6802734"/>
              <a:gd name="connsiteY0" fmla="*/ 436472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998271 w 6802734"/>
              <a:gd name="connsiteY11" fmla="*/ 436472 h 3497703"/>
              <a:gd name="connsiteX0" fmla="*/ 998271 w 6802734"/>
              <a:gd name="connsiteY0" fmla="*/ 717826 h 3779057"/>
              <a:gd name="connsiteX1" fmla="*/ 3181945 w 6802734"/>
              <a:gd name="connsiteY1" fmla="*/ 960480 h 3779057"/>
              <a:gd name="connsiteX2" fmla="*/ 4675068 w 6802734"/>
              <a:gd name="connsiteY2" fmla="*/ 2087898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358276 w 6802734"/>
              <a:gd name="connsiteY10" fmla="*/ 1303111 h 3779057"/>
              <a:gd name="connsiteX11" fmla="*/ 998271 w 6802734"/>
              <a:gd name="connsiteY11" fmla="*/ 717826 h 3779057"/>
              <a:gd name="connsiteX0" fmla="*/ 998271 w 6802734"/>
              <a:gd name="connsiteY0" fmla="*/ 717826 h 3779057"/>
              <a:gd name="connsiteX1" fmla="*/ 3181945 w 6802734"/>
              <a:gd name="connsiteY1" fmla="*/ 960480 h 3779057"/>
              <a:gd name="connsiteX2" fmla="*/ 4675068 w 6802734"/>
              <a:gd name="connsiteY2" fmla="*/ 2087898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5545507 w 6802734"/>
              <a:gd name="connsiteY5" fmla="*/ 1878033 h 3779057"/>
              <a:gd name="connsiteX6" fmla="*/ 6330461 w 6802734"/>
              <a:gd name="connsiteY6" fmla="*/ 281354 h 3779057"/>
              <a:gd name="connsiteX7" fmla="*/ 6802734 w 6802734"/>
              <a:gd name="connsiteY7" fmla="*/ 1879919 h 3779057"/>
              <a:gd name="connsiteX8" fmla="*/ 6762541 w 6802734"/>
              <a:gd name="connsiteY8" fmla="*/ 3779057 h 3779057"/>
              <a:gd name="connsiteX9" fmla="*/ 0 w 6802734"/>
              <a:gd name="connsiteY9" fmla="*/ 3769009 h 3779057"/>
              <a:gd name="connsiteX10" fmla="*/ 0 w 6802734"/>
              <a:gd name="connsiteY10" fmla="*/ 0 h 3779057"/>
              <a:gd name="connsiteX11" fmla="*/ 998271 w 6802734"/>
              <a:gd name="connsiteY11"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5545507 w 6802734"/>
              <a:gd name="connsiteY5" fmla="*/ 1878033 h 3779057"/>
              <a:gd name="connsiteX6" fmla="*/ 6330461 w 6802734"/>
              <a:gd name="connsiteY6" fmla="*/ 281354 h 3779057"/>
              <a:gd name="connsiteX7" fmla="*/ 6802734 w 6802734"/>
              <a:gd name="connsiteY7" fmla="*/ 1879919 h 3779057"/>
              <a:gd name="connsiteX8" fmla="*/ 6762541 w 6802734"/>
              <a:gd name="connsiteY8" fmla="*/ 3779057 h 3779057"/>
              <a:gd name="connsiteX9" fmla="*/ 0 w 6802734"/>
              <a:gd name="connsiteY9" fmla="*/ 3769009 h 3779057"/>
              <a:gd name="connsiteX10" fmla="*/ 0 w 6802734"/>
              <a:gd name="connsiteY10" fmla="*/ 0 h 3779057"/>
              <a:gd name="connsiteX11" fmla="*/ 998271 w 6802734"/>
              <a:gd name="connsiteY11"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428138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2734" h="3779057">
                <a:moveTo>
                  <a:pt x="998271" y="717826"/>
                </a:moveTo>
                <a:lnTo>
                  <a:pt x="3181945" y="960480"/>
                </a:lnTo>
                <a:lnTo>
                  <a:pt x="4792356" y="1769527"/>
                </a:lnTo>
                <a:lnTo>
                  <a:pt x="4994031" y="1900015"/>
                </a:lnTo>
                <a:lnTo>
                  <a:pt x="5428138" y="1883989"/>
                </a:lnTo>
                <a:cubicBezTo>
                  <a:pt x="5650876" y="1614212"/>
                  <a:pt x="6120910" y="282032"/>
                  <a:pt x="6330461" y="281354"/>
                </a:cubicBezTo>
                <a:lnTo>
                  <a:pt x="6802734" y="1879919"/>
                </a:lnTo>
                <a:lnTo>
                  <a:pt x="6762541" y="3779057"/>
                </a:lnTo>
                <a:lnTo>
                  <a:pt x="0" y="3769009"/>
                </a:lnTo>
                <a:lnTo>
                  <a:pt x="0" y="0"/>
                </a:lnTo>
                <a:lnTo>
                  <a:pt x="998271" y="717826"/>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Elwha Valley - Krause Bottom.JPG"/>
          <p:cNvPicPr>
            <a:picLocks noChangeAspect="1"/>
          </p:cNvPicPr>
          <p:nvPr/>
        </p:nvPicPr>
        <p:blipFill>
          <a:blip r:embed="rId3"/>
          <a:stretch>
            <a:fillRect/>
          </a:stretch>
        </p:blipFill>
        <p:spPr>
          <a:xfrm>
            <a:off x="0" y="0"/>
            <a:ext cx="9144000" cy="6795117"/>
          </a:xfrm>
          <a:prstGeom prst="rect">
            <a:avLst/>
          </a:prstGeom>
        </p:spPr>
      </p:pic>
      <p:pic>
        <p:nvPicPr>
          <p:cNvPr id="36" name="Picture 35" descr="Elwha River Overlook1.JPG"/>
          <p:cNvPicPr>
            <a:picLocks noChangeAspect="1"/>
          </p:cNvPicPr>
          <p:nvPr/>
        </p:nvPicPr>
        <p:blipFill>
          <a:blip r:embed="rId4"/>
          <a:stretch>
            <a:fillRect/>
          </a:stretch>
        </p:blipFill>
        <p:spPr>
          <a:xfrm>
            <a:off x="0" y="15265"/>
            <a:ext cx="9144000" cy="6842735"/>
          </a:xfrm>
          <a:prstGeom prst="rect">
            <a:avLst/>
          </a:prstGeom>
        </p:spPr>
      </p:pic>
      <p:pic>
        <p:nvPicPr>
          <p:cNvPr id="37" name="Picture 36" descr="Elwha Valley Regenerating forest.JPG"/>
          <p:cNvPicPr>
            <a:picLocks noChangeAspect="1"/>
          </p:cNvPicPr>
          <p:nvPr/>
        </p:nvPicPr>
        <p:blipFill>
          <a:blip r:embed="rId5"/>
          <a:stretch>
            <a:fillRect/>
          </a:stretch>
        </p:blipFill>
        <p:spPr>
          <a:xfrm>
            <a:off x="0" y="0"/>
            <a:ext cx="9144000" cy="68580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7"/>
                                        </p:tgtEl>
                                      </p:cBhvr>
                                    </p:animEffect>
                                    <p:set>
                                      <p:cBhvr>
                                        <p:cTn id="7" dur="1" fill="hold">
                                          <p:stCondLst>
                                            <p:cond delay="1999"/>
                                          </p:stCondLst>
                                        </p:cTn>
                                        <p:tgtEl>
                                          <p:spTgt spid="4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46"/>
                                        </p:tgtEl>
                                      </p:cBhvr>
                                    </p:animEffect>
                                    <p:set>
                                      <p:cBhvr>
                                        <p:cTn id="12" dur="1" fill="hold">
                                          <p:stCondLst>
                                            <p:cond delay="19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9"/>
                                        </p:tgtEl>
                                      </p:cBhvr>
                                    </p:animEffect>
                                    <p:set>
                                      <p:cBhvr>
                                        <p:cTn id="17" dur="1" fill="hold">
                                          <p:stCondLst>
                                            <p:cond delay="19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566</TotalTime>
  <Words>1593</Words>
  <Application>Microsoft Office PowerPoint</Application>
  <PresentationFormat>On-screen Show (4:3)</PresentationFormat>
  <Paragraphs>68</Paragraphs>
  <Slides>11</Slides>
  <Notes>9</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Pushpin</vt:lpstr>
      <vt:lpstr>River Flows and Sediment Movement</vt:lpstr>
      <vt:lpstr>Fast-Flowing Rivers and V-shaped Valleys</vt:lpstr>
      <vt:lpstr>Seasonal Flow Levels</vt:lpstr>
      <vt:lpstr>Steep Gradients Form Rapids</vt:lpstr>
      <vt:lpstr>Erosion by Fast-flowing Water</vt:lpstr>
      <vt:lpstr>Greatest Floods of All Time?</vt:lpstr>
      <vt:lpstr>Evidence of Massive Waterfall Recession</vt:lpstr>
      <vt:lpstr>Plucking and Recession on the Palouse River</vt:lpstr>
      <vt:lpstr>Terraces/Benches</vt:lpstr>
      <vt:lpstr>Cobbles and Stones</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flows and Sediment Movement</dc:title>
  <dc:creator>Olympic National Park</dc:creator>
  <cp:lastModifiedBy>Barbero, Kiley J.</cp:lastModifiedBy>
  <cp:revision>62</cp:revision>
  <dcterms:created xsi:type="dcterms:W3CDTF">2008-11-04T22:06:20Z</dcterms:created>
  <dcterms:modified xsi:type="dcterms:W3CDTF">2011-09-29T20:33:23Z</dcterms:modified>
</cp:coreProperties>
</file>