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68" r:id="rId3"/>
    <p:sldId id="267" r:id="rId4"/>
    <p:sldId id="266" r:id="rId5"/>
    <p:sldId id="257" r:id="rId6"/>
    <p:sldId id="258" r:id="rId7"/>
    <p:sldId id="259" r:id="rId8"/>
    <p:sldId id="261" r:id="rId9"/>
    <p:sldId id="260" r:id="rId10"/>
    <p:sldId id="262" r:id="rId11"/>
    <p:sldId id="263" r:id="rId12"/>
    <p:sldId id="269" r:id="rId13"/>
    <p:sldId id="265" r:id="rId14"/>
    <p:sldId id="270" r:id="rId15"/>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557" autoAdjust="0"/>
  </p:normalViewPr>
  <p:slideViewPr>
    <p:cSldViewPr>
      <p:cViewPr>
        <p:scale>
          <a:sx n="105" d="100"/>
          <a:sy n="105" d="100"/>
        </p:scale>
        <p:origin x="-14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1" d="100"/>
          <a:sy n="111" d="100"/>
        </p:scale>
        <p:origin x="-630"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64BAD5AB-F395-4CC2-A9C6-8EF63A28E6EF}" type="datetimeFigureOut">
              <a:rPr lang="en-US" smtClean="0"/>
              <a:pPr/>
              <a:t>9/30/2011</a:t>
            </a:fld>
            <a:endParaRPr lang="en-US"/>
          </a:p>
        </p:txBody>
      </p:sp>
      <p:sp>
        <p:nvSpPr>
          <p:cNvPr id="4" name="Slide Image Placeholder 3"/>
          <p:cNvSpPr>
            <a:spLocks noGrp="1" noRot="1" noChangeAspect="1"/>
          </p:cNvSpPr>
          <p:nvPr>
            <p:ph type="sldImg" idx="2"/>
          </p:nvPr>
        </p:nvSpPr>
        <p:spPr>
          <a:xfrm>
            <a:off x="1981200" y="381000"/>
            <a:ext cx="5080000" cy="3810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04800" y="4191000"/>
            <a:ext cx="8458200" cy="2286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0AF93E60-0552-490E-AEB0-C1D0D26CBDD8}" type="slidenum">
              <a:rPr lang="en-US" smtClean="0"/>
              <a:pPr/>
              <a:t>‹#›</a:t>
            </a:fld>
            <a:endParaRPr lang="en-US"/>
          </a:p>
        </p:txBody>
      </p:sp>
    </p:spTree>
    <p:extLst>
      <p:ext uri="{BB962C8B-B14F-4D97-AF65-F5344CB8AC3E}">
        <p14:creationId xmlns:p14="http://schemas.microsoft.com/office/powerpoint/2010/main" val="844274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requirements listed above limit the range of Pacific Salmon to the north Pacific. As such, they tend to be limited to rivers originating from mountainous areas, with high velocity and large stream sediments, that flow to the ocean. They are also limited primarily to areas in the Pacific Northwest north to Alaska. A few species can live as far south as California, as long as the rivers originate in the mountains and stay cool. </a:t>
            </a:r>
          </a:p>
          <a:p>
            <a:endParaRPr lang="en-US" baseline="0" dirty="0" smtClean="0"/>
          </a:p>
          <a:p>
            <a:r>
              <a:rPr lang="en-US" baseline="0" dirty="0" smtClean="0"/>
              <a:t>In the ocean, they are also limited to the coldwater of the north Pacific, with a preference for the coastal upwelling zones where nutrients and available food is particularly productive. </a:t>
            </a:r>
            <a:endParaRPr lang="en-US" dirty="0"/>
          </a:p>
        </p:txBody>
      </p:sp>
      <p:sp>
        <p:nvSpPr>
          <p:cNvPr id="4" name="Slide Number Placeholder 3"/>
          <p:cNvSpPr>
            <a:spLocks noGrp="1"/>
          </p:cNvSpPr>
          <p:nvPr>
            <p:ph type="sldNum" sz="quarter" idx="10"/>
          </p:nvPr>
        </p:nvSpPr>
        <p:spPr/>
        <p:txBody>
          <a:bodyPr/>
          <a:lstStyle/>
          <a:p>
            <a:fld id="{C87D2946-6F80-4087-BAE6-1242D11F069C}"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Bull trout are not “salmon” (in that they are not in the genus </a:t>
            </a:r>
            <a:r>
              <a:rPr lang="en-US" dirty="0" err="1" smtClean="0"/>
              <a:t>Onchorhynchus</a:t>
            </a:r>
            <a:r>
              <a:rPr lang="en-US" dirty="0" smtClean="0"/>
              <a:t>),</a:t>
            </a:r>
            <a:r>
              <a:rPr lang="en-US" baseline="0" dirty="0" smtClean="0"/>
              <a:t> but rather “char”. Char are a different group of </a:t>
            </a:r>
            <a:r>
              <a:rPr lang="en-US" baseline="0" dirty="0" err="1" smtClean="0"/>
              <a:t>salmonid</a:t>
            </a:r>
            <a:r>
              <a:rPr lang="en-US" baseline="0" dirty="0" smtClean="0"/>
              <a:t> fish, which include Dolly </a:t>
            </a:r>
            <a:r>
              <a:rPr lang="en-US" baseline="0" dirty="0" err="1" smtClean="0"/>
              <a:t>Varden</a:t>
            </a:r>
            <a:r>
              <a:rPr lang="en-US" baseline="0" dirty="0" smtClean="0"/>
              <a:t>, arctic char, and eastern brook trout.</a:t>
            </a:r>
            <a:endParaRPr lang="en-US" dirty="0"/>
          </a:p>
        </p:txBody>
      </p:sp>
      <p:sp>
        <p:nvSpPr>
          <p:cNvPr id="4" name="Slide Number Placeholder 3"/>
          <p:cNvSpPr>
            <a:spLocks noGrp="1"/>
          </p:cNvSpPr>
          <p:nvPr>
            <p:ph type="sldNum" sz="quarter" idx="10"/>
          </p:nvPr>
        </p:nvSpPr>
        <p:spPr/>
        <p:txBody>
          <a:bodyPr/>
          <a:lstStyle/>
          <a:p>
            <a:fld id="{0AF93E60-0552-490E-AEB0-C1D0D26CBDD8}"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Coastal cutthroat</a:t>
            </a:r>
            <a:r>
              <a:rPr lang="en-US" baseline="0" dirty="0" smtClean="0"/>
              <a:t> trout is a species of salmon that has a very flexible lifestyle. It is this evolutionary advantage that allows them to expand and survive in a wide variety of habitats including small isolated streams in desert mountains or migrate into the ocean. Coastal cutthroat trout have survived above the dams, but some will likely return to anadromy when the dams are removed.</a:t>
            </a:r>
          </a:p>
          <a:p>
            <a:endParaRPr lang="en-US" baseline="0" dirty="0" smtClean="0"/>
          </a:p>
          <a:p>
            <a:r>
              <a:rPr lang="en-US" baseline="0" dirty="0" smtClean="0"/>
              <a:t>Dolly </a:t>
            </a:r>
            <a:r>
              <a:rPr lang="en-US" baseline="0" dirty="0" err="1" smtClean="0"/>
              <a:t>Varden</a:t>
            </a:r>
            <a:r>
              <a:rPr lang="en-US" baseline="0" dirty="0" smtClean="0"/>
              <a:t> are a char closely related to Bull Trout. They too can be resident or anadromous. They also survive above the dams today.</a:t>
            </a:r>
          </a:p>
        </p:txBody>
      </p:sp>
      <p:sp>
        <p:nvSpPr>
          <p:cNvPr id="4" name="Slide Number Placeholder 3"/>
          <p:cNvSpPr>
            <a:spLocks noGrp="1"/>
          </p:cNvSpPr>
          <p:nvPr>
            <p:ph type="sldNum" sz="quarter" idx="10"/>
          </p:nvPr>
        </p:nvSpPr>
        <p:spPr/>
        <p:txBody>
          <a:bodyPr/>
          <a:lstStyle/>
          <a:p>
            <a:fld id="{44FBA55B-6741-4E11-AE80-3717F938E14A}"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is a sixth</a:t>
            </a:r>
            <a:r>
              <a:rPr lang="en-US" baseline="0" dirty="0" smtClean="0"/>
              <a:t> species of Pacific salmon. However, it does not occur in the eastern Pacific. It is the </a:t>
            </a:r>
            <a:r>
              <a:rPr lang="en-US" baseline="0" dirty="0" err="1" smtClean="0"/>
              <a:t>Masu</a:t>
            </a:r>
            <a:r>
              <a:rPr lang="en-US" baseline="0" dirty="0" smtClean="0"/>
              <a:t> salmon, a small salmon that lives primarily in Japan and the Russian far east. One interesting tidbit about the </a:t>
            </a:r>
            <a:r>
              <a:rPr lang="en-US" baseline="0" dirty="0" err="1" smtClean="0"/>
              <a:t>Masu</a:t>
            </a:r>
            <a:r>
              <a:rPr lang="en-US" baseline="0" dirty="0" smtClean="0"/>
              <a:t> is that there is a landlocked variety isolated in high mountain streams in subtropical Taiwan. Ocean temperatures are far too warm in that region to allow salmon to migrate that far south. It is assumed that during the ice age, changes in ocean currents allowed </a:t>
            </a:r>
            <a:r>
              <a:rPr lang="en-US" baseline="0" dirty="0" err="1" smtClean="0"/>
              <a:t>masu</a:t>
            </a:r>
            <a:r>
              <a:rPr lang="en-US" baseline="0" dirty="0" smtClean="0"/>
              <a:t> to follow cool waters to Taiwan, but as it warmed they were isolated in the highest and coolest streams. Today there are only about 100 adults left.</a:t>
            </a:r>
            <a:endParaRPr lang="en-US" dirty="0"/>
          </a:p>
        </p:txBody>
      </p:sp>
      <p:sp>
        <p:nvSpPr>
          <p:cNvPr id="4" name="Slide Number Placeholder 3"/>
          <p:cNvSpPr>
            <a:spLocks noGrp="1"/>
          </p:cNvSpPr>
          <p:nvPr>
            <p:ph type="sldNum" sz="quarter" idx="10"/>
          </p:nvPr>
        </p:nvSpPr>
        <p:spPr/>
        <p:txBody>
          <a:bodyPr/>
          <a:lstStyle/>
          <a:p>
            <a:fld id="{0AF93E60-0552-490E-AEB0-C1D0D26CBDD8}" type="slidenum">
              <a:rPr lang="en-US" smtClean="0"/>
              <a:pPr/>
              <a:t>13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Notice where the cold water from Alaska</a:t>
            </a:r>
            <a:r>
              <a:rPr lang="en-US" baseline="0" dirty="0" smtClean="0"/>
              <a:t> is being moved. The California current moves it south to Baja, while the </a:t>
            </a:r>
            <a:r>
              <a:rPr lang="en-US" baseline="0" dirty="0" err="1" smtClean="0"/>
              <a:t>Oyashio</a:t>
            </a:r>
            <a:r>
              <a:rPr lang="en-US" baseline="0" dirty="0" smtClean="0"/>
              <a:t> current moves it south to Northern Japan. Salmon are limited to areas of the ocean with cold water, that are nutrient rich, but that do not freeze over in winter.</a:t>
            </a:r>
          </a:p>
          <a:p>
            <a:endParaRPr lang="en-US" baseline="0" dirty="0" smtClean="0"/>
          </a:p>
          <a:p>
            <a:r>
              <a:rPr lang="en-US" baseline="0" dirty="0" smtClean="0"/>
              <a:t>There are three generalized regional groups of salmon. The North American salmon migrate in the light-blue shaded areas, the Asian salmon migrate in the light red shaded areas, while the Arctic salmon migrate in the light yellow zones. Unlike the lower latitude salmon, Arctic salmon have to be more flexible in which years they return to spawn due to variations of sea ice cover and frozen rivers in the arctic. Arctic salmon will remain in the Behring Strait until sea ice melts.</a:t>
            </a:r>
            <a:endParaRPr lang="en-US" dirty="0"/>
          </a:p>
        </p:txBody>
      </p:sp>
      <p:sp>
        <p:nvSpPr>
          <p:cNvPr id="4" name="Slide Number Placeholder 3"/>
          <p:cNvSpPr>
            <a:spLocks noGrp="1"/>
          </p:cNvSpPr>
          <p:nvPr>
            <p:ph type="sldNum" sz="quarter" idx="10"/>
          </p:nvPr>
        </p:nvSpPr>
        <p:spPr/>
        <p:txBody>
          <a:bodyPr/>
          <a:lstStyle/>
          <a:p>
            <a:fld id="{0AF93E60-0552-490E-AEB0-C1D0D26CBDD8}"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Cold water holds more oxygen than warm water. More oxygen</a:t>
            </a:r>
            <a:r>
              <a:rPr lang="en-US" baseline="0" dirty="0" smtClean="0"/>
              <a:t> means more organisms can survive in a given area without depleting the oxygen supply. </a:t>
            </a:r>
            <a:r>
              <a:rPr lang="en-US" dirty="0" smtClean="0"/>
              <a:t>The California</a:t>
            </a:r>
            <a:r>
              <a:rPr lang="en-US" baseline="0" dirty="0" smtClean="0"/>
              <a:t> current brings cold water down from Alaska, all the way to Baja.</a:t>
            </a:r>
          </a:p>
          <a:p>
            <a:endParaRPr lang="en-US" baseline="0" dirty="0" smtClean="0"/>
          </a:p>
          <a:p>
            <a:r>
              <a:rPr lang="en-US" dirty="0" smtClean="0"/>
              <a:t>Wind on the surface moves water on the top, causing deeper water to be pulled up in a process called upwelling.</a:t>
            </a:r>
          </a:p>
          <a:p>
            <a:endParaRPr lang="en-US" dirty="0" smtClean="0"/>
          </a:p>
          <a:p>
            <a:r>
              <a:rPr lang="en-US" dirty="0" smtClean="0"/>
              <a:t>This upwelling brings nutrients from the bottom to the surface, providing food for algae and plankton. Rich kelp</a:t>
            </a:r>
            <a:r>
              <a:rPr lang="en-US" baseline="0" dirty="0" smtClean="0"/>
              <a:t> forests grow offshore, while the ocean waters themselves turns green with phytoplankton, the food for zooplankton, which is food for small fish like anchovies, which are then eaten by salmon.</a:t>
            </a:r>
            <a:endParaRPr lang="en-US" dirty="0" smtClean="0"/>
          </a:p>
          <a:p>
            <a:endParaRPr lang="en-US" dirty="0" smtClean="0"/>
          </a:p>
          <a:p>
            <a:r>
              <a:rPr lang="en-US" dirty="0" smtClean="0"/>
              <a:t>So, as you look at the ranges of the salmon, remember</a:t>
            </a:r>
            <a:r>
              <a:rPr lang="en-US" baseline="0" dirty="0" smtClean="0"/>
              <a:t> where the cold water currents were located.</a:t>
            </a:r>
            <a:endParaRPr lang="en-US" dirty="0"/>
          </a:p>
        </p:txBody>
      </p:sp>
      <p:sp>
        <p:nvSpPr>
          <p:cNvPr id="4" name="Slide Number Placeholder 3"/>
          <p:cNvSpPr>
            <a:spLocks noGrp="1"/>
          </p:cNvSpPr>
          <p:nvPr>
            <p:ph type="sldNum" sz="quarter" idx="10"/>
          </p:nvPr>
        </p:nvSpPr>
        <p:spPr/>
        <p:txBody>
          <a:bodyPr/>
          <a:lstStyle/>
          <a:p>
            <a:fld id="{0AF93E60-0552-490E-AEB0-C1D0D26CBDD8}"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Chinook are the</a:t>
            </a:r>
            <a:r>
              <a:rPr lang="en-US" baseline="0" dirty="0" smtClean="0"/>
              <a:t> largest of the salmon species and are </a:t>
            </a:r>
            <a:r>
              <a:rPr lang="en-US" dirty="0" smtClean="0"/>
              <a:t>mainstem river </a:t>
            </a:r>
            <a:r>
              <a:rPr lang="en-US" dirty="0" err="1" smtClean="0"/>
              <a:t>spawners</a:t>
            </a:r>
            <a:r>
              <a:rPr lang="en-US" dirty="0" smtClean="0"/>
              <a:t>.</a:t>
            </a:r>
            <a:r>
              <a:rPr lang="en-US" baseline="0" dirty="0" smtClean="0"/>
              <a:t> They generally spend about 1 year in freshwater before heading to sea for 4-5 years. They have large marine ranges. They have the lowest stray rate of any salmon species. </a:t>
            </a:r>
            <a:endParaRPr lang="en-US" dirty="0"/>
          </a:p>
        </p:txBody>
      </p:sp>
      <p:sp>
        <p:nvSpPr>
          <p:cNvPr id="4" name="Slide Number Placeholder 3"/>
          <p:cNvSpPr>
            <a:spLocks noGrp="1"/>
          </p:cNvSpPr>
          <p:nvPr>
            <p:ph type="sldNum" sz="quarter" idx="10"/>
          </p:nvPr>
        </p:nvSpPr>
        <p:spPr/>
        <p:txBody>
          <a:bodyPr/>
          <a:lstStyle/>
          <a:p>
            <a:fld id="{0AF93E60-0552-490E-AEB0-C1D0D26CBDD8}"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Coho spend one year in freshwater and then live at sea for 1-3</a:t>
            </a:r>
            <a:r>
              <a:rPr lang="en-US" baseline="0" dirty="0" smtClean="0"/>
              <a:t> years before returning to spawn. They are among the strongest and longest migrating salmon. They are well known for jumping waterfalls, getting over obstructions that other salmon can not handle, and climbing steep river gradients. They spawn in very shallow streams in side tributaries and all the way up to a river’s headwaters. Thus, in many mountainous areas, they have the largest range of any salmon.</a:t>
            </a:r>
            <a:endParaRPr lang="en-US" dirty="0"/>
          </a:p>
        </p:txBody>
      </p:sp>
      <p:sp>
        <p:nvSpPr>
          <p:cNvPr id="4" name="Slide Number Placeholder 3"/>
          <p:cNvSpPr>
            <a:spLocks noGrp="1"/>
          </p:cNvSpPr>
          <p:nvPr>
            <p:ph type="sldNum" sz="quarter" idx="10"/>
          </p:nvPr>
        </p:nvSpPr>
        <p:spPr/>
        <p:txBody>
          <a:bodyPr/>
          <a:lstStyle/>
          <a:p>
            <a:fld id="{0AF93E60-0552-490E-AEB0-C1D0D26CBDD8}"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Chum are the second</a:t>
            </a:r>
            <a:r>
              <a:rPr lang="en-US" baseline="0" dirty="0" smtClean="0"/>
              <a:t> largest salmon species. Juvenile chum immediately head to the estuary after emerging from the </a:t>
            </a:r>
            <a:r>
              <a:rPr lang="en-US" baseline="0" dirty="0" err="1" smtClean="0"/>
              <a:t>redd</a:t>
            </a:r>
            <a:r>
              <a:rPr lang="en-US" baseline="0" dirty="0" smtClean="0"/>
              <a:t> and spend very little time in freshwater. They spend 3-5 years at sea. Most return to spawn in the lower river and side tributaries. However, some runs are long distance migrants and they have a high stray rate. </a:t>
            </a:r>
            <a:endParaRPr lang="en-US" dirty="0"/>
          </a:p>
        </p:txBody>
      </p:sp>
      <p:sp>
        <p:nvSpPr>
          <p:cNvPr id="4" name="Slide Number Placeholder 3"/>
          <p:cNvSpPr>
            <a:spLocks noGrp="1"/>
          </p:cNvSpPr>
          <p:nvPr>
            <p:ph type="sldNum" sz="quarter" idx="10"/>
          </p:nvPr>
        </p:nvSpPr>
        <p:spPr/>
        <p:txBody>
          <a:bodyPr/>
          <a:lstStyle/>
          <a:p>
            <a:fld id="{0AF93E60-0552-490E-AEB0-C1D0D26CBDD8}"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Pink salmon have the simplest life history of any salmon. They spawn in the lower</a:t>
            </a:r>
            <a:r>
              <a:rPr lang="en-US" baseline="0" dirty="0" smtClean="0"/>
              <a:t> river reaches. </a:t>
            </a:r>
            <a:r>
              <a:rPr lang="en-US" dirty="0" smtClean="0"/>
              <a:t>They</a:t>
            </a:r>
            <a:r>
              <a:rPr lang="en-US" baseline="0" dirty="0" smtClean="0"/>
              <a:t> immediately head to sea after emerging from the </a:t>
            </a:r>
            <a:r>
              <a:rPr lang="en-US" baseline="0" dirty="0" err="1" smtClean="0"/>
              <a:t>redd</a:t>
            </a:r>
            <a:r>
              <a:rPr lang="en-US" baseline="0" dirty="0" smtClean="0"/>
              <a:t> and they spend exactly 2 years in the ocean before returning to spawn. As such, they are genetically isolated into even and odd year runs. </a:t>
            </a:r>
          </a:p>
          <a:p>
            <a:endParaRPr lang="en-US" baseline="0" dirty="0" smtClean="0"/>
          </a:p>
          <a:p>
            <a:r>
              <a:rPr lang="en-US" baseline="0" dirty="0" smtClean="0"/>
              <a:t>Because of this, scientists can monitor population changes very consistently, because they know exactly when they were born and what the ocean was like while they were out there.  Pink salmon are mass </a:t>
            </a:r>
            <a:r>
              <a:rPr lang="en-US" baseline="0" dirty="0" err="1" smtClean="0"/>
              <a:t>spawners</a:t>
            </a:r>
            <a:r>
              <a:rPr lang="en-US" baseline="0" dirty="0" smtClean="0"/>
              <a:t>, which means thousands of them will arrive in one section of the river at the same time to spawn, as opposed to trickling in a dozen or so at a time and spreading themselves out along the length of the river. In the Elwha river, up to 200,000 pink salmon would return every other year and spawn in the lower sections of the river below the Grand Canyon of the Elwha.</a:t>
            </a:r>
            <a:endParaRPr lang="en-US" dirty="0"/>
          </a:p>
        </p:txBody>
      </p:sp>
      <p:sp>
        <p:nvSpPr>
          <p:cNvPr id="4" name="Slide Number Placeholder 3"/>
          <p:cNvSpPr>
            <a:spLocks noGrp="1"/>
          </p:cNvSpPr>
          <p:nvPr>
            <p:ph type="sldNum" sz="quarter" idx="10"/>
          </p:nvPr>
        </p:nvSpPr>
        <p:spPr/>
        <p:txBody>
          <a:bodyPr/>
          <a:lstStyle/>
          <a:p>
            <a:fld id="{0AF93E60-0552-490E-AEB0-C1D0D26CBDD8}"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Sockeye are unique among salmon, in that they require lakes as part of their developmental cycles.</a:t>
            </a:r>
            <a:r>
              <a:rPr lang="en-US" baseline="0" dirty="0" smtClean="0"/>
              <a:t> Thus, they tend to be limited to rivers that feed out of lakes. Sockeye can spawn in the mainstem of a river, on the beaches of a lake, or in tributaries that feed into the lake. However, juvenile sockeye will spend between 1-3 years in the lake before heading to the ocean. </a:t>
            </a:r>
            <a:br>
              <a:rPr lang="en-US" baseline="0" dirty="0" smtClean="0"/>
            </a:br>
            <a:endParaRPr lang="en-US" baseline="0" dirty="0" smtClean="0"/>
          </a:p>
          <a:p>
            <a:r>
              <a:rPr lang="en-US" baseline="0" dirty="0" smtClean="0"/>
              <a:t>Since sockeye are so dependent on lakes, they are able to survive as landlocked forms, called </a:t>
            </a:r>
            <a:r>
              <a:rPr lang="en-US" baseline="0" dirty="0" err="1" smtClean="0"/>
              <a:t>kokanee</a:t>
            </a:r>
            <a:r>
              <a:rPr lang="en-US" baseline="0" dirty="0" smtClean="0"/>
              <a:t>, when natural events such as landslides block access to the sea or humans build dams and artificial reservoirs. There is a </a:t>
            </a:r>
            <a:r>
              <a:rPr lang="en-US" baseline="0" dirty="0" err="1" smtClean="0"/>
              <a:t>kokanee</a:t>
            </a:r>
            <a:r>
              <a:rPr lang="en-US" baseline="0" dirty="0" smtClean="0"/>
              <a:t> population in Lake Sutherland above the Elwha dam.</a:t>
            </a:r>
            <a:endParaRPr lang="en-US" dirty="0"/>
          </a:p>
        </p:txBody>
      </p:sp>
      <p:sp>
        <p:nvSpPr>
          <p:cNvPr id="4" name="Slide Number Placeholder 3"/>
          <p:cNvSpPr>
            <a:spLocks noGrp="1"/>
          </p:cNvSpPr>
          <p:nvPr>
            <p:ph type="sldNum" sz="quarter" idx="10"/>
          </p:nvPr>
        </p:nvSpPr>
        <p:spPr/>
        <p:txBody>
          <a:bodyPr/>
          <a:lstStyle/>
          <a:p>
            <a:fld id="{0AF93E60-0552-490E-AEB0-C1D0D26CBDD8}"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Steelhead are anadromous</a:t>
            </a:r>
            <a:r>
              <a:rPr lang="en-US" baseline="0" dirty="0" smtClean="0"/>
              <a:t> rainbow trout. Rainbow trout are a western North American fish species. However, straying by anadromous steelhead has lead to their colonization of Kamchatka. This probably occurred during the last ice age, when most of the Northwest coast was covered by ice sheets and Kamchatka was not.</a:t>
            </a:r>
          </a:p>
          <a:p>
            <a:endParaRPr lang="en-US" baseline="0" dirty="0" smtClean="0"/>
          </a:p>
          <a:p>
            <a:r>
              <a:rPr lang="en-US" baseline="0" dirty="0" smtClean="0"/>
              <a:t>There are some unique things about steelhead and rainbow trout. They have the ability to travel far up river drainages and into small tributaries and can jump waterfalls. They can also live in lakes and estuarine environments and they have a higher tolerance for warm water temperatures. This has allowed rainbow trout to proliferate across western North America. During the ice age, with much of their northern rivers covered in ice and cool ocean temperatures extending further south, populations of steelhead colonized rivers as far south as Baja.</a:t>
            </a:r>
          </a:p>
          <a:p>
            <a:endParaRPr lang="en-US" baseline="0" dirty="0" smtClean="0"/>
          </a:p>
          <a:p>
            <a:r>
              <a:rPr lang="en-US" baseline="0" dirty="0" smtClean="0"/>
              <a:t>Steelhead do not necessarily die after spawning (about 1 in 4 survive), and if they survive will return to the sea. Thus, they can live longer than other salmon, up to 7 years.</a:t>
            </a:r>
          </a:p>
        </p:txBody>
      </p:sp>
      <p:sp>
        <p:nvSpPr>
          <p:cNvPr id="4" name="Slide Number Placeholder 3"/>
          <p:cNvSpPr>
            <a:spLocks noGrp="1"/>
          </p:cNvSpPr>
          <p:nvPr>
            <p:ph type="sldNum" sz="quarter" idx="10"/>
          </p:nvPr>
        </p:nvSpPr>
        <p:spPr/>
        <p:txBody>
          <a:bodyPr/>
          <a:lstStyle/>
          <a:p>
            <a:fld id="{0AF93E60-0552-490E-AEB0-C1D0D26CBDD8}"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066800"/>
            <a:ext cx="7467600" cy="1828090"/>
          </a:xfrm>
        </p:spPr>
        <p:txBody>
          <a:bodyPr anchor="b">
            <a:normAutofit/>
          </a:bodyPr>
          <a:lstStyle>
            <a:lvl1pPr>
              <a:defRPr sz="4800">
                <a:latin typeface="Andalus" pitchFamily="18" charset="-78"/>
                <a:cs typeface="Andalus" pitchFamily="18" charset="-78"/>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752600" y="2895600"/>
            <a:ext cx="5712179" cy="1521178"/>
          </a:xfrm>
        </p:spPr>
        <p:txBody>
          <a:bodyPr/>
          <a:lstStyle>
            <a:lvl1pPr marL="0" indent="0" algn="ctr">
              <a:buNone/>
              <a:defRPr>
                <a:solidFill>
                  <a:schemeClr val="tx2"/>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986" y="3429000"/>
            <a:ext cx="2667000" cy="2611438"/>
          </a:xfrm>
          <a:prstGeom prst="rect">
            <a:avLst/>
          </a:prstGeom>
        </p:spPr>
      </p:pic>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extLst>
      <p:ext uri="{BB962C8B-B14F-4D97-AF65-F5344CB8AC3E}">
        <p14:creationId xmlns:p14="http://schemas.microsoft.com/office/powerpoint/2010/main" val="35189006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75000">
              <a:schemeClr val="accent1">
                <a:lumMod val="60000"/>
                <a:lumOff val="40000"/>
              </a:schemeClr>
            </a:gs>
            <a:gs pos="100000">
              <a:schemeClr val="accent1">
                <a:lumMod val="0"/>
                <a:lumOff val="10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Andalus" pitchFamily="18" charset="-78"/>
          <a:ea typeface="+mj-ea"/>
          <a:cs typeface="Andalus" pitchFamily="18" charset="-78"/>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Cambria" pitchFamily="18" charset="0"/>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Cambria" pitchFamily="18" charset="0"/>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Cambria" pitchFamily="18" charset="0"/>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Cambria" pitchFamily="18" charset="0"/>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Cambria" pitchFamily="18" charset="0"/>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4.jpe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image" Target="../media/image9.jpeg"/><Relationship Id="rId7" Type="http://schemas.openxmlformats.org/officeDocument/2006/relationships/image" Target="../media/image13.w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pn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Habitat Requirements of </a:t>
            </a:r>
            <a:br>
              <a:rPr lang="en-US" dirty="0" smtClean="0"/>
            </a:br>
            <a:r>
              <a:rPr lang="en-US" dirty="0" smtClean="0"/>
              <a:t>Pacific Salmon</a:t>
            </a:r>
            <a:endParaRPr lang="en-US" dirty="0"/>
          </a:p>
        </p:txBody>
      </p:sp>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dirty="0" smtClean="0"/>
              <a:t>Steelhead/Rainbow Trout</a:t>
            </a:r>
            <a:endParaRPr lang="en-US" sz="3200" dirty="0"/>
          </a:p>
        </p:txBody>
      </p:sp>
      <p:pic>
        <p:nvPicPr>
          <p:cNvPr id="5" name="Content Placeholder 4" descr="steelheadhistoricrange.jpg"/>
          <p:cNvPicPr>
            <a:picLocks noGrp="1" noChangeAspect="1"/>
          </p:cNvPicPr>
          <p:nvPr>
            <p:ph idx="1"/>
          </p:nvPr>
        </p:nvPicPr>
        <p:blipFill>
          <a:blip r:embed="rId3" cstate="print"/>
          <a:stretch>
            <a:fillRect/>
          </a:stretch>
        </p:blipFill>
        <p:spPr>
          <a:xfrm>
            <a:off x="3000967" y="2751109"/>
            <a:ext cx="3121429" cy="2340033"/>
          </a:xfrm>
        </p:spPr>
      </p:pic>
      <p:pic>
        <p:nvPicPr>
          <p:cNvPr id="6" name="Picture 5" descr="steelheadhistoricrange.jpg"/>
          <p:cNvPicPr>
            <a:picLocks noChangeAspect="1"/>
          </p:cNvPicPr>
          <p:nvPr/>
        </p:nvPicPr>
        <p:blipFill>
          <a:blip r:embed="rId4"/>
          <a:stretch>
            <a:fillRect/>
          </a:stretch>
        </p:blipFill>
        <p:spPr>
          <a:xfrm>
            <a:off x="685800" y="1088136"/>
            <a:ext cx="7693152" cy="5769864"/>
          </a:xfrm>
          <a:prstGeom prst="rect">
            <a:avLst/>
          </a:prstGeom>
        </p:spPr>
      </p:pic>
      <p:pic>
        <p:nvPicPr>
          <p:cNvPr id="4098" name="Picture 2" descr="http://www.inforain.org/maparchive/maps_big/68642_distribution_steelhead_300dpi.jpg"/>
          <p:cNvPicPr>
            <a:picLocks noChangeAspect="1" noChangeArrowheads="1"/>
          </p:cNvPicPr>
          <p:nvPr/>
        </p:nvPicPr>
        <p:blipFill>
          <a:blip r:embed="rId5" cstate="print"/>
          <a:srcRect/>
          <a:stretch>
            <a:fillRect/>
          </a:stretch>
        </p:blipFill>
        <p:spPr bwMode="auto">
          <a:xfrm>
            <a:off x="0" y="1051560"/>
            <a:ext cx="9144000" cy="5806440"/>
          </a:xfrm>
          <a:prstGeom prst="rect">
            <a:avLst/>
          </a:prstGeom>
          <a:noFill/>
        </p:spPr>
      </p:pic>
      <p:sp>
        <p:nvSpPr>
          <p:cNvPr id="7" name="Freeform 6"/>
          <p:cNvSpPr/>
          <p:nvPr/>
        </p:nvSpPr>
        <p:spPr>
          <a:xfrm>
            <a:off x="5562600" y="3200400"/>
            <a:ext cx="2974163" cy="2042656"/>
          </a:xfrm>
          <a:custGeom>
            <a:avLst/>
            <a:gdLst>
              <a:gd name="connsiteX0" fmla="*/ 386751 w 2827514"/>
              <a:gd name="connsiteY0" fmla="*/ 668728 h 2042656"/>
              <a:gd name="connsiteX1" fmla="*/ 343208 w 2827514"/>
              <a:gd name="connsiteY1" fmla="*/ 581642 h 2042656"/>
              <a:gd name="connsiteX2" fmla="*/ 354094 w 2827514"/>
              <a:gd name="connsiteY2" fmla="*/ 157100 h 2042656"/>
              <a:gd name="connsiteX3" fmla="*/ 386751 w 2827514"/>
              <a:gd name="connsiteY3" fmla="*/ 102671 h 2042656"/>
              <a:gd name="connsiteX4" fmla="*/ 539151 w 2827514"/>
              <a:gd name="connsiteY4" fmla="*/ 15585 h 2042656"/>
              <a:gd name="connsiteX5" fmla="*/ 691551 w 2827514"/>
              <a:gd name="connsiteY5" fmla="*/ 4700 h 2042656"/>
              <a:gd name="connsiteX6" fmla="*/ 909265 w 2827514"/>
              <a:gd name="connsiteY6" fmla="*/ 48242 h 2042656"/>
              <a:gd name="connsiteX7" fmla="*/ 1159636 w 2827514"/>
              <a:gd name="connsiteY7" fmla="*/ 102671 h 2042656"/>
              <a:gd name="connsiteX8" fmla="*/ 1224951 w 2827514"/>
              <a:gd name="connsiteY8" fmla="*/ 124442 h 2042656"/>
              <a:gd name="connsiteX9" fmla="*/ 1355579 w 2827514"/>
              <a:gd name="connsiteY9" fmla="*/ 189757 h 2042656"/>
              <a:gd name="connsiteX10" fmla="*/ 1453551 w 2827514"/>
              <a:gd name="connsiteY10" fmla="*/ 244185 h 2042656"/>
              <a:gd name="connsiteX11" fmla="*/ 1693036 w 2827514"/>
              <a:gd name="connsiteY11" fmla="*/ 429242 h 2042656"/>
              <a:gd name="connsiteX12" fmla="*/ 1791008 w 2827514"/>
              <a:gd name="connsiteY12" fmla="*/ 516328 h 2042656"/>
              <a:gd name="connsiteX13" fmla="*/ 1976065 w 2827514"/>
              <a:gd name="connsiteY13" fmla="*/ 723157 h 2042656"/>
              <a:gd name="connsiteX14" fmla="*/ 2378836 w 2827514"/>
              <a:gd name="connsiteY14" fmla="*/ 1017071 h 2042656"/>
              <a:gd name="connsiteX15" fmla="*/ 2770722 w 2827514"/>
              <a:gd name="connsiteY15" fmla="*/ 1572242 h 2042656"/>
              <a:gd name="connsiteX16" fmla="*/ 2803379 w 2827514"/>
              <a:gd name="connsiteY16" fmla="*/ 1681100 h 2042656"/>
              <a:gd name="connsiteX17" fmla="*/ 2825151 w 2827514"/>
              <a:gd name="connsiteY17" fmla="*/ 1931471 h 2042656"/>
              <a:gd name="connsiteX18" fmla="*/ 2618322 w 2827514"/>
              <a:gd name="connsiteY18" fmla="*/ 1975014 h 2042656"/>
              <a:gd name="connsiteX19" fmla="*/ 2574779 w 2827514"/>
              <a:gd name="connsiteY19" fmla="*/ 1942357 h 2042656"/>
              <a:gd name="connsiteX20" fmla="*/ 2465922 w 2827514"/>
              <a:gd name="connsiteY20" fmla="*/ 1877042 h 2042656"/>
              <a:gd name="connsiteX21" fmla="*/ 2389722 w 2827514"/>
              <a:gd name="connsiteY21" fmla="*/ 1844385 h 2042656"/>
              <a:gd name="connsiteX22" fmla="*/ 2346179 w 2827514"/>
              <a:gd name="connsiteY22" fmla="*/ 1822614 h 2042656"/>
              <a:gd name="connsiteX23" fmla="*/ 2226436 w 2827514"/>
              <a:gd name="connsiteY23" fmla="*/ 1855271 h 2042656"/>
              <a:gd name="connsiteX24" fmla="*/ 1976065 w 2827514"/>
              <a:gd name="connsiteY24" fmla="*/ 1779071 h 2042656"/>
              <a:gd name="connsiteX25" fmla="*/ 1867208 w 2827514"/>
              <a:gd name="connsiteY25" fmla="*/ 1637557 h 2042656"/>
              <a:gd name="connsiteX26" fmla="*/ 1758351 w 2827514"/>
              <a:gd name="connsiteY26" fmla="*/ 1506928 h 2042656"/>
              <a:gd name="connsiteX27" fmla="*/ 1682151 w 2827514"/>
              <a:gd name="connsiteY27" fmla="*/ 1387185 h 2042656"/>
              <a:gd name="connsiteX28" fmla="*/ 1638608 w 2827514"/>
              <a:gd name="connsiteY28" fmla="*/ 1343642 h 2042656"/>
              <a:gd name="connsiteX29" fmla="*/ 1529751 w 2827514"/>
              <a:gd name="connsiteY29" fmla="*/ 1245671 h 2042656"/>
              <a:gd name="connsiteX30" fmla="*/ 1486208 w 2827514"/>
              <a:gd name="connsiteY30" fmla="*/ 1180357 h 2042656"/>
              <a:gd name="connsiteX31" fmla="*/ 1366465 w 2827514"/>
              <a:gd name="connsiteY31" fmla="*/ 1027957 h 2042656"/>
              <a:gd name="connsiteX32" fmla="*/ 1290265 w 2827514"/>
              <a:gd name="connsiteY32" fmla="*/ 962642 h 2042656"/>
              <a:gd name="connsiteX33" fmla="*/ 1007236 w 2827514"/>
              <a:gd name="connsiteY33" fmla="*/ 701385 h 2042656"/>
              <a:gd name="connsiteX34" fmla="*/ 811294 w 2827514"/>
              <a:gd name="connsiteY34" fmla="*/ 646957 h 2042656"/>
              <a:gd name="connsiteX35" fmla="*/ 669779 w 2827514"/>
              <a:gd name="connsiteY35" fmla="*/ 668728 h 2042656"/>
              <a:gd name="connsiteX36" fmla="*/ 550036 w 2827514"/>
              <a:gd name="connsiteY36" fmla="*/ 821128 h 2042656"/>
              <a:gd name="connsiteX37" fmla="*/ 321436 w 2827514"/>
              <a:gd name="connsiteY37" fmla="*/ 1093271 h 2042656"/>
              <a:gd name="connsiteX38" fmla="*/ 103722 w 2827514"/>
              <a:gd name="connsiteY38" fmla="*/ 1104157 h 2042656"/>
              <a:gd name="connsiteX39" fmla="*/ 27522 w 2827514"/>
              <a:gd name="connsiteY39" fmla="*/ 1071500 h 2042656"/>
              <a:gd name="connsiteX40" fmla="*/ 223465 w 2827514"/>
              <a:gd name="connsiteY40" fmla="*/ 744928 h 2042656"/>
              <a:gd name="connsiteX41" fmla="*/ 277894 w 2827514"/>
              <a:gd name="connsiteY41" fmla="*/ 701385 h 2042656"/>
              <a:gd name="connsiteX42" fmla="*/ 310551 w 2827514"/>
              <a:gd name="connsiteY42" fmla="*/ 668728 h 2042656"/>
              <a:gd name="connsiteX43" fmla="*/ 386751 w 2827514"/>
              <a:gd name="connsiteY43" fmla="*/ 668728 h 2042656"/>
              <a:gd name="connsiteX0" fmla="*/ 310551 w 2827514"/>
              <a:gd name="connsiteY0" fmla="*/ 668728 h 2042656"/>
              <a:gd name="connsiteX1" fmla="*/ 343208 w 2827514"/>
              <a:gd name="connsiteY1" fmla="*/ 581642 h 2042656"/>
              <a:gd name="connsiteX2" fmla="*/ 354094 w 2827514"/>
              <a:gd name="connsiteY2" fmla="*/ 157100 h 2042656"/>
              <a:gd name="connsiteX3" fmla="*/ 386751 w 2827514"/>
              <a:gd name="connsiteY3" fmla="*/ 102671 h 2042656"/>
              <a:gd name="connsiteX4" fmla="*/ 539151 w 2827514"/>
              <a:gd name="connsiteY4" fmla="*/ 15585 h 2042656"/>
              <a:gd name="connsiteX5" fmla="*/ 691551 w 2827514"/>
              <a:gd name="connsiteY5" fmla="*/ 4700 h 2042656"/>
              <a:gd name="connsiteX6" fmla="*/ 909265 w 2827514"/>
              <a:gd name="connsiteY6" fmla="*/ 48242 h 2042656"/>
              <a:gd name="connsiteX7" fmla="*/ 1159636 w 2827514"/>
              <a:gd name="connsiteY7" fmla="*/ 102671 h 2042656"/>
              <a:gd name="connsiteX8" fmla="*/ 1224951 w 2827514"/>
              <a:gd name="connsiteY8" fmla="*/ 124442 h 2042656"/>
              <a:gd name="connsiteX9" fmla="*/ 1355579 w 2827514"/>
              <a:gd name="connsiteY9" fmla="*/ 189757 h 2042656"/>
              <a:gd name="connsiteX10" fmla="*/ 1453551 w 2827514"/>
              <a:gd name="connsiteY10" fmla="*/ 244185 h 2042656"/>
              <a:gd name="connsiteX11" fmla="*/ 1693036 w 2827514"/>
              <a:gd name="connsiteY11" fmla="*/ 429242 h 2042656"/>
              <a:gd name="connsiteX12" fmla="*/ 1791008 w 2827514"/>
              <a:gd name="connsiteY12" fmla="*/ 516328 h 2042656"/>
              <a:gd name="connsiteX13" fmla="*/ 1976065 w 2827514"/>
              <a:gd name="connsiteY13" fmla="*/ 723157 h 2042656"/>
              <a:gd name="connsiteX14" fmla="*/ 2378836 w 2827514"/>
              <a:gd name="connsiteY14" fmla="*/ 1017071 h 2042656"/>
              <a:gd name="connsiteX15" fmla="*/ 2770722 w 2827514"/>
              <a:gd name="connsiteY15" fmla="*/ 1572242 h 2042656"/>
              <a:gd name="connsiteX16" fmla="*/ 2803379 w 2827514"/>
              <a:gd name="connsiteY16" fmla="*/ 1681100 h 2042656"/>
              <a:gd name="connsiteX17" fmla="*/ 2825151 w 2827514"/>
              <a:gd name="connsiteY17" fmla="*/ 1931471 h 2042656"/>
              <a:gd name="connsiteX18" fmla="*/ 2618322 w 2827514"/>
              <a:gd name="connsiteY18" fmla="*/ 1975014 h 2042656"/>
              <a:gd name="connsiteX19" fmla="*/ 2574779 w 2827514"/>
              <a:gd name="connsiteY19" fmla="*/ 1942357 h 2042656"/>
              <a:gd name="connsiteX20" fmla="*/ 2465922 w 2827514"/>
              <a:gd name="connsiteY20" fmla="*/ 1877042 h 2042656"/>
              <a:gd name="connsiteX21" fmla="*/ 2389722 w 2827514"/>
              <a:gd name="connsiteY21" fmla="*/ 1844385 h 2042656"/>
              <a:gd name="connsiteX22" fmla="*/ 2346179 w 2827514"/>
              <a:gd name="connsiteY22" fmla="*/ 1822614 h 2042656"/>
              <a:gd name="connsiteX23" fmla="*/ 2226436 w 2827514"/>
              <a:gd name="connsiteY23" fmla="*/ 1855271 h 2042656"/>
              <a:gd name="connsiteX24" fmla="*/ 1976065 w 2827514"/>
              <a:gd name="connsiteY24" fmla="*/ 1779071 h 2042656"/>
              <a:gd name="connsiteX25" fmla="*/ 1867208 w 2827514"/>
              <a:gd name="connsiteY25" fmla="*/ 1637557 h 2042656"/>
              <a:gd name="connsiteX26" fmla="*/ 1758351 w 2827514"/>
              <a:gd name="connsiteY26" fmla="*/ 1506928 h 2042656"/>
              <a:gd name="connsiteX27" fmla="*/ 1682151 w 2827514"/>
              <a:gd name="connsiteY27" fmla="*/ 1387185 h 2042656"/>
              <a:gd name="connsiteX28" fmla="*/ 1638608 w 2827514"/>
              <a:gd name="connsiteY28" fmla="*/ 1343642 h 2042656"/>
              <a:gd name="connsiteX29" fmla="*/ 1529751 w 2827514"/>
              <a:gd name="connsiteY29" fmla="*/ 1245671 h 2042656"/>
              <a:gd name="connsiteX30" fmla="*/ 1486208 w 2827514"/>
              <a:gd name="connsiteY30" fmla="*/ 1180357 h 2042656"/>
              <a:gd name="connsiteX31" fmla="*/ 1366465 w 2827514"/>
              <a:gd name="connsiteY31" fmla="*/ 1027957 h 2042656"/>
              <a:gd name="connsiteX32" fmla="*/ 1290265 w 2827514"/>
              <a:gd name="connsiteY32" fmla="*/ 962642 h 2042656"/>
              <a:gd name="connsiteX33" fmla="*/ 1007236 w 2827514"/>
              <a:gd name="connsiteY33" fmla="*/ 701385 h 2042656"/>
              <a:gd name="connsiteX34" fmla="*/ 811294 w 2827514"/>
              <a:gd name="connsiteY34" fmla="*/ 646957 h 2042656"/>
              <a:gd name="connsiteX35" fmla="*/ 669779 w 2827514"/>
              <a:gd name="connsiteY35" fmla="*/ 668728 h 2042656"/>
              <a:gd name="connsiteX36" fmla="*/ 550036 w 2827514"/>
              <a:gd name="connsiteY36" fmla="*/ 821128 h 2042656"/>
              <a:gd name="connsiteX37" fmla="*/ 321436 w 2827514"/>
              <a:gd name="connsiteY37" fmla="*/ 1093271 h 2042656"/>
              <a:gd name="connsiteX38" fmla="*/ 103722 w 2827514"/>
              <a:gd name="connsiteY38" fmla="*/ 1104157 h 2042656"/>
              <a:gd name="connsiteX39" fmla="*/ 27522 w 2827514"/>
              <a:gd name="connsiteY39" fmla="*/ 1071500 h 2042656"/>
              <a:gd name="connsiteX40" fmla="*/ 223465 w 2827514"/>
              <a:gd name="connsiteY40" fmla="*/ 744928 h 2042656"/>
              <a:gd name="connsiteX41" fmla="*/ 277894 w 2827514"/>
              <a:gd name="connsiteY41" fmla="*/ 701385 h 2042656"/>
              <a:gd name="connsiteX42" fmla="*/ 310551 w 2827514"/>
              <a:gd name="connsiteY42" fmla="*/ 668728 h 2042656"/>
              <a:gd name="connsiteX0" fmla="*/ 310551 w 2827514"/>
              <a:gd name="connsiteY0" fmla="*/ 668728 h 2042656"/>
              <a:gd name="connsiteX1" fmla="*/ 343208 w 2827514"/>
              <a:gd name="connsiteY1" fmla="*/ 581642 h 2042656"/>
              <a:gd name="connsiteX2" fmla="*/ 354094 w 2827514"/>
              <a:gd name="connsiteY2" fmla="*/ 157100 h 2042656"/>
              <a:gd name="connsiteX3" fmla="*/ 386751 w 2827514"/>
              <a:gd name="connsiteY3" fmla="*/ 102671 h 2042656"/>
              <a:gd name="connsiteX4" fmla="*/ 539151 w 2827514"/>
              <a:gd name="connsiteY4" fmla="*/ 15585 h 2042656"/>
              <a:gd name="connsiteX5" fmla="*/ 691551 w 2827514"/>
              <a:gd name="connsiteY5" fmla="*/ 4700 h 2042656"/>
              <a:gd name="connsiteX6" fmla="*/ 909265 w 2827514"/>
              <a:gd name="connsiteY6" fmla="*/ 48242 h 2042656"/>
              <a:gd name="connsiteX7" fmla="*/ 1159636 w 2827514"/>
              <a:gd name="connsiteY7" fmla="*/ 102671 h 2042656"/>
              <a:gd name="connsiteX8" fmla="*/ 1224951 w 2827514"/>
              <a:gd name="connsiteY8" fmla="*/ 124442 h 2042656"/>
              <a:gd name="connsiteX9" fmla="*/ 1355579 w 2827514"/>
              <a:gd name="connsiteY9" fmla="*/ 189757 h 2042656"/>
              <a:gd name="connsiteX10" fmla="*/ 1453551 w 2827514"/>
              <a:gd name="connsiteY10" fmla="*/ 244185 h 2042656"/>
              <a:gd name="connsiteX11" fmla="*/ 1693036 w 2827514"/>
              <a:gd name="connsiteY11" fmla="*/ 429242 h 2042656"/>
              <a:gd name="connsiteX12" fmla="*/ 1791008 w 2827514"/>
              <a:gd name="connsiteY12" fmla="*/ 516328 h 2042656"/>
              <a:gd name="connsiteX13" fmla="*/ 1976065 w 2827514"/>
              <a:gd name="connsiteY13" fmla="*/ 723157 h 2042656"/>
              <a:gd name="connsiteX14" fmla="*/ 2378836 w 2827514"/>
              <a:gd name="connsiteY14" fmla="*/ 1017071 h 2042656"/>
              <a:gd name="connsiteX15" fmla="*/ 2770722 w 2827514"/>
              <a:gd name="connsiteY15" fmla="*/ 1572242 h 2042656"/>
              <a:gd name="connsiteX16" fmla="*/ 2803379 w 2827514"/>
              <a:gd name="connsiteY16" fmla="*/ 1681100 h 2042656"/>
              <a:gd name="connsiteX17" fmla="*/ 2825151 w 2827514"/>
              <a:gd name="connsiteY17" fmla="*/ 1931471 h 2042656"/>
              <a:gd name="connsiteX18" fmla="*/ 2618322 w 2827514"/>
              <a:gd name="connsiteY18" fmla="*/ 1975014 h 2042656"/>
              <a:gd name="connsiteX19" fmla="*/ 2574779 w 2827514"/>
              <a:gd name="connsiteY19" fmla="*/ 1942357 h 2042656"/>
              <a:gd name="connsiteX20" fmla="*/ 2465922 w 2827514"/>
              <a:gd name="connsiteY20" fmla="*/ 1877042 h 2042656"/>
              <a:gd name="connsiteX21" fmla="*/ 2389722 w 2827514"/>
              <a:gd name="connsiteY21" fmla="*/ 1844385 h 2042656"/>
              <a:gd name="connsiteX22" fmla="*/ 2346179 w 2827514"/>
              <a:gd name="connsiteY22" fmla="*/ 1822614 h 2042656"/>
              <a:gd name="connsiteX23" fmla="*/ 2226436 w 2827514"/>
              <a:gd name="connsiteY23" fmla="*/ 1855271 h 2042656"/>
              <a:gd name="connsiteX24" fmla="*/ 1976065 w 2827514"/>
              <a:gd name="connsiteY24" fmla="*/ 1779071 h 2042656"/>
              <a:gd name="connsiteX25" fmla="*/ 1867208 w 2827514"/>
              <a:gd name="connsiteY25" fmla="*/ 1637557 h 2042656"/>
              <a:gd name="connsiteX26" fmla="*/ 1758351 w 2827514"/>
              <a:gd name="connsiteY26" fmla="*/ 1506928 h 2042656"/>
              <a:gd name="connsiteX27" fmla="*/ 1682151 w 2827514"/>
              <a:gd name="connsiteY27" fmla="*/ 1387185 h 2042656"/>
              <a:gd name="connsiteX28" fmla="*/ 1638608 w 2827514"/>
              <a:gd name="connsiteY28" fmla="*/ 1343642 h 2042656"/>
              <a:gd name="connsiteX29" fmla="*/ 1529751 w 2827514"/>
              <a:gd name="connsiteY29" fmla="*/ 1245671 h 2042656"/>
              <a:gd name="connsiteX30" fmla="*/ 1486208 w 2827514"/>
              <a:gd name="connsiteY30" fmla="*/ 1180357 h 2042656"/>
              <a:gd name="connsiteX31" fmla="*/ 1366465 w 2827514"/>
              <a:gd name="connsiteY31" fmla="*/ 1027957 h 2042656"/>
              <a:gd name="connsiteX32" fmla="*/ 1290265 w 2827514"/>
              <a:gd name="connsiteY32" fmla="*/ 962642 h 2042656"/>
              <a:gd name="connsiteX33" fmla="*/ 1007236 w 2827514"/>
              <a:gd name="connsiteY33" fmla="*/ 701385 h 2042656"/>
              <a:gd name="connsiteX34" fmla="*/ 811294 w 2827514"/>
              <a:gd name="connsiteY34" fmla="*/ 646957 h 2042656"/>
              <a:gd name="connsiteX35" fmla="*/ 669779 w 2827514"/>
              <a:gd name="connsiteY35" fmla="*/ 668728 h 2042656"/>
              <a:gd name="connsiteX36" fmla="*/ 550036 w 2827514"/>
              <a:gd name="connsiteY36" fmla="*/ 821128 h 2042656"/>
              <a:gd name="connsiteX37" fmla="*/ 321436 w 2827514"/>
              <a:gd name="connsiteY37" fmla="*/ 1093271 h 2042656"/>
              <a:gd name="connsiteX38" fmla="*/ 103722 w 2827514"/>
              <a:gd name="connsiteY38" fmla="*/ 1104157 h 2042656"/>
              <a:gd name="connsiteX39" fmla="*/ 27522 w 2827514"/>
              <a:gd name="connsiteY39" fmla="*/ 1071500 h 2042656"/>
              <a:gd name="connsiteX40" fmla="*/ 223465 w 2827514"/>
              <a:gd name="connsiteY40" fmla="*/ 744928 h 2042656"/>
              <a:gd name="connsiteX41" fmla="*/ 310551 w 2827514"/>
              <a:gd name="connsiteY41" fmla="*/ 668728 h 2042656"/>
              <a:gd name="connsiteX0" fmla="*/ 457200 w 2974163"/>
              <a:gd name="connsiteY0" fmla="*/ 668728 h 2042656"/>
              <a:gd name="connsiteX1" fmla="*/ 489857 w 2974163"/>
              <a:gd name="connsiteY1" fmla="*/ 581642 h 2042656"/>
              <a:gd name="connsiteX2" fmla="*/ 500743 w 2974163"/>
              <a:gd name="connsiteY2" fmla="*/ 157100 h 2042656"/>
              <a:gd name="connsiteX3" fmla="*/ 533400 w 2974163"/>
              <a:gd name="connsiteY3" fmla="*/ 102671 h 2042656"/>
              <a:gd name="connsiteX4" fmla="*/ 685800 w 2974163"/>
              <a:gd name="connsiteY4" fmla="*/ 15585 h 2042656"/>
              <a:gd name="connsiteX5" fmla="*/ 838200 w 2974163"/>
              <a:gd name="connsiteY5" fmla="*/ 4700 h 2042656"/>
              <a:gd name="connsiteX6" fmla="*/ 1055914 w 2974163"/>
              <a:gd name="connsiteY6" fmla="*/ 48242 h 2042656"/>
              <a:gd name="connsiteX7" fmla="*/ 1306285 w 2974163"/>
              <a:gd name="connsiteY7" fmla="*/ 102671 h 2042656"/>
              <a:gd name="connsiteX8" fmla="*/ 1371600 w 2974163"/>
              <a:gd name="connsiteY8" fmla="*/ 124442 h 2042656"/>
              <a:gd name="connsiteX9" fmla="*/ 1502228 w 2974163"/>
              <a:gd name="connsiteY9" fmla="*/ 189757 h 2042656"/>
              <a:gd name="connsiteX10" fmla="*/ 1600200 w 2974163"/>
              <a:gd name="connsiteY10" fmla="*/ 244185 h 2042656"/>
              <a:gd name="connsiteX11" fmla="*/ 1839685 w 2974163"/>
              <a:gd name="connsiteY11" fmla="*/ 429242 h 2042656"/>
              <a:gd name="connsiteX12" fmla="*/ 1937657 w 2974163"/>
              <a:gd name="connsiteY12" fmla="*/ 516328 h 2042656"/>
              <a:gd name="connsiteX13" fmla="*/ 2122714 w 2974163"/>
              <a:gd name="connsiteY13" fmla="*/ 723157 h 2042656"/>
              <a:gd name="connsiteX14" fmla="*/ 2525485 w 2974163"/>
              <a:gd name="connsiteY14" fmla="*/ 1017071 h 2042656"/>
              <a:gd name="connsiteX15" fmla="*/ 2917371 w 2974163"/>
              <a:gd name="connsiteY15" fmla="*/ 1572242 h 2042656"/>
              <a:gd name="connsiteX16" fmla="*/ 2950028 w 2974163"/>
              <a:gd name="connsiteY16" fmla="*/ 1681100 h 2042656"/>
              <a:gd name="connsiteX17" fmla="*/ 2971800 w 2974163"/>
              <a:gd name="connsiteY17" fmla="*/ 1931471 h 2042656"/>
              <a:gd name="connsiteX18" fmla="*/ 2764971 w 2974163"/>
              <a:gd name="connsiteY18" fmla="*/ 1975014 h 2042656"/>
              <a:gd name="connsiteX19" fmla="*/ 2721428 w 2974163"/>
              <a:gd name="connsiteY19" fmla="*/ 1942357 h 2042656"/>
              <a:gd name="connsiteX20" fmla="*/ 2612571 w 2974163"/>
              <a:gd name="connsiteY20" fmla="*/ 1877042 h 2042656"/>
              <a:gd name="connsiteX21" fmla="*/ 2536371 w 2974163"/>
              <a:gd name="connsiteY21" fmla="*/ 1844385 h 2042656"/>
              <a:gd name="connsiteX22" fmla="*/ 2492828 w 2974163"/>
              <a:gd name="connsiteY22" fmla="*/ 1822614 h 2042656"/>
              <a:gd name="connsiteX23" fmla="*/ 2373085 w 2974163"/>
              <a:gd name="connsiteY23" fmla="*/ 1855271 h 2042656"/>
              <a:gd name="connsiteX24" fmla="*/ 2122714 w 2974163"/>
              <a:gd name="connsiteY24" fmla="*/ 1779071 h 2042656"/>
              <a:gd name="connsiteX25" fmla="*/ 2013857 w 2974163"/>
              <a:gd name="connsiteY25" fmla="*/ 1637557 h 2042656"/>
              <a:gd name="connsiteX26" fmla="*/ 1905000 w 2974163"/>
              <a:gd name="connsiteY26" fmla="*/ 1506928 h 2042656"/>
              <a:gd name="connsiteX27" fmla="*/ 1828800 w 2974163"/>
              <a:gd name="connsiteY27" fmla="*/ 1387185 h 2042656"/>
              <a:gd name="connsiteX28" fmla="*/ 1785257 w 2974163"/>
              <a:gd name="connsiteY28" fmla="*/ 1343642 h 2042656"/>
              <a:gd name="connsiteX29" fmla="*/ 1676400 w 2974163"/>
              <a:gd name="connsiteY29" fmla="*/ 1245671 h 2042656"/>
              <a:gd name="connsiteX30" fmla="*/ 1632857 w 2974163"/>
              <a:gd name="connsiteY30" fmla="*/ 1180357 h 2042656"/>
              <a:gd name="connsiteX31" fmla="*/ 1513114 w 2974163"/>
              <a:gd name="connsiteY31" fmla="*/ 1027957 h 2042656"/>
              <a:gd name="connsiteX32" fmla="*/ 1436914 w 2974163"/>
              <a:gd name="connsiteY32" fmla="*/ 962642 h 2042656"/>
              <a:gd name="connsiteX33" fmla="*/ 1153885 w 2974163"/>
              <a:gd name="connsiteY33" fmla="*/ 701385 h 2042656"/>
              <a:gd name="connsiteX34" fmla="*/ 957943 w 2974163"/>
              <a:gd name="connsiteY34" fmla="*/ 646957 h 2042656"/>
              <a:gd name="connsiteX35" fmla="*/ 816428 w 2974163"/>
              <a:gd name="connsiteY35" fmla="*/ 668728 h 2042656"/>
              <a:gd name="connsiteX36" fmla="*/ 696685 w 2974163"/>
              <a:gd name="connsiteY36" fmla="*/ 821128 h 2042656"/>
              <a:gd name="connsiteX37" fmla="*/ 468085 w 2974163"/>
              <a:gd name="connsiteY37" fmla="*/ 1093271 h 2042656"/>
              <a:gd name="connsiteX38" fmla="*/ 250371 w 2974163"/>
              <a:gd name="connsiteY38" fmla="*/ 1104157 h 2042656"/>
              <a:gd name="connsiteX39" fmla="*/ 174171 w 2974163"/>
              <a:gd name="connsiteY39" fmla="*/ 1071500 h 2042656"/>
              <a:gd name="connsiteX40" fmla="*/ 32657 w 2974163"/>
              <a:gd name="connsiteY40" fmla="*/ 1049728 h 2042656"/>
              <a:gd name="connsiteX41" fmla="*/ 370114 w 2974163"/>
              <a:gd name="connsiteY41" fmla="*/ 744928 h 2042656"/>
              <a:gd name="connsiteX42" fmla="*/ 457200 w 2974163"/>
              <a:gd name="connsiteY42" fmla="*/ 668728 h 2042656"/>
              <a:gd name="connsiteX0" fmla="*/ 457200 w 2974163"/>
              <a:gd name="connsiteY0" fmla="*/ 668728 h 2042656"/>
              <a:gd name="connsiteX1" fmla="*/ 489857 w 2974163"/>
              <a:gd name="connsiteY1" fmla="*/ 581642 h 2042656"/>
              <a:gd name="connsiteX2" fmla="*/ 500743 w 2974163"/>
              <a:gd name="connsiteY2" fmla="*/ 157100 h 2042656"/>
              <a:gd name="connsiteX3" fmla="*/ 533400 w 2974163"/>
              <a:gd name="connsiteY3" fmla="*/ 102671 h 2042656"/>
              <a:gd name="connsiteX4" fmla="*/ 685800 w 2974163"/>
              <a:gd name="connsiteY4" fmla="*/ 15585 h 2042656"/>
              <a:gd name="connsiteX5" fmla="*/ 838200 w 2974163"/>
              <a:gd name="connsiteY5" fmla="*/ 4700 h 2042656"/>
              <a:gd name="connsiteX6" fmla="*/ 1055914 w 2974163"/>
              <a:gd name="connsiteY6" fmla="*/ 48242 h 2042656"/>
              <a:gd name="connsiteX7" fmla="*/ 1306285 w 2974163"/>
              <a:gd name="connsiteY7" fmla="*/ 102671 h 2042656"/>
              <a:gd name="connsiteX8" fmla="*/ 1371600 w 2974163"/>
              <a:gd name="connsiteY8" fmla="*/ 124442 h 2042656"/>
              <a:gd name="connsiteX9" fmla="*/ 1502228 w 2974163"/>
              <a:gd name="connsiteY9" fmla="*/ 189757 h 2042656"/>
              <a:gd name="connsiteX10" fmla="*/ 1600200 w 2974163"/>
              <a:gd name="connsiteY10" fmla="*/ 244185 h 2042656"/>
              <a:gd name="connsiteX11" fmla="*/ 1839685 w 2974163"/>
              <a:gd name="connsiteY11" fmla="*/ 429242 h 2042656"/>
              <a:gd name="connsiteX12" fmla="*/ 1937657 w 2974163"/>
              <a:gd name="connsiteY12" fmla="*/ 516328 h 2042656"/>
              <a:gd name="connsiteX13" fmla="*/ 2122714 w 2974163"/>
              <a:gd name="connsiteY13" fmla="*/ 723157 h 2042656"/>
              <a:gd name="connsiteX14" fmla="*/ 2525485 w 2974163"/>
              <a:gd name="connsiteY14" fmla="*/ 1017071 h 2042656"/>
              <a:gd name="connsiteX15" fmla="*/ 2917371 w 2974163"/>
              <a:gd name="connsiteY15" fmla="*/ 1572242 h 2042656"/>
              <a:gd name="connsiteX16" fmla="*/ 2950028 w 2974163"/>
              <a:gd name="connsiteY16" fmla="*/ 1681100 h 2042656"/>
              <a:gd name="connsiteX17" fmla="*/ 2971800 w 2974163"/>
              <a:gd name="connsiteY17" fmla="*/ 1931471 h 2042656"/>
              <a:gd name="connsiteX18" fmla="*/ 2764971 w 2974163"/>
              <a:gd name="connsiteY18" fmla="*/ 1975014 h 2042656"/>
              <a:gd name="connsiteX19" fmla="*/ 2721428 w 2974163"/>
              <a:gd name="connsiteY19" fmla="*/ 1942357 h 2042656"/>
              <a:gd name="connsiteX20" fmla="*/ 2612571 w 2974163"/>
              <a:gd name="connsiteY20" fmla="*/ 1877042 h 2042656"/>
              <a:gd name="connsiteX21" fmla="*/ 2536371 w 2974163"/>
              <a:gd name="connsiteY21" fmla="*/ 1844385 h 2042656"/>
              <a:gd name="connsiteX22" fmla="*/ 2492828 w 2974163"/>
              <a:gd name="connsiteY22" fmla="*/ 1822614 h 2042656"/>
              <a:gd name="connsiteX23" fmla="*/ 2373085 w 2974163"/>
              <a:gd name="connsiteY23" fmla="*/ 1855271 h 2042656"/>
              <a:gd name="connsiteX24" fmla="*/ 2122714 w 2974163"/>
              <a:gd name="connsiteY24" fmla="*/ 1779071 h 2042656"/>
              <a:gd name="connsiteX25" fmla="*/ 2013857 w 2974163"/>
              <a:gd name="connsiteY25" fmla="*/ 1637557 h 2042656"/>
              <a:gd name="connsiteX26" fmla="*/ 1905000 w 2974163"/>
              <a:gd name="connsiteY26" fmla="*/ 1506928 h 2042656"/>
              <a:gd name="connsiteX27" fmla="*/ 1828800 w 2974163"/>
              <a:gd name="connsiteY27" fmla="*/ 1387185 h 2042656"/>
              <a:gd name="connsiteX28" fmla="*/ 1785257 w 2974163"/>
              <a:gd name="connsiteY28" fmla="*/ 1343642 h 2042656"/>
              <a:gd name="connsiteX29" fmla="*/ 1676400 w 2974163"/>
              <a:gd name="connsiteY29" fmla="*/ 1245671 h 2042656"/>
              <a:gd name="connsiteX30" fmla="*/ 1632857 w 2974163"/>
              <a:gd name="connsiteY30" fmla="*/ 1180357 h 2042656"/>
              <a:gd name="connsiteX31" fmla="*/ 1513114 w 2974163"/>
              <a:gd name="connsiteY31" fmla="*/ 1027957 h 2042656"/>
              <a:gd name="connsiteX32" fmla="*/ 1436914 w 2974163"/>
              <a:gd name="connsiteY32" fmla="*/ 962642 h 2042656"/>
              <a:gd name="connsiteX33" fmla="*/ 1153885 w 2974163"/>
              <a:gd name="connsiteY33" fmla="*/ 701385 h 2042656"/>
              <a:gd name="connsiteX34" fmla="*/ 957943 w 2974163"/>
              <a:gd name="connsiteY34" fmla="*/ 646957 h 2042656"/>
              <a:gd name="connsiteX35" fmla="*/ 816428 w 2974163"/>
              <a:gd name="connsiteY35" fmla="*/ 668728 h 2042656"/>
              <a:gd name="connsiteX36" fmla="*/ 696685 w 2974163"/>
              <a:gd name="connsiteY36" fmla="*/ 821128 h 2042656"/>
              <a:gd name="connsiteX37" fmla="*/ 468085 w 2974163"/>
              <a:gd name="connsiteY37" fmla="*/ 1093271 h 2042656"/>
              <a:gd name="connsiteX38" fmla="*/ 435429 w 2974163"/>
              <a:gd name="connsiteY38" fmla="*/ 1093271 h 2042656"/>
              <a:gd name="connsiteX39" fmla="*/ 250371 w 2974163"/>
              <a:gd name="connsiteY39" fmla="*/ 1104157 h 2042656"/>
              <a:gd name="connsiteX40" fmla="*/ 174171 w 2974163"/>
              <a:gd name="connsiteY40" fmla="*/ 1071500 h 2042656"/>
              <a:gd name="connsiteX41" fmla="*/ 32657 w 2974163"/>
              <a:gd name="connsiteY41" fmla="*/ 1049728 h 2042656"/>
              <a:gd name="connsiteX42" fmla="*/ 370114 w 2974163"/>
              <a:gd name="connsiteY42" fmla="*/ 744928 h 2042656"/>
              <a:gd name="connsiteX43" fmla="*/ 457200 w 2974163"/>
              <a:gd name="connsiteY43" fmla="*/ 668728 h 2042656"/>
              <a:gd name="connsiteX0" fmla="*/ 457200 w 2974163"/>
              <a:gd name="connsiteY0" fmla="*/ 668728 h 2042656"/>
              <a:gd name="connsiteX1" fmla="*/ 489857 w 2974163"/>
              <a:gd name="connsiteY1" fmla="*/ 581642 h 2042656"/>
              <a:gd name="connsiteX2" fmla="*/ 500743 w 2974163"/>
              <a:gd name="connsiteY2" fmla="*/ 157100 h 2042656"/>
              <a:gd name="connsiteX3" fmla="*/ 533400 w 2974163"/>
              <a:gd name="connsiteY3" fmla="*/ 102671 h 2042656"/>
              <a:gd name="connsiteX4" fmla="*/ 685800 w 2974163"/>
              <a:gd name="connsiteY4" fmla="*/ 15585 h 2042656"/>
              <a:gd name="connsiteX5" fmla="*/ 838200 w 2974163"/>
              <a:gd name="connsiteY5" fmla="*/ 4700 h 2042656"/>
              <a:gd name="connsiteX6" fmla="*/ 1055914 w 2974163"/>
              <a:gd name="connsiteY6" fmla="*/ 48242 h 2042656"/>
              <a:gd name="connsiteX7" fmla="*/ 1306285 w 2974163"/>
              <a:gd name="connsiteY7" fmla="*/ 102671 h 2042656"/>
              <a:gd name="connsiteX8" fmla="*/ 1371600 w 2974163"/>
              <a:gd name="connsiteY8" fmla="*/ 124442 h 2042656"/>
              <a:gd name="connsiteX9" fmla="*/ 1502228 w 2974163"/>
              <a:gd name="connsiteY9" fmla="*/ 189757 h 2042656"/>
              <a:gd name="connsiteX10" fmla="*/ 1600200 w 2974163"/>
              <a:gd name="connsiteY10" fmla="*/ 244185 h 2042656"/>
              <a:gd name="connsiteX11" fmla="*/ 1839685 w 2974163"/>
              <a:gd name="connsiteY11" fmla="*/ 429242 h 2042656"/>
              <a:gd name="connsiteX12" fmla="*/ 1937657 w 2974163"/>
              <a:gd name="connsiteY12" fmla="*/ 516328 h 2042656"/>
              <a:gd name="connsiteX13" fmla="*/ 2122714 w 2974163"/>
              <a:gd name="connsiteY13" fmla="*/ 723157 h 2042656"/>
              <a:gd name="connsiteX14" fmla="*/ 2525485 w 2974163"/>
              <a:gd name="connsiteY14" fmla="*/ 1017071 h 2042656"/>
              <a:gd name="connsiteX15" fmla="*/ 2917371 w 2974163"/>
              <a:gd name="connsiteY15" fmla="*/ 1572242 h 2042656"/>
              <a:gd name="connsiteX16" fmla="*/ 2950028 w 2974163"/>
              <a:gd name="connsiteY16" fmla="*/ 1681100 h 2042656"/>
              <a:gd name="connsiteX17" fmla="*/ 2971800 w 2974163"/>
              <a:gd name="connsiteY17" fmla="*/ 1931471 h 2042656"/>
              <a:gd name="connsiteX18" fmla="*/ 2764971 w 2974163"/>
              <a:gd name="connsiteY18" fmla="*/ 1975014 h 2042656"/>
              <a:gd name="connsiteX19" fmla="*/ 2721428 w 2974163"/>
              <a:gd name="connsiteY19" fmla="*/ 1942357 h 2042656"/>
              <a:gd name="connsiteX20" fmla="*/ 2612571 w 2974163"/>
              <a:gd name="connsiteY20" fmla="*/ 1877042 h 2042656"/>
              <a:gd name="connsiteX21" fmla="*/ 2536371 w 2974163"/>
              <a:gd name="connsiteY21" fmla="*/ 1844385 h 2042656"/>
              <a:gd name="connsiteX22" fmla="*/ 2492828 w 2974163"/>
              <a:gd name="connsiteY22" fmla="*/ 1822614 h 2042656"/>
              <a:gd name="connsiteX23" fmla="*/ 2373085 w 2974163"/>
              <a:gd name="connsiteY23" fmla="*/ 1855271 h 2042656"/>
              <a:gd name="connsiteX24" fmla="*/ 2122714 w 2974163"/>
              <a:gd name="connsiteY24" fmla="*/ 1779071 h 2042656"/>
              <a:gd name="connsiteX25" fmla="*/ 2013857 w 2974163"/>
              <a:gd name="connsiteY25" fmla="*/ 1637557 h 2042656"/>
              <a:gd name="connsiteX26" fmla="*/ 1905000 w 2974163"/>
              <a:gd name="connsiteY26" fmla="*/ 1506928 h 2042656"/>
              <a:gd name="connsiteX27" fmla="*/ 1828800 w 2974163"/>
              <a:gd name="connsiteY27" fmla="*/ 1387185 h 2042656"/>
              <a:gd name="connsiteX28" fmla="*/ 1785257 w 2974163"/>
              <a:gd name="connsiteY28" fmla="*/ 1343642 h 2042656"/>
              <a:gd name="connsiteX29" fmla="*/ 1676400 w 2974163"/>
              <a:gd name="connsiteY29" fmla="*/ 1245671 h 2042656"/>
              <a:gd name="connsiteX30" fmla="*/ 1632857 w 2974163"/>
              <a:gd name="connsiteY30" fmla="*/ 1180357 h 2042656"/>
              <a:gd name="connsiteX31" fmla="*/ 1513114 w 2974163"/>
              <a:gd name="connsiteY31" fmla="*/ 1027957 h 2042656"/>
              <a:gd name="connsiteX32" fmla="*/ 1436914 w 2974163"/>
              <a:gd name="connsiteY32" fmla="*/ 962642 h 2042656"/>
              <a:gd name="connsiteX33" fmla="*/ 1153885 w 2974163"/>
              <a:gd name="connsiteY33" fmla="*/ 701385 h 2042656"/>
              <a:gd name="connsiteX34" fmla="*/ 957943 w 2974163"/>
              <a:gd name="connsiteY34" fmla="*/ 646957 h 2042656"/>
              <a:gd name="connsiteX35" fmla="*/ 816428 w 2974163"/>
              <a:gd name="connsiteY35" fmla="*/ 668728 h 2042656"/>
              <a:gd name="connsiteX36" fmla="*/ 696685 w 2974163"/>
              <a:gd name="connsiteY36" fmla="*/ 821128 h 2042656"/>
              <a:gd name="connsiteX37" fmla="*/ 468085 w 2974163"/>
              <a:gd name="connsiteY37" fmla="*/ 1093271 h 2042656"/>
              <a:gd name="connsiteX38" fmla="*/ 250371 w 2974163"/>
              <a:gd name="connsiteY38" fmla="*/ 1104157 h 2042656"/>
              <a:gd name="connsiteX39" fmla="*/ 174171 w 2974163"/>
              <a:gd name="connsiteY39" fmla="*/ 1071500 h 2042656"/>
              <a:gd name="connsiteX40" fmla="*/ 32657 w 2974163"/>
              <a:gd name="connsiteY40" fmla="*/ 1049728 h 2042656"/>
              <a:gd name="connsiteX41" fmla="*/ 370114 w 2974163"/>
              <a:gd name="connsiteY41" fmla="*/ 744928 h 2042656"/>
              <a:gd name="connsiteX42" fmla="*/ 457200 w 2974163"/>
              <a:gd name="connsiteY42" fmla="*/ 668728 h 2042656"/>
              <a:gd name="connsiteX0" fmla="*/ 457200 w 2974163"/>
              <a:gd name="connsiteY0" fmla="*/ 668728 h 2042656"/>
              <a:gd name="connsiteX1" fmla="*/ 489857 w 2974163"/>
              <a:gd name="connsiteY1" fmla="*/ 581642 h 2042656"/>
              <a:gd name="connsiteX2" fmla="*/ 500743 w 2974163"/>
              <a:gd name="connsiteY2" fmla="*/ 157100 h 2042656"/>
              <a:gd name="connsiteX3" fmla="*/ 533400 w 2974163"/>
              <a:gd name="connsiteY3" fmla="*/ 102671 h 2042656"/>
              <a:gd name="connsiteX4" fmla="*/ 685800 w 2974163"/>
              <a:gd name="connsiteY4" fmla="*/ 15585 h 2042656"/>
              <a:gd name="connsiteX5" fmla="*/ 838200 w 2974163"/>
              <a:gd name="connsiteY5" fmla="*/ 4700 h 2042656"/>
              <a:gd name="connsiteX6" fmla="*/ 1055914 w 2974163"/>
              <a:gd name="connsiteY6" fmla="*/ 48242 h 2042656"/>
              <a:gd name="connsiteX7" fmla="*/ 1306285 w 2974163"/>
              <a:gd name="connsiteY7" fmla="*/ 102671 h 2042656"/>
              <a:gd name="connsiteX8" fmla="*/ 1371600 w 2974163"/>
              <a:gd name="connsiteY8" fmla="*/ 124442 h 2042656"/>
              <a:gd name="connsiteX9" fmla="*/ 1502228 w 2974163"/>
              <a:gd name="connsiteY9" fmla="*/ 189757 h 2042656"/>
              <a:gd name="connsiteX10" fmla="*/ 1600200 w 2974163"/>
              <a:gd name="connsiteY10" fmla="*/ 244185 h 2042656"/>
              <a:gd name="connsiteX11" fmla="*/ 1839685 w 2974163"/>
              <a:gd name="connsiteY11" fmla="*/ 429242 h 2042656"/>
              <a:gd name="connsiteX12" fmla="*/ 1937657 w 2974163"/>
              <a:gd name="connsiteY12" fmla="*/ 516328 h 2042656"/>
              <a:gd name="connsiteX13" fmla="*/ 2122714 w 2974163"/>
              <a:gd name="connsiteY13" fmla="*/ 723157 h 2042656"/>
              <a:gd name="connsiteX14" fmla="*/ 2525485 w 2974163"/>
              <a:gd name="connsiteY14" fmla="*/ 1017071 h 2042656"/>
              <a:gd name="connsiteX15" fmla="*/ 2917371 w 2974163"/>
              <a:gd name="connsiteY15" fmla="*/ 1572242 h 2042656"/>
              <a:gd name="connsiteX16" fmla="*/ 2950028 w 2974163"/>
              <a:gd name="connsiteY16" fmla="*/ 1681100 h 2042656"/>
              <a:gd name="connsiteX17" fmla="*/ 2971800 w 2974163"/>
              <a:gd name="connsiteY17" fmla="*/ 1931471 h 2042656"/>
              <a:gd name="connsiteX18" fmla="*/ 2764971 w 2974163"/>
              <a:gd name="connsiteY18" fmla="*/ 1975014 h 2042656"/>
              <a:gd name="connsiteX19" fmla="*/ 2721428 w 2974163"/>
              <a:gd name="connsiteY19" fmla="*/ 1942357 h 2042656"/>
              <a:gd name="connsiteX20" fmla="*/ 2612571 w 2974163"/>
              <a:gd name="connsiteY20" fmla="*/ 1877042 h 2042656"/>
              <a:gd name="connsiteX21" fmla="*/ 2536371 w 2974163"/>
              <a:gd name="connsiteY21" fmla="*/ 1844385 h 2042656"/>
              <a:gd name="connsiteX22" fmla="*/ 2492828 w 2974163"/>
              <a:gd name="connsiteY22" fmla="*/ 1822614 h 2042656"/>
              <a:gd name="connsiteX23" fmla="*/ 2373085 w 2974163"/>
              <a:gd name="connsiteY23" fmla="*/ 1855271 h 2042656"/>
              <a:gd name="connsiteX24" fmla="*/ 2122714 w 2974163"/>
              <a:gd name="connsiteY24" fmla="*/ 1779071 h 2042656"/>
              <a:gd name="connsiteX25" fmla="*/ 2013857 w 2974163"/>
              <a:gd name="connsiteY25" fmla="*/ 1637557 h 2042656"/>
              <a:gd name="connsiteX26" fmla="*/ 1905000 w 2974163"/>
              <a:gd name="connsiteY26" fmla="*/ 1506928 h 2042656"/>
              <a:gd name="connsiteX27" fmla="*/ 1828800 w 2974163"/>
              <a:gd name="connsiteY27" fmla="*/ 1387185 h 2042656"/>
              <a:gd name="connsiteX28" fmla="*/ 1785257 w 2974163"/>
              <a:gd name="connsiteY28" fmla="*/ 1343642 h 2042656"/>
              <a:gd name="connsiteX29" fmla="*/ 1676400 w 2974163"/>
              <a:gd name="connsiteY29" fmla="*/ 1245671 h 2042656"/>
              <a:gd name="connsiteX30" fmla="*/ 1632857 w 2974163"/>
              <a:gd name="connsiteY30" fmla="*/ 1180357 h 2042656"/>
              <a:gd name="connsiteX31" fmla="*/ 1513114 w 2974163"/>
              <a:gd name="connsiteY31" fmla="*/ 1027957 h 2042656"/>
              <a:gd name="connsiteX32" fmla="*/ 1436914 w 2974163"/>
              <a:gd name="connsiteY32" fmla="*/ 962642 h 2042656"/>
              <a:gd name="connsiteX33" fmla="*/ 1153885 w 2974163"/>
              <a:gd name="connsiteY33" fmla="*/ 701385 h 2042656"/>
              <a:gd name="connsiteX34" fmla="*/ 957943 w 2974163"/>
              <a:gd name="connsiteY34" fmla="*/ 646957 h 2042656"/>
              <a:gd name="connsiteX35" fmla="*/ 816428 w 2974163"/>
              <a:gd name="connsiteY35" fmla="*/ 668728 h 2042656"/>
              <a:gd name="connsiteX36" fmla="*/ 696685 w 2974163"/>
              <a:gd name="connsiteY36" fmla="*/ 821128 h 2042656"/>
              <a:gd name="connsiteX37" fmla="*/ 250371 w 2974163"/>
              <a:gd name="connsiteY37" fmla="*/ 1104157 h 2042656"/>
              <a:gd name="connsiteX38" fmla="*/ 174171 w 2974163"/>
              <a:gd name="connsiteY38" fmla="*/ 1071500 h 2042656"/>
              <a:gd name="connsiteX39" fmla="*/ 32657 w 2974163"/>
              <a:gd name="connsiteY39" fmla="*/ 1049728 h 2042656"/>
              <a:gd name="connsiteX40" fmla="*/ 370114 w 2974163"/>
              <a:gd name="connsiteY40" fmla="*/ 744928 h 2042656"/>
              <a:gd name="connsiteX41" fmla="*/ 457200 w 2974163"/>
              <a:gd name="connsiteY41" fmla="*/ 668728 h 204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74163" h="2042656">
                <a:moveTo>
                  <a:pt x="457200" y="668728"/>
                </a:moveTo>
                <a:cubicBezTo>
                  <a:pt x="468086" y="648771"/>
                  <a:pt x="482600" y="666913"/>
                  <a:pt x="489857" y="581642"/>
                </a:cubicBezTo>
                <a:cubicBezTo>
                  <a:pt x="480840" y="440369"/>
                  <a:pt x="487927" y="298079"/>
                  <a:pt x="500743" y="157100"/>
                </a:cubicBezTo>
                <a:cubicBezTo>
                  <a:pt x="502659" y="136029"/>
                  <a:pt x="516593" y="115524"/>
                  <a:pt x="533400" y="102671"/>
                </a:cubicBezTo>
                <a:cubicBezTo>
                  <a:pt x="579877" y="67130"/>
                  <a:pt x="630098" y="33489"/>
                  <a:pt x="685800" y="15585"/>
                </a:cubicBezTo>
                <a:cubicBezTo>
                  <a:pt x="734286" y="0"/>
                  <a:pt x="787400" y="8328"/>
                  <a:pt x="838200" y="4700"/>
                </a:cubicBezTo>
                <a:cubicBezTo>
                  <a:pt x="999428" y="24852"/>
                  <a:pt x="851481" y="2812"/>
                  <a:pt x="1055914" y="48242"/>
                </a:cubicBezTo>
                <a:cubicBezTo>
                  <a:pt x="1184174" y="76744"/>
                  <a:pt x="1098484" y="33406"/>
                  <a:pt x="1306285" y="102671"/>
                </a:cubicBezTo>
                <a:cubicBezTo>
                  <a:pt x="1328057" y="109928"/>
                  <a:pt x="1350629" y="115121"/>
                  <a:pt x="1371600" y="124442"/>
                </a:cubicBezTo>
                <a:cubicBezTo>
                  <a:pt x="1416086" y="144214"/>
                  <a:pt x="1459104" y="167168"/>
                  <a:pt x="1502228" y="189757"/>
                </a:cubicBezTo>
                <a:cubicBezTo>
                  <a:pt x="1535321" y="207092"/>
                  <a:pt x="1569734" y="222564"/>
                  <a:pt x="1600200" y="244185"/>
                </a:cubicBezTo>
                <a:cubicBezTo>
                  <a:pt x="1682472" y="302572"/>
                  <a:pt x="1761155" y="365911"/>
                  <a:pt x="1839685" y="429242"/>
                </a:cubicBezTo>
                <a:cubicBezTo>
                  <a:pt x="1873697" y="456671"/>
                  <a:pt x="1907349" y="484854"/>
                  <a:pt x="1937657" y="516328"/>
                </a:cubicBezTo>
                <a:cubicBezTo>
                  <a:pt x="2001826" y="582965"/>
                  <a:pt x="2052291" y="663167"/>
                  <a:pt x="2122714" y="723157"/>
                </a:cubicBezTo>
                <a:cubicBezTo>
                  <a:pt x="2249235" y="830934"/>
                  <a:pt x="2420239" y="888437"/>
                  <a:pt x="2525485" y="1017071"/>
                </a:cubicBezTo>
                <a:cubicBezTo>
                  <a:pt x="2799855" y="1352412"/>
                  <a:pt x="2667034" y="1168922"/>
                  <a:pt x="2917371" y="1572242"/>
                </a:cubicBezTo>
                <a:cubicBezTo>
                  <a:pt x="2928257" y="1608528"/>
                  <a:pt x="2948807" y="1643236"/>
                  <a:pt x="2950028" y="1681100"/>
                </a:cubicBezTo>
                <a:cubicBezTo>
                  <a:pt x="2958435" y="1941712"/>
                  <a:pt x="2853069" y="1872107"/>
                  <a:pt x="2971800" y="1931471"/>
                </a:cubicBezTo>
                <a:cubicBezTo>
                  <a:pt x="2949563" y="2042656"/>
                  <a:pt x="2974163" y="2013049"/>
                  <a:pt x="2764971" y="1975014"/>
                </a:cubicBezTo>
                <a:cubicBezTo>
                  <a:pt x="2747121" y="1971768"/>
                  <a:pt x="2736689" y="1952168"/>
                  <a:pt x="2721428" y="1942357"/>
                </a:cubicBezTo>
                <a:cubicBezTo>
                  <a:pt x="2685833" y="1919474"/>
                  <a:pt x="2649969" y="1896841"/>
                  <a:pt x="2612571" y="1877042"/>
                </a:cubicBezTo>
                <a:cubicBezTo>
                  <a:pt x="2588148" y="1864112"/>
                  <a:pt x="2561528" y="1855820"/>
                  <a:pt x="2536371" y="1844385"/>
                </a:cubicBezTo>
                <a:cubicBezTo>
                  <a:pt x="2521598" y="1837670"/>
                  <a:pt x="2507342" y="1829871"/>
                  <a:pt x="2492828" y="1822614"/>
                </a:cubicBezTo>
                <a:cubicBezTo>
                  <a:pt x="2452914" y="1833500"/>
                  <a:pt x="2414424" y="1853617"/>
                  <a:pt x="2373085" y="1855271"/>
                </a:cubicBezTo>
                <a:cubicBezTo>
                  <a:pt x="2241848" y="1860521"/>
                  <a:pt x="2223212" y="1834904"/>
                  <a:pt x="2122714" y="1779071"/>
                </a:cubicBezTo>
                <a:cubicBezTo>
                  <a:pt x="2086428" y="1731900"/>
                  <a:pt x="2053046" y="1682345"/>
                  <a:pt x="2013857" y="1637557"/>
                </a:cubicBezTo>
                <a:cubicBezTo>
                  <a:pt x="1981070" y="1600086"/>
                  <a:pt x="1934761" y="1551570"/>
                  <a:pt x="1905000" y="1506928"/>
                </a:cubicBezTo>
                <a:cubicBezTo>
                  <a:pt x="1878757" y="1467563"/>
                  <a:pt x="1856778" y="1425337"/>
                  <a:pt x="1828800" y="1387185"/>
                </a:cubicBezTo>
                <a:cubicBezTo>
                  <a:pt x="1816661" y="1370632"/>
                  <a:pt x="1800299" y="1357609"/>
                  <a:pt x="1785257" y="1343642"/>
                </a:cubicBezTo>
                <a:cubicBezTo>
                  <a:pt x="1749484" y="1310424"/>
                  <a:pt x="1709709" y="1281359"/>
                  <a:pt x="1676400" y="1245671"/>
                </a:cubicBezTo>
                <a:cubicBezTo>
                  <a:pt x="1658546" y="1226542"/>
                  <a:pt x="1648557" y="1201290"/>
                  <a:pt x="1632857" y="1180357"/>
                </a:cubicBezTo>
                <a:cubicBezTo>
                  <a:pt x="1594094" y="1128673"/>
                  <a:pt x="1556332" y="1075978"/>
                  <a:pt x="1513114" y="1027957"/>
                </a:cubicBezTo>
                <a:cubicBezTo>
                  <a:pt x="1490735" y="1003091"/>
                  <a:pt x="1459986" y="986867"/>
                  <a:pt x="1436914" y="962642"/>
                </a:cubicBezTo>
                <a:cubicBezTo>
                  <a:pt x="1328109" y="848396"/>
                  <a:pt x="1298632" y="766755"/>
                  <a:pt x="1153885" y="701385"/>
                </a:cubicBezTo>
                <a:cubicBezTo>
                  <a:pt x="1092106" y="673485"/>
                  <a:pt x="1023257" y="665100"/>
                  <a:pt x="957943" y="646957"/>
                </a:cubicBezTo>
                <a:cubicBezTo>
                  <a:pt x="910771" y="654214"/>
                  <a:pt x="856139" y="642254"/>
                  <a:pt x="816428" y="668728"/>
                </a:cubicBezTo>
                <a:cubicBezTo>
                  <a:pt x="762673" y="704564"/>
                  <a:pt x="732521" y="767373"/>
                  <a:pt x="696685" y="821128"/>
                </a:cubicBezTo>
                <a:cubicBezTo>
                  <a:pt x="602342" y="893699"/>
                  <a:pt x="337457" y="1062428"/>
                  <a:pt x="250371" y="1104157"/>
                </a:cubicBezTo>
                <a:cubicBezTo>
                  <a:pt x="224971" y="1093271"/>
                  <a:pt x="181763" y="1098071"/>
                  <a:pt x="174171" y="1071500"/>
                </a:cubicBezTo>
                <a:cubicBezTo>
                  <a:pt x="163285" y="1062429"/>
                  <a:pt x="0" y="1104157"/>
                  <a:pt x="32657" y="1049728"/>
                </a:cubicBezTo>
                <a:cubicBezTo>
                  <a:pt x="65314" y="995299"/>
                  <a:pt x="324757" y="808428"/>
                  <a:pt x="370114" y="744928"/>
                </a:cubicBezTo>
                <a:cubicBezTo>
                  <a:pt x="417286" y="677799"/>
                  <a:pt x="437243" y="695942"/>
                  <a:pt x="457200" y="668728"/>
                </a:cubicBezTo>
                <a:close/>
              </a:path>
            </a:pathLst>
          </a:custGeom>
          <a:solidFill>
            <a:schemeClr val="bg2">
              <a:alpha val="7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olorsteelhead.tif"/>
          <p:cNvPicPr>
            <a:picLocks noChangeAspect="1"/>
          </p:cNvPicPr>
          <p:nvPr/>
        </p:nvPicPr>
        <p:blipFill>
          <a:blip r:embed="rId6" cstate="print"/>
          <a:stretch>
            <a:fillRect/>
          </a:stretch>
        </p:blipFill>
        <p:spPr>
          <a:xfrm>
            <a:off x="7086600" y="4648200"/>
            <a:ext cx="769925" cy="251460"/>
          </a:xfrm>
          <a:prstGeom prst="rect">
            <a:avLst/>
          </a:prstGeom>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par>
                          <p:cTn id="11" fill="hold">
                            <p:stCondLst>
                              <p:cond delay="2000"/>
                            </p:stCondLst>
                            <p:childTnLst>
                              <p:par>
                                <p:cTn id="12" presetID="0" presetClass="path" presetSubtype="0" accel="50000" decel="50000" fill="hold" nodeType="afterEffect">
                                  <p:stCondLst>
                                    <p:cond delay="2000"/>
                                  </p:stCondLst>
                                  <p:childTnLst>
                                    <p:animMotion origin="layout" path="M -0.03854 -0.02777 C -0.04288 -0.03148 -0.04774 -0.03425 -0.05156 -0.03888 C -0.0585 -0.05185 -0.06875 -0.09421 -0.08003 -0.10555 C -0.08576 -0.10995 -0.11128 -0.1074 -0.11944 -0.10694 C -0.12257 -0.10555 -0.12604 -0.10462 -0.12899 -0.10231 C -0.13159 -0.10023 -0.1368 -0.09074 -0.13854 -0.08819 C -0.14791 -0.07476 -0.16232 -0.05 -0.17777 -0.04675 C -0.18472 -0.04537 -0.22031 -0.04398 -0.22309 -0.04375 C -0.24548 -0.02523 -0.27569 -0.01851 -0.30156 -0.01504 C -0.3059 -0.01365 -0.32326 -0.0081 -0.32656 -0.00879 C -0.35902 -0.01458 -0.38906 -0.03819 -0.41944 -0.05324 C -0.44045 -0.04375 -0.43333 -0.01458 -0.45399 -0.00555 C -0.46875 -0.00833 -0.47882 -0.00046 -0.48489 -0.02152 C -0.4809 -0.02847 -0.4901 -0.04305 -0.48611 -0.05 C -0.4809 -0.05902 -0.47309 -0.06898 -0.47309 -0.06875 " pathEditMode="relative" rAng="0" ptsTypes="fffffffffffffff">
                                      <p:cBhvr>
                                        <p:cTn id="13" dur="5000" fill="hold"/>
                                        <p:tgtEl>
                                          <p:spTgt spid="8"/>
                                        </p:tgtEl>
                                        <p:attrNameLst>
                                          <p:attrName>ppt_x</p:attrName>
                                          <p:attrName>ppt_y</p:attrName>
                                        </p:attrNameLst>
                                      </p:cBhvr>
                                      <p:rCtr x="-22600" y="-2800"/>
                                    </p:animMotion>
                                  </p:childTnLst>
                                </p:cTn>
                              </p:par>
                            </p:childTnLst>
                          </p:cTn>
                        </p:par>
                        <p:par>
                          <p:cTn id="14" fill="hold">
                            <p:stCondLst>
                              <p:cond delay="9000"/>
                            </p:stCondLst>
                            <p:childTnLst>
                              <p:par>
                                <p:cTn id="15" presetID="10" presetClass="exit" presetSubtype="0" fill="hold" grpId="1" nodeType="afterEffect">
                                  <p:stCondLst>
                                    <p:cond delay="0"/>
                                  </p:stCondLst>
                                  <p:childTnLst>
                                    <p:animEffect transition="out" filter="fade">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childTnLst>
                          </p:cTn>
                        </p:par>
                        <p:par>
                          <p:cTn id="18" fill="hold">
                            <p:stCondLst>
                              <p:cond delay="11000"/>
                            </p:stCondLst>
                            <p:childTnLst>
                              <p:par>
                                <p:cTn id="19" presetID="10" presetClass="exit" presetSubtype="0" fill="hold" nodeType="afterEffect">
                                  <p:stCondLst>
                                    <p:cond delay="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childTnLst>
                          </p:cTn>
                        </p:par>
                        <p:par>
                          <p:cTn id="22" fill="hold">
                            <p:stCondLst>
                              <p:cond delay="13000"/>
                            </p:stCondLst>
                            <p:childTnLst>
                              <p:par>
                                <p:cTn id="23" presetID="10" presetClass="exit" presetSubtype="0" fill="hold" nodeType="afterEffect">
                                  <p:stCondLst>
                                    <p:cond delay="0"/>
                                  </p:stCondLst>
                                  <p:childTnLst>
                                    <p:animEffect transition="out" filter="fade">
                                      <p:cBhvr>
                                        <p:cTn id="24" dur="2000"/>
                                        <p:tgtEl>
                                          <p:spTgt spid="4098"/>
                                        </p:tgtEl>
                                      </p:cBhvr>
                                    </p:animEffect>
                                    <p:set>
                                      <p:cBhvr>
                                        <p:cTn id="25" dur="1" fill="hold">
                                          <p:stCondLst>
                                            <p:cond delay="1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3200" dirty="0" smtClean="0"/>
              <a:t>Bull Trout</a:t>
            </a:r>
            <a:endParaRPr lang="en-US" sz="3200" dirty="0"/>
          </a:p>
        </p:txBody>
      </p:sp>
      <p:pic>
        <p:nvPicPr>
          <p:cNvPr id="7" name="Content Placeholder 6" descr="bulltrout.jpg"/>
          <p:cNvPicPr>
            <a:picLocks noGrp="1" noChangeAspect="1"/>
          </p:cNvPicPr>
          <p:nvPr>
            <p:ph idx="1"/>
          </p:nvPr>
        </p:nvPicPr>
        <p:blipFill>
          <a:blip r:embed="rId3"/>
          <a:srcRect t="-164" b="77"/>
          <a:stretch>
            <a:fillRect/>
          </a:stretch>
        </p:blipFill>
        <p:spPr>
          <a:xfrm>
            <a:off x="0" y="914400"/>
            <a:ext cx="4114800" cy="2667000"/>
          </a:xfrm>
        </p:spPr>
      </p:pic>
      <p:pic>
        <p:nvPicPr>
          <p:cNvPr id="3074" name="Picture 2" descr="http://www.wildrockiesalliance.org/assets/pix/maps/BTmap.jpg"/>
          <p:cNvPicPr>
            <a:picLocks noChangeAspect="1" noChangeArrowheads="1"/>
          </p:cNvPicPr>
          <p:nvPr/>
        </p:nvPicPr>
        <p:blipFill>
          <a:blip r:embed="rId4"/>
          <a:srcRect r="1818"/>
          <a:stretch>
            <a:fillRect/>
          </a:stretch>
        </p:blipFill>
        <p:spPr bwMode="auto">
          <a:xfrm>
            <a:off x="0" y="3581400"/>
            <a:ext cx="4114800" cy="3276600"/>
          </a:xfrm>
          <a:prstGeom prst="rect">
            <a:avLst/>
          </a:prstGeom>
          <a:noFill/>
        </p:spPr>
      </p:pic>
      <p:pic>
        <p:nvPicPr>
          <p:cNvPr id="8" name="Picture 7" descr="bulltrouthistoricrange.jpg"/>
          <p:cNvPicPr>
            <a:picLocks noChangeAspect="1"/>
          </p:cNvPicPr>
          <p:nvPr/>
        </p:nvPicPr>
        <p:blipFill>
          <a:blip r:embed="rId5"/>
          <a:stretch>
            <a:fillRect/>
          </a:stretch>
        </p:blipFill>
        <p:spPr>
          <a:xfrm>
            <a:off x="4114800" y="3276600"/>
            <a:ext cx="5029200" cy="3581400"/>
          </a:xfrm>
          <a:prstGeom prst="rect">
            <a:avLst/>
          </a:prstGeom>
        </p:spPr>
      </p:pic>
      <p:pic>
        <p:nvPicPr>
          <p:cNvPr id="10" name="Picture 9" descr="dosewallips-river3.jpg"/>
          <p:cNvPicPr>
            <a:picLocks noChangeAspect="1"/>
          </p:cNvPicPr>
          <p:nvPr/>
        </p:nvPicPr>
        <p:blipFill>
          <a:blip r:embed="rId6"/>
          <a:srcRect/>
          <a:stretch>
            <a:fillRect/>
          </a:stretch>
        </p:blipFill>
        <p:spPr>
          <a:xfrm>
            <a:off x="4114800" y="914400"/>
            <a:ext cx="5029200" cy="2362200"/>
          </a:xfrm>
          <a:prstGeom prst="rect">
            <a:avLst/>
          </a:prstGeom>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sz="3200" dirty="0" smtClean="0"/>
              <a:t>Other Anadromous Trout Species</a:t>
            </a:r>
            <a:endParaRPr lang="en-US" sz="3200" dirty="0"/>
          </a:p>
        </p:txBody>
      </p:sp>
      <p:pic>
        <p:nvPicPr>
          <p:cNvPr id="6" name="Picture 5" descr="Dolly Varden2.jpg"/>
          <p:cNvPicPr>
            <a:picLocks noChangeAspect="1"/>
          </p:cNvPicPr>
          <p:nvPr/>
        </p:nvPicPr>
        <p:blipFill>
          <a:blip r:embed="rId3"/>
          <a:srcRect l="1775" t="3217" r="2728" b="3488"/>
          <a:stretch>
            <a:fillRect/>
          </a:stretch>
        </p:blipFill>
        <p:spPr>
          <a:xfrm>
            <a:off x="2209800" y="3657600"/>
            <a:ext cx="4572000" cy="1752600"/>
          </a:xfrm>
          <a:prstGeom prst="rect">
            <a:avLst/>
          </a:prstGeom>
        </p:spPr>
      </p:pic>
      <p:pic>
        <p:nvPicPr>
          <p:cNvPr id="7" name="Picture 6" descr="Coastalcutthroattrout.jpg"/>
          <p:cNvPicPr>
            <a:picLocks noChangeAspect="1"/>
          </p:cNvPicPr>
          <p:nvPr/>
        </p:nvPicPr>
        <p:blipFill>
          <a:blip r:embed="rId4"/>
          <a:srcRect l="2148" t="6039" r="3516" b="6039"/>
          <a:stretch>
            <a:fillRect/>
          </a:stretch>
        </p:blipFill>
        <p:spPr>
          <a:xfrm>
            <a:off x="2514600" y="1066800"/>
            <a:ext cx="4114800" cy="1676400"/>
          </a:xfrm>
          <a:prstGeom prst="rect">
            <a:avLst/>
          </a:prstGeom>
        </p:spPr>
      </p:pic>
      <p:sp>
        <p:nvSpPr>
          <p:cNvPr id="9" name="TextBox 8"/>
          <p:cNvSpPr txBox="1"/>
          <p:nvPr/>
        </p:nvSpPr>
        <p:spPr>
          <a:xfrm>
            <a:off x="2743200" y="2895600"/>
            <a:ext cx="3733800" cy="461665"/>
          </a:xfrm>
          <a:prstGeom prst="rect">
            <a:avLst/>
          </a:prstGeom>
          <a:noFill/>
        </p:spPr>
        <p:txBody>
          <a:bodyPr wrap="square" rtlCol="0">
            <a:spAutoFit/>
          </a:bodyPr>
          <a:lstStyle/>
          <a:p>
            <a:r>
              <a:rPr lang="en-US" sz="2400" b="1" dirty="0" smtClean="0"/>
              <a:t>Coastal cutthroat </a:t>
            </a:r>
            <a:r>
              <a:rPr lang="en-US" sz="2000" b="1" i="1" dirty="0" smtClean="0"/>
              <a:t>O. </a:t>
            </a:r>
            <a:r>
              <a:rPr lang="en-US" sz="2000" b="1" i="1" dirty="0" err="1" smtClean="0"/>
              <a:t>clark</a:t>
            </a:r>
            <a:r>
              <a:rPr lang="en-US" sz="2400" b="1" i="1" dirty="0" err="1" smtClean="0"/>
              <a:t>i</a:t>
            </a:r>
            <a:endParaRPr lang="en-US" sz="2400" b="1" i="1" dirty="0"/>
          </a:p>
        </p:txBody>
      </p:sp>
      <p:sp>
        <p:nvSpPr>
          <p:cNvPr id="10" name="TextBox 9"/>
          <p:cNvSpPr txBox="1"/>
          <p:nvPr/>
        </p:nvSpPr>
        <p:spPr>
          <a:xfrm>
            <a:off x="2514600" y="5562600"/>
            <a:ext cx="4191000" cy="461665"/>
          </a:xfrm>
          <a:prstGeom prst="rect">
            <a:avLst/>
          </a:prstGeom>
          <a:noFill/>
        </p:spPr>
        <p:txBody>
          <a:bodyPr wrap="square" rtlCol="0">
            <a:spAutoFit/>
          </a:bodyPr>
          <a:lstStyle/>
          <a:p>
            <a:r>
              <a:rPr lang="en-US" sz="2400" b="1" dirty="0" smtClean="0"/>
              <a:t>Dolly </a:t>
            </a:r>
            <a:r>
              <a:rPr lang="en-US" sz="2400" b="1" dirty="0" err="1" smtClean="0"/>
              <a:t>Varden</a:t>
            </a:r>
            <a:r>
              <a:rPr lang="en-US" sz="2400" b="1" dirty="0" smtClean="0"/>
              <a:t> </a:t>
            </a:r>
            <a:r>
              <a:rPr lang="en-US" sz="2000" b="1" i="1" dirty="0" err="1" smtClean="0"/>
              <a:t>Salvelinus</a:t>
            </a:r>
            <a:r>
              <a:rPr lang="en-US" sz="2000" b="1" i="1" dirty="0" smtClean="0"/>
              <a:t> </a:t>
            </a:r>
            <a:r>
              <a:rPr lang="en-US" sz="2000" b="1" i="1" dirty="0" err="1" smtClean="0"/>
              <a:t>malma</a:t>
            </a:r>
            <a:endParaRPr lang="en-US" sz="2000" b="1" i="1" dirty="0"/>
          </a:p>
        </p:txBody>
      </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274638"/>
            <a:ext cx="2362200" cy="1143000"/>
          </a:xfrm>
        </p:spPr>
        <p:txBody>
          <a:bodyPr>
            <a:normAutofit/>
          </a:bodyPr>
          <a:lstStyle/>
          <a:p>
            <a:r>
              <a:rPr lang="en-US" sz="3200" dirty="0" err="1" smtClean="0"/>
              <a:t>Masu</a:t>
            </a:r>
            <a:r>
              <a:rPr lang="en-US" sz="3200" dirty="0" smtClean="0"/>
              <a:t/>
            </a:r>
            <a:br>
              <a:rPr lang="en-US" sz="3200" dirty="0" smtClean="0"/>
            </a:br>
            <a:r>
              <a:rPr lang="en-US" sz="3200" dirty="0" smtClean="0"/>
              <a:t>Salmon</a:t>
            </a:r>
            <a:endParaRPr lang="en-US" sz="3200" dirty="0"/>
          </a:p>
        </p:txBody>
      </p:sp>
      <p:pic>
        <p:nvPicPr>
          <p:cNvPr id="5" name="Content Placeholder 4" descr="Masusalmon.jpg"/>
          <p:cNvPicPr>
            <a:picLocks noGrp="1" noChangeAspect="1"/>
          </p:cNvPicPr>
          <p:nvPr>
            <p:ph idx="1"/>
          </p:nvPr>
        </p:nvPicPr>
        <p:blipFill>
          <a:blip r:embed="rId3"/>
          <a:stretch>
            <a:fillRect/>
          </a:stretch>
        </p:blipFill>
        <p:spPr>
          <a:xfrm>
            <a:off x="2720181" y="2536825"/>
            <a:ext cx="3683000" cy="2768600"/>
          </a:xfrm>
        </p:spPr>
      </p:pic>
      <p:pic>
        <p:nvPicPr>
          <p:cNvPr id="1026" name="Picture 2" descr="http://www.inforain.org/maparchive/maps_big/87384_distribution_masu_300dpi.jpg"/>
          <p:cNvPicPr>
            <a:picLocks noChangeAspect="1" noChangeArrowheads="1"/>
          </p:cNvPicPr>
          <p:nvPr/>
        </p:nvPicPr>
        <p:blipFill>
          <a:blip r:embed="rId4" cstate="print"/>
          <a:srcRect t="974"/>
          <a:stretch>
            <a:fillRect/>
          </a:stretch>
        </p:blipFill>
        <p:spPr bwMode="auto">
          <a:xfrm>
            <a:off x="990600" y="2143489"/>
            <a:ext cx="7543800" cy="4714511"/>
          </a:xfrm>
          <a:prstGeom prst="rect">
            <a:avLst/>
          </a:prstGeom>
          <a:noFill/>
        </p:spPr>
      </p:pic>
      <p:pic>
        <p:nvPicPr>
          <p:cNvPr id="8" name="Picture 7" descr="Masusalmon.jpg"/>
          <p:cNvPicPr>
            <a:picLocks noChangeAspect="1"/>
          </p:cNvPicPr>
          <p:nvPr/>
        </p:nvPicPr>
        <p:blipFill>
          <a:blip r:embed="rId3"/>
          <a:srcRect t="14394" b="14046"/>
          <a:stretch>
            <a:fillRect/>
          </a:stretch>
        </p:blipFill>
        <p:spPr>
          <a:xfrm>
            <a:off x="0" y="0"/>
            <a:ext cx="3966308" cy="2133600"/>
          </a:xfrm>
          <a:prstGeom prst="rect">
            <a:avLst/>
          </a:prstGeom>
        </p:spPr>
      </p:pic>
      <p:pic>
        <p:nvPicPr>
          <p:cNvPr id="9" name="Picture 8" descr="Oncorhynchus_masou_formosanus.jpg"/>
          <p:cNvPicPr>
            <a:picLocks noChangeAspect="1"/>
          </p:cNvPicPr>
          <p:nvPr/>
        </p:nvPicPr>
        <p:blipFill>
          <a:blip r:embed="rId5"/>
          <a:stretch>
            <a:fillRect/>
          </a:stretch>
        </p:blipFill>
        <p:spPr>
          <a:xfrm>
            <a:off x="6299200" y="0"/>
            <a:ext cx="2844800" cy="2133600"/>
          </a:xfrm>
          <a:prstGeom prst="rect">
            <a:avLst/>
          </a:prstGeom>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534400" cy="4525963"/>
          </a:xfrm>
        </p:spPr>
        <p:txBody>
          <a:bodyPr>
            <a:normAutofit/>
          </a:bodyPr>
          <a:lstStyle/>
          <a:p>
            <a:pPr algn="ctr">
              <a:buNone/>
            </a:pPr>
            <a:r>
              <a:rPr lang="en-US" sz="2800" dirty="0" smtClean="0"/>
              <a:t>This project was made possible in part by a grant from </a:t>
            </a:r>
          </a:p>
          <a:p>
            <a:pPr algn="ctr">
              <a:buNone/>
            </a:pPr>
            <a:r>
              <a:rPr lang="en-US" sz="4000" b="1" dirty="0" smtClean="0"/>
              <a:t>Washington’s National Park Fund.</a:t>
            </a:r>
            <a:endParaRPr lang="en-US" sz="4000" b="1" dirty="0"/>
          </a:p>
        </p:txBody>
      </p:sp>
      <p:pic>
        <p:nvPicPr>
          <p:cNvPr id="1026" name="Picture 2" descr="http://onwebmanager.net/wnpf/images/WNPF_Logo_trans.gif"/>
          <p:cNvPicPr>
            <a:picLocks noChangeAspect="1" noChangeArrowheads="1"/>
          </p:cNvPicPr>
          <p:nvPr/>
        </p:nvPicPr>
        <p:blipFill>
          <a:blip r:embed="rId2"/>
          <a:srcRect/>
          <a:stretch>
            <a:fillRect/>
          </a:stretch>
        </p:blipFill>
        <p:spPr bwMode="auto">
          <a:xfrm>
            <a:off x="3733800" y="2895600"/>
            <a:ext cx="1969129" cy="1371600"/>
          </a:xfrm>
          <a:prstGeom prst="rect">
            <a:avLst/>
          </a:prstGeom>
          <a:noFill/>
        </p:spPr>
      </p:pic>
      <p:sp>
        <p:nvSpPr>
          <p:cNvPr id="2" name="Footer Placeholder 1"/>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p:spPr>
        <p:txBody>
          <a:bodyPr>
            <a:normAutofit/>
          </a:bodyPr>
          <a:lstStyle/>
          <a:p>
            <a:r>
              <a:rPr lang="en-US" sz="3200" dirty="0" smtClean="0"/>
              <a:t>Certain Things All Pacific Salmon </a:t>
            </a:r>
            <a:br>
              <a:rPr lang="en-US" sz="3200" dirty="0" smtClean="0"/>
            </a:br>
            <a:r>
              <a:rPr lang="en-US" sz="3200" dirty="0" smtClean="0"/>
              <a:t>Require for Survival</a:t>
            </a:r>
            <a:endParaRPr lang="en-US" sz="3200" dirty="0"/>
          </a:p>
        </p:txBody>
      </p:sp>
      <p:sp>
        <p:nvSpPr>
          <p:cNvPr id="3" name="Content Placeholder 2"/>
          <p:cNvSpPr>
            <a:spLocks noGrp="1"/>
          </p:cNvSpPr>
          <p:nvPr>
            <p:ph idx="1"/>
          </p:nvPr>
        </p:nvSpPr>
        <p:spPr>
          <a:xfrm>
            <a:off x="381000" y="1371600"/>
            <a:ext cx="8229600" cy="4525963"/>
          </a:xfrm>
        </p:spPr>
        <p:txBody>
          <a:bodyPr>
            <a:normAutofit/>
          </a:bodyPr>
          <a:lstStyle/>
          <a:p>
            <a:r>
              <a:rPr lang="en-US" sz="2400" dirty="0" smtClean="0"/>
              <a:t>Cold water in streams</a:t>
            </a:r>
          </a:p>
          <a:p>
            <a:r>
              <a:rPr lang="en-US" sz="2400" dirty="0" smtClean="0"/>
              <a:t>Clear water streams without suspended mud and silt</a:t>
            </a:r>
          </a:p>
          <a:p>
            <a:r>
              <a:rPr lang="en-US" sz="2400" dirty="0" smtClean="0"/>
              <a:t>Cold nutrient-rich ocean waters which support robust plankton blooms and numerous small fish.</a:t>
            </a:r>
            <a:endParaRPr lang="en-US" sz="2400" dirty="0"/>
          </a:p>
        </p:txBody>
      </p:sp>
      <p:pic>
        <p:nvPicPr>
          <p:cNvPr id="7" name="Picture 6" descr="IMG_1241.jpg"/>
          <p:cNvPicPr>
            <a:picLocks noChangeAspect="1"/>
          </p:cNvPicPr>
          <p:nvPr/>
        </p:nvPicPr>
        <p:blipFill>
          <a:blip r:embed="rId3" cstate="print"/>
          <a:srcRect r="12500"/>
          <a:stretch>
            <a:fillRect/>
          </a:stretch>
        </p:blipFill>
        <p:spPr>
          <a:xfrm>
            <a:off x="2819400" y="3200400"/>
            <a:ext cx="3810000" cy="3657600"/>
          </a:xfrm>
          <a:prstGeom prst="rect">
            <a:avLst/>
          </a:prstGeom>
        </p:spPr>
      </p:pic>
      <p:pic>
        <p:nvPicPr>
          <p:cNvPr id="6" name="Picture 5" descr="Grand Valley3.JPG"/>
          <p:cNvPicPr>
            <a:picLocks noChangeAspect="1"/>
          </p:cNvPicPr>
          <p:nvPr/>
        </p:nvPicPr>
        <p:blipFill>
          <a:blip r:embed="rId4" cstate="print"/>
          <a:srcRect t="5000"/>
          <a:stretch>
            <a:fillRect/>
          </a:stretch>
        </p:blipFill>
        <p:spPr>
          <a:xfrm>
            <a:off x="0" y="3200400"/>
            <a:ext cx="2887579" cy="3657600"/>
          </a:xfrm>
          <a:prstGeom prst="rect">
            <a:avLst/>
          </a:prstGeom>
        </p:spPr>
      </p:pic>
      <p:pic>
        <p:nvPicPr>
          <p:cNvPr id="9" name="Picture 8" descr="Makah - Shi Shi Beach View2.JPG"/>
          <p:cNvPicPr>
            <a:picLocks noChangeAspect="1"/>
          </p:cNvPicPr>
          <p:nvPr/>
        </p:nvPicPr>
        <p:blipFill>
          <a:blip r:embed="rId5" cstate="print"/>
          <a:srcRect r="5530"/>
          <a:stretch>
            <a:fillRect/>
          </a:stretch>
        </p:blipFill>
        <p:spPr>
          <a:xfrm>
            <a:off x="6540740" y="3200400"/>
            <a:ext cx="2603260" cy="3657600"/>
          </a:xfrm>
          <a:prstGeom prst="rect">
            <a:avLst/>
          </a:prstGeom>
        </p:spPr>
      </p:pic>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srcRect l="39375" t="25781" b="5469"/>
          <a:stretch>
            <a:fillRect/>
          </a:stretch>
        </p:blipFill>
        <p:spPr bwMode="auto">
          <a:xfrm>
            <a:off x="228600" y="0"/>
            <a:ext cx="8650432" cy="6858000"/>
          </a:xfrm>
          <a:prstGeom prst="rect">
            <a:avLst/>
          </a:prstGeom>
          <a:noFill/>
          <a:ln w="9525">
            <a:noFill/>
            <a:miter lim="800000"/>
            <a:headEnd/>
            <a:tailEnd/>
          </a:ln>
          <a:effectLst/>
        </p:spPr>
      </p:pic>
      <p:sp>
        <p:nvSpPr>
          <p:cNvPr id="47" name="Freeform 46"/>
          <p:cNvSpPr/>
          <p:nvPr/>
        </p:nvSpPr>
        <p:spPr>
          <a:xfrm>
            <a:off x="2372868" y="54864"/>
            <a:ext cx="4622292" cy="2212848"/>
          </a:xfrm>
          <a:custGeom>
            <a:avLst/>
            <a:gdLst>
              <a:gd name="connsiteX0" fmla="*/ 132588 w 4622292"/>
              <a:gd name="connsiteY0" fmla="*/ 181861 h 2266693"/>
              <a:gd name="connsiteX1" fmla="*/ 1266444 w 4622292"/>
              <a:gd name="connsiteY1" fmla="*/ 53845 h 2266693"/>
              <a:gd name="connsiteX2" fmla="*/ 1705356 w 4622292"/>
              <a:gd name="connsiteY2" fmla="*/ 35557 h 2266693"/>
              <a:gd name="connsiteX3" fmla="*/ 1952244 w 4622292"/>
              <a:gd name="connsiteY3" fmla="*/ 8125 h 2266693"/>
              <a:gd name="connsiteX4" fmla="*/ 2336292 w 4622292"/>
              <a:gd name="connsiteY4" fmla="*/ 17269 h 2266693"/>
              <a:gd name="connsiteX5" fmla="*/ 2510028 w 4622292"/>
              <a:gd name="connsiteY5" fmla="*/ 8125 h 2266693"/>
              <a:gd name="connsiteX6" fmla="*/ 3067812 w 4622292"/>
              <a:gd name="connsiteY6" fmla="*/ 26413 h 2266693"/>
              <a:gd name="connsiteX7" fmla="*/ 3497580 w 4622292"/>
              <a:gd name="connsiteY7" fmla="*/ 53845 h 2266693"/>
              <a:gd name="connsiteX8" fmla="*/ 3982212 w 4622292"/>
              <a:gd name="connsiteY8" fmla="*/ 136141 h 2266693"/>
              <a:gd name="connsiteX9" fmla="*/ 4366260 w 4622292"/>
              <a:gd name="connsiteY9" fmla="*/ 273301 h 2266693"/>
              <a:gd name="connsiteX10" fmla="*/ 4475988 w 4622292"/>
              <a:gd name="connsiteY10" fmla="*/ 328165 h 2266693"/>
              <a:gd name="connsiteX11" fmla="*/ 4622292 w 4622292"/>
              <a:gd name="connsiteY11" fmla="*/ 419605 h 2266693"/>
              <a:gd name="connsiteX12" fmla="*/ 4585716 w 4622292"/>
              <a:gd name="connsiteY12" fmla="*/ 465325 h 2266693"/>
              <a:gd name="connsiteX13" fmla="*/ 4320540 w 4622292"/>
              <a:gd name="connsiteY13" fmla="*/ 428749 h 2266693"/>
              <a:gd name="connsiteX14" fmla="*/ 3991356 w 4622292"/>
              <a:gd name="connsiteY14" fmla="*/ 309877 h 2266693"/>
              <a:gd name="connsiteX15" fmla="*/ 3845052 w 4622292"/>
              <a:gd name="connsiteY15" fmla="*/ 291589 h 2266693"/>
              <a:gd name="connsiteX16" fmla="*/ 3689604 w 4622292"/>
              <a:gd name="connsiteY16" fmla="*/ 245869 h 2266693"/>
              <a:gd name="connsiteX17" fmla="*/ 3525012 w 4622292"/>
              <a:gd name="connsiteY17" fmla="*/ 191005 h 2266693"/>
              <a:gd name="connsiteX18" fmla="*/ 3378708 w 4622292"/>
              <a:gd name="connsiteY18" fmla="*/ 163573 h 2266693"/>
              <a:gd name="connsiteX19" fmla="*/ 2921508 w 4622292"/>
              <a:gd name="connsiteY19" fmla="*/ 319021 h 2266693"/>
              <a:gd name="connsiteX20" fmla="*/ 2656332 w 4622292"/>
              <a:gd name="connsiteY20" fmla="*/ 492757 h 2266693"/>
              <a:gd name="connsiteX21" fmla="*/ 2638044 w 4622292"/>
              <a:gd name="connsiteY21" fmla="*/ 520189 h 2266693"/>
              <a:gd name="connsiteX22" fmla="*/ 2866644 w 4622292"/>
              <a:gd name="connsiteY22" fmla="*/ 757933 h 2266693"/>
              <a:gd name="connsiteX23" fmla="*/ 2912364 w 4622292"/>
              <a:gd name="connsiteY23" fmla="*/ 831085 h 2266693"/>
              <a:gd name="connsiteX24" fmla="*/ 2866644 w 4622292"/>
              <a:gd name="connsiteY24" fmla="*/ 913381 h 2266693"/>
              <a:gd name="connsiteX25" fmla="*/ 2729484 w 4622292"/>
              <a:gd name="connsiteY25" fmla="*/ 904237 h 2266693"/>
              <a:gd name="connsiteX26" fmla="*/ 2628900 w 4622292"/>
              <a:gd name="connsiteY26" fmla="*/ 931669 h 2266693"/>
              <a:gd name="connsiteX27" fmla="*/ 2601468 w 4622292"/>
              <a:gd name="connsiteY27" fmla="*/ 1050541 h 2266693"/>
              <a:gd name="connsiteX28" fmla="*/ 2820924 w 4622292"/>
              <a:gd name="connsiteY28" fmla="*/ 1105405 h 2266693"/>
              <a:gd name="connsiteX29" fmla="*/ 2948940 w 4622292"/>
              <a:gd name="connsiteY29" fmla="*/ 1141981 h 2266693"/>
              <a:gd name="connsiteX30" fmla="*/ 2775204 w 4622292"/>
              <a:gd name="connsiteY30" fmla="*/ 1315717 h 2266693"/>
              <a:gd name="connsiteX31" fmla="*/ 2720340 w 4622292"/>
              <a:gd name="connsiteY31" fmla="*/ 1425445 h 2266693"/>
              <a:gd name="connsiteX32" fmla="*/ 2830068 w 4622292"/>
              <a:gd name="connsiteY32" fmla="*/ 1562605 h 2266693"/>
              <a:gd name="connsiteX33" fmla="*/ 3058668 w 4622292"/>
              <a:gd name="connsiteY33" fmla="*/ 1745485 h 2266693"/>
              <a:gd name="connsiteX34" fmla="*/ 3104388 w 4622292"/>
              <a:gd name="connsiteY34" fmla="*/ 1891789 h 2266693"/>
              <a:gd name="connsiteX35" fmla="*/ 2930652 w 4622292"/>
              <a:gd name="connsiteY35" fmla="*/ 2102101 h 2266693"/>
              <a:gd name="connsiteX36" fmla="*/ 2583180 w 4622292"/>
              <a:gd name="connsiteY36" fmla="*/ 2266693 h 2266693"/>
              <a:gd name="connsiteX37" fmla="*/ 2510028 w 4622292"/>
              <a:gd name="connsiteY37" fmla="*/ 2175253 h 2266693"/>
              <a:gd name="connsiteX38" fmla="*/ 2528316 w 4622292"/>
              <a:gd name="connsiteY38" fmla="*/ 1699765 h 2266693"/>
              <a:gd name="connsiteX39" fmla="*/ 2500884 w 4622292"/>
              <a:gd name="connsiteY39" fmla="*/ 1480309 h 2266693"/>
              <a:gd name="connsiteX40" fmla="*/ 2272284 w 4622292"/>
              <a:gd name="connsiteY40" fmla="*/ 1251709 h 2266693"/>
              <a:gd name="connsiteX41" fmla="*/ 2116836 w 4622292"/>
              <a:gd name="connsiteY41" fmla="*/ 1187701 h 2266693"/>
              <a:gd name="connsiteX42" fmla="*/ 1943100 w 4622292"/>
              <a:gd name="connsiteY42" fmla="*/ 1215133 h 2266693"/>
              <a:gd name="connsiteX43" fmla="*/ 1815084 w 4622292"/>
              <a:gd name="connsiteY43" fmla="*/ 1260853 h 2266693"/>
              <a:gd name="connsiteX44" fmla="*/ 1705356 w 4622292"/>
              <a:gd name="connsiteY44" fmla="*/ 1224277 h 2266693"/>
              <a:gd name="connsiteX45" fmla="*/ 1751076 w 4622292"/>
              <a:gd name="connsiteY45" fmla="*/ 1013965 h 2266693"/>
              <a:gd name="connsiteX46" fmla="*/ 2107692 w 4622292"/>
              <a:gd name="connsiteY46" fmla="*/ 1132837 h 2266693"/>
              <a:gd name="connsiteX47" fmla="*/ 2253996 w 4622292"/>
              <a:gd name="connsiteY47" fmla="*/ 1105405 h 2266693"/>
              <a:gd name="connsiteX48" fmla="*/ 2400300 w 4622292"/>
              <a:gd name="connsiteY48" fmla="*/ 959101 h 2266693"/>
              <a:gd name="connsiteX49" fmla="*/ 2171700 w 4622292"/>
              <a:gd name="connsiteY49" fmla="*/ 693925 h 2266693"/>
              <a:gd name="connsiteX50" fmla="*/ 1897380 w 4622292"/>
              <a:gd name="connsiteY50" fmla="*/ 556765 h 2266693"/>
              <a:gd name="connsiteX51" fmla="*/ 1714500 w 4622292"/>
              <a:gd name="connsiteY51" fmla="*/ 447037 h 2266693"/>
              <a:gd name="connsiteX52" fmla="*/ 1604772 w 4622292"/>
              <a:gd name="connsiteY52" fmla="*/ 373885 h 2266693"/>
              <a:gd name="connsiteX53" fmla="*/ 1394460 w 4622292"/>
              <a:gd name="connsiteY53" fmla="*/ 309877 h 2266693"/>
              <a:gd name="connsiteX54" fmla="*/ 1202436 w 4622292"/>
              <a:gd name="connsiteY54" fmla="*/ 319021 h 2266693"/>
              <a:gd name="connsiteX55" fmla="*/ 1193292 w 4622292"/>
              <a:gd name="connsiteY55" fmla="*/ 437893 h 2266693"/>
              <a:gd name="connsiteX56" fmla="*/ 1092708 w 4622292"/>
              <a:gd name="connsiteY56" fmla="*/ 456181 h 2266693"/>
              <a:gd name="connsiteX57" fmla="*/ 882396 w 4622292"/>
              <a:gd name="connsiteY57" fmla="*/ 373885 h 2266693"/>
              <a:gd name="connsiteX58" fmla="*/ 653796 w 4622292"/>
              <a:gd name="connsiteY58" fmla="*/ 364741 h 2266693"/>
              <a:gd name="connsiteX59" fmla="*/ 516636 w 4622292"/>
              <a:gd name="connsiteY59" fmla="*/ 355597 h 2266693"/>
              <a:gd name="connsiteX60" fmla="*/ 470916 w 4622292"/>
              <a:gd name="connsiteY60" fmla="*/ 191005 h 2266693"/>
              <a:gd name="connsiteX61" fmla="*/ 132588 w 4622292"/>
              <a:gd name="connsiteY61" fmla="*/ 181861 h 2266693"/>
              <a:gd name="connsiteX0" fmla="*/ 132588 w 4622292"/>
              <a:gd name="connsiteY0" fmla="*/ 181861 h 2266693"/>
              <a:gd name="connsiteX1" fmla="*/ 1266444 w 4622292"/>
              <a:gd name="connsiteY1" fmla="*/ 53845 h 2266693"/>
              <a:gd name="connsiteX2" fmla="*/ 1705356 w 4622292"/>
              <a:gd name="connsiteY2" fmla="*/ 35557 h 2266693"/>
              <a:gd name="connsiteX3" fmla="*/ 1952244 w 4622292"/>
              <a:gd name="connsiteY3" fmla="*/ 8125 h 2266693"/>
              <a:gd name="connsiteX4" fmla="*/ 2336292 w 4622292"/>
              <a:gd name="connsiteY4" fmla="*/ 17269 h 2266693"/>
              <a:gd name="connsiteX5" fmla="*/ 2510028 w 4622292"/>
              <a:gd name="connsiteY5" fmla="*/ 8125 h 2266693"/>
              <a:gd name="connsiteX6" fmla="*/ 3067812 w 4622292"/>
              <a:gd name="connsiteY6" fmla="*/ 26413 h 2266693"/>
              <a:gd name="connsiteX7" fmla="*/ 3497580 w 4622292"/>
              <a:gd name="connsiteY7" fmla="*/ 53845 h 2266693"/>
              <a:gd name="connsiteX8" fmla="*/ 3982212 w 4622292"/>
              <a:gd name="connsiteY8" fmla="*/ 136141 h 2266693"/>
              <a:gd name="connsiteX9" fmla="*/ 4366260 w 4622292"/>
              <a:gd name="connsiteY9" fmla="*/ 273301 h 2266693"/>
              <a:gd name="connsiteX10" fmla="*/ 4475988 w 4622292"/>
              <a:gd name="connsiteY10" fmla="*/ 328165 h 2266693"/>
              <a:gd name="connsiteX11" fmla="*/ 4622292 w 4622292"/>
              <a:gd name="connsiteY11" fmla="*/ 419605 h 2266693"/>
              <a:gd name="connsiteX12" fmla="*/ 4585716 w 4622292"/>
              <a:gd name="connsiteY12" fmla="*/ 465325 h 2266693"/>
              <a:gd name="connsiteX13" fmla="*/ 4320540 w 4622292"/>
              <a:gd name="connsiteY13" fmla="*/ 428749 h 2266693"/>
              <a:gd name="connsiteX14" fmla="*/ 3991356 w 4622292"/>
              <a:gd name="connsiteY14" fmla="*/ 309877 h 2266693"/>
              <a:gd name="connsiteX15" fmla="*/ 3845052 w 4622292"/>
              <a:gd name="connsiteY15" fmla="*/ 291589 h 2266693"/>
              <a:gd name="connsiteX16" fmla="*/ 3689604 w 4622292"/>
              <a:gd name="connsiteY16" fmla="*/ 245869 h 2266693"/>
              <a:gd name="connsiteX17" fmla="*/ 3525012 w 4622292"/>
              <a:gd name="connsiteY17" fmla="*/ 191005 h 2266693"/>
              <a:gd name="connsiteX18" fmla="*/ 3378708 w 4622292"/>
              <a:gd name="connsiteY18" fmla="*/ 163573 h 2266693"/>
              <a:gd name="connsiteX19" fmla="*/ 2921508 w 4622292"/>
              <a:gd name="connsiteY19" fmla="*/ 319021 h 2266693"/>
              <a:gd name="connsiteX20" fmla="*/ 2656332 w 4622292"/>
              <a:gd name="connsiteY20" fmla="*/ 492757 h 2266693"/>
              <a:gd name="connsiteX21" fmla="*/ 2638044 w 4622292"/>
              <a:gd name="connsiteY21" fmla="*/ 520189 h 2266693"/>
              <a:gd name="connsiteX22" fmla="*/ 2866644 w 4622292"/>
              <a:gd name="connsiteY22" fmla="*/ 757933 h 2266693"/>
              <a:gd name="connsiteX23" fmla="*/ 2912364 w 4622292"/>
              <a:gd name="connsiteY23" fmla="*/ 831085 h 2266693"/>
              <a:gd name="connsiteX24" fmla="*/ 2866644 w 4622292"/>
              <a:gd name="connsiteY24" fmla="*/ 913381 h 2266693"/>
              <a:gd name="connsiteX25" fmla="*/ 2729484 w 4622292"/>
              <a:gd name="connsiteY25" fmla="*/ 904237 h 2266693"/>
              <a:gd name="connsiteX26" fmla="*/ 2628900 w 4622292"/>
              <a:gd name="connsiteY26" fmla="*/ 931669 h 2266693"/>
              <a:gd name="connsiteX27" fmla="*/ 2601468 w 4622292"/>
              <a:gd name="connsiteY27" fmla="*/ 1050541 h 2266693"/>
              <a:gd name="connsiteX28" fmla="*/ 2820924 w 4622292"/>
              <a:gd name="connsiteY28" fmla="*/ 1105405 h 2266693"/>
              <a:gd name="connsiteX29" fmla="*/ 2948940 w 4622292"/>
              <a:gd name="connsiteY29" fmla="*/ 1141981 h 2266693"/>
              <a:gd name="connsiteX30" fmla="*/ 2775204 w 4622292"/>
              <a:gd name="connsiteY30" fmla="*/ 1315717 h 2266693"/>
              <a:gd name="connsiteX31" fmla="*/ 2720340 w 4622292"/>
              <a:gd name="connsiteY31" fmla="*/ 1425445 h 2266693"/>
              <a:gd name="connsiteX32" fmla="*/ 2830068 w 4622292"/>
              <a:gd name="connsiteY32" fmla="*/ 1562605 h 2266693"/>
              <a:gd name="connsiteX33" fmla="*/ 3058668 w 4622292"/>
              <a:gd name="connsiteY33" fmla="*/ 1745485 h 2266693"/>
              <a:gd name="connsiteX34" fmla="*/ 3104388 w 4622292"/>
              <a:gd name="connsiteY34" fmla="*/ 1891789 h 2266693"/>
              <a:gd name="connsiteX35" fmla="*/ 2930652 w 4622292"/>
              <a:gd name="connsiteY35" fmla="*/ 2102101 h 2266693"/>
              <a:gd name="connsiteX36" fmla="*/ 2583180 w 4622292"/>
              <a:gd name="connsiteY36" fmla="*/ 2266693 h 2266693"/>
              <a:gd name="connsiteX37" fmla="*/ 2510028 w 4622292"/>
              <a:gd name="connsiteY37" fmla="*/ 2175253 h 2266693"/>
              <a:gd name="connsiteX38" fmla="*/ 2528316 w 4622292"/>
              <a:gd name="connsiteY38" fmla="*/ 1699765 h 2266693"/>
              <a:gd name="connsiteX39" fmla="*/ 2500884 w 4622292"/>
              <a:gd name="connsiteY39" fmla="*/ 1480309 h 2266693"/>
              <a:gd name="connsiteX40" fmla="*/ 2272284 w 4622292"/>
              <a:gd name="connsiteY40" fmla="*/ 1251709 h 2266693"/>
              <a:gd name="connsiteX41" fmla="*/ 2116836 w 4622292"/>
              <a:gd name="connsiteY41" fmla="*/ 1187701 h 2266693"/>
              <a:gd name="connsiteX42" fmla="*/ 1943100 w 4622292"/>
              <a:gd name="connsiteY42" fmla="*/ 1215133 h 2266693"/>
              <a:gd name="connsiteX43" fmla="*/ 1815084 w 4622292"/>
              <a:gd name="connsiteY43" fmla="*/ 1260853 h 2266693"/>
              <a:gd name="connsiteX44" fmla="*/ 1705356 w 4622292"/>
              <a:gd name="connsiteY44" fmla="*/ 1224277 h 2266693"/>
              <a:gd name="connsiteX45" fmla="*/ 1751076 w 4622292"/>
              <a:gd name="connsiteY45" fmla="*/ 1013965 h 2266693"/>
              <a:gd name="connsiteX46" fmla="*/ 2107692 w 4622292"/>
              <a:gd name="connsiteY46" fmla="*/ 1132837 h 2266693"/>
              <a:gd name="connsiteX47" fmla="*/ 2253996 w 4622292"/>
              <a:gd name="connsiteY47" fmla="*/ 1105405 h 2266693"/>
              <a:gd name="connsiteX48" fmla="*/ 2400300 w 4622292"/>
              <a:gd name="connsiteY48" fmla="*/ 959101 h 2266693"/>
              <a:gd name="connsiteX49" fmla="*/ 2171700 w 4622292"/>
              <a:gd name="connsiteY49" fmla="*/ 693925 h 2266693"/>
              <a:gd name="connsiteX50" fmla="*/ 1714500 w 4622292"/>
              <a:gd name="connsiteY50" fmla="*/ 447037 h 2266693"/>
              <a:gd name="connsiteX51" fmla="*/ 1604772 w 4622292"/>
              <a:gd name="connsiteY51" fmla="*/ 373885 h 2266693"/>
              <a:gd name="connsiteX52" fmla="*/ 1394460 w 4622292"/>
              <a:gd name="connsiteY52" fmla="*/ 309877 h 2266693"/>
              <a:gd name="connsiteX53" fmla="*/ 1202436 w 4622292"/>
              <a:gd name="connsiteY53" fmla="*/ 319021 h 2266693"/>
              <a:gd name="connsiteX54" fmla="*/ 1193292 w 4622292"/>
              <a:gd name="connsiteY54" fmla="*/ 437893 h 2266693"/>
              <a:gd name="connsiteX55" fmla="*/ 1092708 w 4622292"/>
              <a:gd name="connsiteY55" fmla="*/ 456181 h 2266693"/>
              <a:gd name="connsiteX56" fmla="*/ 882396 w 4622292"/>
              <a:gd name="connsiteY56" fmla="*/ 373885 h 2266693"/>
              <a:gd name="connsiteX57" fmla="*/ 653796 w 4622292"/>
              <a:gd name="connsiteY57" fmla="*/ 364741 h 2266693"/>
              <a:gd name="connsiteX58" fmla="*/ 516636 w 4622292"/>
              <a:gd name="connsiteY58" fmla="*/ 355597 h 2266693"/>
              <a:gd name="connsiteX59" fmla="*/ 470916 w 4622292"/>
              <a:gd name="connsiteY59" fmla="*/ 191005 h 2266693"/>
              <a:gd name="connsiteX60" fmla="*/ 132588 w 4622292"/>
              <a:gd name="connsiteY60" fmla="*/ 181861 h 2266693"/>
              <a:gd name="connsiteX0" fmla="*/ 132588 w 4622292"/>
              <a:gd name="connsiteY0" fmla="*/ 181861 h 2266693"/>
              <a:gd name="connsiteX1" fmla="*/ 1266444 w 4622292"/>
              <a:gd name="connsiteY1" fmla="*/ 53845 h 2266693"/>
              <a:gd name="connsiteX2" fmla="*/ 1705356 w 4622292"/>
              <a:gd name="connsiteY2" fmla="*/ 35557 h 2266693"/>
              <a:gd name="connsiteX3" fmla="*/ 1952244 w 4622292"/>
              <a:gd name="connsiteY3" fmla="*/ 8125 h 2266693"/>
              <a:gd name="connsiteX4" fmla="*/ 2336292 w 4622292"/>
              <a:gd name="connsiteY4" fmla="*/ 17269 h 2266693"/>
              <a:gd name="connsiteX5" fmla="*/ 2510028 w 4622292"/>
              <a:gd name="connsiteY5" fmla="*/ 8125 h 2266693"/>
              <a:gd name="connsiteX6" fmla="*/ 3067812 w 4622292"/>
              <a:gd name="connsiteY6" fmla="*/ 26413 h 2266693"/>
              <a:gd name="connsiteX7" fmla="*/ 3497580 w 4622292"/>
              <a:gd name="connsiteY7" fmla="*/ 53845 h 2266693"/>
              <a:gd name="connsiteX8" fmla="*/ 3982212 w 4622292"/>
              <a:gd name="connsiteY8" fmla="*/ 136141 h 2266693"/>
              <a:gd name="connsiteX9" fmla="*/ 4366260 w 4622292"/>
              <a:gd name="connsiteY9" fmla="*/ 273301 h 2266693"/>
              <a:gd name="connsiteX10" fmla="*/ 4475988 w 4622292"/>
              <a:gd name="connsiteY10" fmla="*/ 328165 h 2266693"/>
              <a:gd name="connsiteX11" fmla="*/ 4622292 w 4622292"/>
              <a:gd name="connsiteY11" fmla="*/ 419605 h 2266693"/>
              <a:gd name="connsiteX12" fmla="*/ 4585716 w 4622292"/>
              <a:gd name="connsiteY12" fmla="*/ 465325 h 2266693"/>
              <a:gd name="connsiteX13" fmla="*/ 4320540 w 4622292"/>
              <a:gd name="connsiteY13" fmla="*/ 428749 h 2266693"/>
              <a:gd name="connsiteX14" fmla="*/ 3991356 w 4622292"/>
              <a:gd name="connsiteY14" fmla="*/ 309877 h 2266693"/>
              <a:gd name="connsiteX15" fmla="*/ 3845052 w 4622292"/>
              <a:gd name="connsiteY15" fmla="*/ 291589 h 2266693"/>
              <a:gd name="connsiteX16" fmla="*/ 3689604 w 4622292"/>
              <a:gd name="connsiteY16" fmla="*/ 245869 h 2266693"/>
              <a:gd name="connsiteX17" fmla="*/ 3525012 w 4622292"/>
              <a:gd name="connsiteY17" fmla="*/ 191005 h 2266693"/>
              <a:gd name="connsiteX18" fmla="*/ 3378708 w 4622292"/>
              <a:gd name="connsiteY18" fmla="*/ 163573 h 2266693"/>
              <a:gd name="connsiteX19" fmla="*/ 2921508 w 4622292"/>
              <a:gd name="connsiteY19" fmla="*/ 319021 h 2266693"/>
              <a:gd name="connsiteX20" fmla="*/ 2656332 w 4622292"/>
              <a:gd name="connsiteY20" fmla="*/ 492757 h 2266693"/>
              <a:gd name="connsiteX21" fmla="*/ 2638044 w 4622292"/>
              <a:gd name="connsiteY21" fmla="*/ 520189 h 2266693"/>
              <a:gd name="connsiteX22" fmla="*/ 2866644 w 4622292"/>
              <a:gd name="connsiteY22" fmla="*/ 757933 h 2266693"/>
              <a:gd name="connsiteX23" fmla="*/ 2912364 w 4622292"/>
              <a:gd name="connsiteY23" fmla="*/ 831085 h 2266693"/>
              <a:gd name="connsiteX24" fmla="*/ 2866644 w 4622292"/>
              <a:gd name="connsiteY24" fmla="*/ 913381 h 2266693"/>
              <a:gd name="connsiteX25" fmla="*/ 2729484 w 4622292"/>
              <a:gd name="connsiteY25" fmla="*/ 904237 h 2266693"/>
              <a:gd name="connsiteX26" fmla="*/ 2628900 w 4622292"/>
              <a:gd name="connsiteY26" fmla="*/ 931669 h 2266693"/>
              <a:gd name="connsiteX27" fmla="*/ 2601468 w 4622292"/>
              <a:gd name="connsiteY27" fmla="*/ 1050541 h 2266693"/>
              <a:gd name="connsiteX28" fmla="*/ 2820924 w 4622292"/>
              <a:gd name="connsiteY28" fmla="*/ 1105405 h 2266693"/>
              <a:gd name="connsiteX29" fmla="*/ 2948940 w 4622292"/>
              <a:gd name="connsiteY29" fmla="*/ 1141981 h 2266693"/>
              <a:gd name="connsiteX30" fmla="*/ 2775204 w 4622292"/>
              <a:gd name="connsiteY30" fmla="*/ 1315717 h 2266693"/>
              <a:gd name="connsiteX31" fmla="*/ 2720340 w 4622292"/>
              <a:gd name="connsiteY31" fmla="*/ 1425445 h 2266693"/>
              <a:gd name="connsiteX32" fmla="*/ 2830068 w 4622292"/>
              <a:gd name="connsiteY32" fmla="*/ 1562605 h 2266693"/>
              <a:gd name="connsiteX33" fmla="*/ 3058668 w 4622292"/>
              <a:gd name="connsiteY33" fmla="*/ 1745485 h 2266693"/>
              <a:gd name="connsiteX34" fmla="*/ 3104388 w 4622292"/>
              <a:gd name="connsiteY34" fmla="*/ 1891789 h 2266693"/>
              <a:gd name="connsiteX35" fmla="*/ 2930652 w 4622292"/>
              <a:gd name="connsiteY35" fmla="*/ 2102101 h 2266693"/>
              <a:gd name="connsiteX36" fmla="*/ 2583180 w 4622292"/>
              <a:gd name="connsiteY36" fmla="*/ 2266693 h 2266693"/>
              <a:gd name="connsiteX37" fmla="*/ 2510028 w 4622292"/>
              <a:gd name="connsiteY37" fmla="*/ 2175253 h 2266693"/>
              <a:gd name="connsiteX38" fmla="*/ 2528316 w 4622292"/>
              <a:gd name="connsiteY38" fmla="*/ 1699765 h 2266693"/>
              <a:gd name="connsiteX39" fmla="*/ 2500884 w 4622292"/>
              <a:gd name="connsiteY39" fmla="*/ 1480309 h 2266693"/>
              <a:gd name="connsiteX40" fmla="*/ 2272284 w 4622292"/>
              <a:gd name="connsiteY40" fmla="*/ 1251709 h 2266693"/>
              <a:gd name="connsiteX41" fmla="*/ 2116836 w 4622292"/>
              <a:gd name="connsiteY41" fmla="*/ 1187701 h 2266693"/>
              <a:gd name="connsiteX42" fmla="*/ 1943100 w 4622292"/>
              <a:gd name="connsiteY42" fmla="*/ 1215133 h 2266693"/>
              <a:gd name="connsiteX43" fmla="*/ 1815084 w 4622292"/>
              <a:gd name="connsiteY43" fmla="*/ 1260853 h 2266693"/>
              <a:gd name="connsiteX44" fmla="*/ 1705356 w 4622292"/>
              <a:gd name="connsiteY44" fmla="*/ 1224277 h 2266693"/>
              <a:gd name="connsiteX45" fmla="*/ 1751076 w 4622292"/>
              <a:gd name="connsiteY45" fmla="*/ 1013965 h 2266693"/>
              <a:gd name="connsiteX46" fmla="*/ 2107692 w 4622292"/>
              <a:gd name="connsiteY46" fmla="*/ 1132837 h 2266693"/>
              <a:gd name="connsiteX47" fmla="*/ 2253996 w 4622292"/>
              <a:gd name="connsiteY47" fmla="*/ 1105405 h 2266693"/>
              <a:gd name="connsiteX48" fmla="*/ 2400300 w 4622292"/>
              <a:gd name="connsiteY48" fmla="*/ 959101 h 2266693"/>
              <a:gd name="connsiteX49" fmla="*/ 2171700 w 4622292"/>
              <a:gd name="connsiteY49" fmla="*/ 693925 h 2266693"/>
              <a:gd name="connsiteX50" fmla="*/ 1714500 w 4622292"/>
              <a:gd name="connsiteY50" fmla="*/ 447037 h 2266693"/>
              <a:gd name="connsiteX51" fmla="*/ 1604772 w 4622292"/>
              <a:gd name="connsiteY51" fmla="*/ 373885 h 2266693"/>
              <a:gd name="connsiteX52" fmla="*/ 1394460 w 4622292"/>
              <a:gd name="connsiteY52" fmla="*/ 309877 h 2266693"/>
              <a:gd name="connsiteX53" fmla="*/ 1202436 w 4622292"/>
              <a:gd name="connsiteY53" fmla="*/ 319021 h 2266693"/>
              <a:gd name="connsiteX54" fmla="*/ 1193292 w 4622292"/>
              <a:gd name="connsiteY54" fmla="*/ 437893 h 2266693"/>
              <a:gd name="connsiteX55" fmla="*/ 1092708 w 4622292"/>
              <a:gd name="connsiteY55" fmla="*/ 456181 h 2266693"/>
              <a:gd name="connsiteX56" fmla="*/ 882396 w 4622292"/>
              <a:gd name="connsiteY56" fmla="*/ 373885 h 2266693"/>
              <a:gd name="connsiteX57" fmla="*/ 653796 w 4622292"/>
              <a:gd name="connsiteY57" fmla="*/ 364741 h 2266693"/>
              <a:gd name="connsiteX58" fmla="*/ 516636 w 4622292"/>
              <a:gd name="connsiteY58" fmla="*/ 355597 h 2266693"/>
              <a:gd name="connsiteX59" fmla="*/ 470916 w 4622292"/>
              <a:gd name="connsiteY59" fmla="*/ 191005 h 2266693"/>
              <a:gd name="connsiteX60" fmla="*/ 132588 w 4622292"/>
              <a:gd name="connsiteY60" fmla="*/ 181861 h 2266693"/>
              <a:gd name="connsiteX0" fmla="*/ 132588 w 4622292"/>
              <a:gd name="connsiteY0" fmla="*/ 181861 h 2266693"/>
              <a:gd name="connsiteX1" fmla="*/ 1266444 w 4622292"/>
              <a:gd name="connsiteY1" fmla="*/ 53845 h 2266693"/>
              <a:gd name="connsiteX2" fmla="*/ 1705356 w 4622292"/>
              <a:gd name="connsiteY2" fmla="*/ 35557 h 2266693"/>
              <a:gd name="connsiteX3" fmla="*/ 1952244 w 4622292"/>
              <a:gd name="connsiteY3" fmla="*/ 8125 h 2266693"/>
              <a:gd name="connsiteX4" fmla="*/ 2336292 w 4622292"/>
              <a:gd name="connsiteY4" fmla="*/ 17269 h 2266693"/>
              <a:gd name="connsiteX5" fmla="*/ 2510028 w 4622292"/>
              <a:gd name="connsiteY5" fmla="*/ 8125 h 2266693"/>
              <a:gd name="connsiteX6" fmla="*/ 3067812 w 4622292"/>
              <a:gd name="connsiteY6" fmla="*/ 26413 h 2266693"/>
              <a:gd name="connsiteX7" fmla="*/ 3497580 w 4622292"/>
              <a:gd name="connsiteY7" fmla="*/ 53845 h 2266693"/>
              <a:gd name="connsiteX8" fmla="*/ 3982212 w 4622292"/>
              <a:gd name="connsiteY8" fmla="*/ 136141 h 2266693"/>
              <a:gd name="connsiteX9" fmla="*/ 4366260 w 4622292"/>
              <a:gd name="connsiteY9" fmla="*/ 273301 h 2266693"/>
              <a:gd name="connsiteX10" fmla="*/ 4475988 w 4622292"/>
              <a:gd name="connsiteY10" fmla="*/ 328165 h 2266693"/>
              <a:gd name="connsiteX11" fmla="*/ 4622292 w 4622292"/>
              <a:gd name="connsiteY11" fmla="*/ 419605 h 2266693"/>
              <a:gd name="connsiteX12" fmla="*/ 4585716 w 4622292"/>
              <a:gd name="connsiteY12" fmla="*/ 465325 h 2266693"/>
              <a:gd name="connsiteX13" fmla="*/ 4320540 w 4622292"/>
              <a:gd name="connsiteY13" fmla="*/ 428749 h 2266693"/>
              <a:gd name="connsiteX14" fmla="*/ 3991356 w 4622292"/>
              <a:gd name="connsiteY14" fmla="*/ 309877 h 2266693"/>
              <a:gd name="connsiteX15" fmla="*/ 3845052 w 4622292"/>
              <a:gd name="connsiteY15" fmla="*/ 291589 h 2266693"/>
              <a:gd name="connsiteX16" fmla="*/ 3689604 w 4622292"/>
              <a:gd name="connsiteY16" fmla="*/ 245869 h 2266693"/>
              <a:gd name="connsiteX17" fmla="*/ 3525012 w 4622292"/>
              <a:gd name="connsiteY17" fmla="*/ 191005 h 2266693"/>
              <a:gd name="connsiteX18" fmla="*/ 3378708 w 4622292"/>
              <a:gd name="connsiteY18" fmla="*/ 163573 h 2266693"/>
              <a:gd name="connsiteX19" fmla="*/ 2921508 w 4622292"/>
              <a:gd name="connsiteY19" fmla="*/ 319021 h 2266693"/>
              <a:gd name="connsiteX20" fmla="*/ 2656332 w 4622292"/>
              <a:gd name="connsiteY20" fmla="*/ 492757 h 2266693"/>
              <a:gd name="connsiteX21" fmla="*/ 2638044 w 4622292"/>
              <a:gd name="connsiteY21" fmla="*/ 520189 h 2266693"/>
              <a:gd name="connsiteX22" fmla="*/ 2866644 w 4622292"/>
              <a:gd name="connsiteY22" fmla="*/ 757933 h 2266693"/>
              <a:gd name="connsiteX23" fmla="*/ 2912364 w 4622292"/>
              <a:gd name="connsiteY23" fmla="*/ 831085 h 2266693"/>
              <a:gd name="connsiteX24" fmla="*/ 2866644 w 4622292"/>
              <a:gd name="connsiteY24" fmla="*/ 913381 h 2266693"/>
              <a:gd name="connsiteX25" fmla="*/ 2729484 w 4622292"/>
              <a:gd name="connsiteY25" fmla="*/ 904237 h 2266693"/>
              <a:gd name="connsiteX26" fmla="*/ 2628900 w 4622292"/>
              <a:gd name="connsiteY26" fmla="*/ 931669 h 2266693"/>
              <a:gd name="connsiteX27" fmla="*/ 2601468 w 4622292"/>
              <a:gd name="connsiteY27" fmla="*/ 1050541 h 2266693"/>
              <a:gd name="connsiteX28" fmla="*/ 2820924 w 4622292"/>
              <a:gd name="connsiteY28" fmla="*/ 1105405 h 2266693"/>
              <a:gd name="connsiteX29" fmla="*/ 2948940 w 4622292"/>
              <a:gd name="connsiteY29" fmla="*/ 1141981 h 2266693"/>
              <a:gd name="connsiteX30" fmla="*/ 2775204 w 4622292"/>
              <a:gd name="connsiteY30" fmla="*/ 1315717 h 2266693"/>
              <a:gd name="connsiteX31" fmla="*/ 2720340 w 4622292"/>
              <a:gd name="connsiteY31" fmla="*/ 1425445 h 2266693"/>
              <a:gd name="connsiteX32" fmla="*/ 2830068 w 4622292"/>
              <a:gd name="connsiteY32" fmla="*/ 1562605 h 2266693"/>
              <a:gd name="connsiteX33" fmla="*/ 3058668 w 4622292"/>
              <a:gd name="connsiteY33" fmla="*/ 1745485 h 2266693"/>
              <a:gd name="connsiteX34" fmla="*/ 3104388 w 4622292"/>
              <a:gd name="connsiteY34" fmla="*/ 1891789 h 2266693"/>
              <a:gd name="connsiteX35" fmla="*/ 2930652 w 4622292"/>
              <a:gd name="connsiteY35" fmla="*/ 2102101 h 2266693"/>
              <a:gd name="connsiteX36" fmla="*/ 2583180 w 4622292"/>
              <a:gd name="connsiteY36" fmla="*/ 2266693 h 2266693"/>
              <a:gd name="connsiteX37" fmla="*/ 2510028 w 4622292"/>
              <a:gd name="connsiteY37" fmla="*/ 2175253 h 2266693"/>
              <a:gd name="connsiteX38" fmla="*/ 2528316 w 4622292"/>
              <a:gd name="connsiteY38" fmla="*/ 1699765 h 2266693"/>
              <a:gd name="connsiteX39" fmla="*/ 2500884 w 4622292"/>
              <a:gd name="connsiteY39" fmla="*/ 1480309 h 2266693"/>
              <a:gd name="connsiteX40" fmla="*/ 2272284 w 4622292"/>
              <a:gd name="connsiteY40" fmla="*/ 1251709 h 2266693"/>
              <a:gd name="connsiteX41" fmla="*/ 2116836 w 4622292"/>
              <a:gd name="connsiteY41" fmla="*/ 1187701 h 2266693"/>
              <a:gd name="connsiteX42" fmla="*/ 1943100 w 4622292"/>
              <a:gd name="connsiteY42" fmla="*/ 1215133 h 2266693"/>
              <a:gd name="connsiteX43" fmla="*/ 1815084 w 4622292"/>
              <a:gd name="connsiteY43" fmla="*/ 1260853 h 2266693"/>
              <a:gd name="connsiteX44" fmla="*/ 1705356 w 4622292"/>
              <a:gd name="connsiteY44" fmla="*/ 1224277 h 2266693"/>
              <a:gd name="connsiteX45" fmla="*/ 1751076 w 4622292"/>
              <a:gd name="connsiteY45" fmla="*/ 1013965 h 2266693"/>
              <a:gd name="connsiteX46" fmla="*/ 2107692 w 4622292"/>
              <a:gd name="connsiteY46" fmla="*/ 1132837 h 2266693"/>
              <a:gd name="connsiteX47" fmla="*/ 2253996 w 4622292"/>
              <a:gd name="connsiteY47" fmla="*/ 1105405 h 2266693"/>
              <a:gd name="connsiteX48" fmla="*/ 2400300 w 4622292"/>
              <a:gd name="connsiteY48" fmla="*/ 959101 h 2266693"/>
              <a:gd name="connsiteX49" fmla="*/ 2171700 w 4622292"/>
              <a:gd name="connsiteY49" fmla="*/ 693925 h 2266693"/>
              <a:gd name="connsiteX50" fmla="*/ 1714500 w 4622292"/>
              <a:gd name="connsiteY50" fmla="*/ 447037 h 2266693"/>
              <a:gd name="connsiteX51" fmla="*/ 1604772 w 4622292"/>
              <a:gd name="connsiteY51" fmla="*/ 373885 h 2266693"/>
              <a:gd name="connsiteX52" fmla="*/ 1394460 w 4622292"/>
              <a:gd name="connsiteY52" fmla="*/ 309877 h 2266693"/>
              <a:gd name="connsiteX53" fmla="*/ 1202436 w 4622292"/>
              <a:gd name="connsiteY53" fmla="*/ 319021 h 2266693"/>
              <a:gd name="connsiteX54" fmla="*/ 1193292 w 4622292"/>
              <a:gd name="connsiteY54" fmla="*/ 437893 h 2266693"/>
              <a:gd name="connsiteX55" fmla="*/ 1092708 w 4622292"/>
              <a:gd name="connsiteY55" fmla="*/ 456181 h 2266693"/>
              <a:gd name="connsiteX56" fmla="*/ 882396 w 4622292"/>
              <a:gd name="connsiteY56" fmla="*/ 373885 h 2266693"/>
              <a:gd name="connsiteX57" fmla="*/ 653796 w 4622292"/>
              <a:gd name="connsiteY57" fmla="*/ 364741 h 2266693"/>
              <a:gd name="connsiteX58" fmla="*/ 516636 w 4622292"/>
              <a:gd name="connsiteY58" fmla="*/ 355597 h 2266693"/>
              <a:gd name="connsiteX59" fmla="*/ 470916 w 4622292"/>
              <a:gd name="connsiteY59" fmla="*/ 191005 h 2266693"/>
              <a:gd name="connsiteX60" fmla="*/ 132588 w 4622292"/>
              <a:gd name="connsiteY60" fmla="*/ 181861 h 2266693"/>
              <a:gd name="connsiteX0" fmla="*/ 132588 w 4622292"/>
              <a:gd name="connsiteY0" fmla="*/ 181861 h 2266693"/>
              <a:gd name="connsiteX1" fmla="*/ 1266444 w 4622292"/>
              <a:gd name="connsiteY1" fmla="*/ 53845 h 2266693"/>
              <a:gd name="connsiteX2" fmla="*/ 1705356 w 4622292"/>
              <a:gd name="connsiteY2" fmla="*/ 35557 h 2266693"/>
              <a:gd name="connsiteX3" fmla="*/ 1952244 w 4622292"/>
              <a:gd name="connsiteY3" fmla="*/ 8125 h 2266693"/>
              <a:gd name="connsiteX4" fmla="*/ 2336292 w 4622292"/>
              <a:gd name="connsiteY4" fmla="*/ 17269 h 2266693"/>
              <a:gd name="connsiteX5" fmla="*/ 2510028 w 4622292"/>
              <a:gd name="connsiteY5" fmla="*/ 8125 h 2266693"/>
              <a:gd name="connsiteX6" fmla="*/ 3067812 w 4622292"/>
              <a:gd name="connsiteY6" fmla="*/ 26413 h 2266693"/>
              <a:gd name="connsiteX7" fmla="*/ 3497580 w 4622292"/>
              <a:gd name="connsiteY7" fmla="*/ 53845 h 2266693"/>
              <a:gd name="connsiteX8" fmla="*/ 3982212 w 4622292"/>
              <a:gd name="connsiteY8" fmla="*/ 136141 h 2266693"/>
              <a:gd name="connsiteX9" fmla="*/ 4366260 w 4622292"/>
              <a:gd name="connsiteY9" fmla="*/ 273301 h 2266693"/>
              <a:gd name="connsiteX10" fmla="*/ 4475988 w 4622292"/>
              <a:gd name="connsiteY10" fmla="*/ 328165 h 2266693"/>
              <a:gd name="connsiteX11" fmla="*/ 4622292 w 4622292"/>
              <a:gd name="connsiteY11" fmla="*/ 419605 h 2266693"/>
              <a:gd name="connsiteX12" fmla="*/ 4585716 w 4622292"/>
              <a:gd name="connsiteY12" fmla="*/ 465325 h 2266693"/>
              <a:gd name="connsiteX13" fmla="*/ 4320540 w 4622292"/>
              <a:gd name="connsiteY13" fmla="*/ 428749 h 2266693"/>
              <a:gd name="connsiteX14" fmla="*/ 3991356 w 4622292"/>
              <a:gd name="connsiteY14" fmla="*/ 309877 h 2266693"/>
              <a:gd name="connsiteX15" fmla="*/ 3845052 w 4622292"/>
              <a:gd name="connsiteY15" fmla="*/ 291589 h 2266693"/>
              <a:gd name="connsiteX16" fmla="*/ 3689604 w 4622292"/>
              <a:gd name="connsiteY16" fmla="*/ 245869 h 2266693"/>
              <a:gd name="connsiteX17" fmla="*/ 3525012 w 4622292"/>
              <a:gd name="connsiteY17" fmla="*/ 191005 h 2266693"/>
              <a:gd name="connsiteX18" fmla="*/ 3378708 w 4622292"/>
              <a:gd name="connsiteY18" fmla="*/ 163573 h 2266693"/>
              <a:gd name="connsiteX19" fmla="*/ 2921508 w 4622292"/>
              <a:gd name="connsiteY19" fmla="*/ 319021 h 2266693"/>
              <a:gd name="connsiteX20" fmla="*/ 2656332 w 4622292"/>
              <a:gd name="connsiteY20" fmla="*/ 492757 h 2266693"/>
              <a:gd name="connsiteX21" fmla="*/ 2638044 w 4622292"/>
              <a:gd name="connsiteY21" fmla="*/ 520189 h 2266693"/>
              <a:gd name="connsiteX22" fmla="*/ 2866644 w 4622292"/>
              <a:gd name="connsiteY22" fmla="*/ 757933 h 2266693"/>
              <a:gd name="connsiteX23" fmla="*/ 2912364 w 4622292"/>
              <a:gd name="connsiteY23" fmla="*/ 831085 h 2266693"/>
              <a:gd name="connsiteX24" fmla="*/ 2866644 w 4622292"/>
              <a:gd name="connsiteY24" fmla="*/ 913381 h 2266693"/>
              <a:gd name="connsiteX25" fmla="*/ 2729484 w 4622292"/>
              <a:gd name="connsiteY25" fmla="*/ 904237 h 2266693"/>
              <a:gd name="connsiteX26" fmla="*/ 2628900 w 4622292"/>
              <a:gd name="connsiteY26" fmla="*/ 931669 h 2266693"/>
              <a:gd name="connsiteX27" fmla="*/ 2601468 w 4622292"/>
              <a:gd name="connsiteY27" fmla="*/ 1050541 h 2266693"/>
              <a:gd name="connsiteX28" fmla="*/ 2820924 w 4622292"/>
              <a:gd name="connsiteY28" fmla="*/ 1105405 h 2266693"/>
              <a:gd name="connsiteX29" fmla="*/ 2948940 w 4622292"/>
              <a:gd name="connsiteY29" fmla="*/ 1141981 h 2266693"/>
              <a:gd name="connsiteX30" fmla="*/ 2775204 w 4622292"/>
              <a:gd name="connsiteY30" fmla="*/ 1315717 h 2266693"/>
              <a:gd name="connsiteX31" fmla="*/ 2720340 w 4622292"/>
              <a:gd name="connsiteY31" fmla="*/ 1425445 h 2266693"/>
              <a:gd name="connsiteX32" fmla="*/ 2830068 w 4622292"/>
              <a:gd name="connsiteY32" fmla="*/ 1562605 h 2266693"/>
              <a:gd name="connsiteX33" fmla="*/ 3058668 w 4622292"/>
              <a:gd name="connsiteY33" fmla="*/ 1745485 h 2266693"/>
              <a:gd name="connsiteX34" fmla="*/ 3104388 w 4622292"/>
              <a:gd name="connsiteY34" fmla="*/ 1891789 h 2266693"/>
              <a:gd name="connsiteX35" fmla="*/ 2930652 w 4622292"/>
              <a:gd name="connsiteY35" fmla="*/ 2102101 h 2266693"/>
              <a:gd name="connsiteX36" fmla="*/ 2583180 w 4622292"/>
              <a:gd name="connsiteY36" fmla="*/ 2266693 h 2266693"/>
              <a:gd name="connsiteX37" fmla="*/ 2510028 w 4622292"/>
              <a:gd name="connsiteY37" fmla="*/ 2175253 h 2266693"/>
              <a:gd name="connsiteX38" fmla="*/ 2528316 w 4622292"/>
              <a:gd name="connsiteY38" fmla="*/ 1699765 h 2266693"/>
              <a:gd name="connsiteX39" fmla="*/ 2500884 w 4622292"/>
              <a:gd name="connsiteY39" fmla="*/ 1480309 h 2266693"/>
              <a:gd name="connsiteX40" fmla="*/ 2272284 w 4622292"/>
              <a:gd name="connsiteY40" fmla="*/ 1251709 h 2266693"/>
              <a:gd name="connsiteX41" fmla="*/ 2116836 w 4622292"/>
              <a:gd name="connsiteY41" fmla="*/ 1187701 h 2266693"/>
              <a:gd name="connsiteX42" fmla="*/ 1943100 w 4622292"/>
              <a:gd name="connsiteY42" fmla="*/ 1215133 h 2266693"/>
              <a:gd name="connsiteX43" fmla="*/ 1815084 w 4622292"/>
              <a:gd name="connsiteY43" fmla="*/ 1260853 h 2266693"/>
              <a:gd name="connsiteX44" fmla="*/ 1705356 w 4622292"/>
              <a:gd name="connsiteY44" fmla="*/ 1224277 h 2266693"/>
              <a:gd name="connsiteX45" fmla="*/ 1751076 w 4622292"/>
              <a:gd name="connsiteY45" fmla="*/ 1013965 h 2266693"/>
              <a:gd name="connsiteX46" fmla="*/ 2107692 w 4622292"/>
              <a:gd name="connsiteY46" fmla="*/ 1132837 h 2266693"/>
              <a:gd name="connsiteX47" fmla="*/ 2253996 w 4622292"/>
              <a:gd name="connsiteY47" fmla="*/ 1105405 h 2266693"/>
              <a:gd name="connsiteX48" fmla="*/ 2400300 w 4622292"/>
              <a:gd name="connsiteY48" fmla="*/ 959101 h 2266693"/>
              <a:gd name="connsiteX49" fmla="*/ 2171700 w 4622292"/>
              <a:gd name="connsiteY49" fmla="*/ 693925 h 2266693"/>
              <a:gd name="connsiteX50" fmla="*/ 2010156 w 4622292"/>
              <a:gd name="connsiteY50" fmla="*/ 693925 h 2266693"/>
              <a:gd name="connsiteX51" fmla="*/ 1714500 w 4622292"/>
              <a:gd name="connsiteY51" fmla="*/ 447037 h 2266693"/>
              <a:gd name="connsiteX52" fmla="*/ 1604772 w 4622292"/>
              <a:gd name="connsiteY52" fmla="*/ 373885 h 2266693"/>
              <a:gd name="connsiteX53" fmla="*/ 1394460 w 4622292"/>
              <a:gd name="connsiteY53" fmla="*/ 309877 h 2266693"/>
              <a:gd name="connsiteX54" fmla="*/ 1202436 w 4622292"/>
              <a:gd name="connsiteY54" fmla="*/ 319021 h 2266693"/>
              <a:gd name="connsiteX55" fmla="*/ 1193292 w 4622292"/>
              <a:gd name="connsiteY55" fmla="*/ 437893 h 2266693"/>
              <a:gd name="connsiteX56" fmla="*/ 1092708 w 4622292"/>
              <a:gd name="connsiteY56" fmla="*/ 456181 h 2266693"/>
              <a:gd name="connsiteX57" fmla="*/ 882396 w 4622292"/>
              <a:gd name="connsiteY57" fmla="*/ 373885 h 2266693"/>
              <a:gd name="connsiteX58" fmla="*/ 653796 w 4622292"/>
              <a:gd name="connsiteY58" fmla="*/ 364741 h 2266693"/>
              <a:gd name="connsiteX59" fmla="*/ 516636 w 4622292"/>
              <a:gd name="connsiteY59" fmla="*/ 355597 h 2266693"/>
              <a:gd name="connsiteX60" fmla="*/ 470916 w 4622292"/>
              <a:gd name="connsiteY60" fmla="*/ 191005 h 2266693"/>
              <a:gd name="connsiteX61" fmla="*/ 132588 w 4622292"/>
              <a:gd name="connsiteY61" fmla="*/ 181861 h 2266693"/>
              <a:gd name="connsiteX0" fmla="*/ 132588 w 4622292"/>
              <a:gd name="connsiteY0" fmla="*/ 181861 h 2266693"/>
              <a:gd name="connsiteX1" fmla="*/ 1266444 w 4622292"/>
              <a:gd name="connsiteY1" fmla="*/ 53845 h 2266693"/>
              <a:gd name="connsiteX2" fmla="*/ 1705356 w 4622292"/>
              <a:gd name="connsiteY2" fmla="*/ 35557 h 2266693"/>
              <a:gd name="connsiteX3" fmla="*/ 1952244 w 4622292"/>
              <a:gd name="connsiteY3" fmla="*/ 8125 h 2266693"/>
              <a:gd name="connsiteX4" fmla="*/ 2336292 w 4622292"/>
              <a:gd name="connsiteY4" fmla="*/ 17269 h 2266693"/>
              <a:gd name="connsiteX5" fmla="*/ 2510028 w 4622292"/>
              <a:gd name="connsiteY5" fmla="*/ 8125 h 2266693"/>
              <a:gd name="connsiteX6" fmla="*/ 3067812 w 4622292"/>
              <a:gd name="connsiteY6" fmla="*/ 26413 h 2266693"/>
              <a:gd name="connsiteX7" fmla="*/ 3497580 w 4622292"/>
              <a:gd name="connsiteY7" fmla="*/ 53845 h 2266693"/>
              <a:gd name="connsiteX8" fmla="*/ 3982212 w 4622292"/>
              <a:gd name="connsiteY8" fmla="*/ 136141 h 2266693"/>
              <a:gd name="connsiteX9" fmla="*/ 4366260 w 4622292"/>
              <a:gd name="connsiteY9" fmla="*/ 273301 h 2266693"/>
              <a:gd name="connsiteX10" fmla="*/ 4475988 w 4622292"/>
              <a:gd name="connsiteY10" fmla="*/ 328165 h 2266693"/>
              <a:gd name="connsiteX11" fmla="*/ 4622292 w 4622292"/>
              <a:gd name="connsiteY11" fmla="*/ 419605 h 2266693"/>
              <a:gd name="connsiteX12" fmla="*/ 4585716 w 4622292"/>
              <a:gd name="connsiteY12" fmla="*/ 465325 h 2266693"/>
              <a:gd name="connsiteX13" fmla="*/ 4320540 w 4622292"/>
              <a:gd name="connsiteY13" fmla="*/ 428749 h 2266693"/>
              <a:gd name="connsiteX14" fmla="*/ 3991356 w 4622292"/>
              <a:gd name="connsiteY14" fmla="*/ 309877 h 2266693"/>
              <a:gd name="connsiteX15" fmla="*/ 3845052 w 4622292"/>
              <a:gd name="connsiteY15" fmla="*/ 291589 h 2266693"/>
              <a:gd name="connsiteX16" fmla="*/ 3689604 w 4622292"/>
              <a:gd name="connsiteY16" fmla="*/ 245869 h 2266693"/>
              <a:gd name="connsiteX17" fmla="*/ 3525012 w 4622292"/>
              <a:gd name="connsiteY17" fmla="*/ 191005 h 2266693"/>
              <a:gd name="connsiteX18" fmla="*/ 3378708 w 4622292"/>
              <a:gd name="connsiteY18" fmla="*/ 163573 h 2266693"/>
              <a:gd name="connsiteX19" fmla="*/ 2921508 w 4622292"/>
              <a:gd name="connsiteY19" fmla="*/ 319021 h 2266693"/>
              <a:gd name="connsiteX20" fmla="*/ 2808732 w 4622292"/>
              <a:gd name="connsiteY20" fmla="*/ 492757 h 2266693"/>
              <a:gd name="connsiteX21" fmla="*/ 2638044 w 4622292"/>
              <a:gd name="connsiteY21" fmla="*/ 520189 h 2266693"/>
              <a:gd name="connsiteX22" fmla="*/ 2866644 w 4622292"/>
              <a:gd name="connsiteY22" fmla="*/ 757933 h 2266693"/>
              <a:gd name="connsiteX23" fmla="*/ 2912364 w 4622292"/>
              <a:gd name="connsiteY23" fmla="*/ 831085 h 2266693"/>
              <a:gd name="connsiteX24" fmla="*/ 2866644 w 4622292"/>
              <a:gd name="connsiteY24" fmla="*/ 913381 h 2266693"/>
              <a:gd name="connsiteX25" fmla="*/ 2729484 w 4622292"/>
              <a:gd name="connsiteY25" fmla="*/ 904237 h 2266693"/>
              <a:gd name="connsiteX26" fmla="*/ 2628900 w 4622292"/>
              <a:gd name="connsiteY26" fmla="*/ 931669 h 2266693"/>
              <a:gd name="connsiteX27" fmla="*/ 2601468 w 4622292"/>
              <a:gd name="connsiteY27" fmla="*/ 1050541 h 2266693"/>
              <a:gd name="connsiteX28" fmla="*/ 2820924 w 4622292"/>
              <a:gd name="connsiteY28" fmla="*/ 1105405 h 2266693"/>
              <a:gd name="connsiteX29" fmla="*/ 2948940 w 4622292"/>
              <a:gd name="connsiteY29" fmla="*/ 1141981 h 2266693"/>
              <a:gd name="connsiteX30" fmla="*/ 2775204 w 4622292"/>
              <a:gd name="connsiteY30" fmla="*/ 1315717 h 2266693"/>
              <a:gd name="connsiteX31" fmla="*/ 2720340 w 4622292"/>
              <a:gd name="connsiteY31" fmla="*/ 1425445 h 2266693"/>
              <a:gd name="connsiteX32" fmla="*/ 2830068 w 4622292"/>
              <a:gd name="connsiteY32" fmla="*/ 1562605 h 2266693"/>
              <a:gd name="connsiteX33" fmla="*/ 3058668 w 4622292"/>
              <a:gd name="connsiteY33" fmla="*/ 1745485 h 2266693"/>
              <a:gd name="connsiteX34" fmla="*/ 3104388 w 4622292"/>
              <a:gd name="connsiteY34" fmla="*/ 1891789 h 2266693"/>
              <a:gd name="connsiteX35" fmla="*/ 2930652 w 4622292"/>
              <a:gd name="connsiteY35" fmla="*/ 2102101 h 2266693"/>
              <a:gd name="connsiteX36" fmla="*/ 2583180 w 4622292"/>
              <a:gd name="connsiteY36" fmla="*/ 2266693 h 2266693"/>
              <a:gd name="connsiteX37" fmla="*/ 2510028 w 4622292"/>
              <a:gd name="connsiteY37" fmla="*/ 2175253 h 2266693"/>
              <a:gd name="connsiteX38" fmla="*/ 2528316 w 4622292"/>
              <a:gd name="connsiteY38" fmla="*/ 1699765 h 2266693"/>
              <a:gd name="connsiteX39" fmla="*/ 2500884 w 4622292"/>
              <a:gd name="connsiteY39" fmla="*/ 1480309 h 2266693"/>
              <a:gd name="connsiteX40" fmla="*/ 2272284 w 4622292"/>
              <a:gd name="connsiteY40" fmla="*/ 1251709 h 2266693"/>
              <a:gd name="connsiteX41" fmla="*/ 2116836 w 4622292"/>
              <a:gd name="connsiteY41" fmla="*/ 1187701 h 2266693"/>
              <a:gd name="connsiteX42" fmla="*/ 1943100 w 4622292"/>
              <a:gd name="connsiteY42" fmla="*/ 1215133 h 2266693"/>
              <a:gd name="connsiteX43" fmla="*/ 1815084 w 4622292"/>
              <a:gd name="connsiteY43" fmla="*/ 1260853 h 2266693"/>
              <a:gd name="connsiteX44" fmla="*/ 1705356 w 4622292"/>
              <a:gd name="connsiteY44" fmla="*/ 1224277 h 2266693"/>
              <a:gd name="connsiteX45" fmla="*/ 1751076 w 4622292"/>
              <a:gd name="connsiteY45" fmla="*/ 1013965 h 2266693"/>
              <a:gd name="connsiteX46" fmla="*/ 2107692 w 4622292"/>
              <a:gd name="connsiteY46" fmla="*/ 1132837 h 2266693"/>
              <a:gd name="connsiteX47" fmla="*/ 2253996 w 4622292"/>
              <a:gd name="connsiteY47" fmla="*/ 1105405 h 2266693"/>
              <a:gd name="connsiteX48" fmla="*/ 2400300 w 4622292"/>
              <a:gd name="connsiteY48" fmla="*/ 959101 h 2266693"/>
              <a:gd name="connsiteX49" fmla="*/ 2171700 w 4622292"/>
              <a:gd name="connsiteY49" fmla="*/ 693925 h 2266693"/>
              <a:gd name="connsiteX50" fmla="*/ 2010156 w 4622292"/>
              <a:gd name="connsiteY50" fmla="*/ 693925 h 2266693"/>
              <a:gd name="connsiteX51" fmla="*/ 1714500 w 4622292"/>
              <a:gd name="connsiteY51" fmla="*/ 447037 h 2266693"/>
              <a:gd name="connsiteX52" fmla="*/ 1604772 w 4622292"/>
              <a:gd name="connsiteY52" fmla="*/ 373885 h 2266693"/>
              <a:gd name="connsiteX53" fmla="*/ 1394460 w 4622292"/>
              <a:gd name="connsiteY53" fmla="*/ 309877 h 2266693"/>
              <a:gd name="connsiteX54" fmla="*/ 1202436 w 4622292"/>
              <a:gd name="connsiteY54" fmla="*/ 319021 h 2266693"/>
              <a:gd name="connsiteX55" fmla="*/ 1193292 w 4622292"/>
              <a:gd name="connsiteY55" fmla="*/ 437893 h 2266693"/>
              <a:gd name="connsiteX56" fmla="*/ 1092708 w 4622292"/>
              <a:gd name="connsiteY56" fmla="*/ 456181 h 2266693"/>
              <a:gd name="connsiteX57" fmla="*/ 882396 w 4622292"/>
              <a:gd name="connsiteY57" fmla="*/ 373885 h 2266693"/>
              <a:gd name="connsiteX58" fmla="*/ 653796 w 4622292"/>
              <a:gd name="connsiteY58" fmla="*/ 364741 h 2266693"/>
              <a:gd name="connsiteX59" fmla="*/ 516636 w 4622292"/>
              <a:gd name="connsiteY59" fmla="*/ 355597 h 2266693"/>
              <a:gd name="connsiteX60" fmla="*/ 470916 w 4622292"/>
              <a:gd name="connsiteY60" fmla="*/ 191005 h 2266693"/>
              <a:gd name="connsiteX61" fmla="*/ 132588 w 4622292"/>
              <a:gd name="connsiteY61" fmla="*/ 181861 h 2266693"/>
              <a:gd name="connsiteX0" fmla="*/ 132588 w 4622292"/>
              <a:gd name="connsiteY0" fmla="*/ 181861 h 2266693"/>
              <a:gd name="connsiteX1" fmla="*/ 1266444 w 4622292"/>
              <a:gd name="connsiteY1" fmla="*/ 53845 h 2266693"/>
              <a:gd name="connsiteX2" fmla="*/ 1705356 w 4622292"/>
              <a:gd name="connsiteY2" fmla="*/ 35557 h 2266693"/>
              <a:gd name="connsiteX3" fmla="*/ 1952244 w 4622292"/>
              <a:gd name="connsiteY3" fmla="*/ 8125 h 2266693"/>
              <a:gd name="connsiteX4" fmla="*/ 2336292 w 4622292"/>
              <a:gd name="connsiteY4" fmla="*/ 17269 h 2266693"/>
              <a:gd name="connsiteX5" fmla="*/ 2510028 w 4622292"/>
              <a:gd name="connsiteY5" fmla="*/ 8125 h 2266693"/>
              <a:gd name="connsiteX6" fmla="*/ 3067812 w 4622292"/>
              <a:gd name="connsiteY6" fmla="*/ 26413 h 2266693"/>
              <a:gd name="connsiteX7" fmla="*/ 3497580 w 4622292"/>
              <a:gd name="connsiteY7" fmla="*/ 53845 h 2266693"/>
              <a:gd name="connsiteX8" fmla="*/ 3982212 w 4622292"/>
              <a:gd name="connsiteY8" fmla="*/ 136141 h 2266693"/>
              <a:gd name="connsiteX9" fmla="*/ 4366260 w 4622292"/>
              <a:gd name="connsiteY9" fmla="*/ 273301 h 2266693"/>
              <a:gd name="connsiteX10" fmla="*/ 4475988 w 4622292"/>
              <a:gd name="connsiteY10" fmla="*/ 328165 h 2266693"/>
              <a:gd name="connsiteX11" fmla="*/ 4622292 w 4622292"/>
              <a:gd name="connsiteY11" fmla="*/ 419605 h 2266693"/>
              <a:gd name="connsiteX12" fmla="*/ 4585716 w 4622292"/>
              <a:gd name="connsiteY12" fmla="*/ 465325 h 2266693"/>
              <a:gd name="connsiteX13" fmla="*/ 4320540 w 4622292"/>
              <a:gd name="connsiteY13" fmla="*/ 428749 h 2266693"/>
              <a:gd name="connsiteX14" fmla="*/ 3991356 w 4622292"/>
              <a:gd name="connsiteY14" fmla="*/ 309877 h 2266693"/>
              <a:gd name="connsiteX15" fmla="*/ 3845052 w 4622292"/>
              <a:gd name="connsiteY15" fmla="*/ 291589 h 2266693"/>
              <a:gd name="connsiteX16" fmla="*/ 3689604 w 4622292"/>
              <a:gd name="connsiteY16" fmla="*/ 245869 h 2266693"/>
              <a:gd name="connsiteX17" fmla="*/ 3525012 w 4622292"/>
              <a:gd name="connsiteY17" fmla="*/ 191005 h 2266693"/>
              <a:gd name="connsiteX18" fmla="*/ 3378708 w 4622292"/>
              <a:gd name="connsiteY18" fmla="*/ 163573 h 2266693"/>
              <a:gd name="connsiteX19" fmla="*/ 2921508 w 4622292"/>
              <a:gd name="connsiteY19" fmla="*/ 319021 h 2266693"/>
              <a:gd name="connsiteX20" fmla="*/ 2808732 w 4622292"/>
              <a:gd name="connsiteY20" fmla="*/ 492757 h 2266693"/>
              <a:gd name="connsiteX21" fmla="*/ 2638044 w 4622292"/>
              <a:gd name="connsiteY21" fmla="*/ 520189 h 2266693"/>
              <a:gd name="connsiteX22" fmla="*/ 2866644 w 4622292"/>
              <a:gd name="connsiteY22" fmla="*/ 757933 h 2266693"/>
              <a:gd name="connsiteX23" fmla="*/ 2912364 w 4622292"/>
              <a:gd name="connsiteY23" fmla="*/ 831085 h 2266693"/>
              <a:gd name="connsiteX24" fmla="*/ 2866644 w 4622292"/>
              <a:gd name="connsiteY24" fmla="*/ 913381 h 2266693"/>
              <a:gd name="connsiteX25" fmla="*/ 2729484 w 4622292"/>
              <a:gd name="connsiteY25" fmla="*/ 904237 h 2266693"/>
              <a:gd name="connsiteX26" fmla="*/ 2628900 w 4622292"/>
              <a:gd name="connsiteY26" fmla="*/ 931669 h 2266693"/>
              <a:gd name="connsiteX27" fmla="*/ 2601468 w 4622292"/>
              <a:gd name="connsiteY27" fmla="*/ 1050541 h 2266693"/>
              <a:gd name="connsiteX28" fmla="*/ 2820924 w 4622292"/>
              <a:gd name="connsiteY28" fmla="*/ 1105405 h 2266693"/>
              <a:gd name="connsiteX29" fmla="*/ 2948940 w 4622292"/>
              <a:gd name="connsiteY29" fmla="*/ 1141981 h 2266693"/>
              <a:gd name="connsiteX30" fmla="*/ 2775204 w 4622292"/>
              <a:gd name="connsiteY30" fmla="*/ 1315717 h 2266693"/>
              <a:gd name="connsiteX31" fmla="*/ 2720340 w 4622292"/>
              <a:gd name="connsiteY31" fmla="*/ 1425445 h 2266693"/>
              <a:gd name="connsiteX32" fmla="*/ 2830068 w 4622292"/>
              <a:gd name="connsiteY32" fmla="*/ 1562605 h 2266693"/>
              <a:gd name="connsiteX33" fmla="*/ 3058668 w 4622292"/>
              <a:gd name="connsiteY33" fmla="*/ 1745485 h 2266693"/>
              <a:gd name="connsiteX34" fmla="*/ 3104388 w 4622292"/>
              <a:gd name="connsiteY34" fmla="*/ 1891789 h 2266693"/>
              <a:gd name="connsiteX35" fmla="*/ 2930652 w 4622292"/>
              <a:gd name="connsiteY35" fmla="*/ 2102101 h 2266693"/>
              <a:gd name="connsiteX36" fmla="*/ 2583180 w 4622292"/>
              <a:gd name="connsiteY36" fmla="*/ 2266693 h 2266693"/>
              <a:gd name="connsiteX37" fmla="*/ 2510028 w 4622292"/>
              <a:gd name="connsiteY37" fmla="*/ 2175253 h 2266693"/>
              <a:gd name="connsiteX38" fmla="*/ 2528316 w 4622292"/>
              <a:gd name="connsiteY38" fmla="*/ 1699765 h 2266693"/>
              <a:gd name="connsiteX39" fmla="*/ 2500884 w 4622292"/>
              <a:gd name="connsiteY39" fmla="*/ 1480309 h 2266693"/>
              <a:gd name="connsiteX40" fmla="*/ 2272284 w 4622292"/>
              <a:gd name="connsiteY40" fmla="*/ 1251709 h 2266693"/>
              <a:gd name="connsiteX41" fmla="*/ 2116836 w 4622292"/>
              <a:gd name="connsiteY41" fmla="*/ 1187701 h 2266693"/>
              <a:gd name="connsiteX42" fmla="*/ 1943100 w 4622292"/>
              <a:gd name="connsiteY42" fmla="*/ 1215133 h 2266693"/>
              <a:gd name="connsiteX43" fmla="*/ 1815084 w 4622292"/>
              <a:gd name="connsiteY43" fmla="*/ 1260853 h 2266693"/>
              <a:gd name="connsiteX44" fmla="*/ 1705356 w 4622292"/>
              <a:gd name="connsiteY44" fmla="*/ 1224277 h 2266693"/>
              <a:gd name="connsiteX45" fmla="*/ 1751076 w 4622292"/>
              <a:gd name="connsiteY45" fmla="*/ 1013965 h 2266693"/>
              <a:gd name="connsiteX46" fmla="*/ 2107692 w 4622292"/>
              <a:gd name="connsiteY46" fmla="*/ 1132837 h 2266693"/>
              <a:gd name="connsiteX47" fmla="*/ 2253996 w 4622292"/>
              <a:gd name="connsiteY47" fmla="*/ 1105405 h 2266693"/>
              <a:gd name="connsiteX48" fmla="*/ 2400300 w 4622292"/>
              <a:gd name="connsiteY48" fmla="*/ 959101 h 2266693"/>
              <a:gd name="connsiteX49" fmla="*/ 2171700 w 4622292"/>
              <a:gd name="connsiteY49" fmla="*/ 693925 h 2266693"/>
              <a:gd name="connsiteX50" fmla="*/ 2010156 w 4622292"/>
              <a:gd name="connsiteY50" fmla="*/ 693925 h 2266693"/>
              <a:gd name="connsiteX51" fmla="*/ 1714500 w 4622292"/>
              <a:gd name="connsiteY51" fmla="*/ 447037 h 2266693"/>
              <a:gd name="connsiteX52" fmla="*/ 1604772 w 4622292"/>
              <a:gd name="connsiteY52" fmla="*/ 373885 h 2266693"/>
              <a:gd name="connsiteX53" fmla="*/ 1394460 w 4622292"/>
              <a:gd name="connsiteY53" fmla="*/ 309877 h 2266693"/>
              <a:gd name="connsiteX54" fmla="*/ 1202436 w 4622292"/>
              <a:gd name="connsiteY54" fmla="*/ 319021 h 2266693"/>
              <a:gd name="connsiteX55" fmla="*/ 1193292 w 4622292"/>
              <a:gd name="connsiteY55" fmla="*/ 437893 h 2266693"/>
              <a:gd name="connsiteX56" fmla="*/ 1092708 w 4622292"/>
              <a:gd name="connsiteY56" fmla="*/ 456181 h 2266693"/>
              <a:gd name="connsiteX57" fmla="*/ 1074420 w 4622292"/>
              <a:gd name="connsiteY57" fmla="*/ 447037 h 2266693"/>
              <a:gd name="connsiteX58" fmla="*/ 882396 w 4622292"/>
              <a:gd name="connsiteY58" fmla="*/ 373885 h 2266693"/>
              <a:gd name="connsiteX59" fmla="*/ 653796 w 4622292"/>
              <a:gd name="connsiteY59" fmla="*/ 364741 h 2266693"/>
              <a:gd name="connsiteX60" fmla="*/ 516636 w 4622292"/>
              <a:gd name="connsiteY60" fmla="*/ 355597 h 2266693"/>
              <a:gd name="connsiteX61" fmla="*/ 470916 w 4622292"/>
              <a:gd name="connsiteY61" fmla="*/ 191005 h 2266693"/>
              <a:gd name="connsiteX62" fmla="*/ 132588 w 4622292"/>
              <a:gd name="connsiteY62" fmla="*/ 181861 h 2266693"/>
              <a:gd name="connsiteX0" fmla="*/ 132588 w 4622292"/>
              <a:gd name="connsiteY0" fmla="*/ 181861 h 2266693"/>
              <a:gd name="connsiteX1" fmla="*/ 1266444 w 4622292"/>
              <a:gd name="connsiteY1" fmla="*/ 53845 h 2266693"/>
              <a:gd name="connsiteX2" fmla="*/ 1705356 w 4622292"/>
              <a:gd name="connsiteY2" fmla="*/ 35557 h 2266693"/>
              <a:gd name="connsiteX3" fmla="*/ 1952244 w 4622292"/>
              <a:gd name="connsiteY3" fmla="*/ 8125 h 2266693"/>
              <a:gd name="connsiteX4" fmla="*/ 2336292 w 4622292"/>
              <a:gd name="connsiteY4" fmla="*/ 17269 h 2266693"/>
              <a:gd name="connsiteX5" fmla="*/ 2510028 w 4622292"/>
              <a:gd name="connsiteY5" fmla="*/ 8125 h 2266693"/>
              <a:gd name="connsiteX6" fmla="*/ 3067812 w 4622292"/>
              <a:gd name="connsiteY6" fmla="*/ 26413 h 2266693"/>
              <a:gd name="connsiteX7" fmla="*/ 3497580 w 4622292"/>
              <a:gd name="connsiteY7" fmla="*/ 53845 h 2266693"/>
              <a:gd name="connsiteX8" fmla="*/ 3982212 w 4622292"/>
              <a:gd name="connsiteY8" fmla="*/ 136141 h 2266693"/>
              <a:gd name="connsiteX9" fmla="*/ 4366260 w 4622292"/>
              <a:gd name="connsiteY9" fmla="*/ 273301 h 2266693"/>
              <a:gd name="connsiteX10" fmla="*/ 4475988 w 4622292"/>
              <a:gd name="connsiteY10" fmla="*/ 328165 h 2266693"/>
              <a:gd name="connsiteX11" fmla="*/ 4622292 w 4622292"/>
              <a:gd name="connsiteY11" fmla="*/ 419605 h 2266693"/>
              <a:gd name="connsiteX12" fmla="*/ 4585716 w 4622292"/>
              <a:gd name="connsiteY12" fmla="*/ 465325 h 2266693"/>
              <a:gd name="connsiteX13" fmla="*/ 4320540 w 4622292"/>
              <a:gd name="connsiteY13" fmla="*/ 428749 h 2266693"/>
              <a:gd name="connsiteX14" fmla="*/ 3991356 w 4622292"/>
              <a:gd name="connsiteY14" fmla="*/ 309877 h 2266693"/>
              <a:gd name="connsiteX15" fmla="*/ 3845052 w 4622292"/>
              <a:gd name="connsiteY15" fmla="*/ 291589 h 2266693"/>
              <a:gd name="connsiteX16" fmla="*/ 3689604 w 4622292"/>
              <a:gd name="connsiteY16" fmla="*/ 245869 h 2266693"/>
              <a:gd name="connsiteX17" fmla="*/ 3525012 w 4622292"/>
              <a:gd name="connsiteY17" fmla="*/ 191005 h 2266693"/>
              <a:gd name="connsiteX18" fmla="*/ 3378708 w 4622292"/>
              <a:gd name="connsiteY18" fmla="*/ 163573 h 2266693"/>
              <a:gd name="connsiteX19" fmla="*/ 2921508 w 4622292"/>
              <a:gd name="connsiteY19" fmla="*/ 319021 h 2266693"/>
              <a:gd name="connsiteX20" fmla="*/ 2808732 w 4622292"/>
              <a:gd name="connsiteY20" fmla="*/ 492757 h 2266693"/>
              <a:gd name="connsiteX21" fmla="*/ 2638044 w 4622292"/>
              <a:gd name="connsiteY21" fmla="*/ 520189 h 2266693"/>
              <a:gd name="connsiteX22" fmla="*/ 2866644 w 4622292"/>
              <a:gd name="connsiteY22" fmla="*/ 757933 h 2266693"/>
              <a:gd name="connsiteX23" fmla="*/ 2912364 w 4622292"/>
              <a:gd name="connsiteY23" fmla="*/ 831085 h 2266693"/>
              <a:gd name="connsiteX24" fmla="*/ 2866644 w 4622292"/>
              <a:gd name="connsiteY24" fmla="*/ 913381 h 2266693"/>
              <a:gd name="connsiteX25" fmla="*/ 2729484 w 4622292"/>
              <a:gd name="connsiteY25" fmla="*/ 904237 h 2266693"/>
              <a:gd name="connsiteX26" fmla="*/ 2628900 w 4622292"/>
              <a:gd name="connsiteY26" fmla="*/ 931669 h 2266693"/>
              <a:gd name="connsiteX27" fmla="*/ 2601468 w 4622292"/>
              <a:gd name="connsiteY27" fmla="*/ 1050541 h 2266693"/>
              <a:gd name="connsiteX28" fmla="*/ 2820924 w 4622292"/>
              <a:gd name="connsiteY28" fmla="*/ 1105405 h 2266693"/>
              <a:gd name="connsiteX29" fmla="*/ 2948940 w 4622292"/>
              <a:gd name="connsiteY29" fmla="*/ 1141981 h 2266693"/>
              <a:gd name="connsiteX30" fmla="*/ 2775204 w 4622292"/>
              <a:gd name="connsiteY30" fmla="*/ 1315717 h 2266693"/>
              <a:gd name="connsiteX31" fmla="*/ 2720340 w 4622292"/>
              <a:gd name="connsiteY31" fmla="*/ 1425445 h 2266693"/>
              <a:gd name="connsiteX32" fmla="*/ 2830068 w 4622292"/>
              <a:gd name="connsiteY32" fmla="*/ 1562605 h 2266693"/>
              <a:gd name="connsiteX33" fmla="*/ 3058668 w 4622292"/>
              <a:gd name="connsiteY33" fmla="*/ 1745485 h 2266693"/>
              <a:gd name="connsiteX34" fmla="*/ 3104388 w 4622292"/>
              <a:gd name="connsiteY34" fmla="*/ 1891789 h 2266693"/>
              <a:gd name="connsiteX35" fmla="*/ 2930652 w 4622292"/>
              <a:gd name="connsiteY35" fmla="*/ 2102101 h 2266693"/>
              <a:gd name="connsiteX36" fmla="*/ 2583180 w 4622292"/>
              <a:gd name="connsiteY36" fmla="*/ 2266693 h 2266693"/>
              <a:gd name="connsiteX37" fmla="*/ 2510028 w 4622292"/>
              <a:gd name="connsiteY37" fmla="*/ 2175253 h 2266693"/>
              <a:gd name="connsiteX38" fmla="*/ 2528316 w 4622292"/>
              <a:gd name="connsiteY38" fmla="*/ 1699765 h 2266693"/>
              <a:gd name="connsiteX39" fmla="*/ 2500884 w 4622292"/>
              <a:gd name="connsiteY39" fmla="*/ 1480309 h 2266693"/>
              <a:gd name="connsiteX40" fmla="*/ 2272284 w 4622292"/>
              <a:gd name="connsiteY40" fmla="*/ 1251709 h 2266693"/>
              <a:gd name="connsiteX41" fmla="*/ 2116836 w 4622292"/>
              <a:gd name="connsiteY41" fmla="*/ 1187701 h 2266693"/>
              <a:gd name="connsiteX42" fmla="*/ 1943100 w 4622292"/>
              <a:gd name="connsiteY42" fmla="*/ 1215133 h 2266693"/>
              <a:gd name="connsiteX43" fmla="*/ 1815084 w 4622292"/>
              <a:gd name="connsiteY43" fmla="*/ 1260853 h 2266693"/>
              <a:gd name="connsiteX44" fmla="*/ 1705356 w 4622292"/>
              <a:gd name="connsiteY44" fmla="*/ 1224277 h 2266693"/>
              <a:gd name="connsiteX45" fmla="*/ 1751076 w 4622292"/>
              <a:gd name="connsiteY45" fmla="*/ 1013965 h 2266693"/>
              <a:gd name="connsiteX46" fmla="*/ 2107692 w 4622292"/>
              <a:gd name="connsiteY46" fmla="*/ 1132837 h 2266693"/>
              <a:gd name="connsiteX47" fmla="*/ 2253996 w 4622292"/>
              <a:gd name="connsiteY47" fmla="*/ 1105405 h 2266693"/>
              <a:gd name="connsiteX48" fmla="*/ 2400300 w 4622292"/>
              <a:gd name="connsiteY48" fmla="*/ 959101 h 2266693"/>
              <a:gd name="connsiteX49" fmla="*/ 2171700 w 4622292"/>
              <a:gd name="connsiteY49" fmla="*/ 693925 h 2266693"/>
              <a:gd name="connsiteX50" fmla="*/ 2010156 w 4622292"/>
              <a:gd name="connsiteY50" fmla="*/ 693925 h 2266693"/>
              <a:gd name="connsiteX51" fmla="*/ 1714500 w 4622292"/>
              <a:gd name="connsiteY51" fmla="*/ 447037 h 2266693"/>
              <a:gd name="connsiteX52" fmla="*/ 1604772 w 4622292"/>
              <a:gd name="connsiteY52" fmla="*/ 373885 h 2266693"/>
              <a:gd name="connsiteX53" fmla="*/ 1394460 w 4622292"/>
              <a:gd name="connsiteY53" fmla="*/ 309877 h 2266693"/>
              <a:gd name="connsiteX54" fmla="*/ 1202436 w 4622292"/>
              <a:gd name="connsiteY54" fmla="*/ 319021 h 2266693"/>
              <a:gd name="connsiteX55" fmla="*/ 1193292 w 4622292"/>
              <a:gd name="connsiteY55" fmla="*/ 437893 h 2266693"/>
              <a:gd name="connsiteX56" fmla="*/ 1092708 w 4622292"/>
              <a:gd name="connsiteY56" fmla="*/ 456181 h 2266693"/>
              <a:gd name="connsiteX57" fmla="*/ 1074420 w 4622292"/>
              <a:gd name="connsiteY57" fmla="*/ 447037 h 2266693"/>
              <a:gd name="connsiteX58" fmla="*/ 882396 w 4622292"/>
              <a:gd name="connsiteY58" fmla="*/ 373885 h 2266693"/>
              <a:gd name="connsiteX59" fmla="*/ 653796 w 4622292"/>
              <a:gd name="connsiteY59" fmla="*/ 364741 h 2266693"/>
              <a:gd name="connsiteX60" fmla="*/ 516636 w 4622292"/>
              <a:gd name="connsiteY60" fmla="*/ 355597 h 2266693"/>
              <a:gd name="connsiteX61" fmla="*/ 470916 w 4622292"/>
              <a:gd name="connsiteY61" fmla="*/ 191005 h 2266693"/>
              <a:gd name="connsiteX62" fmla="*/ 132588 w 4622292"/>
              <a:gd name="connsiteY62" fmla="*/ 181861 h 2266693"/>
              <a:gd name="connsiteX0" fmla="*/ 132588 w 4622292"/>
              <a:gd name="connsiteY0" fmla="*/ 181861 h 2266693"/>
              <a:gd name="connsiteX1" fmla="*/ 1266444 w 4622292"/>
              <a:gd name="connsiteY1" fmla="*/ 53845 h 2266693"/>
              <a:gd name="connsiteX2" fmla="*/ 1705356 w 4622292"/>
              <a:gd name="connsiteY2" fmla="*/ 35557 h 2266693"/>
              <a:gd name="connsiteX3" fmla="*/ 1952244 w 4622292"/>
              <a:gd name="connsiteY3" fmla="*/ 8125 h 2266693"/>
              <a:gd name="connsiteX4" fmla="*/ 2336292 w 4622292"/>
              <a:gd name="connsiteY4" fmla="*/ 17269 h 2266693"/>
              <a:gd name="connsiteX5" fmla="*/ 2510028 w 4622292"/>
              <a:gd name="connsiteY5" fmla="*/ 8125 h 2266693"/>
              <a:gd name="connsiteX6" fmla="*/ 3067812 w 4622292"/>
              <a:gd name="connsiteY6" fmla="*/ 26413 h 2266693"/>
              <a:gd name="connsiteX7" fmla="*/ 3497580 w 4622292"/>
              <a:gd name="connsiteY7" fmla="*/ 53845 h 2266693"/>
              <a:gd name="connsiteX8" fmla="*/ 3982212 w 4622292"/>
              <a:gd name="connsiteY8" fmla="*/ 136141 h 2266693"/>
              <a:gd name="connsiteX9" fmla="*/ 4366260 w 4622292"/>
              <a:gd name="connsiteY9" fmla="*/ 273301 h 2266693"/>
              <a:gd name="connsiteX10" fmla="*/ 4475988 w 4622292"/>
              <a:gd name="connsiteY10" fmla="*/ 328165 h 2266693"/>
              <a:gd name="connsiteX11" fmla="*/ 4622292 w 4622292"/>
              <a:gd name="connsiteY11" fmla="*/ 419605 h 2266693"/>
              <a:gd name="connsiteX12" fmla="*/ 4585716 w 4622292"/>
              <a:gd name="connsiteY12" fmla="*/ 465325 h 2266693"/>
              <a:gd name="connsiteX13" fmla="*/ 4320540 w 4622292"/>
              <a:gd name="connsiteY13" fmla="*/ 428749 h 2266693"/>
              <a:gd name="connsiteX14" fmla="*/ 3991356 w 4622292"/>
              <a:gd name="connsiteY14" fmla="*/ 309877 h 2266693"/>
              <a:gd name="connsiteX15" fmla="*/ 3845052 w 4622292"/>
              <a:gd name="connsiteY15" fmla="*/ 291589 h 2266693"/>
              <a:gd name="connsiteX16" fmla="*/ 3689604 w 4622292"/>
              <a:gd name="connsiteY16" fmla="*/ 245869 h 2266693"/>
              <a:gd name="connsiteX17" fmla="*/ 3525012 w 4622292"/>
              <a:gd name="connsiteY17" fmla="*/ 191005 h 2266693"/>
              <a:gd name="connsiteX18" fmla="*/ 3378708 w 4622292"/>
              <a:gd name="connsiteY18" fmla="*/ 163573 h 2266693"/>
              <a:gd name="connsiteX19" fmla="*/ 2921508 w 4622292"/>
              <a:gd name="connsiteY19" fmla="*/ 319021 h 2266693"/>
              <a:gd name="connsiteX20" fmla="*/ 2808732 w 4622292"/>
              <a:gd name="connsiteY20" fmla="*/ 492757 h 2266693"/>
              <a:gd name="connsiteX21" fmla="*/ 2638044 w 4622292"/>
              <a:gd name="connsiteY21" fmla="*/ 520189 h 2266693"/>
              <a:gd name="connsiteX22" fmla="*/ 2866644 w 4622292"/>
              <a:gd name="connsiteY22" fmla="*/ 757933 h 2266693"/>
              <a:gd name="connsiteX23" fmla="*/ 2912364 w 4622292"/>
              <a:gd name="connsiteY23" fmla="*/ 831085 h 2266693"/>
              <a:gd name="connsiteX24" fmla="*/ 2866644 w 4622292"/>
              <a:gd name="connsiteY24" fmla="*/ 913381 h 2266693"/>
              <a:gd name="connsiteX25" fmla="*/ 2729484 w 4622292"/>
              <a:gd name="connsiteY25" fmla="*/ 904237 h 2266693"/>
              <a:gd name="connsiteX26" fmla="*/ 2628900 w 4622292"/>
              <a:gd name="connsiteY26" fmla="*/ 931669 h 2266693"/>
              <a:gd name="connsiteX27" fmla="*/ 2601468 w 4622292"/>
              <a:gd name="connsiteY27" fmla="*/ 1050541 h 2266693"/>
              <a:gd name="connsiteX28" fmla="*/ 2820924 w 4622292"/>
              <a:gd name="connsiteY28" fmla="*/ 1105405 h 2266693"/>
              <a:gd name="connsiteX29" fmla="*/ 2948940 w 4622292"/>
              <a:gd name="connsiteY29" fmla="*/ 1141981 h 2266693"/>
              <a:gd name="connsiteX30" fmla="*/ 2775204 w 4622292"/>
              <a:gd name="connsiteY30" fmla="*/ 1315717 h 2266693"/>
              <a:gd name="connsiteX31" fmla="*/ 2720340 w 4622292"/>
              <a:gd name="connsiteY31" fmla="*/ 1425445 h 2266693"/>
              <a:gd name="connsiteX32" fmla="*/ 2830068 w 4622292"/>
              <a:gd name="connsiteY32" fmla="*/ 1562605 h 2266693"/>
              <a:gd name="connsiteX33" fmla="*/ 3058668 w 4622292"/>
              <a:gd name="connsiteY33" fmla="*/ 1745485 h 2266693"/>
              <a:gd name="connsiteX34" fmla="*/ 3104388 w 4622292"/>
              <a:gd name="connsiteY34" fmla="*/ 1891789 h 2266693"/>
              <a:gd name="connsiteX35" fmla="*/ 2930652 w 4622292"/>
              <a:gd name="connsiteY35" fmla="*/ 2102101 h 2266693"/>
              <a:gd name="connsiteX36" fmla="*/ 2583180 w 4622292"/>
              <a:gd name="connsiteY36" fmla="*/ 2266693 h 2266693"/>
              <a:gd name="connsiteX37" fmla="*/ 2510028 w 4622292"/>
              <a:gd name="connsiteY37" fmla="*/ 2175253 h 2266693"/>
              <a:gd name="connsiteX38" fmla="*/ 2528316 w 4622292"/>
              <a:gd name="connsiteY38" fmla="*/ 1699765 h 2266693"/>
              <a:gd name="connsiteX39" fmla="*/ 2500884 w 4622292"/>
              <a:gd name="connsiteY39" fmla="*/ 1480309 h 2266693"/>
              <a:gd name="connsiteX40" fmla="*/ 2272284 w 4622292"/>
              <a:gd name="connsiteY40" fmla="*/ 1251709 h 2266693"/>
              <a:gd name="connsiteX41" fmla="*/ 2116836 w 4622292"/>
              <a:gd name="connsiteY41" fmla="*/ 1187701 h 2266693"/>
              <a:gd name="connsiteX42" fmla="*/ 1943100 w 4622292"/>
              <a:gd name="connsiteY42" fmla="*/ 1215133 h 2266693"/>
              <a:gd name="connsiteX43" fmla="*/ 1815084 w 4622292"/>
              <a:gd name="connsiteY43" fmla="*/ 1260853 h 2266693"/>
              <a:gd name="connsiteX44" fmla="*/ 1705356 w 4622292"/>
              <a:gd name="connsiteY44" fmla="*/ 1224277 h 2266693"/>
              <a:gd name="connsiteX45" fmla="*/ 1751076 w 4622292"/>
              <a:gd name="connsiteY45" fmla="*/ 1013965 h 2266693"/>
              <a:gd name="connsiteX46" fmla="*/ 2107692 w 4622292"/>
              <a:gd name="connsiteY46" fmla="*/ 1132837 h 2266693"/>
              <a:gd name="connsiteX47" fmla="*/ 2253996 w 4622292"/>
              <a:gd name="connsiteY47" fmla="*/ 1105405 h 2266693"/>
              <a:gd name="connsiteX48" fmla="*/ 2400300 w 4622292"/>
              <a:gd name="connsiteY48" fmla="*/ 959101 h 2266693"/>
              <a:gd name="connsiteX49" fmla="*/ 2171700 w 4622292"/>
              <a:gd name="connsiteY49" fmla="*/ 693925 h 2266693"/>
              <a:gd name="connsiteX50" fmla="*/ 2010156 w 4622292"/>
              <a:gd name="connsiteY50" fmla="*/ 693925 h 2266693"/>
              <a:gd name="connsiteX51" fmla="*/ 1714500 w 4622292"/>
              <a:gd name="connsiteY51" fmla="*/ 447037 h 2266693"/>
              <a:gd name="connsiteX52" fmla="*/ 1604772 w 4622292"/>
              <a:gd name="connsiteY52" fmla="*/ 373885 h 2266693"/>
              <a:gd name="connsiteX53" fmla="*/ 1394460 w 4622292"/>
              <a:gd name="connsiteY53" fmla="*/ 309877 h 2266693"/>
              <a:gd name="connsiteX54" fmla="*/ 1202436 w 4622292"/>
              <a:gd name="connsiteY54" fmla="*/ 319021 h 2266693"/>
              <a:gd name="connsiteX55" fmla="*/ 1193292 w 4622292"/>
              <a:gd name="connsiteY55" fmla="*/ 437893 h 2266693"/>
              <a:gd name="connsiteX56" fmla="*/ 1092708 w 4622292"/>
              <a:gd name="connsiteY56" fmla="*/ 456181 h 2266693"/>
              <a:gd name="connsiteX57" fmla="*/ 1074420 w 4622292"/>
              <a:gd name="connsiteY57" fmla="*/ 447037 h 2266693"/>
              <a:gd name="connsiteX58" fmla="*/ 882396 w 4622292"/>
              <a:gd name="connsiteY58" fmla="*/ 373885 h 2266693"/>
              <a:gd name="connsiteX59" fmla="*/ 653796 w 4622292"/>
              <a:gd name="connsiteY59" fmla="*/ 364741 h 2266693"/>
              <a:gd name="connsiteX60" fmla="*/ 516636 w 4622292"/>
              <a:gd name="connsiteY60" fmla="*/ 355597 h 2266693"/>
              <a:gd name="connsiteX61" fmla="*/ 470916 w 4622292"/>
              <a:gd name="connsiteY61" fmla="*/ 191005 h 2266693"/>
              <a:gd name="connsiteX62" fmla="*/ 132588 w 4622292"/>
              <a:gd name="connsiteY62" fmla="*/ 181861 h 2266693"/>
              <a:gd name="connsiteX0" fmla="*/ 132588 w 4622292"/>
              <a:gd name="connsiteY0" fmla="*/ 181861 h 2266693"/>
              <a:gd name="connsiteX1" fmla="*/ 1266444 w 4622292"/>
              <a:gd name="connsiteY1" fmla="*/ 53845 h 2266693"/>
              <a:gd name="connsiteX2" fmla="*/ 1705356 w 4622292"/>
              <a:gd name="connsiteY2" fmla="*/ 35557 h 2266693"/>
              <a:gd name="connsiteX3" fmla="*/ 1952244 w 4622292"/>
              <a:gd name="connsiteY3" fmla="*/ 8125 h 2266693"/>
              <a:gd name="connsiteX4" fmla="*/ 2336292 w 4622292"/>
              <a:gd name="connsiteY4" fmla="*/ 17269 h 2266693"/>
              <a:gd name="connsiteX5" fmla="*/ 2510028 w 4622292"/>
              <a:gd name="connsiteY5" fmla="*/ 8125 h 2266693"/>
              <a:gd name="connsiteX6" fmla="*/ 3067812 w 4622292"/>
              <a:gd name="connsiteY6" fmla="*/ 26413 h 2266693"/>
              <a:gd name="connsiteX7" fmla="*/ 3497580 w 4622292"/>
              <a:gd name="connsiteY7" fmla="*/ 53845 h 2266693"/>
              <a:gd name="connsiteX8" fmla="*/ 3982212 w 4622292"/>
              <a:gd name="connsiteY8" fmla="*/ 136141 h 2266693"/>
              <a:gd name="connsiteX9" fmla="*/ 4366260 w 4622292"/>
              <a:gd name="connsiteY9" fmla="*/ 273301 h 2266693"/>
              <a:gd name="connsiteX10" fmla="*/ 4475988 w 4622292"/>
              <a:gd name="connsiteY10" fmla="*/ 328165 h 2266693"/>
              <a:gd name="connsiteX11" fmla="*/ 4622292 w 4622292"/>
              <a:gd name="connsiteY11" fmla="*/ 419605 h 2266693"/>
              <a:gd name="connsiteX12" fmla="*/ 4585716 w 4622292"/>
              <a:gd name="connsiteY12" fmla="*/ 465325 h 2266693"/>
              <a:gd name="connsiteX13" fmla="*/ 4320540 w 4622292"/>
              <a:gd name="connsiteY13" fmla="*/ 428749 h 2266693"/>
              <a:gd name="connsiteX14" fmla="*/ 3991356 w 4622292"/>
              <a:gd name="connsiteY14" fmla="*/ 309877 h 2266693"/>
              <a:gd name="connsiteX15" fmla="*/ 3845052 w 4622292"/>
              <a:gd name="connsiteY15" fmla="*/ 291589 h 2266693"/>
              <a:gd name="connsiteX16" fmla="*/ 3689604 w 4622292"/>
              <a:gd name="connsiteY16" fmla="*/ 245869 h 2266693"/>
              <a:gd name="connsiteX17" fmla="*/ 3525012 w 4622292"/>
              <a:gd name="connsiteY17" fmla="*/ 191005 h 2266693"/>
              <a:gd name="connsiteX18" fmla="*/ 3378708 w 4622292"/>
              <a:gd name="connsiteY18" fmla="*/ 163573 h 2266693"/>
              <a:gd name="connsiteX19" fmla="*/ 2921508 w 4622292"/>
              <a:gd name="connsiteY19" fmla="*/ 319021 h 2266693"/>
              <a:gd name="connsiteX20" fmla="*/ 2808732 w 4622292"/>
              <a:gd name="connsiteY20" fmla="*/ 492757 h 2266693"/>
              <a:gd name="connsiteX21" fmla="*/ 2638044 w 4622292"/>
              <a:gd name="connsiteY21" fmla="*/ 520189 h 2266693"/>
              <a:gd name="connsiteX22" fmla="*/ 2866644 w 4622292"/>
              <a:gd name="connsiteY22" fmla="*/ 757933 h 2266693"/>
              <a:gd name="connsiteX23" fmla="*/ 2912364 w 4622292"/>
              <a:gd name="connsiteY23" fmla="*/ 831085 h 2266693"/>
              <a:gd name="connsiteX24" fmla="*/ 2866644 w 4622292"/>
              <a:gd name="connsiteY24" fmla="*/ 913381 h 2266693"/>
              <a:gd name="connsiteX25" fmla="*/ 2729484 w 4622292"/>
              <a:gd name="connsiteY25" fmla="*/ 904237 h 2266693"/>
              <a:gd name="connsiteX26" fmla="*/ 2628900 w 4622292"/>
              <a:gd name="connsiteY26" fmla="*/ 931669 h 2266693"/>
              <a:gd name="connsiteX27" fmla="*/ 2601468 w 4622292"/>
              <a:gd name="connsiteY27" fmla="*/ 1050541 h 2266693"/>
              <a:gd name="connsiteX28" fmla="*/ 2820924 w 4622292"/>
              <a:gd name="connsiteY28" fmla="*/ 1105405 h 2266693"/>
              <a:gd name="connsiteX29" fmla="*/ 2948940 w 4622292"/>
              <a:gd name="connsiteY29" fmla="*/ 1141981 h 2266693"/>
              <a:gd name="connsiteX30" fmla="*/ 2775204 w 4622292"/>
              <a:gd name="connsiteY30" fmla="*/ 1315717 h 2266693"/>
              <a:gd name="connsiteX31" fmla="*/ 2720340 w 4622292"/>
              <a:gd name="connsiteY31" fmla="*/ 1425445 h 2266693"/>
              <a:gd name="connsiteX32" fmla="*/ 2830068 w 4622292"/>
              <a:gd name="connsiteY32" fmla="*/ 1562605 h 2266693"/>
              <a:gd name="connsiteX33" fmla="*/ 3058668 w 4622292"/>
              <a:gd name="connsiteY33" fmla="*/ 1745485 h 2266693"/>
              <a:gd name="connsiteX34" fmla="*/ 3104388 w 4622292"/>
              <a:gd name="connsiteY34" fmla="*/ 1891789 h 2266693"/>
              <a:gd name="connsiteX35" fmla="*/ 2930652 w 4622292"/>
              <a:gd name="connsiteY35" fmla="*/ 2102101 h 2266693"/>
              <a:gd name="connsiteX36" fmla="*/ 2583180 w 4622292"/>
              <a:gd name="connsiteY36" fmla="*/ 2266693 h 2266693"/>
              <a:gd name="connsiteX37" fmla="*/ 2510028 w 4622292"/>
              <a:gd name="connsiteY37" fmla="*/ 2175253 h 2266693"/>
              <a:gd name="connsiteX38" fmla="*/ 2528316 w 4622292"/>
              <a:gd name="connsiteY38" fmla="*/ 1699765 h 2266693"/>
              <a:gd name="connsiteX39" fmla="*/ 2500884 w 4622292"/>
              <a:gd name="connsiteY39" fmla="*/ 1480309 h 2266693"/>
              <a:gd name="connsiteX40" fmla="*/ 2272284 w 4622292"/>
              <a:gd name="connsiteY40" fmla="*/ 1251709 h 2266693"/>
              <a:gd name="connsiteX41" fmla="*/ 2116836 w 4622292"/>
              <a:gd name="connsiteY41" fmla="*/ 1187701 h 2266693"/>
              <a:gd name="connsiteX42" fmla="*/ 1943100 w 4622292"/>
              <a:gd name="connsiteY42" fmla="*/ 1215133 h 2266693"/>
              <a:gd name="connsiteX43" fmla="*/ 1815084 w 4622292"/>
              <a:gd name="connsiteY43" fmla="*/ 1260853 h 2266693"/>
              <a:gd name="connsiteX44" fmla="*/ 1705356 w 4622292"/>
              <a:gd name="connsiteY44" fmla="*/ 1224277 h 2266693"/>
              <a:gd name="connsiteX45" fmla="*/ 1751076 w 4622292"/>
              <a:gd name="connsiteY45" fmla="*/ 1013965 h 2266693"/>
              <a:gd name="connsiteX46" fmla="*/ 2107692 w 4622292"/>
              <a:gd name="connsiteY46" fmla="*/ 1132837 h 2266693"/>
              <a:gd name="connsiteX47" fmla="*/ 2253996 w 4622292"/>
              <a:gd name="connsiteY47" fmla="*/ 1105405 h 2266693"/>
              <a:gd name="connsiteX48" fmla="*/ 2400300 w 4622292"/>
              <a:gd name="connsiteY48" fmla="*/ 959101 h 2266693"/>
              <a:gd name="connsiteX49" fmla="*/ 2171700 w 4622292"/>
              <a:gd name="connsiteY49" fmla="*/ 693925 h 2266693"/>
              <a:gd name="connsiteX50" fmla="*/ 2010156 w 4622292"/>
              <a:gd name="connsiteY50" fmla="*/ 693925 h 2266693"/>
              <a:gd name="connsiteX51" fmla="*/ 1714500 w 4622292"/>
              <a:gd name="connsiteY51" fmla="*/ 447037 h 2266693"/>
              <a:gd name="connsiteX52" fmla="*/ 1604772 w 4622292"/>
              <a:gd name="connsiteY52" fmla="*/ 373885 h 2266693"/>
              <a:gd name="connsiteX53" fmla="*/ 1394460 w 4622292"/>
              <a:gd name="connsiteY53" fmla="*/ 309877 h 2266693"/>
              <a:gd name="connsiteX54" fmla="*/ 1202436 w 4622292"/>
              <a:gd name="connsiteY54" fmla="*/ 319021 h 2266693"/>
              <a:gd name="connsiteX55" fmla="*/ 1193292 w 4622292"/>
              <a:gd name="connsiteY55" fmla="*/ 437893 h 2266693"/>
              <a:gd name="connsiteX56" fmla="*/ 1092708 w 4622292"/>
              <a:gd name="connsiteY56" fmla="*/ 456181 h 2266693"/>
              <a:gd name="connsiteX57" fmla="*/ 882396 w 4622292"/>
              <a:gd name="connsiteY57" fmla="*/ 373885 h 2266693"/>
              <a:gd name="connsiteX58" fmla="*/ 653796 w 4622292"/>
              <a:gd name="connsiteY58" fmla="*/ 364741 h 2266693"/>
              <a:gd name="connsiteX59" fmla="*/ 516636 w 4622292"/>
              <a:gd name="connsiteY59" fmla="*/ 355597 h 2266693"/>
              <a:gd name="connsiteX60" fmla="*/ 470916 w 4622292"/>
              <a:gd name="connsiteY60" fmla="*/ 191005 h 2266693"/>
              <a:gd name="connsiteX61" fmla="*/ 132588 w 4622292"/>
              <a:gd name="connsiteY61" fmla="*/ 181861 h 2266693"/>
              <a:gd name="connsiteX0" fmla="*/ 132588 w 4622292"/>
              <a:gd name="connsiteY0" fmla="*/ 181861 h 2266693"/>
              <a:gd name="connsiteX1" fmla="*/ 1266444 w 4622292"/>
              <a:gd name="connsiteY1" fmla="*/ 53845 h 2266693"/>
              <a:gd name="connsiteX2" fmla="*/ 1705356 w 4622292"/>
              <a:gd name="connsiteY2" fmla="*/ 35557 h 2266693"/>
              <a:gd name="connsiteX3" fmla="*/ 1952244 w 4622292"/>
              <a:gd name="connsiteY3" fmla="*/ 8125 h 2266693"/>
              <a:gd name="connsiteX4" fmla="*/ 2336292 w 4622292"/>
              <a:gd name="connsiteY4" fmla="*/ 17269 h 2266693"/>
              <a:gd name="connsiteX5" fmla="*/ 2510028 w 4622292"/>
              <a:gd name="connsiteY5" fmla="*/ 8125 h 2266693"/>
              <a:gd name="connsiteX6" fmla="*/ 3067812 w 4622292"/>
              <a:gd name="connsiteY6" fmla="*/ 26413 h 2266693"/>
              <a:gd name="connsiteX7" fmla="*/ 3497580 w 4622292"/>
              <a:gd name="connsiteY7" fmla="*/ 53845 h 2266693"/>
              <a:gd name="connsiteX8" fmla="*/ 3982212 w 4622292"/>
              <a:gd name="connsiteY8" fmla="*/ 136141 h 2266693"/>
              <a:gd name="connsiteX9" fmla="*/ 4366260 w 4622292"/>
              <a:gd name="connsiteY9" fmla="*/ 273301 h 2266693"/>
              <a:gd name="connsiteX10" fmla="*/ 4475988 w 4622292"/>
              <a:gd name="connsiteY10" fmla="*/ 328165 h 2266693"/>
              <a:gd name="connsiteX11" fmla="*/ 4622292 w 4622292"/>
              <a:gd name="connsiteY11" fmla="*/ 419605 h 2266693"/>
              <a:gd name="connsiteX12" fmla="*/ 4585716 w 4622292"/>
              <a:gd name="connsiteY12" fmla="*/ 465325 h 2266693"/>
              <a:gd name="connsiteX13" fmla="*/ 4320540 w 4622292"/>
              <a:gd name="connsiteY13" fmla="*/ 428749 h 2266693"/>
              <a:gd name="connsiteX14" fmla="*/ 3991356 w 4622292"/>
              <a:gd name="connsiteY14" fmla="*/ 309877 h 2266693"/>
              <a:gd name="connsiteX15" fmla="*/ 3845052 w 4622292"/>
              <a:gd name="connsiteY15" fmla="*/ 291589 h 2266693"/>
              <a:gd name="connsiteX16" fmla="*/ 3689604 w 4622292"/>
              <a:gd name="connsiteY16" fmla="*/ 245869 h 2266693"/>
              <a:gd name="connsiteX17" fmla="*/ 3525012 w 4622292"/>
              <a:gd name="connsiteY17" fmla="*/ 191005 h 2266693"/>
              <a:gd name="connsiteX18" fmla="*/ 3378708 w 4622292"/>
              <a:gd name="connsiteY18" fmla="*/ 163573 h 2266693"/>
              <a:gd name="connsiteX19" fmla="*/ 2921508 w 4622292"/>
              <a:gd name="connsiteY19" fmla="*/ 319021 h 2266693"/>
              <a:gd name="connsiteX20" fmla="*/ 2808732 w 4622292"/>
              <a:gd name="connsiteY20" fmla="*/ 492757 h 2266693"/>
              <a:gd name="connsiteX21" fmla="*/ 2638044 w 4622292"/>
              <a:gd name="connsiteY21" fmla="*/ 520189 h 2266693"/>
              <a:gd name="connsiteX22" fmla="*/ 2866644 w 4622292"/>
              <a:gd name="connsiteY22" fmla="*/ 757933 h 2266693"/>
              <a:gd name="connsiteX23" fmla="*/ 2912364 w 4622292"/>
              <a:gd name="connsiteY23" fmla="*/ 831085 h 2266693"/>
              <a:gd name="connsiteX24" fmla="*/ 2866644 w 4622292"/>
              <a:gd name="connsiteY24" fmla="*/ 913381 h 2266693"/>
              <a:gd name="connsiteX25" fmla="*/ 2729484 w 4622292"/>
              <a:gd name="connsiteY25" fmla="*/ 904237 h 2266693"/>
              <a:gd name="connsiteX26" fmla="*/ 2628900 w 4622292"/>
              <a:gd name="connsiteY26" fmla="*/ 931669 h 2266693"/>
              <a:gd name="connsiteX27" fmla="*/ 2601468 w 4622292"/>
              <a:gd name="connsiteY27" fmla="*/ 1050541 h 2266693"/>
              <a:gd name="connsiteX28" fmla="*/ 2820924 w 4622292"/>
              <a:gd name="connsiteY28" fmla="*/ 1105405 h 2266693"/>
              <a:gd name="connsiteX29" fmla="*/ 2948940 w 4622292"/>
              <a:gd name="connsiteY29" fmla="*/ 1141981 h 2266693"/>
              <a:gd name="connsiteX30" fmla="*/ 2775204 w 4622292"/>
              <a:gd name="connsiteY30" fmla="*/ 1315717 h 2266693"/>
              <a:gd name="connsiteX31" fmla="*/ 2720340 w 4622292"/>
              <a:gd name="connsiteY31" fmla="*/ 1425445 h 2266693"/>
              <a:gd name="connsiteX32" fmla="*/ 2830068 w 4622292"/>
              <a:gd name="connsiteY32" fmla="*/ 1562605 h 2266693"/>
              <a:gd name="connsiteX33" fmla="*/ 3058668 w 4622292"/>
              <a:gd name="connsiteY33" fmla="*/ 1745485 h 2266693"/>
              <a:gd name="connsiteX34" fmla="*/ 3104388 w 4622292"/>
              <a:gd name="connsiteY34" fmla="*/ 1891789 h 2266693"/>
              <a:gd name="connsiteX35" fmla="*/ 2930652 w 4622292"/>
              <a:gd name="connsiteY35" fmla="*/ 2102101 h 2266693"/>
              <a:gd name="connsiteX36" fmla="*/ 2583180 w 4622292"/>
              <a:gd name="connsiteY36" fmla="*/ 2266693 h 2266693"/>
              <a:gd name="connsiteX37" fmla="*/ 2510028 w 4622292"/>
              <a:gd name="connsiteY37" fmla="*/ 2175253 h 2266693"/>
              <a:gd name="connsiteX38" fmla="*/ 2528316 w 4622292"/>
              <a:gd name="connsiteY38" fmla="*/ 1699765 h 2266693"/>
              <a:gd name="connsiteX39" fmla="*/ 2500884 w 4622292"/>
              <a:gd name="connsiteY39" fmla="*/ 1480309 h 2266693"/>
              <a:gd name="connsiteX40" fmla="*/ 2272284 w 4622292"/>
              <a:gd name="connsiteY40" fmla="*/ 1251709 h 2266693"/>
              <a:gd name="connsiteX41" fmla="*/ 2116836 w 4622292"/>
              <a:gd name="connsiteY41" fmla="*/ 1187701 h 2266693"/>
              <a:gd name="connsiteX42" fmla="*/ 1943100 w 4622292"/>
              <a:gd name="connsiteY42" fmla="*/ 1215133 h 2266693"/>
              <a:gd name="connsiteX43" fmla="*/ 1815084 w 4622292"/>
              <a:gd name="connsiteY43" fmla="*/ 1260853 h 2266693"/>
              <a:gd name="connsiteX44" fmla="*/ 1705356 w 4622292"/>
              <a:gd name="connsiteY44" fmla="*/ 1224277 h 2266693"/>
              <a:gd name="connsiteX45" fmla="*/ 1751076 w 4622292"/>
              <a:gd name="connsiteY45" fmla="*/ 1013965 h 2266693"/>
              <a:gd name="connsiteX46" fmla="*/ 2107692 w 4622292"/>
              <a:gd name="connsiteY46" fmla="*/ 1132837 h 2266693"/>
              <a:gd name="connsiteX47" fmla="*/ 2253996 w 4622292"/>
              <a:gd name="connsiteY47" fmla="*/ 1105405 h 2266693"/>
              <a:gd name="connsiteX48" fmla="*/ 2400300 w 4622292"/>
              <a:gd name="connsiteY48" fmla="*/ 959101 h 2266693"/>
              <a:gd name="connsiteX49" fmla="*/ 2171700 w 4622292"/>
              <a:gd name="connsiteY49" fmla="*/ 693925 h 2266693"/>
              <a:gd name="connsiteX50" fmla="*/ 2010156 w 4622292"/>
              <a:gd name="connsiteY50" fmla="*/ 693925 h 2266693"/>
              <a:gd name="connsiteX51" fmla="*/ 1714500 w 4622292"/>
              <a:gd name="connsiteY51" fmla="*/ 447037 h 2266693"/>
              <a:gd name="connsiteX52" fmla="*/ 1604772 w 4622292"/>
              <a:gd name="connsiteY52" fmla="*/ 373885 h 2266693"/>
              <a:gd name="connsiteX53" fmla="*/ 1394460 w 4622292"/>
              <a:gd name="connsiteY53" fmla="*/ 309877 h 2266693"/>
              <a:gd name="connsiteX54" fmla="*/ 1202436 w 4622292"/>
              <a:gd name="connsiteY54" fmla="*/ 319021 h 2266693"/>
              <a:gd name="connsiteX55" fmla="*/ 1193292 w 4622292"/>
              <a:gd name="connsiteY55" fmla="*/ 437893 h 2266693"/>
              <a:gd name="connsiteX56" fmla="*/ 1092708 w 4622292"/>
              <a:gd name="connsiteY56" fmla="*/ 456181 h 2266693"/>
              <a:gd name="connsiteX57" fmla="*/ 1083564 w 4622292"/>
              <a:gd name="connsiteY57" fmla="*/ 285493 h 2266693"/>
              <a:gd name="connsiteX58" fmla="*/ 882396 w 4622292"/>
              <a:gd name="connsiteY58" fmla="*/ 373885 h 2266693"/>
              <a:gd name="connsiteX59" fmla="*/ 653796 w 4622292"/>
              <a:gd name="connsiteY59" fmla="*/ 364741 h 2266693"/>
              <a:gd name="connsiteX60" fmla="*/ 516636 w 4622292"/>
              <a:gd name="connsiteY60" fmla="*/ 355597 h 2266693"/>
              <a:gd name="connsiteX61" fmla="*/ 470916 w 4622292"/>
              <a:gd name="connsiteY61" fmla="*/ 191005 h 2266693"/>
              <a:gd name="connsiteX62" fmla="*/ 132588 w 4622292"/>
              <a:gd name="connsiteY62" fmla="*/ 181861 h 2266693"/>
              <a:gd name="connsiteX0" fmla="*/ 132588 w 4622292"/>
              <a:gd name="connsiteY0" fmla="*/ 181861 h 2266693"/>
              <a:gd name="connsiteX1" fmla="*/ 1266444 w 4622292"/>
              <a:gd name="connsiteY1" fmla="*/ 53845 h 2266693"/>
              <a:gd name="connsiteX2" fmla="*/ 1705356 w 4622292"/>
              <a:gd name="connsiteY2" fmla="*/ 35557 h 2266693"/>
              <a:gd name="connsiteX3" fmla="*/ 1952244 w 4622292"/>
              <a:gd name="connsiteY3" fmla="*/ 8125 h 2266693"/>
              <a:gd name="connsiteX4" fmla="*/ 2336292 w 4622292"/>
              <a:gd name="connsiteY4" fmla="*/ 17269 h 2266693"/>
              <a:gd name="connsiteX5" fmla="*/ 2510028 w 4622292"/>
              <a:gd name="connsiteY5" fmla="*/ 8125 h 2266693"/>
              <a:gd name="connsiteX6" fmla="*/ 3067812 w 4622292"/>
              <a:gd name="connsiteY6" fmla="*/ 26413 h 2266693"/>
              <a:gd name="connsiteX7" fmla="*/ 3497580 w 4622292"/>
              <a:gd name="connsiteY7" fmla="*/ 53845 h 2266693"/>
              <a:gd name="connsiteX8" fmla="*/ 3982212 w 4622292"/>
              <a:gd name="connsiteY8" fmla="*/ 136141 h 2266693"/>
              <a:gd name="connsiteX9" fmla="*/ 4366260 w 4622292"/>
              <a:gd name="connsiteY9" fmla="*/ 273301 h 2266693"/>
              <a:gd name="connsiteX10" fmla="*/ 4475988 w 4622292"/>
              <a:gd name="connsiteY10" fmla="*/ 328165 h 2266693"/>
              <a:gd name="connsiteX11" fmla="*/ 4622292 w 4622292"/>
              <a:gd name="connsiteY11" fmla="*/ 419605 h 2266693"/>
              <a:gd name="connsiteX12" fmla="*/ 4585716 w 4622292"/>
              <a:gd name="connsiteY12" fmla="*/ 465325 h 2266693"/>
              <a:gd name="connsiteX13" fmla="*/ 4320540 w 4622292"/>
              <a:gd name="connsiteY13" fmla="*/ 428749 h 2266693"/>
              <a:gd name="connsiteX14" fmla="*/ 3991356 w 4622292"/>
              <a:gd name="connsiteY14" fmla="*/ 309877 h 2266693"/>
              <a:gd name="connsiteX15" fmla="*/ 3845052 w 4622292"/>
              <a:gd name="connsiteY15" fmla="*/ 291589 h 2266693"/>
              <a:gd name="connsiteX16" fmla="*/ 3689604 w 4622292"/>
              <a:gd name="connsiteY16" fmla="*/ 245869 h 2266693"/>
              <a:gd name="connsiteX17" fmla="*/ 3525012 w 4622292"/>
              <a:gd name="connsiteY17" fmla="*/ 191005 h 2266693"/>
              <a:gd name="connsiteX18" fmla="*/ 3378708 w 4622292"/>
              <a:gd name="connsiteY18" fmla="*/ 163573 h 2266693"/>
              <a:gd name="connsiteX19" fmla="*/ 2921508 w 4622292"/>
              <a:gd name="connsiteY19" fmla="*/ 319021 h 2266693"/>
              <a:gd name="connsiteX20" fmla="*/ 2808732 w 4622292"/>
              <a:gd name="connsiteY20" fmla="*/ 492757 h 2266693"/>
              <a:gd name="connsiteX21" fmla="*/ 2638044 w 4622292"/>
              <a:gd name="connsiteY21" fmla="*/ 520189 h 2266693"/>
              <a:gd name="connsiteX22" fmla="*/ 2866644 w 4622292"/>
              <a:gd name="connsiteY22" fmla="*/ 757933 h 2266693"/>
              <a:gd name="connsiteX23" fmla="*/ 2912364 w 4622292"/>
              <a:gd name="connsiteY23" fmla="*/ 831085 h 2266693"/>
              <a:gd name="connsiteX24" fmla="*/ 2866644 w 4622292"/>
              <a:gd name="connsiteY24" fmla="*/ 913381 h 2266693"/>
              <a:gd name="connsiteX25" fmla="*/ 2729484 w 4622292"/>
              <a:gd name="connsiteY25" fmla="*/ 904237 h 2266693"/>
              <a:gd name="connsiteX26" fmla="*/ 2628900 w 4622292"/>
              <a:gd name="connsiteY26" fmla="*/ 931669 h 2266693"/>
              <a:gd name="connsiteX27" fmla="*/ 2601468 w 4622292"/>
              <a:gd name="connsiteY27" fmla="*/ 1050541 h 2266693"/>
              <a:gd name="connsiteX28" fmla="*/ 2820924 w 4622292"/>
              <a:gd name="connsiteY28" fmla="*/ 1105405 h 2266693"/>
              <a:gd name="connsiteX29" fmla="*/ 2948940 w 4622292"/>
              <a:gd name="connsiteY29" fmla="*/ 1141981 h 2266693"/>
              <a:gd name="connsiteX30" fmla="*/ 2775204 w 4622292"/>
              <a:gd name="connsiteY30" fmla="*/ 1315717 h 2266693"/>
              <a:gd name="connsiteX31" fmla="*/ 2720340 w 4622292"/>
              <a:gd name="connsiteY31" fmla="*/ 1425445 h 2266693"/>
              <a:gd name="connsiteX32" fmla="*/ 2830068 w 4622292"/>
              <a:gd name="connsiteY32" fmla="*/ 1562605 h 2266693"/>
              <a:gd name="connsiteX33" fmla="*/ 3058668 w 4622292"/>
              <a:gd name="connsiteY33" fmla="*/ 1745485 h 2266693"/>
              <a:gd name="connsiteX34" fmla="*/ 3104388 w 4622292"/>
              <a:gd name="connsiteY34" fmla="*/ 1891789 h 2266693"/>
              <a:gd name="connsiteX35" fmla="*/ 2930652 w 4622292"/>
              <a:gd name="connsiteY35" fmla="*/ 2102101 h 2266693"/>
              <a:gd name="connsiteX36" fmla="*/ 2583180 w 4622292"/>
              <a:gd name="connsiteY36" fmla="*/ 2266693 h 2266693"/>
              <a:gd name="connsiteX37" fmla="*/ 2510028 w 4622292"/>
              <a:gd name="connsiteY37" fmla="*/ 2175253 h 2266693"/>
              <a:gd name="connsiteX38" fmla="*/ 2528316 w 4622292"/>
              <a:gd name="connsiteY38" fmla="*/ 1699765 h 2266693"/>
              <a:gd name="connsiteX39" fmla="*/ 2500884 w 4622292"/>
              <a:gd name="connsiteY39" fmla="*/ 1480309 h 2266693"/>
              <a:gd name="connsiteX40" fmla="*/ 2272284 w 4622292"/>
              <a:gd name="connsiteY40" fmla="*/ 1251709 h 2266693"/>
              <a:gd name="connsiteX41" fmla="*/ 2116836 w 4622292"/>
              <a:gd name="connsiteY41" fmla="*/ 1187701 h 2266693"/>
              <a:gd name="connsiteX42" fmla="*/ 1943100 w 4622292"/>
              <a:gd name="connsiteY42" fmla="*/ 1215133 h 2266693"/>
              <a:gd name="connsiteX43" fmla="*/ 1815084 w 4622292"/>
              <a:gd name="connsiteY43" fmla="*/ 1260853 h 2266693"/>
              <a:gd name="connsiteX44" fmla="*/ 1705356 w 4622292"/>
              <a:gd name="connsiteY44" fmla="*/ 1224277 h 2266693"/>
              <a:gd name="connsiteX45" fmla="*/ 1751076 w 4622292"/>
              <a:gd name="connsiteY45" fmla="*/ 1013965 h 2266693"/>
              <a:gd name="connsiteX46" fmla="*/ 2107692 w 4622292"/>
              <a:gd name="connsiteY46" fmla="*/ 1132837 h 2266693"/>
              <a:gd name="connsiteX47" fmla="*/ 2253996 w 4622292"/>
              <a:gd name="connsiteY47" fmla="*/ 1105405 h 2266693"/>
              <a:gd name="connsiteX48" fmla="*/ 2400300 w 4622292"/>
              <a:gd name="connsiteY48" fmla="*/ 959101 h 2266693"/>
              <a:gd name="connsiteX49" fmla="*/ 2171700 w 4622292"/>
              <a:gd name="connsiteY49" fmla="*/ 693925 h 2266693"/>
              <a:gd name="connsiteX50" fmla="*/ 2010156 w 4622292"/>
              <a:gd name="connsiteY50" fmla="*/ 693925 h 2266693"/>
              <a:gd name="connsiteX51" fmla="*/ 1714500 w 4622292"/>
              <a:gd name="connsiteY51" fmla="*/ 447037 h 2266693"/>
              <a:gd name="connsiteX52" fmla="*/ 1604772 w 4622292"/>
              <a:gd name="connsiteY52" fmla="*/ 373885 h 2266693"/>
              <a:gd name="connsiteX53" fmla="*/ 1394460 w 4622292"/>
              <a:gd name="connsiteY53" fmla="*/ 309877 h 2266693"/>
              <a:gd name="connsiteX54" fmla="*/ 1202436 w 4622292"/>
              <a:gd name="connsiteY54" fmla="*/ 319021 h 2266693"/>
              <a:gd name="connsiteX55" fmla="*/ 1193292 w 4622292"/>
              <a:gd name="connsiteY55" fmla="*/ 437893 h 2266693"/>
              <a:gd name="connsiteX56" fmla="*/ 1175004 w 4622292"/>
              <a:gd name="connsiteY56" fmla="*/ 428749 h 2266693"/>
              <a:gd name="connsiteX57" fmla="*/ 1092708 w 4622292"/>
              <a:gd name="connsiteY57" fmla="*/ 456181 h 2266693"/>
              <a:gd name="connsiteX58" fmla="*/ 1083564 w 4622292"/>
              <a:gd name="connsiteY58" fmla="*/ 285493 h 2266693"/>
              <a:gd name="connsiteX59" fmla="*/ 882396 w 4622292"/>
              <a:gd name="connsiteY59" fmla="*/ 373885 h 2266693"/>
              <a:gd name="connsiteX60" fmla="*/ 653796 w 4622292"/>
              <a:gd name="connsiteY60" fmla="*/ 364741 h 2266693"/>
              <a:gd name="connsiteX61" fmla="*/ 516636 w 4622292"/>
              <a:gd name="connsiteY61" fmla="*/ 355597 h 2266693"/>
              <a:gd name="connsiteX62" fmla="*/ 470916 w 4622292"/>
              <a:gd name="connsiteY62" fmla="*/ 191005 h 2266693"/>
              <a:gd name="connsiteX63" fmla="*/ 132588 w 4622292"/>
              <a:gd name="connsiteY63" fmla="*/ 181861 h 2266693"/>
              <a:gd name="connsiteX0" fmla="*/ 132588 w 4622292"/>
              <a:gd name="connsiteY0" fmla="*/ 181861 h 2266693"/>
              <a:gd name="connsiteX1" fmla="*/ 1266444 w 4622292"/>
              <a:gd name="connsiteY1" fmla="*/ 53845 h 2266693"/>
              <a:gd name="connsiteX2" fmla="*/ 1705356 w 4622292"/>
              <a:gd name="connsiteY2" fmla="*/ 35557 h 2266693"/>
              <a:gd name="connsiteX3" fmla="*/ 1952244 w 4622292"/>
              <a:gd name="connsiteY3" fmla="*/ 8125 h 2266693"/>
              <a:gd name="connsiteX4" fmla="*/ 2336292 w 4622292"/>
              <a:gd name="connsiteY4" fmla="*/ 17269 h 2266693"/>
              <a:gd name="connsiteX5" fmla="*/ 2510028 w 4622292"/>
              <a:gd name="connsiteY5" fmla="*/ 8125 h 2266693"/>
              <a:gd name="connsiteX6" fmla="*/ 3067812 w 4622292"/>
              <a:gd name="connsiteY6" fmla="*/ 26413 h 2266693"/>
              <a:gd name="connsiteX7" fmla="*/ 3497580 w 4622292"/>
              <a:gd name="connsiteY7" fmla="*/ 53845 h 2266693"/>
              <a:gd name="connsiteX8" fmla="*/ 3982212 w 4622292"/>
              <a:gd name="connsiteY8" fmla="*/ 136141 h 2266693"/>
              <a:gd name="connsiteX9" fmla="*/ 4366260 w 4622292"/>
              <a:gd name="connsiteY9" fmla="*/ 273301 h 2266693"/>
              <a:gd name="connsiteX10" fmla="*/ 4475988 w 4622292"/>
              <a:gd name="connsiteY10" fmla="*/ 328165 h 2266693"/>
              <a:gd name="connsiteX11" fmla="*/ 4622292 w 4622292"/>
              <a:gd name="connsiteY11" fmla="*/ 419605 h 2266693"/>
              <a:gd name="connsiteX12" fmla="*/ 4585716 w 4622292"/>
              <a:gd name="connsiteY12" fmla="*/ 465325 h 2266693"/>
              <a:gd name="connsiteX13" fmla="*/ 4320540 w 4622292"/>
              <a:gd name="connsiteY13" fmla="*/ 428749 h 2266693"/>
              <a:gd name="connsiteX14" fmla="*/ 3991356 w 4622292"/>
              <a:gd name="connsiteY14" fmla="*/ 309877 h 2266693"/>
              <a:gd name="connsiteX15" fmla="*/ 3845052 w 4622292"/>
              <a:gd name="connsiteY15" fmla="*/ 291589 h 2266693"/>
              <a:gd name="connsiteX16" fmla="*/ 3689604 w 4622292"/>
              <a:gd name="connsiteY16" fmla="*/ 245869 h 2266693"/>
              <a:gd name="connsiteX17" fmla="*/ 3525012 w 4622292"/>
              <a:gd name="connsiteY17" fmla="*/ 191005 h 2266693"/>
              <a:gd name="connsiteX18" fmla="*/ 3378708 w 4622292"/>
              <a:gd name="connsiteY18" fmla="*/ 163573 h 2266693"/>
              <a:gd name="connsiteX19" fmla="*/ 2921508 w 4622292"/>
              <a:gd name="connsiteY19" fmla="*/ 319021 h 2266693"/>
              <a:gd name="connsiteX20" fmla="*/ 2808732 w 4622292"/>
              <a:gd name="connsiteY20" fmla="*/ 492757 h 2266693"/>
              <a:gd name="connsiteX21" fmla="*/ 2638044 w 4622292"/>
              <a:gd name="connsiteY21" fmla="*/ 520189 h 2266693"/>
              <a:gd name="connsiteX22" fmla="*/ 2866644 w 4622292"/>
              <a:gd name="connsiteY22" fmla="*/ 757933 h 2266693"/>
              <a:gd name="connsiteX23" fmla="*/ 2912364 w 4622292"/>
              <a:gd name="connsiteY23" fmla="*/ 831085 h 2266693"/>
              <a:gd name="connsiteX24" fmla="*/ 2866644 w 4622292"/>
              <a:gd name="connsiteY24" fmla="*/ 913381 h 2266693"/>
              <a:gd name="connsiteX25" fmla="*/ 2729484 w 4622292"/>
              <a:gd name="connsiteY25" fmla="*/ 904237 h 2266693"/>
              <a:gd name="connsiteX26" fmla="*/ 2628900 w 4622292"/>
              <a:gd name="connsiteY26" fmla="*/ 931669 h 2266693"/>
              <a:gd name="connsiteX27" fmla="*/ 2601468 w 4622292"/>
              <a:gd name="connsiteY27" fmla="*/ 1050541 h 2266693"/>
              <a:gd name="connsiteX28" fmla="*/ 2820924 w 4622292"/>
              <a:gd name="connsiteY28" fmla="*/ 1105405 h 2266693"/>
              <a:gd name="connsiteX29" fmla="*/ 2948940 w 4622292"/>
              <a:gd name="connsiteY29" fmla="*/ 1141981 h 2266693"/>
              <a:gd name="connsiteX30" fmla="*/ 2775204 w 4622292"/>
              <a:gd name="connsiteY30" fmla="*/ 1315717 h 2266693"/>
              <a:gd name="connsiteX31" fmla="*/ 2720340 w 4622292"/>
              <a:gd name="connsiteY31" fmla="*/ 1425445 h 2266693"/>
              <a:gd name="connsiteX32" fmla="*/ 2830068 w 4622292"/>
              <a:gd name="connsiteY32" fmla="*/ 1562605 h 2266693"/>
              <a:gd name="connsiteX33" fmla="*/ 3058668 w 4622292"/>
              <a:gd name="connsiteY33" fmla="*/ 1745485 h 2266693"/>
              <a:gd name="connsiteX34" fmla="*/ 3104388 w 4622292"/>
              <a:gd name="connsiteY34" fmla="*/ 1891789 h 2266693"/>
              <a:gd name="connsiteX35" fmla="*/ 2930652 w 4622292"/>
              <a:gd name="connsiteY35" fmla="*/ 2102101 h 2266693"/>
              <a:gd name="connsiteX36" fmla="*/ 2583180 w 4622292"/>
              <a:gd name="connsiteY36" fmla="*/ 2266693 h 2266693"/>
              <a:gd name="connsiteX37" fmla="*/ 2510028 w 4622292"/>
              <a:gd name="connsiteY37" fmla="*/ 2175253 h 2266693"/>
              <a:gd name="connsiteX38" fmla="*/ 2528316 w 4622292"/>
              <a:gd name="connsiteY38" fmla="*/ 1699765 h 2266693"/>
              <a:gd name="connsiteX39" fmla="*/ 2500884 w 4622292"/>
              <a:gd name="connsiteY39" fmla="*/ 1480309 h 2266693"/>
              <a:gd name="connsiteX40" fmla="*/ 2272284 w 4622292"/>
              <a:gd name="connsiteY40" fmla="*/ 1251709 h 2266693"/>
              <a:gd name="connsiteX41" fmla="*/ 2116836 w 4622292"/>
              <a:gd name="connsiteY41" fmla="*/ 1187701 h 2266693"/>
              <a:gd name="connsiteX42" fmla="*/ 1943100 w 4622292"/>
              <a:gd name="connsiteY42" fmla="*/ 1215133 h 2266693"/>
              <a:gd name="connsiteX43" fmla="*/ 1815084 w 4622292"/>
              <a:gd name="connsiteY43" fmla="*/ 1260853 h 2266693"/>
              <a:gd name="connsiteX44" fmla="*/ 1705356 w 4622292"/>
              <a:gd name="connsiteY44" fmla="*/ 1224277 h 2266693"/>
              <a:gd name="connsiteX45" fmla="*/ 1751076 w 4622292"/>
              <a:gd name="connsiteY45" fmla="*/ 1013965 h 2266693"/>
              <a:gd name="connsiteX46" fmla="*/ 2107692 w 4622292"/>
              <a:gd name="connsiteY46" fmla="*/ 1132837 h 2266693"/>
              <a:gd name="connsiteX47" fmla="*/ 2253996 w 4622292"/>
              <a:gd name="connsiteY47" fmla="*/ 1105405 h 2266693"/>
              <a:gd name="connsiteX48" fmla="*/ 2400300 w 4622292"/>
              <a:gd name="connsiteY48" fmla="*/ 959101 h 2266693"/>
              <a:gd name="connsiteX49" fmla="*/ 2171700 w 4622292"/>
              <a:gd name="connsiteY49" fmla="*/ 693925 h 2266693"/>
              <a:gd name="connsiteX50" fmla="*/ 2010156 w 4622292"/>
              <a:gd name="connsiteY50" fmla="*/ 693925 h 2266693"/>
              <a:gd name="connsiteX51" fmla="*/ 1714500 w 4622292"/>
              <a:gd name="connsiteY51" fmla="*/ 447037 h 2266693"/>
              <a:gd name="connsiteX52" fmla="*/ 1604772 w 4622292"/>
              <a:gd name="connsiteY52" fmla="*/ 373885 h 2266693"/>
              <a:gd name="connsiteX53" fmla="*/ 1394460 w 4622292"/>
              <a:gd name="connsiteY53" fmla="*/ 309877 h 2266693"/>
              <a:gd name="connsiteX54" fmla="*/ 1202436 w 4622292"/>
              <a:gd name="connsiteY54" fmla="*/ 319021 h 2266693"/>
              <a:gd name="connsiteX55" fmla="*/ 1193292 w 4622292"/>
              <a:gd name="connsiteY55" fmla="*/ 437893 h 2266693"/>
              <a:gd name="connsiteX56" fmla="*/ 1175004 w 4622292"/>
              <a:gd name="connsiteY56" fmla="*/ 428749 h 2266693"/>
              <a:gd name="connsiteX57" fmla="*/ 1092708 w 4622292"/>
              <a:gd name="connsiteY57" fmla="*/ 456181 h 2266693"/>
              <a:gd name="connsiteX58" fmla="*/ 1083564 w 4622292"/>
              <a:gd name="connsiteY58" fmla="*/ 285493 h 2266693"/>
              <a:gd name="connsiteX59" fmla="*/ 882396 w 4622292"/>
              <a:gd name="connsiteY59" fmla="*/ 373885 h 2266693"/>
              <a:gd name="connsiteX60" fmla="*/ 653796 w 4622292"/>
              <a:gd name="connsiteY60" fmla="*/ 364741 h 2266693"/>
              <a:gd name="connsiteX61" fmla="*/ 516636 w 4622292"/>
              <a:gd name="connsiteY61" fmla="*/ 355597 h 2266693"/>
              <a:gd name="connsiteX62" fmla="*/ 470916 w 4622292"/>
              <a:gd name="connsiteY62" fmla="*/ 191005 h 2266693"/>
              <a:gd name="connsiteX63" fmla="*/ 132588 w 4622292"/>
              <a:gd name="connsiteY63" fmla="*/ 181861 h 2266693"/>
              <a:gd name="connsiteX0" fmla="*/ 132588 w 4622292"/>
              <a:gd name="connsiteY0" fmla="*/ 181861 h 2266693"/>
              <a:gd name="connsiteX1" fmla="*/ 1266444 w 4622292"/>
              <a:gd name="connsiteY1" fmla="*/ 53845 h 2266693"/>
              <a:gd name="connsiteX2" fmla="*/ 1705356 w 4622292"/>
              <a:gd name="connsiteY2" fmla="*/ 35557 h 2266693"/>
              <a:gd name="connsiteX3" fmla="*/ 1952244 w 4622292"/>
              <a:gd name="connsiteY3" fmla="*/ 8125 h 2266693"/>
              <a:gd name="connsiteX4" fmla="*/ 2336292 w 4622292"/>
              <a:gd name="connsiteY4" fmla="*/ 17269 h 2266693"/>
              <a:gd name="connsiteX5" fmla="*/ 2510028 w 4622292"/>
              <a:gd name="connsiteY5" fmla="*/ 8125 h 2266693"/>
              <a:gd name="connsiteX6" fmla="*/ 3067812 w 4622292"/>
              <a:gd name="connsiteY6" fmla="*/ 26413 h 2266693"/>
              <a:gd name="connsiteX7" fmla="*/ 3497580 w 4622292"/>
              <a:gd name="connsiteY7" fmla="*/ 53845 h 2266693"/>
              <a:gd name="connsiteX8" fmla="*/ 3982212 w 4622292"/>
              <a:gd name="connsiteY8" fmla="*/ 136141 h 2266693"/>
              <a:gd name="connsiteX9" fmla="*/ 4366260 w 4622292"/>
              <a:gd name="connsiteY9" fmla="*/ 273301 h 2266693"/>
              <a:gd name="connsiteX10" fmla="*/ 4475988 w 4622292"/>
              <a:gd name="connsiteY10" fmla="*/ 328165 h 2266693"/>
              <a:gd name="connsiteX11" fmla="*/ 4622292 w 4622292"/>
              <a:gd name="connsiteY11" fmla="*/ 419605 h 2266693"/>
              <a:gd name="connsiteX12" fmla="*/ 4585716 w 4622292"/>
              <a:gd name="connsiteY12" fmla="*/ 465325 h 2266693"/>
              <a:gd name="connsiteX13" fmla="*/ 4320540 w 4622292"/>
              <a:gd name="connsiteY13" fmla="*/ 428749 h 2266693"/>
              <a:gd name="connsiteX14" fmla="*/ 3991356 w 4622292"/>
              <a:gd name="connsiteY14" fmla="*/ 309877 h 2266693"/>
              <a:gd name="connsiteX15" fmla="*/ 3845052 w 4622292"/>
              <a:gd name="connsiteY15" fmla="*/ 291589 h 2266693"/>
              <a:gd name="connsiteX16" fmla="*/ 3689604 w 4622292"/>
              <a:gd name="connsiteY16" fmla="*/ 245869 h 2266693"/>
              <a:gd name="connsiteX17" fmla="*/ 3525012 w 4622292"/>
              <a:gd name="connsiteY17" fmla="*/ 191005 h 2266693"/>
              <a:gd name="connsiteX18" fmla="*/ 3378708 w 4622292"/>
              <a:gd name="connsiteY18" fmla="*/ 163573 h 2266693"/>
              <a:gd name="connsiteX19" fmla="*/ 2921508 w 4622292"/>
              <a:gd name="connsiteY19" fmla="*/ 319021 h 2266693"/>
              <a:gd name="connsiteX20" fmla="*/ 2808732 w 4622292"/>
              <a:gd name="connsiteY20" fmla="*/ 492757 h 2266693"/>
              <a:gd name="connsiteX21" fmla="*/ 2638044 w 4622292"/>
              <a:gd name="connsiteY21" fmla="*/ 520189 h 2266693"/>
              <a:gd name="connsiteX22" fmla="*/ 2866644 w 4622292"/>
              <a:gd name="connsiteY22" fmla="*/ 757933 h 2266693"/>
              <a:gd name="connsiteX23" fmla="*/ 2912364 w 4622292"/>
              <a:gd name="connsiteY23" fmla="*/ 831085 h 2266693"/>
              <a:gd name="connsiteX24" fmla="*/ 2866644 w 4622292"/>
              <a:gd name="connsiteY24" fmla="*/ 913381 h 2266693"/>
              <a:gd name="connsiteX25" fmla="*/ 2729484 w 4622292"/>
              <a:gd name="connsiteY25" fmla="*/ 904237 h 2266693"/>
              <a:gd name="connsiteX26" fmla="*/ 2628900 w 4622292"/>
              <a:gd name="connsiteY26" fmla="*/ 931669 h 2266693"/>
              <a:gd name="connsiteX27" fmla="*/ 2601468 w 4622292"/>
              <a:gd name="connsiteY27" fmla="*/ 1050541 h 2266693"/>
              <a:gd name="connsiteX28" fmla="*/ 2820924 w 4622292"/>
              <a:gd name="connsiteY28" fmla="*/ 1105405 h 2266693"/>
              <a:gd name="connsiteX29" fmla="*/ 2948940 w 4622292"/>
              <a:gd name="connsiteY29" fmla="*/ 1141981 h 2266693"/>
              <a:gd name="connsiteX30" fmla="*/ 2775204 w 4622292"/>
              <a:gd name="connsiteY30" fmla="*/ 1315717 h 2266693"/>
              <a:gd name="connsiteX31" fmla="*/ 2720340 w 4622292"/>
              <a:gd name="connsiteY31" fmla="*/ 1425445 h 2266693"/>
              <a:gd name="connsiteX32" fmla="*/ 2830068 w 4622292"/>
              <a:gd name="connsiteY32" fmla="*/ 1562605 h 2266693"/>
              <a:gd name="connsiteX33" fmla="*/ 3058668 w 4622292"/>
              <a:gd name="connsiteY33" fmla="*/ 1745485 h 2266693"/>
              <a:gd name="connsiteX34" fmla="*/ 3104388 w 4622292"/>
              <a:gd name="connsiteY34" fmla="*/ 1891789 h 2266693"/>
              <a:gd name="connsiteX35" fmla="*/ 2930652 w 4622292"/>
              <a:gd name="connsiteY35" fmla="*/ 2102101 h 2266693"/>
              <a:gd name="connsiteX36" fmla="*/ 2583180 w 4622292"/>
              <a:gd name="connsiteY36" fmla="*/ 2266693 h 2266693"/>
              <a:gd name="connsiteX37" fmla="*/ 2510028 w 4622292"/>
              <a:gd name="connsiteY37" fmla="*/ 2175253 h 2266693"/>
              <a:gd name="connsiteX38" fmla="*/ 2528316 w 4622292"/>
              <a:gd name="connsiteY38" fmla="*/ 1699765 h 2266693"/>
              <a:gd name="connsiteX39" fmla="*/ 2500884 w 4622292"/>
              <a:gd name="connsiteY39" fmla="*/ 1480309 h 2266693"/>
              <a:gd name="connsiteX40" fmla="*/ 2272284 w 4622292"/>
              <a:gd name="connsiteY40" fmla="*/ 1251709 h 2266693"/>
              <a:gd name="connsiteX41" fmla="*/ 2116836 w 4622292"/>
              <a:gd name="connsiteY41" fmla="*/ 1187701 h 2266693"/>
              <a:gd name="connsiteX42" fmla="*/ 1943100 w 4622292"/>
              <a:gd name="connsiteY42" fmla="*/ 1215133 h 2266693"/>
              <a:gd name="connsiteX43" fmla="*/ 1815084 w 4622292"/>
              <a:gd name="connsiteY43" fmla="*/ 1260853 h 2266693"/>
              <a:gd name="connsiteX44" fmla="*/ 1705356 w 4622292"/>
              <a:gd name="connsiteY44" fmla="*/ 1224277 h 2266693"/>
              <a:gd name="connsiteX45" fmla="*/ 1751076 w 4622292"/>
              <a:gd name="connsiteY45" fmla="*/ 1013965 h 2266693"/>
              <a:gd name="connsiteX46" fmla="*/ 2107692 w 4622292"/>
              <a:gd name="connsiteY46" fmla="*/ 1132837 h 2266693"/>
              <a:gd name="connsiteX47" fmla="*/ 2253996 w 4622292"/>
              <a:gd name="connsiteY47" fmla="*/ 1105405 h 2266693"/>
              <a:gd name="connsiteX48" fmla="*/ 2400300 w 4622292"/>
              <a:gd name="connsiteY48" fmla="*/ 959101 h 2266693"/>
              <a:gd name="connsiteX49" fmla="*/ 2171700 w 4622292"/>
              <a:gd name="connsiteY49" fmla="*/ 693925 h 2266693"/>
              <a:gd name="connsiteX50" fmla="*/ 2153412 w 4622292"/>
              <a:gd name="connsiteY50" fmla="*/ 837181 h 2266693"/>
              <a:gd name="connsiteX51" fmla="*/ 2010156 w 4622292"/>
              <a:gd name="connsiteY51" fmla="*/ 693925 h 2266693"/>
              <a:gd name="connsiteX52" fmla="*/ 1714500 w 4622292"/>
              <a:gd name="connsiteY52" fmla="*/ 447037 h 2266693"/>
              <a:gd name="connsiteX53" fmla="*/ 1604772 w 4622292"/>
              <a:gd name="connsiteY53" fmla="*/ 373885 h 2266693"/>
              <a:gd name="connsiteX54" fmla="*/ 1394460 w 4622292"/>
              <a:gd name="connsiteY54" fmla="*/ 309877 h 2266693"/>
              <a:gd name="connsiteX55" fmla="*/ 1202436 w 4622292"/>
              <a:gd name="connsiteY55" fmla="*/ 319021 h 2266693"/>
              <a:gd name="connsiteX56" fmla="*/ 1193292 w 4622292"/>
              <a:gd name="connsiteY56" fmla="*/ 437893 h 2266693"/>
              <a:gd name="connsiteX57" fmla="*/ 1175004 w 4622292"/>
              <a:gd name="connsiteY57" fmla="*/ 428749 h 2266693"/>
              <a:gd name="connsiteX58" fmla="*/ 1092708 w 4622292"/>
              <a:gd name="connsiteY58" fmla="*/ 456181 h 2266693"/>
              <a:gd name="connsiteX59" fmla="*/ 1083564 w 4622292"/>
              <a:gd name="connsiteY59" fmla="*/ 285493 h 2266693"/>
              <a:gd name="connsiteX60" fmla="*/ 882396 w 4622292"/>
              <a:gd name="connsiteY60" fmla="*/ 373885 h 2266693"/>
              <a:gd name="connsiteX61" fmla="*/ 653796 w 4622292"/>
              <a:gd name="connsiteY61" fmla="*/ 364741 h 2266693"/>
              <a:gd name="connsiteX62" fmla="*/ 516636 w 4622292"/>
              <a:gd name="connsiteY62" fmla="*/ 355597 h 2266693"/>
              <a:gd name="connsiteX63" fmla="*/ 470916 w 4622292"/>
              <a:gd name="connsiteY63" fmla="*/ 191005 h 2266693"/>
              <a:gd name="connsiteX64" fmla="*/ 132588 w 4622292"/>
              <a:gd name="connsiteY64" fmla="*/ 181861 h 2266693"/>
              <a:gd name="connsiteX0" fmla="*/ 132588 w 4622292"/>
              <a:gd name="connsiteY0" fmla="*/ 181861 h 2266693"/>
              <a:gd name="connsiteX1" fmla="*/ 1266444 w 4622292"/>
              <a:gd name="connsiteY1" fmla="*/ 53845 h 2266693"/>
              <a:gd name="connsiteX2" fmla="*/ 1705356 w 4622292"/>
              <a:gd name="connsiteY2" fmla="*/ 35557 h 2266693"/>
              <a:gd name="connsiteX3" fmla="*/ 1705356 w 4622292"/>
              <a:gd name="connsiteY3" fmla="*/ 187957 h 2266693"/>
              <a:gd name="connsiteX4" fmla="*/ 1952244 w 4622292"/>
              <a:gd name="connsiteY4" fmla="*/ 8125 h 2266693"/>
              <a:gd name="connsiteX5" fmla="*/ 2336292 w 4622292"/>
              <a:gd name="connsiteY5" fmla="*/ 17269 h 2266693"/>
              <a:gd name="connsiteX6" fmla="*/ 2510028 w 4622292"/>
              <a:gd name="connsiteY6" fmla="*/ 8125 h 2266693"/>
              <a:gd name="connsiteX7" fmla="*/ 3067812 w 4622292"/>
              <a:gd name="connsiteY7" fmla="*/ 26413 h 2266693"/>
              <a:gd name="connsiteX8" fmla="*/ 3497580 w 4622292"/>
              <a:gd name="connsiteY8" fmla="*/ 53845 h 2266693"/>
              <a:gd name="connsiteX9" fmla="*/ 3982212 w 4622292"/>
              <a:gd name="connsiteY9" fmla="*/ 136141 h 2266693"/>
              <a:gd name="connsiteX10" fmla="*/ 4366260 w 4622292"/>
              <a:gd name="connsiteY10" fmla="*/ 273301 h 2266693"/>
              <a:gd name="connsiteX11" fmla="*/ 4475988 w 4622292"/>
              <a:gd name="connsiteY11" fmla="*/ 328165 h 2266693"/>
              <a:gd name="connsiteX12" fmla="*/ 4622292 w 4622292"/>
              <a:gd name="connsiteY12" fmla="*/ 419605 h 2266693"/>
              <a:gd name="connsiteX13" fmla="*/ 4585716 w 4622292"/>
              <a:gd name="connsiteY13" fmla="*/ 465325 h 2266693"/>
              <a:gd name="connsiteX14" fmla="*/ 4320540 w 4622292"/>
              <a:gd name="connsiteY14" fmla="*/ 428749 h 2266693"/>
              <a:gd name="connsiteX15" fmla="*/ 3991356 w 4622292"/>
              <a:gd name="connsiteY15" fmla="*/ 309877 h 2266693"/>
              <a:gd name="connsiteX16" fmla="*/ 3845052 w 4622292"/>
              <a:gd name="connsiteY16" fmla="*/ 291589 h 2266693"/>
              <a:gd name="connsiteX17" fmla="*/ 3689604 w 4622292"/>
              <a:gd name="connsiteY17" fmla="*/ 245869 h 2266693"/>
              <a:gd name="connsiteX18" fmla="*/ 3525012 w 4622292"/>
              <a:gd name="connsiteY18" fmla="*/ 191005 h 2266693"/>
              <a:gd name="connsiteX19" fmla="*/ 3378708 w 4622292"/>
              <a:gd name="connsiteY19" fmla="*/ 163573 h 2266693"/>
              <a:gd name="connsiteX20" fmla="*/ 2921508 w 4622292"/>
              <a:gd name="connsiteY20" fmla="*/ 319021 h 2266693"/>
              <a:gd name="connsiteX21" fmla="*/ 2808732 w 4622292"/>
              <a:gd name="connsiteY21" fmla="*/ 492757 h 2266693"/>
              <a:gd name="connsiteX22" fmla="*/ 2638044 w 4622292"/>
              <a:gd name="connsiteY22" fmla="*/ 520189 h 2266693"/>
              <a:gd name="connsiteX23" fmla="*/ 2866644 w 4622292"/>
              <a:gd name="connsiteY23" fmla="*/ 757933 h 2266693"/>
              <a:gd name="connsiteX24" fmla="*/ 2912364 w 4622292"/>
              <a:gd name="connsiteY24" fmla="*/ 831085 h 2266693"/>
              <a:gd name="connsiteX25" fmla="*/ 2866644 w 4622292"/>
              <a:gd name="connsiteY25" fmla="*/ 913381 h 2266693"/>
              <a:gd name="connsiteX26" fmla="*/ 2729484 w 4622292"/>
              <a:gd name="connsiteY26" fmla="*/ 904237 h 2266693"/>
              <a:gd name="connsiteX27" fmla="*/ 2628900 w 4622292"/>
              <a:gd name="connsiteY27" fmla="*/ 931669 h 2266693"/>
              <a:gd name="connsiteX28" fmla="*/ 2601468 w 4622292"/>
              <a:gd name="connsiteY28" fmla="*/ 1050541 h 2266693"/>
              <a:gd name="connsiteX29" fmla="*/ 2820924 w 4622292"/>
              <a:gd name="connsiteY29" fmla="*/ 1105405 h 2266693"/>
              <a:gd name="connsiteX30" fmla="*/ 2948940 w 4622292"/>
              <a:gd name="connsiteY30" fmla="*/ 1141981 h 2266693"/>
              <a:gd name="connsiteX31" fmla="*/ 2775204 w 4622292"/>
              <a:gd name="connsiteY31" fmla="*/ 1315717 h 2266693"/>
              <a:gd name="connsiteX32" fmla="*/ 2720340 w 4622292"/>
              <a:gd name="connsiteY32" fmla="*/ 1425445 h 2266693"/>
              <a:gd name="connsiteX33" fmla="*/ 2830068 w 4622292"/>
              <a:gd name="connsiteY33" fmla="*/ 1562605 h 2266693"/>
              <a:gd name="connsiteX34" fmla="*/ 3058668 w 4622292"/>
              <a:gd name="connsiteY34" fmla="*/ 1745485 h 2266693"/>
              <a:gd name="connsiteX35" fmla="*/ 3104388 w 4622292"/>
              <a:gd name="connsiteY35" fmla="*/ 1891789 h 2266693"/>
              <a:gd name="connsiteX36" fmla="*/ 2930652 w 4622292"/>
              <a:gd name="connsiteY36" fmla="*/ 2102101 h 2266693"/>
              <a:gd name="connsiteX37" fmla="*/ 2583180 w 4622292"/>
              <a:gd name="connsiteY37" fmla="*/ 2266693 h 2266693"/>
              <a:gd name="connsiteX38" fmla="*/ 2510028 w 4622292"/>
              <a:gd name="connsiteY38" fmla="*/ 2175253 h 2266693"/>
              <a:gd name="connsiteX39" fmla="*/ 2528316 w 4622292"/>
              <a:gd name="connsiteY39" fmla="*/ 1699765 h 2266693"/>
              <a:gd name="connsiteX40" fmla="*/ 2500884 w 4622292"/>
              <a:gd name="connsiteY40" fmla="*/ 1480309 h 2266693"/>
              <a:gd name="connsiteX41" fmla="*/ 2272284 w 4622292"/>
              <a:gd name="connsiteY41" fmla="*/ 1251709 h 2266693"/>
              <a:gd name="connsiteX42" fmla="*/ 2116836 w 4622292"/>
              <a:gd name="connsiteY42" fmla="*/ 1187701 h 2266693"/>
              <a:gd name="connsiteX43" fmla="*/ 1943100 w 4622292"/>
              <a:gd name="connsiteY43" fmla="*/ 1215133 h 2266693"/>
              <a:gd name="connsiteX44" fmla="*/ 1815084 w 4622292"/>
              <a:gd name="connsiteY44" fmla="*/ 1260853 h 2266693"/>
              <a:gd name="connsiteX45" fmla="*/ 1705356 w 4622292"/>
              <a:gd name="connsiteY45" fmla="*/ 1224277 h 2266693"/>
              <a:gd name="connsiteX46" fmla="*/ 1751076 w 4622292"/>
              <a:gd name="connsiteY46" fmla="*/ 1013965 h 2266693"/>
              <a:gd name="connsiteX47" fmla="*/ 2107692 w 4622292"/>
              <a:gd name="connsiteY47" fmla="*/ 1132837 h 2266693"/>
              <a:gd name="connsiteX48" fmla="*/ 2253996 w 4622292"/>
              <a:gd name="connsiteY48" fmla="*/ 1105405 h 2266693"/>
              <a:gd name="connsiteX49" fmla="*/ 2400300 w 4622292"/>
              <a:gd name="connsiteY49" fmla="*/ 959101 h 2266693"/>
              <a:gd name="connsiteX50" fmla="*/ 2171700 w 4622292"/>
              <a:gd name="connsiteY50" fmla="*/ 693925 h 2266693"/>
              <a:gd name="connsiteX51" fmla="*/ 2153412 w 4622292"/>
              <a:gd name="connsiteY51" fmla="*/ 837181 h 2266693"/>
              <a:gd name="connsiteX52" fmla="*/ 2010156 w 4622292"/>
              <a:gd name="connsiteY52" fmla="*/ 693925 h 2266693"/>
              <a:gd name="connsiteX53" fmla="*/ 1714500 w 4622292"/>
              <a:gd name="connsiteY53" fmla="*/ 447037 h 2266693"/>
              <a:gd name="connsiteX54" fmla="*/ 1604772 w 4622292"/>
              <a:gd name="connsiteY54" fmla="*/ 373885 h 2266693"/>
              <a:gd name="connsiteX55" fmla="*/ 1394460 w 4622292"/>
              <a:gd name="connsiteY55" fmla="*/ 309877 h 2266693"/>
              <a:gd name="connsiteX56" fmla="*/ 1202436 w 4622292"/>
              <a:gd name="connsiteY56" fmla="*/ 319021 h 2266693"/>
              <a:gd name="connsiteX57" fmla="*/ 1193292 w 4622292"/>
              <a:gd name="connsiteY57" fmla="*/ 437893 h 2266693"/>
              <a:gd name="connsiteX58" fmla="*/ 1175004 w 4622292"/>
              <a:gd name="connsiteY58" fmla="*/ 428749 h 2266693"/>
              <a:gd name="connsiteX59" fmla="*/ 1092708 w 4622292"/>
              <a:gd name="connsiteY59" fmla="*/ 456181 h 2266693"/>
              <a:gd name="connsiteX60" fmla="*/ 1083564 w 4622292"/>
              <a:gd name="connsiteY60" fmla="*/ 285493 h 2266693"/>
              <a:gd name="connsiteX61" fmla="*/ 882396 w 4622292"/>
              <a:gd name="connsiteY61" fmla="*/ 373885 h 2266693"/>
              <a:gd name="connsiteX62" fmla="*/ 653796 w 4622292"/>
              <a:gd name="connsiteY62" fmla="*/ 364741 h 2266693"/>
              <a:gd name="connsiteX63" fmla="*/ 516636 w 4622292"/>
              <a:gd name="connsiteY63" fmla="*/ 355597 h 2266693"/>
              <a:gd name="connsiteX64" fmla="*/ 470916 w 4622292"/>
              <a:gd name="connsiteY64" fmla="*/ 191005 h 2266693"/>
              <a:gd name="connsiteX65" fmla="*/ 132588 w 4622292"/>
              <a:gd name="connsiteY65" fmla="*/ 181861 h 2266693"/>
              <a:gd name="connsiteX0" fmla="*/ 132588 w 4622292"/>
              <a:gd name="connsiteY0" fmla="*/ 205232 h 2290064"/>
              <a:gd name="connsiteX1" fmla="*/ 1266444 w 4622292"/>
              <a:gd name="connsiteY1" fmla="*/ 77216 h 2290064"/>
              <a:gd name="connsiteX2" fmla="*/ 1705356 w 4622292"/>
              <a:gd name="connsiteY2" fmla="*/ 58928 h 2290064"/>
              <a:gd name="connsiteX3" fmla="*/ 1705356 w 4622292"/>
              <a:gd name="connsiteY3" fmla="*/ 211328 h 2290064"/>
              <a:gd name="connsiteX4" fmla="*/ 1952244 w 4622292"/>
              <a:gd name="connsiteY4" fmla="*/ 31496 h 2290064"/>
              <a:gd name="connsiteX5" fmla="*/ 2342388 w 4622292"/>
              <a:gd name="connsiteY5" fmla="*/ 555752 h 2290064"/>
              <a:gd name="connsiteX6" fmla="*/ 2336292 w 4622292"/>
              <a:gd name="connsiteY6" fmla="*/ 40640 h 2290064"/>
              <a:gd name="connsiteX7" fmla="*/ 2510028 w 4622292"/>
              <a:gd name="connsiteY7" fmla="*/ 31496 h 2290064"/>
              <a:gd name="connsiteX8" fmla="*/ 3067812 w 4622292"/>
              <a:gd name="connsiteY8" fmla="*/ 49784 h 2290064"/>
              <a:gd name="connsiteX9" fmla="*/ 3497580 w 4622292"/>
              <a:gd name="connsiteY9" fmla="*/ 77216 h 2290064"/>
              <a:gd name="connsiteX10" fmla="*/ 3982212 w 4622292"/>
              <a:gd name="connsiteY10" fmla="*/ 159512 h 2290064"/>
              <a:gd name="connsiteX11" fmla="*/ 4366260 w 4622292"/>
              <a:gd name="connsiteY11" fmla="*/ 296672 h 2290064"/>
              <a:gd name="connsiteX12" fmla="*/ 4475988 w 4622292"/>
              <a:gd name="connsiteY12" fmla="*/ 351536 h 2290064"/>
              <a:gd name="connsiteX13" fmla="*/ 4622292 w 4622292"/>
              <a:gd name="connsiteY13" fmla="*/ 442976 h 2290064"/>
              <a:gd name="connsiteX14" fmla="*/ 4585716 w 4622292"/>
              <a:gd name="connsiteY14" fmla="*/ 488696 h 2290064"/>
              <a:gd name="connsiteX15" fmla="*/ 4320540 w 4622292"/>
              <a:gd name="connsiteY15" fmla="*/ 452120 h 2290064"/>
              <a:gd name="connsiteX16" fmla="*/ 3991356 w 4622292"/>
              <a:gd name="connsiteY16" fmla="*/ 333248 h 2290064"/>
              <a:gd name="connsiteX17" fmla="*/ 3845052 w 4622292"/>
              <a:gd name="connsiteY17" fmla="*/ 314960 h 2290064"/>
              <a:gd name="connsiteX18" fmla="*/ 3689604 w 4622292"/>
              <a:gd name="connsiteY18" fmla="*/ 269240 h 2290064"/>
              <a:gd name="connsiteX19" fmla="*/ 3525012 w 4622292"/>
              <a:gd name="connsiteY19" fmla="*/ 214376 h 2290064"/>
              <a:gd name="connsiteX20" fmla="*/ 3378708 w 4622292"/>
              <a:gd name="connsiteY20" fmla="*/ 186944 h 2290064"/>
              <a:gd name="connsiteX21" fmla="*/ 2921508 w 4622292"/>
              <a:gd name="connsiteY21" fmla="*/ 342392 h 2290064"/>
              <a:gd name="connsiteX22" fmla="*/ 2808732 w 4622292"/>
              <a:gd name="connsiteY22" fmla="*/ 516128 h 2290064"/>
              <a:gd name="connsiteX23" fmla="*/ 2638044 w 4622292"/>
              <a:gd name="connsiteY23" fmla="*/ 543560 h 2290064"/>
              <a:gd name="connsiteX24" fmla="*/ 2866644 w 4622292"/>
              <a:gd name="connsiteY24" fmla="*/ 781304 h 2290064"/>
              <a:gd name="connsiteX25" fmla="*/ 2912364 w 4622292"/>
              <a:gd name="connsiteY25" fmla="*/ 854456 h 2290064"/>
              <a:gd name="connsiteX26" fmla="*/ 2866644 w 4622292"/>
              <a:gd name="connsiteY26" fmla="*/ 936752 h 2290064"/>
              <a:gd name="connsiteX27" fmla="*/ 2729484 w 4622292"/>
              <a:gd name="connsiteY27" fmla="*/ 927608 h 2290064"/>
              <a:gd name="connsiteX28" fmla="*/ 2628900 w 4622292"/>
              <a:gd name="connsiteY28" fmla="*/ 955040 h 2290064"/>
              <a:gd name="connsiteX29" fmla="*/ 2601468 w 4622292"/>
              <a:gd name="connsiteY29" fmla="*/ 1073912 h 2290064"/>
              <a:gd name="connsiteX30" fmla="*/ 2820924 w 4622292"/>
              <a:gd name="connsiteY30" fmla="*/ 1128776 h 2290064"/>
              <a:gd name="connsiteX31" fmla="*/ 2948940 w 4622292"/>
              <a:gd name="connsiteY31" fmla="*/ 1165352 h 2290064"/>
              <a:gd name="connsiteX32" fmla="*/ 2775204 w 4622292"/>
              <a:gd name="connsiteY32" fmla="*/ 1339088 h 2290064"/>
              <a:gd name="connsiteX33" fmla="*/ 2720340 w 4622292"/>
              <a:gd name="connsiteY33" fmla="*/ 1448816 h 2290064"/>
              <a:gd name="connsiteX34" fmla="*/ 2830068 w 4622292"/>
              <a:gd name="connsiteY34" fmla="*/ 1585976 h 2290064"/>
              <a:gd name="connsiteX35" fmla="*/ 3058668 w 4622292"/>
              <a:gd name="connsiteY35" fmla="*/ 1768856 h 2290064"/>
              <a:gd name="connsiteX36" fmla="*/ 3104388 w 4622292"/>
              <a:gd name="connsiteY36" fmla="*/ 1915160 h 2290064"/>
              <a:gd name="connsiteX37" fmla="*/ 2930652 w 4622292"/>
              <a:gd name="connsiteY37" fmla="*/ 2125472 h 2290064"/>
              <a:gd name="connsiteX38" fmla="*/ 2583180 w 4622292"/>
              <a:gd name="connsiteY38" fmla="*/ 2290064 h 2290064"/>
              <a:gd name="connsiteX39" fmla="*/ 2510028 w 4622292"/>
              <a:gd name="connsiteY39" fmla="*/ 2198624 h 2290064"/>
              <a:gd name="connsiteX40" fmla="*/ 2528316 w 4622292"/>
              <a:gd name="connsiteY40" fmla="*/ 1723136 h 2290064"/>
              <a:gd name="connsiteX41" fmla="*/ 2500884 w 4622292"/>
              <a:gd name="connsiteY41" fmla="*/ 1503680 h 2290064"/>
              <a:gd name="connsiteX42" fmla="*/ 2272284 w 4622292"/>
              <a:gd name="connsiteY42" fmla="*/ 1275080 h 2290064"/>
              <a:gd name="connsiteX43" fmla="*/ 2116836 w 4622292"/>
              <a:gd name="connsiteY43" fmla="*/ 1211072 h 2290064"/>
              <a:gd name="connsiteX44" fmla="*/ 1943100 w 4622292"/>
              <a:gd name="connsiteY44" fmla="*/ 1238504 h 2290064"/>
              <a:gd name="connsiteX45" fmla="*/ 1815084 w 4622292"/>
              <a:gd name="connsiteY45" fmla="*/ 1284224 h 2290064"/>
              <a:gd name="connsiteX46" fmla="*/ 1705356 w 4622292"/>
              <a:gd name="connsiteY46" fmla="*/ 1247648 h 2290064"/>
              <a:gd name="connsiteX47" fmla="*/ 1751076 w 4622292"/>
              <a:gd name="connsiteY47" fmla="*/ 1037336 h 2290064"/>
              <a:gd name="connsiteX48" fmla="*/ 2107692 w 4622292"/>
              <a:gd name="connsiteY48" fmla="*/ 1156208 h 2290064"/>
              <a:gd name="connsiteX49" fmla="*/ 2253996 w 4622292"/>
              <a:gd name="connsiteY49" fmla="*/ 1128776 h 2290064"/>
              <a:gd name="connsiteX50" fmla="*/ 2400300 w 4622292"/>
              <a:gd name="connsiteY50" fmla="*/ 982472 h 2290064"/>
              <a:gd name="connsiteX51" fmla="*/ 2171700 w 4622292"/>
              <a:gd name="connsiteY51" fmla="*/ 717296 h 2290064"/>
              <a:gd name="connsiteX52" fmla="*/ 2153412 w 4622292"/>
              <a:gd name="connsiteY52" fmla="*/ 860552 h 2290064"/>
              <a:gd name="connsiteX53" fmla="*/ 2010156 w 4622292"/>
              <a:gd name="connsiteY53" fmla="*/ 717296 h 2290064"/>
              <a:gd name="connsiteX54" fmla="*/ 1714500 w 4622292"/>
              <a:gd name="connsiteY54" fmla="*/ 470408 h 2290064"/>
              <a:gd name="connsiteX55" fmla="*/ 1604772 w 4622292"/>
              <a:gd name="connsiteY55" fmla="*/ 397256 h 2290064"/>
              <a:gd name="connsiteX56" fmla="*/ 1394460 w 4622292"/>
              <a:gd name="connsiteY56" fmla="*/ 333248 h 2290064"/>
              <a:gd name="connsiteX57" fmla="*/ 1202436 w 4622292"/>
              <a:gd name="connsiteY57" fmla="*/ 342392 h 2290064"/>
              <a:gd name="connsiteX58" fmla="*/ 1193292 w 4622292"/>
              <a:gd name="connsiteY58" fmla="*/ 461264 h 2290064"/>
              <a:gd name="connsiteX59" fmla="*/ 1175004 w 4622292"/>
              <a:gd name="connsiteY59" fmla="*/ 452120 h 2290064"/>
              <a:gd name="connsiteX60" fmla="*/ 1092708 w 4622292"/>
              <a:gd name="connsiteY60" fmla="*/ 479552 h 2290064"/>
              <a:gd name="connsiteX61" fmla="*/ 1083564 w 4622292"/>
              <a:gd name="connsiteY61" fmla="*/ 308864 h 2290064"/>
              <a:gd name="connsiteX62" fmla="*/ 882396 w 4622292"/>
              <a:gd name="connsiteY62" fmla="*/ 397256 h 2290064"/>
              <a:gd name="connsiteX63" fmla="*/ 653796 w 4622292"/>
              <a:gd name="connsiteY63" fmla="*/ 388112 h 2290064"/>
              <a:gd name="connsiteX64" fmla="*/ 516636 w 4622292"/>
              <a:gd name="connsiteY64" fmla="*/ 378968 h 2290064"/>
              <a:gd name="connsiteX65" fmla="*/ 470916 w 4622292"/>
              <a:gd name="connsiteY65" fmla="*/ 214376 h 2290064"/>
              <a:gd name="connsiteX66" fmla="*/ 132588 w 4622292"/>
              <a:gd name="connsiteY66" fmla="*/ 205232 h 2290064"/>
              <a:gd name="connsiteX0" fmla="*/ 132588 w 4622292"/>
              <a:gd name="connsiteY0" fmla="*/ 181861 h 2266693"/>
              <a:gd name="connsiteX1" fmla="*/ 1266444 w 4622292"/>
              <a:gd name="connsiteY1" fmla="*/ 53845 h 2266693"/>
              <a:gd name="connsiteX2" fmla="*/ 1705356 w 4622292"/>
              <a:gd name="connsiteY2" fmla="*/ 35557 h 2266693"/>
              <a:gd name="connsiteX3" fmla="*/ 1705356 w 4622292"/>
              <a:gd name="connsiteY3" fmla="*/ 187957 h 2266693"/>
              <a:gd name="connsiteX4" fmla="*/ 2342388 w 4622292"/>
              <a:gd name="connsiteY4" fmla="*/ 532381 h 2266693"/>
              <a:gd name="connsiteX5" fmla="*/ 2336292 w 4622292"/>
              <a:gd name="connsiteY5" fmla="*/ 17269 h 2266693"/>
              <a:gd name="connsiteX6" fmla="*/ 2510028 w 4622292"/>
              <a:gd name="connsiteY6" fmla="*/ 8125 h 2266693"/>
              <a:gd name="connsiteX7" fmla="*/ 3067812 w 4622292"/>
              <a:gd name="connsiteY7" fmla="*/ 26413 h 2266693"/>
              <a:gd name="connsiteX8" fmla="*/ 3497580 w 4622292"/>
              <a:gd name="connsiteY8" fmla="*/ 53845 h 2266693"/>
              <a:gd name="connsiteX9" fmla="*/ 3982212 w 4622292"/>
              <a:gd name="connsiteY9" fmla="*/ 136141 h 2266693"/>
              <a:gd name="connsiteX10" fmla="*/ 4366260 w 4622292"/>
              <a:gd name="connsiteY10" fmla="*/ 273301 h 2266693"/>
              <a:gd name="connsiteX11" fmla="*/ 4475988 w 4622292"/>
              <a:gd name="connsiteY11" fmla="*/ 328165 h 2266693"/>
              <a:gd name="connsiteX12" fmla="*/ 4622292 w 4622292"/>
              <a:gd name="connsiteY12" fmla="*/ 419605 h 2266693"/>
              <a:gd name="connsiteX13" fmla="*/ 4585716 w 4622292"/>
              <a:gd name="connsiteY13" fmla="*/ 465325 h 2266693"/>
              <a:gd name="connsiteX14" fmla="*/ 4320540 w 4622292"/>
              <a:gd name="connsiteY14" fmla="*/ 428749 h 2266693"/>
              <a:gd name="connsiteX15" fmla="*/ 3991356 w 4622292"/>
              <a:gd name="connsiteY15" fmla="*/ 309877 h 2266693"/>
              <a:gd name="connsiteX16" fmla="*/ 3845052 w 4622292"/>
              <a:gd name="connsiteY16" fmla="*/ 291589 h 2266693"/>
              <a:gd name="connsiteX17" fmla="*/ 3689604 w 4622292"/>
              <a:gd name="connsiteY17" fmla="*/ 245869 h 2266693"/>
              <a:gd name="connsiteX18" fmla="*/ 3525012 w 4622292"/>
              <a:gd name="connsiteY18" fmla="*/ 191005 h 2266693"/>
              <a:gd name="connsiteX19" fmla="*/ 3378708 w 4622292"/>
              <a:gd name="connsiteY19" fmla="*/ 163573 h 2266693"/>
              <a:gd name="connsiteX20" fmla="*/ 2921508 w 4622292"/>
              <a:gd name="connsiteY20" fmla="*/ 319021 h 2266693"/>
              <a:gd name="connsiteX21" fmla="*/ 2808732 w 4622292"/>
              <a:gd name="connsiteY21" fmla="*/ 492757 h 2266693"/>
              <a:gd name="connsiteX22" fmla="*/ 2638044 w 4622292"/>
              <a:gd name="connsiteY22" fmla="*/ 520189 h 2266693"/>
              <a:gd name="connsiteX23" fmla="*/ 2866644 w 4622292"/>
              <a:gd name="connsiteY23" fmla="*/ 757933 h 2266693"/>
              <a:gd name="connsiteX24" fmla="*/ 2912364 w 4622292"/>
              <a:gd name="connsiteY24" fmla="*/ 831085 h 2266693"/>
              <a:gd name="connsiteX25" fmla="*/ 2866644 w 4622292"/>
              <a:gd name="connsiteY25" fmla="*/ 913381 h 2266693"/>
              <a:gd name="connsiteX26" fmla="*/ 2729484 w 4622292"/>
              <a:gd name="connsiteY26" fmla="*/ 904237 h 2266693"/>
              <a:gd name="connsiteX27" fmla="*/ 2628900 w 4622292"/>
              <a:gd name="connsiteY27" fmla="*/ 931669 h 2266693"/>
              <a:gd name="connsiteX28" fmla="*/ 2601468 w 4622292"/>
              <a:gd name="connsiteY28" fmla="*/ 1050541 h 2266693"/>
              <a:gd name="connsiteX29" fmla="*/ 2820924 w 4622292"/>
              <a:gd name="connsiteY29" fmla="*/ 1105405 h 2266693"/>
              <a:gd name="connsiteX30" fmla="*/ 2948940 w 4622292"/>
              <a:gd name="connsiteY30" fmla="*/ 1141981 h 2266693"/>
              <a:gd name="connsiteX31" fmla="*/ 2775204 w 4622292"/>
              <a:gd name="connsiteY31" fmla="*/ 1315717 h 2266693"/>
              <a:gd name="connsiteX32" fmla="*/ 2720340 w 4622292"/>
              <a:gd name="connsiteY32" fmla="*/ 1425445 h 2266693"/>
              <a:gd name="connsiteX33" fmla="*/ 2830068 w 4622292"/>
              <a:gd name="connsiteY33" fmla="*/ 1562605 h 2266693"/>
              <a:gd name="connsiteX34" fmla="*/ 3058668 w 4622292"/>
              <a:gd name="connsiteY34" fmla="*/ 1745485 h 2266693"/>
              <a:gd name="connsiteX35" fmla="*/ 3104388 w 4622292"/>
              <a:gd name="connsiteY35" fmla="*/ 1891789 h 2266693"/>
              <a:gd name="connsiteX36" fmla="*/ 2930652 w 4622292"/>
              <a:gd name="connsiteY36" fmla="*/ 2102101 h 2266693"/>
              <a:gd name="connsiteX37" fmla="*/ 2583180 w 4622292"/>
              <a:gd name="connsiteY37" fmla="*/ 2266693 h 2266693"/>
              <a:gd name="connsiteX38" fmla="*/ 2510028 w 4622292"/>
              <a:gd name="connsiteY38" fmla="*/ 2175253 h 2266693"/>
              <a:gd name="connsiteX39" fmla="*/ 2528316 w 4622292"/>
              <a:gd name="connsiteY39" fmla="*/ 1699765 h 2266693"/>
              <a:gd name="connsiteX40" fmla="*/ 2500884 w 4622292"/>
              <a:gd name="connsiteY40" fmla="*/ 1480309 h 2266693"/>
              <a:gd name="connsiteX41" fmla="*/ 2272284 w 4622292"/>
              <a:gd name="connsiteY41" fmla="*/ 1251709 h 2266693"/>
              <a:gd name="connsiteX42" fmla="*/ 2116836 w 4622292"/>
              <a:gd name="connsiteY42" fmla="*/ 1187701 h 2266693"/>
              <a:gd name="connsiteX43" fmla="*/ 1943100 w 4622292"/>
              <a:gd name="connsiteY43" fmla="*/ 1215133 h 2266693"/>
              <a:gd name="connsiteX44" fmla="*/ 1815084 w 4622292"/>
              <a:gd name="connsiteY44" fmla="*/ 1260853 h 2266693"/>
              <a:gd name="connsiteX45" fmla="*/ 1705356 w 4622292"/>
              <a:gd name="connsiteY45" fmla="*/ 1224277 h 2266693"/>
              <a:gd name="connsiteX46" fmla="*/ 1751076 w 4622292"/>
              <a:gd name="connsiteY46" fmla="*/ 1013965 h 2266693"/>
              <a:gd name="connsiteX47" fmla="*/ 2107692 w 4622292"/>
              <a:gd name="connsiteY47" fmla="*/ 1132837 h 2266693"/>
              <a:gd name="connsiteX48" fmla="*/ 2253996 w 4622292"/>
              <a:gd name="connsiteY48" fmla="*/ 1105405 h 2266693"/>
              <a:gd name="connsiteX49" fmla="*/ 2400300 w 4622292"/>
              <a:gd name="connsiteY49" fmla="*/ 959101 h 2266693"/>
              <a:gd name="connsiteX50" fmla="*/ 2171700 w 4622292"/>
              <a:gd name="connsiteY50" fmla="*/ 693925 h 2266693"/>
              <a:gd name="connsiteX51" fmla="*/ 2153412 w 4622292"/>
              <a:gd name="connsiteY51" fmla="*/ 837181 h 2266693"/>
              <a:gd name="connsiteX52" fmla="*/ 2010156 w 4622292"/>
              <a:gd name="connsiteY52" fmla="*/ 693925 h 2266693"/>
              <a:gd name="connsiteX53" fmla="*/ 1714500 w 4622292"/>
              <a:gd name="connsiteY53" fmla="*/ 447037 h 2266693"/>
              <a:gd name="connsiteX54" fmla="*/ 1604772 w 4622292"/>
              <a:gd name="connsiteY54" fmla="*/ 373885 h 2266693"/>
              <a:gd name="connsiteX55" fmla="*/ 1394460 w 4622292"/>
              <a:gd name="connsiteY55" fmla="*/ 309877 h 2266693"/>
              <a:gd name="connsiteX56" fmla="*/ 1202436 w 4622292"/>
              <a:gd name="connsiteY56" fmla="*/ 319021 h 2266693"/>
              <a:gd name="connsiteX57" fmla="*/ 1193292 w 4622292"/>
              <a:gd name="connsiteY57" fmla="*/ 437893 h 2266693"/>
              <a:gd name="connsiteX58" fmla="*/ 1175004 w 4622292"/>
              <a:gd name="connsiteY58" fmla="*/ 428749 h 2266693"/>
              <a:gd name="connsiteX59" fmla="*/ 1092708 w 4622292"/>
              <a:gd name="connsiteY59" fmla="*/ 456181 h 2266693"/>
              <a:gd name="connsiteX60" fmla="*/ 1083564 w 4622292"/>
              <a:gd name="connsiteY60" fmla="*/ 285493 h 2266693"/>
              <a:gd name="connsiteX61" fmla="*/ 882396 w 4622292"/>
              <a:gd name="connsiteY61" fmla="*/ 373885 h 2266693"/>
              <a:gd name="connsiteX62" fmla="*/ 653796 w 4622292"/>
              <a:gd name="connsiteY62" fmla="*/ 364741 h 2266693"/>
              <a:gd name="connsiteX63" fmla="*/ 516636 w 4622292"/>
              <a:gd name="connsiteY63" fmla="*/ 355597 h 2266693"/>
              <a:gd name="connsiteX64" fmla="*/ 470916 w 4622292"/>
              <a:gd name="connsiteY64" fmla="*/ 191005 h 2266693"/>
              <a:gd name="connsiteX65" fmla="*/ 132588 w 4622292"/>
              <a:gd name="connsiteY65" fmla="*/ 181861 h 2266693"/>
              <a:gd name="connsiteX0" fmla="*/ 132588 w 4622292"/>
              <a:gd name="connsiteY0" fmla="*/ 248920 h 2333752"/>
              <a:gd name="connsiteX1" fmla="*/ 1266444 w 4622292"/>
              <a:gd name="connsiteY1" fmla="*/ 120904 h 2333752"/>
              <a:gd name="connsiteX2" fmla="*/ 1705356 w 4622292"/>
              <a:gd name="connsiteY2" fmla="*/ 102616 h 2333752"/>
              <a:gd name="connsiteX3" fmla="*/ 1705356 w 4622292"/>
              <a:gd name="connsiteY3" fmla="*/ 255016 h 2333752"/>
              <a:gd name="connsiteX4" fmla="*/ 2342388 w 4622292"/>
              <a:gd name="connsiteY4" fmla="*/ 599440 h 2333752"/>
              <a:gd name="connsiteX5" fmla="*/ 2336292 w 4622292"/>
              <a:gd name="connsiteY5" fmla="*/ 84328 h 2333752"/>
              <a:gd name="connsiteX6" fmla="*/ 3067812 w 4622292"/>
              <a:gd name="connsiteY6" fmla="*/ 93472 h 2333752"/>
              <a:gd name="connsiteX7" fmla="*/ 3497580 w 4622292"/>
              <a:gd name="connsiteY7" fmla="*/ 120904 h 2333752"/>
              <a:gd name="connsiteX8" fmla="*/ 3982212 w 4622292"/>
              <a:gd name="connsiteY8" fmla="*/ 203200 h 2333752"/>
              <a:gd name="connsiteX9" fmla="*/ 4366260 w 4622292"/>
              <a:gd name="connsiteY9" fmla="*/ 340360 h 2333752"/>
              <a:gd name="connsiteX10" fmla="*/ 4475988 w 4622292"/>
              <a:gd name="connsiteY10" fmla="*/ 395224 h 2333752"/>
              <a:gd name="connsiteX11" fmla="*/ 4622292 w 4622292"/>
              <a:gd name="connsiteY11" fmla="*/ 486664 h 2333752"/>
              <a:gd name="connsiteX12" fmla="*/ 4585716 w 4622292"/>
              <a:gd name="connsiteY12" fmla="*/ 532384 h 2333752"/>
              <a:gd name="connsiteX13" fmla="*/ 4320540 w 4622292"/>
              <a:gd name="connsiteY13" fmla="*/ 495808 h 2333752"/>
              <a:gd name="connsiteX14" fmla="*/ 3991356 w 4622292"/>
              <a:gd name="connsiteY14" fmla="*/ 376936 h 2333752"/>
              <a:gd name="connsiteX15" fmla="*/ 3845052 w 4622292"/>
              <a:gd name="connsiteY15" fmla="*/ 358648 h 2333752"/>
              <a:gd name="connsiteX16" fmla="*/ 3689604 w 4622292"/>
              <a:gd name="connsiteY16" fmla="*/ 312928 h 2333752"/>
              <a:gd name="connsiteX17" fmla="*/ 3525012 w 4622292"/>
              <a:gd name="connsiteY17" fmla="*/ 258064 h 2333752"/>
              <a:gd name="connsiteX18" fmla="*/ 3378708 w 4622292"/>
              <a:gd name="connsiteY18" fmla="*/ 230632 h 2333752"/>
              <a:gd name="connsiteX19" fmla="*/ 2921508 w 4622292"/>
              <a:gd name="connsiteY19" fmla="*/ 386080 h 2333752"/>
              <a:gd name="connsiteX20" fmla="*/ 2808732 w 4622292"/>
              <a:gd name="connsiteY20" fmla="*/ 559816 h 2333752"/>
              <a:gd name="connsiteX21" fmla="*/ 2638044 w 4622292"/>
              <a:gd name="connsiteY21" fmla="*/ 587248 h 2333752"/>
              <a:gd name="connsiteX22" fmla="*/ 2866644 w 4622292"/>
              <a:gd name="connsiteY22" fmla="*/ 824992 h 2333752"/>
              <a:gd name="connsiteX23" fmla="*/ 2912364 w 4622292"/>
              <a:gd name="connsiteY23" fmla="*/ 898144 h 2333752"/>
              <a:gd name="connsiteX24" fmla="*/ 2866644 w 4622292"/>
              <a:gd name="connsiteY24" fmla="*/ 980440 h 2333752"/>
              <a:gd name="connsiteX25" fmla="*/ 2729484 w 4622292"/>
              <a:gd name="connsiteY25" fmla="*/ 971296 h 2333752"/>
              <a:gd name="connsiteX26" fmla="*/ 2628900 w 4622292"/>
              <a:gd name="connsiteY26" fmla="*/ 998728 h 2333752"/>
              <a:gd name="connsiteX27" fmla="*/ 2601468 w 4622292"/>
              <a:gd name="connsiteY27" fmla="*/ 1117600 h 2333752"/>
              <a:gd name="connsiteX28" fmla="*/ 2820924 w 4622292"/>
              <a:gd name="connsiteY28" fmla="*/ 1172464 h 2333752"/>
              <a:gd name="connsiteX29" fmla="*/ 2948940 w 4622292"/>
              <a:gd name="connsiteY29" fmla="*/ 1209040 h 2333752"/>
              <a:gd name="connsiteX30" fmla="*/ 2775204 w 4622292"/>
              <a:gd name="connsiteY30" fmla="*/ 1382776 h 2333752"/>
              <a:gd name="connsiteX31" fmla="*/ 2720340 w 4622292"/>
              <a:gd name="connsiteY31" fmla="*/ 1492504 h 2333752"/>
              <a:gd name="connsiteX32" fmla="*/ 2830068 w 4622292"/>
              <a:gd name="connsiteY32" fmla="*/ 1629664 h 2333752"/>
              <a:gd name="connsiteX33" fmla="*/ 3058668 w 4622292"/>
              <a:gd name="connsiteY33" fmla="*/ 1812544 h 2333752"/>
              <a:gd name="connsiteX34" fmla="*/ 3104388 w 4622292"/>
              <a:gd name="connsiteY34" fmla="*/ 1958848 h 2333752"/>
              <a:gd name="connsiteX35" fmla="*/ 2930652 w 4622292"/>
              <a:gd name="connsiteY35" fmla="*/ 2169160 h 2333752"/>
              <a:gd name="connsiteX36" fmla="*/ 2583180 w 4622292"/>
              <a:gd name="connsiteY36" fmla="*/ 2333752 h 2333752"/>
              <a:gd name="connsiteX37" fmla="*/ 2510028 w 4622292"/>
              <a:gd name="connsiteY37" fmla="*/ 2242312 h 2333752"/>
              <a:gd name="connsiteX38" fmla="*/ 2528316 w 4622292"/>
              <a:gd name="connsiteY38" fmla="*/ 1766824 h 2333752"/>
              <a:gd name="connsiteX39" fmla="*/ 2500884 w 4622292"/>
              <a:gd name="connsiteY39" fmla="*/ 1547368 h 2333752"/>
              <a:gd name="connsiteX40" fmla="*/ 2272284 w 4622292"/>
              <a:gd name="connsiteY40" fmla="*/ 1318768 h 2333752"/>
              <a:gd name="connsiteX41" fmla="*/ 2116836 w 4622292"/>
              <a:gd name="connsiteY41" fmla="*/ 1254760 h 2333752"/>
              <a:gd name="connsiteX42" fmla="*/ 1943100 w 4622292"/>
              <a:gd name="connsiteY42" fmla="*/ 1282192 h 2333752"/>
              <a:gd name="connsiteX43" fmla="*/ 1815084 w 4622292"/>
              <a:gd name="connsiteY43" fmla="*/ 1327912 h 2333752"/>
              <a:gd name="connsiteX44" fmla="*/ 1705356 w 4622292"/>
              <a:gd name="connsiteY44" fmla="*/ 1291336 h 2333752"/>
              <a:gd name="connsiteX45" fmla="*/ 1751076 w 4622292"/>
              <a:gd name="connsiteY45" fmla="*/ 1081024 h 2333752"/>
              <a:gd name="connsiteX46" fmla="*/ 2107692 w 4622292"/>
              <a:gd name="connsiteY46" fmla="*/ 1199896 h 2333752"/>
              <a:gd name="connsiteX47" fmla="*/ 2253996 w 4622292"/>
              <a:gd name="connsiteY47" fmla="*/ 1172464 h 2333752"/>
              <a:gd name="connsiteX48" fmla="*/ 2400300 w 4622292"/>
              <a:gd name="connsiteY48" fmla="*/ 1026160 h 2333752"/>
              <a:gd name="connsiteX49" fmla="*/ 2171700 w 4622292"/>
              <a:gd name="connsiteY49" fmla="*/ 760984 h 2333752"/>
              <a:gd name="connsiteX50" fmla="*/ 2153412 w 4622292"/>
              <a:gd name="connsiteY50" fmla="*/ 904240 h 2333752"/>
              <a:gd name="connsiteX51" fmla="*/ 2010156 w 4622292"/>
              <a:gd name="connsiteY51" fmla="*/ 760984 h 2333752"/>
              <a:gd name="connsiteX52" fmla="*/ 1714500 w 4622292"/>
              <a:gd name="connsiteY52" fmla="*/ 514096 h 2333752"/>
              <a:gd name="connsiteX53" fmla="*/ 1604772 w 4622292"/>
              <a:gd name="connsiteY53" fmla="*/ 440944 h 2333752"/>
              <a:gd name="connsiteX54" fmla="*/ 1394460 w 4622292"/>
              <a:gd name="connsiteY54" fmla="*/ 376936 h 2333752"/>
              <a:gd name="connsiteX55" fmla="*/ 1202436 w 4622292"/>
              <a:gd name="connsiteY55" fmla="*/ 386080 h 2333752"/>
              <a:gd name="connsiteX56" fmla="*/ 1193292 w 4622292"/>
              <a:gd name="connsiteY56" fmla="*/ 504952 h 2333752"/>
              <a:gd name="connsiteX57" fmla="*/ 1175004 w 4622292"/>
              <a:gd name="connsiteY57" fmla="*/ 495808 h 2333752"/>
              <a:gd name="connsiteX58" fmla="*/ 1092708 w 4622292"/>
              <a:gd name="connsiteY58" fmla="*/ 523240 h 2333752"/>
              <a:gd name="connsiteX59" fmla="*/ 1083564 w 4622292"/>
              <a:gd name="connsiteY59" fmla="*/ 352552 h 2333752"/>
              <a:gd name="connsiteX60" fmla="*/ 882396 w 4622292"/>
              <a:gd name="connsiteY60" fmla="*/ 440944 h 2333752"/>
              <a:gd name="connsiteX61" fmla="*/ 653796 w 4622292"/>
              <a:gd name="connsiteY61" fmla="*/ 431800 h 2333752"/>
              <a:gd name="connsiteX62" fmla="*/ 516636 w 4622292"/>
              <a:gd name="connsiteY62" fmla="*/ 422656 h 2333752"/>
              <a:gd name="connsiteX63" fmla="*/ 470916 w 4622292"/>
              <a:gd name="connsiteY63" fmla="*/ 258064 h 2333752"/>
              <a:gd name="connsiteX64" fmla="*/ 132588 w 4622292"/>
              <a:gd name="connsiteY64" fmla="*/ 248920 h 2333752"/>
              <a:gd name="connsiteX0" fmla="*/ 132588 w 4622292"/>
              <a:gd name="connsiteY0" fmla="*/ 161544 h 2246376"/>
              <a:gd name="connsiteX1" fmla="*/ 1266444 w 4622292"/>
              <a:gd name="connsiteY1" fmla="*/ 33528 h 2246376"/>
              <a:gd name="connsiteX2" fmla="*/ 1705356 w 4622292"/>
              <a:gd name="connsiteY2" fmla="*/ 15240 h 2246376"/>
              <a:gd name="connsiteX3" fmla="*/ 1705356 w 4622292"/>
              <a:gd name="connsiteY3" fmla="*/ 167640 h 2246376"/>
              <a:gd name="connsiteX4" fmla="*/ 2342388 w 4622292"/>
              <a:gd name="connsiteY4" fmla="*/ 512064 h 2246376"/>
              <a:gd name="connsiteX5" fmla="*/ 2717292 w 4622292"/>
              <a:gd name="connsiteY5" fmla="*/ 225552 h 2246376"/>
              <a:gd name="connsiteX6" fmla="*/ 3067812 w 4622292"/>
              <a:gd name="connsiteY6" fmla="*/ 6096 h 2246376"/>
              <a:gd name="connsiteX7" fmla="*/ 3497580 w 4622292"/>
              <a:gd name="connsiteY7" fmla="*/ 33528 h 2246376"/>
              <a:gd name="connsiteX8" fmla="*/ 3982212 w 4622292"/>
              <a:gd name="connsiteY8" fmla="*/ 115824 h 2246376"/>
              <a:gd name="connsiteX9" fmla="*/ 4366260 w 4622292"/>
              <a:gd name="connsiteY9" fmla="*/ 252984 h 2246376"/>
              <a:gd name="connsiteX10" fmla="*/ 4475988 w 4622292"/>
              <a:gd name="connsiteY10" fmla="*/ 307848 h 2246376"/>
              <a:gd name="connsiteX11" fmla="*/ 4622292 w 4622292"/>
              <a:gd name="connsiteY11" fmla="*/ 399288 h 2246376"/>
              <a:gd name="connsiteX12" fmla="*/ 4585716 w 4622292"/>
              <a:gd name="connsiteY12" fmla="*/ 445008 h 2246376"/>
              <a:gd name="connsiteX13" fmla="*/ 4320540 w 4622292"/>
              <a:gd name="connsiteY13" fmla="*/ 408432 h 2246376"/>
              <a:gd name="connsiteX14" fmla="*/ 3991356 w 4622292"/>
              <a:gd name="connsiteY14" fmla="*/ 289560 h 2246376"/>
              <a:gd name="connsiteX15" fmla="*/ 3845052 w 4622292"/>
              <a:gd name="connsiteY15" fmla="*/ 271272 h 2246376"/>
              <a:gd name="connsiteX16" fmla="*/ 3689604 w 4622292"/>
              <a:gd name="connsiteY16" fmla="*/ 225552 h 2246376"/>
              <a:gd name="connsiteX17" fmla="*/ 3525012 w 4622292"/>
              <a:gd name="connsiteY17" fmla="*/ 170688 h 2246376"/>
              <a:gd name="connsiteX18" fmla="*/ 3378708 w 4622292"/>
              <a:gd name="connsiteY18" fmla="*/ 143256 h 2246376"/>
              <a:gd name="connsiteX19" fmla="*/ 2921508 w 4622292"/>
              <a:gd name="connsiteY19" fmla="*/ 298704 h 2246376"/>
              <a:gd name="connsiteX20" fmla="*/ 2808732 w 4622292"/>
              <a:gd name="connsiteY20" fmla="*/ 472440 h 2246376"/>
              <a:gd name="connsiteX21" fmla="*/ 2638044 w 4622292"/>
              <a:gd name="connsiteY21" fmla="*/ 499872 h 2246376"/>
              <a:gd name="connsiteX22" fmla="*/ 2866644 w 4622292"/>
              <a:gd name="connsiteY22" fmla="*/ 737616 h 2246376"/>
              <a:gd name="connsiteX23" fmla="*/ 2912364 w 4622292"/>
              <a:gd name="connsiteY23" fmla="*/ 810768 h 2246376"/>
              <a:gd name="connsiteX24" fmla="*/ 2866644 w 4622292"/>
              <a:gd name="connsiteY24" fmla="*/ 893064 h 2246376"/>
              <a:gd name="connsiteX25" fmla="*/ 2729484 w 4622292"/>
              <a:gd name="connsiteY25" fmla="*/ 883920 h 2246376"/>
              <a:gd name="connsiteX26" fmla="*/ 2628900 w 4622292"/>
              <a:gd name="connsiteY26" fmla="*/ 911352 h 2246376"/>
              <a:gd name="connsiteX27" fmla="*/ 2601468 w 4622292"/>
              <a:gd name="connsiteY27" fmla="*/ 1030224 h 2246376"/>
              <a:gd name="connsiteX28" fmla="*/ 2820924 w 4622292"/>
              <a:gd name="connsiteY28" fmla="*/ 1085088 h 2246376"/>
              <a:gd name="connsiteX29" fmla="*/ 2948940 w 4622292"/>
              <a:gd name="connsiteY29" fmla="*/ 1121664 h 2246376"/>
              <a:gd name="connsiteX30" fmla="*/ 2775204 w 4622292"/>
              <a:gd name="connsiteY30" fmla="*/ 1295400 h 2246376"/>
              <a:gd name="connsiteX31" fmla="*/ 2720340 w 4622292"/>
              <a:gd name="connsiteY31" fmla="*/ 1405128 h 2246376"/>
              <a:gd name="connsiteX32" fmla="*/ 2830068 w 4622292"/>
              <a:gd name="connsiteY32" fmla="*/ 1542288 h 2246376"/>
              <a:gd name="connsiteX33" fmla="*/ 3058668 w 4622292"/>
              <a:gd name="connsiteY33" fmla="*/ 1725168 h 2246376"/>
              <a:gd name="connsiteX34" fmla="*/ 3104388 w 4622292"/>
              <a:gd name="connsiteY34" fmla="*/ 1871472 h 2246376"/>
              <a:gd name="connsiteX35" fmla="*/ 2930652 w 4622292"/>
              <a:gd name="connsiteY35" fmla="*/ 2081784 h 2246376"/>
              <a:gd name="connsiteX36" fmla="*/ 2583180 w 4622292"/>
              <a:gd name="connsiteY36" fmla="*/ 2246376 h 2246376"/>
              <a:gd name="connsiteX37" fmla="*/ 2510028 w 4622292"/>
              <a:gd name="connsiteY37" fmla="*/ 2154936 h 2246376"/>
              <a:gd name="connsiteX38" fmla="*/ 2528316 w 4622292"/>
              <a:gd name="connsiteY38" fmla="*/ 1679448 h 2246376"/>
              <a:gd name="connsiteX39" fmla="*/ 2500884 w 4622292"/>
              <a:gd name="connsiteY39" fmla="*/ 1459992 h 2246376"/>
              <a:gd name="connsiteX40" fmla="*/ 2272284 w 4622292"/>
              <a:gd name="connsiteY40" fmla="*/ 1231392 h 2246376"/>
              <a:gd name="connsiteX41" fmla="*/ 2116836 w 4622292"/>
              <a:gd name="connsiteY41" fmla="*/ 1167384 h 2246376"/>
              <a:gd name="connsiteX42" fmla="*/ 1943100 w 4622292"/>
              <a:gd name="connsiteY42" fmla="*/ 1194816 h 2246376"/>
              <a:gd name="connsiteX43" fmla="*/ 1815084 w 4622292"/>
              <a:gd name="connsiteY43" fmla="*/ 1240536 h 2246376"/>
              <a:gd name="connsiteX44" fmla="*/ 1705356 w 4622292"/>
              <a:gd name="connsiteY44" fmla="*/ 1203960 h 2246376"/>
              <a:gd name="connsiteX45" fmla="*/ 1751076 w 4622292"/>
              <a:gd name="connsiteY45" fmla="*/ 993648 h 2246376"/>
              <a:gd name="connsiteX46" fmla="*/ 2107692 w 4622292"/>
              <a:gd name="connsiteY46" fmla="*/ 1112520 h 2246376"/>
              <a:gd name="connsiteX47" fmla="*/ 2253996 w 4622292"/>
              <a:gd name="connsiteY47" fmla="*/ 1085088 h 2246376"/>
              <a:gd name="connsiteX48" fmla="*/ 2400300 w 4622292"/>
              <a:gd name="connsiteY48" fmla="*/ 938784 h 2246376"/>
              <a:gd name="connsiteX49" fmla="*/ 2171700 w 4622292"/>
              <a:gd name="connsiteY49" fmla="*/ 673608 h 2246376"/>
              <a:gd name="connsiteX50" fmla="*/ 2153412 w 4622292"/>
              <a:gd name="connsiteY50" fmla="*/ 816864 h 2246376"/>
              <a:gd name="connsiteX51" fmla="*/ 2010156 w 4622292"/>
              <a:gd name="connsiteY51" fmla="*/ 673608 h 2246376"/>
              <a:gd name="connsiteX52" fmla="*/ 1714500 w 4622292"/>
              <a:gd name="connsiteY52" fmla="*/ 426720 h 2246376"/>
              <a:gd name="connsiteX53" fmla="*/ 1604772 w 4622292"/>
              <a:gd name="connsiteY53" fmla="*/ 353568 h 2246376"/>
              <a:gd name="connsiteX54" fmla="*/ 1394460 w 4622292"/>
              <a:gd name="connsiteY54" fmla="*/ 289560 h 2246376"/>
              <a:gd name="connsiteX55" fmla="*/ 1202436 w 4622292"/>
              <a:gd name="connsiteY55" fmla="*/ 298704 h 2246376"/>
              <a:gd name="connsiteX56" fmla="*/ 1193292 w 4622292"/>
              <a:gd name="connsiteY56" fmla="*/ 417576 h 2246376"/>
              <a:gd name="connsiteX57" fmla="*/ 1175004 w 4622292"/>
              <a:gd name="connsiteY57" fmla="*/ 408432 h 2246376"/>
              <a:gd name="connsiteX58" fmla="*/ 1092708 w 4622292"/>
              <a:gd name="connsiteY58" fmla="*/ 435864 h 2246376"/>
              <a:gd name="connsiteX59" fmla="*/ 1083564 w 4622292"/>
              <a:gd name="connsiteY59" fmla="*/ 265176 h 2246376"/>
              <a:gd name="connsiteX60" fmla="*/ 882396 w 4622292"/>
              <a:gd name="connsiteY60" fmla="*/ 353568 h 2246376"/>
              <a:gd name="connsiteX61" fmla="*/ 653796 w 4622292"/>
              <a:gd name="connsiteY61" fmla="*/ 344424 h 2246376"/>
              <a:gd name="connsiteX62" fmla="*/ 516636 w 4622292"/>
              <a:gd name="connsiteY62" fmla="*/ 335280 h 2246376"/>
              <a:gd name="connsiteX63" fmla="*/ 470916 w 4622292"/>
              <a:gd name="connsiteY63" fmla="*/ 170688 h 2246376"/>
              <a:gd name="connsiteX64" fmla="*/ 132588 w 4622292"/>
              <a:gd name="connsiteY64" fmla="*/ 161544 h 2246376"/>
              <a:gd name="connsiteX0" fmla="*/ 132588 w 4622292"/>
              <a:gd name="connsiteY0" fmla="*/ 161544 h 2246376"/>
              <a:gd name="connsiteX1" fmla="*/ 1266444 w 4622292"/>
              <a:gd name="connsiteY1" fmla="*/ 33528 h 2246376"/>
              <a:gd name="connsiteX2" fmla="*/ 1705356 w 4622292"/>
              <a:gd name="connsiteY2" fmla="*/ 167640 h 2246376"/>
              <a:gd name="connsiteX3" fmla="*/ 2342388 w 4622292"/>
              <a:gd name="connsiteY3" fmla="*/ 512064 h 2246376"/>
              <a:gd name="connsiteX4" fmla="*/ 2717292 w 4622292"/>
              <a:gd name="connsiteY4" fmla="*/ 225552 h 2246376"/>
              <a:gd name="connsiteX5" fmla="*/ 3067812 w 4622292"/>
              <a:gd name="connsiteY5" fmla="*/ 6096 h 2246376"/>
              <a:gd name="connsiteX6" fmla="*/ 3497580 w 4622292"/>
              <a:gd name="connsiteY6" fmla="*/ 33528 h 2246376"/>
              <a:gd name="connsiteX7" fmla="*/ 3982212 w 4622292"/>
              <a:gd name="connsiteY7" fmla="*/ 115824 h 2246376"/>
              <a:gd name="connsiteX8" fmla="*/ 4366260 w 4622292"/>
              <a:gd name="connsiteY8" fmla="*/ 252984 h 2246376"/>
              <a:gd name="connsiteX9" fmla="*/ 4475988 w 4622292"/>
              <a:gd name="connsiteY9" fmla="*/ 307848 h 2246376"/>
              <a:gd name="connsiteX10" fmla="*/ 4622292 w 4622292"/>
              <a:gd name="connsiteY10" fmla="*/ 399288 h 2246376"/>
              <a:gd name="connsiteX11" fmla="*/ 4585716 w 4622292"/>
              <a:gd name="connsiteY11" fmla="*/ 445008 h 2246376"/>
              <a:gd name="connsiteX12" fmla="*/ 4320540 w 4622292"/>
              <a:gd name="connsiteY12" fmla="*/ 408432 h 2246376"/>
              <a:gd name="connsiteX13" fmla="*/ 3991356 w 4622292"/>
              <a:gd name="connsiteY13" fmla="*/ 289560 h 2246376"/>
              <a:gd name="connsiteX14" fmla="*/ 3845052 w 4622292"/>
              <a:gd name="connsiteY14" fmla="*/ 271272 h 2246376"/>
              <a:gd name="connsiteX15" fmla="*/ 3689604 w 4622292"/>
              <a:gd name="connsiteY15" fmla="*/ 225552 h 2246376"/>
              <a:gd name="connsiteX16" fmla="*/ 3525012 w 4622292"/>
              <a:gd name="connsiteY16" fmla="*/ 170688 h 2246376"/>
              <a:gd name="connsiteX17" fmla="*/ 3378708 w 4622292"/>
              <a:gd name="connsiteY17" fmla="*/ 143256 h 2246376"/>
              <a:gd name="connsiteX18" fmla="*/ 2921508 w 4622292"/>
              <a:gd name="connsiteY18" fmla="*/ 298704 h 2246376"/>
              <a:gd name="connsiteX19" fmla="*/ 2808732 w 4622292"/>
              <a:gd name="connsiteY19" fmla="*/ 472440 h 2246376"/>
              <a:gd name="connsiteX20" fmla="*/ 2638044 w 4622292"/>
              <a:gd name="connsiteY20" fmla="*/ 499872 h 2246376"/>
              <a:gd name="connsiteX21" fmla="*/ 2866644 w 4622292"/>
              <a:gd name="connsiteY21" fmla="*/ 737616 h 2246376"/>
              <a:gd name="connsiteX22" fmla="*/ 2912364 w 4622292"/>
              <a:gd name="connsiteY22" fmla="*/ 810768 h 2246376"/>
              <a:gd name="connsiteX23" fmla="*/ 2866644 w 4622292"/>
              <a:gd name="connsiteY23" fmla="*/ 893064 h 2246376"/>
              <a:gd name="connsiteX24" fmla="*/ 2729484 w 4622292"/>
              <a:gd name="connsiteY24" fmla="*/ 883920 h 2246376"/>
              <a:gd name="connsiteX25" fmla="*/ 2628900 w 4622292"/>
              <a:gd name="connsiteY25" fmla="*/ 911352 h 2246376"/>
              <a:gd name="connsiteX26" fmla="*/ 2601468 w 4622292"/>
              <a:gd name="connsiteY26" fmla="*/ 1030224 h 2246376"/>
              <a:gd name="connsiteX27" fmla="*/ 2820924 w 4622292"/>
              <a:gd name="connsiteY27" fmla="*/ 1085088 h 2246376"/>
              <a:gd name="connsiteX28" fmla="*/ 2948940 w 4622292"/>
              <a:gd name="connsiteY28" fmla="*/ 1121664 h 2246376"/>
              <a:gd name="connsiteX29" fmla="*/ 2775204 w 4622292"/>
              <a:gd name="connsiteY29" fmla="*/ 1295400 h 2246376"/>
              <a:gd name="connsiteX30" fmla="*/ 2720340 w 4622292"/>
              <a:gd name="connsiteY30" fmla="*/ 1405128 h 2246376"/>
              <a:gd name="connsiteX31" fmla="*/ 2830068 w 4622292"/>
              <a:gd name="connsiteY31" fmla="*/ 1542288 h 2246376"/>
              <a:gd name="connsiteX32" fmla="*/ 3058668 w 4622292"/>
              <a:gd name="connsiteY32" fmla="*/ 1725168 h 2246376"/>
              <a:gd name="connsiteX33" fmla="*/ 3104388 w 4622292"/>
              <a:gd name="connsiteY33" fmla="*/ 1871472 h 2246376"/>
              <a:gd name="connsiteX34" fmla="*/ 2930652 w 4622292"/>
              <a:gd name="connsiteY34" fmla="*/ 2081784 h 2246376"/>
              <a:gd name="connsiteX35" fmla="*/ 2583180 w 4622292"/>
              <a:gd name="connsiteY35" fmla="*/ 2246376 h 2246376"/>
              <a:gd name="connsiteX36" fmla="*/ 2510028 w 4622292"/>
              <a:gd name="connsiteY36" fmla="*/ 2154936 h 2246376"/>
              <a:gd name="connsiteX37" fmla="*/ 2528316 w 4622292"/>
              <a:gd name="connsiteY37" fmla="*/ 1679448 h 2246376"/>
              <a:gd name="connsiteX38" fmla="*/ 2500884 w 4622292"/>
              <a:gd name="connsiteY38" fmla="*/ 1459992 h 2246376"/>
              <a:gd name="connsiteX39" fmla="*/ 2272284 w 4622292"/>
              <a:gd name="connsiteY39" fmla="*/ 1231392 h 2246376"/>
              <a:gd name="connsiteX40" fmla="*/ 2116836 w 4622292"/>
              <a:gd name="connsiteY40" fmla="*/ 1167384 h 2246376"/>
              <a:gd name="connsiteX41" fmla="*/ 1943100 w 4622292"/>
              <a:gd name="connsiteY41" fmla="*/ 1194816 h 2246376"/>
              <a:gd name="connsiteX42" fmla="*/ 1815084 w 4622292"/>
              <a:gd name="connsiteY42" fmla="*/ 1240536 h 2246376"/>
              <a:gd name="connsiteX43" fmla="*/ 1705356 w 4622292"/>
              <a:gd name="connsiteY43" fmla="*/ 1203960 h 2246376"/>
              <a:gd name="connsiteX44" fmla="*/ 1751076 w 4622292"/>
              <a:gd name="connsiteY44" fmla="*/ 993648 h 2246376"/>
              <a:gd name="connsiteX45" fmla="*/ 2107692 w 4622292"/>
              <a:gd name="connsiteY45" fmla="*/ 1112520 h 2246376"/>
              <a:gd name="connsiteX46" fmla="*/ 2253996 w 4622292"/>
              <a:gd name="connsiteY46" fmla="*/ 1085088 h 2246376"/>
              <a:gd name="connsiteX47" fmla="*/ 2400300 w 4622292"/>
              <a:gd name="connsiteY47" fmla="*/ 938784 h 2246376"/>
              <a:gd name="connsiteX48" fmla="*/ 2171700 w 4622292"/>
              <a:gd name="connsiteY48" fmla="*/ 673608 h 2246376"/>
              <a:gd name="connsiteX49" fmla="*/ 2153412 w 4622292"/>
              <a:gd name="connsiteY49" fmla="*/ 816864 h 2246376"/>
              <a:gd name="connsiteX50" fmla="*/ 2010156 w 4622292"/>
              <a:gd name="connsiteY50" fmla="*/ 673608 h 2246376"/>
              <a:gd name="connsiteX51" fmla="*/ 1714500 w 4622292"/>
              <a:gd name="connsiteY51" fmla="*/ 426720 h 2246376"/>
              <a:gd name="connsiteX52" fmla="*/ 1604772 w 4622292"/>
              <a:gd name="connsiteY52" fmla="*/ 353568 h 2246376"/>
              <a:gd name="connsiteX53" fmla="*/ 1394460 w 4622292"/>
              <a:gd name="connsiteY53" fmla="*/ 289560 h 2246376"/>
              <a:gd name="connsiteX54" fmla="*/ 1202436 w 4622292"/>
              <a:gd name="connsiteY54" fmla="*/ 298704 h 2246376"/>
              <a:gd name="connsiteX55" fmla="*/ 1193292 w 4622292"/>
              <a:gd name="connsiteY55" fmla="*/ 417576 h 2246376"/>
              <a:gd name="connsiteX56" fmla="*/ 1175004 w 4622292"/>
              <a:gd name="connsiteY56" fmla="*/ 408432 h 2246376"/>
              <a:gd name="connsiteX57" fmla="*/ 1092708 w 4622292"/>
              <a:gd name="connsiteY57" fmla="*/ 435864 h 2246376"/>
              <a:gd name="connsiteX58" fmla="*/ 1083564 w 4622292"/>
              <a:gd name="connsiteY58" fmla="*/ 265176 h 2246376"/>
              <a:gd name="connsiteX59" fmla="*/ 882396 w 4622292"/>
              <a:gd name="connsiteY59" fmla="*/ 353568 h 2246376"/>
              <a:gd name="connsiteX60" fmla="*/ 653796 w 4622292"/>
              <a:gd name="connsiteY60" fmla="*/ 344424 h 2246376"/>
              <a:gd name="connsiteX61" fmla="*/ 516636 w 4622292"/>
              <a:gd name="connsiteY61" fmla="*/ 335280 h 2246376"/>
              <a:gd name="connsiteX62" fmla="*/ 470916 w 4622292"/>
              <a:gd name="connsiteY62" fmla="*/ 170688 h 2246376"/>
              <a:gd name="connsiteX63" fmla="*/ 132588 w 4622292"/>
              <a:gd name="connsiteY63" fmla="*/ 161544 h 2246376"/>
              <a:gd name="connsiteX0" fmla="*/ 132588 w 4622292"/>
              <a:gd name="connsiteY0" fmla="*/ 128016 h 2212848"/>
              <a:gd name="connsiteX1" fmla="*/ 1266444 w 4622292"/>
              <a:gd name="connsiteY1" fmla="*/ 0 h 2212848"/>
              <a:gd name="connsiteX2" fmla="*/ 1705356 w 4622292"/>
              <a:gd name="connsiteY2" fmla="*/ 134112 h 2212848"/>
              <a:gd name="connsiteX3" fmla="*/ 2342388 w 4622292"/>
              <a:gd name="connsiteY3" fmla="*/ 478536 h 2212848"/>
              <a:gd name="connsiteX4" fmla="*/ 2717292 w 4622292"/>
              <a:gd name="connsiteY4" fmla="*/ 192024 h 2212848"/>
              <a:gd name="connsiteX5" fmla="*/ 3497580 w 4622292"/>
              <a:gd name="connsiteY5" fmla="*/ 0 h 2212848"/>
              <a:gd name="connsiteX6" fmla="*/ 3982212 w 4622292"/>
              <a:gd name="connsiteY6" fmla="*/ 82296 h 2212848"/>
              <a:gd name="connsiteX7" fmla="*/ 4366260 w 4622292"/>
              <a:gd name="connsiteY7" fmla="*/ 219456 h 2212848"/>
              <a:gd name="connsiteX8" fmla="*/ 4475988 w 4622292"/>
              <a:gd name="connsiteY8" fmla="*/ 274320 h 2212848"/>
              <a:gd name="connsiteX9" fmla="*/ 4622292 w 4622292"/>
              <a:gd name="connsiteY9" fmla="*/ 365760 h 2212848"/>
              <a:gd name="connsiteX10" fmla="*/ 4585716 w 4622292"/>
              <a:gd name="connsiteY10" fmla="*/ 411480 h 2212848"/>
              <a:gd name="connsiteX11" fmla="*/ 4320540 w 4622292"/>
              <a:gd name="connsiteY11" fmla="*/ 374904 h 2212848"/>
              <a:gd name="connsiteX12" fmla="*/ 3991356 w 4622292"/>
              <a:gd name="connsiteY12" fmla="*/ 256032 h 2212848"/>
              <a:gd name="connsiteX13" fmla="*/ 3845052 w 4622292"/>
              <a:gd name="connsiteY13" fmla="*/ 237744 h 2212848"/>
              <a:gd name="connsiteX14" fmla="*/ 3689604 w 4622292"/>
              <a:gd name="connsiteY14" fmla="*/ 192024 h 2212848"/>
              <a:gd name="connsiteX15" fmla="*/ 3525012 w 4622292"/>
              <a:gd name="connsiteY15" fmla="*/ 137160 h 2212848"/>
              <a:gd name="connsiteX16" fmla="*/ 3378708 w 4622292"/>
              <a:gd name="connsiteY16" fmla="*/ 109728 h 2212848"/>
              <a:gd name="connsiteX17" fmla="*/ 2921508 w 4622292"/>
              <a:gd name="connsiteY17" fmla="*/ 265176 h 2212848"/>
              <a:gd name="connsiteX18" fmla="*/ 2808732 w 4622292"/>
              <a:gd name="connsiteY18" fmla="*/ 438912 h 2212848"/>
              <a:gd name="connsiteX19" fmla="*/ 2638044 w 4622292"/>
              <a:gd name="connsiteY19" fmla="*/ 466344 h 2212848"/>
              <a:gd name="connsiteX20" fmla="*/ 2866644 w 4622292"/>
              <a:gd name="connsiteY20" fmla="*/ 704088 h 2212848"/>
              <a:gd name="connsiteX21" fmla="*/ 2912364 w 4622292"/>
              <a:gd name="connsiteY21" fmla="*/ 777240 h 2212848"/>
              <a:gd name="connsiteX22" fmla="*/ 2866644 w 4622292"/>
              <a:gd name="connsiteY22" fmla="*/ 859536 h 2212848"/>
              <a:gd name="connsiteX23" fmla="*/ 2729484 w 4622292"/>
              <a:gd name="connsiteY23" fmla="*/ 850392 h 2212848"/>
              <a:gd name="connsiteX24" fmla="*/ 2628900 w 4622292"/>
              <a:gd name="connsiteY24" fmla="*/ 877824 h 2212848"/>
              <a:gd name="connsiteX25" fmla="*/ 2601468 w 4622292"/>
              <a:gd name="connsiteY25" fmla="*/ 996696 h 2212848"/>
              <a:gd name="connsiteX26" fmla="*/ 2820924 w 4622292"/>
              <a:gd name="connsiteY26" fmla="*/ 1051560 h 2212848"/>
              <a:gd name="connsiteX27" fmla="*/ 2948940 w 4622292"/>
              <a:gd name="connsiteY27" fmla="*/ 1088136 h 2212848"/>
              <a:gd name="connsiteX28" fmla="*/ 2775204 w 4622292"/>
              <a:gd name="connsiteY28" fmla="*/ 1261872 h 2212848"/>
              <a:gd name="connsiteX29" fmla="*/ 2720340 w 4622292"/>
              <a:gd name="connsiteY29" fmla="*/ 1371600 h 2212848"/>
              <a:gd name="connsiteX30" fmla="*/ 2830068 w 4622292"/>
              <a:gd name="connsiteY30" fmla="*/ 1508760 h 2212848"/>
              <a:gd name="connsiteX31" fmla="*/ 3058668 w 4622292"/>
              <a:gd name="connsiteY31" fmla="*/ 1691640 h 2212848"/>
              <a:gd name="connsiteX32" fmla="*/ 3104388 w 4622292"/>
              <a:gd name="connsiteY32" fmla="*/ 1837944 h 2212848"/>
              <a:gd name="connsiteX33" fmla="*/ 2930652 w 4622292"/>
              <a:gd name="connsiteY33" fmla="*/ 2048256 h 2212848"/>
              <a:gd name="connsiteX34" fmla="*/ 2583180 w 4622292"/>
              <a:gd name="connsiteY34" fmla="*/ 2212848 h 2212848"/>
              <a:gd name="connsiteX35" fmla="*/ 2510028 w 4622292"/>
              <a:gd name="connsiteY35" fmla="*/ 2121408 h 2212848"/>
              <a:gd name="connsiteX36" fmla="*/ 2528316 w 4622292"/>
              <a:gd name="connsiteY36" fmla="*/ 1645920 h 2212848"/>
              <a:gd name="connsiteX37" fmla="*/ 2500884 w 4622292"/>
              <a:gd name="connsiteY37" fmla="*/ 1426464 h 2212848"/>
              <a:gd name="connsiteX38" fmla="*/ 2272284 w 4622292"/>
              <a:gd name="connsiteY38" fmla="*/ 1197864 h 2212848"/>
              <a:gd name="connsiteX39" fmla="*/ 2116836 w 4622292"/>
              <a:gd name="connsiteY39" fmla="*/ 1133856 h 2212848"/>
              <a:gd name="connsiteX40" fmla="*/ 1943100 w 4622292"/>
              <a:gd name="connsiteY40" fmla="*/ 1161288 h 2212848"/>
              <a:gd name="connsiteX41" fmla="*/ 1815084 w 4622292"/>
              <a:gd name="connsiteY41" fmla="*/ 1207008 h 2212848"/>
              <a:gd name="connsiteX42" fmla="*/ 1705356 w 4622292"/>
              <a:gd name="connsiteY42" fmla="*/ 1170432 h 2212848"/>
              <a:gd name="connsiteX43" fmla="*/ 1751076 w 4622292"/>
              <a:gd name="connsiteY43" fmla="*/ 960120 h 2212848"/>
              <a:gd name="connsiteX44" fmla="*/ 2107692 w 4622292"/>
              <a:gd name="connsiteY44" fmla="*/ 1078992 h 2212848"/>
              <a:gd name="connsiteX45" fmla="*/ 2253996 w 4622292"/>
              <a:gd name="connsiteY45" fmla="*/ 1051560 h 2212848"/>
              <a:gd name="connsiteX46" fmla="*/ 2400300 w 4622292"/>
              <a:gd name="connsiteY46" fmla="*/ 905256 h 2212848"/>
              <a:gd name="connsiteX47" fmla="*/ 2171700 w 4622292"/>
              <a:gd name="connsiteY47" fmla="*/ 640080 h 2212848"/>
              <a:gd name="connsiteX48" fmla="*/ 2153412 w 4622292"/>
              <a:gd name="connsiteY48" fmla="*/ 783336 h 2212848"/>
              <a:gd name="connsiteX49" fmla="*/ 2010156 w 4622292"/>
              <a:gd name="connsiteY49" fmla="*/ 640080 h 2212848"/>
              <a:gd name="connsiteX50" fmla="*/ 1714500 w 4622292"/>
              <a:gd name="connsiteY50" fmla="*/ 393192 h 2212848"/>
              <a:gd name="connsiteX51" fmla="*/ 1604772 w 4622292"/>
              <a:gd name="connsiteY51" fmla="*/ 320040 h 2212848"/>
              <a:gd name="connsiteX52" fmla="*/ 1394460 w 4622292"/>
              <a:gd name="connsiteY52" fmla="*/ 256032 h 2212848"/>
              <a:gd name="connsiteX53" fmla="*/ 1202436 w 4622292"/>
              <a:gd name="connsiteY53" fmla="*/ 265176 h 2212848"/>
              <a:gd name="connsiteX54" fmla="*/ 1193292 w 4622292"/>
              <a:gd name="connsiteY54" fmla="*/ 384048 h 2212848"/>
              <a:gd name="connsiteX55" fmla="*/ 1175004 w 4622292"/>
              <a:gd name="connsiteY55" fmla="*/ 374904 h 2212848"/>
              <a:gd name="connsiteX56" fmla="*/ 1092708 w 4622292"/>
              <a:gd name="connsiteY56" fmla="*/ 402336 h 2212848"/>
              <a:gd name="connsiteX57" fmla="*/ 1083564 w 4622292"/>
              <a:gd name="connsiteY57" fmla="*/ 231648 h 2212848"/>
              <a:gd name="connsiteX58" fmla="*/ 882396 w 4622292"/>
              <a:gd name="connsiteY58" fmla="*/ 320040 h 2212848"/>
              <a:gd name="connsiteX59" fmla="*/ 653796 w 4622292"/>
              <a:gd name="connsiteY59" fmla="*/ 310896 h 2212848"/>
              <a:gd name="connsiteX60" fmla="*/ 516636 w 4622292"/>
              <a:gd name="connsiteY60" fmla="*/ 301752 h 2212848"/>
              <a:gd name="connsiteX61" fmla="*/ 470916 w 4622292"/>
              <a:gd name="connsiteY61" fmla="*/ 137160 h 2212848"/>
              <a:gd name="connsiteX62" fmla="*/ 132588 w 4622292"/>
              <a:gd name="connsiteY62" fmla="*/ 128016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622292" h="2212848">
                <a:moveTo>
                  <a:pt x="132588" y="128016"/>
                </a:moveTo>
                <a:cubicBezTo>
                  <a:pt x="265176" y="105156"/>
                  <a:pt x="196689" y="59431"/>
                  <a:pt x="1266444" y="0"/>
                </a:cubicBezTo>
                <a:cubicBezTo>
                  <a:pt x="1528572" y="1016"/>
                  <a:pt x="1526032" y="54356"/>
                  <a:pt x="1705356" y="134112"/>
                </a:cubicBezTo>
                <a:cubicBezTo>
                  <a:pt x="1811528" y="216916"/>
                  <a:pt x="2237232" y="506984"/>
                  <a:pt x="2342388" y="478536"/>
                </a:cubicBezTo>
                <a:cubicBezTo>
                  <a:pt x="2406396" y="480060"/>
                  <a:pt x="2625852" y="190500"/>
                  <a:pt x="2717292" y="192024"/>
                </a:cubicBezTo>
                <a:cubicBezTo>
                  <a:pt x="2909824" y="112268"/>
                  <a:pt x="3286760" y="18288"/>
                  <a:pt x="3497580" y="0"/>
                </a:cubicBezTo>
                <a:cubicBezTo>
                  <a:pt x="3659124" y="27432"/>
                  <a:pt x="3822430" y="45982"/>
                  <a:pt x="3982212" y="82296"/>
                </a:cubicBezTo>
                <a:cubicBezTo>
                  <a:pt x="4336344" y="162780"/>
                  <a:pt x="4202821" y="133435"/>
                  <a:pt x="4366260" y="219456"/>
                </a:cubicBezTo>
                <a:cubicBezTo>
                  <a:pt x="4402447" y="238502"/>
                  <a:pt x="4440031" y="254843"/>
                  <a:pt x="4475988" y="274320"/>
                </a:cubicBezTo>
                <a:cubicBezTo>
                  <a:pt x="4574302" y="327573"/>
                  <a:pt x="4560687" y="319556"/>
                  <a:pt x="4622292" y="365760"/>
                </a:cubicBezTo>
                <a:cubicBezTo>
                  <a:pt x="4610100" y="381000"/>
                  <a:pt x="4603402" y="403227"/>
                  <a:pt x="4585716" y="411480"/>
                </a:cubicBezTo>
                <a:cubicBezTo>
                  <a:pt x="4487503" y="457313"/>
                  <a:pt x="4416877" y="411356"/>
                  <a:pt x="4320540" y="374904"/>
                </a:cubicBezTo>
                <a:cubicBezTo>
                  <a:pt x="4163437" y="315460"/>
                  <a:pt x="4150003" y="289684"/>
                  <a:pt x="3991356" y="256032"/>
                </a:cubicBezTo>
                <a:cubicBezTo>
                  <a:pt x="3943278" y="245834"/>
                  <a:pt x="3893820" y="243840"/>
                  <a:pt x="3845052" y="237744"/>
                </a:cubicBezTo>
                <a:cubicBezTo>
                  <a:pt x="3649038" y="172406"/>
                  <a:pt x="4003811" y="289537"/>
                  <a:pt x="3689604" y="192024"/>
                </a:cubicBezTo>
                <a:cubicBezTo>
                  <a:pt x="3634371" y="174883"/>
                  <a:pt x="3580918" y="151959"/>
                  <a:pt x="3525012" y="137160"/>
                </a:cubicBezTo>
                <a:cubicBezTo>
                  <a:pt x="3477046" y="124463"/>
                  <a:pt x="3427476" y="118872"/>
                  <a:pt x="3378708" y="109728"/>
                </a:cubicBezTo>
                <a:cubicBezTo>
                  <a:pt x="3096598" y="124576"/>
                  <a:pt x="3260521" y="92063"/>
                  <a:pt x="2921508" y="265176"/>
                </a:cubicBezTo>
                <a:cubicBezTo>
                  <a:pt x="2758699" y="348312"/>
                  <a:pt x="2940743" y="315702"/>
                  <a:pt x="2808732" y="438912"/>
                </a:cubicBezTo>
                <a:cubicBezTo>
                  <a:pt x="2800698" y="446410"/>
                  <a:pt x="2644140" y="457200"/>
                  <a:pt x="2638044" y="466344"/>
                </a:cubicBezTo>
                <a:cubicBezTo>
                  <a:pt x="2781472" y="657582"/>
                  <a:pt x="2564259" y="376504"/>
                  <a:pt x="2866644" y="704088"/>
                </a:cubicBezTo>
                <a:cubicBezTo>
                  <a:pt x="2886148" y="725217"/>
                  <a:pt x="2897124" y="752856"/>
                  <a:pt x="2912364" y="777240"/>
                </a:cubicBezTo>
                <a:cubicBezTo>
                  <a:pt x="2897124" y="804672"/>
                  <a:pt x="2895781" y="847881"/>
                  <a:pt x="2866644" y="859536"/>
                </a:cubicBezTo>
                <a:cubicBezTo>
                  <a:pt x="2824100" y="876554"/>
                  <a:pt x="2775171" y="846878"/>
                  <a:pt x="2729484" y="850392"/>
                </a:cubicBezTo>
                <a:cubicBezTo>
                  <a:pt x="2694834" y="853057"/>
                  <a:pt x="2662428" y="868680"/>
                  <a:pt x="2628900" y="877824"/>
                </a:cubicBezTo>
                <a:cubicBezTo>
                  <a:pt x="2619756" y="917448"/>
                  <a:pt x="2571313" y="969413"/>
                  <a:pt x="2601468" y="996696"/>
                </a:cubicBezTo>
                <a:cubicBezTo>
                  <a:pt x="2657382" y="1047285"/>
                  <a:pt x="2748003" y="1032370"/>
                  <a:pt x="2820924" y="1051560"/>
                </a:cubicBezTo>
                <a:cubicBezTo>
                  <a:pt x="2863842" y="1062854"/>
                  <a:pt x="2906268" y="1075944"/>
                  <a:pt x="2948940" y="1088136"/>
                </a:cubicBezTo>
                <a:cubicBezTo>
                  <a:pt x="2868912" y="1328221"/>
                  <a:pt x="2983285" y="1073608"/>
                  <a:pt x="2775204" y="1261872"/>
                </a:cubicBezTo>
                <a:cubicBezTo>
                  <a:pt x="2744880" y="1289308"/>
                  <a:pt x="2738628" y="1335024"/>
                  <a:pt x="2720340" y="1371600"/>
                </a:cubicBezTo>
                <a:cubicBezTo>
                  <a:pt x="2742552" y="1402142"/>
                  <a:pt x="2789581" y="1477799"/>
                  <a:pt x="2830068" y="1508760"/>
                </a:cubicBezTo>
                <a:cubicBezTo>
                  <a:pt x="3065805" y="1689030"/>
                  <a:pt x="2835096" y="1486699"/>
                  <a:pt x="3058668" y="1691640"/>
                </a:cubicBezTo>
                <a:cubicBezTo>
                  <a:pt x="3073908" y="1740408"/>
                  <a:pt x="3106090" y="1786879"/>
                  <a:pt x="3104388" y="1837944"/>
                </a:cubicBezTo>
                <a:cubicBezTo>
                  <a:pt x="3100704" y="1948467"/>
                  <a:pt x="3014860" y="2003675"/>
                  <a:pt x="2930652" y="2048256"/>
                </a:cubicBezTo>
                <a:cubicBezTo>
                  <a:pt x="2817385" y="2108221"/>
                  <a:pt x="2583180" y="2212848"/>
                  <a:pt x="2583180" y="2212848"/>
                </a:cubicBezTo>
                <a:cubicBezTo>
                  <a:pt x="2558796" y="2182368"/>
                  <a:pt x="2523156" y="2158167"/>
                  <a:pt x="2510028" y="2121408"/>
                </a:cubicBezTo>
                <a:cubicBezTo>
                  <a:pt x="2463860" y="1992138"/>
                  <a:pt x="2516209" y="1748832"/>
                  <a:pt x="2528316" y="1645920"/>
                </a:cubicBezTo>
                <a:cubicBezTo>
                  <a:pt x="2519172" y="1572768"/>
                  <a:pt x="2526769" y="1495491"/>
                  <a:pt x="2500884" y="1426464"/>
                </a:cubicBezTo>
                <a:cubicBezTo>
                  <a:pt x="2464822" y="1330298"/>
                  <a:pt x="2360179" y="1244741"/>
                  <a:pt x="2272284" y="1197864"/>
                </a:cubicBezTo>
                <a:cubicBezTo>
                  <a:pt x="2222840" y="1171494"/>
                  <a:pt x="2168652" y="1155192"/>
                  <a:pt x="2116836" y="1133856"/>
                </a:cubicBezTo>
                <a:cubicBezTo>
                  <a:pt x="2058924" y="1143000"/>
                  <a:pt x="2000079" y="1147475"/>
                  <a:pt x="1943100" y="1161288"/>
                </a:cubicBezTo>
                <a:cubicBezTo>
                  <a:pt x="1899064" y="1171963"/>
                  <a:pt x="1860362" y="1205267"/>
                  <a:pt x="1815084" y="1207008"/>
                </a:cubicBezTo>
                <a:cubicBezTo>
                  <a:pt x="1776558" y="1208490"/>
                  <a:pt x="1741932" y="1182624"/>
                  <a:pt x="1705356" y="1170432"/>
                </a:cubicBezTo>
                <a:cubicBezTo>
                  <a:pt x="1720596" y="1100328"/>
                  <a:pt x="1700347" y="1010849"/>
                  <a:pt x="1751076" y="960120"/>
                </a:cubicBezTo>
                <a:cubicBezTo>
                  <a:pt x="1860891" y="850305"/>
                  <a:pt x="2054668" y="1041875"/>
                  <a:pt x="2107692" y="1078992"/>
                </a:cubicBezTo>
                <a:cubicBezTo>
                  <a:pt x="2156460" y="1069848"/>
                  <a:pt x="2211332" y="1076892"/>
                  <a:pt x="2253996" y="1051560"/>
                </a:cubicBezTo>
                <a:cubicBezTo>
                  <a:pt x="2313299" y="1016349"/>
                  <a:pt x="2371257" y="967811"/>
                  <a:pt x="2400300" y="905256"/>
                </a:cubicBezTo>
                <a:cubicBezTo>
                  <a:pt x="2453140" y="791447"/>
                  <a:pt x="2075489" y="734402"/>
                  <a:pt x="2171700" y="640080"/>
                </a:cubicBezTo>
                <a:cubicBezTo>
                  <a:pt x="2130552" y="594360"/>
                  <a:pt x="2180336" y="783336"/>
                  <a:pt x="2153412" y="783336"/>
                </a:cubicBezTo>
                <a:cubicBezTo>
                  <a:pt x="2126488" y="783336"/>
                  <a:pt x="2083308" y="705104"/>
                  <a:pt x="2010156" y="640080"/>
                </a:cubicBezTo>
                <a:cubicBezTo>
                  <a:pt x="1937004" y="575056"/>
                  <a:pt x="1807464" y="446532"/>
                  <a:pt x="1714500" y="393192"/>
                </a:cubicBezTo>
                <a:cubicBezTo>
                  <a:pt x="1677223" y="369894"/>
                  <a:pt x="1645177" y="337356"/>
                  <a:pt x="1604772" y="320040"/>
                </a:cubicBezTo>
                <a:cubicBezTo>
                  <a:pt x="1537418" y="291174"/>
                  <a:pt x="1464564" y="277368"/>
                  <a:pt x="1394460" y="256032"/>
                </a:cubicBezTo>
                <a:cubicBezTo>
                  <a:pt x="1330452" y="259080"/>
                  <a:pt x="1256498" y="230773"/>
                  <a:pt x="1202436" y="265176"/>
                </a:cubicBezTo>
                <a:cubicBezTo>
                  <a:pt x="1168908" y="286512"/>
                  <a:pt x="1218118" y="353015"/>
                  <a:pt x="1193292" y="384048"/>
                </a:cubicBezTo>
                <a:cubicBezTo>
                  <a:pt x="1188720" y="402336"/>
                  <a:pt x="1158240" y="445008"/>
                  <a:pt x="1175004" y="374904"/>
                </a:cubicBezTo>
                <a:cubicBezTo>
                  <a:pt x="1158240" y="377952"/>
                  <a:pt x="1107948" y="426212"/>
                  <a:pt x="1092708" y="402336"/>
                </a:cubicBezTo>
                <a:cubicBezTo>
                  <a:pt x="1074420" y="402336"/>
                  <a:pt x="1118616" y="245364"/>
                  <a:pt x="1083564" y="231648"/>
                </a:cubicBezTo>
                <a:cubicBezTo>
                  <a:pt x="1048512" y="217932"/>
                  <a:pt x="954024" y="332232"/>
                  <a:pt x="882396" y="320040"/>
                </a:cubicBezTo>
                <a:cubicBezTo>
                  <a:pt x="807738" y="304486"/>
                  <a:pt x="729962" y="314704"/>
                  <a:pt x="653796" y="310896"/>
                </a:cubicBezTo>
                <a:cubicBezTo>
                  <a:pt x="608032" y="308608"/>
                  <a:pt x="562356" y="304800"/>
                  <a:pt x="516636" y="301752"/>
                </a:cubicBezTo>
                <a:cubicBezTo>
                  <a:pt x="501396" y="246888"/>
                  <a:pt x="520959" y="164326"/>
                  <a:pt x="470916" y="137160"/>
                </a:cubicBezTo>
                <a:cubicBezTo>
                  <a:pt x="452762" y="127305"/>
                  <a:pt x="0" y="150876"/>
                  <a:pt x="132588" y="128016"/>
                </a:cubicBezTo>
                <a:close/>
              </a:path>
            </a:pathLst>
          </a:cu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3664781" y="1554480"/>
            <a:ext cx="4125907" cy="2157984"/>
          </a:xfrm>
          <a:custGeom>
            <a:avLst/>
            <a:gdLst>
              <a:gd name="connsiteX0" fmla="*/ 1794187 w 3718179"/>
              <a:gd name="connsiteY0" fmla="*/ 54864 h 2157984"/>
              <a:gd name="connsiteX1" fmla="*/ 1647883 w 3718179"/>
              <a:gd name="connsiteY1" fmla="*/ 292608 h 2157984"/>
              <a:gd name="connsiteX2" fmla="*/ 1565587 w 3718179"/>
              <a:gd name="connsiteY2" fmla="*/ 374904 h 2157984"/>
              <a:gd name="connsiteX3" fmla="*/ 1492435 w 3718179"/>
              <a:gd name="connsiteY3" fmla="*/ 429768 h 2157984"/>
              <a:gd name="connsiteX4" fmla="*/ 1254691 w 3718179"/>
              <a:gd name="connsiteY4" fmla="*/ 585216 h 2157984"/>
              <a:gd name="connsiteX5" fmla="*/ 1035235 w 3718179"/>
              <a:gd name="connsiteY5" fmla="*/ 713232 h 2157984"/>
              <a:gd name="connsiteX6" fmla="*/ 514027 w 3718179"/>
              <a:gd name="connsiteY6" fmla="*/ 1042416 h 2157984"/>
              <a:gd name="connsiteX7" fmla="*/ 312859 w 3718179"/>
              <a:gd name="connsiteY7" fmla="*/ 1078992 h 2157984"/>
              <a:gd name="connsiteX8" fmla="*/ 175699 w 3718179"/>
              <a:gd name="connsiteY8" fmla="*/ 1143000 h 2157984"/>
              <a:gd name="connsiteX9" fmla="*/ 386011 w 3718179"/>
              <a:gd name="connsiteY9" fmla="*/ 1472184 h 2157984"/>
              <a:gd name="connsiteX10" fmla="*/ 1099243 w 3718179"/>
              <a:gd name="connsiteY10" fmla="*/ 1636776 h 2157984"/>
              <a:gd name="connsiteX11" fmla="*/ 2461699 w 3718179"/>
              <a:gd name="connsiteY11" fmla="*/ 2039112 h 2157984"/>
              <a:gd name="connsiteX12" fmla="*/ 3275515 w 3718179"/>
              <a:gd name="connsiteY12" fmla="*/ 1984248 h 2157984"/>
              <a:gd name="connsiteX13" fmla="*/ 3485827 w 3718179"/>
              <a:gd name="connsiteY13" fmla="*/ 2020824 h 2157984"/>
              <a:gd name="connsiteX14" fmla="*/ 3595555 w 3718179"/>
              <a:gd name="connsiteY14" fmla="*/ 2121408 h 2157984"/>
              <a:gd name="connsiteX15" fmla="*/ 3668707 w 3718179"/>
              <a:gd name="connsiteY15" fmla="*/ 2157984 h 2157984"/>
              <a:gd name="connsiteX16" fmla="*/ 3659563 w 3718179"/>
              <a:gd name="connsiteY16" fmla="*/ 2048256 h 2157984"/>
              <a:gd name="connsiteX17" fmla="*/ 3622987 w 3718179"/>
              <a:gd name="connsiteY17" fmla="*/ 1911096 h 2157984"/>
              <a:gd name="connsiteX18" fmla="*/ 3595555 w 3718179"/>
              <a:gd name="connsiteY18" fmla="*/ 1773936 h 2157984"/>
              <a:gd name="connsiteX19" fmla="*/ 3604699 w 3718179"/>
              <a:gd name="connsiteY19" fmla="*/ 1627632 h 2157984"/>
              <a:gd name="connsiteX20" fmla="*/ 3632131 w 3718179"/>
              <a:gd name="connsiteY20" fmla="*/ 1435608 h 2157984"/>
              <a:gd name="connsiteX21" fmla="*/ 3641275 w 3718179"/>
              <a:gd name="connsiteY21" fmla="*/ 1353312 h 2157984"/>
              <a:gd name="connsiteX22" fmla="*/ 3613843 w 3718179"/>
              <a:gd name="connsiteY22" fmla="*/ 1261872 h 2157984"/>
              <a:gd name="connsiteX23" fmla="*/ 3193219 w 3718179"/>
              <a:gd name="connsiteY23" fmla="*/ 795528 h 2157984"/>
              <a:gd name="connsiteX24" fmla="*/ 2909755 w 3718179"/>
              <a:gd name="connsiteY24" fmla="*/ 448056 h 2157984"/>
              <a:gd name="connsiteX25" fmla="*/ 2598859 w 3718179"/>
              <a:gd name="connsiteY25" fmla="*/ 219456 h 2157984"/>
              <a:gd name="connsiteX26" fmla="*/ 2443411 w 3718179"/>
              <a:gd name="connsiteY26" fmla="*/ 128016 h 2157984"/>
              <a:gd name="connsiteX27" fmla="*/ 2132515 w 3718179"/>
              <a:gd name="connsiteY27" fmla="*/ 9144 h 2157984"/>
              <a:gd name="connsiteX28" fmla="*/ 1967923 w 3718179"/>
              <a:gd name="connsiteY28" fmla="*/ 0 h 2157984"/>
              <a:gd name="connsiteX29" fmla="*/ 1794187 w 3718179"/>
              <a:gd name="connsiteY29" fmla="*/ 54864 h 2157984"/>
              <a:gd name="connsiteX0" fmla="*/ 3193219 w 3705283"/>
              <a:gd name="connsiteY0" fmla="*/ 795528 h 2157984"/>
              <a:gd name="connsiteX1" fmla="*/ 2909755 w 3705283"/>
              <a:gd name="connsiteY1" fmla="*/ 448056 h 2157984"/>
              <a:gd name="connsiteX2" fmla="*/ 2598859 w 3705283"/>
              <a:gd name="connsiteY2" fmla="*/ 219456 h 2157984"/>
              <a:gd name="connsiteX3" fmla="*/ 2443411 w 3705283"/>
              <a:gd name="connsiteY3" fmla="*/ 128016 h 2157984"/>
              <a:gd name="connsiteX4" fmla="*/ 2132515 w 3705283"/>
              <a:gd name="connsiteY4" fmla="*/ 9144 h 2157984"/>
              <a:gd name="connsiteX5" fmla="*/ 1967923 w 3705283"/>
              <a:gd name="connsiteY5" fmla="*/ 0 h 2157984"/>
              <a:gd name="connsiteX6" fmla="*/ 1794187 w 3705283"/>
              <a:gd name="connsiteY6" fmla="*/ 54864 h 2157984"/>
              <a:gd name="connsiteX7" fmla="*/ 1647883 w 3705283"/>
              <a:gd name="connsiteY7" fmla="*/ 292608 h 2157984"/>
              <a:gd name="connsiteX8" fmla="*/ 1565587 w 3705283"/>
              <a:gd name="connsiteY8" fmla="*/ 374904 h 2157984"/>
              <a:gd name="connsiteX9" fmla="*/ 1492435 w 3705283"/>
              <a:gd name="connsiteY9" fmla="*/ 429768 h 2157984"/>
              <a:gd name="connsiteX10" fmla="*/ 1254691 w 3705283"/>
              <a:gd name="connsiteY10" fmla="*/ 585216 h 2157984"/>
              <a:gd name="connsiteX11" fmla="*/ 1035235 w 3705283"/>
              <a:gd name="connsiteY11" fmla="*/ 713232 h 2157984"/>
              <a:gd name="connsiteX12" fmla="*/ 514027 w 3705283"/>
              <a:gd name="connsiteY12" fmla="*/ 1042416 h 2157984"/>
              <a:gd name="connsiteX13" fmla="*/ 312859 w 3705283"/>
              <a:gd name="connsiteY13" fmla="*/ 1078992 h 2157984"/>
              <a:gd name="connsiteX14" fmla="*/ 175699 w 3705283"/>
              <a:gd name="connsiteY14" fmla="*/ 1143000 h 2157984"/>
              <a:gd name="connsiteX15" fmla="*/ 386011 w 3705283"/>
              <a:gd name="connsiteY15" fmla="*/ 1472184 h 2157984"/>
              <a:gd name="connsiteX16" fmla="*/ 1099243 w 3705283"/>
              <a:gd name="connsiteY16" fmla="*/ 1636776 h 2157984"/>
              <a:gd name="connsiteX17" fmla="*/ 2461699 w 3705283"/>
              <a:gd name="connsiteY17" fmla="*/ 2039112 h 2157984"/>
              <a:gd name="connsiteX18" fmla="*/ 3275515 w 3705283"/>
              <a:gd name="connsiteY18" fmla="*/ 1984248 h 2157984"/>
              <a:gd name="connsiteX19" fmla="*/ 3485827 w 3705283"/>
              <a:gd name="connsiteY19" fmla="*/ 2020824 h 2157984"/>
              <a:gd name="connsiteX20" fmla="*/ 3595555 w 3705283"/>
              <a:gd name="connsiteY20" fmla="*/ 2121408 h 2157984"/>
              <a:gd name="connsiteX21" fmla="*/ 3668707 w 3705283"/>
              <a:gd name="connsiteY21" fmla="*/ 2157984 h 2157984"/>
              <a:gd name="connsiteX22" fmla="*/ 3659563 w 3705283"/>
              <a:gd name="connsiteY22" fmla="*/ 2048256 h 2157984"/>
              <a:gd name="connsiteX23" fmla="*/ 3622987 w 3705283"/>
              <a:gd name="connsiteY23" fmla="*/ 1911096 h 2157984"/>
              <a:gd name="connsiteX24" fmla="*/ 3595555 w 3705283"/>
              <a:gd name="connsiteY24" fmla="*/ 1773936 h 2157984"/>
              <a:gd name="connsiteX25" fmla="*/ 3604699 w 3705283"/>
              <a:gd name="connsiteY25" fmla="*/ 1627632 h 2157984"/>
              <a:gd name="connsiteX26" fmla="*/ 3632131 w 3705283"/>
              <a:gd name="connsiteY26" fmla="*/ 1435608 h 2157984"/>
              <a:gd name="connsiteX27" fmla="*/ 3641275 w 3705283"/>
              <a:gd name="connsiteY27" fmla="*/ 1353312 h 2157984"/>
              <a:gd name="connsiteX28" fmla="*/ 3705283 w 3705283"/>
              <a:gd name="connsiteY28" fmla="*/ 1353312 h 2157984"/>
              <a:gd name="connsiteX0" fmla="*/ 3193219 w 3668707"/>
              <a:gd name="connsiteY0" fmla="*/ 795528 h 2157984"/>
              <a:gd name="connsiteX1" fmla="*/ 2909755 w 3668707"/>
              <a:gd name="connsiteY1" fmla="*/ 448056 h 2157984"/>
              <a:gd name="connsiteX2" fmla="*/ 2598859 w 3668707"/>
              <a:gd name="connsiteY2" fmla="*/ 219456 h 2157984"/>
              <a:gd name="connsiteX3" fmla="*/ 2443411 w 3668707"/>
              <a:gd name="connsiteY3" fmla="*/ 128016 h 2157984"/>
              <a:gd name="connsiteX4" fmla="*/ 2132515 w 3668707"/>
              <a:gd name="connsiteY4" fmla="*/ 9144 h 2157984"/>
              <a:gd name="connsiteX5" fmla="*/ 1967923 w 3668707"/>
              <a:gd name="connsiteY5" fmla="*/ 0 h 2157984"/>
              <a:gd name="connsiteX6" fmla="*/ 1794187 w 3668707"/>
              <a:gd name="connsiteY6" fmla="*/ 54864 h 2157984"/>
              <a:gd name="connsiteX7" fmla="*/ 1647883 w 3668707"/>
              <a:gd name="connsiteY7" fmla="*/ 292608 h 2157984"/>
              <a:gd name="connsiteX8" fmla="*/ 1565587 w 3668707"/>
              <a:gd name="connsiteY8" fmla="*/ 374904 h 2157984"/>
              <a:gd name="connsiteX9" fmla="*/ 1492435 w 3668707"/>
              <a:gd name="connsiteY9" fmla="*/ 429768 h 2157984"/>
              <a:gd name="connsiteX10" fmla="*/ 1254691 w 3668707"/>
              <a:gd name="connsiteY10" fmla="*/ 585216 h 2157984"/>
              <a:gd name="connsiteX11" fmla="*/ 1035235 w 3668707"/>
              <a:gd name="connsiteY11" fmla="*/ 713232 h 2157984"/>
              <a:gd name="connsiteX12" fmla="*/ 514027 w 3668707"/>
              <a:gd name="connsiteY12" fmla="*/ 1042416 h 2157984"/>
              <a:gd name="connsiteX13" fmla="*/ 312859 w 3668707"/>
              <a:gd name="connsiteY13" fmla="*/ 1078992 h 2157984"/>
              <a:gd name="connsiteX14" fmla="*/ 175699 w 3668707"/>
              <a:gd name="connsiteY14" fmla="*/ 1143000 h 2157984"/>
              <a:gd name="connsiteX15" fmla="*/ 386011 w 3668707"/>
              <a:gd name="connsiteY15" fmla="*/ 1472184 h 2157984"/>
              <a:gd name="connsiteX16" fmla="*/ 1099243 w 3668707"/>
              <a:gd name="connsiteY16" fmla="*/ 1636776 h 2157984"/>
              <a:gd name="connsiteX17" fmla="*/ 2461699 w 3668707"/>
              <a:gd name="connsiteY17" fmla="*/ 2039112 h 2157984"/>
              <a:gd name="connsiteX18" fmla="*/ 3275515 w 3668707"/>
              <a:gd name="connsiteY18" fmla="*/ 1984248 h 2157984"/>
              <a:gd name="connsiteX19" fmla="*/ 3485827 w 3668707"/>
              <a:gd name="connsiteY19" fmla="*/ 2020824 h 2157984"/>
              <a:gd name="connsiteX20" fmla="*/ 3595555 w 3668707"/>
              <a:gd name="connsiteY20" fmla="*/ 2121408 h 2157984"/>
              <a:gd name="connsiteX21" fmla="*/ 3668707 w 3668707"/>
              <a:gd name="connsiteY21" fmla="*/ 2157984 h 2157984"/>
              <a:gd name="connsiteX22" fmla="*/ 3659563 w 3668707"/>
              <a:gd name="connsiteY22" fmla="*/ 2048256 h 2157984"/>
              <a:gd name="connsiteX23" fmla="*/ 3622987 w 3668707"/>
              <a:gd name="connsiteY23" fmla="*/ 1911096 h 2157984"/>
              <a:gd name="connsiteX24" fmla="*/ 3595555 w 3668707"/>
              <a:gd name="connsiteY24" fmla="*/ 1773936 h 2157984"/>
              <a:gd name="connsiteX25" fmla="*/ 3604699 w 3668707"/>
              <a:gd name="connsiteY25" fmla="*/ 1627632 h 2157984"/>
              <a:gd name="connsiteX26" fmla="*/ 3632131 w 3668707"/>
              <a:gd name="connsiteY26" fmla="*/ 1435608 h 2157984"/>
              <a:gd name="connsiteX27" fmla="*/ 3641275 w 3668707"/>
              <a:gd name="connsiteY27" fmla="*/ 1353312 h 2157984"/>
              <a:gd name="connsiteX0" fmla="*/ 3193219 w 3668707"/>
              <a:gd name="connsiteY0" fmla="*/ 795528 h 2157984"/>
              <a:gd name="connsiteX1" fmla="*/ 2909755 w 3668707"/>
              <a:gd name="connsiteY1" fmla="*/ 448056 h 2157984"/>
              <a:gd name="connsiteX2" fmla="*/ 2598859 w 3668707"/>
              <a:gd name="connsiteY2" fmla="*/ 219456 h 2157984"/>
              <a:gd name="connsiteX3" fmla="*/ 2443411 w 3668707"/>
              <a:gd name="connsiteY3" fmla="*/ 128016 h 2157984"/>
              <a:gd name="connsiteX4" fmla="*/ 2132515 w 3668707"/>
              <a:gd name="connsiteY4" fmla="*/ 9144 h 2157984"/>
              <a:gd name="connsiteX5" fmla="*/ 1967923 w 3668707"/>
              <a:gd name="connsiteY5" fmla="*/ 0 h 2157984"/>
              <a:gd name="connsiteX6" fmla="*/ 1794187 w 3668707"/>
              <a:gd name="connsiteY6" fmla="*/ 54864 h 2157984"/>
              <a:gd name="connsiteX7" fmla="*/ 1647883 w 3668707"/>
              <a:gd name="connsiteY7" fmla="*/ 292608 h 2157984"/>
              <a:gd name="connsiteX8" fmla="*/ 1565587 w 3668707"/>
              <a:gd name="connsiteY8" fmla="*/ 374904 h 2157984"/>
              <a:gd name="connsiteX9" fmla="*/ 1492435 w 3668707"/>
              <a:gd name="connsiteY9" fmla="*/ 429768 h 2157984"/>
              <a:gd name="connsiteX10" fmla="*/ 1254691 w 3668707"/>
              <a:gd name="connsiteY10" fmla="*/ 585216 h 2157984"/>
              <a:gd name="connsiteX11" fmla="*/ 1035235 w 3668707"/>
              <a:gd name="connsiteY11" fmla="*/ 713232 h 2157984"/>
              <a:gd name="connsiteX12" fmla="*/ 514027 w 3668707"/>
              <a:gd name="connsiteY12" fmla="*/ 1042416 h 2157984"/>
              <a:gd name="connsiteX13" fmla="*/ 312859 w 3668707"/>
              <a:gd name="connsiteY13" fmla="*/ 1078992 h 2157984"/>
              <a:gd name="connsiteX14" fmla="*/ 175699 w 3668707"/>
              <a:gd name="connsiteY14" fmla="*/ 1143000 h 2157984"/>
              <a:gd name="connsiteX15" fmla="*/ 386011 w 3668707"/>
              <a:gd name="connsiteY15" fmla="*/ 1472184 h 2157984"/>
              <a:gd name="connsiteX16" fmla="*/ 1099243 w 3668707"/>
              <a:gd name="connsiteY16" fmla="*/ 1636776 h 2157984"/>
              <a:gd name="connsiteX17" fmla="*/ 2461699 w 3668707"/>
              <a:gd name="connsiteY17" fmla="*/ 2039112 h 2157984"/>
              <a:gd name="connsiteX18" fmla="*/ 3275515 w 3668707"/>
              <a:gd name="connsiteY18" fmla="*/ 1984248 h 2157984"/>
              <a:gd name="connsiteX19" fmla="*/ 3485827 w 3668707"/>
              <a:gd name="connsiteY19" fmla="*/ 2020824 h 2157984"/>
              <a:gd name="connsiteX20" fmla="*/ 3595555 w 3668707"/>
              <a:gd name="connsiteY20" fmla="*/ 2121408 h 2157984"/>
              <a:gd name="connsiteX21" fmla="*/ 3668707 w 3668707"/>
              <a:gd name="connsiteY21" fmla="*/ 2157984 h 2157984"/>
              <a:gd name="connsiteX22" fmla="*/ 3659563 w 3668707"/>
              <a:gd name="connsiteY22" fmla="*/ 2048256 h 2157984"/>
              <a:gd name="connsiteX23" fmla="*/ 3622987 w 3668707"/>
              <a:gd name="connsiteY23" fmla="*/ 1911096 h 2157984"/>
              <a:gd name="connsiteX24" fmla="*/ 3595555 w 3668707"/>
              <a:gd name="connsiteY24" fmla="*/ 1773936 h 2157984"/>
              <a:gd name="connsiteX25" fmla="*/ 3604699 w 3668707"/>
              <a:gd name="connsiteY25" fmla="*/ 1627632 h 2157984"/>
              <a:gd name="connsiteX26" fmla="*/ 3632131 w 3668707"/>
              <a:gd name="connsiteY26" fmla="*/ 1435608 h 2157984"/>
              <a:gd name="connsiteX27" fmla="*/ 3641275 w 3668707"/>
              <a:gd name="connsiteY27" fmla="*/ 1353312 h 2157984"/>
              <a:gd name="connsiteX28" fmla="*/ 3193219 w 3668707"/>
              <a:gd name="connsiteY28" fmla="*/ 795528 h 2157984"/>
              <a:gd name="connsiteX0" fmla="*/ 3193219 w 3668707"/>
              <a:gd name="connsiteY0" fmla="*/ 795528 h 2157984"/>
              <a:gd name="connsiteX1" fmla="*/ 2909755 w 3668707"/>
              <a:gd name="connsiteY1" fmla="*/ 448056 h 2157984"/>
              <a:gd name="connsiteX2" fmla="*/ 2598859 w 3668707"/>
              <a:gd name="connsiteY2" fmla="*/ 219456 h 2157984"/>
              <a:gd name="connsiteX3" fmla="*/ 2443411 w 3668707"/>
              <a:gd name="connsiteY3" fmla="*/ 128016 h 2157984"/>
              <a:gd name="connsiteX4" fmla="*/ 2132515 w 3668707"/>
              <a:gd name="connsiteY4" fmla="*/ 9144 h 2157984"/>
              <a:gd name="connsiteX5" fmla="*/ 1967923 w 3668707"/>
              <a:gd name="connsiteY5" fmla="*/ 0 h 2157984"/>
              <a:gd name="connsiteX6" fmla="*/ 1794187 w 3668707"/>
              <a:gd name="connsiteY6" fmla="*/ 54864 h 2157984"/>
              <a:gd name="connsiteX7" fmla="*/ 1647883 w 3668707"/>
              <a:gd name="connsiteY7" fmla="*/ 292608 h 2157984"/>
              <a:gd name="connsiteX8" fmla="*/ 1565587 w 3668707"/>
              <a:gd name="connsiteY8" fmla="*/ 374904 h 2157984"/>
              <a:gd name="connsiteX9" fmla="*/ 1492435 w 3668707"/>
              <a:gd name="connsiteY9" fmla="*/ 429768 h 2157984"/>
              <a:gd name="connsiteX10" fmla="*/ 1254691 w 3668707"/>
              <a:gd name="connsiteY10" fmla="*/ 585216 h 2157984"/>
              <a:gd name="connsiteX11" fmla="*/ 1035235 w 3668707"/>
              <a:gd name="connsiteY11" fmla="*/ 713232 h 2157984"/>
              <a:gd name="connsiteX12" fmla="*/ 514027 w 3668707"/>
              <a:gd name="connsiteY12" fmla="*/ 1042416 h 2157984"/>
              <a:gd name="connsiteX13" fmla="*/ 312859 w 3668707"/>
              <a:gd name="connsiteY13" fmla="*/ 1078992 h 2157984"/>
              <a:gd name="connsiteX14" fmla="*/ 175699 w 3668707"/>
              <a:gd name="connsiteY14" fmla="*/ 1143000 h 2157984"/>
              <a:gd name="connsiteX15" fmla="*/ 386011 w 3668707"/>
              <a:gd name="connsiteY15" fmla="*/ 1472184 h 2157984"/>
              <a:gd name="connsiteX16" fmla="*/ 1099243 w 3668707"/>
              <a:gd name="connsiteY16" fmla="*/ 1636776 h 2157984"/>
              <a:gd name="connsiteX17" fmla="*/ 2461699 w 3668707"/>
              <a:gd name="connsiteY17" fmla="*/ 2039112 h 2157984"/>
              <a:gd name="connsiteX18" fmla="*/ 3275515 w 3668707"/>
              <a:gd name="connsiteY18" fmla="*/ 1984248 h 2157984"/>
              <a:gd name="connsiteX19" fmla="*/ 3485827 w 3668707"/>
              <a:gd name="connsiteY19" fmla="*/ 2020824 h 2157984"/>
              <a:gd name="connsiteX20" fmla="*/ 3595555 w 3668707"/>
              <a:gd name="connsiteY20" fmla="*/ 2121408 h 2157984"/>
              <a:gd name="connsiteX21" fmla="*/ 3668707 w 3668707"/>
              <a:gd name="connsiteY21" fmla="*/ 2157984 h 2157984"/>
              <a:gd name="connsiteX22" fmla="*/ 3659563 w 3668707"/>
              <a:gd name="connsiteY22" fmla="*/ 2048256 h 2157984"/>
              <a:gd name="connsiteX23" fmla="*/ 3622987 w 3668707"/>
              <a:gd name="connsiteY23" fmla="*/ 1911096 h 2157984"/>
              <a:gd name="connsiteX24" fmla="*/ 3595555 w 3668707"/>
              <a:gd name="connsiteY24" fmla="*/ 1773936 h 2157984"/>
              <a:gd name="connsiteX25" fmla="*/ 3604699 w 3668707"/>
              <a:gd name="connsiteY25" fmla="*/ 1627632 h 2157984"/>
              <a:gd name="connsiteX26" fmla="*/ 3632131 w 3668707"/>
              <a:gd name="connsiteY26" fmla="*/ 1435608 h 2157984"/>
              <a:gd name="connsiteX27" fmla="*/ 3641275 w 3668707"/>
              <a:gd name="connsiteY27" fmla="*/ 1353312 h 2157984"/>
              <a:gd name="connsiteX28" fmla="*/ 3583363 w 3668707"/>
              <a:gd name="connsiteY28" fmla="*/ 1097280 h 2157984"/>
              <a:gd name="connsiteX29" fmla="*/ 3193219 w 3668707"/>
              <a:gd name="connsiteY29" fmla="*/ 795528 h 2157984"/>
              <a:gd name="connsiteX0" fmla="*/ 3193219 w 3668707"/>
              <a:gd name="connsiteY0" fmla="*/ 795528 h 2157984"/>
              <a:gd name="connsiteX1" fmla="*/ 2909755 w 3668707"/>
              <a:gd name="connsiteY1" fmla="*/ 448056 h 2157984"/>
              <a:gd name="connsiteX2" fmla="*/ 2598859 w 3668707"/>
              <a:gd name="connsiteY2" fmla="*/ 219456 h 2157984"/>
              <a:gd name="connsiteX3" fmla="*/ 2443411 w 3668707"/>
              <a:gd name="connsiteY3" fmla="*/ 128016 h 2157984"/>
              <a:gd name="connsiteX4" fmla="*/ 2132515 w 3668707"/>
              <a:gd name="connsiteY4" fmla="*/ 9144 h 2157984"/>
              <a:gd name="connsiteX5" fmla="*/ 1967923 w 3668707"/>
              <a:gd name="connsiteY5" fmla="*/ 0 h 2157984"/>
              <a:gd name="connsiteX6" fmla="*/ 1794187 w 3668707"/>
              <a:gd name="connsiteY6" fmla="*/ 54864 h 2157984"/>
              <a:gd name="connsiteX7" fmla="*/ 1647883 w 3668707"/>
              <a:gd name="connsiteY7" fmla="*/ 292608 h 2157984"/>
              <a:gd name="connsiteX8" fmla="*/ 1565587 w 3668707"/>
              <a:gd name="connsiteY8" fmla="*/ 374904 h 2157984"/>
              <a:gd name="connsiteX9" fmla="*/ 1492435 w 3668707"/>
              <a:gd name="connsiteY9" fmla="*/ 429768 h 2157984"/>
              <a:gd name="connsiteX10" fmla="*/ 1254691 w 3668707"/>
              <a:gd name="connsiteY10" fmla="*/ 585216 h 2157984"/>
              <a:gd name="connsiteX11" fmla="*/ 1035235 w 3668707"/>
              <a:gd name="connsiteY11" fmla="*/ 713232 h 2157984"/>
              <a:gd name="connsiteX12" fmla="*/ 514027 w 3668707"/>
              <a:gd name="connsiteY12" fmla="*/ 1042416 h 2157984"/>
              <a:gd name="connsiteX13" fmla="*/ 312859 w 3668707"/>
              <a:gd name="connsiteY13" fmla="*/ 1078992 h 2157984"/>
              <a:gd name="connsiteX14" fmla="*/ 175699 w 3668707"/>
              <a:gd name="connsiteY14" fmla="*/ 1143000 h 2157984"/>
              <a:gd name="connsiteX15" fmla="*/ 386011 w 3668707"/>
              <a:gd name="connsiteY15" fmla="*/ 1472184 h 2157984"/>
              <a:gd name="connsiteX16" fmla="*/ 1099243 w 3668707"/>
              <a:gd name="connsiteY16" fmla="*/ 1636776 h 2157984"/>
              <a:gd name="connsiteX17" fmla="*/ 2690299 w 3668707"/>
              <a:gd name="connsiteY17" fmla="*/ 1353312 h 2157984"/>
              <a:gd name="connsiteX18" fmla="*/ 3275515 w 3668707"/>
              <a:gd name="connsiteY18" fmla="*/ 1984248 h 2157984"/>
              <a:gd name="connsiteX19" fmla="*/ 3485827 w 3668707"/>
              <a:gd name="connsiteY19" fmla="*/ 2020824 h 2157984"/>
              <a:gd name="connsiteX20" fmla="*/ 3595555 w 3668707"/>
              <a:gd name="connsiteY20" fmla="*/ 2121408 h 2157984"/>
              <a:gd name="connsiteX21" fmla="*/ 3668707 w 3668707"/>
              <a:gd name="connsiteY21" fmla="*/ 2157984 h 2157984"/>
              <a:gd name="connsiteX22" fmla="*/ 3659563 w 3668707"/>
              <a:gd name="connsiteY22" fmla="*/ 2048256 h 2157984"/>
              <a:gd name="connsiteX23" fmla="*/ 3622987 w 3668707"/>
              <a:gd name="connsiteY23" fmla="*/ 1911096 h 2157984"/>
              <a:gd name="connsiteX24" fmla="*/ 3595555 w 3668707"/>
              <a:gd name="connsiteY24" fmla="*/ 1773936 h 2157984"/>
              <a:gd name="connsiteX25" fmla="*/ 3604699 w 3668707"/>
              <a:gd name="connsiteY25" fmla="*/ 1627632 h 2157984"/>
              <a:gd name="connsiteX26" fmla="*/ 3632131 w 3668707"/>
              <a:gd name="connsiteY26" fmla="*/ 1435608 h 2157984"/>
              <a:gd name="connsiteX27" fmla="*/ 3641275 w 3668707"/>
              <a:gd name="connsiteY27" fmla="*/ 1353312 h 2157984"/>
              <a:gd name="connsiteX28" fmla="*/ 3583363 w 3668707"/>
              <a:gd name="connsiteY28" fmla="*/ 1097280 h 2157984"/>
              <a:gd name="connsiteX29" fmla="*/ 3193219 w 3668707"/>
              <a:gd name="connsiteY29" fmla="*/ 795528 h 2157984"/>
              <a:gd name="connsiteX0" fmla="*/ 3193219 w 3668707"/>
              <a:gd name="connsiteY0" fmla="*/ 795528 h 2157984"/>
              <a:gd name="connsiteX1" fmla="*/ 2909755 w 3668707"/>
              <a:gd name="connsiteY1" fmla="*/ 448056 h 2157984"/>
              <a:gd name="connsiteX2" fmla="*/ 2598859 w 3668707"/>
              <a:gd name="connsiteY2" fmla="*/ 219456 h 2157984"/>
              <a:gd name="connsiteX3" fmla="*/ 2443411 w 3668707"/>
              <a:gd name="connsiteY3" fmla="*/ 128016 h 2157984"/>
              <a:gd name="connsiteX4" fmla="*/ 2132515 w 3668707"/>
              <a:gd name="connsiteY4" fmla="*/ 9144 h 2157984"/>
              <a:gd name="connsiteX5" fmla="*/ 1967923 w 3668707"/>
              <a:gd name="connsiteY5" fmla="*/ 0 h 2157984"/>
              <a:gd name="connsiteX6" fmla="*/ 1794187 w 3668707"/>
              <a:gd name="connsiteY6" fmla="*/ 54864 h 2157984"/>
              <a:gd name="connsiteX7" fmla="*/ 1647883 w 3668707"/>
              <a:gd name="connsiteY7" fmla="*/ 292608 h 2157984"/>
              <a:gd name="connsiteX8" fmla="*/ 1565587 w 3668707"/>
              <a:gd name="connsiteY8" fmla="*/ 374904 h 2157984"/>
              <a:gd name="connsiteX9" fmla="*/ 1492435 w 3668707"/>
              <a:gd name="connsiteY9" fmla="*/ 429768 h 2157984"/>
              <a:gd name="connsiteX10" fmla="*/ 1254691 w 3668707"/>
              <a:gd name="connsiteY10" fmla="*/ 585216 h 2157984"/>
              <a:gd name="connsiteX11" fmla="*/ 1035235 w 3668707"/>
              <a:gd name="connsiteY11" fmla="*/ 713232 h 2157984"/>
              <a:gd name="connsiteX12" fmla="*/ 514027 w 3668707"/>
              <a:gd name="connsiteY12" fmla="*/ 1042416 h 2157984"/>
              <a:gd name="connsiteX13" fmla="*/ 312859 w 3668707"/>
              <a:gd name="connsiteY13" fmla="*/ 1078992 h 2157984"/>
              <a:gd name="connsiteX14" fmla="*/ 175699 w 3668707"/>
              <a:gd name="connsiteY14" fmla="*/ 1143000 h 2157984"/>
              <a:gd name="connsiteX15" fmla="*/ 386011 w 3668707"/>
              <a:gd name="connsiteY15" fmla="*/ 1472184 h 2157984"/>
              <a:gd name="connsiteX16" fmla="*/ 1099243 w 3668707"/>
              <a:gd name="connsiteY16" fmla="*/ 1636776 h 2157984"/>
              <a:gd name="connsiteX17" fmla="*/ 1251643 w 3668707"/>
              <a:gd name="connsiteY17" fmla="*/ 1408176 h 2157984"/>
              <a:gd name="connsiteX18" fmla="*/ 2690299 w 3668707"/>
              <a:gd name="connsiteY18" fmla="*/ 1353312 h 2157984"/>
              <a:gd name="connsiteX19" fmla="*/ 3275515 w 3668707"/>
              <a:gd name="connsiteY19" fmla="*/ 1984248 h 2157984"/>
              <a:gd name="connsiteX20" fmla="*/ 3485827 w 3668707"/>
              <a:gd name="connsiteY20" fmla="*/ 2020824 h 2157984"/>
              <a:gd name="connsiteX21" fmla="*/ 3595555 w 3668707"/>
              <a:gd name="connsiteY21" fmla="*/ 2121408 h 2157984"/>
              <a:gd name="connsiteX22" fmla="*/ 3668707 w 3668707"/>
              <a:gd name="connsiteY22" fmla="*/ 2157984 h 2157984"/>
              <a:gd name="connsiteX23" fmla="*/ 3659563 w 3668707"/>
              <a:gd name="connsiteY23" fmla="*/ 2048256 h 2157984"/>
              <a:gd name="connsiteX24" fmla="*/ 3622987 w 3668707"/>
              <a:gd name="connsiteY24" fmla="*/ 1911096 h 2157984"/>
              <a:gd name="connsiteX25" fmla="*/ 3595555 w 3668707"/>
              <a:gd name="connsiteY25" fmla="*/ 1773936 h 2157984"/>
              <a:gd name="connsiteX26" fmla="*/ 3604699 w 3668707"/>
              <a:gd name="connsiteY26" fmla="*/ 1627632 h 2157984"/>
              <a:gd name="connsiteX27" fmla="*/ 3632131 w 3668707"/>
              <a:gd name="connsiteY27" fmla="*/ 1435608 h 2157984"/>
              <a:gd name="connsiteX28" fmla="*/ 3641275 w 3668707"/>
              <a:gd name="connsiteY28" fmla="*/ 1353312 h 2157984"/>
              <a:gd name="connsiteX29" fmla="*/ 3583363 w 3668707"/>
              <a:gd name="connsiteY29" fmla="*/ 1097280 h 2157984"/>
              <a:gd name="connsiteX30" fmla="*/ 3193219 w 3668707"/>
              <a:gd name="connsiteY30" fmla="*/ 795528 h 2157984"/>
              <a:gd name="connsiteX0" fmla="*/ 3193219 w 3668707"/>
              <a:gd name="connsiteY0" fmla="*/ 795528 h 2157984"/>
              <a:gd name="connsiteX1" fmla="*/ 2909755 w 3668707"/>
              <a:gd name="connsiteY1" fmla="*/ 448056 h 2157984"/>
              <a:gd name="connsiteX2" fmla="*/ 2598859 w 3668707"/>
              <a:gd name="connsiteY2" fmla="*/ 219456 h 2157984"/>
              <a:gd name="connsiteX3" fmla="*/ 2443411 w 3668707"/>
              <a:gd name="connsiteY3" fmla="*/ 128016 h 2157984"/>
              <a:gd name="connsiteX4" fmla="*/ 2132515 w 3668707"/>
              <a:gd name="connsiteY4" fmla="*/ 9144 h 2157984"/>
              <a:gd name="connsiteX5" fmla="*/ 1967923 w 3668707"/>
              <a:gd name="connsiteY5" fmla="*/ 0 h 2157984"/>
              <a:gd name="connsiteX6" fmla="*/ 1794187 w 3668707"/>
              <a:gd name="connsiteY6" fmla="*/ 54864 h 2157984"/>
              <a:gd name="connsiteX7" fmla="*/ 1647883 w 3668707"/>
              <a:gd name="connsiteY7" fmla="*/ 292608 h 2157984"/>
              <a:gd name="connsiteX8" fmla="*/ 1565587 w 3668707"/>
              <a:gd name="connsiteY8" fmla="*/ 374904 h 2157984"/>
              <a:gd name="connsiteX9" fmla="*/ 1492435 w 3668707"/>
              <a:gd name="connsiteY9" fmla="*/ 429768 h 2157984"/>
              <a:gd name="connsiteX10" fmla="*/ 1254691 w 3668707"/>
              <a:gd name="connsiteY10" fmla="*/ 585216 h 2157984"/>
              <a:gd name="connsiteX11" fmla="*/ 1035235 w 3668707"/>
              <a:gd name="connsiteY11" fmla="*/ 713232 h 2157984"/>
              <a:gd name="connsiteX12" fmla="*/ 514027 w 3668707"/>
              <a:gd name="connsiteY12" fmla="*/ 1042416 h 2157984"/>
              <a:gd name="connsiteX13" fmla="*/ 312859 w 3668707"/>
              <a:gd name="connsiteY13" fmla="*/ 1078992 h 2157984"/>
              <a:gd name="connsiteX14" fmla="*/ 175699 w 3668707"/>
              <a:gd name="connsiteY14" fmla="*/ 1143000 h 2157984"/>
              <a:gd name="connsiteX15" fmla="*/ 386011 w 3668707"/>
              <a:gd name="connsiteY15" fmla="*/ 1472184 h 2157984"/>
              <a:gd name="connsiteX16" fmla="*/ 1251643 w 3668707"/>
              <a:gd name="connsiteY16" fmla="*/ 1408176 h 2157984"/>
              <a:gd name="connsiteX17" fmla="*/ 2690299 w 3668707"/>
              <a:gd name="connsiteY17" fmla="*/ 1353312 h 2157984"/>
              <a:gd name="connsiteX18" fmla="*/ 3275515 w 3668707"/>
              <a:gd name="connsiteY18" fmla="*/ 1984248 h 2157984"/>
              <a:gd name="connsiteX19" fmla="*/ 3485827 w 3668707"/>
              <a:gd name="connsiteY19" fmla="*/ 2020824 h 2157984"/>
              <a:gd name="connsiteX20" fmla="*/ 3595555 w 3668707"/>
              <a:gd name="connsiteY20" fmla="*/ 2121408 h 2157984"/>
              <a:gd name="connsiteX21" fmla="*/ 3668707 w 3668707"/>
              <a:gd name="connsiteY21" fmla="*/ 2157984 h 2157984"/>
              <a:gd name="connsiteX22" fmla="*/ 3659563 w 3668707"/>
              <a:gd name="connsiteY22" fmla="*/ 2048256 h 2157984"/>
              <a:gd name="connsiteX23" fmla="*/ 3622987 w 3668707"/>
              <a:gd name="connsiteY23" fmla="*/ 1911096 h 2157984"/>
              <a:gd name="connsiteX24" fmla="*/ 3595555 w 3668707"/>
              <a:gd name="connsiteY24" fmla="*/ 1773936 h 2157984"/>
              <a:gd name="connsiteX25" fmla="*/ 3604699 w 3668707"/>
              <a:gd name="connsiteY25" fmla="*/ 1627632 h 2157984"/>
              <a:gd name="connsiteX26" fmla="*/ 3632131 w 3668707"/>
              <a:gd name="connsiteY26" fmla="*/ 1435608 h 2157984"/>
              <a:gd name="connsiteX27" fmla="*/ 3641275 w 3668707"/>
              <a:gd name="connsiteY27" fmla="*/ 1353312 h 2157984"/>
              <a:gd name="connsiteX28" fmla="*/ 3583363 w 3668707"/>
              <a:gd name="connsiteY28" fmla="*/ 1097280 h 2157984"/>
              <a:gd name="connsiteX29" fmla="*/ 3193219 w 3668707"/>
              <a:gd name="connsiteY29" fmla="*/ 795528 h 2157984"/>
              <a:gd name="connsiteX0" fmla="*/ 3650419 w 4125907"/>
              <a:gd name="connsiteY0" fmla="*/ 795528 h 2157984"/>
              <a:gd name="connsiteX1" fmla="*/ 3366955 w 4125907"/>
              <a:gd name="connsiteY1" fmla="*/ 448056 h 2157984"/>
              <a:gd name="connsiteX2" fmla="*/ 3056059 w 4125907"/>
              <a:gd name="connsiteY2" fmla="*/ 219456 h 2157984"/>
              <a:gd name="connsiteX3" fmla="*/ 2900611 w 4125907"/>
              <a:gd name="connsiteY3" fmla="*/ 128016 h 2157984"/>
              <a:gd name="connsiteX4" fmla="*/ 2589715 w 4125907"/>
              <a:gd name="connsiteY4" fmla="*/ 9144 h 2157984"/>
              <a:gd name="connsiteX5" fmla="*/ 2425123 w 4125907"/>
              <a:gd name="connsiteY5" fmla="*/ 0 h 2157984"/>
              <a:gd name="connsiteX6" fmla="*/ 2251387 w 4125907"/>
              <a:gd name="connsiteY6" fmla="*/ 54864 h 2157984"/>
              <a:gd name="connsiteX7" fmla="*/ 2105083 w 4125907"/>
              <a:gd name="connsiteY7" fmla="*/ 292608 h 2157984"/>
              <a:gd name="connsiteX8" fmla="*/ 2022787 w 4125907"/>
              <a:gd name="connsiteY8" fmla="*/ 374904 h 2157984"/>
              <a:gd name="connsiteX9" fmla="*/ 1949635 w 4125907"/>
              <a:gd name="connsiteY9" fmla="*/ 429768 h 2157984"/>
              <a:gd name="connsiteX10" fmla="*/ 1711891 w 4125907"/>
              <a:gd name="connsiteY10" fmla="*/ 585216 h 2157984"/>
              <a:gd name="connsiteX11" fmla="*/ 1492435 w 4125907"/>
              <a:gd name="connsiteY11" fmla="*/ 713232 h 2157984"/>
              <a:gd name="connsiteX12" fmla="*/ 971227 w 4125907"/>
              <a:gd name="connsiteY12" fmla="*/ 1042416 h 2157984"/>
              <a:gd name="connsiteX13" fmla="*/ 770059 w 4125907"/>
              <a:gd name="connsiteY13" fmla="*/ 1078992 h 2157984"/>
              <a:gd name="connsiteX14" fmla="*/ 175699 w 4125907"/>
              <a:gd name="connsiteY14" fmla="*/ 990600 h 2157984"/>
              <a:gd name="connsiteX15" fmla="*/ 843211 w 4125907"/>
              <a:gd name="connsiteY15" fmla="*/ 1472184 h 2157984"/>
              <a:gd name="connsiteX16" fmla="*/ 1708843 w 4125907"/>
              <a:gd name="connsiteY16" fmla="*/ 1408176 h 2157984"/>
              <a:gd name="connsiteX17" fmla="*/ 3147499 w 4125907"/>
              <a:gd name="connsiteY17" fmla="*/ 1353312 h 2157984"/>
              <a:gd name="connsiteX18" fmla="*/ 3732715 w 4125907"/>
              <a:gd name="connsiteY18" fmla="*/ 1984248 h 2157984"/>
              <a:gd name="connsiteX19" fmla="*/ 3943027 w 4125907"/>
              <a:gd name="connsiteY19" fmla="*/ 2020824 h 2157984"/>
              <a:gd name="connsiteX20" fmla="*/ 4052755 w 4125907"/>
              <a:gd name="connsiteY20" fmla="*/ 2121408 h 2157984"/>
              <a:gd name="connsiteX21" fmla="*/ 4125907 w 4125907"/>
              <a:gd name="connsiteY21" fmla="*/ 2157984 h 2157984"/>
              <a:gd name="connsiteX22" fmla="*/ 4116763 w 4125907"/>
              <a:gd name="connsiteY22" fmla="*/ 2048256 h 2157984"/>
              <a:gd name="connsiteX23" fmla="*/ 4080187 w 4125907"/>
              <a:gd name="connsiteY23" fmla="*/ 1911096 h 2157984"/>
              <a:gd name="connsiteX24" fmla="*/ 4052755 w 4125907"/>
              <a:gd name="connsiteY24" fmla="*/ 1773936 h 2157984"/>
              <a:gd name="connsiteX25" fmla="*/ 4061899 w 4125907"/>
              <a:gd name="connsiteY25" fmla="*/ 1627632 h 2157984"/>
              <a:gd name="connsiteX26" fmla="*/ 4089331 w 4125907"/>
              <a:gd name="connsiteY26" fmla="*/ 1435608 h 2157984"/>
              <a:gd name="connsiteX27" fmla="*/ 4098475 w 4125907"/>
              <a:gd name="connsiteY27" fmla="*/ 1353312 h 2157984"/>
              <a:gd name="connsiteX28" fmla="*/ 4040563 w 4125907"/>
              <a:gd name="connsiteY28" fmla="*/ 1097280 h 2157984"/>
              <a:gd name="connsiteX29" fmla="*/ 3650419 w 4125907"/>
              <a:gd name="connsiteY29" fmla="*/ 795528 h 2157984"/>
              <a:gd name="connsiteX0" fmla="*/ 3650419 w 4125907"/>
              <a:gd name="connsiteY0" fmla="*/ 795528 h 2157984"/>
              <a:gd name="connsiteX1" fmla="*/ 3366955 w 4125907"/>
              <a:gd name="connsiteY1" fmla="*/ 448056 h 2157984"/>
              <a:gd name="connsiteX2" fmla="*/ 3056059 w 4125907"/>
              <a:gd name="connsiteY2" fmla="*/ 219456 h 2157984"/>
              <a:gd name="connsiteX3" fmla="*/ 2900611 w 4125907"/>
              <a:gd name="connsiteY3" fmla="*/ 128016 h 2157984"/>
              <a:gd name="connsiteX4" fmla="*/ 2589715 w 4125907"/>
              <a:gd name="connsiteY4" fmla="*/ 9144 h 2157984"/>
              <a:gd name="connsiteX5" fmla="*/ 2425123 w 4125907"/>
              <a:gd name="connsiteY5" fmla="*/ 0 h 2157984"/>
              <a:gd name="connsiteX6" fmla="*/ 2251387 w 4125907"/>
              <a:gd name="connsiteY6" fmla="*/ 54864 h 2157984"/>
              <a:gd name="connsiteX7" fmla="*/ 2105083 w 4125907"/>
              <a:gd name="connsiteY7" fmla="*/ 292608 h 2157984"/>
              <a:gd name="connsiteX8" fmla="*/ 2022787 w 4125907"/>
              <a:gd name="connsiteY8" fmla="*/ 374904 h 2157984"/>
              <a:gd name="connsiteX9" fmla="*/ 1949635 w 4125907"/>
              <a:gd name="connsiteY9" fmla="*/ 429768 h 2157984"/>
              <a:gd name="connsiteX10" fmla="*/ 1711891 w 4125907"/>
              <a:gd name="connsiteY10" fmla="*/ 585216 h 2157984"/>
              <a:gd name="connsiteX11" fmla="*/ 1492435 w 4125907"/>
              <a:gd name="connsiteY11" fmla="*/ 713232 h 2157984"/>
              <a:gd name="connsiteX12" fmla="*/ 971227 w 4125907"/>
              <a:gd name="connsiteY12" fmla="*/ 1042416 h 2157984"/>
              <a:gd name="connsiteX13" fmla="*/ 770059 w 4125907"/>
              <a:gd name="connsiteY13" fmla="*/ 1078992 h 2157984"/>
              <a:gd name="connsiteX14" fmla="*/ 760915 w 4125907"/>
              <a:gd name="connsiteY14" fmla="*/ 1078992 h 2157984"/>
              <a:gd name="connsiteX15" fmla="*/ 175699 w 4125907"/>
              <a:gd name="connsiteY15" fmla="*/ 990600 h 2157984"/>
              <a:gd name="connsiteX16" fmla="*/ 843211 w 4125907"/>
              <a:gd name="connsiteY16" fmla="*/ 1472184 h 2157984"/>
              <a:gd name="connsiteX17" fmla="*/ 1708843 w 4125907"/>
              <a:gd name="connsiteY17" fmla="*/ 1408176 h 2157984"/>
              <a:gd name="connsiteX18" fmla="*/ 3147499 w 4125907"/>
              <a:gd name="connsiteY18" fmla="*/ 1353312 h 2157984"/>
              <a:gd name="connsiteX19" fmla="*/ 3732715 w 4125907"/>
              <a:gd name="connsiteY19" fmla="*/ 1984248 h 2157984"/>
              <a:gd name="connsiteX20" fmla="*/ 3943027 w 4125907"/>
              <a:gd name="connsiteY20" fmla="*/ 2020824 h 2157984"/>
              <a:gd name="connsiteX21" fmla="*/ 4052755 w 4125907"/>
              <a:gd name="connsiteY21" fmla="*/ 2121408 h 2157984"/>
              <a:gd name="connsiteX22" fmla="*/ 4125907 w 4125907"/>
              <a:gd name="connsiteY22" fmla="*/ 2157984 h 2157984"/>
              <a:gd name="connsiteX23" fmla="*/ 4116763 w 4125907"/>
              <a:gd name="connsiteY23" fmla="*/ 2048256 h 2157984"/>
              <a:gd name="connsiteX24" fmla="*/ 4080187 w 4125907"/>
              <a:gd name="connsiteY24" fmla="*/ 1911096 h 2157984"/>
              <a:gd name="connsiteX25" fmla="*/ 4052755 w 4125907"/>
              <a:gd name="connsiteY25" fmla="*/ 1773936 h 2157984"/>
              <a:gd name="connsiteX26" fmla="*/ 4061899 w 4125907"/>
              <a:gd name="connsiteY26" fmla="*/ 1627632 h 2157984"/>
              <a:gd name="connsiteX27" fmla="*/ 4089331 w 4125907"/>
              <a:gd name="connsiteY27" fmla="*/ 1435608 h 2157984"/>
              <a:gd name="connsiteX28" fmla="*/ 4098475 w 4125907"/>
              <a:gd name="connsiteY28" fmla="*/ 1353312 h 2157984"/>
              <a:gd name="connsiteX29" fmla="*/ 4040563 w 4125907"/>
              <a:gd name="connsiteY29" fmla="*/ 1097280 h 2157984"/>
              <a:gd name="connsiteX30" fmla="*/ 3650419 w 4125907"/>
              <a:gd name="connsiteY30" fmla="*/ 795528 h 2157984"/>
              <a:gd name="connsiteX0" fmla="*/ 3650419 w 4125907"/>
              <a:gd name="connsiteY0" fmla="*/ 795528 h 2157984"/>
              <a:gd name="connsiteX1" fmla="*/ 3366955 w 4125907"/>
              <a:gd name="connsiteY1" fmla="*/ 448056 h 2157984"/>
              <a:gd name="connsiteX2" fmla="*/ 3056059 w 4125907"/>
              <a:gd name="connsiteY2" fmla="*/ 219456 h 2157984"/>
              <a:gd name="connsiteX3" fmla="*/ 2900611 w 4125907"/>
              <a:gd name="connsiteY3" fmla="*/ 128016 h 2157984"/>
              <a:gd name="connsiteX4" fmla="*/ 2589715 w 4125907"/>
              <a:gd name="connsiteY4" fmla="*/ 9144 h 2157984"/>
              <a:gd name="connsiteX5" fmla="*/ 2425123 w 4125907"/>
              <a:gd name="connsiteY5" fmla="*/ 0 h 2157984"/>
              <a:gd name="connsiteX6" fmla="*/ 2251387 w 4125907"/>
              <a:gd name="connsiteY6" fmla="*/ 54864 h 2157984"/>
              <a:gd name="connsiteX7" fmla="*/ 2105083 w 4125907"/>
              <a:gd name="connsiteY7" fmla="*/ 292608 h 2157984"/>
              <a:gd name="connsiteX8" fmla="*/ 2022787 w 4125907"/>
              <a:gd name="connsiteY8" fmla="*/ 374904 h 2157984"/>
              <a:gd name="connsiteX9" fmla="*/ 1949635 w 4125907"/>
              <a:gd name="connsiteY9" fmla="*/ 429768 h 2157984"/>
              <a:gd name="connsiteX10" fmla="*/ 1711891 w 4125907"/>
              <a:gd name="connsiteY10" fmla="*/ 585216 h 2157984"/>
              <a:gd name="connsiteX11" fmla="*/ 1492435 w 4125907"/>
              <a:gd name="connsiteY11" fmla="*/ 713232 h 2157984"/>
              <a:gd name="connsiteX12" fmla="*/ 971227 w 4125907"/>
              <a:gd name="connsiteY12" fmla="*/ 1042416 h 2157984"/>
              <a:gd name="connsiteX13" fmla="*/ 770059 w 4125907"/>
              <a:gd name="connsiteY13" fmla="*/ 1078992 h 2157984"/>
              <a:gd name="connsiteX14" fmla="*/ 760915 w 4125907"/>
              <a:gd name="connsiteY14" fmla="*/ 1078992 h 2157984"/>
              <a:gd name="connsiteX15" fmla="*/ 175699 w 4125907"/>
              <a:gd name="connsiteY15" fmla="*/ 990600 h 2157984"/>
              <a:gd name="connsiteX16" fmla="*/ 843211 w 4125907"/>
              <a:gd name="connsiteY16" fmla="*/ 1472184 h 2157984"/>
              <a:gd name="connsiteX17" fmla="*/ 1708843 w 4125907"/>
              <a:gd name="connsiteY17" fmla="*/ 1408176 h 2157984"/>
              <a:gd name="connsiteX18" fmla="*/ 3147499 w 4125907"/>
              <a:gd name="connsiteY18" fmla="*/ 1353312 h 2157984"/>
              <a:gd name="connsiteX19" fmla="*/ 3732715 w 4125907"/>
              <a:gd name="connsiteY19" fmla="*/ 1984248 h 2157984"/>
              <a:gd name="connsiteX20" fmla="*/ 3943027 w 4125907"/>
              <a:gd name="connsiteY20" fmla="*/ 2020824 h 2157984"/>
              <a:gd name="connsiteX21" fmla="*/ 4052755 w 4125907"/>
              <a:gd name="connsiteY21" fmla="*/ 2121408 h 2157984"/>
              <a:gd name="connsiteX22" fmla="*/ 4125907 w 4125907"/>
              <a:gd name="connsiteY22" fmla="*/ 2157984 h 2157984"/>
              <a:gd name="connsiteX23" fmla="*/ 4116763 w 4125907"/>
              <a:gd name="connsiteY23" fmla="*/ 2048256 h 2157984"/>
              <a:gd name="connsiteX24" fmla="*/ 4080187 w 4125907"/>
              <a:gd name="connsiteY24" fmla="*/ 1911096 h 2157984"/>
              <a:gd name="connsiteX25" fmla="*/ 4052755 w 4125907"/>
              <a:gd name="connsiteY25" fmla="*/ 1773936 h 2157984"/>
              <a:gd name="connsiteX26" fmla="*/ 4061899 w 4125907"/>
              <a:gd name="connsiteY26" fmla="*/ 1627632 h 2157984"/>
              <a:gd name="connsiteX27" fmla="*/ 4089331 w 4125907"/>
              <a:gd name="connsiteY27" fmla="*/ 1435608 h 2157984"/>
              <a:gd name="connsiteX28" fmla="*/ 4098475 w 4125907"/>
              <a:gd name="connsiteY28" fmla="*/ 1353312 h 2157984"/>
              <a:gd name="connsiteX29" fmla="*/ 4040563 w 4125907"/>
              <a:gd name="connsiteY29" fmla="*/ 1097280 h 2157984"/>
              <a:gd name="connsiteX30" fmla="*/ 3650419 w 4125907"/>
              <a:gd name="connsiteY30" fmla="*/ 795528 h 2157984"/>
              <a:gd name="connsiteX0" fmla="*/ 3650419 w 4125907"/>
              <a:gd name="connsiteY0" fmla="*/ 795528 h 2157984"/>
              <a:gd name="connsiteX1" fmla="*/ 3366955 w 4125907"/>
              <a:gd name="connsiteY1" fmla="*/ 448056 h 2157984"/>
              <a:gd name="connsiteX2" fmla="*/ 3056059 w 4125907"/>
              <a:gd name="connsiteY2" fmla="*/ 219456 h 2157984"/>
              <a:gd name="connsiteX3" fmla="*/ 2900611 w 4125907"/>
              <a:gd name="connsiteY3" fmla="*/ 128016 h 2157984"/>
              <a:gd name="connsiteX4" fmla="*/ 2589715 w 4125907"/>
              <a:gd name="connsiteY4" fmla="*/ 9144 h 2157984"/>
              <a:gd name="connsiteX5" fmla="*/ 2425123 w 4125907"/>
              <a:gd name="connsiteY5" fmla="*/ 0 h 2157984"/>
              <a:gd name="connsiteX6" fmla="*/ 2251387 w 4125907"/>
              <a:gd name="connsiteY6" fmla="*/ 54864 h 2157984"/>
              <a:gd name="connsiteX7" fmla="*/ 2105083 w 4125907"/>
              <a:gd name="connsiteY7" fmla="*/ 292608 h 2157984"/>
              <a:gd name="connsiteX8" fmla="*/ 2022787 w 4125907"/>
              <a:gd name="connsiteY8" fmla="*/ 374904 h 2157984"/>
              <a:gd name="connsiteX9" fmla="*/ 1949635 w 4125907"/>
              <a:gd name="connsiteY9" fmla="*/ 429768 h 2157984"/>
              <a:gd name="connsiteX10" fmla="*/ 1711891 w 4125907"/>
              <a:gd name="connsiteY10" fmla="*/ 585216 h 2157984"/>
              <a:gd name="connsiteX11" fmla="*/ 1492435 w 4125907"/>
              <a:gd name="connsiteY11" fmla="*/ 713232 h 2157984"/>
              <a:gd name="connsiteX12" fmla="*/ 971227 w 4125907"/>
              <a:gd name="connsiteY12" fmla="*/ 1042416 h 2157984"/>
              <a:gd name="connsiteX13" fmla="*/ 770059 w 4125907"/>
              <a:gd name="connsiteY13" fmla="*/ 1078992 h 2157984"/>
              <a:gd name="connsiteX14" fmla="*/ 175699 w 4125907"/>
              <a:gd name="connsiteY14" fmla="*/ 990600 h 2157984"/>
              <a:gd name="connsiteX15" fmla="*/ 843211 w 4125907"/>
              <a:gd name="connsiteY15" fmla="*/ 1472184 h 2157984"/>
              <a:gd name="connsiteX16" fmla="*/ 1708843 w 4125907"/>
              <a:gd name="connsiteY16" fmla="*/ 1408176 h 2157984"/>
              <a:gd name="connsiteX17" fmla="*/ 3147499 w 4125907"/>
              <a:gd name="connsiteY17" fmla="*/ 1353312 h 2157984"/>
              <a:gd name="connsiteX18" fmla="*/ 3732715 w 4125907"/>
              <a:gd name="connsiteY18" fmla="*/ 1984248 h 2157984"/>
              <a:gd name="connsiteX19" fmla="*/ 3943027 w 4125907"/>
              <a:gd name="connsiteY19" fmla="*/ 2020824 h 2157984"/>
              <a:gd name="connsiteX20" fmla="*/ 4052755 w 4125907"/>
              <a:gd name="connsiteY20" fmla="*/ 2121408 h 2157984"/>
              <a:gd name="connsiteX21" fmla="*/ 4125907 w 4125907"/>
              <a:gd name="connsiteY21" fmla="*/ 2157984 h 2157984"/>
              <a:gd name="connsiteX22" fmla="*/ 4116763 w 4125907"/>
              <a:gd name="connsiteY22" fmla="*/ 2048256 h 2157984"/>
              <a:gd name="connsiteX23" fmla="*/ 4080187 w 4125907"/>
              <a:gd name="connsiteY23" fmla="*/ 1911096 h 2157984"/>
              <a:gd name="connsiteX24" fmla="*/ 4052755 w 4125907"/>
              <a:gd name="connsiteY24" fmla="*/ 1773936 h 2157984"/>
              <a:gd name="connsiteX25" fmla="*/ 4061899 w 4125907"/>
              <a:gd name="connsiteY25" fmla="*/ 1627632 h 2157984"/>
              <a:gd name="connsiteX26" fmla="*/ 4089331 w 4125907"/>
              <a:gd name="connsiteY26" fmla="*/ 1435608 h 2157984"/>
              <a:gd name="connsiteX27" fmla="*/ 4098475 w 4125907"/>
              <a:gd name="connsiteY27" fmla="*/ 1353312 h 2157984"/>
              <a:gd name="connsiteX28" fmla="*/ 4040563 w 4125907"/>
              <a:gd name="connsiteY28" fmla="*/ 1097280 h 2157984"/>
              <a:gd name="connsiteX29" fmla="*/ 3650419 w 4125907"/>
              <a:gd name="connsiteY29" fmla="*/ 795528 h 2157984"/>
              <a:gd name="connsiteX0" fmla="*/ 3650419 w 4125907"/>
              <a:gd name="connsiteY0" fmla="*/ 795528 h 2157984"/>
              <a:gd name="connsiteX1" fmla="*/ 3366955 w 4125907"/>
              <a:gd name="connsiteY1" fmla="*/ 448056 h 2157984"/>
              <a:gd name="connsiteX2" fmla="*/ 3056059 w 4125907"/>
              <a:gd name="connsiteY2" fmla="*/ 219456 h 2157984"/>
              <a:gd name="connsiteX3" fmla="*/ 2900611 w 4125907"/>
              <a:gd name="connsiteY3" fmla="*/ 128016 h 2157984"/>
              <a:gd name="connsiteX4" fmla="*/ 2589715 w 4125907"/>
              <a:gd name="connsiteY4" fmla="*/ 9144 h 2157984"/>
              <a:gd name="connsiteX5" fmla="*/ 2425123 w 4125907"/>
              <a:gd name="connsiteY5" fmla="*/ 0 h 2157984"/>
              <a:gd name="connsiteX6" fmla="*/ 2251387 w 4125907"/>
              <a:gd name="connsiteY6" fmla="*/ 54864 h 2157984"/>
              <a:gd name="connsiteX7" fmla="*/ 2105083 w 4125907"/>
              <a:gd name="connsiteY7" fmla="*/ 292608 h 2157984"/>
              <a:gd name="connsiteX8" fmla="*/ 2022787 w 4125907"/>
              <a:gd name="connsiteY8" fmla="*/ 374904 h 2157984"/>
              <a:gd name="connsiteX9" fmla="*/ 1949635 w 4125907"/>
              <a:gd name="connsiteY9" fmla="*/ 429768 h 2157984"/>
              <a:gd name="connsiteX10" fmla="*/ 1711891 w 4125907"/>
              <a:gd name="connsiteY10" fmla="*/ 585216 h 2157984"/>
              <a:gd name="connsiteX11" fmla="*/ 1492435 w 4125907"/>
              <a:gd name="connsiteY11" fmla="*/ 713232 h 2157984"/>
              <a:gd name="connsiteX12" fmla="*/ 971227 w 4125907"/>
              <a:gd name="connsiteY12" fmla="*/ 1042416 h 2157984"/>
              <a:gd name="connsiteX13" fmla="*/ 770059 w 4125907"/>
              <a:gd name="connsiteY13" fmla="*/ 1078992 h 2157984"/>
              <a:gd name="connsiteX14" fmla="*/ 770059 w 4125907"/>
              <a:gd name="connsiteY14" fmla="*/ 1069848 h 2157984"/>
              <a:gd name="connsiteX15" fmla="*/ 175699 w 4125907"/>
              <a:gd name="connsiteY15" fmla="*/ 990600 h 2157984"/>
              <a:gd name="connsiteX16" fmla="*/ 843211 w 4125907"/>
              <a:gd name="connsiteY16" fmla="*/ 1472184 h 2157984"/>
              <a:gd name="connsiteX17" fmla="*/ 1708843 w 4125907"/>
              <a:gd name="connsiteY17" fmla="*/ 1408176 h 2157984"/>
              <a:gd name="connsiteX18" fmla="*/ 3147499 w 4125907"/>
              <a:gd name="connsiteY18" fmla="*/ 1353312 h 2157984"/>
              <a:gd name="connsiteX19" fmla="*/ 3732715 w 4125907"/>
              <a:gd name="connsiteY19" fmla="*/ 1984248 h 2157984"/>
              <a:gd name="connsiteX20" fmla="*/ 3943027 w 4125907"/>
              <a:gd name="connsiteY20" fmla="*/ 2020824 h 2157984"/>
              <a:gd name="connsiteX21" fmla="*/ 4052755 w 4125907"/>
              <a:gd name="connsiteY21" fmla="*/ 2121408 h 2157984"/>
              <a:gd name="connsiteX22" fmla="*/ 4125907 w 4125907"/>
              <a:gd name="connsiteY22" fmla="*/ 2157984 h 2157984"/>
              <a:gd name="connsiteX23" fmla="*/ 4116763 w 4125907"/>
              <a:gd name="connsiteY23" fmla="*/ 2048256 h 2157984"/>
              <a:gd name="connsiteX24" fmla="*/ 4080187 w 4125907"/>
              <a:gd name="connsiteY24" fmla="*/ 1911096 h 2157984"/>
              <a:gd name="connsiteX25" fmla="*/ 4052755 w 4125907"/>
              <a:gd name="connsiteY25" fmla="*/ 1773936 h 2157984"/>
              <a:gd name="connsiteX26" fmla="*/ 4061899 w 4125907"/>
              <a:gd name="connsiteY26" fmla="*/ 1627632 h 2157984"/>
              <a:gd name="connsiteX27" fmla="*/ 4089331 w 4125907"/>
              <a:gd name="connsiteY27" fmla="*/ 1435608 h 2157984"/>
              <a:gd name="connsiteX28" fmla="*/ 4098475 w 4125907"/>
              <a:gd name="connsiteY28" fmla="*/ 1353312 h 2157984"/>
              <a:gd name="connsiteX29" fmla="*/ 4040563 w 4125907"/>
              <a:gd name="connsiteY29" fmla="*/ 1097280 h 2157984"/>
              <a:gd name="connsiteX30" fmla="*/ 3650419 w 4125907"/>
              <a:gd name="connsiteY30" fmla="*/ 795528 h 2157984"/>
              <a:gd name="connsiteX0" fmla="*/ 3650419 w 4125907"/>
              <a:gd name="connsiteY0" fmla="*/ 795528 h 2157984"/>
              <a:gd name="connsiteX1" fmla="*/ 3366955 w 4125907"/>
              <a:gd name="connsiteY1" fmla="*/ 448056 h 2157984"/>
              <a:gd name="connsiteX2" fmla="*/ 3056059 w 4125907"/>
              <a:gd name="connsiteY2" fmla="*/ 219456 h 2157984"/>
              <a:gd name="connsiteX3" fmla="*/ 2900611 w 4125907"/>
              <a:gd name="connsiteY3" fmla="*/ 128016 h 2157984"/>
              <a:gd name="connsiteX4" fmla="*/ 2589715 w 4125907"/>
              <a:gd name="connsiteY4" fmla="*/ 9144 h 2157984"/>
              <a:gd name="connsiteX5" fmla="*/ 2425123 w 4125907"/>
              <a:gd name="connsiteY5" fmla="*/ 0 h 2157984"/>
              <a:gd name="connsiteX6" fmla="*/ 2251387 w 4125907"/>
              <a:gd name="connsiteY6" fmla="*/ 54864 h 2157984"/>
              <a:gd name="connsiteX7" fmla="*/ 2105083 w 4125907"/>
              <a:gd name="connsiteY7" fmla="*/ 292608 h 2157984"/>
              <a:gd name="connsiteX8" fmla="*/ 2022787 w 4125907"/>
              <a:gd name="connsiteY8" fmla="*/ 374904 h 2157984"/>
              <a:gd name="connsiteX9" fmla="*/ 1949635 w 4125907"/>
              <a:gd name="connsiteY9" fmla="*/ 429768 h 2157984"/>
              <a:gd name="connsiteX10" fmla="*/ 1711891 w 4125907"/>
              <a:gd name="connsiteY10" fmla="*/ 585216 h 2157984"/>
              <a:gd name="connsiteX11" fmla="*/ 1492435 w 4125907"/>
              <a:gd name="connsiteY11" fmla="*/ 713232 h 2157984"/>
              <a:gd name="connsiteX12" fmla="*/ 971227 w 4125907"/>
              <a:gd name="connsiteY12" fmla="*/ 1042416 h 2157984"/>
              <a:gd name="connsiteX13" fmla="*/ 770059 w 4125907"/>
              <a:gd name="connsiteY13" fmla="*/ 1078992 h 2157984"/>
              <a:gd name="connsiteX14" fmla="*/ 175699 w 4125907"/>
              <a:gd name="connsiteY14" fmla="*/ 990600 h 2157984"/>
              <a:gd name="connsiteX15" fmla="*/ 843211 w 4125907"/>
              <a:gd name="connsiteY15" fmla="*/ 1472184 h 2157984"/>
              <a:gd name="connsiteX16" fmla="*/ 1708843 w 4125907"/>
              <a:gd name="connsiteY16" fmla="*/ 1408176 h 2157984"/>
              <a:gd name="connsiteX17" fmla="*/ 3147499 w 4125907"/>
              <a:gd name="connsiteY17" fmla="*/ 1353312 h 2157984"/>
              <a:gd name="connsiteX18" fmla="*/ 3732715 w 4125907"/>
              <a:gd name="connsiteY18" fmla="*/ 1984248 h 2157984"/>
              <a:gd name="connsiteX19" fmla="*/ 3943027 w 4125907"/>
              <a:gd name="connsiteY19" fmla="*/ 2020824 h 2157984"/>
              <a:gd name="connsiteX20" fmla="*/ 4052755 w 4125907"/>
              <a:gd name="connsiteY20" fmla="*/ 2121408 h 2157984"/>
              <a:gd name="connsiteX21" fmla="*/ 4125907 w 4125907"/>
              <a:gd name="connsiteY21" fmla="*/ 2157984 h 2157984"/>
              <a:gd name="connsiteX22" fmla="*/ 4116763 w 4125907"/>
              <a:gd name="connsiteY22" fmla="*/ 2048256 h 2157984"/>
              <a:gd name="connsiteX23" fmla="*/ 4080187 w 4125907"/>
              <a:gd name="connsiteY23" fmla="*/ 1911096 h 2157984"/>
              <a:gd name="connsiteX24" fmla="*/ 4052755 w 4125907"/>
              <a:gd name="connsiteY24" fmla="*/ 1773936 h 2157984"/>
              <a:gd name="connsiteX25" fmla="*/ 4061899 w 4125907"/>
              <a:gd name="connsiteY25" fmla="*/ 1627632 h 2157984"/>
              <a:gd name="connsiteX26" fmla="*/ 4089331 w 4125907"/>
              <a:gd name="connsiteY26" fmla="*/ 1435608 h 2157984"/>
              <a:gd name="connsiteX27" fmla="*/ 4098475 w 4125907"/>
              <a:gd name="connsiteY27" fmla="*/ 1353312 h 2157984"/>
              <a:gd name="connsiteX28" fmla="*/ 4040563 w 4125907"/>
              <a:gd name="connsiteY28" fmla="*/ 1097280 h 2157984"/>
              <a:gd name="connsiteX29" fmla="*/ 3650419 w 4125907"/>
              <a:gd name="connsiteY29" fmla="*/ 795528 h 2157984"/>
              <a:gd name="connsiteX0" fmla="*/ 3650419 w 4125907"/>
              <a:gd name="connsiteY0" fmla="*/ 795528 h 2157984"/>
              <a:gd name="connsiteX1" fmla="*/ 3366955 w 4125907"/>
              <a:gd name="connsiteY1" fmla="*/ 448056 h 2157984"/>
              <a:gd name="connsiteX2" fmla="*/ 3056059 w 4125907"/>
              <a:gd name="connsiteY2" fmla="*/ 219456 h 2157984"/>
              <a:gd name="connsiteX3" fmla="*/ 2900611 w 4125907"/>
              <a:gd name="connsiteY3" fmla="*/ 128016 h 2157984"/>
              <a:gd name="connsiteX4" fmla="*/ 2589715 w 4125907"/>
              <a:gd name="connsiteY4" fmla="*/ 9144 h 2157984"/>
              <a:gd name="connsiteX5" fmla="*/ 2425123 w 4125907"/>
              <a:gd name="connsiteY5" fmla="*/ 0 h 2157984"/>
              <a:gd name="connsiteX6" fmla="*/ 2251387 w 4125907"/>
              <a:gd name="connsiteY6" fmla="*/ 54864 h 2157984"/>
              <a:gd name="connsiteX7" fmla="*/ 2105083 w 4125907"/>
              <a:gd name="connsiteY7" fmla="*/ 292608 h 2157984"/>
              <a:gd name="connsiteX8" fmla="*/ 2022787 w 4125907"/>
              <a:gd name="connsiteY8" fmla="*/ 374904 h 2157984"/>
              <a:gd name="connsiteX9" fmla="*/ 1949635 w 4125907"/>
              <a:gd name="connsiteY9" fmla="*/ 429768 h 2157984"/>
              <a:gd name="connsiteX10" fmla="*/ 1711891 w 4125907"/>
              <a:gd name="connsiteY10" fmla="*/ 585216 h 2157984"/>
              <a:gd name="connsiteX11" fmla="*/ 1492435 w 4125907"/>
              <a:gd name="connsiteY11" fmla="*/ 713232 h 2157984"/>
              <a:gd name="connsiteX12" fmla="*/ 971227 w 4125907"/>
              <a:gd name="connsiteY12" fmla="*/ 1042416 h 2157984"/>
              <a:gd name="connsiteX13" fmla="*/ 770059 w 4125907"/>
              <a:gd name="connsiteY13" fmla="*/ 1078992 h 2157984"/>
              <a:gd name="connsiteX14" fmla="*/ 751771 w 4125907"/>
              <a:gd name="connsiteY14" fmla="*/ 1069848 h 2157984"/>
              <a:gd name="connsiteX15" fmla="*/ 175699 w 4125907"/>
              <a:gd name="connsiteY15" fmla="*/ 990600 h 2157984"/>
              <a:gd name="connsiteX16" fmla="*/ 843211 w 4125907"/>
              <a:gd name="connsiteY16" fmla="*/ 1472184 h 2157984"/>
              <a:gd name="connsiteX17" fmla="*/ 1708843 w 4125907"/>
              <a:gd name="connsiteY17" fmla="*/ 1408176 h 2157984"/>
              <a:gd name="connsiteX18" fmla="*/ 3147499 w 4125907"/>
              <a:gd name="connsiteY18" fmla="*/ 1353312 h 2157984"/>
              <a:gd name="connsiteX19" fmla="*/ 3732715 w 4125907"/>
              <a:gd name="connsiteY19" fmla="*/ 1984248 h 2157984"/>
              <a:gd name="connsiteX20" fmla="*/ 3943027 w 4125907"/>
              <a:gd name="connsiteY20" fmla="*/ 2020824 h 2157984"/>
              <a:gd name="connsiteX21" fmla="*/ 4052755 w 4125907"/>
              <a:gd name="connsiteY21" fmla="*/ 2121408 h 2157984"/>
              <a:gd name="connsiteX22" fmla="*/ 4125907 w 4125907"/>
              <a:gd name="connsiteY22" fmla="*/ 2157984 h 2157984"/>
              <a:gd name="connsiteX23" fmla="*/ 4116763 w 4125907"/>
              <a:gd name="connsiteY23" fmla="*/ 2048256 h 2157984"/>
              <a:gd name="connsiteX24" fmla="*/ 4080187 w 4125907"/>
              <a:gd name="connsiteY24" fmla="*/ 1911096 h 2157984"/>
              <a:gd name="connsiteX25" fmla="*/ 4052755 w 4125907"/>
              <a:gd name="connsiteY25" fmla="*/ 1773936 h 2157984"/>
              <a:gd name="connsiteX26" fmla="*/ 4061899 w 4125907"/>
              <a:gd name="connsiteY26" fmla="*/ 1627632 h 2157984"/>
              <a:gd name="connsiteX27" fmla="*/ 4089331 w 4125907"/>
              <a:gd name="connsiteY27" fmla="*/ 1435608 h 2157984"/>
              <a:gd name="connsiteX28" fmla="*/ 4098475 w 4125907"/>
              <a:gd name="connsiteY28" fmla="*/ 1353312 h 2157984"/>
              <a:gd name="connsiteX29" fmla="*/ 4040563 w 4125907"/>
              <a:gd name="connsiteY29" fmla="*/ 1097280 h 2157984"/>
              <a:gd name="connsiteX30" fmla="*/ 3650419 w 4125907"/>
              <a:gd name="connsiteY30" fmla="*/ 795528 h 2157984"/>
              <a:gd name="connsiteX0" fmla="*/ 3650419 w 4125907"/>
              <a:gd name="connsiteY0" fmla="*/ 795528 h 2157984"/>
              <a:gd name="connsiteX1" fmla="*/ 3366955 w 4125907"/>
              <a:gd name="connsiteY1" fmla="*/ 448056 h 2157984"/>
              <a:gd name="connsiteX2" fmla="*/ 3056059 w 4125907"/>
              <a:gd name="connsiteY2" fmla="*/ 219456 h 2157984"/>
              <a:gd name="connsiteX3" fmla="*/ 2900611 w 4125907"/>
              <a:gd name="connsiteY3" fmla="*/ 128016 h 2157984"/>
              <a:gd name="connsiteX4" fmla="*/ 2589715 w 4125907"/>
              <a:gd name="connsiteY4" fmla="*/ 9144 h 2157984"/>
              <a:gd name="connsiteX5" fmla="*/ 2425123 w 4125907"/>
              <a:gd name="connsiteY5" fmla="*/ 0 h 2157984"/>
              <a:gd name="connsiteX6" fmla="*/ 2251387 w 4125907"/>
              <a:gd name="connsiteY6" fmla="*/ 54864 h 2157984"/>
              <a:gd name="connsiteX7" fmla="*/ 2105083 w 4125907"/>
              <a:gd name="connsiteY7" fmla="*/ 292608 h 2157984"/>
              <a:gd name="connsiteX8" fmla="*/ 2022787 w 4125907"/>
              <a:gd name="connsiteY8" fmla="*/ 374904 h 2157984"/>
              <a:gd name="connsiteX9" fmla="*/ 1949635 w 4125907"/>
              <a:gd name="connsiteY9" fmla="*/ 429768 h 2157984"/>
              <a:gd name="connsiteX10" fmla="*/ 1711891 w 4125907"/>
              <a:gd name="connsiteY10" fmla="*/ 585216 h 2157984"/>
              <a:gd name="connsiteX11" fmla="*/ 1492435 w 4125907"/>
              <a:gd name="connsiteY11" fmla="*/ 713232 h 2157984"/>
              <a:gd name="connsiteX12" fmla="*/ 971227 w 4125907"/>
              <a:gd name="connsiteY12" fmla="*/ 1042416 h 2157984"/>
              <a:gd name="connsiteX13" fmla="*/ 770059 w 4125907"/>
              <a:gd name="connsiteY13" fmla="*/ 1078992 h 2157984"/>
              <a:gd name="connsiteX14" fmla="*/ 751771 w 4125907"/>
              <a:gd name="connsiteY14" fmla="*/ 1069848 h 2157984"/>
              <a:gd name="connsiteX15" fmla="*/ 175699 w 4125907"/>
              <a:gd name="connsiteY15" fmla="*/ 990600 h 2157984"/>
              <a:gd name="connsiteX16" fmla="*/ 843211 w 4125907"/>
              <a:gd name="connsiteY16" fmla="*/ 1472184 h 2157984"/>
              <a:gd name="connsiteX17" fmla="*/ 1708843 w 4125907"/>
              <a:gd name="connsiteY17" fmla="*/ 1408176 h 2157984"/>
              <a:gd name="connsiteX18" fmla="*/ 3147499 w 4125907"/>
              <a:gd name="connsiteY18" fmla="*/ 1353312 h 2157984"/>
              <a:gd name="connsiteX19" fmla="*/ 3732715 w 4125907"/>
              <a:gd name="connsiteY19" fmla="*/ 1984248 h 2157984"/>
              <a:gd name="connsiteX20" fmla="*/ 3943027 w 4125907"/>
              <a:gd name="connsiteY20" fmla="*/ 2020824 h 2157984"/>
              <a:gd name="connsiteX21" fmla="*/ 4052755 w 4125907"/>
              <a:gd name="connsiteY21" fmla="*/ 2121408 h 2157984"/>
              <a:gd name="connsiteX22" fmla="*/ 4125907 w 4125907"/>
              <a:gd name="connsiteY22" fmla="*/ 2157984 h 2157984"/>
              <a:gd name="connsiteX23" fmla="*/ 4116763 w 4125907"/>
              <a:gd name="connsiteY23" fmla="*/ 2048256 h 2157984"/>
              <a:gd name="connsiteX24" fmla="*/ 4080187 w 4125907"/>
              <a:gd name="connsiteY24" fmla="*/ 1911096 h 2157984"/>
              <a:gd name="connsiteX25" fmla="*/ 4052755 w 4125907"/>
              <a:gd name="connsiteY25" fmla="*/ 1773936 h 2157984"/>
              <a:gd name="connsiteX26" fmla="*/ 4061899 w 4125907"/>
              <a:gd name="connsiteY26" fmla="*/ 1627632 h 2157984"/>
              <a:gd name="connsiteX27" fmla="*/ 4089331 w 4125907"/>
              <a:gd name="connsiteY27" fmla="*/ 1435608 h 2157984"/>
              <a:gd name="connsiteX28" fmla="*/ 4098475 w 4125907"/>
              <a:gd name="connsiteY28" fmla="*/ 1353312 h 2157984"/>
              <a:gd name="connsiteX29" fmla="*/ 4040563 w 4125907"/>
              <a:gd name="connsiteY29" fmla="*/ 1097280 h 2157984"/>
              <a:gd name="connsiteX30" fmla="*/ 3650419 w 4125907"/>
              <a:gd name="connsiteY30" fmla="*/ 795528 h 2157984"/>
              <a:gd name="connsiteX0" fmla="*/ 3650419 w 4125907"/>
              <a:gd name="connsiteY0" fmla="*/ 795528 h 2157984"/>
              <a:gd name="connsiteX1" fmla="*/ 3366955 w 4125907"/>
              <a:gd name="connsiteY1" fmla="*/ 448056 h 2157984"/>
              <a:gd name="connsiteX2" fmla="*/ 3056059 w 4125907"/>
              <a:gd name="connsiteY2" fmla="*/ 219456 h 2157984"/>
              <a:gd name="connsiteX3" fmla="*/ 2900611 w 4125907"/>
              <a:gd name="connsiteY3" fmla="*/ 128016 h 2157984"/>
              <a:gd name="connsiteX4" fmla="*/ 2589715 w 4125907"/>
              <a:gd name="connsiteY4" fmla="*/ 9144 h 2157984"/>
              <a:gd name="connsiteX5" fmla="*/ 2425123 w 4125907"/>
              <a:gd name="connsiteY5" fmla="*/ 0 h 2157984"/>
              <a:gd name="connsiteX6" fmla="*/ 2251387 w 4125907"/>
              <a:gd name="connsiteY6" fmla="*/ 54864 h 2157984"/>
              <a:gd name="connsiteX7" fmla="*/ 2105083 w 4125907"/>
              <a:gd name="connsiteY7" fmla="*/ 292608 h 2157984"/>
              <a:gd name="connsiteX8" fmla="*/ 2022787 w 4125907"/>
              <a:gd name="connsiteY8" fmla="*/ 374904 h 2157984"/>
              <a:gd name="connsiteX9" fmla="*/ 1949635 w 4125907"/>
              <a:gd name="connsiteY9" fmla="*/ 429768 h 2157984"/>
              <a:gd name="connsiteX10" fmla="*/ 1711891 w 4125907"/>
              <a:gd name="connsiteY10" fmla="*/ 585216 h 2157984"/>
              <a:gd name="connsiteX11" fmla="*/ 1492435 w 4125907"/>
              <a:gd name="connsiteY11" fmla="*/ 713232 h 2157984"/>
              <a:gd name="connsiteX12" fmla="*/ 971227 w 4125907"/>
              <a:gd name="connsiteY12" fmla="*/ 1042416 h 2157984"/>
              <a:gd name="connsiteX13" fmla="*/ 770059 w 4125907"/>
              <a:gd name="connsiteY13" fmla="*/ 1078992 h 2157984"/>
              <a:gd name="connsiteX14" fmla="*/ 751771 w 4125907"/>
              <a:gd name="connsiteY14" fmla="*/ 1069848 h 2157984"/>
              <a:gd name="connsiteX15" fmla="*/ 175699 w 4125907"/>
              <a:gd name="connsiteY15" fmla="*/ 990600 h 2157984"/>
              <a:gd name="connsiteX16" fmla="*/ 843211 w 4125907"/>
              <a:gd name="connsiteY16" fmla="*/ 1472184 h 2157984"/>
              <a:gd name="connsiteX17" fmla="*/ 1708843 w 4125907"/>
              <a:gd name="connsiteY17" fmla="*/ 1408176 h 2157984"/>
              <a:gd name="connsiteX18" fmla="*/ 3147499 w 4125907"/>
              <a:gd name="connsiteY18" fmla="*/ 1353312 h 2157984"/>
              <a:gd name="connsiteX19" fmla="*/ 3732715 w 4125907"/>
              <a:gd name="connsiteY19" fmla="*/ 1984248 h 2157984"/>
              <a:gd name="connsiteX20" fmla="*/ 3943027 w 4125907"/>
              <a:gd name="connsiteY20" fmla="*/ 2020824 h 2157984"/>
              <a:gd name="connsiteX21" fmla="*/ 4052755 w 4125907"/>
              <a:gd name="connsiteY21" fmla="*/ 2121408 h 2157984"/>
              <a:gd name="connsiteX22" fmla="*/ 4125907 w 4125907"/>
              <a:gd name="connsiteY22" fmla="*/ 2157984 h 2157984"/>
              <a:gd name="connsiteX23" fmla="*/ 4116763 w 4125907"/>
              <a:gd name="connsiteY23" fmla="*/ 2048256 h 2157984"/>
              <a:gd name="connsiteX24" fmla="*/ 4080187 w 4125907"/>
              <a:gd name="connsiteY24" fmla="*/ 1911096 h 2157984"/>
              <a:gd name="connsiteX25" fmla="*/ 4052755 w 4125907"/>
              <a:gd name="connsiteY25" fmla="*/ 1773936 h 2157984"/>
              <a:gd name="connsiteX26" fmla="*/ 4061899 w 4125907"/>
              <a:gd name="connsiteY26" fmla="*/ 1627632 h 2157984"/>
              <a:gd name="connsiteX27" fmla="*/ 4089331 w 4125907"/>
              <a:gd name="connsiteY27" fmla="*/ 1435608 h 2157984"/>
              <a:gd name="connsiteX28" fmla="*/ 4098475 w 4125907"/>
              <a:gd name="connsiteY28" fmla="*/ 1353312 h 2157984"/>
              <a:gd name="connsiteX29" fmla="*/ 4040563 w 4125907"/>
              <a:gd name="connsiteY29" fmla="*/ 1097280 h 2157984"/>
              <a:gd name="connsiteX30" fmla="*/ 3650419 w 4125907"/>
              <a:gd name="connsiteY30" fmla="*/ 795528 h 2157984"/>
              <a:gd name="connsiteX0" fmla="*/ 3650419 w 4125907"/>
              <a:gd name="connsiteY0" fmla="*/ 795528 h 2157984"/>
              <a:gd name="connsiteX1" fmla="*/ 3366955 w 4125907"/>
              <a:gd name="connsiteY1" fmla="*/ 448056 h 2157984"/>
              <a:gd name="connsiteX2" fmla="*/ 3056059 w 4125907"/>
              <a:gd name="connsiteY2" fmla="*/ 219456 h 2157984"/>
              <a:gd name="connsiteX3" fmla="*/ 2900611 w 4125907"/>
              <a:gd name="connsiteY3" fmla="*/ 128016 h 2157984"/>
              <a:gd name="connsiteX4" fmla="*/ 2589715 w 4125907"/>
              <a:gd name="connsiteY4" fmla="*/ 9144 h 2157984"/>
              <a:gd name="connsiteX5" fmla="*/ 2425123 w 4125907"/>
              <a:gd name="connsiteY5" fmla="*/ 0 h 2157984"/>
              <a:gd name="connsiteX6" fmla="*/ 2251387 w 4125907"/>
              <a:gd name="connsiteY6" fmla="*/ 54864 h 2157984"/>
              <a:gd name="connsiteX7" fmla="*/ 2105083 w 4125907"/>
              <a:gd name="connsiteY7" fmla="*/ 292608 h 2157984"/>
              <a:gd name="connsiteX8" fmla="*/ 2022787 w 4125907"/>
              <a:gd name="connsiteY8" fmla="*/ 374904 h 2157984"/>
              <a:gd name="connsiteX9" fmla="*/ 1949635 w 4125907"/>
              <a:gd name="connsiteY9" fmla="*/ 429768 h 2157984"/>
              <a:gd name="connsiteX10" fmla="*/ 1711891 w 4125907"/>
              <a:gd name="connsiteY10" fmla="*/ 585216 h 2157984"/>
              <a:gd name="connsiteX11" fmla="*/ 1492435 w 4125907"/>
              <a:gd name="connsiteY11" fmla="*/ 713232 h 2157984"/>
              <a:gd name="connsiteX12" fmla="*/ 971227 w 4125907"/>
              <a:gd name="connsiteY12" fmla="*/ 1042416 h 2157984"/>
              <a:gd name="connsiteX13" fmla="*/ 770059 w 4125907"/>
              <a:gd name="connsiteY13" fmla="*/ 1078992 h 2157984"/>
              <a:gd name="connsiteX14" fmla="*/ 175699 w 4125907"/>
              <a:gd name="connsiteY14" fmla="*/ 990600 h 2157984"/>
              <a:gd name="connsiteX15" fmla="*/ 843211 w 4125907"/>
              <a:gd name="connsiteY15" fmla="*/ 1472184 h 2157984"/>
              <a:gd name="connsiteX16" fmla="*/ 1708843 w 4125907"/>
              <a:gd name="connsiteY16" fmla="*/ 1408176 h 2157984"/>
              <a:gd name="connsiteX17" fmla="*/ 3147499 w 4125907"/>
              <a:gd name="connsiteY17" fmla="*/ 1353312 h 2157984"/>
              <a:gd name="connsiteX18" fmla="*/ 3732715 w 4125907"/>
              <a:gd name="connsiteY18" fmla="*/ 1984248 h 2157984"/>
              <a:gd name="connsiteX19" fmla="*/ 3943027 w 4125907"/>
              <a:gd name="connsiteY19" fmla="*/ 2020824 h 2157984"/>
              <a:gd name="connsiteX20" fmla="*/ 4052755 w 4125907"/>
              <a:gd name="connsiteY20" fmla="*/ 2121408 h 2157984"/>
              <a:gd name="connsiteX21" fmla="*/ 4125907 w 4125907"/>
              <a:gd name="connsiteY21" fmla="*/ 2157984 h 2157984"/>
              <a:gd name="connsiteX22" fmla="*/ 4116763 w 4125907"/>
              <a:gd name="connsiteY22" fmla="*/ 2048256 h 2157984"/>
              <a:gd name="connsiteX23" fmla="*/ 4080187 w 4125907"/>
              <a:gd name="connsiteY23" fmla="*/ 1911096 h 2157984"/>
              <a:gd name="connsiteX24" fmla="*/ 4052755 w 4125907"/>
              <a:gd name="connsiteY24" fmla="*/ 1773936 h 2157984"/>
              <a:gd name="connsiteX25" fmla="*/ 4061899 w 4125907"/>
              <a:gd name="connsiteY25" fmla="*/ 1627632 h 2157984"/>
              <a:gd name="connsiteX26" fmla="*/ 4089331 w 4125907"/>
              <a:gd name="connsiteY26" fmla="*/ 1435608 h 2157984"/>
              <a:gd name="connsiteX27" fmla="*/ 4098475 w 4125907"/>
              <a:gd name="connsiteY27" fmla="*/ 1353312 h 2157984"/>
              <a:gd name="connsiteX28" fmla="*/ 4040563 w 4125907"/>
              <a:gd name="connsiteY28" fmla="*/ 1097280 h 2157984"/>
              <a:gd name="connsiteX29" fmla="*/ 3650419 w 4125907"/>
              <a:gd name="connsiteY29" fmla="*/ 795528 h 2157984"/>
              <a:gd name="connsiteX0" fmla="*/ 3650419 w 4125907"/>
              <a:gd name="connsiteY0" fmla="*/ 795528 h 2157984"/>
              <a:gd name="connsiteX1" fmla="*/ 3366955 w 4125907"/>
              <a:gd name="connsiteY1" fmla="*/ 448056 h 2157984"/>
              <a:gd name="connsiteX2" fmla="*/ 3056059 w 4125907"/>
              <a:gd name="connsiteY2" fmla="*/ 219456 h 2157984"/>
              <a:gd name="connsiteX3" fmla="*/ 3056059 w 4125907"/>
              <a:gd name="connsiteY3" fmla="*/ 201168 h 2157984"/>
              <a:gd name="connsiteX4" fmla="*/ 2900611 w 4125907"/>
              <a:gd name="connsiteY4" fmla="*/ 128016 h 2157984"/>
              <a:gd name="connsiteX5" fmla="*/ 2589715 w 4125907"/>
              <a:gd name="connsiteY5" fmla="*/ 9144 h 2157984"/>
              <a:gd name="connsiteX6" fmla="*/ 2425123 w 4125907"/>
              <a:gd name="connsiteY6" fmla="*/ 0 h 2157984"/>
              <a:gd name="connsiteX7" fmla="*/ 2251387 w 4125907"/>
              <a:gd name="connsiteY7" fmla="*/ 54864 h 2157984"/>
              <a:gd name="connsiteX8" fmla="*/ 2105083 w 4125907"/>
              <a:gd name="connsiteY8" fmla="*/ 292608 h 2157984"/>
              <a:gd name="connsiteX9" fmla="*/ 2022787 w 4125907"/>
              <a:gd name="connsiteY9" fmla="*/ 374904 h 2157984"/>
              <a:gd name="connsiteX10" fmla="*/ 1949635 w 4125907"/>
              <a:gd name="connsiteY10" fmla="*/ 429768 h 2157984"/>
              <a:gd name="connsiteX11" fmla="*/ 1711891 w 4125907"/>
              <a:gd name="connsiteY11" fmla="*/ 585216 h 2157984"/>
              <a:gd name="connsiteX12" fmla="*/ 1492435 w 4125907"/>
              <a:gd name="connsiteY12" fmla="*/ 713232 h 2157984"/>
              <a:gd name="connsiteX13" fmla="*/ 971227 w 4125907"/>
              <a:gd name="connsiteY13" fmla="*/ 1042416 h 2157984"/>
              <a:gd name="connsiteX14" fmla="*/ 770059 w 4125907"/>
              <a:gd name="connsiteY14" fmla="*/ 1078992 h 2157984"/>
              <a:gd name="connsiteX15" fmla="*/ 175699 w 4125907"/>
              <a:gd name="connsiteY15" fmla="*/ 990600 h 2157984"/>
              <a:gd name="connsiteX16" fmla="*/ 843211 w 4125907"/>
              <a:gd name="connsiteY16" fmla="*/ 1472184 h 2157984"/>
              <a:gd name="connsiteX17" fmla="*/ 1708843 w 4125907"/>
              <a:gd name="connsiteY17" fmla="*/ 1408176 h 2157984"/>
              <a:gd name="connsiteX18" fmla="*/ 3147499 w 4125907"/>
              <a:gd name="connsiteY18" fmla="*/ 1353312 h 2157984"/>
              <a:gd name="connsiteX19" fmla="*/ 3732715 w 4125907"/>
              <a:gd name="connsiteY19" fmla="*/ 1984248 h 2157984"/>
              <a:gd name="connsiteX20" fmla="*/ 3943027 w 4125907"/>
              <a:gd name="connsiteY20" fmla="*/ 2020824 h 2157984"/>
              <a:gd name="connsiteX21" fmla="*/ 4052755 w 4125907"/>
              <a:gd name="connsiteY21" fmla="*/ 2121408 h 2157984"/>
              <a:gd name="connsiteX22" fmla="*/ 4125907 w 4125907"/>
              <a:gd name="connsiteY22" fmla="*/ 2157984 h 2157984"/>
              <a:gd name="connsiteX23" fmla="*/ 4116763 w 4125907"/>
              <a:gd name="connsiteY23" fmla="*/ 2048256 h 2157984"/>
              <a:gd name="connsiteX24" fmla="*/ 4080187 w 4125907"/>
              <a:gd name="connsiteY24" fmla="*/ 1911096 h 2157984"/>
              <a:gd name="connsiteX25" fmla="*/ 4052755 w 4125907"/>
              <a:gd name="connsiteY25" fmla="*/ 1773936 h 2157984"/>
              <a:gd name="connsiteX26" fmla="*/ 4061899 w 4125907"/>
              <a:gd name="connsiteY26" fmla="*/ 1627632 h 2157984"/>
              <a:gd name="connsiteX27" fmla="*/ 4089331 w 4125907"/>
              <a:gd name="connsiteY27" fmla="*/ 1435608 h 2157984"/>
              <a:gd name="connsiteX28" fmla="*/ 4098475 w 4125907"/>
              <a:gd name="connsiteY28" fmla="*/ 1353312 h 2157984"/>
              <a:gd name="connsiteX29" fmla="*/ 4040563 w 4125907"/>
              <a:gd name="connsiteY29" fmla="*/ 1097280 h 2157984"/>
              <a:gd name="connsiteX30" fmla="*/ 3650419 w 4125907"/>
              <a:gd name="connsiteY30" fmla="*/ 795528 h 2157984"/>
              <a:gd name="connsiteX0" fmla="*/ 3650419 w 4125907"/>
              <a:gd name="connsiteY0" fmla="*/ 795528 h 2157984"/>
              <a:gd name="connsiteX1" fmla="*/ 3366955 w 4125907"/>
              <a:gd name="connsiteY1" fmla="*/ 448056 h 2157984"/>
              <a:gd name="connsiteX2" fmla="*/ 3056059 w 4125907"/>
              <a:gd name="connsiteY2" fmla="*/ 219456 h 2157984"/>
              <a:gd name="connsiteX3" fmla="*/ 2900611 w 4125907"/>
              <a:gd name="connsiteY3" fmla="*/ 128016 h 2157984"/>
              <a:gd name="connsiteX4" fmla="*/ 2589715 w 4125907"/>
              <a:gd name="connsiteY4" fmla="*/ 9144 h 2157984"/>
              <a:gd name="connsiteX5" fmla="*/ 2425123 w 4125907"/>
              <a:gd name="connsiteY5" fmla="*/ 0 h 2157984"/>
              <a:gd name="connsiteX6" fmla="*/ 2251387 w 4125907"/>
              <a:gd name="connsiteY6" fmla="*/ 54864 h 2157984"/>
              <a:gd name="connsiteX7" fmla="*/ 2105083 w 4125907"/>
              <a:gd name="connsiteY7" fmla="*/ 292608 h 2157984"/>
              <a:gd name="connsiteX8" fmla="*/ 2022787 w 4125907"/>
              <a:gd name="connsiteY8" fmla="*/ 374904 h 2157984"/>
              <a:gd name="connsiteX9" fmla="*/ 1949635 w 4125907"/>
              <a:gd name="connsiteY9" fmla="*/ 429768 h 2157984"/>
              <a:gd name="connsiteX10" fmla="*/ 1711891 w 4125907"/>
              <a:gd name="connsiteY10" fmla="*/ 585216 h 2157984"/>
              <a:gd name="connsiteX11" fmla="*/ 1492435 w 4125907"/>
              <a:gd name="connsiteY11" fmla="*/ 713232 h 2157984"/>
              <a:gd name="connsiteX12" fmla="*/ 971227 w 4125907"/>
              <a:gd name="connsiteY12" fmla="*/ 1042416 h 2157984"/>
              <a:gd name="connsiteX13" fmla="*/ 770059 w 4125907"/>
              <a:gd name="connsiteY13" fmla="*/ 1078992 h 2157984"/>
              <a:gd name="connsiteX14" fmla="*/ 175699 w 4125907"/>
              <a:gd name="connsiteY14" fmla="*/ 990600 h 2157984"/>
              <a:gd name="connsiteX15" fmla="*/ 843211 w 4125907"/>
              <a:gd name="connsiteY15" fmla="*/ 1472184 h 2157984"/>
              <a:gd name="connsiteX16" fmla="*/ 1708843 w 4125907"/>
              <a:gd name="connsiteY16" fmla="*/ 1408176 h 2157984"/>
              <a:gd name="connsiteX17" fmla="*/ 3147499 w 4125907"/>
              <a:gd name="connsiteY17" fmla="*/ 1353312 h 2157984"/>
              <a:gd name="connsiteX18" fmla="*/ 3732715 w 4125907"/>
              <a:gd name="connsiteY18" fmla="*/ 1984248 h 2157984"/>
              <a:gd name="connsiteX19" fmla="*/ 3943027 w 4125907"/>
              <a:gd name="connsiteY19" fmla="*/ 2020824 h 2157984"/>
              <a:gd name="connsiteX20" fmla="*/ 4052755 w 4125907"/>
              <a:gd name="connsiteY20" fmla="*/ 2121408 h 2157984"/>
              <a:gd name="connsiteX21" fmla="*/ 4125907 w 4125907"/>
              <a:gd name="connsiteY21" fmla="*/ 2157984 h 2157984"/>
              <a:gd name="connsiteX22" fmla="*/ 4116763 w 4125907"/>
              <a:gd name="connsiteY22" fmla="*/ 2048256 h 2157984"/>
              <a:gd name="connsiteX23" fmla="*/ 4080187 w 4125907"/>
              <a:gd name="connsiteY23" fmla="*/ 1911096 h 2157984"/>
              <a:gd name="connsiteX24" fmla="*/ 4052755 w 4125907"/>
              <a:gd name="connsiteY24" fmla="*/ 1773936 h 2157984"/>
              <a:gd name="connsiteX25" fmla="*/ 4061899 w 4125907"/>
              <a:gd name="connsiteY25" fmla="*/ 1627632 h 2157984"/>
              <a:gd name="connsiteX26" fmla="*/ 4089331 w 4125907"/>
              <a:gd name="connsiteY26" fmla="*/ 1435608 h 2157984"/>
              <a:gd name="connsiteX27" fmla="*/ 4098475 w 4125907"/>
              <a:gd name="connsiteY27" fmla="*/ 1353312 h 2157984"/>
              <a:gd name="connsiteX28" fmla="*/ 4040563 w 4125907"/>
              <a:gd name="connsiteY28" fmla="*/ 1097280 h 2157984"/>
              <a:gd name="connsiteX29" fmla="*/ 3650419 w 4125907"/>
              <a:gd name="connsiteY29" fmla="*/ 795528 h 2157984"/>
              <a:gd name="connsiteX0" fmla="*/ 3650419 w 4125907"/>
              <a:gd name="connsiteY0" fmla="*/ 795528 h 2157984"/>
              <a:gd name="connsiteX1" fmla="*/ 3366955 w 4125907"/>
              <a:gd name="connsiteY1" fmla="*/ 448056 h 2157984"/>
              <a:gd name="connsiteX2" fmla="*/ 2900611 w 4125907"/>
              <a:gd name="connsiteY2" fmla="*/ 128016 h 2157984"/>
              <a:gd name="connsiteX3" fmla="*/ 2589715 w 4125907"/>
              <a:gd name="connsiteY3" fmla="*/ 9144 h 2157984"/>
              <a:gd name="connsiteX4" fmla="*/ 2425123 w 4125907"/>
              <a:gd name="connsiteY4" fmla="*/ 0 h 2157984"/>
              <a:gd name="connsiteX5" fmla="*/ 2251387 w 4125907"/>
              <a:gd name="connsiteY5" fmla="*/ 54864 h 2157984"/>
              <a:gd name="connsiteX6" fmla="*/ 2105083 w 4125907"/>
              <a:gd name="connsiteY6" fmla="*/ 292608 h 2157984"/>
              <a:gd name="connsiteX7" fmla="*/ 2022787 w 4125907"/>
              <a:gd name="connsiteY7" fmla="*/ 374904 h 2157984"/>
              <a:gd name="connsiteX8" fmla="*/ 1949635 w 4125907"/>
              <a:gd name="connsiteY8" fmla="*/ 429768 h 2157984"/>
              <a:gd name="connsiteX9" fmla="*/ 1711891 w 4125907"/>
              <a:gd name="connsiteY9" fmla="*/ 585216 h 2157984"/>
              <a:gd name="connsiteX10" fmla="*/ 1492435 w 4125907"/>
              <a:gd name="connsiteY10" fmla="*/ 713232 h 2157984"/>
              <a:gd name="connsiteX11" fmla="*/ 971227 w 4125907"/>
              <a:gd name="connsiteY11" fmla="*/ 1042416 h 2157984"/>
              <a:gd name="connsiteX12" fmla="*/ 770059 w 4125907"/>
              <a:gd name="connsiteY12" fmla="*/ 1078992 h 2157984"/>
              <a:gd name="connsiteX13" fmla="*/ 175699 w 4125907"/>
              <a:gd name="connsiteY13" fmla="*/ 990600 h 2157984"/>
              <a:gd name="connsiteX14" fmla="*/ 843211 w 4125907"/>
              <a:gd name="connsiteY14" fmla="*/ 1472184 h 2157984"/>
              <a:gd name="connsiteX15" fmla="*/ 1708843 w 4125907"/>
              <a:gd name="connsiteY15" fmla="*/ 1408176 h 2157984"/>
              <a:gd name="connsiteX16" fmla="*/ 3147499 w 4125907"/>
              <a:gd name="connsiteY16" fmla="*/ 1353312 h 2157984"/>
              <a:gd name="connsiteX17" fmla="*/ 3732715 w 4125907"/>
              <a:gd name="connsiteY17" fmla="*/ 1984248 h 2157984"/>
              <a:gd name="connsiteX18" fmla="*/ 3943027 w 4125907"/>
              <a:gd name="connsiteY18" fmla="*/ 2020824 h 2157984"/>
              <a:gd name="connsiteX19" fmla="*/ 4052755 w 4125907"/>
              <a:gd name="connsiteY19" fmla="*/ 2121408 h 2157984"/>
              <a:gd name="connsiteX20" fmla="*/ 4125907 w 4125907"/>
              <a:gd name="connsiteY20" fmla="*/ 2157984 h 2157984"/>
              <a:gd name="connsiteX21" fmla="*/ 4116763 w 4125907"/>
              <a:gd name="connsiteY21" fmla="*/ 2048256 h 2157984"/>
              <a:gd name="connsiteX22" fmla="*/ 4080187 w 4125907"/>
              <a:gd name="connsiteY22" fmla="*/ 1911096 h 2157984"/>
              <a:gd name="connsiteX23" fmla="*/ 4052755 w 4125907"/>
              <a:gd name="connsiteY23" fmla="*/ 1773936 h 2157984"/>
              <a:gd name="connsiteX24" fmla="*/ 4061899 w 4125907"/>
              <a:gd name="connsiteY24" fmla="*/ 1627632 h 2157984"/>
              <a:gd name="connsiteX25" fmla="*/ 4089331 w 4125907"/>
              <a:gd name="connsiteY25" fmla="*/ 1435608 h 2157984"/>
              <a:gd name="connsiteX26" fmla="*/ 4098475 w 4125907"/>
              <a:gd name="connsiteY26" fmla="*/ 1353312 h 2157984"/>
              <a:gd name="connsiteX27" fmla="*/ 4040563 w 4125907"/>
              <a:gd name="connsiteY27" fmla="*/ 1097280 h 2157984"/>
              <a:gd name="connsiteX28" fmla="*/ 3650419 w 4125907"/>
              <a:gd name="connsiteY28" fmla="*/ 795528 h 2157984"/>
              <a:gd name="connsiteX0" fmla="*/ 3650419 w 4125907"/>
              <a:gd name="connsiteY0" fmla="*/ 795528 h 2157984"/>
              <a:gd name="connsiteX1" fmla="*/ 3366955 w 4125907"/>
              <a:gd name="connsiteY1" fmla="*/ 448056 h 2157984"/>
              <a:gd name="connsiteX2" fmla="*/ 2900611 w 4125907"/>
              <a:gd name="connsiteY2" fmla="*/ 128016 h 2157984"/>
              <a:gd name="connsiteX3" fmla="*/ 2589715 w 4125907"/>
              <a:gd name="connsiteY3" fmla="*/ 9144 h 2157984"/>
              <a:gd name="connsiteX4" fmla="*/ 2425123 w 4125907"/>
              <a:gd name="connsiteY4" fmla="*/ 0 h 2157984"/>
              <a:gd name="connsiteX5" fmla="*/ 2251387 w 4125907"/>
              <a:gd name="connsiteY5" fmla="*/ 54864 h 2157984"/>
              <a:gd name="connsiteX6" fmla="*/ 2105083 w 4125907"/>
              <a:gd name="connsiteY6" fmla="*/ 292608 h 2157984"/>
              <a:gd name="connsiteX7" fmla="*/ 2022787 w 4125907"/>
              <a:gd name="connsiteY7" fmla="*/ 374904 h 2157984"/>
              <a:gd name="connsiteX8" fmla="*/ 1949635 w 4125907"/>
              <a:gd name="connsiteY8" fmla="*/ 429768 h 2157984"/>
              <a:gd name="connsiteX9" fmla="*/ 1711891 w 4125907"/>
              <a:gd name="connsiteY9" fmla="*/ 585216 h 2157984"/>
              <a:gd name="connsiteX10" fmla="*/ 1187635 w 4125907"/>
              <a:gd name="connsiteY10" fmla="*/ 713232 h 2157984"/>
              <a:gd name="connsiteX11" fmla="*/ 971227 w 4125907"/>
              <a:gd name="connsiteY11" fmla="*/ 1042416 h 2157984"/>
              <a:gd name="connsiteX12" fmla="*/ 770059 w 4125907"/>
              <a:gd name="connsiteY12" fmla="*/ 1078992 h 2157984"/>
              <a:gd name="connsiteX13" fmla="*/ 175699 w 4125907"/>
              <a:gd name="connsiteY13" fmla="*/ 990600 h 2157984"/>
              <a:gd name="connsiteX14" fmla="*/ 843211 w 4125907"/>
              <a:gd name="connsiteY14" fmla="*/ 1472184 h 2157984"/>
              <a:gd name="connsiteX15" fmla="*/ 1708843 w 4125907"/>
              <a:gd name="connsiteY15" fmla="*/ 1408176 h 2157984"/>
              <a:gd name="connsiteX16" fmla="*/ 3147499 w 4125907"/>
              <a:gd name="connsiteY16" fmla="*/ 1353312 h 2157984"/>
              <a:gd name="connsiteX17" fmla="*/ 3732715 w 4125907"/>
              <a:gd name="connsiteY17" fmla="*/ 1984248 h 2157984"/>
              <a:gd name="connsiteX18" fmla="*/ 3943027 w 4125907"/>
              <a:gd name="connsiteY18" fmla="*/ 2020824 h 2157984"/>
              <a:gd name="connsiteX19" fmla="*/ 4052755 w 4125907"/>
              <a:gd name="connsiteY19" fmla="*/ 2121408 h 2157984"/>
              <a:gd name="connsiteX20" fmla="*/ 4125907 w 4125907"/>
              <a:gd name="connsiteY20" fmla="*/ 2157984 h 2157984"/>
              <a:gd name="connsiteX21" fmla="*/ 4116763 w 4125907"/>
              <a:gd name="connsiteY21" fmla="*/ 2048256 h 2157984"/>
              <a:gd name="connsiteX22" fmla="*/ 4080187 w 4125907"/>
              <a:gd name="connsiteY22" fmla="*/ 1911096 h 2157984"/>
              <a:gd name="connsiteX23" fmla="*/ 4052755 w 4125907"/>
              <a:gd name="connsiteY23" fmla="*/ 1773936 h 2157984"/>
              <a:gd name="connsiteX24" fmla="*/ 4061899 w 4125907"/>
              <a:gd name="connsiteY24" fmla="*/ 1627632 h 2157984"/>
              <a:gd name="connsiteX25" fmla="*/ 4089331 w 4125907"/>
              <a:gd name="connsiteY25" fmla="*/ 1435608 h 2157984"/>
              <a:gd name="connsiteX26" fmla="*/ 4098475 w 4125907"/>
              <a:gd name="connsiteY26" fmla="*/ 1353312 h 2157984"/>
              <a:gd name="connsiteX27" fmla="*/ 4040563 w 4125907"/>
              <a:gd name="connsiteY27" fmla="*/ 1097280 h 2157984"/>
              <a:gd name="connsiteX28" fmla="*/ 3650419 w 4125907"/>
              <a:gd name="connsiteY28" fmla="*/ 795528 h 2157984"/>
              <a:gd name="connsiteX0" fmla="*/ 3650419 w 4125907"/>
              <a:gd name="connsiteY0" fmla="*/ 795528 h 2157984"/>
              <a:gd name="connsiteX1" fmla="*/ 3366955 w 4125907"/>
              <a:gd name="connsiteY1" fmla="*/ 448056 h 2157984"/>
              <a:gd name="connsiteX2" fmla="*/ 2900611 w 4125907"/>
              <a:gd name="connsiteY2" fmla="*/ 128016 h 2157984"/>
              <a:gd name="connsiteX3" fmla="*/ 2589715 w 4125907"/>
              <a:gd name="connsiteY3" fmla="*/ 9144 h 2157984"/>
              <a:gd name="connsiteX4" fmla="*/ 2425123 w 4125907"/>
              <a:gd name="connsiteY4" fmla="*/ 0 h 2157984"/>
              <a:gd name="connsiteX5" fmla="*/ 2251387 w 4125907"/>
              <a:gd name="connsiteY5" fmla="*/ 54864 h 2157984"/>
              <a:gd name="connsiteX6" fmla="*/ 2105083 w 4125907"/>
              <a:gd name="connsiteY6" fmla="*/ 292608 h 2157984"/>
              <a:gd name="connsiteX7" fmla="*/ 2022787 w 4125907"/>
              <a:gd name="connsiteY7" fmla="*/ 374904 h 2157984"/>
              <a:gd name="connsiteX8" fmla="*/ 1949635 w 4125907"/>
              <a:gd name="connsiteY8" fmla="*/ 429768 h 2157984"/>
              <a:gd name="connsiteX9" fmla="*/ 1711891 w 4125907"/>
              <a:gd name="connsiteY9" fmla="*/ 585216 h 2157984"/>
              <a:gd name="connsiteX10" fmla="*/ 1187635 w 4125907"/>
              <a:gd name="connsiteY10" fmla="*/ 713232 h 2157984"/>
              <a:gd name="connsiteX11" fmla="*/ 971227 w 4125907"/>
              <a:gd name="connsiteY11" fmla="*/ 1042416 h 2157984"/>
              <a:gd name="connsiteX12" fmla="*/ 770059 w 4125907"/>
              <a:gd name="connsiteY12" fmla="*/ 1078992 h 2157984"/>
              <a:gd name="connsiteX13" fmla="*/ 175699 w 4125907"/>
              <a:gd name="connsiteY13" fmla="*/ 990600 h 2157984"/>
              <a:gd name="connsiteX14" fmla="*/ 843211 w 4125907"/>
              <a:gd name="connsiteY14" fmla="*/ 1472184 h 2157984"/>
              <a:gd name="connsiteX15" fmla="*/ 1708843 w 4125907"/>
              <a:gd name="connsiteY15" fmla="*/ 1408176 h 2157984"/>
              <a:gd name="connsiteX16" fmla="*/ 3147499 w 4125907"/>
              <a:gd name="connsiteY16" fmla="*/ 1353312 h 2157984"/>
              <a:gd name="connsiteX17" fmla="*/ 3732715 w 4125907"/>
              <a:gd name="connsiteY17" fmla="*/ 1984248 h 2157984"/>
              <a:gd name="connsiteX18" fmla="*/ 3943027 w 4125907"/>
              <a:gd name="connsiteY18" fmla="*/ 2020824 h 2157984"/>
              <a:gd name="connsiteX19" fmla="*/ 4052755 w 4125907"/>
              <a:gd name="connsiteY19" fmla="*/ 2121408 h 2157984"/>
              <a:gd name="connsiteX20" fmla="*/ 4125907 w 4125907"/>
              <a:gd name="connsiteY20" fmla="*/ 2157984 h 2157984"/>
              <a:gd name="connsiteX21" fmla="*/ 4116763 w 4125907"/>
              <a:gd name="connsiteY21" fmla="*/ 2048256 h 2157984"/>
              <a:gd name="connsiteX22" fmla="*/ 4080187 w 4125907"/>
              <a:gd name="connsiteY22" fmla="*/ 1911096 h 2157984"/>
              <a:gd name="connsiteX23" fmla="*/ 4052755 w 4125907"/>
              <a:gd name="connsiteY23" fmla="*/ 1773936 h 2157984"/>
              <a:gd name="connsiteX24" fmla="*/ 4061899 w 4125907"/>
              <a:gd name="connsiteY24" fmla="*/ 1627632 h 2157984"/>
              <a:gd name="connsiteX25" fmla="*/ 4089331 w 4125907"/>
              <a:gd name="connsiteY25" fmla="*/ 1435608 h 2157984"/>
              <a:gd name="connsiteX26" fmla="*/ 4098475 w 4125907"/>
              <a:gd name="connsiteY26" fmla="*/ 1353312 h 2157984"/>
              <a:gd name="connsiteX27" fmla="*/ 4040563 w 4125907"/>
              <a:gd name="connsiteY27" fmla="*/ 1097280 h 2157984"/>
              <a:gd name="connsiteX28" fmla="*/ 3650419 w 4125907"/>
              <a:gd name="connsiteY28" fmla="*/ 795528 h 2157984"/>
              <a:gd name="connsiteX0" fmla="*/ 3650419 w 4125907"/>
              <a:gd name="connsiteY0" fmla="*/ 795528 h 2157984"/>
              <a:gd name="connsiteX1" fmla="*/ 3366955 w 4125907"/>
              <a:gd name="connsiteY1" fmla="*/ 448056 h 2157984"/>
              <a:gd name="connsiteX2" fmla="*/ 2900611 w 4125907"/>
              <a:gd name="connsiteY2" fmla="*/ 128016 h 2157984"/>
              <a:gd name="connsiteX3" fmla="*/ 2589715 w 4125907"/>
              <a:gd name="connsiteY3" fmla="*/ 9144 h 2157984"/>
              <a:gd name="connsiteX4" fmla="*/ 2425123 w 4125907"/>
              <a:gd name="connsiteY4" fmla="*/ 0 h 2157984"/>
              <a:gd name="connsiteX5" fmla="*/ 2251387 w 4125907"/>
              <a:gd name="connsiteY5" fmla="*/ 54864 h 2157984"/>
              <a:gd name="connsiteX6" fmla="*/ 2105083 w 4125907"/>
              <a:gd name="connsiteY6" fmla="*/ 292608 h 2157984"/>
              <a:gd name="connsiteX7" fmla="*/ 2022787 w 4125907"/>
              <a:gd name="connsiteY7" fmla="*/ 374904 h 2157984"/>
              <a:gd name="connsiteX8" fmla="*/ 1949635 w 4125907"/>
              <a:gd name="connsiteY8" fmla="*/ 429768 h 2157984"/>
              <a:gd name="connsiteX9" fmla="*/ 1711891 w 4125907"/>
              <a:gd name="connsiteY9" fmla="*/ 585216 h 2157984"/>
              <a:gd name="connsiteX10" fmla="*/ 1711891 w 4125907"/>
              <a:gd name="connsiteY10" fmla="*/ 594360 h 2157984"/>
              <a:gd name="connsiteX11" fmla="*/ 1187635 w 4125907"/>
              <a:gd name="connsiteY11" fmla="*/ 713232 h 2157984"/>
              <a:gd name="connsiteX12" fmla="*/ 971227 w 4125907"/>
              <a:gd name="connsiteY12" fmla="*/ 1042416 h 2157984"/>
              <a:gd name="connsiteX13" fmla="*/ 770059 w 4125907"/>
              <a:gd name="connsiteY13" fmla="*/ 1078992 h 2157984"/>
              <a:gd name="connsiteX14" fmla="*/ 175699 w 4125907"/>
              <a:gd name="connsiteY14" fmla="*/ 990600 h 2157984"/>
              <a:gd name="connsiteX15" fmla="*/ 843211 w 4125907"/>
              <a:gd name="connsiteY15" fmla="*/ 1472184 h 2157984"/>
              <a:gd name="connsiteX16" fmla="*/ 1708843 w 4125907"/>
              <a:gd name="connsiteY16" fmla="*/ 1408176 h 2157984"/>
              <a:gd name="connsiteX17" fmla="*/ 3147499 w 4125907"/>
              <a:gd name="connsiteY17" fmla="*/ 1353312 h 2157984"/>
              <a:gd name="connsiteX18" fmla="*/ 3732715 w 4125907"/>
              <a:gd name="connsiteY18" fmla="*/ 1984248 h 2157984"/>
              <a:gd name="connsiteX19" fmla="*/ 3943027 w 4125907"/>
              <a:gd name="connsiteY19" fmla="*/ 2020824 h 2157984"/>
              <a:gd name="connsiteX20" fmla="*/ 4052755 w 4125907"/>
              <a:gd name="connsiteY20" fmla="*/ 2121408 h 2157984"/>
              <a:gd name="connsiteX21" fmla="*/ 4125907 w 4125907"/>
              <a:gd name="connsiteY21" fmla="*/ 2157984 h 2157984"/>
              <a:gd name="connsiteX22" fmla="*/ 4116763 w 4125907"/>
              <a:gd name="connsiteY22" fmla="*/ 2048256 h 2157984"/>
              <a:gd name="connsiteX23" fmla="*/ 4080187 w 4125907"/>
              <a:gd name="connsiteY23" fmla="*/ 1911096 h 2157984"/>
              <a:gd name="connsiteX24" fmla="*/ 4052755 w 4125907"/>
              <a:gd name="connsiteY24" fmla="*/ 1773936 h 2157984"/>
              <a:gd name="connsiteX25" fmla="*/ 4061899 w 4125907"/>
              <a:gd name="connsiteY25" fmla="*/ 1627632 h 2157984"/>
              <a:gd name="connsiteX26" fmla="*/ 4089331 w 4125907"/>
              <a:gd name="connsiteY26" fmla="*/ 1435608 h 2157984"/>
              <a:gd name="connsiteX27" fmla="*/ 4098475 w 4125907"/>
              <a:gd name="connsiteY27" fmla="*/ 1353312 h 2157984"/>
              <a:gd name="connsiteX28" fmla="*/ 4040563 w 4125907"/>
              <a:gd name="connsiteY28" fmla="*/ 1097280 h 2157984"/>
              <a:gd name="connsiteX29" fmla="*/ 3650419 w 4125907"/>
              <a:gd name="connsiteY29" fmla="*/ 795528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25907" h="2157984">
                <a:moveTo>
                  <a:pt x="3650419" y="795528"/>
                </a:moveTo>
                <a:cubicBezTo>
                  <a:pt x="3555931" y="679704"/>
                  <a:pt x="3479913" y="545953"/>
                  <a:pt x="3366955" y="448056"/>
                </a:cubicBezTo>
                <a:cubicBezTo>
                  <a:pt x="3241987" y="336804"/>
                  <a:pt x="3030151" y="201168"/>
                  <a:pt x="2900611" y="128016"/>
                </a:cubicBezTo>
                <a:cubicBezTo>
                  <a:pt x="2796979" y="88392"/>
                  <a:pt x="2700493" y="15298"/>
                  <a:pt x="2589715" y="9144"/>
                </a:cubicBezTo>
                <a:lnTo>
                  <a:pt x="2425123" y="0"/>
                </a:lnTo>
                <a:cubicBezTo>
                  <a:pt x="2290360" y="19252"/>
                  <a:pt x="2304727" y="6096"/>
                  <a:pt x="2251387" y="54864"/>
                </a:cubicBezTo>
                <a:cubicBezTo>
                  <a:pt x="2198047" y="103632"/>
                  <a:pt x="2193093" y="176594"/>
                  <a:pt x="2105083" y="292608"/>
                </a:cubicBezTo>
                <a:cubicBezTo>
                  <a:pt x="2081636" y="323515"/>
                  <a:pt x="2051877" y="349237"/>
                  <a:pt x="2022787" y="374904"/>
                </a:cubicBezTo>
                <a:cubicBezTo>
                  <a:pt x="1999932" y="395070"/>
                  <a:pt x="1974881" y="412690"/>
                  <a:pt x="1949635" y="429768"/>
                </a:cubicBezTo>
                <a:cubicBezTo>
                  <a:pt x="1871209" y="482821"/>
                  <a:pt x="1793677" y="537507"/>
                  <a:pt x="1711891" y="585216"/>
                </a:cubicBezTo>
                <a:cubicBezTo>
                  <a:pt x="1672267" y="612648"/>
                  <a:pt x="1799267" y="573024"/>
                  <a:pt x="1711891" y="594360"/>
                </a:cubicBezTo>
                <a:cubicBezTo>
                  <a:pt x="1624515" y="615696"/>
                  <a:pt x="1311079" y="638556"/>
                  <a:pt x="1187635" y="713232"/>
                </a:cubicBezTo>
                <a:cubicBezTo>
                  <a:pt x="940184" y="898820"/>
                  <a:pt x="1211880" y="980710"/>
                  <a:pt x="971227" y="1042416"/>
                </a:cubicBezTo>
                <a:cubicBezTo>
                  <a:pt x="905207" y="1059344"/>
                  <a:pt x="837115" y="1066800"/>
                  <a:pt x="770059" y="1078992"/>
                </a:cubicBezTo>
                <a:cubicBezTo>
                  <a:pt x="637471" y="1070356"/>
                  <a:pt x="163507" y="925068"/>
                  <a:pt x="175699" y="990600"/>
                </a:cubicBezTo>
                <a:cubicBezTo>
                  <a:pt x="0" y="1158312"/>
                  <a:pt x="675353" y="1389508"/>
                  <a:pt x="843211" y="1472184"/>
                </a:cubicBezTo>
                <a:cubicBezTo>
                  <a:pt x="1022535" y="1516380"/>
                  <a:pt x="1324795" y="1427988"/>
                  <a:pt x="1708843" y="1408176"/>
                </a:cubicBezTo>
                <a:cubicBezTo>
                  <a:pt x="1974019" y="1360932"/>
                  <a:pt x="2784787" y="1295400"/>
                  <a:pt x="3147499" y="1353312"/>
                </a:cubicBezTo>
                <a:cubicBezTo>
                  <a:pt x="3418771" y="1335024"/>
                  <a:pt x="3460871" y="1989102"/>
                  <a:pt x="3732715" y="1984248"/>
                </a:cubicBezTo>
                <a:cubicBezTo>
                  <a:pt x="3803860" y="1982978"/>
                  <a:pt x="3877624" y="1992794"/>
                  <a:pt x="3943027" y="2020824"/>
                </a:cubicBezTo>
                <a:cubicBezTo>
                  <a:pt x="3988633" y="2040369"/>
                  <a:pt x="4013061" y="2091637"/>
                  <a:pt x="4052755" y="2121408"/>
                </a:cubicBezTo>
                <a:cubicBezTo>
                  <a:pt x="4074565" y="2137765"/>
                  <a:pt x="4101523" y="2145792"/>
                  <a:pt x="4125907" y="2157984"/>
                </a:cubicBezTo>
                <a:cubicBezTo>
                  <a:pt x="4122859" y="2121408"/>
                  <a:pt x="4123446" y="2084345"/>
                  <a:pt x="4116763" y="2048256"/>
                </a:cubicBezTo>
                <a:cubicBezTo>
                  <a:pt x="4108147" y="2001729"/>
                  <a:pt x="4090939" y="1957176"/>
                  <a:pt x="4080187" y="1911096"/>
                </a:cubicBezTo>
                <a:cubicBezTo>
                  <a:pt x="4069592" y="1865690"/>
                  <a:pt x="4061899" y="1819656"/>
                  <a:pt x="4052755" y="1773936"/>
                </a:cubicBezTo>
                <a:cubicBezTo>
                  <a:pt x="4055803" y="1725168"/>
                  <a:pt x="4056647" y="1676212"/>
                  <a:pt x="4061899" y="1627632"/>
                </a:cubicBezTo>
                <a:cubicBezTo>
                  <a:pt x="4068849" y="1563349"/>
                  <a:pt x="4080786" y="1499699"/>
                  <a:pt x="4089331" y="1435608"/>
                </a:cubicBezTo>
                <a:cubicBezTo>
                  <a:pt x="4092979" y="1408249"/>
                  <a:pt x="4095427" y="1380744"/>
                  <a:pt x="4098475" y="1353312"/>
                </a:cubicBezTo>
                <a:lnTo>
                  <a:pt x="4040563" y="1097280"/>
                </a:lnTo>
                <a:lnTo>
                  <a:pt x="3650419" y="795528"/>
                </a:lnTo>
                <a:close/>
              </a:path>
            </a:pathLst>
          </a:cu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1664208" y="1216152"/>
            <a:ext cx="3209544" cy="2176272"/>
          </a:xfrm>
          <a:custGeom>
            <a:avLst/>
            <a:gdLst>
              <a:gd name="connsiteX0" fmla="*/ 73152 w 3209544"/>
              <a:gd name="connsiteY0" fmla="*/ 2176272 h 2176272"/>
              <a:gd name="connsiteX1" fmla="*/ 54864 w 3209544"/>
              <a:gd name="connsiteY1" fmla="*/ 2148840 h 2176272"/>
              <a:gd name="connsiteX2" fmla="*/ 621792 w 3209544"/>
              <a:gd name="connsiteY2" fmla="*/ 2130552 h 2176272"/>
              <a:gd name="connsiteX3" fmla="*/ 960120 w 3209544"/>
              <a:gd name="connsiteY3" fmla="*/ 2121408 h 2176272"/>
              <a:gd name="connsiteX4" fmla="*/ 1453896 w 3209544"/>
              <a:gd name="connsiteY4" fmla="*/ 2039112 h 2176272"/>
              <a:gd name="connsiteX5" fmla="*/ 2843784 w 3209544"/>
              <a:gd name="connsiteY5" fmla="*/ 1755648 h 2176272"/>
              <a:gd name="connsiteX6" fmla="*/ 3099816 w 3209544"/>
              <a:gd name="connsiteY6" fmla="*/ 1417320 h 2176272"/>
              <a:gd name="connsiteX7" fmla="*/ 3072384 w 3209544"/>
              <a:gd name="connsiteY7" fmla="*/ 1289304 h 2176272"/>
              <a:gd name="connsiteX8" fmla="*/ 3209544 w 3209544"/>
              <a:gd name="connsiteY8" fmla="*/ 566928 h 2176272"/>
              <a:gd name="connsiteX9" fmla="*/ 3136392 w 3209544"/>
              <a:gd name="connsiteY9" fmla="*/ 219456 h 2176272"/>
              <a:gd name="connsiteX10" fmla="*/ 3063240 w 3209544"/>
              <a:gd name="connsiteY10" fmla="*/ 128016 h 2176272"/>
              <a:gd name="connsiteX11" fmla="*/ 2606040 w 3209544"/>
              <a:gd name="connsiteY11" fmla="*/ 0 h 2176272"/>
              <a:gd name="connsiteX12" fmla="*/ 2331720 w 3209544"/>
              <a:gd name="connsiteY12" fmla="*/ 164592 h 2176272"/>
              <a:gd name="connsiteX13" fmla="*/ 2194560 w 3209544"/>
              <a:gd name="connsiteY13" fmla="*/ 265176 h 2176272"/>
              <a:gd name="connsiteX14" fmla="*/ 2066544 w 3209544"/>
              <a:gd name="connsiteY14" fmla="*/ 292608 h 2176272"/>
              <a:gd name="connsiteX15" fmla="*/ 1901952 w 3209544"/>
              <a:gd name="connsiteY15" fmla="*/ 374904 h 2176272"/>
              <a:gd name="connsiteX16" fmla="*/ 1764792 w 3209544"/>
              <a:gd name="connsiteY16" fmla="*/ 384048 h 2176272"/>
              <a:gd name="connsiteX17" fmla="*/ 1600200 w 3209544"/>
              <a:gd name="connsiteY17" fmla="*/ 411480 h 2176272"/>
              <a:gd name="connsiteX18" fmla="*/ 1380744 w 3209544"/>
              <a:gd name="connsiteY18" fmla="*/ 566928 h 2176272"/>
              <a:gd name="connsiteX19" fmla="*/ 1344168 w 3209544"/>
              <a:gd name="connsiteY19" fmla="*/ 722376 h 2176272"/>
              <a:gd name="connsiteX20" fmla="*/ 1371600 w 3209544"/>
              <a:gd name="connsiteY20" fmla="*/ 859536 h 2176272"/>
              <a:gd name="connsiteX21" fmla="*/ 1143000 w 3209544"/>
              <a:gd name="connsiteY21" fmla="*/ 1179576 h 2176272"/>
              <a:gd name="connsiteX22" fmla="*/ 978408 w 3209544"/>
              <a:gd name="connsiteY22" fmla="*/ 1307592 h 2176272"/>
              <a:gd name="connsiteX23" fmla="*/ 886968 w 3209544"/>
              <a:gd name="connsiteY23" fmla="*/ 1124712 h 2176272"/>
              <a:gd name="connsiteX24" fmla="*/ 886968 w 3209544"/>
              <a:gd name="connsiteY24" fmla="*/ 841248 h 2176272"/>
              <a:gd name="connsiteX25" fmla="*/ 832104 w 3209544"/>
              <a:gd name="connsiteY25" fmla="*/ 713232 h 2176272"/>
              <a:gd name="connsiteX26" fmla="*/ 768096 w 3209544"/>
              <a:gd name="connsiteY26" fmla="*/ 640080 h 2176272"/>
              <a:gd name="connsiteX27" fmla="*/ 612648 w 3209544"/>
              <a:gd name="connsiteY27" fmla="*/ 585216 h 2176272"/>
              <a:gd name="connsiteX28" fmla="*/ 566928 w 3209544"/>
              <a:gd name="connsiteY28" fmla="*/ 621792 h 2176272"/>
              <a:gd name="connsiteX29" fmla="*/ 411480 w 3209544"/>
              <a:gd name="connsiteY29" fmla="*/ 1152144 h 2176272"/>
              <a:gd name="connsiteX30" fmla="*/ 347472 w 3209544"/>
              <a:gd name="connsiteY30" fmla="*/ 1426464 h 2176272"/>
              <a:gd name="connsiteX31" fmla="*/ 320040 w 3209544"/>
              <a:gd name="connsiteY31" fmla="*/ 1453896 h 2176272"/>
              <a:gd name="connsiteX32" fmla="*/ 237744 w 3209544"/>
              <a:gd name="connsiteY32" fmla="*/ 1472184 h 2176272"/>
              <a:gd name="connsiteX33" fmla="*/ 137160 w 3209544"/>
              <a:gd name="connsiteY33" fmla="*/ 1527048 h 2176272"/>
              <a:gd name="connsiteX34" fmla="*/ 118872 w 3209544"/>
              <a:gd name="connsiteY34" fmla="*/ 1563624 h 2176272"/>
              <a:gd name="connsiteX35" fmla="*/ 91440 w 3209544"/>
              <a:gd name="connsiteY35" fmla="*/ 1664208 h 2176272"/>
              <a:gd name="connsiteX36" fmla="*/ 0 w 3209544"/>
              <a:gd name="connsiteY36" fmla="*/ 1792224 h 2176272"/>
              <a:gd name="connsiteX37" fmla="*/ 18288 w 3209544"/>
              <a:gd name="connsiteY37" fmla="*/ 1847088 h 2176272"/>
              <a:gd name="connsiteX38" fmla="*/ 45720 w 3209544"/>
              <a:gd name="connsiteY38" fmla="*/ 1856232 h 2176272"/>
              <a:gd name="connsiteX39" fmla="*/ 201168 w 3209544"/>
              <a:gd name="connsiteY39" fmla="*/ 1874520 h 2176272"/>
              <a:gd name="connsiteX40" fmla="*/ 292608 w 3209544"/>
              <a:gd name="connsiteY40" fmla="*/ 1947672 h 2176272"/>
              <a:gd name="connsiteX41" fmla="*/ 219456 w 3209544"/>
              <a:gd name="connsiteY41" fmla="*/ 1993392 h 2176272"/>
              <a:gd name="connsiteX42" fmla="*/ 54864 w 3209544"/>
              <a:gd name="connsiteY42" fmla="*/ 2029968 h 2176272"/>
              <a:gd name="connsiteX43" fmla="*/ 27432 w 3209544"/>
              <a:gd name="connsiteY43" fmla="*/ 2039112 h 2176272"/>
              <a:gd name="connsiteX44" fmla="*/ 54864 w 3209544"/>
              <a:gd name="connsiteY44" fmla="*/ 2121408 h 2176272"/>
              <a:gd name="connsiteX0" fmla="*/ 73152 w 3209544"/>
              <a:gd name="connsiteY0" fmla="*/ 2176272 h 2176272"/>
              <a:gd name="connsiteX1" fmla="*/ 54864 w 3209544"/>
              <a:gd name="connsiteY1" fmla="*/ 2148840 h 2176272"/>
              <a:gd name="connsiteX2" fmla="*/ 621792 w 3209544"/>
              <a:gd name="connsiteY2" fmla="*/ 2130552 h 2176272"/>
              <a:gd name="connsiteX3" fmla="*/ 960120 w 3209544"/>
              <a:gd name="connsiteY3" fmla="*/ 2121408 h 2176272"/>
              <a:gd name="connsiteX4" fmla="*/ 1453896 w 3209544"/>
              <a:gd name="connsiteY4" fmla="*/ 2039112 h 2176272"/>
              <a:gd name="connsiteX5" fmla="*/ 2843784 w 3209544"/>
              <a:gd name="connsiteY5" fmla="*/ 1755648 h 2176272"/>
              <a:gd name="connsiteX6" fmla="*/ 3099816 w 3209544"/>
              <a:gd name="connsiteY6" fmla="*/ 1417320 h 2176272"/>
              <a:gd name="connsiteX7" fmla="*/ 3072384 w 3209544"/>
              <a:gd name="connsiteY7" fmla="*/ 1289304 h 2176272"/>
              <a:gd name="connsiteX8" fmla="*/ 3209544 w 3209544"/>
              <a:gd name="connsiteY8" fmla="*/ 566928 h 2176272"/>
              <a:gd name="connsiteX9" fmla="*/ 3136392 w 3209544"/>
              <a:gd name="connsiteY9" fmla="*/ 219456 h 2176272"/>
              <a:gd name="connsiteX10" fmla="*/ 3063240 w 3209544"/>
              <a:gd name="connsiteY10" fmla="*/ 128016 h 2176272"/>
              <a:gd name="connsiteX11" fmla="*/ 2606040 w 3209544"/>
              <a:gd name="connsiteY11" fmla="*/ 0 h 2176272"/>
              <a:gd name="connsiteX12" fmla="*/ 2331720 w 3209544"/>
              <a:gd name="connsiteY12" fmla="*/ 164592 h 2176272"/>
              <a:gd name="connsiteX13" fmla="*/ 2194560 w 3209544"/>
              <a:gd name="connsiteY13" fmla="*/ 265176 h 2176272"/>
              <a:gd name="connsiteX14" fmla="*/ 2066544 w 3209544"/>
              <a:gd name="connsiteY14" fmla="*/ 292608 h 2176272"/>
              <a:gd name="connsiteX15" fmla="*/ 1901952 w 3209544"/>
              <a:gd name="connsiteY15" fmla="*/ 374904 h 2176272"/>
              <a:gd name="connsiteX16" fmla="*/ 1764792 w 3209544"/>
              <a:gd name="connsiteY16" fmla="*/ 384048 h 2176272"/>
              <a:gd name="connsiteX17" fmla="*/ 1600200 w 3209544"/>
              <a:gd name="connsiteY17" fmla="*/ 411480 h 2176272"/>
              <a:gd name="connsiteX18" fmla="*/ 1380744 w 3209544"/>
              <a:gd name="connsiteY18" fmla="*/ 566928 h 2176272"/>
              <a:gd name="connsiteX19" fmla="*/ 1344168 w 3209544"/>
              <a:gd name="connsiteY19" fmla="*/ 722376 h 2176272"/>
              <a:gd name="connsiteX20" fmla="*/ 1371600 w 3209544"/>
              <a:gd name="connsiteY20" fmla="*/ 859536 h 2176272"/>
              <a:gd name="connsiteX21" fmla="*/ 1143000 w 3209544"/>
              <a:gd name="connsiteY21" fmla="*/ 1179576 h 2176272"/>
              <a:gd name="connsiteX22" fmla="*/ 978408 w 3209544"/>
              <a:gd name="connsiteY22" fmla="*/ 1307592 h 2176272"/>
              <a:gd name="connsiteX23" fmla="*/ 886968 w 3209544"/>
              <a:gd name="connsiteY23" fmla="*/ 1124712 h 2176272"/>
              <a:gd name="connsiteX24" fmla="*/ 886968 w 3209544"/>
              <a:gd name="connsiteY24" fmla="*/ 841248 h 2176272"/>
              <a:gd name="connsiteX25" fmla="*/ 832104 w 3209544"/>
              <a:gd name="connsiteY25" fmla="*/ 713232 h 2176272"/>
              <a:gd name="connsiteX26" fmla="*/ 768096 w 3209544"/>
              <a:gd name="connsiteY26" fmla="*/ 640080 h 2176272"/>
              <a:gd name="connsiteX27" fmla="*/ 612648 w 3209544"/>
              <a:gd name="connsiteY27" fmla="*/ 585216 h 2176272"/>
              <a:gd name="connsiteX28" fmla="*/ 566928 w 3209544"/>
              <a:gd name="connsiteY28" fmla="*/ 621792 h 2176272"/>
              <a:gd name="connsiteX29" fmla="*/ 411480 w 3209544"/>
              <a:gd name="connsiteY29" fmla="*/ 1152144 h 2176272"/>
              <a:gd name="connsiteX30" fmla="*/ 347472 w 3209544"/>
              <a:gd name="connsiteY30" fmla="*/ 1426464 h 2176272"/>
              <a:gd name="connsiteX31" fmla="*/ 320040 w 3209544"/>
              <a:gd name="connsiteY31" fmla="*/ 1453896 h 2176272"/>
              <a:gd name="connsiteX32" fmla="*/ 237744 w 3209544"/>
              <a:gd name="connsiteY32" fmla="*/ 1472184 h 2176272"/>
              <a:gd name="connsiteX33" fmla="*/ 137160 w 3209544"/>
              <a:gd name="connsiteY33" fmla="*/ 1527048 h 2176272"/>
              <a:gd name="connsiteX34" fmla="*/ 118872 w 3209544"/>
              <a:gd name="connsiteY34" fmla="*/ 1563624 h 2176272"/>
              <a:gd name="connsiteX35" fmla="*/ 91440 w 3209544"/>
              <a:gd name="connsiteY35" fmla="*/ 1664208 h 2176272"/>
              <a:gd name="connsiteX36" fmla="*/ 0 w 3209544"/>
              <a:gd name="connsiteY36" fmla="*/ 1792224 h 2176272"/>
              <a:gd name="connsiteX37" fmla="*/ 18288 w 3209544"/>
              <a:gd name="connsiteY37" fmla="*/ 1847088 h 2176272"/>
              <a:gd name="connsiteX38" fmla="*/ 45720 w 3209544"/>
              <a:gd name="connsiteY38" fmla="*/ 1856232 h 2176272"/>
              <a:gd name="connsiteX39" fmla="*/ 201168 w 3209544"/>
              <a:gd name="connsiteY39" fmla="*/ 1874520 h 2176272"/>
              <a:gd name="connsiteX40" fmla="*/ 292608 w 3209544"/>
              <a:gd name="connsiteY40" fmla="*/ 1947672 h 2176272"/>
              <a:gd name="connsiteX41" fmla="*/ 219456 w 3209544"/>
              <a:gd name="connsiteY41" fmla="*/ 1993392 h 2176272"/>
              <a:gd name="connsiteX42" fmla="*/ 54864 w 3209544"/>
              <a:gd name="connsiteY42" fmla="*/ 2029968 h 2176272"/>
              <a:gd name="connsiteX43" fmla="*/ 27432 w 3209544"/>
              <a:gd name="connsiteY43" fmla="*/ 2039112 h 2176272"/>
              <a:gd name="connsiteX44" fmla="*/ 54864 w 3209544"/>
              <a:gd name="connsiteY44" fmla="*/ 2121408 h 2176272"/>
              <a:gd name="connsiteX45" fmla="*/ 73152 w 3209544"/>
              <a:gd name="connsiteY45" fmla="*/ 2176272 h 2176272"/>
              <a:gd name="connsiteX0" fmla="*/ 73152 w 3209544"/>
              <a:gd name="connsiteY0" fmla="*/ 2176272 h 2176272"/>
              <a:gd name="connsiteX1" fmla="*/ 54864 w 3209544"/>
              <a:gd name="connsiteY1" fmla="*/ 2148840 h 2176272"/>
              <a:gd name="connsiteX2" fmla="*/ 621792 w 3209544"/>
              <a:gd name="connsiteY2" fmla="*/ 2130552 h 2176272"/>
              <a:gd name="connsiteX3" fmla="*/ 1453896 w 3209544"/>
              <a:gd name="connsiteY3" fmla="*/ 2039112 h 2176272"/>
              <a:gd name="connsiteX4" fmla="*/ 2843784 w 3209544"/>
              <a:gd name="connsiteY4" fmla="*/ 1755648 h 2176272"/>
              <a:gd name="connsiteX5" fmla="*/ 3099816 w 3209544"/>
              <a:gd name="connsiteY5" fmla="*/ 1417320 h 2176272"/>
              <a:gd name="connsiteX6" fmla="*/ 3072384 w 3209544"/>
              <a:gd name="connsiteY6" fmla="*/ 1289304 h 2176272"/>
              <a:gd name="connsiteX7" fmla="*/ 3209544 w 3209544"/>
              <a:gd name="connsiteY7" fmla="*/ 566928 h 2176272"/>
              <a:gd name="connsiteX8" fmla="*/ 3136392 w 3209544"/>
              <a:gd name="connsiteY8" fmla="*/ 219456 h 2176272"/>
              <a:gd name="connsiteX9" fmla="*/ 3063240 w 3209544"/>
              <a:gd name="connsiteY9" fmla="*/ 128016 h 2176272"/>
              <a:gd name="connsiteX10" fmla="*/ 2606040 w 3209544"/>
              <a:gd name="connsiteY10" fmla="*/ 0 h 2176272"/>
              <a:gd name="connsiteX11" fmla="*/ 2331720 w 3209544"/>
              <a:gd name="connsiteY11" fmla="*/ 164592 h 2176272"/>
              <a:gd name="connsiteX12" fmla="*/ 2194560 w 3209544"/>
              <a:gd name="connsiteY12" fmla="*/ 265176 h 2176272"/>
              <a:gd name="connsiteX13" fmla="*/ 2066544 w 3209544"/>
              <a:gd name="connsiteY13" fmla="*/ 292608 h 2176272"/>
              <a:gd name="connsiteX14" fmla="*/ 1901952 w 3209544"/>
              <a:gd name="connsiteY14" fmla="*/ 374904 h 2176272"/>
              <a:gd name="connsiteX15" fmla="*/ 1764792 w 3209544"/>
              <a:gd name="connsiteY15" fmla="*/ 384048 h 2176272"/>
              <a:gd name="connsiteX16" fmla="*/ 1600200 w 3209544"/>
              <a:gd name="connsiteY16" fmla="*/ 411480 h 2176272"/>
              <a:gd name="connsiteX17" fmla="*/ 1380744 w 3209544"/>
              <a:gd name="connsiteY17" fmla="*/ 566928 h 2176272"/>
              <a:gd name="connsiteX18" fmla="*/ 1344168 w 3209544"/>
              <a:gd name="connsiteY18" fmla="*/ 722376 h 2176272"/>
              <a:gd name="connsiteX19" fmla="*/ 1371600 w 3209544"/>
              <a:gd name="connsiteY19" fmla="*/ 859536 h 2176272"/>
              <a:gd name="connsiteX20" fmla="*/ 1143000 w 3209544"/>
              <a:gd name="connsiteY20" fmla="*/ 1179576 h 2176272"/>
              <a:gd name="connsiteX21" fmla="*/ 978408 w 3209544"/>
              <a:gd name="connsiteY21" fmla="*/ 1307592 h 2176272"/>
              <a:gd name="connsiteX22" fmla="*/ 886968 w 3209544"/>
              <a:gd name="connsiteY22" fmla="*/ 1124712 h 2176272"/>
              <a:gd name="connsiteX23" fmla="*/ 886968 w 3209544"/>
              <a:gd name="connsiteY23" fmla="*/ 841248 h 2176272"/>
              <a:gd name="connsiteX24" fmla="*/ 832104 w 3209544"/>
              <a:gd name="connsiteY24" fmla="*/ 713232 h 2176272"/>
              <a:gd name="connsiteX25" fmla="*/ 768096 w 3209544"/>
              <a:gd name="connsiteY25" fmla="*/ 640080 h 2176272"/>
              <a:gd name="connsiteX26" fmla="*/ 612648 w 3209544"/>
              <a:gd name="connsiteY26" fmla="*/ 585216 h 2176272"/>
              <a:gd name="connsiteX27" fmla="*/ 566928 w 3209544"/>
              <a:gd name="connsiteY27" fmla="*/ 621792 h 2176272"/>
              <a:gd name="connsiteX28" fmla="*/ 411480 w 3209544"/>
              <a:gd name="connsiteY28" fmla="*/ 1152144 h 2176272"/>
              <a:gd name="connsiteX29" fmla="*/ 347472 w 3209544"/>
              <a:gd name="connsiteY29" fmla="*/ 1426464 h 2176272"/>
              <a:gd name="connsiteX30" fmla="*/ 320040 w 3209544"/>
              <a:gd name="connsiteY30" fmla="*/ 1453896 h 2176272"/>
              <a:gd name="connsiteX31" fmla="*/ 237744 w 3209544"/>
              <a:gd name="connsiteY31" fmla="*/ 1472184 h 2176272"/>
              <a:gd name="connsiteX32" fmla="*/ 137160 w 3209544"/>
              <a:gd name="connsiteY32" fmla="*/ 1527048 h 2176272"/>
              <a:gd name="connsiteX33" fmla="*/ 118872 w 3209544"/>
              <a:gd name="connsiteY33" fmla="*/ 1563624 h 2176272"/>
              <a:gd name="connsiteX34" fmla="*/ 91440 w 3209544"/>
              <a:gd name="connsiteY34" fmla="*/ 1664208 h 2176272"/>
              <a:gd name="connsiteX35" fmla="*/ 0 w 3209544"/>
              <a:gd name="connsiteY35" fmla="*/ 1792224 h 2176272"/>
              <a:gd name="connsiteX36" fmla="*/ 18288 w 3209544"/>
              <a:gd name="connsiteY36" fmla="*/ 1847088 h 2176272"/>
              <a:gd name="connsiteX37" fmla="*/ 45720 w 3209544"/>
              <a:gd name="connsiteY37" fmla="*/ 1856232 h 2176272"/>
              <a:gd name="connsiteX38" fmla="*/ 201168 w 3209544"/>
              <a:gd name="connsiteY38" fmla="*/ 1874520 h 2176272"/>
              <a:gd name="connsiteX39" fmla="*/ 292608 w 3209544"/>
              <a:gd name="connsiteY39" fmla="*/ 1947672 h 2176272"/>
              <a:gd name="connsiteX40" fmla="*/ 219456 w 3209544"/>
              <a:gd name="connsiteY40" fmla="*/ 1993392 h 2176272"/>
              <a:gd name="connsiteX41" fmla="*/ 54864 w 3209544"/>
              <a:gd name="connsiteY41" fmla="*/ 2029968 h 2176272"/>
              <a:gd name="connsiteX42" fmla="*/ 27432 w 3209544"/>
              <a:gd name="connsiteY42" fmla="*/ 2039112 h 2176272"/>
              <a:gd name="connsiteX43" fmla="*/ 54864 w 3209544"/>
              <a:gd name="connsiteY43" fmla="*/ 2121408 h 2176272"/>
              <a:gd name="connsiteX44" fmla="*/ 73152 w 3209544"/>
              <a:gd name="connsiteY44" fmla="*/ 2176272 h 2176272"/>
              <a:gd name="connsiteX0" fmla="*/ 73152 w 3209544"/>
              <a:gd name="connsiteY0" fmla="*/ 2176272 h 2176272"/>
              <a:gd name="connsiteX1" fmla="*/ 54864 w 3209544"/>
              <a:gd name="connsiteY1" fmla="*/ 2148840 h 2176272"/>
              <a:gd name="connsiteX2" fmla="*/ 1453896 w 3209544"/>
              <a:gd name="connsiteY2" fmla="*/ 2039112 h 2176272"/>
              <a:gd name="connsiteX3" fmla="*/ 2843784 w 3209544"/>
              <a:gd name="connsiteY3" fmla="*/ 1755648 h 2176272"/>
              <a:gd name="connsiteX4" fmla="*/ 3099816 w 3209544"/>
              <a:gd name="connsiteY4" fmla="*/ 1417320 h 2176272"/>
              <a:gd name="connsiteX5" fmla="*/ 3072384 w 3209544"/>
              <a:gd name="connsiteY5" fmla="*/ 1289304 h 2176272"/>
              <a:gd name="connsiteX6" fmla="*/ 3209544 w 3209544"/>
              <a:gd name="connsiteY6" fmla="*/ 566928 h 2176272"/>
              <a:gd name="connsiteX7" fmla="*/ 3136392 w 3209544"/>
              <a:gd name="connsiteY7" fmla="*/ 219456 h 2176272"/>
              <a:gd name="connsiteX8" fmla="*/ 3063240 w 3209544"/>
              <a:gd name="connsiteY8" fmla="*/ 128016 h 2176272"/>
              <a:gd name="connsiteX9" fmla="*/ 2606040 w 3209544"/>
              <a:gd name="connsiteY9" fmla="*/ 0 h 2176272"/>
              <a:gd name="connsiteX10" fmla="*/ 2331720 w 3209544"/>
              <a:gd name="connsiteY10" fmla="*/ 164592 h 2176272"/>
              <a:gd name="connsiteX11" fmla="*/ 2194560 w 3209544"/>
              <a:gd name="connsiteY11" fmla="*/ 265176 h 2176272"/>
              <a:gd name="connsiteX12" fmla="*/ 2066544 w 3209544"/>
              <a:gd name="connsiteY12" fmla="*/ 292608 h 2176272"/>
              <a:gd name="connsiteX13" fmla="*/ 1901952 w 3209544"/>
              <a:gd name="connsiteY13" fmla="*/ 374904 h 2176272"/>
              <a:gd name="connsiteX14" fmla="*/ 1764792 w 3209544"/>
              <a:gd name="connsiteY14" fmla="*/ 384048 h 2176272"/>
              <a:gd name="connsiteX15" fmla="*/ 1600200 w 3209544"/>
              <a:gd name="connsiteY15" fmla="*/ 411480 h 2176272"/>
              <a:gd name="connsiteX16" fmla="*/ 1380744 w 3209544"/>
              <a:gd name="connsiteY16" fmla="*/ 566928 h 2176272"/>
              <a:gd name="connsiteX17" fmla="*/ 1344168 w 3209544"/>
              <a:gd name="connsiteY17" fmla="*/ 722376 h 2176272"/>
              <a:gd name="connsiteX18" fmla="*/ 1371600 w 3209544"/>
              <a:gd name="connsiteY18" fmla="*/ 859536 h 2176272"/>
              <a:gd name="connsiteX19" fmla="*/ 1143000 w 3209544"/>
              <a:gd name="connsiteY19" fmla="*/ 1179576 h 2176272"/>
              <a:gd name="connsiteX20" fmla="*/ 978408 w 3209544"/>
              <a:gd name="connsiteY20" fmla="*/ 1307592 h 2176272"/>
              <a:gd name="connsiteX21" fmla="*/ 886968 w 3209544"/>
              <a:gd name="connsiteY21" fmla="*/ 1124712 h 2176272"/>
              <a:gd name="connsiteX22" fmla="*/ 886968 w 3209544"/>
              <a:gd name="connsiteY22" fmla="*/ 841248 h 2176272"/>
              <a:gd name="connsiteX23" fmla="*/ 832104 w 3209544"/>
              <a:gd name="connsiteY23" fmla="*/ 713232 h 2176272"/>
              <a:gd name="connsiteX24" fmla="*/ 768096 w 3209544"/>
              <a:gd name="connsiteY24" fmla="*/ 640080 h 2176272"/>
              <a:gd name="connsiteX25" fmla="*/ 612648 w 3209544"/>
              <a:gd name="connsiteY25" fmla="*/ 585216 h 2176272"/>
              <a:gd name="connsiteX26" fmla="*/ 566928 w 3209544"/>
              <a:gd name="connsiteY26" fmla="*/ 621792 h 2176272"/>
              <a:gd name="connsiteX27" fmla="*/ 411480 w 3209544"/>
              <a:gd name="connsiteY27" fmla="*/ 1152144 h 2176272"/>
              <a:gd name="connsiteX28" fmla="*/ 347472 w 3209544"/>
              <a:gd name="connsiteY28" fmla="*/ 1426464 h 2176272"/>
              <a:gd name="connsiteX29" fmla="*/ 320040 w 3209544"/>
              <a:gd name="connsiteY29" fmla="*/ 1453896 h 2176272"/>
              <a:gd name="connsiteX30" fmla="*/ 237744 w 3209544"/>
              <a:gd name="connsiteY30" fmla="*/ 1472184 h 2176272"/>
              <a:gd name="connsiteX31" fmla="*/ 137160 w 3209544"/>
              <a:gd name="connsiteY31" fmla="*/ 1527048 h 2176272"/>
              <a:gd name="connsiteX32" fmla="*/ 118872 w 3209544"/>
              <a:gd name="connsiteY32" fmla="*/ 1563624 h 2176272"/>
              <a:gd name="connsiteX33" fmla="*/ 91440 w 3209544"/>
              <a:gd name="connsiteY33" fmla="*/ 1664208 h 2176272"/>
              <a:gd name="connsiteX34" fmla="*/ 0 w 3209544"/>
              <a:gd name="connsiteY34" fmla="*/ 1792224 h 2176272"/>
              <a:gd name="connsiteX35" fmla="*/ 18288 w 3209544"/>
              <a:gd name="connsiteY35" fmla="*/ 1847088 h 2176272"/>
              <a:gd name="connsiteX36" fmla="*/ 45720 w 3209544"/>
              <a:gd name="connsiteY36" fmla="*/ 1856232 h 2176272"/>
              <a:gd name="connsiteX37" fmla="*/ 201168 w 3209544"/>
              <a:gd name="connsiteY37" fmla="*/ 1874520 h 2176272"/>
              <a:gd name="connsiteX38" fmla="*/ 292608 w 3209544"/>
              <a:gd name="connsiteY38" fmla="*/ 1947672 h 2176272"/>
              <a:gd name="connsiteX39" fmla="*/ 219456 w 3209544"/>
              <a:gd name="connsiteY39" fmla="*/ 1993392 h 2176272"/>
              <a:gd name="connsiteX40" fmla="*/ 54864 w 3209544"/>
              <a:gd name="connsiteY40" fmla="*/ 2029968 h 2176272"/>
              <a:gd name="connsiteX41" fmla="*/ 27432 w 3209544"/>
              <a:gd name="connsiteY41" fmla="*/ 2039112 h 2176272"/>
              <a:gd name="connsiteX42" fmla="*/ 54864 w 3209544"/>
              <a:gd name="connsiteY42" fmla="*/ 2121408 h 2176272"/>
              <a:gd name="connsiteX43" fmla="*/ 73152 w 3209544"/>
              <a:gd name="connsiteY43" fmla="*/ 2176272 h 2176272"/>
              <a:gd name="connsiteX0" fmla="*/ 73152 w 3209544"/>
              <a:gd name="connsiteY0" fmla="*/ 2176272 h 2176272"/>
              <a:gd name="connsiteX1" fmla="*/ 54864 w 3209544"/>
              <a:gd name="connsiteY1" fmla="*/ 2148840 h 2176272"/>
              <a:gd name="connsiteX2" fmla="*/ 1072896 w 3209544"/>
              <a:gd name="connsiteY2" fmla="*/ 1886712 h 2176272"/>
              <a:gd name="connsiteX3" fmla="*/ 2843784 w 3209544"/>
              <a:gd name="connsiteY3" fmla="*/ 1755648 h 2176272"/>
              <a:gd name="connsiteX4" fmla="*/ 3099816 w 3209544"/>
              <a:gd name="connsiteY4" fmla="*/ 1417320 h 2176272"/>
              <a:gd name="connsiteX5" fmla="*/ 3072384 w 3209544"/>
              <a:gd name="connsiteY5" fmla="*/ 1289304 h 2176272"/>
              <a:gd name="connsiteX6" fmla="*/ 3209544 w 3209544"/>
              <a:gd name="connsiteY6" fmla="*/ 566928 h 2176272"/>
              <a:gd name="connsiteX7" fmla="*/ 3136392 w 3209544"/>
              <a:gd name="connsiteY7" fmla="*/ 219456 h 2176272"/>
              <a:gd name="connsiteX8" fmla="*/ 3063240 w 3209544"/>
              <a:gd name="connsiteY8" fmla="*/ 128016 h 2176272"/>
              <a:gd name="connsiteX9" fmla="*/ 2606040 w 3209544"/>
              <a:gd name="connsiteY9" fmla="*/ 0 h 2176272"/>
              <a:gd name="connsiteX10" fmla="*/ 2331720 w 3209544"/>
              <a:gd name="connsiteY10" fmla="*/ 164592 h 2176272"/>
              <a:gd name="connsiteX11" fmla="*/ 2194560 w 3209544"/>
              <a:gd name="connsiteY11" fmla="*/ 265176 h 2176272"/>
              <a:gd name="connsiteX12" fmla="*/ 2066544 w 3209544"/>
              <a:gd name="connsiteY12" fmla="*/ 292608 h 2176272"/>
              <a:gd name="connsiteX13" fmla="*/ 1901952 w 3209544"/>
              <a:gd name="connsiteY13" fmla="*/ 374904 h 2176272"/>
              <a:gd name="connsiteX14" fmla="*/ 1764792 w 3209544"/>
              <a:gd name="connsiteY14" fmla="*/ 384048 h 2176272"/>
              <a:gd name="connsiteX15" fmla="*/ 1600200 w 3209544"/>
              <a:gd name="connsiteY15" fmla="*/ 411480 h 2176272"/>
              <a:gd name="connsiteX16" fmla="*/ 1380744 w 3209544"/>
              <a:gd name="connsiteY16" fmla="*/ 566928 h 2176272"/>
              <a:gd name="connsiteX17" fmla="*/ 1344168 w 3209544"/>
              <a:gd name="connsiteY17" fmla="*/ 722376 h 2176272"/>
              <a:gd name="connsiteX18" fmla="*/ 1371600 w 3209544"/>
              <a:gd name="connsiteY18" fmla="*/ 859536 h 2176272"/>
              <a:gd name="connsiteX19" fmla="*/ 1143000 w 3209544"/>
              <a:gd name="connsiteY19" fmla="*/ 1179576 h 2176272"/>
              <a:gd name="connsiteX20" fmla="*/ 978408 w 3209544"/>
              <a:gd name="connsiteY20" fmla="*/ 1307592 h 2176272"/>
              <a:gd name="connsiteX21" fmla="*/ 886968 w 3209544"/>
              <a:gd name="connsiteY21" fmla="*/ 1124712 h 2176272"/>
              <a:gd name="connsiteX22" fmla="*/ 886968 w 3209544"/>
              <a:gd name="connsiteY22" fmla="*/ 841248 h 2176272"/>
              <a:gd name="connsiteX23" fmla="*/ 832104 w 3209544"/>
              <a:gd name="connsiteY23" fmla="*/ 713232 h 2176272"/>
              <a:gd name="connsiteX24" fmla="*/ 768096 w 3209544"/>
              <a:gd name="connsiteY24" fmla="*/ 640080 h 2176272"/>
              <a:gd name="connsiteX25" fmla="*/ 612648 w 3209544"/>
              <a:gd name="connsiteY25" fmla="*/ 585216 h 2176272"/>
              <a:gd name="connsiteX26" fmla="*/ 566928 w 3209544"/>
              <a:gd name="connsiteY26" fmla="*/ 621792 h 2176272"/>
              <a:gd name="connsiteX27" fmla="*/ 411480 w 3209544"/>
              <a:gd name="connsiteY27" fmla="*/ 1152144 h 2176272"/>
              <a:gd name="connsiteX28" fmla="*/ 347472 w 3209544"/>
              <a:gd name="connsiteY28" fmla="*/ 1426464 h 2176272"/>
              <a:gd name="connsiteX29" fmla="*/ 320040 w 3209544"/>
              <a:gd name="connsiteY29" fmla="*/ 1453896 h 2176272"/>
              <a:gd name="connsiteX30" fmla="*/ 237744 w 3209544"/>
              <a:gd name="connsiteY30" fmla="*/ 1472184 h 2176272"/>
              <a:gd name="connsiteX31" fmla="*/ 137160 w 3209544"/>
              <a:gd name="connsiteY31" fmla="*/ 1527048 h 2176272"/>
              <a:gd name="connsiteX32" fmla="*/ 118872 w 3209544"/>
              <a:gd name="connsiteY32" fmla="*/ 1563624 h 2176272"/>
              <a:gd name="connsiteX33" fmla="*/ 91440 w 3209544"/>
              <a:gd name="connsiteY33" fmla="*/ 1664208 h 2176272"/>
              <a:gd name="connsiteX34" fmla="*/ 0 w 3209544"/>
              <a:gd name="connsiteY34" fmla="*/ 1792224 h 2176272"/>
              <a:gd name="connsiteX35" fmla="*/ 18288 w 3209544"/>
              <a:gd name="connsiteY35" fmla="*/ 1847088 h 2176272"/>
              <a:gd name="connsiteX36" fmla="*/ 45720 w 3209544"/>
              <a:gd name="connsiteY36" fmla="*/ 1856232 h 2176272"/>
              <a:gd name="connsiteX37" fmla="*/ 201168 w 3209544"/>
              <a:gd name="connsiteY37" fmla="*/ 1874520 h 2176272"/>
              <a:gd name="connsiteX38" fmla="*/ 292608 w 3209544"/>
              <a:gd name="connsiteY38" fmla="*/ 1947672 h 2176272"/>
              <a:gd name="connsiteX39" fmla="*/ 219456 w 3209544"/>
              <a:gd name="connsiteY39" fmla="*/ 1993392 h 2176272"/>
              <a:gd name="connsiteX40" fmla="*/ 54864 w 3209544"/>
              <a:gd name="connsiteY40" fmla="*/ 2029968 h 2176272"/>
              <a:gd name="connsiteX41" fmla="*/ 27432 w 3209544"/>
              <a:gd name="connsiteY41" fmla="*/ 2039112 h 2176272"/>
              <a:gd name="connsiteX42" fmla="*/ 54864 w 3209544"/>
              <a:gd name="connsiteY42" fmla="*/ 2121408 h 2176272"/>
              <a:gd name="connsiteX43" fmla="*/ 73152 w 3209544"/>
              <a:gd name="connsiteY43" fmla="*/ 2176272 h 217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209544" h="2176272">
                <a:moveTo>
                  <a:pt x="73152" y="2176272"/>
                </a:moveTo>
                <a:cubicBezTo>
                  <a:pt x="67056" y="2167128"/>
                  <a:pt x="44240" y="2151652"/>
                  <a:pt x="54864" y="2148840"/>
                </a:cubicBezTo>
                <a:cubicBezTo>
                  <a:pt x="284988" y="2125980"/>
                  <a:pt x="608076" y="1952244"/>
                  <a:pt x="1072896" y="1886712"/>
                </a:cubicBezTo>
                <a:cubicBezTo>
                  <a:pt x="1932557" y="1730934"/>
                  <a:pt x="2146559" y="1914664"/>
                  <a:pt x="2843784" y="1755648"/>
                </a:cubicBezTo>
                <a:cubicBezTo>
                  <a:pt x="2892389" y="1702183"/>
                  <a:pt x="3080722" y="1528068"/>
                  <a:pt x="3099816" y="1417320"/>
                </a:cubicBezTo>
                <a:cubicBezTo>
                  <a:pt x="3107231" y="1374314"/>
                  <a:pt x="3081528" y="1331976"/>
                  <a:pt x="3072384" y="1289304"/>
                </a:cubicBezTo>
                <a:cubicBezTo>
                  <a:pt x="3200088" y="927476"/>
                  <a:pt x="3209544" y="989625"/>
                  <a:pt x="3209544" y="566928"/>
                </a:cubicBezTo>
                <a:cubicBezTo>
                  <a:pt x="3209544" y="422572"/>
                  <a:pt x="3208165" y="329876"/>
                  <a:pt x="3136392" y="219456"/>
                </a:cubicBezTo>
                <a:cubicBezTo>
                  <a:pt x="3115119" y="186729"/>
                  <a:pt x="3096074" y="149124"/>
                  <a:pt x="3063240" y="128016"/>
                </a:cubicBezTo>
                <a:cubicBezTo>
                  <a:pt x="2941548" y="49785"/>
                  <a:pt x="2734865" y="25765"/>
                  <a:pt x="2606040" y="0"/>
                </a:cubicBezTo>
                <a:cubicBezTo>
                  <a:pt x="2514600" y="54864"/>
                  <a:pt x="2421356" y="106827"/>
                  <a:pt x="2331720" y="164592"/>
                </a:cubicBezTo>
                <a:cubicBezTo>
                  <a:pt x="2284063" y="195304"/>
                  <a:pt x="2245618" y="240527"/>
                  <a:pt x="2194560" y="265176"/>
                </a:cubicBezTo>
                <a:cubicBezTo>
                  <a:pt x="2155259" y="284149"/>
                  <a:pt x="2109216" y="283464"/>
                  <a:pt x="2066544" y="292608"/>
                </a:cubicBezTo>
                <a:cubicBezTo>
                  <a:pt x="2011680" y="320040"/>
                  <a:pt x="1960656" y="357115"/>
                  <a:pt x="1901952" y="374904"/>
                </a:cubicBezTo>
                <a:cubicBezTo>
                  <a:pt x="1858100" y="388193"/>
                  <a:pt x="1810281" y="378534"/>
                  <a:pt x="1764792" y="384048"/>
                </a:cubicBezTo>
                <a:cubicBezTo>
                  <a:pt x="1709575" y="390741"/>
                  <a:pt x="1655064" y="402336"/>
                  <a:pt x="1600200" y="411480"/>
                </a:cubicBezTo>
                <a:cubicBezTo>
                  <a:pt x="1512875" y="451173"/>
                  <a:pt x="1435385" y="473716"/>
                  <a:pt x="1380744" y="566928"/>
                </a:cubicBezTo>
                <a:cubicBezTo>
                  <a:pt x="1353824" y="612850"/>
                  <a:pt x="1356360" y="670560"/>
                  <a:pt x="1344168" y="722376"/>
                </a:cubicBezTo>
                <a:cubicBezTo>
                  <a:pt x="1353312" y="768096"/>
                  <a:pt x="1380193" y="813709"/>
                  <a:pt x="1371600" y="859536"/>
                </a:cubicBezTo>
                <a:cubicBezTo>
                  <a:pt x="1351547" y="966488"/>
                  <a:pt x="1207325" y="1113107"/>
                  <a:pt x="1143000" y="1179576"/>
                </a:cubicBezTo>
                <a:cubicBezTo>
                  <a:pt x="1024127" y="1302411"/>
                  <a:pt x="1067517" y="1285315"/>
                  <a:pt x="978408" y="1307592"/>
                </a:cubicBezTo>
                <a:cubicBezTo>
                  <a:pt x="947928" y="1246632"/>
                  <a:pt x="908521" y="1189370"/>
                  <a:pt x="886968" y="1124712"/>
                </a:cubicBezTo>
                <a:cubicBezTo>
                  <a:pt x="867249" y="1065554"/>
                  <a:pt x="884415" y="887204"/>
                  <a:pt x="886968" y="841248"/>
                </a:cubicBezTo>
                <a:cubicBezTo>
                  <a:pt x="868763" y="786632"/>
                  <a:pt x="865288" y="756371"/>
                  <a:pt x="832104" y="713232"/>
                </a:cubicBezTo>
                <a:cubicBezTo>
                  <a:pt x="812349" y="687550"/>
                  <a:pt x="796083" y="656406"/>
                  <a:pt x="768096" y="640080"/>
                </a:cubicBezTo>
                <a:cubicBezTo>
                  <a:pt x="720633" y="612393"/>
                  <a:pt x="664464" y="603504"/>
                  <a:pt x="612648" y="585216"/>
                </a:cubicBezTo>
                <a:cubicBezTo>
                  <a:pt x="597408" y="597408"/>
                  <a:pt x="576798" y="604955"/>
                  <a:pt x="566928" y="621792"/>
                </a:cubicBezTo>
                <a:cubicBezTo>
                  <a:pt x="420968" y="870783"/>
                  <a:pt x="460485" y="852666"/>
                  <a:pt x="411480" y="1152144"/>
                </a:cubicBezTo>
                <a:cubicBezTo>
                  <a:pt x="402322" y="1208107"/>
                  <a:pt x="386578" y="1354769"/>
                  <a:pt x="347472" y="1426464"/>
                </a:cubicBezTo>
                <a:cubicBezTo>
                  <a:pt x="341280" y="1437817"/>
                  <a:pt x="331977" y="1448922"/>
                  <a:pt x="320040" y="1453896"/>
                </a:cubicBezTo>
                <a:cubicBezTo>
                  <a:pt x="294100" y="1464704"/>
                  <a:pt x="265176" y="1466088"/>
                  <a:pt x="237744" y="1472184"/>
                </a:cubicBezTo>
                <a:cubicBezTo>
                  <a:pt x="204216" y="1490472"/>
                  <a:pt x="167431" y="1503762"/>
                  <a:pt x="137160" y="1527048"/>
                </a:cubicBezTo>
                <a:cubicBezTo>
                  <a:pt x="126356" y="1535359"/>
                  <a:pt x="123183" y="1550692"/>
                  <a:pt x="118872" y="1563624"/>
                </a:cubicBezTo>
                <a:cubicBezTo>
                  <a:pt x="107882" y="1596593"/>
                  <a:pt x="102430" y="1631239"/>
                  <a:pt x="91440" y="1664208"/>
                </a:cubicBezTo>
                <a:cubicBezTo>
                  <a:pt x="65228" y="1742844"/>
                  <a:pt x="63386" y="1728838"/>
                  <a:pt x="0" y="1792224"/>
                </a:cubicBezTo>
                <a:cubicBezTo>
                  <a:pt x="6096" y="1810512"/>
                  <a:pt x="7083" y="1831401"/>
                  <a:pt x="18288" y="1847088"/>
                </a:cubicBezTo>
                <a:cubicBezTo>
                  <a:pt x="23890" y="1854931"/>
                  <a:pt x="36188" y="1854802"/>
                  <a:pt x="45720" y="1856232"/>
                </a:cubicBezTo>
                <a:cubicBezTo>
                  <a:pt x="97316" y="1863971"/>
                  <a:pt x="149352" y="1868424"/>
                  <a:pt x="201168" y="1874520"/>
                </a:cubicBezTo>
                <a:cubicBezTo>
                  <a:pt x="231648" y="1898904"/>
                  <a:pt x="286673" y="1909092"/>
                  <a:pt x="292608" y="1947672"/>
                </a:cubicBezTo>
                <a:cubicBezTo>
                  <a:pt x="296980" y="1976092"/>
                  <a:pt x="244828" y="1979860"/>
                  <a:pt x="219456" y="1993392"/>
                </a:cubicBezTo>
                <a:cubicBezTo>
                  <a:pt x="146988" y="2032042"/>
                  <a:pt x="145957" y="2021687"/>
                  <a:pt x="54864" y="2029968"/>
                </a:cubicBezTo>
                <a:cubicBezTo>
                  <a:pt x="45720" y="2033016"/>
                  <a:pt x="29770" y="2029761"/>
                  <a:pt x="27432" y="2039112"/>
                </a:cubicBezTo>
                <a:cubicBezTo>
                  <a:pt x="14996" y="2088855"/>
                  <a:pt x="30456" y="2097000"/>
                  <a:pt x="54864" y="2121408"/>
                </a:cubicBezTo>
                <a:lnTo>
                  <a:pt x="73152" y="2176272"/>
                </a:lnTo>
                <a:close/>
              </a:path>
            </a:pathLst>
          </a:custGeom>
          <a:solidFill>
            <a:schemeClr val="accent2">
              <a:lumMod val="20000"/>
              <a:lumOff val="80000"/>
              <a:alpha val="5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a:xfrm>
            <a:off x="533400" y="5943600"/>
            <a:ext cx="8229600" cy="685800"/>
          </a:xfrm>
        </p:spPr>
        <p:txBody>
          <a:bodyPr>
            <a:normAutofit/>
          </a:bodyPr>
          <a:lstStyle/>
          <a:p>
            <a:r>
              <a:rPr lang="en-US" sz="3200" dirty="0" smtClean="0"/>
              <a:t>Ocean Currents</a:t>
            </a:r>
            <a:endParaRPr lang="en-US" sz="3200" dirty="0"/>
          </a:p>
        </p:txBody>
      </p:sp>
      <p:pic>
        <p:nvPicPr>
          <p:cNvPr id="45" name="Content Placeholder 44" descr="colorcoho.tif"/>
          <p:cNvPicPr>
            <a:picLocks noGrp="1" noChangeAspect="1"/>
          </p:cNvPicPr>
          <p:nvPr>
            <p:ph idx="1"/>
          </p:nvPr>
        </p:nvPicPr>
        <p:blipFill>
          <a:blip r:embed="rId4" cstate="print"/>
          <a:stretch>
            <a:fillRect/>
          </a:stretch>
        </p:blipFill>
        <p:spPr>
          <a:xfrm>
            <a:off x="7848600" y="2895600"/>
            <a:ext cx="471221" cy="162458"/>
          </a:xfrm>
        </p:spPr>
      </p:pic>
      <p:cxnSp>
        <p:nvCxnSpPr>
          <p:cNvPr id="14" name="Straight Connector 13"/>
          <p:cNvCxnSpPr/>
          <p:nvPr/>
        </p:nvCxnSpPr>
        <p:spPr>
          <a:xfrm>
            <a:off x="228600" y="5791200"/>
            <a:ext cx="86106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3017520" y="2717292"/>
            <a:ext cx="5050536" cy="1543812"/>
          </a:xfrm>
          <a:custGeom>
            <a:avLst/>
            <a:gdLst>
              <a:gd name="connsiteX0" fmla="*/ 0 w 6211824"/>
              <a:gd name="connsiteY0" fmla="*/ 1173480 h 1658112"/>
              <a:gd name="connsiteX1" fmla="*/ 2368296 w 6211824"/>
              <a:gd name="connsiteY1" fmla="*/ 167640 h 1658112"/>
              <a:gd name="connsiteX2" fmla="*/ 4782312 w 6211824"/>
              <a:gd name="connsiteY2" fmla="*/ 167640 h 1658112"/>
              <a:gd name="connsiteX3" fmla="*/ 5522976 w 6211824"/>
              <a:gd name="connsiteY3" fmla="*/ 487680 h 1658112"/>
              <a:gd name="connsiteX4" fmla="*/ 5971032 w 6211824"/>
              <a:gd name="connsiteY4" fmla="*/ 1182624 h 1658112"/>
              <a:gd name="connsiteX5" fmla="*/ 6172200 w 6211824"/>
              <a:gd name="connsiteY5" fmla="*/ 1557528 h 1658112"/>
              <a:gd name="connsiteX6" fmla="*/ 6208776 w 6211824"/>
              <a:gd name="connsiteY6" fmla="*/ 1658112 h 1658112"/>
              <a:gd name="connsiteX0" fmla="*/ 0 w 6211824"/>
              <a:gd name="connsiteY0" fmla="*/ 1062736 h 1547368"/>
              <a:gd name="connsiteX1" fmla="*/ 1005840 w 6211824"/>
              <a:gd name="connsiteY1" fmla="*/ 398272 h 1547368"/>
              <a:gd name="connsiteX2" fmla="*/ 2368296 w 6211824"/>
              <a:gd name="connsiteY2" fmla="*/ 56896 h 1547368"/>
              <a:gd name="connsiteX3" fmla="*/ 4782312 w 6211824"/>
              <a:gd name="connsiteY3" fmla="*/ 56896 h 1547368"/>
              <a:gd name="connsiteX4" fmla="*/ 5522976 w 6211824"/>
              <a:gd name="connsiteY4" fmla="*/ 376936 h 1547368"/>
              <a:gd name="connsiteX5" fmla="*/ 5971032 w 6211824"/>
              <a:gd name="connsiteY5" fmla="*/ 1071880 h 1547368"/>
              <a:gd name="connsiteX6" fmla="*/ 6172200 w 6211824"/>
              <a:gd name="connsiteY6" fmla="*/ 1446784 h 1547368"/>
              <a:gd name="connsiteX7" fmla="*/ 6208776 w 6211824"/>
              <a:gd name="connsiteY7" fmla="*/ 1547368 h 1547368"/>
              <a:gd name="connsiteX0" fmla="*/ 158496 w 6370320"/>
              <a:gd name="connsiteY0" fmla="*/ 1062736 h 1547368"/>
              <a:gd name="connsiteX1" fmla="*/ 167640 w 6370320"/>
              <a:gd name="connsiteY1" fmla="*/ 1053592 h 1547368"/>
              <a:gd name="connsiteX2" fmla="*/ 1164336 w 6370320"/>
              <a:gd name="connsiteY2" fmla="*/ 398272 h 1547368"/>
              <a:gd name="connsiteX3" fmla="*/ 2526792 w 6370320"/>
              <a:gd name="connsiteY3" fmla="*/ 56896 h 1547368"/>
              <a:gd name="connsiteX4" fmla="*/ 4940808 w 6370320"/>
              <a:gd name="connsiteY4" fmla="*/ 56896 h 1547368"/>
              <a:gd name="connsiteX5" fmla="*/ 5681472 w 6370320"/>
              <a:gd name="connsiteY5" fmla="*/ 376936 h 1547368"/>
              <a:gd name="connsiteX6" fmla="*/ 6129528 w 6370320"/>
              <a:gd name="connsiteY6" fmla="*/ 1071880 h 1547368"/>
              <a:gd name="connsiteX7" fmla="*/ 6330696 w 6370320"/>
              <a:gd name="connsiteY7" fmla="*/ 1446784 h 1547368"/>
              <a:gd name="connsiteX8" fmla="*/ 6367272 w 6370320"/>
              <a:gd name="connsiteY8" fmla="*/ 1547368 h 1547368"/>
              <a:gd name="connsiteX0" fmla="*/ 0 w 6211824"/>
              <a:gd name="connsiteY0" fmla="*/ 1062736 h 1547368"/>
              <a:gd name="connsiteX1" fmla="*/ 1005840 w 6211824"/>
              <a:gd name="connsiteY1" fmla="*/ 398272 h 1547368"/>
              <a:gd name="connsiteX2" fmla="*/ 2368296 w 6211824"/>
              <a:gd name="connsiteY2" fmla="*/ 56896 h 1547368"/>
              <a:gd name="connsiteX3" fmla="*/ 4782312 w 6211824"/>
              <a:gd name="connsiteY3" fmla="*/ 56896 h 1547368"/>
              <a:gd name="connsiteX4" fmla="*/ 5522976 w 6211824"/>
              <a:gd name="connsiteY4" fmla="*/ 376936 h 1547368"/>
              <a:gd name="connsiteX5" fmla="*/ 5971032 w 6211824"/>
              <a:gd name="connsiteY5" fmla="*/ 1071880 h 1547368"/>
              <a:gd name="connsiteX6" fmla="*/ 6172200 w 6211824"/>
              <a:gd name="connsiteY6" fmla="*/ 1446784 h 1547368"/>
              <a:gd name="connsiteX7" fmla="*/ 6208776 w 6211824"/>
              <a:gd name="connsiteY7" fmla="*/ 1547368 h 1547368"/>
              <a:gd name="connsiteX0" fmla="*/ 0 w 6211824"/>
              <a:gd name="connsiteY0" fmla="*/ 1062736 h 1547368"/>
              <a:gd name="connsiteX1" fmla="*/ 1005840 w 6211824"/>
              <a:gd name="connsiteY1" fmla="*/ 398272 h 1547368"/>
              <a:gd name="connsiteX2" fmla="*/ 2368296 w 6211824"/>
              <a:gd name="connsiteY2" fmla="*/ 56896 h 1547368"/>
              <a:gd name="connsiteX3" fmla="*/ 4782312 w 6211824"/>
              <a:gd name="connsiteY3" fmla="*/ 56896 h 1547368"/>
              <a:gd name="connsiteX4" fmla="*/ 5522976 w 6211824"/>
              <a:gd name="connsiteY4" fmla="*/ 376936 h 1547368"/>
              <a:gd name="connsiteX5" fmla="*/ 5971032 w 6211824"/>
              <a:gd name="connsiteY5" fmla="*/ 1071880 h 1547368"/>
              <a:gd name="connsiteX6" fmla="*/ 6172200 w 6211824"/>
              <a:gd name="connsiteY6" fmla="*/ 1446784 h 1547368"/>
              <a:gd name="connsiteX7" fmla="*/ 6208776 w 6211824"/>
              <a:gd name="connsiteY7" fmla="*/ 1547368 h 1547368"/>
              <a:gd name="connsiteX0" fmla="*/ 0 w 5205984"/>
              <a:gd name="connsiteY0" fmla="*/ 398272 h 1547368"/>
              <a:gd name="connsiteX1" fmla="*/ 1362456 w 5205984"/>
              <a:gd name="connsiteY1" fmla="*/ 56896 h 1547368"/>
              <a:gd name="connsiteX2" fmla="*/ 3776472 w 5205984"/>
              <a:gd name="connsiteY2" fmla="*/ 56896 h 1547368"/>
              <a:gd name="connsiteX3" fmla="*/ 4517136 w 5205984"/>
              <a:gd name="connsiteY3" fmla="*/ 376936 h 1547368"/>
              <a:gd name="connsiteX4" fmla="*/ 4965192 w 5205984"/>
              <a:gd name="connsiteY4" fmla="*/ 1071880 h 1547368"/>
              <a:gd name="connsiteX5" fmla="*/ 5166360 w 5205984"/>
              <a:gd name="connsiteY5" fmla="*/ 1446784 h 1547368"/>
              <a:gd name="connsiteX6" fmla="*/ 5202936 w 5205984"/>
              <a:gd name="connsiteY6" fmla="*/ 1547368 h 1547368"/>
              <a:gd name="connsiteX0" fmla="*/ 0 w 5053584"/>
              <a:gd name="connsiteY0" fmla="*/ 398272 h 1547368"/>
              <a:gd name="connsiteX1" fmla="*/ 1210056 w 5053584"/>
              <a:gd name="connsiteY1" fmla="*/ 56896 h 1547368"/>
              <a:gd name="connsiteX2" fmla="*/ 3624072 w 5053584"/>
              <a:gd name="connsiteY2" fmla="*/ 56896 h 1547368"/>
              <a:gd name="connsiteX3" fmla="*/ 4364736 w 5053584"/>
              <a:gd name="connsiteY3" fmla="*/ 376936 h 1547368"/>
              <a:gd name="connsiteX4" fmla="*/ 4812792 w 5053584"/>
              <a:gd name="connsiteY4" fmla="*/ 1071880 h 1547368"/>
              <a:gd name="connsiteX5" fmla="*/ 5013960 w 5053584"/>
              <a:gd name="connsiteY5" fmla="*/ 1446784 h 1547368"/>
              <a:gd name="connsiteX6" fmla="*/ 5050536 w 5053584"/>
              <a:gd name="connsiteY6" fmla="*/ 1547368 h 1547368"/>
              <a:gd name="connsiteX0" fmla="*/ 198628 w 5252212"/>
              <a:gd name="connsiteY0" fmla="*/ 394716 h 1543812"/>
              <a:gd name="connsiteX1" fmla="*/ 201676 w 5252212"/>
              <a:gd name="connsiteY1" fmla="*/ 239268 h 1543812"/>
              <a:gd name="connsiteX2" fmla="*/ 1408684 w 5252212"/>
              <a:gd name="connsiteY2" fmla="*/ 53340 h 1543812"/>
              <a:gd name="connsiteX3" fmla="*/ 3822700 w 5252212"/>
              <a:gd name="connsiteY3" fmla="*/ 53340 h 1543812"/>
              <a:gd name="connsiteX4" fmla="*/ 4563364 w 5252212"/>
              <a:gd name="connsiteY4" fmla="*/ 373380 h 1543812"/>
              <a:gd name="connsiteX5" fmla="*/ 5011420 w 5252212"/>
              <a:gd name="connsiteY5" fmla="*/ 1068324 h 1543812"/>
              <a:gd name="connsiteX6" fmla="*/ 5212588 w 5252212"/>
              <a:gd name="connsiteY6" fmla="*/ 1443228 h 1543812"/>
              <a:gd name="connsiteX7" fmla="*/ 5249164 w 5252212"/>
              <a:gd name="connsiteY7" fmla="*/ 1543812 h 1543812"/>
              <a:gd name="connsiteX0" fmla="*/ 0 w 5050536"/>
              <a:gd name="connsiteY0" fmla="*/ 239268 h 1543812"/>
              <a:gd name="connsiteX1" fmla="*/ 1207008 w 5050536"/>
              <a:gd name="connsiteY1" fmla="*/ 53340 h 1543812"/>
              <a:gd name="connsiteX2" fmla="*/ 3621024 w 5050536"/>
              <a:gd name="connsiteY2" fmla="*/ 53340 h 1543812"/>
              <a:gd name="connsiteX3" fmla="*/ 4361688 w 5050536"/>
              <a:gd name="connsiteY3" fmla="*/ 373380 h 1543812"/>
              <a:gd name="connsiteX4" fmla="*/ 4809744 w 5050536"/>
              <a:gd name="connsiteY4" fmla="*/ 1068324 h 1543812"/>
              <a:gd name="connsiteX5" fmla="*/ 5010912 w 5050536"/>
              <a:gd name="connsiteY5" fmla="*/ 1443228 h 1543812"/>
              <a:gd name="connsiteX6" fmla="*/ 5047488 w 5050536"/>
              <a:gd name="connsiteY6" fmla="*/ 1543812 h 154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0536" h="1543812">
                <a:moveTo>
                  <a:pt x="0" y="239268"/>
                </a:moveTo>
                <a:cubicBezTo>
                  <a:pt x="201676" y="182372"/>
                  <a:pt x="603504" y="84328"/>
                  <a:pt x="1207008" y="53340"/>
                </a:cubicBezTo>
                <a:cubicBezTo>
                  <a:pt x="1810512" y="22352"/>
                  <a:pt x="3095244" y="0"/>
                  <a:pt x="3621024" y="53340"/>
                </a:cubicBezTo>
                <a:cubicBezTo>
                  <a:pt x="4146804" y="106680"/>
                  <a:pt x="4163568" y="204216"/>
                  <a:pt x="4361688" y="373380"/>
                </a:cubicBezTo>
                <a:cubicBezTo>
                  <a:pt x="4559808" y="542544"/>
                  <a:pt x="4701540" y="890016"/>
                  <a:pt x="4809744" y="1068324"/>
                </a:cubicBezTo>
                <a:cubicBezTo>
                  <a:pt x="4917948" y="1246632"/>
                  <a:pt x="4971288" y="1363980"/>
                  <a:pt x="5010912" y="1443228"/>
                </a:cubicBezTo>
                <a:cubicBezTo>
                  <a:pt x="5050536" y="1522476"/>
                  <a:pt x="5049012" y="1533144"/>
                  <a:pt x="5047488" y="1543812"/>
                </a:cubicBezTo>
              </a:path>
            </a:pathLst>
          </a:custGeom>
          <a:ln w="25400">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1295400" y="3810000"/>
            <a:ext cx="6690360" cy="1612392"/>
          </a:xfrm>
          <a:custGeom>
            <a:avLst/>
            <a:gdLst>
              <a:gd name="connsiteX0" fmla="*/ 6809232 w 6874764"/>
              <a:gd name="connsiteY0" fmla="*/ 493776 h 1612392"/>
              <a:gd name="connsiteX1" fmla="*/ 6690360 w 6874764"/>
              <a:gd name="connsiteY1" fmla="*/ 1216152 h 1612392"/>
              <a:gd name="connsiteX2" fmla="*/ 5702808 w 6874764"/>
              <a:gd name="connsiteY2" fmla="*/ 1563624 h 1612392"/>
              <a:gd name="connsiteX3" fmla="*/ 2612136 w 6874764"/>
              <a:gd name="connsiteY3" fmla="*/ 1508760 h 1612392"/>
              <a:gd name="connsiteX4" fmla="*/ 545592 w 6874764"/>
              <a:gd name="connsiteY4" fmla="*/ 1088136 h 1612392"/>
              <a:gd name="connsiteX5" fmla="*/ 42672 w 6874764"/>
              <a:gd name="connsiteY5" fmla="*/ 384048 h 1612392"/>
              <a:gd name="connsiteX6" fmla="*/ 289560 w 6874764"/>
              <a:gd name="connsiteY6" fmla="*/ 0 h 1612392"/>
              <a:gd name="connsiteX0" fmla="*/ 6809232 w 6875780"/>
              <a:gd name="connsiteY0" fmla="*/ 493776 h 1612392"/>
              <a:gd name="connsiteX1" fmla="*/ 6815328 w 6875780"/>
              <a:gd name="connsiteY1" fmla="*/ 1030224 h 1612392"/>
              <a:gd name="connsiteX2" fmla="*/ 6690360 w 6875780"/>
              <a:gd name="connsiteY2" fmla="*/ 1216152 h 1612392"/>
              <a:gd name="connsiteX3" fmla="*/ 5702808 w 6875780"/>
              <a:gd name="connsiteY3" fmla="*/ 1563624 h 1612392"/>
              <a:gd name="connsiteX4" fmla="*/ 2612136 w 6875780"/>
              <a:gd name="connsiteY4" fmla="*/ 1508760 h 1612392"/>
              <a:gd name="connsiteX5" fmla="*/ 545592 w 6875780"/>
              <a:gd name="connsiteY5" fmla="*/ 1088136 h 1612392"/>
              <a:gd name="connsiteX6" fmla="*/ 42672 w 6875780"/>
              <a:gd name="connsiteY6" fmla="*/ 384048 h 1612392"/>
              <a:gd name="connsiteX7" fmla="*/ 289560 w 6875780"/>
              <a:gd name="connsiteY7" fmla="*/ 0 h 1612392"/>
              <a:gd name="connsiteX0" fmla="*/ 6815328 w 6875780"/>
              <a:gd name="connsiteY0" fmla="*/ 1030224 h 1612392"/>
              <a:gd name="connsiteX1" fmla="*/ 6690360 w 6875780"/>
              <a:gd name="connsiteY1" fmla="*/ 1216152 h 1612392"/>
              <a:gd name="connsiteX2" fmla="*/ 5702808 w 6875780"/>
              <a:gd name="connsiteY2" fmla="*/ 1563624 h 1612392"/>
              <a:gd name="connsiteX3" fmla="*/ 2612136 w 6875780"/>
              <a:gd name="connsiteY3" fmla="*/ 1508760 h 1612392"/>
              <a:gd name="connsiteX4" fmla="*/ 545592 w 6875780"/>
              <a:gd name="connsiteY4" fmla="*/ 1088136 h 1612392"/>
              <a:gd name="connsiteX5" fmla="*/ 42672 w 6875780"/>
              <a:gd name="connsiteY5" fmla="*/ 384048 h 1612392"/>
              <a:gd name="connsiteX6" fmla="*/ 289560 w 6875780"/>
              <a:gd name="connsiteY6" fmla="*/ 0 h 1612392"/>
              <a:gd name="connsiteX0" fmla="*/ 6690360 w 6690360"/>
              <a:gd name="connsiteY0" fmla="*/ 1216152 h 1612392"/>
              <a:gd name="connsiteX1" fmla="*/ 5702808 w 6690360"/>
              <a:gd name="connsiteY1" fmla="*/ 1563624 h 1612392"/>
              <a:gd name="connsiteX2" fmla="*/ 2612136 w 6690360"/>
              <a:gd name="connsiteY2" fmla="*/ 1508760 h 1612392"/>
              <a:gd name="connsiteX3" fmla="*/ 545592 w 6690360"/>
              <a:gd name="connsiteY3" fmla="*/ 1088136 h 1612392"/>
              <a:gd name="connsiteX4" fmla="*/ 42672 w 6690360"/>
              <a:gd name="connsiteY4" fmla="*/ 384048 h 1612392"/>
              <a:gd name="connsiteX5" fmla="*/ 289560 w 6690360"/>
              <a:gd name="connsiteY5" fmla="*/ 0 h 1612392"/>
              <a:gd name="connsiteX0" fmla="*/ 6690360 w 6690360"/>
              <a:gd name="connsiteY0" fmla="*/ 1216152 h 1612392"/>
              <a:gd name="connsiteX1" fmla="*/ 5702808 w 6690360"/>
              <a:gd name="connsiteY1" fmla="*/ 1563624 h 1612392"/>
              <a:gd name="connsiteX2" fmla="*/ 2612136 w 6690360"/>
              <a:gd name="connsiteY2" fmla="*/ 1508760 h 1612392"/>
              <a:gd name="connsiteX3" fmla="*/ 545592 w 6690360"/>
              <a:gd name="connsiteY3" fmla="*/ 1088136 h 1612392"/>
              <a:gd name="connsiteX4" fmla="*/ 42672 w 6690360"/>
              <a:gd name="connsiteY4" fmla="*/ 384048 h 1612392"/>
              <a:gd name="connsiteX5" fmla="*/ 289560 w 6690360"/>
              <a:gd name="connsiteY5" fmla="*/ 0 h 161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0360" h="1612392">
                <a:moveTo>
                  <a:pt x="6690360" y="1216152"/>
                </a:moveTo>
                <a:cubicBezTo>
                  <a:pt x="6504940" y="1305052"/>
                  <a:pt x="6382512" y="1514856"/>
                  <a:pt x="5702808" y="1563624"/>
                </a:cubicBezTo>
                <a:cubicBezTo>
                  <a:pt x="5023104" y="1612392"/>
                  <a:pt x="3471672" y="1588008"/>
                  <a:pt x="2612136" y="1508760"/>
                </a:cubicBezTo>
                <a:cubicBezTo>
                  <a:pt x="1752600" y="1429512"/>
                  <a:pt x="973836" y="1275588"/>
                  <a:pt x="545592" y="1088136"/>
                </a:cubicBezTo>
                <a:cubicBezTo>
                  <a:pt x="117348" y="900684"/>
                  <a:pt x="85344" y="565404"/>
                  <a:pt x="42672" y="384048"/>
                </a:cubicBezTo>
                <a:cubicBezTo>
                  <a:pt x="0" y="202692"/>
                  <a:pt x="144780" y="101346"/>
                  <a:pt x="289560" y="0"/>
                </a:cubicBezTo>
              </a:path>
            </a:pathLst>
          </a:custGeom>
          <a:ln w="254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Arrow Connector 22"/>
          <p:cNvCxnSpPr/>
          <p:nvPr/>
        </p:nvCxnSpPr>
        <p:spPr>
          <a:xfrm>
            <a:off x="1524000" y="5638800"/>
            <a:ext cx="60960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1664208" y="3124200"/>
            <a:ext cx="1078992" cy="670560"/>
          </a:xfrm>
          <a:custGeom>
            <a:avLst/>
            <a:gdLst>
              <a:gd name="connsiteX0" fmla="*/ 0 w 1280160"/>
              <a:gd name="connsiteY0" fmla="*/ 707136 h 707136"/>
              <a:gd name="connsiteX1" fmla="*/ 1124712 w 1280160"/>
              <a:gd name="connsiteY1" fmla="*/ 85344 h 707136"/>
              <a:gd name="connsiteX2" fmla="*/ 932688 w 1280160"/>
              <a:gd name="connsiteY2" fmla="*/ 195072 h 707136"/>
              <a:gd name="connsiteX3" fmla="*/ 1097280 w 1280160"/>
              <a:gd name="connsiteY3" fmla="*/ 469392 h 707136"/>
              <a:gd name="connsiteX4" fmla="*/ 786384 w 1280160"/>
              <a:gd name="connsiteY4" fmla="*/ 240792 h 707136"/>
              <a:gd name="connsiteX0" fmla="*/ 0 w 1280160"/>
              <a:gd name="connsiteY0" fmla="*/ 707136 h 707136"/>
              <a:gd name="connsiteX1" fmla="*/ 1124712 w 1280160"/>
              <a:gd name="connsiteY1" fmla="*/ 85344 h 707136"/>
              <a:gd name="connsiteX2" fmla="*/ 932688 w 1280160"/>
              <a:gd name="connsiteY2" fmla="*/ 195072 h 707136"/>
              <a:gd name="connsiteX3" fmla="*/ 1097280 w 1280160"/>
              <a:gd name="connsiteY3" fmla="*/ 469392 h 707136"/>
              <a:gd name="connsiteX0" fmla="*/ 0 w 1280160"/>
              <a:gd name="connsiteY0" fmla="*/ 707136 h 707136"/>
              <a:gd name="connsiteX1" fmla="*/ 1124712 w 1280160"/>
              <a:gd name="connsiteY1" fmla="*/ 85344 h 707136"/>
              <a:gd name="connsiteX2" fmla="*/ 932688 w 1280160"/>
              <a:gd name="connsiteY2" fmla="*/ 195072 h 707136"/>
              <a:gd name="connsiteX0" fmla="*/ 0 w 1124712"/>
              <a:gd name="connsiteY0" fmla="*/ 621792 h 621792"/>
              <a:gd name="connsiteX1" fmla="*/ 1124712 w 1124712"/>
              <a:gd name="connsiteY1" fmla="*/ 0 h 621792"/>
              <a:gd name="connsiteX0" fmla="*/ 0 w 1124712"/>
              <a:gd name="connsiteY0" fmla="*/ 621792 h 621792"/>
              <a:gd name="connsiteX1" fmla="*/ 530352 w 1124712"/>
              <a:gd name="connsiteY1" fmla="*/ 91440 h 621792"/>
              <a:gd name="connsiteX2" fmla="*/ 1124712 w 1124712"/>
              <a:gd name="connsiteY2" fmla="*/ 0 h 621792"/>
              <a:gd name="connsiteX0" fmla="*/ 0 w 1124712"/>
              <a:gd name="connsiteY0" fmla="*/ 621792 h 621792"/>
              <a:gd name="connsiteX1" fmla="*/ 530352 w 1124712"/>
              <a:gd name="connsiteY1" fmla="*/ 91440 h 621792"/>
              <a:gd name="connsiteX2" fmla="*/ 1124712 w 1124712"/>
              <a:gd name="connsiteY2" fmla="*/ 0 h 621792"/>
              <a:gd name="connsiteX0" fmla="*/ 0 w 1124712"/>
              <a:gd name="connsiteY0" fmla="*/ 633984 h 633984"/>
              <a:gd name="connsiteX1" fmla="*/ 530352 w 1124712"/>
              <a:gd name="connsiteY1" fmla="*/ 103632 h 633984"/>
              <a:gd name="connsiteX2" fmla="*/ 1124712 w 1124712"/>
              <a:gd name="connsiteY2" fmla="*/ 12192 h 633984"/>
              <a:gd name="connsiteX0" fmla="*/ 0 w 972312"/>
              <a:gd name="connsiteY0" fmla="*/ 633984 h 633984"/>
              <a:gd name="connsiteX1" fmla="*/ 530352 w 972312"/>
              <a:gd name="connsiteY1" fmla="*/ 103632 h 633984"/>
              <a:gd name="connsiteX2" fmla="*/ 972312 w 972312"/>
              <a:gd name="connsiteY2" fmla="*/ 12192 h 633984"/>
              <a:gd name="connsiteX0" fmla="*/ 0 w 972312"/>
              <a:gd name="connsiteY0" fmla="*/ 621792 h 621792"/>
              <a:gd name="connsiteX1" fmla="*/ 530352 w 972312"/>
              <a:gd name="connsiteY1" fmla="*/ 91440 h 621792"/>
              <a:gd name="connsiteX2" fmla="*/ 377952 w 972312"/>
              <a:gd name="connsiteY2" fmla="*/ 234696 h 621792"/>
              <a:gd name="connsiteX3" fmla="*/ 972312 w 972312"/>
              <a:gd name="connsiteY3" fmla="*/ 0 h 621792"/>
              <a:gd name="connsiteX0" fmla="*/ 0 w 972312"/>
              <a:gd name="connsiteY0" fmla="*/ 621792 h 621792"/>
              <a:gd name="connsiteX1" fmla="*/ 530352 w 972312"/>
              <a:gd name="connsiteY1" fmla="*/ 91440 h 621792"/>
              <a:gd name="connsiteX2" fmla="*/ 521208 w 972312"/>
              <a:gd name="connsiteY2" fmla="*/ 100584 h 621792"/>
              <a:gd name="connsiteX3" fmla="*/ 377952 w 972312"/>
              <a:gd name="connsiteY3" fmla="*/ 234696 h 621792"/>
              <a:gd name="connsiteX4" fmla="*/ 972312 w 972312"/>
              <a:gd name="connsiteY4" fmla="*/ 0 h 621792"/>
              <a:gd name="connsiteX0" fmla="*/ 0 w 972312"/>
              <a:gd name="connsiteY0" fmla="*/ 621792 h 621792"/>
              <a:gd name="connsiteX1" fmla="*/ 530352 w 972312"/>
              <a:gd name="connsiteY1" fmla="*/ 91440 h 621792"/>
              <a:gd name="connsiteX2" fmla="*/ 377952 w 972312"/>
              <a:gd name="connsiteY2" fmla="*/ 234696 h 621792"/>
              <a:gd name="connsiteX3" fmla="*/ 972312 w 972312"/>
              <a:gd name="connsiteY3" fmla="*/ 0 h 621792"/>
              <a:gd name="connsiteX0" fmla="*/ 0 w 972312"/>
              <a:gd name="connsiteY0" fmla="*/ 621792 h 621792"/>
              <a:gd name="connsiteX1" fmla="*/ 530352 w 972312"/>
              <a:gd name="connsiteY1" fmla="*/ 91440 h 621792"/>
              <a:gd name="connsiteX2" fmla="*/ 502920 w 972312"/>
              <a:gd name="connsiteY2" fmla="*/ 91440 h 621792"/>
              <a:gd name="connsiteX3" fmla="*/ 377952 w 972312"/>
              <a:gd name="connsiteY3" fmla="*/ 234696 h 621792"/>
              <a:gd name="connsiteX4" fmla="*/ 972312 w 972312"/>
              <a:gd name="connsiteY4" fmla="*/ 0 h 621792"/>
              <a:gd name="connsiteX0" fmla="*/ 0 w 972312"/>
              <a:gd name="connsiteY0" fmla="*/ 621792 h 621792"/>
              <a:gd name="connsiteX1" fmla="*/ 530352 w 972312"/>
              <a:gd name="connsiteY1" fmla="*/ 91440 h 621792"/>
              <a:gd name="connsiteX2" fmla="*/ 377952 w 972312"/>
              <a:gd name="connsiteY2" fmla="*/ 234696 h 621792"/>
              <a:gd name="connsiteX3" fmla="*/ 972312 w 972312"/>
              <a:gd name="connsiteY3" fmla="*/ 0 h 621792"/>
              <a:gd name="connsiteX0" fmla="*/ 0 w 972312"/>
              <a:gd name="connsiteY0" fmla="*/ 621792 h 621792"/>
              <a:gd name="connsiteX1" fmla="*/ 530352 w 972312"/>
              <a:gd name="connsiteY1" fmla="*/ 91440 h 621792"/>
              <a:gd name="connsiteX2" fmla="*/ 521208 w 972312"/>
              <a:gd name="connsiteY2" fmla="*/ 91440 h 621792"/>
              <a:gd name="connsiteX3" fmla="*/ 377952 w 972312"/>
              <a:gd name="connsiteY3" fmla="*/ 234696 h 621792"/>
              <a:gd name="connsiteX4" fmla="*/ 972312 w 972312"/>
              <a:gd name="connsiteY4" fmla="*/ 0 h 621792"/>
              <a:gd name="connsiteX0" fmla="*/ 0 w 972312"/>
              <a:gd name="connsiteY0" fmla="*/ 621792 h 621792"/>
              <a:gd name="connsiteX1" fmla="*/ 530352 w 972312"/>
              <a:gd name="connsiteY1" fmla="*/ 91440 h 621792"/>
              <a:gd name="connsiteX2" fmla="*/ 377952 w 972312"/>
              <a:gd name="connsiteY2" fmla="*/ 234696 h 621792"/>
              <a:gd name="connsiteX3" fmla="*/ 972312 w 972312"/>
              <a:gd name="connsiteY3" fmla="*/ 0 h 621792"/>
              <a:gd name="connsiteX0" fmla="*/ 0 w 972312"/>
              <a:gd name="connsiteY0" fmla="*/ 621792 h 621792"/>
              <a:gd name="connsiteX1" fmla="*/ 530352 w 972312"/>
              <a:gd name="connsiteY1" fmla="*/ 91440 h 621792"/>
              <a:gd name="connsiteX2" fmla="*/ 512064 w 972312"/>
              <a:gd name="connsiteY2" fmla="*/ 91440 h 621792"/>
              <a:gd name="connsiteX3" fmla="*/ 377952 w 972312"/>
              <a:gd name="connsiteY3" fmla="*/ 234696 h 621792"/>
              <a:gd name="connsiteX4" fmla="*/ 972312 w 972312"/>
              <a:gd name="connsiteY4" fmla="*/ 0 h 621792"/>
              <a:gd name="connsiteX0" fmla="*/ 0 w 972312"/>
              <a:gd name="connsiteY0" fmla="*/ 621792 h 621792"/>
              <a:gd name="connsiteX1" fmla="*/ 530352 w 972312"/>
              <a:gd name="connsiteY1" fmla="*/ 91440 h 621792"/>
              <a:gd name="connsiteX2" fmla="*/ 377952 w 972312"/>
              <a:gd name="connsiteY2" fmla="*/ 234696 h 621792"/>
              <a:gd name="connsiteX3" fmla="*/ 972312 w 972312"/>
              <a:gd name="connsiteY3" fmla="*/ 0 h 621792"/>
              <a:gd name="connsiteX0" fmla="*/ 0 w 972312"/>
              <a:gd name="connsiteY0" fmla="*/ 621792 h 621792"/>
              <a:gd name="connsiteX1" fmla="*/ 530352 w 972312"/>
              <a:gd name="connsiteY1" fmla="*/ 91440 h 621792"/>
              <a:gd name="connsiteX2" fmla="*/ 512064 w 972312"/>
              <a:gd name="connsiteY2" fmla="*/ 91440 h 621792"/>
              <a:gd name="connsiteX3" fmla="*/ 377952 w 972312"/>
              <a:gd name="connsiteY3" fmla="*/ 234696 h 621792"/>
              <a:gd name="connsiteX4" fmla="*/ 972312 w 972312"/>
              <a:gd name="connsiteY4" fmla="*/ 0 h 621792"/>
              <a:gd name="connsiteX0" fmla="*/ 0 w 972312"/>
              <a:gd name="connsiteY0" fmla="*/ 621792 h 621792"/>
              <a:gd name="connsiteX1" fmla="*/ 530352 w 972312"/>
              <a:gd name="connsiteY1" fmla="*/ 91440 h 621792"/>
              <a:gd name="connsiteX2" fmla="*/ 512064 w 972312"/>
              <a:gd name="connsiteY2" fmla="*/ 91440 h 621792"/>
              <a:gd name="connsiteX3" fmla="*/ 377952 w 972312"/>
              <a:gd name="connsiteY3" fmla="*/ 234696 h 621792"/>
              <a:gd name="connsiteX4" fmla="*/ 972312 w 972312"/>
              <a:gd name="connsiteY4" fmla="*/ 0 h 621792"/>
              <a:gd name="connsiteX0" fmla="*/ 0 w 972312"/>
              <a:gd name="connsiteY0" fmla="*/ 621792 h 621792"/>
              <a:gd name="connsiteX1" fmla="*/ 530352 w 972312"/>
              <a:gd name="connsiteY1" fmla="*/ 91440 h 621792"/>
              <a:gd name="connsiteX2" fmla="*/ 377952 w 972312"/>
              <a:gd name="connsiteY2" fmla="*/ 234696 h 621792"/>
              <a:gd name="connsiteX3" fmla="*/ 972312 w 972312"/>
              <a:gd name="connsiteY3" fmla="*/ 0 h 621792"/>
              <a:gd name="connsiteX0" fmla="*/ 0 w 972312"/>
              <a:gd name="connsiteY0" fmla="*/ 621792 h 621792"/>
              <a:gd name="connsiteX1" fmla="*/ 530352 w 972312"/>
              <a:gd name="connsiteY1" fmla="*/ 91440 h 621792"/>
              <a:gd name="connsiteX2" fmla="*/ 521208 w 972312"/>
              <a:gd name="connsiteY2" fmla="*/ 82296 h 621792"/>
              <a:gd name="connsiteX3" fmla="*/ 377952 w 972312"/>
              <a:gd name="connsiteY3" fmla="*/ 234696 h 621792"/>
              <a:gd name="connsiteX4" fmla="*/ 972312 w 972312"/>
              <a:gd name="connsiteY4" fmla="*/ 0 h 621792"/>
              <a:gd name="connsiteX0" fmla="*/ 0 w 972312"/>
              <a:gd name="connsiteY0" fmla="*/ 621792 h 621792"/>
              <a:gd name="connsiteX1" fmla="*/ 530352 w 972312"/>
              <a:gd name="connsiteY1" fmla="*/ 91440 h 621792"/>
              <a:gd name="connsiteX2" fmla="*/ 377952 w 972312"/>
              <a:gd name="connsiteY2" fmla="*/ 234696 h 621792"/>
              <a:gd name="connsiteX3" fmla="*/ 972312 w 972312"/>
              <a:gd name="connsiteY3" fmla="*/ 0 h 621792"/>
              <a:gd name="connsiteX0" fmla="*/ 0 w 972312"/>
              <a:gd name="connsiteY0" fmla="*/ 621792 h 621792"/>
              <a:gd name="connsiteX1" fmla="*/ 530352 w 972312"/>
              <a:gd name="connsiteY1" fmla="*/ 91440 h 621792"/>
              <a:gd name="connsiteX2" fmla="*/ 521208 w 972312"/>
              <a:gd name="connsiteY2" fmla="*/ 91440 h 621792"/>
              <a:gd name="connsiteX3" fmla="*/ 377952 w 972312"/>
              <a:gd name="connsiteY3" fmla="*/ 234696 h 621792"/>
              <a:gd name="connsiteX4" fmla="*/ 972312 w 972312"/>
              <a:gd name="connsiteY4" fmla="*/ 0 h 621792"/>
              <a:gd name="connsiteX0" fmla="*/ 0 w 972312"/>
              <a:gd name="connsiteY0" fmla="*/ 621792 h 621792"/>
              <a:gd name="connsiteX1" fmla="*/ 530352 w 972312"/>
              <a:gd name="connsiteY1" fmla="*/ 91440 h 621792"/>
              <a:gd name="connsiteX2" fmla="*/ 377952 w 972312"/>
              <a:gd name="connsiteY2" fmla="*/ 234696 h 621792"/>
              <a:gd name="connsiteX3" fmla="*/ 972312 w 972312"/>
              <a:gd name="connsiteY3" fmla="*/ 0 h 621792"/>
              <a:gd name="connsiteX0" fmla="*/ 0 w 972312"/>
              <a:gd name="connsiteY0" fmla="*/ 633984 h 633984"/>
              <a:gd name="connsiteX1" fmla="*/ 530352 w 972312"/>
              <a:gd name="connsiteY1" fmla="*/ 103632 h 633984"/>
              <a:gd name="connsiteX2" fmla="*/ 972312 w 972312"/>
              <a:gd name="connsiteY2" fmla="*/ 12192 h 633984"/>
              <a:gd name="connsiteX0" fmla="*/ 0 w 972312"/>
              <a:gd name="connsiteY0" fmla="*/ 621792 h 621792"/>
              <a:gd name="connsiteX1" fmla="*/ 530352 w 972312"/>
              <a:gd name="connsiteY1" fmla="*/ 91440 h 621792"/>
              <a:gd name="connsiteX2" fmla="*/ 539496 w 972312"/>
              <a:gd name="connsiteY2" fmla="*/ 243840 h 621792"/>
              <a:gd name="connsiteX3" fmla="*/ 972312 w 972312"/>
              <a:gd name="connsiteY3" fmla="*/ 0 h 621792"/>
              <a:gd name="connsiteX0" fmla="*/ 0 w 1234440"/>
              <a:gd name="connsiteY0" fmla="*/ 621792 h 704088"/>
              <a:gd name="connsiteX1" fmla="*/ 530352 w 1234440"/>
              <a:gd name="connsiteY1" fmla="*/ 91440 h 704088"/>
              <a:gd name="connsiteX2" fmla="*/ 539496 w 1234440"/>
              <a:gd name="connsiteY2" fmla="*/ 243840 h 704088"/>
              <a:gd name="connsiteX3" fmla="*/ 1234440 w 1234440"/>
              <a:gd name="connsiteY3" fmla="*/ 704088 h 704088"/>
              <a:gd name="connsiteX4" fmla="*/ 972312 w 1234440"/>
              <a:gd name="connsiteY4" fmla="*/ 0 h 704088"/>
              <a:gd name="connsiteX0" fmla="*/ 0 w 972312"/>
              <a:gd name="connsiteY0" fmla="*/ 621792 h 621792"/>
              <a:gd name="connsiteX1" fmla="*/ 530352 w 972312"/>
              <a:gd name="connsiteY1" fmla="*/ 91440 h 621792"/>
              <a:gd name="connsiteX2" fmla="*/ 539496 w 972312"/>
              <a:gd name="connsiteY2" fmla="*/ 243840 h 621792"/>
              <a:gd name="connsiteX3" fmla="*/ 972312 w 972312"/>
              <a:gd name="connsiteY3" fmla="*/ 0 h 621792"/>
              <a:gd name="connsiteX0" fmla="*/ 0 w 972312"/>
              <a:gd name="connsiteY0" fmla="*/ 633984 h 633984"/>
              <a:gd name="connsiteX1" fmla="*/ 530352 w 972312"/>
              <a:gd name="connsiteY1" fmla="*/ 103632 h 633984"/>
              <a:gd name="connsiteX2" fmla="*/ 972312 w 972312"/>
              <a:gd name="connsiteY2" fmla="*/ 12192 h 633984"/>
            </a:gdLst>
            <a:ahLst/>
            <a:cxnLst>
              <a:cxn ang="0">
                <a:pos x="connsiteX0" y="connsiteY0"/>
              </a:cxn>
              <a:cxn ang="0">
                <a:pos x="connsiteX1" y="connsiteY1"/>
              </a:cxn>
              <a:cxn ang="0">
                <a:pos x="connsiteX2" y="connsiteY2"/>
              </a:cxn>
            </a:cxnLst>
            <a:rect l="l" t="t" r="r" b="b"/>
            <a:pathLst>
              <a:path w="972312" h="633984">
                <a:moveTo>
                  <a:pt x="0" y="633984"/>
                </a:moveTo>
                <a:lnTo>
                  <a:pt x="530352" y="103632"/>
                </a:lnTo>
                <a:cubicBezTo>
                  <a:pt x="692404" y="0"/>
                  <a:pt x="880237" y="31242"/>
                  <a:pt x="972312" y="12192"/>
                </a:cubicBezTo>
              </a:path>
            </a:pathLst>
          </a:cu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617464" y="1798320"/>
            <a:ext cx="1588008" cy="1018032"/>
          </a:xfrm>
          <a:custGeom>
            <a:avLst/>
            <a:gdLst>
              <a:gd name="connsiteX0" fmla="*/ 1359408 w 1588008"/>
              <a:gd name="connsiteY0" fmla="*/ 1018032 h 1018032"/>
              <a:gd name="connsiteX1" fmla="*/ 1578864 w 1588008"/>
              <a:gd name="connsiteY1" fmla="*/ 890016 h 1018032"/>
              <a:gd name="connsiteX2" fmla="*/ 1414272 w 1588008"/>
              <a:gd name="connsiteY2" fmla="*/ 515112 h 1018032"/>
              <a:gd name="connsiteX3" fmla="*/ 1176528 w 1588008"/>
              <a:gd name="connsiteY3" fmla="*/ 185928 h 1018032"/>
              <a:gd name="connsiteX4" fmla="*/ 792480 w 1588008"/>
              <a:gd name="connsiteY4" fmla="*/ 12192 h 1018032"/>
              <a:gd name="connsiteX5" fmla="*/ 426720 w 1588008"/>
              <a:gd name="connsiteY5" fmla="*/ 112776 h 1018032"/>
              <a:gd name="connsiteX6" fmla="*/ 170688 w 1588008"/>
              <a:gd name="connsiteY6" fmla="*/ 323088 h 1018032"/>
              <a:gd name="connsiteX7" fmla="*/ 70104 w 1588008"/>
              <a:gd name="connsiteY7" fmla="*/ 780288 h 1018032"/>
              <a:gd name="connsiteX8" fmla="*/ 591312 w 1588008"/>
              <a:gd name="connsiteY8" fmla="*/ 890016 h 101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8008" h="1018032">
                <a:moveTo>
                  <a:pt x="1359408" y="1018032"/>
                </a:moveTo>
                <a:cubicBezTo>
                  <a:pt x="1464564" y="995934"/>
                  <a:pt x="1569720" y="973836"/>
                  <a:pt x="1578864" y="890016"/>
                </a:cubicBezTo>
                <a:cubicBezTo>
                  <a:pt x="1588008" y="806196"/>
                  <a:pt x="1481328" y="632460"/>
                  <a:pt x="1414272" y="515112"/>
                </a:cubicBezTo>
                <a:cubicBezTo>
                  <a:pt x="1347216" y="397764"/>
                  <a:pt x="1280160" y="269748"/>
                  <a:pt x="1176528" y="185928"/>
                </a:cubicBezTo>
                <a:cubicBezTo>
                  <a:pt x="1072896" y="102108"/>
                  <a:pt x="917448" y="24384"/>
                  <a:pt x="792480" y="12192"/>
                </a:cubicBezTo>
                <a:cubicBezTo>
                  <a:pt x="667512" y="0"/>
                  <a:pt x="530352" y="60960"/>
                  <a:pt x="426720" y="112776"/>
                </a:cubicBezTo>
                <a:cubicBezTo>
                  <a:pt x="323088" y="164592"/>
                  <a:pt x="230124" y="211836"/>
                  <a:pt x="170688" y="323088"/>
                </a:cubicBezTo>
                <a:cubicBezTo>
                  <a:pt x="111252" y="434340"/>
                  <a:pt x="0" y="685800"/>
                  <a:pt x="70104" y="780288"/>
                </a:cubicBezTo>
                <a:cubicBezTo>
                  <a:pt x="140208" y="874776"/>
                  <a:pt x="365760" y="882396"/>
                  <a:pt x="591312" y="890016"/>
                </a:cubicBezTo>
              </a:path>
            </a:pathLst>
          </a:custGeom>
          <a:ln w="25400">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2466340" y="1443228"/>
            <a:ext cx="3294380" cy="1586484"/>
          </a:xfrm>
          <a:custGeom>
            <a:avLst/>
            <a:gdLst>
              <a:gd name="connsiteX0" fmla="*/ 3585972 w 3585972"/>
              <a:gd name="connsiteY0" fmla="*/ 1039368 h 2065020"/>
              <a:gd name="connsiteX1" fmla="*/ 2909316 w 3585972"/>
              <a:gd name="connsiteY1" fmla="*/ 1368552 h 2065020"/>
              <a:gd name="connsiteX2" fmla="*/ 2250948 w 3585972"/>
              <a:gd name="connsiteY2" fmla="*/ 1331976 h 2065020"/>
              <a:gd name="connsiteX3" fmla="*/ 2250948 w 3585972"/>
              <a:gd name="connsiteY3" fmla="*/ 509016 h 2065020"/>
              <a:gd name="connsiteX4" fmla="*/ 2278380 w 3585972"/>
              <a:gd name="connsiteY4" fmla="*/ 33528 h 2065020"/>
              <a:gd name="connsiteX5" fmla="*/ 1985772 w 3585972"/>
              <a:gd name="connsiteY5" fmla="*/ 307848 h 2065020"/>
              <a:gd name="connsiteX6" fmla="*/ 1418844 w 3585972"/>
              <a:gd name="connsiteY6" fmla="*/ 627888 h 2065020"/>
              <a:gd name="connsiteX7" fmla="*/ 705612 w 3585972"/>
              <a:gd name="connsiteY7" fmla="*/ 1359408 h 2065020"/>
              <a:gd name="connsiteX8" fmla="*/ 56388 w 3585972"/>
              <a:gd name="connsiteY8" fmla="*/ 1953768 h 2065020"/>
              <a:gd name="connsiteX9" fmla="*/ 367284 w 3585972"/>
              <a:gd name="connsiteY9" fmla="*/ 2026920 h 2065020"/>
              <a:gd name="connsiteX0" fmla="*/ 3585972 w 3585972"/>
              <a:gd name="connsiteY0" fmla="*/ 751332 h 1776984"/>
              <a:gd name="connsiteX1" fmla="*/ 2909316 w 3585972"/>
              <a:gd name="connsiteY1" fmla="*/ 1080516 h 1776984"/>
              <a:gd name="connsiteX2" fmla="*/ 2250948 w 3585972"/>
              <a:gd name="connsiteY2" fmla="*/ 1043940 h 1776984"/>
              <a:gd name="connsiteX3" fmla="*/ 2250948 w 3585972"/>
              <a:gd name="connsiteY3" fmla="*/ 220980 h 1776984"/>
              <a:gd name="connsiteX4" fmla="*/ 1985772 w 3585972"/>
              <a:gd name="connsiteY4" fmla="*/ 19812 h 1776984"/>
              <a:gd name="connsiteX5" fmla="*/ 1418844 w 3585972"/>
              <a:gd name="connsiteY5" fmla="*/ 339852 h 1776984"/>
              <a:gd name="connsiteX6" fmla="*/ 705612 w 3585972"/>
              <a:gd name="connsiteY6" fmla="*/ 1071372 h 1776984"/>
              <a:gd name="connsiteX7" fmla="*/ 56388 w 3585972"/>
              <a:gd name="connsiteY7" fmla="*/ 1665732 h 1776984"/>
              <a:gd name="connsiteX8" fmla="*/ 367284 w 3585972"/>
              <a:gd name="connsiteY8" fmla="*/ 1738884 h 1776984"/>
              <a:gd name="connsiteX0" fmla="*/ 3585972 w 3585972"/>
              <a:gd name="connsiteY0" fmla="*/ 751332 h 1776984"/>
              <a:gd name="connsiteX1" fmla="*/ 2909316 w 3585972"/>
              <a:gd name="connsiteY1" fmla="*/ 1080516 h 1776984"/>
              <a:gd name="connsiteX2" fmla="*/ 2250948 w 3585972"/>
              <a:gd name="connsiteY2" fmla="*/ 1043940 h 1776984"/>
              <a:gd name="connsiteX3" fmla="*/ 2613660 w 3585972"/>
              <a:gd name="connsiteY3" fmla="*/ 882396 h 1776984"/>
              <a:gd name="connsiteX4" fmla="*/ 2250948 w 3585972"/>
              <a:gd name="connsiteY4" fmla="*/ 220980 h 1776984"/>
              <a:gd name="connsiteX5" fmla="*/ 1985772 w 3585972"/>
              <a:gd name="connsiteY5" fmla="*/ 19812 h 1776984"/>
              <a:gd name="connsiteX6" fmla="*/ 1418844 w 3585972"/>
              <a:gd name="connsiteY6" fmla="*/ 339852 h 1776984"/>
              <a:gd name="connsiteX7" fmla="*/ 705612 w 3585972"/>
              <a:gd name="connsiteY7" fmla="*/ 1071372 h 1776984"/>
              <a:gd name="connsiteX8" fmla="*/ 56388 w 3585972"/>
              <a:gd name="connsiteY8" fmla="*/ 1665732 h 1776984"/>
              <a:gd name="connsiteX9" fmla="*/ 367284 w 3585972"/>
              <a:gd name="connsiteY9" fmla="*/ 1738884 h 1776984"/>
              <a:gd name="connsiteX0" fmla="*/ 3585972 w 3585972"/>
              <a:gd name="connsiteY0" fmla="*/ 751332 h 1776984"/>
              <a:gd name="connsiteX1" fmla="*/ 2909316 w 3585972"/>
              <a:gd name="connsiteY1" fmla="*/ 1080516 h 1776984"/>
              <a:gd name="connsiteX2" fmla="*/ 2613660 w 3585972"/>
              <a:gd name="connsiteY2" fmla="*/ 882396 h 1776984"/>
              <a:gd name="connsiteX3" fmla="*/ 2250948 w 3585972"/>
              <a:gd name="connsiteY3" fmla="*/ 220980 h 1776984"/>
              <a:gd name="connsiteX4" fmla="*/ 1985772 w 3585972"/>
              <a:gd name="connsiteY4" fmla="*/ 19812 h 1776984"/>
              <a:gd name="connsiteX5" fmla="*/ 1418844 w 3585972"/>
              <a:gd name="connsiteY5" fmla="*/ 339852 h 1776984"/>
              <a:gd name="connsiteX6" fmla="*/ 705612 w 3585972"/>
              <a:gd name="connsiteY6" fmla="*/ 1071372 h 1776984"/>
              <a:gd name="connsiteX7" fmla="*/ 56388 w 3585972"/>
              <a:gd name="connsiteY7" fmla="*/ 1665732 h 1776984"/>
              <a:gd name="connsiteX8" fmla="*/ 367284 w 3585972"/>
              <a:gd name="connsiteY8" fmla="*/ 1738884 h 1776984"/>
              <a:gd name="connsiteX0" fmla="*/ 3218688 w 3218688"/>
              <a:gd name="connsiteY0" fmla="*/ 751332 h 1738884"/>
              <a:gd name="connsiteX1" fmla="*/ 2542032 w 3218688"/>
              <a:gd name="connsiteY1" fmla="*/ 1080516 h 1738884"/>
              <a:gd name="connsiteX2" fmla="*/ 2246376 w 3218688"/>
              <a:gd name="connsiteY2" fmla="*/ 882396 h 1738884"/>
              <a:gd name="connsiteX3" fmla="*/ 1883664 w 3218688"/>
              <a:gd name="connsiteY3" fmla="*/ 220980 h 1738884"/>
              <a:gd name="connsiteX4" fmla="*/ 1618488 w 3218688"/>
              <a:gd name="connsiteY4" fmla="*/ 19812 h 1738884"/>
              <a:gd name="connsiteX5" fmla="*/ 1051560 w 3218688"/>
              <a:gd name="connsiteY5" fmla="*/ 339852 h 1738884"/>
              <a:gd name="connsiteX6" fmla="*/ 338328 w 3218688"/>
              <a:gd name="connsiteY6" fmla="*/ 1071372 h 1738884"/>
              <a:gd name="connsiteX7" fmla="*/ 0 w 3218688"/>
              <a:gd name="connsiteY7" fmla="*/ 1738884 h 1738884"/>
              <a:gd name="connsiteX0" fmla="*/ 3004820 w 3004820"/>
              <a:gd name="connsiteY0" fmla="*/ 751332 h 1586484"/>
              <a:gd name="connsiteX1" fmla="*/ 2328164 w 3004820"/>
              <a:gd name="connsiteY1" fmla="*/ 1080516 h 1586484"/>
              <a:gd name="connsiteX2" fmla="*/ 2032508 w 3004820"/>
              <a:gd name="connsiteY2" fmla="*/ 882396 h 1586484"/>
              <a:gd name="connsiteX3" fmla="*/ 1669796 w 3004820"/>
              <a:gd name="connsiteY3" fmla="*/ 220980 h 1586484"/>
              <a:gd name="connsiteX4" fmla="*/ 1404620 w 3004820"/>
              <a:gd name="connsiteY4" fmla="*/ 19812 h 1586484"/>
              <a:gd name="connsiteX5" fmla="*/ 837692 w 3004820"/>
              <a:gd name="connsiteY5" fmla="*/ 339852 h 1586484"/>
              <a:gd name="connsiteX6" fmla="*/ 124460 w 3004820"/>
              <a:gd name="connsiteY6" fmla="*/ 1071372 h 1586484"/>
              <a:gd name="connsiteX7" fmla="*/ 90932 w 3004820"/>
              <a:gd name="connsiteY7" fmla="*/ 1586484 h 1586484"/>
              <a:gd name="connsiteX0" fmla="*/ 3294380 w 3294380"/>
              <a:gd name="connsiteY0" fmla="*/ 751332 h 1586484"/>
              <a:gd name="connsiteX1" fmla="*/ 2617724 w 3294380"/>
              <a:gd name="connsiteY1" fmla="*/ 1080516 h 1586484"/>
              <a:gd name="connsiteX2" fmla="*/ 2322068 w 3294380"/>
              <a:gd name="connsiteY2" fmla="*/ 882396 h 1586484"/>
              <a:gd name="connsiteX3" fmla="*/ 1959356 w 3294380"/>
              <a:gd name="connsiteY3" fmla="*/ 220980 h 1586484"/>
              <a:gd name="connsiteX4" fmla="*/ 1694180 w 3294380"/>
              <a:gd name="connsiteY4" fmla="*/ 19812 h 1586484"/>
              <a:gd name="connsiteX5" fmla="*/ 1127252 w 3294380"/>
              <a:gd name="connsiteY5" fmla="*/ 339852 h 1586484"/>
              <a:gd name="connsiteX6" fmla="*/ 414020 w 3294380"/>
              <a:gd name="connsiteY6" fmla="*/ 1071372 h 1586484"/>
              <a:gd name="connsiteX7" fmla="*/ 5588 w 3294380"/>
              <a:gd name="connsiteY7" fmla="*/ 1498092 h 1586484"/>
              <a:gd name="connsiteX8" fmla="*/ 380492 w 3294380"/>
              <a:gd name="connsiteY8" fmla="*/ 1586484 h 158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4380" h="1586484">
                <a:moveTo>
                  <a:pt x="3294380" y="751332"/>
                </a:moveTo>
                <a:cubicBezTo>
                  <a:pt x="3067304" y="891540"/>
                  <a:pt x="2779776" y="1058672"/>
                  <a:pt x="2617724" y="1080516"/>
                </a:cubicBezTo>
                <a:cubicBezTo>
                  <a:pt x="2455672" y="1102360"/>
                  <a:pt x="2431796" y="1025652"/>
                  <a:pt x="2322068" y="882396"/>
                </a:cubicBezTo>
                <a:cubicBezTo>
                  <a:pt x="2212340" y="739140"/>
                  <a:pt x="2064004" y="364744"/>
                  <a:pt x="1959356" y="220980"/>
                </a:cubicBezTo>
                <a:cubicBezTo>
                  <a:pt x="1854708" y="77216"/>
                  <a:pt x="1832864" y="0"/>
                  <a:pt x="1694180" y="19812"/>
                </a:cubicBezTo>
                <a:cubicBezTo>
                  <a:pt x="1555496" y="39624"/>
                  <a:pt x="1340612" y="164592"/>
                  <a:pt x="1127252" y="339852"/>
                </a:cubicBezTo>
                <a:cubicBezTo>
                  <a:pt x="913892" y="515112"/>
                  <a:pt x="600964" y="878332"/>
                  <a:pt x="414020" y="1071372"/>
                </a:cubicBezTo>
                <a:cubicBezTo>
                  <a:pt x="227076" y="1264412"/>
                  <a:pt x="11176" y="1412240"/>
                  <a:pt x="5588" y="1498092"/>
                </a:cubicBezTo>
                <a:cubicBezTo>
                  <a:pt x="0" y="1583944"/>
                  <a:pt x="381508" y="1546352"/>
                  <a:pt x="380492" y="1586484"/>
                </a:cubicBezTo>
              </a:path>
            </a:pathLst>
          </a:custGeom>
          <a:ln w="25400">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4914900" y="2523744"/>
            <a:ext cx="187452" cy="146304"/>
          </a:xfrm>
          <a:custGeom>
            <a:avLst/>
            <a:gdLst>
              <a:gd name="connsiteX0" fmla="*/ 105156 w 187452"/>
              <a:gd name="connsiteY0" fmla="*/ 0 h 146304"/>
              <a:gd name="connsiteX1" fmla="*/ 13716 w 187452"/>
              <a:gd name="connsiteY1" fmla="*/ 73152 h 146304"/>
              <a:gd name="connsiteX2" fmla="*/ 187452 w 187452"/>
              <a:gd name="connsiteY2" fmla="*/ 146304 h 146304"/>
            </a:gdLst>
            <a:ahLst/>
            <a:cxnLst>
              <a:cxn ang="0">
                <a:pos x="connsiteX0" y="connsiteY0"/>
              </a:cxn>
              <a:cxn ang="0">
                <a:pos x="connsiteX1" y="connsiteY1"/>
              </a:cxn>
              <a:cxn ang="0">
                <a:pos x="connsiteX2" y="connsiteY2"/>
              </a:cxn>
            </a:cxnLst>
            <a:rect l="l" t="t" r="r" b="b"/>
            <a:pathLst>
              <a:path w="187452" h="146304">
                <a:moveTo>
                  <a:pt x="105156" y="0"/>
                </a:moveTo>
                <a:cubicBezTo>
                  <a:pt x="52578" y="24384"/>
                  <a:pt x="0" y="48768"/>
                  <a:pt x="13716" y="73152"/>
                </a:cubicBezTo>
                <a:cubicBezTo>
                  <a:pt x="27432" y="97536"/>
                  <a:pt x="107442" y="121920"/>
                  <a:pt x="187452" y="146304"/>
                </a:cubicBezTo>
              </a:path>
            </a:pathLst>
          </a:custGeom>
          <a:ln w="254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2825496" y="3154680"/>
            <a:ext cx="1223772" cy="1929384"/>
          </a:xfrm>
          <a:custGeom>
            <a:avLst/>
            <a:gdLst>
              <a:gd name="connsiteX0" fmla="*/ 0 w 1223772"/>
              <a:gd name="connsiteY0" fmla="*/ 0 h 1929384"/>
              <a:gd name="connsiteX1" fmla="*/ 457200 w 1223772"/>
              <a:gd name="connsiteY1" fmla="*/ 155448 h 1929384"/>
              <a:gd name="connsiteX2" fmla="*/ 1124712 w 1223772"/>
              <a:gd name="connsiteY2" fmla="*/ 868680 h 1929384"/>
              <a:gd name="connsiteX3" fmla="*/ 1051560 w 1223772"/>
              <a:gd name="connsiteY3" fmla="*/ 1682496 h 1929384"/>
              <a:gd name="connsiteX4" fmla="*/ 457200 w 1223772"/>
              <a:gd name="connsiteY4" fmla="*/ 1929384 h 192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772" h="1929384">
                <a:moveTo>
                  <a:pt x="0" y="0"/>
                </a:moveTo>
                <a:cubicBezTo>
                  <a:pt x="134874" y="5334"/>
                  <a:pt x="269748" y="10668"/>
                  <a:pt x="457200" y="155448"/>
                </a:cubicBezTo>
                <a:cubicBezTo>
                  <a:pt x="644652" y="300228"/>
                  <a:pt x="1025652" y="614172"/>
                  <a:pt x="1124712" y="868680"/>
                </a:cubicBezTo>
                <a:cubicBezTo>
                  <a:pt x="1223772" y="1123188"/>
                  <a:pt x="1162812" y="1505712"/>
                  <a:pt x="1051560" y="1682496"/>
                </a:cubicBezTo>
                <a:cubicBezTo>
                  <a:pt x="940308" y="1859280"/>
                  <a:pt x="698754" y="1894332"/>
                  <a:pt x="457200" y="1929384"/>
                </a:cubicBezTo>
              </a:path>
            </a:pathLst>
          </a:custGeom>
          <a:ln w="25400">
            <a:solidFill>
              <a:schemeClr val="accent2">
                <a:lumMod val="50000"/>
              </a:schemeClr>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7735824" y="4818380"/>
            <a:ext cx="986028" cy="901192"/>
          </a:xfrm>
          <a:custGeom>
            <a:avLst/>
            <a:gdLst>
              <a:gd name="connsiteX0" fmla="*/ 0 w 1021080"/>
              <a:gd name="connsiteY0" fmla="*/ 731520 h 809244"/>
              <a:gd name="connsiteX1" fmla="*/ 740664 w 1021080"/>
              <a:gd name="connsiteY1" fmla="*/ 713232 h 809244"/>
              <a:gd name="connsiteX2" fmla="*/ 978408 w 1021080"/>
              <a:gd name="connsiteY2" fmla="*/ 155448 h 809244"/>
              <a:gd name="connsiteX3" fmla="*/ 484632 w 1021080"/>
              <a:gd name="connsiteY3" fmla="*/ 0 h 809244"/>
              <a:gd name="connsiteX0" fmla="*/ 0 w 1021080"/>
              <a:gd name="connsiteY0" fmla="*/ 731520 h 809244"/>
              <a:gd name="connsiteX1" fmla="*/ 740664 w 1021080"/>
              <a:gd name="connsiteY1" fmla="*/ 713232 h 809244"/>
              <a:gd name="connsiteX2" fmla="*/ 978408 w 1021080"/>
              <a:gd name="connsiteY2" fmla="*/ 155448 h 809244"/>
              <a:gd name="connsiteX3" fmla="*/ 484632 w 1021080"/>
              <a:gd name="connsiteY3" fmla="*/ 0 h 809244"/>
              <a:gd name="connsiteX0" fmla="*/ 0 w 1046480"/>
              <a:gd name="connsiteY0" fmla="*/ 669544 h 747268"/>
              <a:gd name="connsiteX1" fmla="*/ 740664 w 1046480"/>
              <a:gd name="connsiteY1" fmla="*/ 651256 h 747268"/>
              <a:gd name="connsiteX2" fmla="*/ 978408 w 1046480"/>
              <a:gd name="connsiteY2" fmla="*/ 93472 h 747268"/>
              <a:gd name="connsiteX3" fmla="*/ 332232 w 1046480"/>
              <a:gd name="connsiteY3" fmla="*/ 90424 h 747268"/>
              <a:gd name="connsiteX0" fmla="*/ 0 w 986028"/>
              <a:gd name="connsiteY0" fmla="*/ 823468 h 901192"/>
              <a:gd name="connsiteX1" fmla="*/ 740664 w 986028"/>
              <a:gd name="connsiteY1" fmla="*/ 805180 h 901192"/>
              <a:gd name="connsiteX2" fmla="*/ 978408 w 986028"/>
              <a:gd name="connsiteY2" fmla="*/ 247396 h 901192"/>
              <a:gd name="connsiteX3" fmla="*/ 694944 w 986028"/>
              <a:gd name="connsiteY3" fmla="*/ 508 h 901192"/>
              <a:gd name="connsiteX4" fmla="*/ 332232 w 986028"/>
              <a:gd name="connsiteY4" fmla="*/ 244348 h 90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028" h="901192">
                <a:moveTo>
                  <a:pt x="0" y="823468"/>
                </a:moveTo>
                <a:cubicBezTo>
                  <a:pt x="288798" y="862330"/>
                  <a:pt x="577596" y="901192"/>
                  <a:pt x="740664" y="805180"/>
                </a:cubicBezTo>
                <a:cubicBezTo>
                  <a:pt x="903732" y="709168"/>
                  <a:pt x="986028" y="381508"/>
                  <a:pt x="978408" y="247396"/>
                </a:cubicBezTo>
                <a:cubicBezTo>
                  <a:pt x="970788" y="113284"/>
                  <a:pt x="802640" y="1016"/>
                  <a:pt x="694944" y="508"/>
                </a:cubicBezTo>
                <a:cubicBezTo>
                  <a:pt x="587248" y="0"/>
                  <a:pt x="392684" y="241808"/>
                  <a:pt x="332232" y="244348"/>
                </a:cubicBezTo>
              </a:path>
            </a:pathLst>
          </a:custGeom>
          <a:ln w="254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836676" y="4768596"/>
            <a:ext cx="836676" cy="827532"/>
          </a:xfrm>
          <a:custGeom>
            <a:avLst/>
            <a:gdLst>
              <a:gd name="connsiteX0" fmla="*/ 876300 w 876300"/>
              <a:gd name="connsiteY0" fmla="*/ 59436 h 827532"/>
              <a:gd name="connsiteX1" fmla="*/ 501396 w 876300"/>
              <a:gd name="connsiteY1" fmla="*/ 59436 h 827532"/>
              <a:gd name="connsiteX2" fmla="*/ 62484 w 876300"/>
              <a:gd name="connsiteY2" fmla="*/ 416052 h 827532"/>
              <a:gd name="connsiteX3" fmla="*/ 126492 w 876300"/>
              <a:gd name="connsiteY3" fmla="*/ 617220 h 827532"/>
              <a:gd name="connsiteX4" fmla="*/ 583692 w 876300"/>
              <a:gd name="connsiteY4" fmla="*/ 827532 h 827532"/>
              <a:gd name="connsiteX0" fmla="*/ 836676 w 836676"/>
              <a:gd name="connsiteY0" fmla="*/ 59436 h 827532"/>
              <a:gd name="connsiteX1" fmla="*/ 461772 w 836676"/>
              <a:gd name="connsiteY1" fmla="*/ 59436 h 827532"/>
              <a:gd name="connsiteX2" fmla="*/ 108204 w 836676"/>
              <a:gd name="connsiteY2" fmla="*/ 187452 h 827532"/>
              <a:gd name="connsiteX3" fmla="*/ 22860 w 836676"/>
              <a:gd name="connsiteY3" fmla="*/ 416052 h 827532"/>
              <a:gd name="connsiteX4" fmla="*/ 86868 w 836676"/>
              <a:gd name="connsiteY4" fmla="*/ 617220 h 827532"/>
              <a:gd name="connsiteX5" fmla="*/ 544068 w 836676"/>
              <a:gd name="connsiteY5" fmla="*/ 827532 h 82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676" h="827532">
                <a:moveTo>
                  <a:pt x="836676" y="59436"/>
                </a:moveTo>
                <a:cubicBezTo>
                  <a:pt x="717042" y="29718"/>
                  <a:pt x="597408" y="0"/>
                  <a:pt x="461772" y="59436"/>
                </a:cubicBezTo>
                <a:cubicBezTo>
                  <a:pt x="365760" y="80772"/>
                  <a:pt x="181356" y="128016"/>
                  <a:pt x="108204" y="187452"/>
                </a:cubicBezTo>
                <a:cubicBezTo>
                  <a:pt x="35052" y="246888"/>
                  <a:pt x="26416" y="344424"/>
                  <a:pt x="22860" y="416052"/>
                </a:cubicBezTo>
                <a:cubicBezTo>
                  <a:pt x="19304" y="487680"/>
                  <a:pt x="0" y="548640"/>
                  <a:pt x="86868" y="617220"/>
                </a:cubicBezTo>
                <a:cubicBezTo>
                  <a:pt x="173736" y="685800"/>
                  <a:pt x="358902" y="756666"/>
                  <a:pt x="544068" y="827532"/>
                </a:cubicBezTo>
              </a:path>
            </a:pathLst>
          </a:cu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1789176" y="1805940"/>
            <a:ext cx="807720" cy="1043940"/>
          </a:xfrm>
          <a:custGeom>
            <a:avLst/>
            <a:gdLst>
              <a:gd name="connsiteX0" fmla="*/ 807720 w 807720"/>
              <a:gd name="connsiteY0" fmla="*/ 982980 h 1043940"/>
              <a:gd name="connsiteX1" fmla="*/ 606552 w 807720"/>
              <a:gd name="connsiteY1" fmla="*/ 964692 h 1043940"/>
              <a:gd name="connsiteX2" fmla="*/ 661416 w 807720"/>
              <a:gd name="connsiteY2" fmla="*/ 507492 h 1043940"/>
              <a:gd name="connsiteX3" fmla="*/ 560832 w 807720"/>
              <a:gd name="connsiteY3" fmla="*/ 59436 h 1043940"/>
              <a:gd name="connsiteX4" fmla="*/ 48768 w 807720"/>
              <a:gd name="connsiteY4" fmla="*/ 150876 h 1043940"/>
              <a:gd name="connsiteX5" fmla="*/ 268224 w 807720"/>
              <a:gd name="connsiteY5" fmla="*/ 772668 h 1043940"/>
              <a:gd name="connsiteX6" fmla="*/ 341376 w 807720"/>
              <a:gd name="connsiteY6" fmla="*/ 864108 h 104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7720" h="1043940">
                <a:moveTo>
                  <a:pt x="807720" y="982980"/>
                </a:moveTo>
                <a:cubicBezTo>
                  <a:pt x="719328" y="1013460"/>
                  <a:pt x="630936" y="1043940"/>
                  <a:pt x="606552" y="964692"/>
                </a:cubicBezTo>
                <a:cubicBezTo>
                  <a:pt x="582168" y="885444"/>
                  <a:pt x="669036" y="658368"/>
                  <a:pt x="661416" y="507492"/>
                </a:cubicBezTo>
                <a:cubicBezTo>
                  <a:pt x="653796" y="356616"/>
                  <a:pt x="662940" y="118872"/>
                  <a:pt x="560832" y="59436"/>
                </a:cubicBezTo>
                <a:cubicBezTo>
                  <a:pt x="458724" y="0"/>
                  <a:pt x="97536" y="32004"/>
                  <a:pt x="48768" y="150876"/>
                </a:cubicBezTo>
                <a:cubicBezTo>
                  <a:pt x="0" y="269748"/>
                  <a:pt x="219456" y="653796"/>
                  <a:pt x="268224" y="772668"/>
                </a:cubicBezTo>
                <a:cubicBezTo>
                  <a:pt x="316992" y="891540"/>
                  <a:pt x="329184" y="877824"/>
                  <a:pt x="341376" y="864108"/>
                </a:cubicBezTo>
              </a:path>
            </a:pathLst>
          </a:custGeom>
          <a:ln w="254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p:cNvSpPr txBox="1"/>
          <p:nvPr/>
        </p:nvSpPr>
        <p:spPr>
          <a:xfrm>
            <a:off x="4191000" y="2743200"/>
            <a:ext cx="1521827" cy="276999"/>
          </a:xfrm>
          <a:prstGeom prst="rect">
            <a:avLst/>
          </a:prstGeom>
          <a:noFill/>
        </p:spPr>
        <p:txBody>
          <a:bodyPr wrap="none" rtlCol="0">
            <a:spAutoFit/>
          </a:bodyPr>
          <a:lstStyle/>
          <a:p>
            <a:r>
              <a:rPr lang="en-US" sz="1200" b="1" dirty="0" smtClean="0"/>
              <a:t>North Pacific Current</a:t>
            </a:r>
            <a:endParaRPr lang="en-US" sz="1200" b="1" dirty="0"/>
          </a:p>
        </p:txBody>
      </p:sp>
      <p:sp>
        <p:nvSpPr>
          <p:cNvPr id="35" name="TextBox 34"/>
          <p:cNvSpPr txBox="1"/>
          <p:nvPr/>
        </p:nvSpPr>
        <p:spPr>
          <a:xfrm rot="3197623">
            <a:off x="6779937" y="3368592"/>
            <a:ext cx="1318951" cy="276999"/>
          </a:xfrm>
          <a:prstGeom prst="rect">
            <a:avLst/>
          </a:prstGeom>
          <a:noFill/>
        </p:spPr>
        <p:txBody>
          <a:bodyPr wrap="none" rtlCol="0">
            <a:spAutoFit/>
          </a:bodyPr>
          <a:lstStyle/>
          <a:p>
            <a:r>
              <a:rPr lang="en-US" sz="1200" b="1" dirty="0" smtClean="0"/>
              <a:t>California Current</a:t>
            </a:r>
            <a:endParaRPr lang="en-US" sz="1200" b="1" dirty="0"/>
          </a:p>
        </p:txBody>
      </p:sp>
      <p:sp>
        <p:nvSpPr>
          <p:cNvPr id="36" name="TextBox 35"/>
          <p:cNvSpPr txBox="1"/>
          <p:nvPr/>
        </p:nvSpPr>
        <p:spPr>
          <a:xfrm>
            <a:off x="5867400" y="2133600"/>
            <a:ext cx="1119024" cy="276999"/>
          </a:xfrm>
          <a:prstGeom prst="rect">
            <a:avLst/>
          </a:prstGeom>
          <a:noFill/>
        </p:spPr>
        <p:txBody>
          <a:bodyPr wrap="none" rtlCol="0">
            <a:spAutoFit/>
          </a:bodyPr>
          <a:lstStyle/>
          <a:p>
            <a:r>
              <a:rPr lang="en-US" sz="1200" b="1" dirty="0" smtClean="0"/>
              <a:t>Alaska Current</a:t>
            </a:r>
            <a:endParaRPr lang="en-US" sz="1200" b="1" dirty="0"/>
          </a:p>
        </p:txBody>
      </p:sp>
      <p:sp>
        <p:nvSpPr>
          <p:cNvPr id="37" name="TextBox 36"/>
          <p:cNvSpPr txBox="1"/>
          <p:nvPr/>
        </p:nvSpPr>
        <p:spPr>
          <a:xfrm rot="18761683">
            <a:off x="2827380" y="2038670"/>
            <a:ext cx="1219565" cy="276999"/>
          </a:xfrm>
          <a:prstGeom prst="rect">
            <a:avLst/>
          </a:prstGeom>
          <a:noFill/>
        </p:spPr>
        <p:txBody>
          <a:bodyPr wrap="none" rtlCol="0">
            <a:spAutoFit/>
          </a:bodyPr>
          <a:lstStyle/>
          <a:p>
            <a:r>
              <a:rPr lang="en-US" sz="1200" b="1" dirty="0" err="1" smtClean="0"/>
              <a:t>Oyashio</a:t>
            </a:r>
            <a:r>
              <a:rPr lang="en-US" sz="1200" b="1" dirty="0" smtClean="0"/>
              <a:t> Current</a:t>
            </a:r>
            <a:endParaRPr lang="en-US" sz="1200" b="1" dirty="0"/>
          </a:p>
        </p:txBody>
      </p:sp>
      <p:sp>
        <p:nvSpPr>
          <p:cNvPr id="38" name="TextBox 37"/>
          <p:cNvSpPr txBox="1"/>
          <p:nvPr/>
        </p:nvSpPr>
        <p:spPr>
          <a:xfrm rot="18940823">
            <a:off x="1287272" y="3605636"/>
            <a:ext cx="1272849" cy="276999"/>
          </a:xfrm>
          <a:prstGeom prst="rect">
            <a:avLst/>
          </a:prstGeom>
          <a:noFill/>
        </p:spPr>
        <p:txBody>
          <a:bodyPr wrap="none" rtlCol="0">
            <a:spAutoFit/>
          </a:bodyPr>
          <a:lstStyle/>
          <a:p>
            <a:r>
              <a:rPr lang="en-US" sz="1200" b="1" dirty="0" err="1" smtClean="0"/>
              <a:t>Kuroshio</a:t>
            </a:r>
            <a:r>
              <a:rPr lang="en-US" sz="1200" b="1" dirty="0" smtClean="0"/>
              <a:t> Current</a:t>
            </a:r>
            <a:endParaRPr lang="en-US" sz="1200" b="1" dirty="0"/>
          </a:p>
        </p:txBody>
      </p:sp>
      <p:sp>
        <p:nvSpPr>
          <p:cNvPr id="39" name="TextBox 38"/>
          <p:cNvSpPr txBox="1"/>
          <p:nvPr/>
        </p:nvSpPr>
        <p:spPr>
          <a:xfrm>
            <a:off x="4343400" y="4953000"/>
            <a:ext cx="1769780" cy="276999"/>
          </a:xfrm>
          <a:prstGeom prst="rect">
            <a:avLst/>
          </a:prstGeom>
          <a:noFill/>
        </p:spPr>
        <p:txBody>
          <a:bodyPr wrap="none" rtlCol="0">
            <a:spAutoFit/>
          </a:bodyPr>
          <a:lstStyle/>
          <a:p>
            <a:r>
              <a:rPr lang="en-US" sz="1200" b="1" dirty="0" smtClean="0"/>
              <a:t>North Equatorial Current</a:t>
            </a:r>
            <a:endParaRPr lang="en-US" sz="1200" b="1" dirty="0"/>
          </a:p>
        </p:txBody>
      </p:sp>
      <p:sp>
        <p:nvSpPr>
          <p:cNvPr id="40" name="TextBox 39"/>
          <p:cNvSpPr txBox="1"/>
          <p:nvPr/>
        </p:nvSpPr>
        <p:spPr>
          <a:xfrm>
            <a:off x="4572000" y="5410200"/>
            <a:ext cx="1852495" cy="276999"/>
          </a:xfrm>
          <a:prstGeom prst="rect">
            <a:avLst/>
          </a:prstGeom>
          <a:noFill/>
        </p:spPr>
        <p:txBody>
          <a:bodyPr wrap="none" rtlCol="0">
            <a:spAutoFit/>
          </a:bodyPr>
          <a:lstStyle/>
          <a:p>
            <a:r>
              <a:rPr lang="en-US" sz="1200" b="1" dirty="0" smtClean="0"/>
              <a:t>Equatorial Countercurrent</a:t>
            </a:r>
            <a:endParaRPr lang="en-US" sz="1200" b="1" dirty="0"/>
          </a:p>
        </p:txBody>
      </p:sp>
      <p:sp>
        <p:nvSpPr>
          <p:cNvPr id="41" name="TextBox 40"/>
          <p:cNvSpPr txBox="1"/>
          <p:nvPr/>
        </p:nvSpPr>
        <p:spPr>
          <a:xfrm rot="3227252">
            <a:off x="3973522" y="1638224"/>
            <a:ext cx="1290225" cy="276999"/>
          </a:xfrm>
          <a:prstGeom prst="rect">
            <a:avLst/>
          </a:prstGeom>
          <a:noFill/>
        </p:spPr>
        <p:txBody>
          <a:bodyPr wrap="none" rtlCol="0">
            <a:spAutoFit/>
          </a:bodyPr>
          <a:lstStyle/>
          <a:p>
            <a:r>
              <a:rPr lang="en-US" sz="1200" b="1" dirty="0" smtClean="0"/>
              <a:t>Subarctic Current</a:t>
            </a:r>
            <a:endParaRPr lang="en-US" sz="1200" b="1" dirty="0"/>
          </a:p>
        </p:txBody>
      </p:sp>
      <p:sp>
        <p:nvSpPr>
          <p:cNvPr id="42" name="Freeform 41"/>
          <p:cNvSpPr/>
          <p:nvPr/>
        </p:nvSpPr>
        <p:spPr>
          <a:xfrm>
            <a:off x="3899916" y="2432304"/>
            <a:ext cx="928116" cy="304800"/>
          </a:xfrm>
          <a:custGeom>
            <a:avLst/>
            <a:gdLst>
              <a:gd name="connsiteX0" fmla="*/ 105156 w 187452"/>
              <a:gd name="connsiteY0" fmla="*/ 0 h 146304"/>
              <a:gd name="connsiteX1" fmla="*/ 13716 w 187452"/>
              <a:gd name="connsiteY1" fmla="*/ 73152 h 146304"/>
              <a:gd name="connsiteX2" fmla="*/ 187452 w 187452"/>
              <a:gd name="connsiteY2" fmla="*/ 146304 h 146304"/>
              <a:gd name="connsiteX0" fmla="*/ 788924 w 788924"/>
              <a:gd name="connsiteY0" fmla="*/ 0 h 298704"/>
              <a:gd name="connsiteX1" fmla="*/ 87884 w 788924"/>
              <a:gd name="connsiteY1" fmla="*/ 225552 h 298704"/>
              <a:gd name="connsiteX2" fmla="*/ 261620 w 788924"/>
              <a:gd name="connsiteY2" fmla="*/ 298704 h 298704"/>
              <a:gd name="connsiteX0" fmla="*/ 788670 w 903986"/>
              <a:gd name="connsiteY0" fmla="*/ 43688 h 342392"/>
              <a:gd name="connsiteX1" fmla="*/ 787146 w 903986"/>
              <a:gd name="connsiteY1" fmla="*/ 37592 h 342392"/>
              <a:gd name="connsiteX2" fmla="*/ 87630 w 903986"/>
              <a:gd name="connsiteY2" fmla="*/ 269240 h 342392"/>
              <a:gd name="connsiteX3" fmla="*/ 261366 w 903986"/>
              <a:gd name="connsiteY3" fmla="*/ 342392 h 342392"/>
              <a:gd name="connsiteX0" fmla="*/ 826770 w 1170686"/>
              <a:gd name="connsiteY0" fmla="*/ 43688 h 342392"/>
              <a:gd name="connsiteX1" fmla="*/ 1053846 w 1170686"/>
              <a:gd name="connsiteY1" fmla="*/ 37592 h 342392"/>
              <a:gd name="connsiteX2" fmla="*/ 125730 w 1170686"/>
              <a:gd name="connsiteY2" fmla="*/ 269240 h 342392"/>
              <a:gd name="connsiteX3" fmla="*/ 299466 w 1170686"/>
              <a:gd name="connsiteY3" fmla="*/ 342392 h 342392"/>
              <a:gd name="connsiteX0" fmla="*/ 1053846 w 1053846"/>
              <a:gd name="connsiteY0" fmla="*/ 0 h 304800"/>
              <a:gd name="connsiteX1" fmla="*/ 125730 w 1053846"/>
              <a:gd name="connsiteY1" fmla="*/ 231648 h 304800"/>
              <a:gd name="connsiteX2" fmla="*/ 299466 w 1053846"/>
              <a:gd name="connsiteY2" fmla="*/ 304800 h 304800"/>
              <a:gd name="connsiteX0" fmla="*/ 1053846 w 1053846"/>
              <a:gd name="connsiteY0" fmla="*/ 0 h 304800"/>
              <a:gd name="connsiteX1" fmla="*/ 125730 w 1053846"/>
              <a:gd name="connsiteY1" fmla="*/ 231648 h 304800"/>
              <a:gd name="connsiteX2" fmla="*/ 299466 w 1053846"/>
              <a:gd name="connsiteY2" fmla="*/ 304800 h 304800"/>
              <a:gd name="connsiteX0" fmla="*/ 928116 w 928116"/>
              <a:gd name="connsiteY0" fmla="*/ 0 h 331216"/>
              <a:gd name="connsiteX1" fmla="*/ 0 w 928116"/>
              <a:gd name="connsiteY1" fmla="*/ 231648 h 331216"/>
              <a:gd name="connsiteX2" fmla="*/ 173736 w 928116"/>
              <a:gd name="connsiteY2" fmla="*/ 304800 h 331216"/>
              <a:gd name="connsiteX0" fmla="*/ 928116 w 928116"/>
              <a:gd name="connsiteY0" fmla="*/ 0 h 304800"/>
              <a:gd name="connsiteX1" fmla="*/ 0 w 928116"/>
              <a:gd name="connsiteY1" fmla="*/ 79248 h 304800"/>
              <a:gd name="connsiteX2" fmla="*/ 173736 w 928116"/>
              <a:gd name="connsiteY2" fmla="*/ 304800 h 304800"/>
              <a:gd name="connsiteX0" fmla="*/ 928116 w 928116"/>
              <a:gd name="connsiteY0" fmla="*/ 0 h 304800"/>
              <a:gd name="connsiteX1" fmla="*/ 434340 w 928116"/>
              <a:gd name="connsiteY1" fmla="*/ 112776 h 304800"/>
              <a:gd name="connsiteX2" fmla="*/ 0 w 928116"/>
              <a:gd name="connsiteY2" fmla="*/ 79248 h 304800"/>
              <a:gd name="connsiteX3" fmla="*/ 173736 w 928116"/>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928116" h="304800">
                <a:moveTo>
                  <a:pt x="928116" y="0"/>
                </a:moveTo>
                <a:lnTo>
                  <a:pt x="434340" y="112776"/>
                </a:lnTo>
                <a:cubicBezTo>
                  <a:pt x="279654" y="125984"/>
                  <a:pt x="43434" y="34544"/>
                  <a:pt x="0" y="79248"/>
                </a:cubicBezTo>
                <a:cubicBezTo>
                  <a:pt x="23622" y="178816"/>
                  <a:pt x="93726" y="280416"/>
                  <a:pt x="173736" y="304800"/>
                </a:cubicBezTo>
              </a:path>
            </a:pathLst>
          </a:custGeom>
          <a:ln w="254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3895344" y="4325112"/>
            <a:ext cx="4187952" cy="612648"/>
          </a:xfrm>
          <a:custGeom>
            <a:avLst/>
            <a:gdLst>
              <a:gd name="connsiteX0" fmla="*/ 4187952 w 4187952"/>
              <a:gd name="connsiteY0" fmla="*/ 0 h 612648"/>
              <a:gd name="connsiteX1" fmla="*/ 3776472 w 4187952"/>
              <a:gd name="connsiteY1" fmla="*/ 310896 h 612648"/>
              <a:gd name="connsiteX2" fmla="*/ 2505456 w 4187952"/>
              <a:gd name="connsiteY2" fmla="*/ 557784 h 612648"/>
              <a:gd name="connsiteX3" fmla="*/ 1737360 w 4187952"/>
              <a:gd name="connsiteY3" fmla="*/ 192024 h 612648"/>
              <a:gd name="connsiteX4" fmla="*/ 1051560 w 4187952"/>
              <a:gd name="connsiteY4" fmla="*/ 329184 h 612648"/>
              <a:gd name="connsiteX5" fmla="*/ 0 w 4187952"/>
              <a:gd name="connsiteY5" fmla="*/ 612648 h 6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7952" h="612648">
                <a:moveTo>
                  <a:pt x="4187952" y="0"/>
                </a:moveTo>
                <a:cubicBezTo>
                  <a:pt x="4122420" y="108966"/>
                  <a:pt x="4056888" y="217932"/>
                  <a:pt x="3776472" y="310896"/>
                </a:cubicBezTo>
                <a:cubicBezTo>
                  <a:pt x="3496056" y="403860"/>
                  <a:pt x="2845308" y="577596"/>
                  <a:pt x="2505456" y="557784"/>
                </a:cubicBezTo>
                <a:cubicBezTo>
                  <a:pt x="2165604" y="537972"/>
                  <a:pt x="1979676" y="230124"/>
                  <a:pt x="1737360" y="192024"/>
                </a:cubicBezTo>
                <a:cubicBezTo>
                  <a:pt x="1495044" y="153924"/>
                  <a:pt x="1341120" y="259080"/>
                  <a:pt x="1051560" y="329184"/>
                </a:cubicBezTo>
                <a:cubicBezTo>
                  <a:pt x="762000" y="399288"/>
                  <a:pt x="381000" y="505968"/>
                  <a:pt x="0" y="612648"/>
                </a:cubicBezTo>
              </a:path>
            </a:pathLst>
          </a:cu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8001000" y="4343400"/>
            <a:ext cx="252984" cy="658368"/>
          </a:xfrm>
          <a:custGeom>
            <a:avLst/>
            <a:gdLst>
              <a:gd name="connsiteX0" fmla="*/ 146304 w 172144"/>
              <a:gd name="connsiteY0" fmla="*/ 0 h 658368"/>
              <a:gd name="connsiteX1" fmla="*/ 0 w 172144"/>
              <a:gd name="connsiteY1" fmla="*/ 658368 h 658368"/>
              <a:gd name="connsiteX0" fmla="*/ 146304 w 252984"/>
              <a:gd name="connsiteY0" fmla="*/ 0 h 658368"/>
              <a:gd name="connsiteX1" fmla="*/ 252984 w 252984"/>
              <a:gd name="connsiteY1" fmla="*/ 320040 h 658368"/>
              <a:gd name="connsiteX2" fmla="*/ 0 w 252984"/>
              <a:gd name="connsiteY2" fmla="*/ 658368 h 658368"/>
            </a:gdLst>
            <a:ahLst/>
            <a:cxnLst>
              <a:cxn ang="0">
                <a:pos x="connsiteX0" y="connsiteY0"/>
              </a:cxn>
              <a:cxn ang="0">
                <a:pos x="connsiteX1" y="connsiteY1"/>
              </a:cxn>
              <a:cxn ang="0">
                <a:pos x="connsiteX2" y="connsiteY2"/>
              </a:cxn>
            </a:cxnLst>
            <a:rect l="l" t="t" r="r" b="b"/>
            <a:pathLst>
              <a:path w="252984" h="658368">
                <a:moveTo>
                  <a:pt x="146304" y="0"/>
                </a:moveTo>
                <a:lnTo>
                  <a:pt x="252984" y="320040"/>
                </a:lnTo>
                <a:cubicBezTo>
                  <a:pt x="168997" y="648534"/>
                  <a:pt x="172144" y="486224"/>
                  <a:pt x="0" y="658368"/>
                </a:cubicBezTo>
              </a:path>
            </a:pathLst>
          </a:cu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8" name="Content Placeholder 44" descr="colorcoho.tif"/>
          <p:cNvPicPr>
            <a:picLocks noChangeAspect="1"/>
          </p:cNvPicPr>
          <p:nvPr/>
        </p:nvPicPr>
        <p:blipFill>
          <a:blip r:embed="rId4" cstate="print"/>
          <a:stretch>
            <a:fillRect/>
          </a:stretch>
        </p:blipFill>
        <p:spPr>
          <a:xfrm>
            <a:off x="5791200" y="533400"/>
            <a:ext cx="471221" cy="162458"/>
          </a:xfrm>
          <a:prstGeom prst="rect">
            <a:avLst/>
          </a:prstGeom>
        </p:spPr>
      </p:pic>
      <p:pic>
        <p:nvPicPr>
          <p:cNvPr id="49" name="Content Placeholder 44" descr="colorcoho.tif"/>
          <p:cNvPicPr>
            <a:picLocks noChangeAspect="1"/>
          </p:cNvPicPr>
          <p:nvPr/>
        </p:nvPicPr>
        <p:blipFill>
          <a:blip r:embed="rId4" cstate="print"/>
          <a:stretch>
            <a:fillRect/>
          </a:stretch>
        </p:blipFill>
        <p:spPr>
          <a:xfrm>
            <a:off x="1447800" y="3276600"/>
            <a:ext cx="471221" cy="162458"/>
          </a:xfrm>
          <a:prstGeom prst="rect">
            <a:avLst/>
          </a:prstGeom>
        </p:spPr>
      </p:pic>
      <p:pic>
        <p:nvPicPr>
          <p:cNvPr id="50" name="Content Placeholder 44" descr="colorcoho.tif"/>
          <p:cNvPicPr>
            <a:picLocks noChangeAspect="1"/>
          </p:cNvPicPr>
          <p:nvPr/>
        </p:nvPicPr>
        <p:blipFill>
          <a:blip r:embed="rId4" cstate="print"/>
          <a:stretch>
            <a:fillRect/>
          </a:stretch>
        </p:blipFill>
        <p:spPr>
          <a:xfrm>
            <a:off x="6019800" y="1295400"/>
            <a:ext cx="471221" cy="162458"/>
          </a:xfrm>
          <a:prstGeom prst="rect">
            <a:avLst/>
          </a:prstGeom>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20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2000"/>
                                        <p:tgtEl>
                                          <p:spTgt spid="48"/>
                                        </p:tgtEl>
                                      </p:cBhvr>
                                    </p:animEffect>
                                  </p:childTnLst>
                                </p:cTn>
                              </p:par>
                              <p:par>
                                <p:cTn id="11" presetID="10"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2000"/>
                                        <p:tgtEl>
                                          <p:spTgt spid="49"/>
                                        </p:tgtEl>
                                      </p:cBhvr>
                                    </p:animEffect>
                                  </p:childTnLst>
                                </p:cTn>
                              </p:par>
                              <p:par>
                                <p:cTn id="14" presetID="10" presetClass="entr" presetSubtype="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2000"/>
                                        <p:tgtEl>
                                          <p:spTgt spid="50"/>
                                        </p:tgtEl>
                                      </p:cBhvr>
                                    </p:animEffect>
                                  </p:childTnLst>
                                </p:cTn>
                              </p:par>
                            </p:childTnLst>
                          </p:cTn>
                        </p:par>
                        <p:par>
                          <p:cTn id="17" fill="hold">
                            <p:stCondLst>
                              <p:cond delay="2000"/>
                            </p:stCondLst>
                            <p:childTnLst>
                              <p:par>
                                <p:cTn id="18" presetID="0" presetClass="path" presetSubtype="0" accel="50000" decel="50000" fill="hold" nodeType="afterEffect">
                                  <p:stCondLst>
                                    <p:cond delay="0"/>
                                  </p:stCondLst>
                                  <p:childTnLst>
                                    <p:animMotion origin="layout" path="M 2.22222E-6 2.22222E-6 C -0.00886 -0.00093 -0.03802 -0.00185 -0.05365 -0.00625 C -0.06684 -0.01389 -0.08004 -0.02454 -0.0941 -0.02685 C -0.12153 -0.0331 -0.19115 -0.03357 -0.21858 -0.04352 C -0.24601 -0.05347 -0.25504 -0.07292 -0.25834 -0.08727 C -0.2566 -0.09676 -0.24202 -0.12361 -0.2382 -0.13009 C -0.21945 -0.16204 -0.21979 -0.18172 -0.18872 -0.18634 C -0.1599 -0.17847 -0.15625 -0.15996 -0.13872 -0.13079 C -0.11893 -0.09815 -0.08368 -0.07246 -0.06372 -0.04028 C -0.05295 -0.02315 -0.02917 -0.01158 -0.01424 -0.00162 C -0.01094 0.00046 -0.00729 0.00092 -0.00365 0.00162 C 0.00035 0.00254 0.00833 0.00324 0.00833 0.00347 " pathEditMode="relative" rAng="0" ptsTypes="fffaffffffff">
                                      <p:cBhvr>
                                        <p:cTn id="19" dur="5000" fill="hold"/>
                                        <p:tgtEl>
                                          <p:spTgt spid="45"/>
                                        </p:tgtEl>
                                        <p:attrNameLst>
                                          <p:attrName>ppt_x</p:attrName>
                                          <p:attrName>ppt_y</p:attrName>
                                        </p:attrNameLst>
                                      </p:cBhvr>
                                      <p:rCtr x="-12500" y="-9100"/>
                                    </p:animMotion>
                                  </p:childTnLst>
                                </p:cTn>
                              </p:par>
                              <p:par>
                                <p:cTn id="20" presetID="0" presetClass="path" presetSubtype="0" accel="50000" decel="50000" fill="hold" nodeType="withEffect">
                                  <p:stCondLst>
                                    <p:cond delay="0"/>
                                  </p:stCondLst>
                                  <p:childTnLst>
                                    <p:animMotion origin="layout" path="M 2.22222E-6 -0.00046 C -0.00139 -0.00046 -0.02465 -0.07037 -0.04358 -0.07546 C -0.0625 -0.08032 -0.10278 -0.05092 -0.11372 -0.03102 C -0.12465 -0.01064 -0.11059 0.01829 -0.10903 0.04514 C -0.13646 0.03912 -0.10955 0.10301 -0.10434 0.12848 C -0.09913 0.15394 -0.07465 0.17963 -0.07813 0.19561 C -0.07639 0.18635 -0.12952 0.23264 -0.1257 0.22616 " pathEditMode="relative" rAng="0" ptsTypes="faafaff">
                                      <p:cBhvr>
                                        <p:cTn id="21" dur="5000" fill="hold"/>
                                        <p:tgtEl>
                                          <p:spTgt spid="48"/>
                                        </p:tgtEl>
                                        <p:attrNameLst>
                                          <p:attrName>ppt_x</p:attrName>
                                          <p:attrName>ppt_y</p:attrName>
                                        </p:attrNameLst>
                                      </p:cBhvr>
                                      <p:rCtr x="-6800" y="7700"/>
                                    </p:animMotion>
                                  </p:childTnLst>
                                </p:cTn>
                              </p:par>
                              <p:par>
                                <p:cTn id="22" presetID="0" presetClass="path" presetSubtype="0" accel="50000" decel="50000" fill="hold" nodeType="withEffect">
                                  <p:stCondLst>
                                    <p:cond delay="0"/>
                                  </p:stCondLst>
                                  <p:childTnLst>
                                    <p:animMotion origin="layout" path="M 0.0184 -0.01666 C 0.02725 -0.02453 0.03854 -0.03148 0.05295 -0.04676 L 0.08628 -0.0912 C 0.09878 -0.10625 0.11076 -0.11782 0.12864 -0.13727 C 0.13055 -0.14676 0.1908 -0.20208 0.19462 -0.20856 C 0.21389 -0.24051 0.23732 -0.26273 0.2684 -0.26736 C 0.29705 -0.25949 0.3243 -0.21088 0.34201 -0.18171 C 0.36198 -0.14907 0.27205 -0.12662 0.29201 -0.09444 C 0.31232 -0.07314 0.18385 -0.06852 0.14462 -0.05787 C 0.10538 -0.04722 0.07899 -0.04097 0.05625 -0.03078 C 0.06024 -0.02986 0.00833 0.00324 0.00833 0.00348 " pathEditMode="relative" rAng="0" ptsTypes="fFafffffaff">
                                      <p:cBhvr>
                                        <p:cTn id="23" dur="5000" fill="hold"/>
                                        <p:tgtEl>
                                          <p:spTgt spid="49"/>
                                        </p:tgtEl>
                                        <p:attrNameLst>
                                          <p:attrName>ppt_x</p:attrName>
                                          <p:attrName>ppt_y</p:attrName>
                                        </p:attrNameLst>
                                      </p:cBhvr>
                                      <p:rCtr x="16700" y="-11500"/>
                                    </p:animMotion>
                                  </p:childTnLst>
                                </p:cTn>
                              </p:par>
                              <p:par>
                                <p:cTn id="24" presetID="0" presetClass="path" presetSubtype="0" accel="50000" decel="50000" fill="hold" nodeType="withEffect">
                                  <p:stCondLst>
                                    <p:cond delay="0"/>
                                  </p:stCondLst>
                                  <p:childTnLst>
                                    <p:animMotion origin="layout" path="M -1.11111E-6 -2.22222E-6 C 0.01267 0.01505 -0.01667 0.0338 0.00295 0.05972 C 0.02257 0.08565 0.11059 0.13009 0.1184 0.15648 C 0.09097 0.15023 0.11215 0.2588 0.04931 0.21829 C 0.01563 0.22986 -0.0533 0.23102 -0.08403 0.22639 C -0.08229 0.21667 -0.13906 0.19815 -0.13524 0.19144 C -0.13646 0.18033 -0.10729 0.17431 -0.09358 0.16597 C -0.07986 0.15764 -0.06614 0.16204 -0.05312 0.1419 C -0.03316 0.11759 -0.02309 0.06875 -0.01493 0.04537 C -0.01163 0.04676 -0.00729 0.00093 -0.00364 0.00139 C 0.00035 0.00255 0.00833 0.00301 0.00833 0.00347 " pathEditMode="relative" rAng="0" ptsTypes="fafaffaffff">
                                      <p:cBhvr>
                                        <p:cTn id="25" dur="5000" fill="hold"/>
                                        <p:tgtEl>
                                          <p:spTgt spid="50"/>
                                        </p:tgtEl>
                                        <p:attrNameLst>
                                          <p:attrName>ppt_x</p:attrName>
                                          <p:attrName>ppt_y</p:attrName>
                                        </p:attrNameLst>
                                      </p:cBhvr>
                                      <p:rCtr x="-1000" y="12900"/>
                                    </p:animMotion>
                                  </p:childTnLst>
                                </p:cTn>
                              </p:par>
                            </p:childTnLst>
                          </p:cTn>
                        </p:par>
                        <p:par>
                          <p:cTn id="26" fill="hold">
                            <p:stCondLst>
                              <p:cond delay="7000"/>
                            </p:stCondLst>
                            <p:childTnLst>
                              <p:par>
                                <p:cTn id="27" presetID="0" presetClass="path" presetSubtype="0" accel="50000" decel="50000" fill="hold" nodeType="afterEffect">
                                  <p:stCondLst>
                                    <p:cond delay="0"/>
                                  </p:stCondLst>
                                  <p:childTnLst>
                                    <p:animMotion origin="layout" path="M -0.1257 0.22616 C -0.12084 0.21412 -0.11563 0.20209 -0.1198 0.1882 C -0.12171 0.18172 -0.12692 0.16922 -0.12692 0.16922 C -0.12883 0.14398 -0.12987 0.12037 -0.13056 0.09445 C -0.12935 0.07894 -0.13056 0.0669 -0.1316 0.05139 C -0.13091 0.03218 -0.13334 0.01181 -0.12935 -0.00717 C -0.1264 -0.02129 -0.11633 -0.03055 -0.11147 -0.04352 C -0.10105 -0.07129 -0.09462 -0.08379 -0.07101 -0.08634 C -0.02744 -0.0831 -0.0415 -0.0949 -0.02223 -0.07245 C -0.01667 -0.05486 -0.0139 -0.03958 -0.01025 -0.02129 C -0.00921 -0.01643 -0.0066 -0.00717 -0.0066 -0.00717 " pathEditMode="relative" ptsTypes="ffffffffffA">
                                      <p:cBhvr>
                                        <p:cTn id="28" dur="2000" fill="hold"/>
                                        <p:tgtEl>
                                          <p:spTgt spid="4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Autofit/>
          </a:bodyPr>
          <a:lstStyle/>
          <a:p>
            <a:r>
              <a:rPr lang="en-US" sz="3200" dirty="0" smtClean="0"/>
              <a:t>Why is the North Pacific Coast Great for Salmon?</a:t>
            </a:r>
            <a:br>
              <a:rPr lang="en-US" sz="3200" dirty="0" smtClean="0"/>
            </a:br>
            <a:r>
              <a:rPr lang="en-US" sz="1000" dirty="0" smtClean="0"/>
              <a:t/>
            </a:r>
            <a:br>
              <a:rPr lang="en-US" sz="1000" dirty="0" smtClean="0"/>
            </a:br>
            <a:r>
              <a:rPr lang="en-US" sz="3200" b="1" dirty="0" smtClean="0"/>
              <a:t>Upwelling!</a:t>
            </a:r>
            <a:endParaRPr lang="en-US" sz="3200" b="1" dirty="0"/>
          </a:p>
        </p:txBody>
      </p:sp>
      <p:pic>
        <p:nvPicPr>
          <p:cNvPr id="5" name="Picture 4" descr="Califcur"/>
          <p:cNvPicPr>
            <a:picLocks noChangeAspect="1" noChangeArrowheads="1"/>
          </p:cNvPicPr>
          <p:nvPr/>
        </p:nvPicPr>
        <p:blipFill>
          <a:blip r:embed="rId3">
            <a:lum contrast="6000"/>
          </a:blip>
          <a:srcRect l="1529" r="5173" b="1786"/>
          <a:stretch>
            <a:fillRect/>
          </a:stretch>
        </p:blipFill>
        <p:spPr bwMode="auto">
          <a:xfrm>
            <a:off x="0" y="2133600"/>
            <a:ext cx="4648200" cy="4724400"/>
          </a:xfrm>
          <a:prstGeom prst="rect">
            <a:avLst/>
          </a:prstGeom>
          <a:noFill/>
        </p:spPr>
      </p:pic>
      <p:pic>
        <p:nvPicPr>
          <p:cNvPr id="7" name="Picture 2" descr="RTN13"/>
          <p:cNvPicPr>
            <a:picLocks noChangeAspect="1" noChangeArrowheads="1"/>
          </p:cNvPicPr>
          <p:nvPr/>
        </p:nvPicPr>
        <p:blipFill>
          <a:blip r:embed="rId4">
            <a:lum bright="-6000" contrast="24000"/>
          </a:blip>
          <a:srcRect/>
          <a:stretch>
            <a:fillRect/>
          </a:stretch>
        </p:blipFill>
        <p:spPr bwMode="auto">
          <a:xfrm>
            <a:off x="4648200" y="2133600"/>
            <a:ext cx="4495800" cy="2608263"/>
          </a:xfrm>
          <a:prstGeom prst="rect">
            <a:avLst/>
          </a:prstGeom>
          <a:noFill/>
        </p:spPr>
      </p:pic>
      <p:grpSp>
        <p:nvGrpSpPr>
          <p:cNvPr id="8" name="Group 30"/>
          <p:cNvGrpSpPr>
            <a:grpSpLocks/>
          </p:cNvGrpSpPr>
          <p:nvPr/>
        </p:nvGrpSpPr>
        <p:grpSpPr bwMode="auto">
          <a:xfrm>
            <a:off x="4648200" y="4800600"/>
            <a:ext cx="4495800" cy="2057400"/>
            <a:chOff x="1728" y="2832"/>
            <a:chExt cx="3696" cy="1256"/>
          </a:xfrm>
        </p:grpSpPr>
        <p:sp>
          <p:nvSpPr>
            <p:cNvPr id="9" name="Line 6"/>
            <p:cNvSpPr>
              <a:spLocks noChangeShapeType="1"/>
            </p:cNvSpPr>
            <p:nvPr/>
          </p:nvSpPr>
          <p:spPr bwMode="auto">
            <a:xfrm>
              <a:off x="1776" y="4080"/>
              <a:ext cx="3600" cy="0"/>
            </a:xfrm>
            <a:prstGeom prst="line">
              <a:avLst/>
            </a:prstGeom>
            <a:noFill/>
            <a:ln w="9525">
              <a:solidFill>
                <a:schemeClr val="tx1"/>
              </a:solidFill>
              <a:round/>
              <a:headEnd/>
              <a:tailEnd/>
            </a:ln>
            <a:effectLst/>
          </p:spPr>
          <p:txBody>
            <a:bodyPr/>
            <a:lstStyle/>
            <a:p>
              <a:endParaRPr lang="en-US"/>
            </a:p>
          </p:txBody>
        </p:sp>
        <p:grpSp>
          <p:nvGrpSpPr>
            <p:cNvPr id="10" name="Group 18"/>
            <p:cNvGrpSpPr>
              <a:grpSpLocks/>
            </p:cNvGrpSpPr>
            <p:nvPr/>
          </p:nvGrpSpPr>
          <p:grpSpPr bwMode="auto">
            <a:xfrm>
              <a:off x="1824" y="2832"/>
              <a:ext cx="3600" cy="192"/>
              <a:chOff x="432" y="3408"/>
              <a:chExt cx="2304" cy="112"/>
            </a:xfrm>
          </p:grpSpPr>
          <p:sp>
            <p:nvSpPr>
              <p:cNvPr id="18" name="Freeform 12"/>
              <p:cNvSpPr>
                <a:spLocks/>
              </p:cNvSpPr>
              <p:nvPr/>
            </p:nvSpPr>
            <p:spPr bwMode="auto">
              <a:xfrm>
                <a:off x="432" y="3408"/>
                <a:ext cx="576" cy="112"/>
              </a:xfrm>
              <a:custGeom>
                <a:avLst/>
                <a:gdLst/>
                <a:ahLst/>
                <a:cxnLst>
                  <a:cxn ang="0">
                    <a:pos x="0" y="96"/>
                  </a:cxn>
                  <a:cxn ang="0">
                    <a:pos x="144" y="96"/>
                  </a:cxn>
                  <a:cxn ang="0">
                    <a:pos x="288" y="0"/>
                  </a:cxn>
                  <a:cxn ang="0">
                    <a:pos x="336" y="96"/>
                  </a:cxn>
                  <a:cxn ang="0">
                    <a:pos x="576" y="96"/>
                  </a:cxn>
                </a:cxnLst>
                <a:rect l="0" t="0" r="r" b="b"/>
                <a:pathLst>
                  <a:path w="576" h="112">
                    <a:moveTo>
                      <a:pt x="0" y="96"/>
                    </a:moveTo>
                    <a:cubicBezTo>
                      <a:pt x="48" y="104"/>
                      <a:pt x="96" y="112"/>
                      <a:pt x="144" y="96"/>
                    </a:cubicBezTo>
                    <a:cubicBezTo>
                      <a:pt x="192" y="80"/>
                      <a:pt x="256" y="0"/>
                      <a:pt x="288" y="0"/>
                    </a:cubicBezTo>
                    <a:cubicBezTo>
                      <a:pt x="320" y="0"/>
                      <a:pt x="288" y="80"/>
                      <a:pt x="336" y="96"/>
                    </a:cubicBezTo>
                    <a:cubicBezTo>
                      <a:pt x="384" y="112"/>
                      <a:pt x="544" y="96"/>
                      <a:pt x="576" y="96"/>
                    </a:cubicBezTo>
                  </a:path>
                </a:pathLst>
              </a:custGeom>
              <a:noFill/>
              <a:ln w="9525">
                <a:solidFill>
                  <a:schemeClr val="tx1"/>
                </a:solidFill>
                <a:round/>
                <a:headEnd/>
                <a:tailEnd/>
              </a:ln>
              <a:effectLst/>
            </p:spPr>
            <p:txBody>
              <a:bodyPr/>
              <a:lstStyle/>
              <a:p>
                <a:endParaRPr lang="en-US"/>
              </a:p>
            </p:txBody>
          </p:sp>
          <p:sp>
            <p:nvSpPr>
              <p:cNvPr id="19" name="Freeform 13"/>
              <p:cNvSpPr>
                <a:spLocks/>
              </p:cNvSpPr>
              <p:nvPr/>
            </p:nvSpPr>
            <p:spPr bwMode="auto">
              <a:xfrm>
                <a:off x="864" y="3408"/>
                <a:ext cx="576" cy="112"/>
              </a:xfrm>
              <a:custGeom>
                <a:avLst/>
                <a:gdLst/>
                <a:ahLst/>
                <a:cxnLst>
                  <a:cxn ang="0">
                    <a:pos x="0" y="96"/>
                  </a:cxn>
                  <a:cxn ang="0">
                    <a:pos x="144" y="96"/>
                  </a:cxn>
                  <a:cxn ang="0">
                    <a:pos x="288" y="0"/>
                  </a:cxn>
                  <a:cxn ang="0">
                    <a:pos x="336" y="96"/>
                  </a:cxn>
                  <a:cxn ang="0">
                    <a:pos x="576" y="96"/>
                  </a:cxn>
                </a:cxnLst>
                <a:rect l="0" t="0" r="r" b="b"/>
                <a:pathLst>
                  <a:path w="576" h="112">
                    <a:moveTo>
                      <a:pt x="0" y="96"/>
                    </a:moveTo>
                    <a:cubicBezTo>
                      <a:pt x="48" y="104"/>
                      <a:pt x="96" y="112"/>
                      <a:pt x="144" y="96"/>
                    </a:cubicBezTo>
                    <a:cubicBezTo>
                      <a:pt x="192" y="80"/>
                      <a:pt x="256" y="0"/>
                      <a:pt x="288" y="0"/>
                    </a:cubicBezTo>
                    <a:cubicBezTo>
                      <a:pt x="320" y="0"/>
                      <a:pt x="288" y="80"/>
                      <a:pt x="336" y="96"/>
                    </a:cubicBezTo>
                    <a:cubicBezTo>
                      <a:pt x="384" y="112"/>
                      <a:pt x="544" y="96"/>
                      <a:pt x="576" y="96"/>
                    </a:cubicBezTo>
                  </a:path>
                </a:pathLst>
              </a:custGeom>
              <a:noFill/>
              <a:ln w="9525">
                <a:solidFill>
                  <a:schemeClr val="tx1"/>
                </a:solidFill>
                <a:round/>
                <a:headEnd/>
                <a:tailEnd/>
              </a:ln>
              <a:effectLst/>
            </p:spPr>
            <p:txBody>
              <a:bodyPr/>
              <a:lstStyle/>
              <a:p>
                <a:endParaRPr lang="en-US"/>
              </a:p>
            </p:txBody>
          </p:sp>
          <p:sp>
            <p:nvSpPr>
              <p:cNvPr id="20" name="Freeform 14"/>
              <p:cNvSpPr>
                <a:spLocks/>
              </p:cNvSpPr>
              <p:nvPr/>
            </p:nvSpPr>
            <p:spPr bwMode="auto">
              <a:xfrm>
                <a:off x="1296" y="3408"/>
                <a:ext cx="576" cy="112"/>
              </a:xfrm>
              <a:custGeom>
                <a:avLst/>
                <a:gdLst/>
                <a:ahLst/>
                <a:cxnLst>
                  <a:cxn ang="0">
                    <a:pos x="0" y="96"/>
                  </a:cxn>
                  <a:cxn ang="0">
                    <a:pos x="144" y="96"/>
                  </a:cxn>
                  <a:cxn ang="0">
                    <a:pos x="288" y="0"/>
                  </a:cxn>
                  <a:cxn ang="0">
                    <a:pos x="336" y="96"/>
                  </a:cxn>
                  <a:cxn ang="0">
                    <a:pos x="576" y="96"/>
                  </a:cxn>
                </a:cxnLst>
                <a:rect l="0" t="0" r="r" b="b"/>
                <a:pathLst>
                  <a:path w="576" h="112">
                    <a:moveTo>
                      <a:pt x="0" y="96"/>
                    </a:moveTo>
                    <a:cubicBezTo>
                      <a:pt x="48" y="104"/>
                      <a:pt x="96" y="112"/>
                      <a:pt x="144" y="96"/>
                    </a:cubicBezTo>
                    <a:cubicBezTo>
                      <a:pt x="192" y="80"/>
                      <a:pt x="256" y="0"/>
                      <a:pt x="288" y="0"/>
                    </a:cubicBezTo>
                    <a:cubicBezTo>
                      <a:pt x="320" y="0"/>
                      <a:pt x="288" y="80"/>
                      <a:pt x="336" y="96"/>
                    </a:cubicBezTo>
                    <a:cubicBezTo>
                      <a:pt x="384" y="112"/>
                      <a:pt x="544" y="96"/>
                      <a:pt x="576" y="96"/>
                    </a:cubicBezTo>
                  </a:path>
                </a:pathLst>
              </a:custGeom>
              <a:noFill/>
              <a:ln w="9525">
                <a:solidFill>
                  <a:schemeClr val="tx1"/>
                </a:solidFill>
                <a:round/>
                <a:headEnd/>
                <a:tailEnd/>
              </a:ln>
              <a:effectLst/>
            </p:spPr>
            <p:txBody>
              <a:bodyPr/>
              <a:lstStyle/>
              <a:p>
                <a:endParaRPr lang="en-US"/>
              </a:p>
            </p:txBody>
          </p:sp>
          <p:sp>
            <p:nvSpPr>
              <p:cNvPr id="21" name="Freeform 15"/>
              <p:cNvSpPr>
                <a:spLocks/>
              </p:cNvSpPr>
              <p:nvPr/>
            </p:nvSpPr>
            <p:spPr bwMode="auto">
              <a:xfrm>
                <a:off x="1728" y="3408"/>
                <a:ext cx="576" cy="112"/>
              </a:xfrm>
              <a:custGeom>
                <a:avLst/>
                <a:gdLst/>
                <a:ahLst/>
                <a:cxnLst>
                  <a:cxn ang="0">
                    <a:pos x="0" y="96"/>
                  </a:cxn>
                  <a:cxn ang="0">
                    <a:pos x="144" y="96"/>
                  </a:cxn>
                  <a:cxn ang="0">
                    <a:pos x="288" y="0"/>
                  </a:cxn>
                  <a:cxn ang="0">
                    <a:pos x="336" y="96"/>
                  </a:cxn>
                  <a:cxn ang="0">
                    <a:pos x="576" y="96"/>
                  </a:cxn>
                </a:cxnLst>
                <a:rect l="0" t="0" r="r" b="b"/>
                <a:pathLst>
                  <a:path w="576" h="112">
                    <a:moveTo>
                      <a:pt x="0" y="96"/>
                    </a:moveTo>
                    <a:cubicBezTo>
                      <a:pt x="48" y="104"/>
                      <a:pt x="96" y="112"/>
                      <a:pt x="144" y="96"/>
                    </a:cubicBezTo>
                    <a:cubicBezTo>
                      <a:pt x="192" y="80"/>
                      <a:pt x="256" y="0"/>
                      <a:pt x="288" y="0"/>
                    </a:cubicBezTo>
                    <a:cubicBezTo>
                      <a:pt x="320" y="0"/>
                      <a:pt x="288" y="80"/>
                      <a:pt x="336" y="96"/>
                    </a:cubicBezTo>
                    <a:cubicBezTo>
                      <a:pt x="384" y="112"/>
                      <a:pt x="544" y="96"/>
                      <a:pt x="576" y="96"/>
                    </a:cubicBezTo>
                  </a:path>
                </a:pathLst>
              </a:custGeom>
              <a:noFill/>
              <a:ln w="9525">
                <a:solidFill>
                  <a:schemeClr val="tx1"/>
                </a:solidFill>
                <a:round/>
                <a:headEnd/>
                <a:tailEnd/>
              </a:ln>
              <a:effectLst/>
            </p:spPr>
            <p:txBody>
              <a:bodyPr/>
              <a:lstStyle/>
              <a:p>
                <a:endParaRPr lang="en-US"/>
              </a:p>
            </p:txBody>
          </p:sp>
          <p:sp>
            <p:nvSpPr>
              <p:cNvPr id="22" name="Freeform 16"/>
              <p:cNvSpPr>
                <a:spLocks/>
              </p:cNvSpPr>
              <p:nvPr/>
            </p:nvSpPr>
            <p:spPr bwMode="auto">
              <a:xfrm>
                <a:off x="2160" y="3408"/>
                <a:ext cx="576" cy="112"/>
              </a:xfrm>
              <a:custGeom>
                <a:avLst/>
                <a:gdLst/>
                <a:ahLst/>
                <a:cxnLst>
                  <a:cxn ang="0">
                    <a:pos x="0" y="96"/>
                  </a:cxn>
                  <a:cxn ang="0">
                    <a:pos x="144" y="96"/>
                  </a:cxn>
                  <a:cxn ang="0">
                    <a:pos x="288" y="0"/>
                  </a:cxn>
                  <a:cxn ang="0">
                    <a:pos x="336" y="96"/>
                  </a:cxn>
                  <a:cxn ang="0">
                    <a:pos x="576" y="96"/>
                  </a:cxn>
                </a:cxnLst>
                <a:rect l="0" t="0" r="r" b="b"/>
                <a:pathLst>
                  <a:path w="576" h="112">
                    <a:moveTo>
                      <a:pt x="0" y="96"/>
                    </a:moveTo>
                    <a:cubicBezTo>
                      <a:pt x="48" y="104"/>
                      <a:pt x="96" y="112"/>
                      <a:pt x="144" y="96"/>
                    </a:cubicBezTo>
                    <a:cubicBezTo>
                      <a:pt x="192" y="80"/>
                      <a:pt x="256" y="0"/>
                      <a:pt x="288" y="0"/>
                    </a:cubicBezTo>
                    <a:cubicBezTo>
                      <a:pt x="320" y="0"/>
                      <a:pt x="288" y="80"/>
                      <a:pt x="336" y="96"/>
                    </a:cubicBezTo>
                    <a:cubicBezTo>
                      <a:pt x="384" y="112"/>
                      <a:pt x="544" y="96"/>
                      <a:pt x="576" y="96"/>
                    </a:cubicBezTo>
                  </a:path>
                </a:pathLst>
              </a:custGeom>
              <a:noFill/>
              <a:ln w="9525">
                <a:solidFill>
                  <a:schemeClr val="tx1"/>
                </a:solidFill>
                <a:round/>
                <a:headEnd/>
                <a:tailEnd/>
              </a:ln>
              <a:effectLst/>
            </p:spPr>
            <p:txBody>
              <a:bodyPr/>
              <a:lstStyle/>
              <a:p>
                <a:endParaRPr lang="en-US"/>
              </a:p>
            </p:txBody>
          </p:sp>
        </p:grpSp>
        <p:pic>
          <p:nvPicPr>
            <p:cNvPr id="11" name="Picture 19" descr="j0233594"/>
            <p:cNvPicPr>
              <a:picLocks noChangeAspect="1" noChangeArrowheads="1"/>
            </p:cNvPicPr>
            <p:nvPr/>
          </p:nvPicPr>
          <p:blipFill>
            <a:blip r:embed="rId5"/>
            <a:srcRect/>
            <a:stretch>
              <a:fillRect/>
            </a:stretch>
          </p:blipFill>
          <p:spPr bwMode="auto">
            <a:xfrm rot="34547834">
              <a:off x="3511" y="3497"/>
              <a:ext cx="551" cy="277"/>
            </a:xfrm>
            <a:prstGeom prst="rect">
              <a:avLst/>
            </a:prstGeom>
            <a:noFill/>
          </p:spPr>
        </p:pic>
        <p:pic>
          <p:nvPicPr>
            <p:cNvPr id="12" name="Picture 20" descr="j0237249"/>
            <p:cNvPicPr>
              <a:picLocks noChangeAspect="1" noChangeArrowheads="1"/>
            </p:cNvPicPr>
            <p:nvPr/>
          </p:nvPicPr>
          <p:blipFill>
            <a:blip r:embed="rId6"/>
            <a:srcRect/>
            <a:stretch>
              <a:fillRect/>
            </a:stretch>
          </p:blipFill>
          <p:spPr bwMode="auto">
            <a:xfrm>
              <a:off x="2208" y="3821"/>
              <a:ext cx="768" cy="267"/>
            </a:xfrm>
            <a:prstGeom prst="rect">
              <a:avLst/>
            </a:prstGeom>
            <a:noFill/>
          </p:spPr>
        </p:pic>
        <p:pic>
          <p:nvPicPr>
            <p:cNvPr id="13" name="Picture 21" descr="j0237926"/>
            <p:cNvPicPr>
              <a:picLocks noChangeAspect="1" noChangeArrowheads="1"/>
            </p:cNvPicPr>
            <p:nvPr/>
          </p:nvPicPr>
          <p:blipFill>
            <a:blip r:embed="rId7">
              <a:lum bright="-6000" contrast="12000"/>
            </a:blip>
            <a:srcRect/>
            <a:stretch>
              <a:fillRect/>
            </a:stretch>
          </p:blipFill>
          <p:spPr bwMode="auto">
            <a:xfrm>
              <a:off x="2352" y="2976"/>
              <a:ext cx="720" cy="406"/>
            </a:xfrm>
            <a:prstGeom prst="rect">
              <a:avLst/>
            </a:prstGeom>
            <a:noFill/>
          </p:spPr>
        </p:pic>
        <p:sp>
          <p:nvSpPr>
            <p:cNvPr id="14" name="Line 22"/>
            <p:cNvSpPr>
              <a:spLocks noChangeShapeType="1"/>
            </p:cNvSpPr>
            <p:nvPr/>
          </p:nvSpPr>
          <p:spPr bwMode="auto">
            <a:xfrm>
              <a:off x="3840" y="3264"/>
              <a:ext cx="0" cy="192"/>
            </a:xfrm>
            <a:prstGeom prst="line">
              <a:avLst/>
            </a:prstGeom>
            <a:noFill/>
            <a:ln w="9525">
              <a:solidFill>
                <a:schemeClr val="tx1"/>
              </a:solidFill>
              <a:round/>
              <a:headEnd/>
              <a:tailEnd type="triangle" w="med" len="med"/>
            </a:ln>
            <a:effectLst/>
          </p:spPr>
          <p:txBody>
            <a:bodyPr/>
            <a:lstStyle/>
            <a:p>
              <a:endParaRPr lang="en-US"/>
            </a:p>
          </p:txBody>
        </p:sp>
        <p:sp>
          <p:nvSpPr>
            <p:cNvPr id="15" name="Freeform 24"/>
            <p:cNvSpPr>
              <a:spLocks/>
            </p:cNvSpPr>
            <p:nvPr/>
          </p:nvSpPr>
          <p:spPr bwMode="auto">
            <a:xfrm>
              <a:off x="1728" y="3216"/>
              <a:ext cx="432" cy="800"/>
            </a:xfrm>
            <a:custGeom>
              <a:avLst/>
              <a:gdLst/>
              <a:ahLst/>
              <a:cxnLst>
                <a:cxn ang="0">
                  <a:pos x="432" y="768"/>
                </a:cxn>
                <a:cxn ang="0">
                  <a:pos x="144" y="720"/>
                </a:cxn>
                <a:cxn ang="0">
                  <a:pos x="0" y="288"/>
                </a:cxn>
                <a:cxn ang="0">
                  <a:pos x="144" y="0"/>
                </a:cxn>
              </a:cxnLst>
              <a:rect l="0" t="0" r="r" b="b"/>
              <a:pathLst>
                <a:path w="432" h="800">
                  <a:moveTo>
                    <a:pt x="432" y="768"/>
                  </a:moveTo>
                  <a:cubicBezTo>
                    <a:pt x="324" y="784"/>
                    <a:pt x="216" y="800"/>
                    <a:pt x="144" y="720"/>
                  </a:cubicBezTo>
                  <a:cubicBezTo>
                    <a:pt x="72" y="640"/>
                    <a:pt x="0" y="408"/>
                    <a:pt x="0" y="288"/>
                  </a:cubicBezTo>
                  <a:cubicBezTo>
                    <a:pt x="0" y="168"/>
                    <a:pt x="72" y="84"/>
                    <a:pt x="144" y="0"/>
                  </a:cubicBezTo>
                </a:path>
              </a:pathLst>
            </a:custGeom>
            <a:noFill/>
            <a:ln w="9525">
              <a:solidFill>
                <a:schemeClr val="tx1"/>
              </a:solidFill>
              <a:round/>
              <a:headEnd/>
              <a:tailEnd/>
            </a:ln>
            <a:effectLst/>
          </p:spPr>
          <p:txBody>
            <a:bodyPr/>
            <a:lstStyle/>
            <a:p>
              <a:endParaRPr lang="en-US"/>
            </a:p>
          </p:txBody>
        </p:sp>
        <p:sp>
          <p:nvSpPr>
            <p:cNvPr id="16" name="Line 26"/>
            <p:cNvSpPr>
              <a:spLocks noChangeShapeType="1"/>
            </p:cNvSpPr>
            <p:nvPr/>
          </p:nvSpPr>
          <p:spPr bwMode="auto">
            <a:xfrm flipV="1">
              <a:off x="1872" y="3072"/>
              <a:ext cx="144" cy="144"/>
            </a:xfrm>
            <a:prstGeom prst="line">
              <a:avLst/>
            </a:prstGeom>
            <a:noFill/>
            <a:ln w="9525">
              <a:solidFill>
                <a:schemeClr val="tx1"/>
              </a:solidFill>
              <a:round/>
              <a:headEnd/>
              <a:tailEnd type="triangle" w="med" len="med"/>
            </a:ln>
            <a:effectLst/>
          </p:spPr>
          <p:txBody>
            <a:bodyPr/>
            <a:lstStyle/>
            <a:p>
              <a:endParaRPr lang="en-US"/>
            </a:p>
          </p:txBody>
        </p:sp>
        <p:pic>
          <p:nvPicPr>
            <p:cNvPr id="17" name="Picture 29" descr="BD07914_[1]"/>
            <p:cNvPicPr>
              <a:picLocks noChangeAspect="1" noChangeArrowheads="1"/>
            </p:cNvPicPr>
            <p:nvPr/>
          </p:nvPicPr>
          <p:blipFill>
            <a:blip r:embed="rId8">
              <a:lum bright="12000" contrast="12000"/>
            </a:blip>
            <a:srcRect l="30556" r="32564" b="4347"/>
            <a:stretch>
              <a:fillRect/>
            </a:stretch>
          </p:blipFill>
          <p:spPr bwMode="auto">
            <a:xfrm>
              <a:off x="4656" y="3024"/>
              <a:ext cx="480" cy="1056"/>
            </a:xfrm>
            <a:prstGeom prst="rect">
              <a:avLst/>
            </a:prstGeom>
            <a:noFill/>
          </p:spPr>
        </p:pic>
      </p:grpSp>
      <p:sp>
        <p:nvSpPr>
          <p:cNvPr id="23" name="Down Arrow 22"/>
          <p:cNvSpPr/>
          <p:nvPr/>
        </p:nvSpPr>
        <p:spPr>
          <a:xfrm rot="19778097">
            <a:off x="1005823" y="2878173"/>
            <a:ext cx="296471" cy="1346593"/>
          </a:xfrm>
          <a:prstGeom prst="down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3429000" y="2057400"/>
            <a:ext cx="5715000" cy="4800600"/>
            <a:chOff x="3429000" y="2057400"/>
            <a:chExt cx="5715000" cy="4800600"/>
          </a:xfrm>
        </p:grpSpPr>
        <p:pic>
          <p:nvPicPr>
            <p:cNvPr id="19458" name="Picture 2" descr="http://www.gsfc.nasa.gov/gsfc/earth/pictures/20020801plankton/czcs_grey_pacificm.jpg"/>
            <p:cNvPicPr>
              <a:picLocks noChangeAspect="1" noChangeArrowheads="1"/>
            </p:cNvPicPr>
            <p:nvPr/>
          </p:nvPicPr>
          <p:blipFill>
            <a:blip r:embed="rId9"/>
            <a:srcRect l="10874" t="3226" r="8468" b="14048"/>
            <a:stretch>
              <a:fillRect/>
            </a:stretch>
          </p:blipFill>
          <p:spPr bwMode="auto">
            <a:xfrm>
              <a:off x="3429000" y="2133600"/>
              <a:ext cx="5715000" cy="4724400"/>
            </a:xfrm>
            <a:prstGeom prst="rect">
              <a:avLst/>
            </a:prstGeom>
            <a:noFill/>
          </p:spPr>
        </p:pic>
        <p:sp>
          <p:nvSpPr>
            <p:cNvPr id="24" name="TextBox 23"/>
            <p:cNvSpPr txBox="1"/>
            <p:nvPr/>
          </p:nvSpPr>
          <p:spPr>
            <a:xfrm>
              <a:off x="4191000" y="2057400"/>
              <a:ext cx="3372270" cy="369332"/>
            </a:xfrm>
            <a:prstGeom prst="rect">
              <a:avLst/>
            </a:prstGeom>
            <a:noFill/>
          </p:spPr>
          <p:txBody>
            <a:bodyPr wrap="square" rtlCol="0">
              <a:spAutoFit/>
            </a:bodyPr>
            <a:lstStyle/>
            <a:p>
              <a:r>
                <a:rPr lang="en-US" dirty="0" smtClean="0">
                  <a:solidFill>
                    <a:schemeClr val="bg1"/>
                  </a:solidFill>
                </a:rPr>
                <a:t>Phytoplankton Blooms in Summer</a:t>
              </a:r>
              <a:endParaRPr lang="en-US" dirty="0">
                <a:solidFill>
                  <a:schemeClr val="bg1"/>
                </a:solidFill>
              </a:endParaRPr>
            </a:p>
          </p:txBody>
        </p:sp>
      </p:gr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792162"/>
          </a:xfrm>
        </p:spPr>
        <p:txBody>
          <a:bodyPr/>
          <a:lstStyle/>
          <a:p>
            <a:r>
              <a:rPr lang="en-US" sz="3200" dirty="0" smtClean="0"/>
              <a:t>Chinook</a:t>
            </a:r>
            <a:endParaRPr lang="en-US" sz="3200" dirty="0"/>
          </a:p>
        </p:txBody>
      </p:sp>
      <p:pic>
        <p:nvPicPr>
          <p:cNvPr id="4" name="Content Placeholder 3" descr="chinookhistoricrange.jpg"/>
          <p:cNvPicPr>
            <a:picLocks noGrp="1" noChangeAspect="1"/>
          </p:cNvPicPr>
          <p:nvPr>
            <p:ph idx="1"/>
          </p:nvPr>
        </p:nvPicPr>
        <p:blipFill>
          <a:blip r:embed="rId3"/>
          <a:stretch>
            <a:fillRect/>
          </a:stretch>
        </p:blipFill>
        <p:spPr>
          <a:xfrm>
            <a:off x="3001105" y="2750693"/>
            <a:ext cx="3121152" cy="2340864"/>
          </a:xfrm>
        </p:spPr>
      </p:pic>
      <p:pic>
        <p:nvPicPr>
          <p:cNvPr id="16386" name="Picture 2" descr="http://www.inforain.org/maparchive/maps_big/90651_distribution_chinook_300dpi.jpg"/>
          <p:cNvPicPr>
            <a:picLocks noChangeAspect="1" noChangeArrowheads="1"/>
          </p:cNvPicPr>
          <p:nvPr/>
        </p:nvPicPr>
        <p:blipFill>
          <a:blip r:embed="rId4" cstate="print"/>
          <a:srcRect/>
          <a:stretch>
            <a:fillRect/>
          </a:stretch>
        </p:blipFill>
        <p:spPr bwMode="auto">
          <a:xfrm>
            <a:off x="0" y="1066801"/>
            <a:ext cx="9144000" cy="5791200"/>
          </a:xfrm>
          <a:prstGeom prst="rect">
            <a:avLst/>
          </a:prstGeom>
          <a:noFill/>
        </p:spPr>
      </p:pic>
      <p:pic>
        <p:nvPicPr>
          <p:cNvPr id="5" name="Picture 4" descr="Elwha River - Humes Ranch Area2.JPG"/>
          <p:cNvPicPr>
            <a:picLocks noChangeAspect="1"/>
          </p:cNvPicPr>
          <p:nvPr/>
        </p:nvPicPr>
        <p:blipFill>
          <a:blip r:embed="rId5" cstate="print"/>
          <a:stretch>
            <a:fillRect/>
          </a:stretch>
        </p:blipFill>
        <p:spPr>
          <a:xfrm>
            <a:off x="0" y="0"/>
            <a:ext cx="9144000" cy="6858000"/>
          </a:xfrm>
          <a:prstGeom prst="rect">
            <a:avLst/>
          </a:prstGeom>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6386"/>
                                        </p:tgtEl>
                                      </p:cBhvr>
                                    </p:animEffect>
                                    <p:set>
                                      <p:cBhvr>
                                        <p:cTn id="7" dur="1" fill="hold">
                                          <p:stCondLst>
                                            <p:cond delay="1999"/>
                                          </p:stCondLst>
                                        </p:cTn>
                                        <p:tgtEl>
                                          <p:spTgt spid="1638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t>Coho</a:t>
            </a:r>
            <a:endParaRPr lang="en-US" sz="3200" dirty="0"/>
          </a:p>
        </p:txBody>
      </p:sp>
      <p:grpSp>
        <p:nvGrpSpPr>
          <p:cNvPr id="15" name="Group 14"/>
          <p:cNvGrpSpPr/>
          <p:nvPr/>
        </p:nvGrpSpPr>
        <p:grpSpPr>
          <a:xfrm>
            <a:off x="762000" y="1219200"/>
            <a:ext cx="7772400" cy="5638800"/>
            <a:chOff x="762000" y="1219200"/>
            <a:chExt cx="7772400" cy="5638800"/>
          </a:xfrm>
        </p:grpSpPr>
        <p:pic>
          <p:nvPicPr>
            <p:cNvPr id="12" name="Picture 11" descr="Salmon jumping falls.jpg"/>
            <p:cNvPicPr>
              <a:picLocks noChangeAspect="1"/>
            </p:cNvPicPr>
            <p:nvPr/>
          </p:nvPicPr>
          <p:blipFill>
            <a:blip r:embed="rId3"/>
            <a:stretch>
              <a:fillRect/>
            </a:stretch>
          </p:blipFill>
          <p:spPr>
            <a:xfrm>
              <a:off x="4495800" y="4038600"/>
              <a:ext cx="4038600" cy="2819400"/>
            </a:xfrm>
            <a:prstGeom prst="rect">
              <a:avLst/>
            </a:prstGeom>
          </p:spPr>
        </p:pic>
        <p:pic>
          <p:nvPicPr>
            <p:cNvPr id="13" name="Picture 12" descr="Grand Valley - Dipper.JPG"/>
            <p:cNvPicPr>
              <a:picLocks noChangeAspect="1"/>
            </p:cNvPicPr>
            <p:nvPr/>
          </p:nvPicPr>
          <p:blipFill>
            <a:blip r:embed="rId4" cstate="print"/>
            <a:srcRect l="4167" t="12223" r="4167"/>
            <a:stretch>
              <a:fillRect/>
            </a:stretch>
          </p:blipFill>
          <p:spPr>
            <a:xfrm>
              <a:off x="4572000" y="1219200"/>
              <a:ext cx="3962400" cy="2845719"/>
            </a:xfrm>
            <a:prstGeom prst="rect">
              <a:avLst/>
            </a:prstGeom>
          </p:spPr>
        </p:pic>
        <p:pic>
          <p:nvPicPr>
            <p:cNvPr id="11" name="Picture 10" descr="South Fork Hoh River.JPG"/>
            <p:cNvPicPr>
              <a:picLocks noChangeAspect="1"/>
            </p:cNvPicPr>
            <p:nvPr/>
          </p:nvPicPr>
          <p:blipFill>
            <a:blip r:embed="rId5" cstate="print"/>
            <a:stretch>
              <a:fillRect/>
            </a:stretch>
          </p:blipFill>
          <p:spPr>
            <a:xfrm>
              <a:off x="762000" y="1219200"/>
              <a:ext cx="3823382" cy="5638800"/>
            </a:xfrm>
            <a:prstGeom prst="rect">
              <a:avLst/>
            </a:prstGeom>
          </p:spPr>
        </p:pic>
      </p:grpSp>
      <p:pic>
        <p:nvPicPr>
          <p:cNvPr id="5" name="Picture 4" descr="cohohistoricrange.jpg"/>
          <p:cNvPicPr>
            <a:picLocks noChangeAspect="1"/>
          </p:cNvPicPr>
          <p:nvPr/>
        </p:nvPicPr>
        <p:blipFill>
          <a:blip r:embed="rId6" cstate="print"/>
          <a:stretch>
            <a:fillRect/>
          </a:stretch>
        </p:blipFill>
        <p:spPr>
          <a:xfrm>
            <a:off x="762000" y="1085850"/>
            <a:ext cx="7772400" cy="5772150"/>
          </a:xfrm>
          <a:prstGeom prst="rect">
            <a:avLst/>
          </a:prstGeom>
        </p:spPr>
      </p:pic>
      <p:pic>
        <p:nvPicPr>
          <p:cNvPr id="6146" name="Picture 2" descr="http://www.inforain.org/maparchive/maps_big/6047_distribution_coho_300dpi.jpg"/>
          <p:cNvPicPr>
            <a:picLocks noChangeAspect="1" noChangeArrowheads="1"/>
          </p:cNvPicPr>
          <p:nvPr/>
        </p:nvPicPr>
        <p:blipFill>
          <a:blip r:embed="rId7" cstate="print"/>
          <a:srcRect/>
          <a:stretch>
            <a:fillRect/>
          </a:stretch>
        </p:blipFill>
        <p:spPr bwMode="auto">
          <a:xfrm>
            <a:off x="0" y="1090012"/>
            <a:ext cx="9144000" cy="5767987"/>
          </a:xfrm>
          <a:prstGeom prst="rect">
            <a:avLst/>
          </a:prstGeom>
          <a:noFill/>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146"/>
                                        </p:tgtEl>
                                      </p:cBhvr>
                                    </p:animEffect>
                                    <p:set>
                                      <p:cBhvr>
                                        <p:cTn id="7" dur="1" fill="hold">
                                          <p:stCondLst>
                                            <p:cond delay="1999"/>
                                          </p:stCondLst>
                                        </p:cTn>
                                        <p:tgtEl>
                                          <p:spTgt spid="614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533400"/>
          </a:xfrm>
        </p:spPr>
        <p:txBody>
          <a:bodyPr>
            <a:normAutofit fontScale="90000"/>
          </a:bodyPr>
          <a:lstStyle/>
          <a:p>
            <a:r>
              <a:rPr lang="en-US" sz="3200" dirty="0" smtClean="0"/>
              <a:t>Chum</a:t>
            </a:r>
            <a:endParaRPr lang="en-US" sz="3200" dirty="0"/>
          </a:p>
        </p:txBody>
      </p:sp>
      <p:pic>
        <p:nvPicPr>
          <p:cNvPr id="5" name="Content Placeholder 4" descr="chumhistoricrange.jpg"/>
          <p:cNvPicPr>
            <a:picLocks noGrp="1" noChangeAspect="1"/>
          </p:cNvPicPr>
          <p:nvPr>
            <p:ph idx="1"/>
          </p:nvPr>
        </p:nvPicPr>
        <p:blipFill>
          <a:blip r:embed="rId3" cstate="print"/>
          <a:stretch>
            <a:fillRect/>
          </a:stretch>
        </p:blipFill>
        <p:spPr>
          <a:xfrm>
            <a:off x="3000967" y="2751109"/>
            <a:ext cx="3121429" cy="2340033"/>
          </a:xfrm>
        </p:spPr>
      </p:pic>
      <p:pic>
        <p:nvPicPr>
          <p:cNvPr id="6" name="Picture 5" descr="chumhistoricrange.jpg"/>
          <p:cNvPicPr>
            <a:picLocks noChangeAspect="1"/>
          </p:cNvPicPr>
          <p:nvPr/>
        </p:nvPicPr>
        <p:blipFill>
          <a:blip r:embed="rId4"/>
          <a:stretch>
            <a:fillRect/>
          </a:stretch>
        </p:blipFill>
        <p:spPr>
          <a:xfrm>
            <a:off x="990600" y="1143000"/>
            <a:ext cx="7620000" cy="5715000"/>
          </a:xfrm>
          <a:prstGeom prst="rect">
            <a:avLst/>
          </a:prstGeom>
        </p:spPr>
      </p:pic>
      <p:pic>
        <p:nvPicPr>
          <p:cNvPr id="5122" name="Picture 2" descr="http://www.inforain.org/maparchive/maps_big/71433_distrib_chum300dpi.jpg"/>
          <p:cNvPicPr>
            <a:picLocks noChangeAspect="1" noChangeArrowheads="1"/>
          </p:cNvPicPr>
          <p:nvPr/>
        </p:nvPicPr>
        <p:blipFill>
          <a:blip r:embed="rId5" cstate="print"/>
          <a:srcRect/>
          <a:stretch>
            <a:fillRect/>
          </a:stretch>
        </p:blipFill>
        <p:spPr bwMode="auto">
          <a:xfrm>
            <a:off x="0" y="1088102"/>
            <a:ext cx="9144000" cy="5769897"/>
          </a:xfrm>
          <a:prstGeom prst="rect">
            <a:avLst/>
          </a:prstGeom>
          <a:noFill/>
        </p:spPr>
      </p:pic>
      <p:grpSp>
        <p:nvGrpSpPr>
          <p:cNvPr id="16" name="Group 15"/>
          <p:cNvGrpSpPr/>
          <p:nvPr/>
        </p:nvGrpSpPr>
        <p:grpSpPr>
          <a:xfrm>
            <a:off x="0" y="0"/>
            <a:ext cx="9144000" cy="6858000"/>
            <a:chOff x="0" y="0"/>
            <a:chExt cx="9144000" cy="6858000"/>
          </a:xfrm>
        </p:grpSpPr>
        <p:pic>
          <p:nvPicPr>
            <p:cNvPr id="7" name="Picture 6" descr="Chumsalmon.jpg"/>
            <p:cNvPicPr>
              <a:picLocks noChangeAspect="1"/>
            </p:cNvPicPr>
            <p:nvPr/>
          </p:nvPicPr>
          <p:blipFill>
            <a:blip r:embed="rId6">
              <a:lum contrast="20000"/>
            </a:blip>
            <a:srcRect l="1389" t="1852" r="1389" b="1852"/>
            <a:stretch>
              <a:fillRect/>
            </a:stretch>
          </p:blipFill>
          <p:spPr>
            <a:xfrm>
              <a:off x="0" y="0"/>
              <a:ext cx="3657600" cy="2717074"/>
            </a:xfrm>
            <a:prstGeom prst="rect">
              <a:avLst/>
            </a:prstGeom>
          </p:spPr>
        </p:pic>
        <p:pic>
          <p:nvPicPr>
            <p:cNvPr id="10" name="Picture 9" descr="IMG_1795.jpg"/>
            <p:cNvPicPr>
              <a:picLocks noChangeAspect="1"/>
            </p:cNvPicPr>
            <p:nvPr/>
          </p:nvPicPr>
          <p:blipFill>
            <a:blip r:embed="rId7" cstate="print"/>
            <a:srcRect l="4167" t="11593" r="18333"/>
            <a:stretch>
              <a:fillRect/>
            </a:stretch>
          </p:blipFill>
          <p:spPr>
            <a:xfrm rot="5400000">
              <a:off x="-308758" y="2891642"/>
              <a:ext cx="4275116" cy="3657599"/>
            </a:xfrm>
            <a:prstGeom prst="rect">
              <a:avLst/>
            </a:prstGeom>
          </p:spPr>
        </p:pic>
        <p:pic>
          <p:nvPicPr>
            <p:cNvPr id="15" name="Picture 14" descr="DR 2 11-01.JPG"/>
            <p:cNvPicPr>
              <a:picLocks noChangeAspect="1"/>
            </p:cNvPicPr>
            <p:nvPr/>
          </p:nvPicPr>
          <p:blipFill>
            <a:blip r:embed="rId8" cstate="print"/>
            <a:srcRect t="5822"/>
            <a:stretch>
              <a:fillRect/>
            </a:stretch>
          </p:blipFill>
          <p:spPr>
            <a:xfrm>
              <a:off x="3657600" y="3429000"/>
              <a:ext cx="5486400" cy="3428999"/>
            </a:xfrm>
            <a:prstGeom prst="rect">
              <a:avLst/>
            </a:prstGeom>
          </p:spPr>
        </p:pic>
        <p:pic>
          <p:nvPicPr>
            <p:cNvPr id="13" name="Picture 12" descr="DR 5 11-01.JPG"/>
            <p:cNvPicPr>
              <a:picLocks noChangeAspect="1"/>
            </p:cNvPicPr>
            <p:nvPr/>
          </p:nvPicPr>
          <p:blipFill>
            <a:blip r:embed="rId9" cstate="print"/>
            <a:stretch>
              <a:fillRect/>
            </a:stretch>
          </p:blipFill>
          <p:spPr>
            <a:xfrm>
              <a:off x="3657600" y="0"/>
              <a:ext cx="5486400" cy="3657600"/>
            </a:xfrm>
            <a:prstGeom prst="rect">
              <a:avLst/>
            </a:prstGeom>
          </p:spPr>
        </p:pic>
      </p:gr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5122"/>
                                        </p:tgtEl>
                                      </p:cBhvr>
                                    </p:animEffect>
                                    <p:set>
                                      <p:cBhvr>
                                        <p:cTn id="7" dur="1" fill="hold">
                                          <p:stCondLst>
                                            <p:cond delay="1999"/>
                                          </p:stCondLst>
                                        </p:cTn>
                                        <p:tgtEl>
                                          <p:spTgt spid="51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par>
                                <p:cTn id="13" presetID="0" presetClass="path" presetSubtype="0" accel="50000" decel="50000" fill="hold" grpId="0" nodeType="withEffect">
                                  <p:stCondLst>
                                    <p:cond delay="0"/>
                                  </p:stCondLst>
                                  <p:childTnLst>
                                    <p:animMotion origin="layout" path="M 0 -3.33333E-6 C 0.04444 -0.0074 0.28177 -0.03472 0.32622 -0.04213 " pathEditMode="relative" rAng="0" ptsTypes="ff">
                                      <p:cBhvr>
                                        <p:cTn id="14" dur="2000" fill="hold"/>
                                        <p:tgtEl>
                                          <p:spTgt spid="2"/>
                                        </p:tgtEl>
                                        <p:attrNameLst>
                                          <p:attrName>ppt_x</p:attrName>
                                          <p:attrName>ppt_y</p:attrName>
                                        </p:attrNameLst>
                                      </p:cBhvr>
                                      <p:rCtr x="16300" y="-2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dirty="0" smtClean="0"/>
              <a:t>Pink</a:t>
            </a:r>
            <a:endParaRPr lang="en-US" sz="3200" dirty="0"/>
          </a:p>
        </p:txBody>
      </p:sp>
      <p:pic>
        <p:nvPicPr>
          <p:cNvPr id="5" name="Content Placeholder 4" descr="pinkhistoricrange.jpg"/>
          <p:cNvPicPr>
            <a:picLocks noGrp="1" noChangeAspect="1"/>
          </p:cNvPicPr>
          <p:nvPr>
            <p:ph idx="1"/>
          </p:nvPr>
        </p:nvPicPr>
        <p:blipFill>
          <a:blip r:embed="rId3" cstate="print"/>
          <a:stretch>
            <a:fillRect/>
          </a:stretch>
        </p:blipFill>
        <p:spPr>
          <a:xfrm>
            <a:off x="3000967" y="2751109"/>
            <a:ext cx="3121429" cy="2340033"/>
          </a:xfrm>
        </p:spPr>
      </p:pic>
      <p:pic>
        <p:nvPicPr>
          <p:cNvPr id="6" name="Picture 5" descr="pinkhistoricrange.jpg"/>
          <p:cNvPicPr>
            <a:picLocks noChangeAspect="1"/>
          </p:cNvPicPr>
          <p:nvPr/>
        </p:nvPicPr>
        <p:blipFill>
          <a:blip r:embed="rId4"/>
          <a:stretch>
            <a:fillRect/>
          </a:stretch>
        </p:blipFill>
        <p:spPr>
          <a:xfrm>
            <a:off x="685800" y="1143000"/>
            <a:ext cx="7620000" cy="5715000"/>
          </a:xfrm>
          <a:prstGeom prst="rect">
            <a:avLst/>
          </a:prstGeom>
        </p:spPr>
      </p:pic>
      <p:pic>
        <p:nvPicPr>
          <p:cNvPr id="7" name="Picture 6" descr="Elwha River at Goblins Gate2.JPG"/>
          <p:cNvPicPr>
            <a:picLocks noChangeAspect="1"/>
          </p:cNvPicPr>
          <p:nvPr/>
        </p:nvPicPr>
        <p:blipFill>
          <a:blip r:embed="rId5"/>
          <a:stretch>
            <a:fillRect/>
          </a:stretch>
        </p:blipFill>
        <p:spPr>
          <a:xfrm>
            <a:off x="0" y="0"/>
            <a:ext cx="9144000" cy="6858000"/>
          </a:xfrm>
          <a:prstGeom prst="rect">
            <a:avLst/>
          </a:prstGeom>
        </p:spPr>
      </p:pic>
      <p:pic>
        <p:nvPicPr>
          <p:cNvPr id="3074" name="Picture 2" descr="http://www.inforain.org/maparchive/maps_big/38017_distribution_pink_300dpi.jpg"/>
          <p:cNvPicPr>
            <a:picLocks noChangeAspect="1" noChangeArrowheads="1"/>
          </p:cNvPicPr>
          <p:nvPr/>
        </p:nvPicPr>
        <p:blipFill>
          <a:blip r:embed="rId6" cstate="print"/>
          <a:srcRect/>
          <a:stretch>
            <a:fillRect/>
          </a:stretch>
        </p:blipFill>
        <p:spPr bwMode="auto">
          <a:xfrm>
            <a:off x="0" y="1090012"/>
            <a:ext cx="9144000" cy="5767987"/>
          </a:xfrm>
          <a:prstGeom prst="rect">
            <a:avLst/>
          </a:prstGeom>
          <a:noFill/>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074"/>
                                        </p:tgtEl>
                                      </p:cBhvr>
                                    </p:animEffect>
                                    <p:set>
                                      <p:cBhvr>
                                        <p:cTn id="7" dur="1" fill="hold">
                                          <p:stCondLst>
                                            <p:cond delay="1999"/>
                                          </p:stCondLst>
                                        </p:cTn>
                                        <p:tgtEl>
                                          <p:spTgt spid="307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t>Sockeye</a:t>
            </a:r>
            <a:endParaRPr lang="en-US" sz="3200" dirty="0"/>
          </a:p>
        </p:txBody>
      </p:sp>
      <p:pic>
        <p:nvPicPr>
          <p:cNvPr id="6" name="Content Placeholder 5" descr="sockeyehistoricrange.jpg"/>
          <p:cNvPicPr>
            <a:picLocks noGrp="1" noChangeAspect="1"/>
          </p:cNvPicPr>
          <p:nvPr>
            <p:ph idx="1"/>
          </p:nvPr>
        </p:nvPicPr>
        <p:blipFill>
          <a:blip r:embed="rId3" cstate="print"/>
          <a:stretch>
            <a:fillRect/>
          </a:stretch>
        </p:blipFill>
        <p:spPr>
          <a:xfrm>
            <a:off x="3000967" y="2751109"/>
            <a:ext cx="3121429" cy="2340033"/>
          </a:xfrm>
        </p:spPr>
      </p:pic>
      <p:pic>
        <p:nvPicPr>
          <p:cNvPr id="7" name="Picture 6" descr="sockeyehistoricrange.jpg"/>
          <p:cNvPicPr>
            <a:picLocks noChangeAspect="1"/>
          </p:cNvPicPr>
          <p:nvPr/>
        </p:nvPicPr>
        <p:blipFill>
          <a:blip r:embed="rId4"/>
          <a:stretch>
            <a:fillRect/>
          </a:stretch>
        </p:blipFill>
        <p:spPr>
          <a:xfrm>
            <a:off x="965200" y="1123950"/>
            <a:ext cx="7645400" cy="5734050"/>
          </a:xfrm>
          <a:prstGeom prst="rect">
            <a:avLst/>
          </a:prstGeom>
        </p:spPr>
      </p:pic>
      <p:pic>
        <p:nvPicPr>
          <p:cNvPr id="6146" name="Picture 2" descr="http://www.inforain.org/maparchive/maps_big/72058_distribution_sockeye_300dpi.jpg"/>
          <p:cNvPicPr>
            <a:picLocks noChangeAspect="1" noChangeArrowheads="1"/>
          </p:cNvPicPr>
          <p:nvPr/>
        </p:nvPicPr>
        <p:blipFill>
          <a:blip r:embed="rId5" cstate="print"/>
          <a:srcRect/>
          <a:stretch>
            <a:fillRect/>
          </a:stretch>
        </p:blipFill>
        <p:spPr bwMode="auto">
          <a:xfrm>
            <a:off x="0" y="1090012"/>
            <a:ext cx="9144000" cy="5767987"/>
          </a:xfrm>
          <a:prstGeom prst="rect">
            <a:avLst/>
          </a:prstGeom>
          <a:noFill/>
        </p:spPr>
      </p:pic>
      <p:grpSp>
        <p:nvGrpSpPr>
          <p:cNvPr id="18" name="Group 17"/>
          <p:cNvGrpSpPr/>
          <p:nvPr/>
        </p:nvGrpSpPr>
        <p:grpSpPr>
          <a:xfrm>
            <a:off x="0" y="1066800"/>
            <a:ext cx="9144000" cy="5791200"/>
            <a:chOff x="0" y="1066800"/>
            <a:chExt cx="9144000" cy="5791200"/>
          </a:xfrm>
        </p:grpSpPr>
        <p:pic>
          <p:nvPicPr>
            <p:cNvPr id="11" name="Picture 10" descr="SalmonSpawning3.jpg"/>
            <p:cNvPicPr>
              <a:picLocks noChangeAspect="1"/>
            </p:cNvPicPr>
            <p:nvPr/>
          </p:nvPicPr>
          <p:blipFill>
            <a:blip r:embed="rId6"/>
            <a:stretch>
              <a:fillRect/>
            </a:stretch>
          </p:blipFill>
          <p:spPr>
            <a:xfrm>
              <a:off x="0" y="3962400"/>
              <a:ext cx="4422724" cy="2895600"/>
            </a:xfrm>
            <a:prstGeom prst="rect">
              <a:avLst/>
            </a:prstGeom>
          </p:spPr>
        </p:pic>
        <p:pic>
          <p:nvPicPr>
            <p:cNvPr id="13" name="Picture 12" descr="Lake Aldwell looking east.JPG"/>
            <p:cNvPicPr>
              <a:picLocks noChangeAspect="1"/>
            </p:cNvPicPr>
            <p:nvPr/>
          </p:nvPicPr>
          <p:blipFill>
            <a:blip r:embed="rId7" cstate="print"/>
            <a:srcRect l="18750" t="9635" r="7031" b="23328"/>
            <a:stretch>
              <a:fillRect/>
            </a:stretch>
          </p:blipFill>
          <p:spPr>
            <a:xfrm>
              <a:off x="4419600" y="1066800"/>
              <a:ext cx="4724400" cy="2971800"/>
            </a:xfrm>
            <a:prstGeom prst="rect">
              <a:avLst/>
            </a:prstGeom>
          </p:spPr>
        </p:pic>
        <p:pic>
          <p:nvPicPr>
            <p:cNvPr id="8" name="Picture 7" descr="Lake Sutherland.jpg"/>
            <p:cNvPicPr>
              <a:picLocks noChangeAspect="1"/>
            </p:cNvPicPr>
            <p:nvPr/>
          </p:nvPicPr>
          <p:blipFill>
            <a:blip r:embed="rId8" cstate="print"/>
            <a:srcRect l="2393" r="6194" b="6383"/>
            <a:stretch>
              <a:fillRect/>
            </a:stretch>
          </p:blipFill>
          <p:spPr>
            <a:xfrm>
              <a:off x="4419600" y="4038600"/>
              <a:ext cx="4724400" cy="2819400"/>
            </a:xfrm>
            <a:prstGeom prst="rect">
              <a:avLst/>
            </a:prstGeom>
          </p:spPr>
        </p:pic>
        <p:pic>
          <p:nvPicPr>
            <p:cNvPr id="15" name="Picture 14" descr="Sockeyeschooling.jpg"/>
            <p:cNvPicPr>
              <a:picLocks noChangeAspect="1"/>
            </p:cNvPicPr>
            <p:nvPr/>
          </p:nvPicPr>
          <p:blipFill>
            <a:blip r:embed="rId9"/>
            <a:stretch>
              <a:fillRect/>
            </a:stretch>
          </p:blipFill>
          <p:spPr>
            <a:xfrm>
              <a:off x="0" y="1066800"/>
              <a:ext cx="4419600" cy="2971799"/>
            </a:xfrm>
            <a:prstGeom prst="rect">
              <a:avLst/>
            </a:prstGeom>
          </p:spPr>
        </p:pic>
      </p:gr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146"/>
                                        </p:tgtEl>
                                      </p:cBhvr>
                                    </p:animEffect>
                                    <p:set>
                                      <p:cBhvr>
                                        <p:cTn id="7" dur="1" fill="hold">
                                          <p:stCondLst>
                                            <p:cond delay="1999"/>
                                          </p:stCondLst>
                                        </p:cTn>
                                        <p:tgtEl>
                                          <p:spTgt spid="614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FTE Sci Template</Template>
  <TotalTime>45556</TotalTime>
  <Words>1463</Words>
  <Application>Microsoft Office PowerPoint</Application>
  <PresentationFormat>On-screen Show (4:3)</PresentationFormat>
  <Paragraphs>86</Paragraphs>
  <Slides>14</Slides>
  <Notes>12</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Pushpin</vt:lpstr>
      <vt:lpstr>Habitat Requirements of  Pacific Salmon</vt:lpstr>
      <vt:lpstr>Certain Things All Pacific Salmon  Require for Survival</vt:lpstr>
      <vt:lpstr>Ocean Currents</vt:lpstr>
      <vt:lpstr>Why is the North Pacific Coast Great for Salmon?  Upwelling!</vt:lpstr>
      <vt:lpstr>Chinook</vt:lpstr>
      <vt:lpstr>Coho</vt:lpstr>
      <vt:lpstr>Chum</vt:lpstr>
      <vt:lpstr>Pink</vt:lpstr>
      <vt:lpstr>Sockeye</vt:lpstr>
      <vt:lpstr>Steelhead/Rainbow Trout</vt:lpstr>
      <vt:lpstr>Bull Trout</vt:lpstr>
      <vt:lpstr>Other Anadromous Trout Species</vt:lpstr>
      <vt:lpstr>Masu Salmon</vt:lpstr>
      <vt:lpstr>PowerPoint Presentation</vt:lpstr>
    </vt:vector>
  </TitlesOfParts>
  <Company>Olympic National Park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Habitat Requirements of Pacific Salmon</dc:title>
  <dc:creator>Olympic National Park</dc:creator>
  <cp:lastModifiedBy>Barbero, Kiley J.</cp:lastModifiedBy>
  <cp:revision>97</cp:revision>
  <dcterms:created xsi:type="dcterms:W3CDTF">2008-11-12T18:53:02Z</dcterms:created>
  <dcterms:modified xsi:type="dcterms:W3CDTF">2011-09-30T17:06:34Z</dcterms:modified>
</cp:coreProperties>
</file>