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7" r:id="rId2"/>
    <p:sldId id="260" r:id="rId3"/>
    <p:sldId id="261" r:id="rId4"/>
    <p:sldId id="262" r:id="rId5"/>
    <p:sldId id="270" r:id="rId6"/>
    <p:sldId id="259" r:id="rId7"/>
    <p:sldId id="256" r:id="rId8"/>
    <p:sldId id="268" r:id="rId9"/>
    <p:sldId id="263" r:id="rId10"/>
    <p:sldId id="258" r:id="rId11"/>
    <p:sldId id="275" r:id="rId12"/>
    <p:sldId id="264" r:id="rId13"/>
    <p:sldId id="257" r:id="rId14"/>
    <p:sldId id="269" r:id="rId15"/>
    <p:sldId id="272" r:id="rId16"/>
    <p:sldId id="273" r:id="rId17"/>
    <p:sldId id="265" r:id="rId18"/>
    <p:sldId id="266" r:id="rId19"/>
    <p:sldId id="276"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1" autoAdjust="0"/>
  </p:normalViewPr>
  <p:slideViewPr>
    <p:cSldViewPr>
      <p:cViewPr>
        <p:scale>
          <a:sx n="102" d="100"/>
          <a:sy n="102" d="100"/>
        </p:scale>
        <p:origin x="-2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64697B8-16CB-4624-A86D-BE333D72E731}" type="datetimeFigureOut">
              <a:rPr lang="en-US" smtClean="0"/>
              <a:pPr/>
              <a:t>9/30/2011</a:t>
            </a:fld>
            <a:endParaRPr lang="en-US"/>
          </a:p>
        </p:txBody>
      </p:sp>
      <p:sp>
        <p:nvSpPr>
          <p:cNvPr id="4" name="Slide Image Placeholder 3"/>
          <p:cNvSpPr>
            <a:spLocks noGrp="1" noRot="1" noChangeAspect="1"/>
          </p:cNvSpPr>
          <p:nvPr>
            <p:ph type="sldImg" idx="2"/>
          </p:nvPr>
        </p:nvSpPr>
        <p:spPr>
          <a:xfrm>
            <a:off x="1752600" y="381000"/>
            <a:ext cx="5181600" cy="3886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4267200"/>
            <a:ext cx="8534400" cy="2209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C368B5-632A-47C5-8296-744D0C496CE0}" type="slidenum">
              <a:rPr lang="en-US" smtClean="0"/>
              <a:pPr/>
              <a:t>‹#›</a:t>
            </a:fld>
            <a:endParaRPr lang="en-US"/>
          </a:p>
        </p:txBody>
      </p:sp>
    </p:spTree>
    <p:extLst>
      <p:ext uri="{BB962C8B-B14F-4D97-AF65-F5344CB8AC3E}">
        <p14:creationId xmlns:p14="http://schemas.microsoft.com/office/powerpoint/2010/main" val="233675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C368B5-632A-47C5-8296-744D0C496CE0}" type="slidenum">
              <a:rPr lang="en-US" smtClean="0"/>
              <a:pPr/>
              <a:t>1</a:t>
            </a:fld>
            <a:endParaRPr lang="en-US"/>
          </a:p>
        </p:txBody>
      </p:sp>
    </p:spTree>
    <p:extLst>
      <p:ext uri="{BB962C8B-B14F-4D97-AF65-F5344CB8AC3E}">
        <p14:creationId xmlns:p14="http://schemas.microsoft.com/office/powerpoint/2010/main" val="271026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Rainbow</a:t>
            </a:r>
            <a:r>
              <a:rPr lang="en-US" baseline="0" dirty="0" smtClean="0"/>
              <a:t> trout can tolerate a particularly wide range of environmental conditions compared to other Pacific salmon, including warmer water temperatures than most salmon can tolerate and the ability to live in a wide range of aquatic habitats including small streams, large rivers, lakes, and the ocean. Their ability to either be resident or anadromous have allowed them to survive in areas when they are cut off from the sea, as well as, the ability to recolonize newly available rivers from the ocean when glaciers melt.</a:t>
            </a:r>
          </a:p>
          <a:p>
            <a:endParaRPr lang="en-US" baseline="0" dirty="0" smtClean="0"/>
          </a:p>
          <a:p>
            <a:r>
              <a:rPr lang="en-US" baseline="0" dirty="0" smtClean="0"/>
              <a:t>These are the characteristics that have made rainbow trout such a popular fish to stock in rivers and lakes around the world, as well as, for trout farms.</a:t>
            </a:r>
          </a:p>
          <a:p>
            <a:endParaRPr lang="en-US" baseline="0" dirty="0" smtClean="0"/>
          </a:p>
          <a:p>
            <a:r>
              <a:rPr lang="en-US" baseline="0" dirty="0" smtClean="0"/>
              <a:t>During the ice age, sea temperatures were colder than today, allowing steelhead to migrate as far south as central Mexico. Steelhead were able to migrate up the once flowing Gila river in Arizona all the way to the headwaters in central Arizona (Salt river to the White mountains) and western New Mexico (Gila wilderness). However, after the ice age ended, the lower Gila river warmed up to lethal temperatures and dried out in places and the trout were genetically isolated in the high mountain streams. This isolation resulted in them evolving into the Apache and Gila trout. </a:t>
            </a:r>
          </a:p>
          <a:p>
            <a:endParaRPr lang="en-US" baseline="0" dirty="0" smtClean="0"/>
          </a:p>
          <a:p>
            <a:r>
              <a:rPr lang="en-US" baseline="0" dirty="0" smtClean="0"/>
              <a:t>During the ice age, pro-glacial lakes in the Great Basin overflowed across mountain divides and down to the Snake river. These connections allowed steelhead to migrate up into these previously inaccessible areas. When the ice age ended and these lakes dried up, and steelhead remained as isolated populations in the surrounding mountains to become the Great Basin </a:t>
            </a:r>
            <a:r>
              <a:rPr lang="en-US" baseline="0" dirty="0" err="1" smtClean="0"/>
              <a:t>Redband</a:t>
            </a:r>
            <a:r>
              <a:rPr lang="en-US" baseline="0" dirty="0" smtClean="0"/>
              <a:t> trout. </a:t>
            </a:r>
          </a:p>
          <a:p>
            <a:endParaRPr lang="en-US" baseline="0" dirty="0" smtClean="0"/>
          </a:p>
          <a:p>
            <a:r>
              <a:rPr lang="en-US" baseline="0" dirty="0" smtClean="0"/>
              <a:t>In addition, a population trapped in the Sierra Nevada mountains in the Kern river watershed (which no longer flows to the sea) has become the California Golden trout.</a:t>
            </a:r>
          </a:p>
        </p:txBody>
      </p:sp>
      <p:sp>
        <p:nvSpPr>
          <p:cNvPr id="4" name="Slide Number Placeholder 3"/>
          <p:cNvSpPr>
            <a:spLocks noGrp="1"/>
          </p:cNvSpPr>
          <p:nvPr>
            <p:ph type="sldNum" sz="quarter" idx="10"/>
          </p:nvPr>
        </p:nvSpPr>
        <p:spPr/>
        <p:txBody>
          <a:bodyPr/>
          <a:lstStyle/>
          <a:p>
            <a:fld id="{8BC368B5-632A-47C5-8296-744D0C496C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Steelhead also colonized high mountains streams in the Sierra Madre of Mexico and have long been cut off genetically. These unique Mexican forms are now limited to small stretches of streams high in the mountains and are threatened with extinction due to habitat loss by forestry (which provides shade for the streams), mining (which contaminates the streams with silt and chemicals), and overfishing. </a:t>
            </a:r>
          </a:p>
          <a:p>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generalized</a:t>
            </a:r>
            <a:r>
              <a:rPr lang="en-US" baseline="0" dirty="0" smtClean="0"/>
              <a:t> </a:t>
            </a:r>
            <a:r>
              <a:rPr lang="en-US" dirty="0" smtClean="0"/>
              <a:t>phylogenetic tree for the cutthroat</a:t>
            </a:r>
            <a:r>
              <a:rPr lang="en-US" baseline="0" dirty="0" smtClean="0"/>
              <a:t> trout branch. You can work through the order of isolation based on how tree branches and geographic locations that they currently occupy. There are 12 subspecies of cutthroat trout.</a:t>
            </a:r>
          </a:p>
          <a:p>
            <a:endParaRPr lang="en-US" baseline="0" dirty="0" smtClean="0"/>
          </a:p>
          <a:p>
            <a:r>
              <a:rPr lang="en-US" baseline="0" dirty="0" smtClean="0"/>
              <a:t>Like rainbow trout, cutthroat are very tolerant of different river conditions, including small streams, large rivers, lakes, and the ocean. This flexibility has allowed it to survive major events such as the ice age, dammed river (whether natural or man-made), and warming water temperatures.</a:t>
            </a:r>
          </a:p>
          <a:p>
            <a:endParaRPr lang="en-US" baseline="0" dirty="0" smtClean="0"/>
          </a:p>
          <a:p>
            <a:r>
              <a:rPr lang="en-US" baseline="0" dirty="0" smtClean="0"/>
              <a:t>Cutthroat trout occupy the largest climatic range of any of the Pacific salmon species, including virtually every river system on the Pacific coast, in the Great Basin, and they are the only species of the genus to cross the continental divide into rivers feeding east.</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animation of the possible movement of cutthroat trout across</a:t>
            </a:r>
            <a:r>
              <a:rPr lang="en-US" baseline="0" dirty="0" smtClean="0"/>
              <a:t> western North America during the ice age and after. There are 12 subspecies of cutthroat trout and many of them have found themselves isolated in mountain streams east of the continental divide and in the endoheric Great Basin. One of the most important transport mechanisms were the existence of ice age pluvial lakes, such as Glacial Lake Bonneville (the remnants of which are the Great Salt Lake today) and Glacial Lake </a:t>
            </a:r>
            <a:r>
              <a:rPr lang="en-US" baseline="0" dirty="0" err="1" smtClean="0"/>
              <a:t>Lahotan</a:t>
            </a:r>
            <a:r>
              <a:rPr lang="en-US" baseline="0" dirty="0" smtClean="0"/>
              <a:t> in Nevada. As these lakes filled and spilled over the divides into the Snake River plain, cutthroat trout were able to cross the divide and enter these endoheric systems. As the ice age ended and these lakes dried up, not only did they find themselves isolated from the Snake river, but it also forced them into remote mountain streams at high elevations that fed into the Great </a:t>
            </a:r>
            <a:r>
              <a:rPr lang="en-US" baseline="0" dirty="0" err="1" smtClean="0"/>
              <a:t>Bsin</a:t>
            </a:r>
            <a:r>
              <a:rPr lang="en-US" baseline="0" dirty="0" smtClean="0"/>
              <a:t>. With this sudden genetic isolation they evolved into different subspecies.</a:t>
            </a:r>
          </a:p>
          <a:p>
            <a:endParaRPr lang="en-US" baseline="0" dirty="0" smtClean="0"/>
          </a:p>
          <a:p>
            <a:r>
              <a:rPr lang="en-US" baseline="0" dirty="0" smtClean="0"/>
              <a:t>The populations that are most puzzling are the three subspecies that occur east of the continental divide. The most likely explanation is that small mountain lakes filled behind glaciers or landslides and spilled over the divide. Once the impoundment was gone, the river changed course again, but those who crossed the range were isolated on the other side.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fish cross mountain ranges? This has been a question</a:t>
            </a:r>
            <a:r>
              <a:rPr lang="en-US" baseline="0" dirty="0" smtClean="0"/>
              <a:t> scientists have speculated about for some time. Here is an animation of how cutthroat trout might have been able to do it during the ice age.</a:t>
            </a:r>
            <a:endParaRPr lang="en-US" dirty="0" smtClean="0"/>
          </a:p>
          <a:p>
            <a:endParaRPr lang="en-US" dirty="0" smtClean="0"/>
          </a:p>
          <a:p>
            <a:r>
              <a:rPr lang="en-US" dirty="0" smtClean="0"/>
              <a:t>The fact that</a:t>
            </a:r>
            <a:r>
              <a:rPr lang="en-US" baseline="0" dirty="0" smtClean="0"/>
              <a:t> some rainbow trout and cutthroat trout were able to cross the continental divide to get to the eastern side of the Rockies, or were able to cross mountain passes to enter the Great Basin has been an area of great geological and </a:t>
            </a:r>
            <a:r>
              <a:rPr lang="en-US" baseline="0" dirty="0" err="1" smtClean="0"/>
              <a:t>biogeographic</a:t>
            </a:r>
            <a:r>
              <a:rPr lang="en-US" baseline="0" dirty="0" smtClean="0"/>
              <a:t> debate. The most common explanation is that during the ice ages, glaciers flowed down into river valleys forming ice dams. These dams caused rivers to back up into large lakes that ended up overflowing across the continental divide and reversing their flow. Fish that were trapped above the ice dams were able to swim the opposite direction to colonize new river systems. When the ice age ended and the lake drained into its original river valley, the trout populations became isolated on opposite sides of the divide.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ice age, the area around</a:t>
            </a:r>
            <a:r>
              <a:rPr lang="en-US" baseline="0" dirty="0" smtClean="0"/>
              <a:t> </a:t>
            </a:r>
            <a:r>
              <a:rPr lang="en-US" dirty="0" smtClean="0"/>
              <a:t>Lake</a:t>
            </a:r>
            <a:r>
              <a:rPr lang="en-US" baseline="0" dirty="0" smtClean="0"/>
              <a:t> Crescent area was under a large valley glacier. When the glacier melted, it left a deep valley where Indian Creek flowed down into the Elwha River (There was probably a small lake or series of lakes in the deep glacially-carved pockets of the valley). Migrating steelhead and coastal cutthroat trout in the Elwha river would have colonized the Indian creek valley. However, about 9,000 years ago, a large landslide collapsed into the valley and blocked Indian creek. The valley filled with water some 600 feet deep. Eventually it found a low spot to drain out via the Lyre river valley. However, because the Lyre river drops over a waterfall not far from the outlet, fish in the new Lake Crescent were trapped in the lake and unable to go to sea. Rainbow trout evolved in isolation into the </a:t>
            </a:r>
            <a:r>
              <a:rPr lang="en-US" baseline="0" dirty="0" err="1" smtClean="0"/>
              <a:t>Beardslee</a:t>
            </a:r>
            <a:r>
              <a:rPr lang="en-US" baseline="0" dirty="0" smtClean="0"/>
              <a:t> trout, while coastal cutthroat trout became </a:t>
            </a:r>
            <a:r>
              <a:rPr lang="en-US" baseline="0" dirty="0" err="1" smtClean="0"/>
              <a:t>crescenti</a:t>
            </a:r>
            <a:r>
              <a:rPr lang="en-US" baseline="0" dirty="0" smtClean="0"/>
              <a:t> cutthroat trout.</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species of salmon develop into seasonal runs that although running the same river are temporally isolated.</a:t>
            </a:r>
          </a:p>
          <a:p>
            <a:r>
              <a:rPr lang="en-US" dirty="0" smtClean="0"/>
              <a:t>One example are the fall and spring </a:t>
            </a:r>
            <a:r>
              <a:rPr lang="en-US" dirty="0" err="1" smtClean="0"/>
              <a:t>chinook</a:t>
            </a:r>
            <a:r>
              <a:rPr lang="en-US" dirty="0" smtClean="0"/>
              <a:t>.</a:t>
            </a:r>
            <a:r>
              <a:rPr lang="en-US" baseline="0" dirty="0" smtClean="0"/>
              <a:t> </a:t>
            </a:r>
            <a:r>
              <a:rPr lang="en-US" dirty="0" smtClean="0"/>
              <a:t>Spring </a:t>
            </a:r>
            <a:r>
              <a:rPr lang="en-US" dirty="0" err="1" smtClean="0"/>
              <a:t>chinook</a:t>
            </a:r>
            <a:r>
              <a:rPr lang="en-US" dirty="0" smtClean="0"/>
              <a:t> experience high water levels and cold temperatures due to the melting snow.</a:t>
            </a:r>
          </a:p>
          <a:p>
            <a:r>
              <a:rPr lang="en-US" dirty="0" smtClean="0"/>
              <a:t>Fall </a:t>
            </a:r>
            <a:r>
              <a:rPr lang="en-US" dirty="0" err="1" smtClean="0"/>
              <a:t>chinook</a:t>
            </a:r>
            <a:r>
              <a:rPr lang="en-US" dirty="0" smtClean="0"/>
              <a:t> experience low water levels and higher temperatures, because the snowpack has melted and the water is coming from springs.</a:t>
            </a:r>
          </a:p>
          <a:p>
            <a:endParaRPr lang="en-US" dirty="0" smtClean="0"/>
          </a:p>
          <a:p>
            <a:r>
              <a:rPr lang="en-US" dirty="0" smtClean="0"/>
              <a:t>The obstacles, available spawning grounds, velocity of the water, and many other factors are different, even in the same river, so the adaptations these salmon need to be successful in the river also have to be different.</a:t>
            </a:r>
          </a:p>
          <a:p>
            <a:endParaRPr lang="en-US" dirty="0" smtClean="0"/>
          </a:p>
          <a:p>
            <a:r>
              <a:rPr lang="en-US" dirty="0" smtClean="0"/>
              <a:t>Since they come up</a:t>
            </a:r>
            <a:r>
              <a:rPr lang="en-US" baseline="0" dirty="0" smtClean="0"/>
              <a:t> the river at different times of the year, there is little to no genetic mixing of these runs, so they can diverge almost as much as salmon located thousands of miles apart.</a:t>
            </a:r>
          </a:p>
          <a:p>
            <a:endParaRPr lang="en-US" baseline="0" dirty="0" smtClean="0"/>
          </a:p>
          <a:p>
            <a:r>
              <a:rPr lang="en-US" baseline="0" dirty="0" smtClean="0"/>
              <a:t>The red line shows the furthest extent of the </a:t>
            </a:r>
            <a:r>
              <a:rPr lang="en-US" baseline="0" dirty="0" err="1" smtClean="0"/>
              <a:t>chinook</a:t>
            </a:r>
            <a:r>
              <a:rPr lang="en-US" baseline="0" dirty="0" smtClean="0"/>
              <a:t> fall run, while the orange line shows the </a:t>
            </a:r>
            <a:r>
              <a:rPr lang="en-US" baseline="0" dirty="0" err="1" smtClean="0"/>
              <a:t>chinook</a:t>
            </a:r>
            <a:r>
              <a:rPr lang="en-US" baseline="0" dirty="0" smtClean="0"/>
              <a:t> spring runs. Notice that spring run </a:t>
            </a:r>
            <a:r>
              <a:rPr lang="en-US" baseline="0" dirty="0" err="1" smtClean="0"/>
              <a:t>chinook</a:t>
            </a:r>
            <a:r>
              <a:rPr lang="en-US" baseline="0" dirty="0" smtClean="0"/>
              <a:t> can travel further up the river. This is due to the high flows related to snow melt, which allow the </a:t>
            </a:r>
            <a:r>
              <a:rPr lang="en-US" baseline="0" dirty="0" err="1" smtClean="0"/>
              <a:t>chinook</a:t>
            </a:r>
            <a:r>
              <a:rPr lang="en-US" baseline="0" dirty="0" smtClean="0"/>
              <a:t> to get up higher into sections of the river which would otherwise be too shallow </a:t>
            </a:r>
            <a:r>
              <a:rPr lang="en-US" baseline="0" smtClean="0"/>
              <a:t>to access.</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 phylogenetic tree for the genus </a:t>
            </a:r>
            <a:r>
              <a:rPr lang="en-US" dirty="0" err="1" smtClean="0"/>
              <a:t>Oncorhynchus</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a:t>
            </a:r>
            <a:r>
              <a:rPr lang="en-US" baseline="0" dirty="0" smtClean="0"/>
              <a:t> phylogenetic tree for the family </a:t>
            </a:r>
            <a:r>
              <a:rPr lang="en-US" baseline="0" dirty="0" err="1" smtClean="0"/>
              <a:t>Salmonidae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C368B5-632A-47C5-8296-744D0C496CE0}" type="slidenum">
              <a:rPr lang="en-US" smtClean="0"/>
              <a:pPr/>
              <a:t>19</a:t>
            </a:fld>
            <a:endParaRPr lang="en-US"/>
          </a:p>
        </p:txBody>
      </p:sp>
    </p:spTree>
    <p:extLst>
      <p:ext uri="{BB962C8B-B14F-4D97-AF65-F5344CB8AC3E}">
        <p14:creationId xmlns:p14="http://schemas.microsoft.com/office/powerpoint/2010/main" val="7672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genus </a:t>
            </a:r>
            <a:r>
              <a:rPr lang="en-US" dirty="0" err="1" smtClean="0"/>
              <a:t>Oncorhynchus</a:t>
            </a:r>
            <a:r>
              <a:rPr lang="en-US" dirty="0" smtClean="0"/>
              <a:t> can</a:t>
            </a:r>
            <a:r>
              <a:rPr lang="en-US" baseline="0" dirty="0" smtClean="0"/>
              <a:t> be considered the “Pacific salmon” because all of the species in that genus live in the northern Pacific ocean. Only one species of Pacific salmon (</a:t>
            </a:r>
            <a:r>
              <a:rPr lang="en-US" baseline="0" dirty="0" err="1" smtClean="0"/>
              <a:t>Masu</a:t>
            </a:r>
            <a:r>
              <a:rPr lang="en-US" baseline="0" dirty="0" smtClean="0"/>
              <a:t> salmon of Japan and Siberia) does not live on the Pacific coast of North America. Cutthroat trout only live in North America.</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Pacific salmon are in genus </a:t>
            </a:r>
            <a:r>
              <a:rPr lang="en-US" dirty="0" err="1" smtClean="0"/>
              <a:t>Oncorhynchus</a:t>
            </a:r>
            <a:r>
              <a:rPr lang="en-US" baseline="0" dirty="0" smtClean="0"/>
              <a:t> in </a:t>
            </a:r>
            <a:r>
              <a:rPr lang="en-US" dirty="0" smtClean="0"/>
              <a:t>the family </a:t>
            </a:r>
            <a:r>
              <a:rPr lang="en-US" dirty="0" err="1" smtClean="0"/>
              <a:t>Salmonidae</a:t>
            </a:r>
            <a:r>
              <a:rPr lang="en-US" dirty="0" smtClean="0"/>
              <a:t>.</a:t>
            </a:r>
            <a:r>
              <a:rPr lang="en-US" baseline="0" dirty="0" smtClean="0"/>
              <a:t> Pacific salmon are most closely related to the </a:t>
            </a:r>
            <a:r>
              <a:rPr lang="en-US" baseline="0" dirty="0" err="1" smtClean="0"/>
              <a:t>Salmo</a:t>
            </a:r>
            <a:r>
              <a:rPr lang="en-US" baseline="0" dirty="0" smtClean="0"/>
              <a:t> genus of trout, which includes Atlantic salmon and the European brown trout. Another related branch are the “char” in the genus </a:t>
            </a:r>
            <a:r>
              <a:rPr lang="en-US" baseline="0" dirty="0" err="1" smtClean="0"/>
              <a:t>Salvelinus</a:t>
            </a:r>
            <a:r>
              <a:rPr lang="en-US" baseline="0" dirty="0" smtClean="0"/>
              <a:t> which has a circumpolar distribution. Chars of western North America include the bull trout, Dolly </a:t>
            </a:r>
            <a:r>
              <a:rPr lang="en-US" baseline="0" dirty="0" err="1" smtClean="0"/>
              <a:t>Varden</a:t>
            </a:r>
            <a:r>
              <a:rPr lang="en-US" baseline="0" dirty="0" smtClean="0"/>
              <a:t>, and arctic char.</a:t>
            </a:r>
          </a:p>
          <a:p>
            <a:endParaRPr lang="en-US" baseline="0" dirty="0" smtClean="0"/>
          </a:p>
          <a:p>
            <a:r>
              <a:rPr lang="en-US" baseline="0" dirty="0" smtClean="0"/>
              <a:t>The other more ancient branches of </a:t>
            </a:r>
            <a:r>
              <a:rPr lang="en-US" baseline="0" dirty="0" err="1" smtClean="0"/>
              <a:t>salmonid</a:t>
            </a:r>
            <a:r>
              <a:rPr lang="en-US" baseline="0" dirty="0" smtClean="0"/>
              <a:t> fish mostly live in Asia, with the exception of the pan-boreal graylings. </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Phylogenetic tree for the genus </a:t>
            </a:r>
            <a:r>
              <a:rPr lang="en-US" i="1" dirty="0" err="1" smtClean="0"/>
              <a:t>Oncorhynchus</a:t>
            </a:r>
            <a:r>
              <a:rPr lang="en-US" dirty="0" smtClean="0"/>
              <a:t>.</a:t>
            </a:r>
          </a:p>
          <a:p>
            <a:endParaRPr lang="en-US" dirty="0" smtClean="0"/>
          </a:p>
          <a:p>
            <a:r>
              <a:rPr lang="en-US" dirty="0" smtClean="0"/>
              <a:t>There are three primary subgroups</a:t>
            </a:r>
            <a:r>
              <a:rPr lang="en-US" baseline="0" dirty="0" smtClean="0"/>
              <a:t> within this genus. The Pacific salmon, the rainbow trout, and the cutthroat trout.</a:t>
            </a:r>
          </a:p>
          <a:p>
            <a:endParaRPr lang="en-US" baseline="0" dirty="0" smtClean="0"/>
          </a:p>
          <a:p>
            <a:r>
              <a:rPr lang="en-US" baseline="0" dirty="0" smtClean="0"/>
              <a:t>We’ll now look at how these three groups evolved and branched in isolation due to changes in the landscapes and river systems during the last ice age.</a:t>
            </a:r>
            <a:endParaRPr lang="en-US" dirty="0" smtClean="0"/>
          </a:p>
        </p:txBody>
      </p:sp>
      <p:sp>
        <p:nvSpPr>
          <p:cNvPr id="4" name="Slide Number Placeholder 3"/>
          <p:cNvSpPr>
            <a:spLocks noGrp="1"/>
          </p:cNvSpPr>
          <p:nvPr>
            <p:ph type="sldNum" sz="quarter" idx="10"/>
          </p:nvPr>
        </p:nvSpPr>
        <p:spPr/>
        <p:txBody>
          <a:bodyPr/>
          <a:lstStyle/>
          <a:p>
            <a:fld id="{8BC368B5-632A-47C5-8296-744D0C496C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Pacific Salmon group, Chinook and Coho are together in related branch, while Chum, Pink, and Sockeye make up another. </a:t>
            </a:r>
            <a:r>
              <a:rPr lang="en-US" baseline="0" dirty="0" err="1" smtClean="0"/>
              <a:t>Masu</a:t>
            </a:r>
            <a:r>
              <a:rPr lang="en-US" baseline="0" dirty="0" smtClean="0"/>
              <a:t> is a more ancient branch of Pacific Salmon limited only to northern Asia. </a:t>
            </a:r>
          </a:p>
          <a:p>
            <a:endParaRPr lang="en-US" baseline="0" dirty="0" smtClean="0"/>
          </a:p>
          <a:p>
            <a:r>
              <a:rPr lang="en-US" baseline="0" dirty="0" smtClean="0"/>
              <a:t>It is unclear how or why the Pacific salmon branched the way they did, but it seems as those these branches occurred before the last ice age. However, the ice age did play a role in determining which river systems they occupy today.</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current distribution of Pacific salmon species is directly related to the ice ages. During that time, ice sheets filled many of the valleys and prevented access to much of the continent. Salmon needed to find refugia in ice free regions such as interior </a:t>
            </a:r>
            <a:r>
              <a:rPr lang="en-US" baseline="0" dirty="0" err="1" smtClean="0"/>
              <a:t>Beringia</a:t>
            </a:r>
            <a:r>
              <a:rPr lang="en-US" baseline="0" dirty="0" smtClean="0"/>
              <a:t> (the land bridge between Alaska and Siberia), as well as, the more southern coastal areas from Washington to Baja California.</a:t>
            </a:r>
          </a:p>
          <a:p>
            <a:endParaRPr lang="en-US" baseline="0" dirty="0" smtClean="0"/>
          </a:p>
          <a:p>
            <a:r>
              <a:rPr lang="en-US" baseline="0" dirty="0" smtClean="0"/>
              <a:t>Once the ice melted, salmon were able to recolonize many of the rivers throughout the west, nearly all the way to the Continental Divide. However, anadromous Pacific salmon were never able to colonize east of the divide, the Great Basin, or the southern Rocky mountains. This is probably related to the location of ice dams and other barriers during this time.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Salmon Colonization of the Elwha river</a:t>
            </a:r>
            <a:r>
              <a:rPr lang="en-US" baseline="0" dirty="0" smtClean="0"/>
              <a:t> watershed.</a:t>
            </a:r>
            <a:endParaRPr lang="en-US" dirty="0" smtClean="0"/>
          </a:p>
          <a:p>
            <a:endParaRPr lang="en-US" dirty="0" smtClean="0"/>
          </a:p>
          <a:p>
            <a:r>
              <a:rPr lang="en-US" dirty="0" smtClean="0"/>
              <a:t>Prior to the end of the Ice Age,</a:t>
            </a:r>
            <a:r>
              <a:rPr lang="en-US" baseline="0" dirty="0" smtClean="0"/>
              <a:t> Glacial Lake Elwha was formed by melt water that was impounded by the thick ice sheet that filled the Strait of Juan de Fuca. Once the ice melted and the lake drained, Pacific Salmon species were able to colonize the Elwha river valley.</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view of what Glacial Lake Elwha might have looked like during the ice age from the top of Hurricane Ridge. The second image is</a:t>
            </a:r>
            <a:r>
              <a:rPr lang="en-US" baseline="0" dirty="0" smtClean="0"/>
              <a:t> the same </a:t>
            </a:r>
            <a:r>
              <a:rPr lang="en-US" dirty="0" smtClean="0"/>
              <a:t>view from Hurricane</a:t>
            </a:r>
            <a:r>
              <a:rPr lang="en-US" baseline="0" dirty="0" smtClean="0"/>
              <a:t> Ridge today.</a:t>
            </a:r>
            <a:endParaRPr lang="en-US" dirty="0"/>
          </a:p>
        </p:txBody>
      </p:sp>
      <p:sp>
        <p:nvSpPr>
          <p:cNvPr id="4" name="Slide Number Placeholder 3"/>
          <p:cNvSpPr>
            <a:spLocks noGrp="1"/>
          </p:cNvSpPr>
          <p:nvPr>
            <p:ph type="sldNum" sz="quarter" idx="10"/>
          </p:nvPr>
        </p:nvSpPr>
        <p:spPr/>
        <p:txBody>
          <a:bodyPr/>
          <a:lstStyle/>
          <a:p>
            <a:fld id="{95237EAA-7BE1-4C08-9A57-1766B6676C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phylogenetic tree of the rainbow trout branch. The</a:t>
            </a:r>
            <a:r>
              <a:rPr lang="en-US" baseline="0" dirty="0" smtClean="0"/>
              <a:t> anadromous coastal rainbow trout (steelhead) was the source for all of these populations. Those who migrated to the more southern waters branched into the golden trout group (either via the San Joaquin and Kern Rivers into the Sierra Nevada to become California golden trout or via the rivers of the Mexican Pacific coast into the Sierra Madre for Mexican golden trout). The third major branch were the Gila/Apache trout which migrated up the Gila river from the Gulf of California.</a:t>
            </a:r>
          </a:p>
          <a:p>
            <a:endParaRPr lang="en-US" baseline="0" dirty="0" smtClean="0"/>
          </a:p>
          <a:p>
            <a:r>
              <a:rPr lang="en-US" baseline="0" dirty="0" smtClean="0"/>
              <a:t>In all of those cases, as the climate warmed following the ice age, the lower sections of the rivers either reached lethal temperatures or dried up completely, leaving them isolated in high mountain streams.</a:t>
            </a:r>
          </a:p>
          <a:p>
            <a:endParaRPr lang="en-US" baseline="0" dirty="0" smtClean="0"/>
          </a:p>
          <a:p>
            <a:r>
              <a:rPr lang="en-US" baseline="0" dirty="0" smtClean="0"/>
              <a:t>In the modern rainbow trout branch, Columbia </a:t>
            </a:r>
            <a:r>
              <a:rPr lang="en-US" baseline="0" dirty="0" err="1" smtClean="0"/>
              <a:t>Redband</a:t>
            </a:r>
            <a:r>
              <a:rPr lang="en-US" baseline="0" dirty="0" smtClean="0"/>
              <a:t> trout and Great Basin </a:t>
            </a:r>
            <a:r>
              <a:rPr lang="en-US" baseline="0" dirty="0" err="1" smtClean="0"/>
              <a:t>Redband</a:t>
            </a:r>
            <a:r>
              <a:rPr lang="en-US" baseline="0" dirty="0" smtClean="0"/>
              <a:t> trout traveled up the Columbia and Snake rivers and entered the endoheric basins via the pluvial lakes of the ice age. They evolved to arid conditions as the climate warmed.</a:t>
            </a:r>
          </a:p>
          <a:p>
            <a:endParaRPr lang="en-US" baseline="0" dirty="0" smtClean="0"/>
          </a:p>
          <a:p>
            <a:r>
              <a:rPr lang="en-US" baseline="0" dirty="0" smtClean="0"/>
              <a:t>San Pedro </a:t>
            </a:r>
            <a:r>
              <a:rPr lang="en-US" baseline="0" dirty="0" err="1" smtClean="0"/>
              <a:t>Martir</a:t>
            </a:r>
            <a:r>
              <a:rPr lang="en-US" baseline="0" dirty="0" smtClean="0"/>
              <a:t> trout of Baja were steelhead who migrated into the mountains in the Baja Peninsular ranges and became trapped by the warming climate.</a:t>
            </a:r>
          </a:p>
          <a:p>
            <a:endParaRPr lang="en-US" baseline="0" dirty="0" smtClean="0"/>
          </a:p>
          <a:p>
            <a:r>
              <a:rPr lang="en-US" baseline="0" dirty="0" smtClean="0"/>
              <a:t>The </a:t>
            </a:r>
            <a:r>
              <a:rPr lang="en-US" baseline="0" dirty="0" err="1" smtClean="0"/>
              <a:t>Beardslee</a:t>
            </a:r>
            <a:r>
              <a:rPr lang="en-US" baseline="0" dirty="0" smtClean="0"/>
              <a:t> trout became trapped in Lake Crescent in Washington following the ice age when a large landslide blocked Indian creek and filled the lake.</a:t>
            </a:r>
            <a:endParaRPr lang="en-US" dirty="0"/>
          </a:p>
        </p:txBody>
      </p:sp>
      <p:sp>
        <p:nvSpPr>
          <p:cNvPr id="4" name="Slide Number Placeholder 3"/>
          <p:cNvSpPr>
            <a:spLocks noGrp="1"/>
          </p:cNvSpPr>
          <p:nvPr>
            <p:ph type="sldNum" sz="quarter" idx="10"/>
          </p:nvPr>
        </p:nvSpPr>
        <p:spPr/>
        <p:txBody>
          <a:bodyPr/>
          <a:lstStyle/>
          <a:p>
            <a:fld id="{8BC368B5-632A-47C5-8296-744D0C496C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6/61/Devils-Peak_Sierra-SanPedroMartir_BajaCalifornia_Mexico.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12.jpeg"/><Relationship Id="rId7"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11.tiff"/><Relationship Id="rId4" Type="http://schemas.openxmlformats.org/officeDocument/2006/relationships/image" Target="../media/image13.png"/><Relationship Id="rId9"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Salmonid</a:t>
            </a:r>
            <a:r>
              <a:rPr lang="en-US" dirty="0" smtClean="0"/>
              <a:t> Natural History</a:t>
            </a:r>
            <a:endParaRPr lang="en-US" dirty="0"/>
          </a:p>
        </p:txBody>
      </p:sp>
      <p:sp>
        <p:nvSpPr>
          <p:cNvPr id="3" name="Subtitle 2"/>
          <p:cNvSpPr>
            <a:spLocks noGrp="1"/>
          </p:cNvSpPr>
          <p:nvPr>
            <p:ph type="subTitle" idx="1"/>
          </p:nvPr>
        </p:nvSpPr>
        <p:spPr/>
        <p:txBody>
          <a:bodyPr/>
          <a:lstStyle/>
          <a:p>
            <a:r>
              <a:rPr lang="en-US" dirty="0" smtClean="0"/>
              <a:t>Species and History</a:t>
            </a:r>
            <a:endParaRPr lang="en-US"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extLst>
      <p:ext uri="{BB962C8B-B14F-4D97-AF65-F5344CB8AC3E}">
        <p14:creationId xmlns:p14="http://schemas.microsoft.com/office/powerpoint/2010/main" val="51260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l="38125" t="22682" r="1875" b="5469"/>
          <a:stretch>
            <a:fillRect/>
          </a:stretch>
        </p:blipFill>
        <p:spPr bwMode="auto">
          <a:xfrm>
            <a:off x="1143000" y="0"/>
            <a:ext cx="7315200" cy="6858000"/>
          </a:xfrm>
          <a:prstGeom prst="rect">
            <a:avLst/>
          </a:prstGeom>
          <a:noFill/>
          <a:ln w="15875">
            <a:solidFill>
              <a:schemeClr val="tx1"/>
            </a:solidFill>
            <a:miter lim="800000"/>
            <a:headEnd/>
            <a:tailEnd/>
          </a:ln>
          <a:effectLst/>
        </p:spPr>
      </p:pic>
      <p:grpSp>
        <p:nvGrpSpPr>
          <p:cNvPr id="2" name="Group 5"/>
          <p:cNvGrpSpPr/>
          <p:nvPr/>
        </p:nvGrpSpPr>
        <p:grpSpPr>
          <a:xfrm>
            <a:off x="1165103" y="-100453"/>
            <a:ext cx="7320356" cy="5415403"/>
            <a:chOff x="1165103" y="-100453"/>
            <a:chExt cx="7320356" cy="5415403"/>
          </a:xfrm>
        </p:grpSpPr>
        <p:sp>
          <p:nvSpPr>
            <p:cNvPr id="7" name="Freeform 6"/>
            <p:cNvSpPr/>
            <p:nvPr/>
          </p:nvSpPr>
          <p:spPr>
            <a:xfrm>
              <a:off x="4190360" y="2750344"/>
              <a:ext cx="518717" cy="1052828"/>
            </a:xfrm>
            <a:custGeom>
              <a:avLst/>
              <a:gdLst>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18717" h="1052828">
                  <a:moveTo>
                    <a:pt x="310203" y="61912"/>
                  </a:moveTo>
                  <a:cubicBezTo>
                    <a:pt x="307425" y="68262"/>
                    <a:pt x="295550" y="95889"/>
                    <a:pt x="286390" y="111919"/>
                  </a:cubicBezTo>
                  <a:cubicBezTo>
                    <a:pt x="282759" y="118273"/>
                    <a:pt x="279395" y="127979"/>
                    <a:pt x="272103" y="128587"/>
                  </a:cubicBezTo>
                  <a:cubicBezTo>
                    <a:pt x="265391" y="129146"/>
                    <a:pt x="262578" y="119062"/>
                    <a:pt x="257815" y="114300"/>
                  </a:cubicBezTo>
                  <a:cubicBezTo>
                    <a:pt x="249878" y="118269"/>
                    <a:pt x="240429" y="120086"/>
                    <a:pt x="234003" y="126206"/>
                  </a:cubicBezTo>
                  <a:cubicBezTo>
                    <a:pt x="223311" y="136389"/>
                    <a:pt x="214606" y="148818"/>
                    <a:pt x="207809" y="161925"/>
                  </a:cubicBezTo>
                  <a:cubicBezTo>
                    <a:pt x="203289" y="170641"/>
                    <a:pt x="203908" y="181233"/>
                    <a:pt x="200665" y="190500"/>
                  </a:cubicBezTo>
                  <a:cubicBezTo>
                    <a:pt x="198320" y="197201"/>
                    <a:pt x="194315" y="203200"/>
                    <a:pt x="191140" y="209550"/>
                  </a:cubicBezTo>
                  <a:cubicBezTo>
                    <a:pt x="185584" y="207169"/>
                    <a:pt x="179655" y="199296"/>
                    <a:pt x="174471" y="202406"/>
                  </a:cubicBezTo>
                  <a:cubicBezTo>
                    <a:pt x="163252" y="184849"/>
                    <a:pt x="172811" y="218676"/>
                    <a:pt x="167328" y="223837"/>
                  </a:cubicBezTo>
                  <a:cubicBezTo>
                    <a:pt x="156592" y="233942"/>
                    <a:pt x="114201" y="247573"/>
                    <a:pt x="100653" y="252412"/>
                  </a:cubicBezTo>
                  <a:cubicBezTo>
                    <a:pt x="57392" y="180314"/>
                    <a:pt x="95570" y="225788"/>
                    <a:pt x="72078" y="252412"/>
                  </a:cubicBezTo>
                  <a:cubicBezTo>
                    <a:pt x="65689" y="259653"/>
                    <a:pt x="53028" y="255587"/>
                    <a:pt x="43503" y="257175"/>
                  </a:cubicBezTo>
                  <a:cubicBezTo>
                    <a:pt x="0" y="235424"/>
                    <a:pt x="4958" y="229225"/>
                    <a:pt x="24453" y="271462"/>
                  </a:cubicBezTo>
                  <a:cubicBezTo>
                    <a:pt x="19690" y="292100"/>
                    <a:pt x="10572" y="312199"/>
                    <a:pt x="10165" y="333375"/>
                  </a:cubicBezTo>
                  <a:cubicBezTo>
                    <a:pt x="9761" y="354387"/>
                    <a:pt x="18616" y="374557"/>
                    <a:pt x="22071" y="395287"/>
                  </a:cubicBezTo>
                  <a:cubicBezTo>
                    <a:pt x="25762" y="417432"/>
                    <a:pt x="27905" y="439817"/>
                    <a:pt x="31596" y="461962"/>
                  </a:cubicBezTo>
                  <a:cubicBezTo>
                    <a:pt x="32672" y="468418"/>
                    <a:pt x="35024" y="474604"/>
                    <a:pt x="36359" y="481012"/>
                  </a:cubicBezTo>
                  <a:cubicBezTo>
                    <a:pt x="38995" y="493662"/>
                    <a:pt x="40510" y="506542"/>
                    <a:pt x="43503" y="519112"/>
                  </a:cubicBezTo>
                  <a:cubicBezTo>
                    <a:pt x="44493" y="523270"/>
                    <a:pt x="47177" y="526885"/>
                    <a:pt x="48265" y="531019"/>
                  </a:cubicBezTo>
                  <a:cubicBezTo>
                    <a:pt x="51157" y="542009"/>
                    <a:pt x="53028" y="553244"/>
                    <a:pt x="55409" y="564356"/>
                  </a:cubicBezTo>
                  <a:cubicBezTo>
                    <a:pt x="61759" y="559594"/>
                    <a:pt x="68846" y="555682"/>
                    <a:pt x="74459" y="550069"/>
                  </a:cubicBezTo>
                  <a:cubicBezTo>
                    <a:pt x="76234" y="548294"/>
                    <a:pt x="74330" y="542925"/>
                    <a:pt x="76840" y="542925"/>
                  </a:cubicBezTo>
                  <a:cubicBezTo>
                    <a:pt x="83622" y="542925"/>
                    <a:pt x="89540" y="547688"/>
                    <a:pt x="95890" y="550069"/>
                  </a:cubicBezTo>
                  <a:cubicBezTo>
                    <a:pt x="91921" y="580231"/>
                    <a:pt x="88466" y="610466"/>
                    <a:pt x="83984" y="640556"/>
                  </a:cubicBezTo>
                  <a:cubicBezTo>
                    <a:pt x="82906" y="647794"/>
                    <a:pt x="81590" y="655063"/>
                    <a:pt x="79221" y="661987"/>
                  </a:cubicBezTo>
                  <a:cubicBezTo>
                    <a:pt x="71252" y="685281"/>
                    <a:pt x="61759" y="708025"/>
                    <a:pt x="53028" y="731044"/>
                  </a:cubicBezTo>
                  <a:cubicBezTo>
                    <a:pt x="50647" y="747713"/>
                    <a:pt x="49186" y="764539"/>
                    <a:pt x="45884" y="781050"/>
                  </a:cubicBezTo>
                  <a:cubicBezTo>
                    <a:pt x="45188" y="784531"/>
                    <a:pt x="39460" y="787438"/>
                    <a:pt x="41121" y="790575"/>
                  </a:cubicBezTo>
                  <a:cubicBezTo>
                    <a:pt x="47445" y="802521"/>
                    <a:pt x="57179" y="812588"/>
                    <a:pt x="67315" y="821531"/>
                  </a:cubicBezTo>
                  <a:cubicBezTo>
                    <a:pt x="71079" y="824853"/>
                    <a:pt x="76840" y="824706"/>
                    <a:pt x="81603" y="826294"/>
                  </a:cubicBezTo>
                  <a:cubicBezTo>
                    <a:pt x="88118" y="780680"/>
                    <a:pt x="79221" y="852888"/>
                    <a:pt x="79221" y="766762"/>
                  </a:cubicBezTo>
                  <a:cubicBezTo>
                    <a:pt x="79221" y="738255"/>
                    <a:pt x="82966" y="700841"/>
                    <a:pt x="100653" y="676275"/>
                  </a:cubicBezTo>
                  <a:cubicBezTo>
                    <a:pt x="106961" y="667514"/>
                    <a:pt x="118115" y="663575"/>
                    <a:pt x="126846" y="657225"/>
                  </a:cubicBezTo>
                  <a:cubicBezTo>
                    <a:pt x="123671" y="690562"/>
                    <a:pt x="118018" y="723756"/>
                    <a:pt x="117321" y="757237"/>
                  </a:cubicBezTo>
                  <a:cubicBezTo>
                    <a:pt x="117210" y="762561"/>
                    <a:pt x="121879" y="766870"/>
                    <a:pt x="124465" y="771525"/>
                  </a:cubicBezTo>
                  <a:cubicBezTo>
                    <a:pt x="133788" y="788307"/>
                    <a:pt x="144203" y="804488"/>
                    <a:pt x="153040" y="821531"/>
                  </a:cubicBezTo>
                  <a:cubicBezTo>
                    <a:pt x="155351" y="825988"/>
                    <a:pt x="156067" y="831108"/>
                    <a:pt x="157803" y="835819"/>
                  </a:cubicBezTo>
                  <a:cubicBezTo>
                    <a:pt x="161625" y="846193"/>
                    <a:pt x="165740" y="856456"/>
                    <a:pt x="169709" y="866775"/>
                  </a:cubicBezTo>
                  <a:cubicBezTo>
                    <a:pt x="172884" y="865981"/>
                    <a:pt x="179062" y="867662"/>
                    <a:pt x="179234" y="864394"/>
                  </a:cubicBezTo>
                  <a:cubicBezTo>
                    <a:pt x="180706" y="836430"/>
                    <a:pt x="176313" y="829978"/>
                    <a:pt x="167328" y="812006"/>
                  </a:cubicBezTo>
                  <a:cubicBezTo>
                    <a:pt x="164947" y="795337"/>
                    <a:pt x="160764" y="778828"/>
                    <a:pt x="160184" y="762000"/>
                  </a:cubicBezTo>
                  <a:cubicBezTo>
                    <a:pt x="159631" y="745961"/>
                    <a:pt x="179570" y="715530"/>
                    <a:pt x="183996" y="707231"/>
                  </a:cubicBezTo>
                  <a:cubicBezTo>
                    <a:pt x="190346" y="726281"/>
                    <a:pt x="199230" y="744666"/>
                    <a:pt x="203046" y="764381"/>
                  </a:cubicBezTo>
                  <a:cubicBezTo>
                    <a:pt x="204144" y="770054"/>
                    <a:pt x="198979" y="775313"/>
                    <a:pt x="198284" y="781050"/>
                  </a:cubicBezTo>
                  <a:cubicBezTo>
                    <a:pt x="195793" y="801598"/>
                    <a:pt x="195453" y="822354"/>
                    <a:pt x="193521" y="842962"/>
                  </a:cubicBezTo>
                  <a:cubicBezTo>
                    <a:pt x="193070" y="847769"/>
                    <a:pt x="192667" y="852669"/>
                    <a:pt x="191140" y="857250"/>
                  </a:cubicBezTo>
                  <a:cubicBezTo>
                    <a:pt x="187085" y="869415"/>
                    <a:pt x="182588" y="881499"/>
                    <a:pt x="176853" y="892969"/>
                  </a:cubicBezTo>
                  <a:cubicBezTo>
                    <a:pt x="175347" y="895981"/>
                    <a:pt x="171713" y="897406"/>
                    <a:pt x="169709" y="900112"/>
                  </a:cubicBezTo>
                  <a:cubicBezTo>
                    <a:pt x="155813" y="918871"/>
                    <a:pt x="129228" y="957262"/>
                    <a:pt x="129228" y="957262"/>
                  </a:cubicBezTo>
                  <a:cubicBezTo>
                    <a:pt x="131609" y="963612"/>
                    <a:pt x="130305" y="973279"/>
                    <a:pt x="136371" y="976312"/>
                  </a:cubicBezTo>
                  <a:cubicBezTo>
                    <a:pt x="140917" y="978585"/>
                    <a:pt x="144768" y="970464"/>
                    <a:pt x="148278" y="966787"/>
                  </a:cubicBezTo>
                  <a:cubicBezTo>
                    <a:pt x="161477" y="952960"/>
                    <a:pt x="173678" y="938212"/>
                    <a:pt x="186378" y="923925"/>
                  </a:cubicBezTo>
                  <a:cubicBezTo>
                    <a:pt x="187965" y="919956"/>
                    <a:pt x="189087" y="915768"/>
                    <a:pt x="191140" y="912019"/>
                  </a:cubicBezTo>
                  <a:cubicBezTo>
                    <a:pt x="207360" y="882400"/>
                    <a:pt x="241146" y="823912"/>
                    <a:pt x="241146" y="823912"/>
                  </a:cubicBezTo>
                  <a:cubicBezTo>
                    <a:pt x="290400" y="863314"/>
                    <a:pt x="256451" y="823143"/>
                    <a:pt x="219715" y="902494"/>
                  </a:cubicBezTo>
                  <a:cubicBezTo>
                    <a:pt x="209840" y="923825"/>
                    <a:pt x="212061" y="948999"/>
                    <a:pt x="205428" y="971550"/>
                  </a:cubicBezTo>
                  <a:cubicBezTo>
                    <a:pt x="203994" y="976426"/>
                    <a:pt x="198892" y="979346"/>
                    <a:pt x="195903" y="983456"/>
                  </a:cubicBezTo>
                  <a:cubicBezTo>
                    <a:pt x="186188" y="996814"/>
                    <a:pt x="176853" y="1010443"/>
                    <a:pt x="167328" y="1023937"/>
                  </a:cubicBezTo>
                  <a:cubicBezTo>
                    <a:pt x="159073" y="1052828"/>
                    <a:pt x="155145" y="1052732"/>
                    <a:pt x="203046" y="1014412"/>
                  </a:cubicBezTo>
                  <a:cubicBezTo>
                    <a:pt x="206660" y="1011521"/>
                    <a:pt x="208120" y="1006646"/>
                    <a:pt x="210190" y="1002506"/>
                  </a:cubicBezTo>
                  <a:cubicBezTo>
                    <a:pt x="219240" y="984406"/>
                    <a:pt x="227653" y="965993"/>
                    <a:pt x="236384" y="947737"/>
                  </a:cubicBezTo>
                  <a:cubicBezTo>
                    <a:pt x="237178" y="942181"/>
                    <a:pt x="236469" y="936190"/>
                    <a:pt x="238765" y="931069"/>
                  </a:cubicBezTo>
                  <a:cubicBezTo>
                    <a:pt x="246902" y="912918"/>
                    <a:pt x="256306" y="895232"/>
                    <a:pt x="267340" y="878681"/>
                  </a:cubicBezTo>
                  <a:cubicBezTo>
                    <a:pt x="269309" y="875727"/>
                    <a:pt x="273360" y="874480"/>
                    <a:pt x="276865" y="873919"/>
                  </a:cubicBezTo>
                  <a:cubicBezTo>
                    <a:pt x="293399" y="871274"/>
                    <a:pt x="310202" y="870744"/>
                    <a:pt x="326871" y="869156"/>
                  </a:cubicBezTo>
                  <a:cubicBezTo>
                    <a:pt x="335602" y="854075"/>
                    <a:pt x="345524" y="839622"/>
                    <a:pt x="353065" y="823912"/>
                  </a:cubicBezTo>
                  <a:cubicBezTo>
                    <a:pt x="355154" y="819559"/>
                    <a:pt x="355588" y="814451"/>
                    <a:pt x="355446" y="809625"/>
                  </a:cubicBezTo>
                  <a:cubicBezTo>
                    <a:pt x="354791" y="787353"/>
                    <a:pt x="352271" y="765175"/>
                    <a:pt x="350684" y="742950"/>
                  </a:cubicBezTo>
                  <a:cubicBezTo>
                    <a:pt x="360209" y="730250"/>
                    <a:pt x="364645" y="698650"/>
                    <a:pt x="379259" y="704850"/>
                  </a:cubicBezTo>
                  <a:cubicBezTo>
                    <a:pt x="406017" y="716202"/>
                    <a:pt x="412023" y="752887"/>
                    <a:pt x="429265" y="776287"/>
                  </a:cubicBezTo>
                  <a:cubicBezTo>
                    <a:pt x="434270" y="783080"/>
                    <a:pt x="440378" y="788987"/>
                    <a:pt x="445934" y="795337"/>
                  </a:cubicBezTo>
                  <a:cubicBezTo>
                    <a:pt x="476542" y="787686"/>
                    <a:pt x="468750" y="792956"/>
                    <a:pt x="426884" y="728662"/>
                  </a:cubicBezTo>
                  <a:cubicBezTo>
                    <a:pt x="404753" y="694676"/>
                    <a:pt x="381868" y="687820"/>
                    <a:pt x="350684" y="666750"/>
                  </a:cubicBezTo>
                  <a:cubicBezTo>
                    <a:pt x="333711" y="655282"/>
                    <a:pt x="317217" y="643117"/>
                    <a:pt x="300678" y="631031"/>
                  </a:cubicBezTo>
                  <a:cubicBezTo>
                    <a:pt x="296574" y="628032"/>
                    <a:pt x="292506" y="624953"/>
                    <a:pt x="288771" y="621506"/>
                  </a:cubicBezTo>
                  <a:cubicBezTo>
                    <a:pt x="282172" y="615415"/>
                    <a:pt x="276071" y="608806"/>
                    <a:pt x="269721" y="602456"/>
                  </a:cubicBezTo>
                  <a:cubicBezTo>
                    <a:pt x="268134" y="582612"/>
                    <a:pt x="274019" y="560651"/>
                    <a:pt x="264959" y="542925"/>
                  </a:cubicBezTo>
                  <a:cubicBezTo>
                    <a:pt x="254483" y="522428"/>
                    <a:pt x="214953" y="495300"/>
                    <a:pt x="214953" y="495300"/>
                  </a:cubicBezTo>
                  <a:cubicBezTo>
                    <a:pt x="207016" y="481806"/>
                    <a:pt x="223288" y="488553"/>
                    <a:pt x="217334" y="461962"/>
                  </a:cubicBezTo>
                  <a:cubicBezTo>
                    <a:pt x="223287" y="454422"/>
                    <a:pt x="216937" y="429419"/>
                    <a:pt x="222096" y="421481"/>
                  </a:cubicBezTo>
                  <a:cubicBezTo>
                    <a:pt x="225542" y="413112"/>
                    <a:pt x="243208" y="406848"/>
                    <a:pt x="248290" y="414337"/>
                  </a:cubicBezTo>
                  <a:cubicBezTo>
                    <a:pt x="262559" y="435365"/>
                    <a:pt x="260274" y="463746"/>
                    <a:pt x="267340" y="488156"/>
                  </a:cubicBezTo>
                  <a:cubicBezTo>
                    <a:pt x="273480" y="509366"/>
                    <a:pt x="291518" y="528957"/>
                    <a:pt x="303059" y="545306"/>
                  </a:cubicBezTo>
                  <a:cubicBezTo>
                    <a:pt x="305440" y="536575"/>
                    <a:pt x="309937" y="528158"/>
                    <a:pt x="310203" y="519112"/>
                  </a:cubicBezTo>
                  <a:cubicBezTo>
                    <a:pt x="312092" y="454873"/>
                    <a:pt x="285603" y="471783"/>
                    <a:pt x="324490" y="457200"/>
                  </a:cubicBezTo>
                  <a:cubicBezTo>
                    <a:pt x="348652" y="481362"/>
                    <a:pt x="336671" y="465443"/>
                    <a:pt x="350684" y="521494"/>
                  </a:cubicBezTo>
                  <a:cubicBezTo>
                    <a:pt x="351855" y="526178"/>
                    <a:pt x="350776" y="531530"/>
                    <a:pt x="353065" y="535781"/>
                  </a:cubicBezTo>
                  <a:cubicBezTo>
                    <a:pt x="356535" y="542224"/>
                    <a:pt x="362590" y="546894"/>
                    <a:pt x="367353" y="552450"/>
                  </a:cubicBezTo>
                  <a:cubicBezTo>
                    <a:pt x="365051" y="531735"/>
                    <a:pt x="358705" y="498181"/>
                    <a:pt x="364971" y="476250"/>
                  </a:cubicBezTo>
                  <a:cubicBezTo>
                    <a:pt x="368384" y="464304"/>
                    <a:pt x="376084" y="454025"/>
                    <a:pt x="381640" y="442912"/>
                  </a:cubicBezTo>
                  <a:cubicBezTo>
                    <a:pt x="438461" y="506419"/>
                    <a:pt x="428060" y="466162"/>
                    <a:pt x="395928" y="535781"/>
                  </a:cubicBezTo>
                  <a:cubicBezTo>
                    <a:pt x="393905" y="540165"/>
                    <a:pt x="394340" y="545306"/>
                    <a:pt x="393546" y="550069"/>
                  </a:cubicBezTo>
                  <a:cubicBezTo>
                    <a:pt x="401484" y="567531"/>
                    <a:pt x="410025" y="584732"/>
                    <a:pt x="417359" y="602456"/>
                  </a:cubicBezTo>
                  <a:cubicBezTo>
                    <a:pt x="419568" y="607796"/>
                    <a:pt x="419933" y="613777"/>
                    <a:pt x="422121" y="619125"/>
                  </a:cubicBezTo>
                  <a:cubicBezTo>
                    <a:pt x="427096" y="631286"/>
                    <a:pt x="433234" y="642938"/>
                    <a:pt x="438790" y="654844"/>
                  </a:cubicBezTo>
                  <a:cubicBezTo>
                    <a:pt x="469593" y="593239"/>
                    <a:pt x="518717" y="568516"/>
                    <a:pt x="486415" y="519112"/>
                  </a:cubicBezTo>
                  <a:cubicBezTo>
                    <a:pt x="477119" y="504894"/>
                    <a:pt x="465332" y="492454"/>
                    <a:pt x="455459" y="478631"/>
                  </a:cubicBezTo>
                  <a:cubicBezTo>
                    <a:pt x="449444" y="470209"/>
                    <a:pt x="444346" y="461168"/>
                    <a:pt x="438790" y="452437"/>
                  </a:cubicBezTo>
                  <a:cubicBezTo>
                    <a:pt x="439584" y="427037"/>
                    <a:pt x="442251" y="401626"/>
                    <a:pt x="441171" y="376237"/>
                  </a:cubicBezTo>
                  <a:cubicBezTo>
                    <a:pt x="440655" y="364106"/>
                    <a:pt x="436662" y="352372"/>
                    <a:pt x="434028" y="340519"/>
                  </a:cubicBezTo>
                  <a:cubicBezTo>
                    <a:pt x="433483" y="338069"/>
                    <a:pt x="429211" y="332766"/>
                    <a:pt x="431646" y="333375"/>
                  </a:cubicBezTo>
                  <a:cubicBezTo>
                    <a:pt x="442672" y="336131"/>
                    <a:pt x="452668" y="342143"/>
                    <a:pt x="462603" y="347662"/>
                  </a:cubicBezTo>
                  <a:cubicBezTo>
                    <a:pt x="467046" y="350130"/>
                    <a:pt x="470540" y="354012"/>
                    <a:pt x="474509" y="357187"/>
                  </a:cubicBezTo>
                  <a:cubicBezTo>
                    <a:pt x="475303" y="354806"/>
                    <a:pt x="478080" y="352254"/>
                    <a:pt x="476890" y="350044"/>
                  </a:cubicBezTo>
                  <a:cubicBezTo>
                    <a:pt x="461656" y="321754"/>
                    <a:pt x="457519" y="326124"/>
                    <a:pt x="429265" y="316706"/>
                  </a:cubicBezTo>
                  <a:cubicBezTo>
                    <a:pt x="419661" y="289265"/>
                    <a:pt x="403528" y="248405"/>
                    <a:pt x="400690" y="219075"/>
                  </a:cubicBezTo>
                  <a:cubicBezTo>
                    <a:pt x="399910" y="211018"/>
                    <a:pt x="403865" y="203200"/>
                    <a:pt x="405453" y="195262"/>
                  </a:cubicBezTo>
                  <a:cubicBezTo>
                    <a:pt x="410215" y="198437"/>
                    <a:pt x="415579" y="200857"/>
                    <a:pt x="419740" y="204787"/>
                  </a:cubicBezTo>
                  <a:cubicBezTo>
                    <a:pt x="452184" y="235430"/>
                    <a:pt x="441665" y="249043"/>
                    <a:pt x="453078" y="226219"/>
                  </a:cubicBezTo>
                  <a:cubicBezTo>
                    <a:pt x="455459" y="177006"/>
                    <a:pt x="455657" y="127639"/>
                    <a:pt x="460221" y="78581"/>
                  </a:cubicBezTo>
                  <a:cubicBezTo>
                    <a:pt x="462023" y="59206"/>
                    <a:pt x="474470" y="40749"/>
                    <a:pt x="472128" y="21431"/>
                  </a:cubicBezTo>
                  <a:cubicBezTo>
                    <a:pt x="470912" y="11402"/>
                    <a:pt x="450696" y="0"/>
                    <a:pt x="450696" y="0"/>
                  </a:cubicBezTo>
                  <a:cubicBezTo>
                    <a:pt x="447014" y="103105"/>
                    <a:pt x="470537" y="57150"/>
                    <a:pt x="405453" y="57150"/>
                  </a:cubicBezTo>
                  <a:cubicBezTo>
                    <a:pt x="400963" y="57150"/>
                    <a:pt x="399103" y="63500"/>
                    <a:pt x="395928" y="66675"/>
                  </a:cubicBezTo>
                  <a:cubicBezTo>
                    <a:pt x="393547" y="97631"/>
                    <a:pt x="410738" y="137590"/>
                    <a:pt x="388784" y="159544"/>
                  </a:cubicBezTo>
                  <a:cubicBezTo>
                    <a:pt x="373149" y="175179"/>
                    <a:pt x="376690" y="116382"/>
                    <a:pt x="364971" y="97631"/>
                  </a:cubicBezTo>
                  <a:lnTo>
                    <a:pt x="353065" y="78581"/>
                  </a:lnTo>
                  <a:cubicBezTo>
                    <a:pt x="349890" y="92869"/>
                    <a:pt x="341580" y="106940"/>
                    <a:pt x="343540" y="121444"/>
                  </a:cubicBezTo>
                  <a:cubicBezTo>
                    <a:pt x="345775" y="137981"/>
                    <a:pt x="358018" y="151517"/>
                    <a:pt x="364971" y="166687"/>
                  </a:cubicBezTo>
                  <a:cubicBezTo>
                    <a:pt x="366752" y="170573"/>
                    <a:pt x="368146" y="174625"/>
                    <a:pt x="369734" y="178594"/>
                  </a:cubicBezTo>
                  <a:cubicBezTo>
                    <a:pt x="342461" y="205867"/>
                    <a:pt x="373813" y="182045"/>
                    <a:pt x="338778" y="152400"/>
                  </a:cubicBezTo>
                  <a:cubicBezTo>
                    <a:pt x="334493" y="148775"/>
                    <a:pt x="330840" y="160337"/>
                    <a:pt x="326871" y="164306"/>
                  </a:cubicBezTo>
                  <a:cubicBezTo>
                    <a:pt x="316677" y="184695"/>
                    <a:pt x="315971" y="181834"/>
                    <a:pt x="326871" y="219075"/>
                  </a:cubicBezTo>
                  <a:cubicBezTo>
                    <a:pt x="343802" y="276921"/>
                    <a:pt x="377162" y="288011"/>
                    <a:pt x="312584" y="247650"/>
                  </a:cubicBezTo>
                  <a:cubicBezTo>
                    <a:pt x="305371" y="222406"/>
                    <a:pt x="303059" y="218053"/>
                    <a:pt x="303059" y="183356"/>
                  </a:cubicBezTo>
                  <a:cubicBezTo>
                    <a:pt x="303059" y="178336"/>
                    <a:pt x="306234" y="173831"/>
                    <a:pt x="307821" y="169069"/>
                  </a:cubicBezTo>
                  <a:cubicBezTo>
                    <a:pt x="309409" y="150813"/>
                    <a:pt x="310632" y="132521"/>
                    <a:pt x="312584" y="114300"/>
                  </a:cubicBezTo>
                  <a:cubicBezTo>
                    <a:pt x="313015" y="110276"/>
                    <a:pt x="315565" y="106396"/>
                    <a:pt x="314965" y="102394"/>
                  </a:cubicBezTo>
                  <a:cubicBezTo>
                    <a:pt x="313137" y="90208"/>
                    <a:pt x="308615" y="78581"/>
                    <a:pt x="305440" y="66675"/>
                  </a:cubicBezTo>
                  <a:cubicBezTo>
                    <a:pt x="304646" y="69056"/>
                    <a:pt x="304078" y="71525"/>
                    <a:pt x="303059" y="73819"/>
                  </a:cubicBezTo>
                  <a:cubicBezTo>
                    <a:pt x="295560" y="90691"/>
                    <a:pt x="312981" y="55562"/>
                    <a:pt x="310203" y="61912"/>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a:off x="2841227" y="2438400"/>
              <a:ext cx="1215907" cy="1447800"/>
            </a:xfrm>
            <a:custGeom>
              <a:avLst/>
              <a:gdLst>
                <a:gd name="connsiteX0" fmla="*/ 882732 w 1550477"/>
                <a:gd name="connsiteY0" fmla="*/ 448850 h 1749012"/>
                <a:gd name="connsiteX1" fmla="*/ 763670 w 1550477"/>
                <a:gd name="connsiteY1" fmla="*/ 572675 h 1749012"/>
                <a:gd name="connsiteX2" fmla="*/ 687470 w 1550477"/>
                <a:gd name="connsiteY2" fmla="*/ 544100 h 1749012"/>
                <a:gd name="connsiteX3" fmla="*/ 620795 w 1550477"/>
                <a:gd name="connsiteY3" fmla="*/ 553625 h 1749012"/>
                <a:gd name="connsiteX4" fmla="*/ 496970 w 1550477"/>
                <a:gd name="connsiteY4" fmla="*/ 648875 h 1749012"/>
                <a:gd name="connsiteX5" fmla="*/ 473157 w 1550477"/>
                <a:gd name="connsiteY5" fmla="*/ 672687 h 1749012"/>
                <a:gd name="connsiteX6" fmla="*/ 439820 w 1550477"/>
                <a:gd name="connsiteY6" fmla="*/ 725075 h 1749012"/>
                <a:gd name="connsiteX7" fmla="*/ 344570 w 1550477"/>
                <a:gd name="connsiteY7" fmla="*/ 801275 h 1749012"/>
                <a:gd name="connsiteX8" fmla="*/ 306470 w 1550477"/>
                <a:gd name="connsiteY8" fmla="*/ 848900 h 1749012"/>
                <a:gd name="connsiteX9" fmla="*/ 273132 w 1550477"/>
                <a:gd name="connsiteY9" fmla="*/ 867950 h 1749012"/>
                <a:gd name="connsiteX10" fmla="*/ 130257 w 1550477"/>
                <a:gd name="connsiteY10" fmla="*/ 934625 h 1749012"/>
                <a:gd name="connsiteX11" fmla="*/ 106445 w 1550477"/>
                <a:gd name="connsiteY11" fmla="*/ 920337 h 1749012"/>
                <a:gd name="connsiteX12" fmla="*/ 144545 w 1550477"/>
                <a:gd name="connsiteY12" fmla="*/ 853662 h 1749012"/>
                <a:gd name="connsiteX13" fmla="*/ 163595 w 1550477"/>
                <a:gd name="connsiteY13" fmla="*/ 720312 h 1749012"/>
                <a:gd name="connsiteX14" fmla="*/ 187407 w 1550477"/>
                <a:gd name="connsiteY14" fmla="*/ 682212 h 1749012"/>
                <a:gd name="connsiteX15" fmla="*/ 220745 w 1550477"/>
                <a:gd name="connsiteY15" fmla="*/ 710787 h 1749012"/>
                <a:gd name="connsiteX16" fmla="*/ 335045 w 1550477"/>
                <a:gd name="connsiteY16" fmla="*/ 639350 h 1749012"/>
                <a:gd name="connsiteX17" fmla="*/ 339807 w 1550477"/>
                <a:gd name="connsiteY17" fmla="*/ 563150 h 1749012"/>
                <a:gd name="connsiteX18" fmla="*/ 339807 w 1550477"/>
                <a:gd name="connsiteY18" fmla="*/ 444087 h 1749012"/>
                <a:gd name="connsiteX19" fmla="*/ 368382 w 1550477"/>
                <a:gd name="connsiteY19" fmla="*/ 363125 h 1749012"/>
                <a:gd name="connsiteX20" fmla="*/ 382670 w 1550477"/>
                <a:gd name="connsiteY20" fmla="*/ 282162 h 1749012"/>
                <a:gd name="connsiteX21" fmla="*/ 396957 w 1550477"/>
                <a:gd name="connsiteY21" fmla="*/ 248825 h 1749012"/>
                <a:gd name="connsiteX22" fmla="*/ 444582 w 1550477"/>
                <a:gd name="connsiteY22" fmla="*/ 115475 h 1749012"/>
                <a:gd name="connsiteX23" fmla="*/ 454107 w 1550477"/>
                <a:gd name="connsiteY23" fmla="*/ 39275 h 1749012"/>
                <a:gd name="connsiteX24" fmla="*/ 439820 w 1550477"/>
                <a:gd name="connsiteY24" fmla="*/ 1175 h 1749012"/>
                <a:gd name="connsiteX25" fmla="*/ 344570 w 1550477"/>
                <a:gd name="connsiteY25" fmla="*/ 48800 h 1749012"/>
                <a:gd name="connsiteX26" fmla="*/ 273132 w 1550477"/>
                <a:gd name="connsiteY26" fmla="*/ 196437 h 1749012"/>
                <a:gd name="connsiteX27" fmla="*/ 254082 w 1550477"/>
                <a:gd name="connsiteY27" fmla="*/ 244062 h 1749012"/>
                <a:gd name="connsiteX28" fmla="*/ 244557 w 1550477"/>
                <a:gd name="connsiteY28" fmla="*/ 291687 h 1749012"/>
                <a:gd name="connsiteX29" fmla="*/ 254082 w 1550477"/>
                <a:gd name="connsiteY29" fmla="*/ 453612 h 1749012"/>
                <a:gd name="connsiteX30" fmla="*/ 268370 w 1550477"/>
                <a:gd name="connsiteY30" fmla="*/ 534575 h 1749012"/>
                <a:gd name="connsiteX31" fmla="*/ 206457 w 1550477"/>
                <a:gd name="connsiteY31" fmla="*/ 610775 h 1749012"/>
                <a:gd name="connsiteX32" fmla="*/ 173120 w 1550477"/>
                <a:gd name="connsiteY32" fmla="*/ 620300 h 1749012"/>
                <a:gd name="connsiteX33" fmla="*/ 115970 w 1550477"/>
                <a:gd name="connsiteY33" fmla="*/ 644112 h 1749012"/>
                <a:gd name="connsiteX34" fmla="*/ 82632 w 1550477"/>
                <a:gd name="connsiteY34" fmla="*/ 691737 h 1749012"/>
                <a:gd name="connsiteX35" fmla="*/ 77870 w 1550477"/>
                <a:gd name="connsiteY35" fmla="*/ 820325 h 1749012"/>
                <a:gd name="connsiteX36" fmla="*/ 1670 w 1550477"/>
                <a:gd name="connsiteY36" fmla="*/ 934625 h 1749012"/>
                <a:gd name="connsiteX37" fmla="*/ 25482 w 1550477"/>
                <a:gd name="connsiteY37" fmla="*/ 1006062 h 1749012"/>
                <a:gd name="connsiteX38" fmla="*/ 77870 w 1550477"/>
                <a:gd name="connsiteY38" fmla="*/ 1077500 h 1749012"/>
                <a:gd name="connsiteX39" fmla="*/ 177882 w 1550477"/>
                <a:gd name="connsiteY39" fmla="*/ 1115600 h 1749012"/>
                <a:gd name="connsiteX40" fmla="*/ 215982 w 1550477"/>
                <a:gd name="connsiteY40" fmla="*/ 1158462 h 1749012"/>
                <a:gd name="connsiteX41" fmla="*/ 206457 w 1550477"/>
                <a:gd name="connsiteY41" fmla="*/ 1287050 h 1749012"/>
                <a:gd name="connsiteX42" fmla="*/ 249320 w 1550477"/>
                <a:gd name="connsiteY42" fmla="*/ 1396587 h 1749012"/>
                <a:gd name="connsiteX43" fmla="*/ 339807 w 1550477"/>
                <a:gd name="connsiteY43" fmla="*/ 1501362 h 1749012"/>
                <a:gd name="connsiteX44" fmla="*/ 392195 w 1550477"/>
                <a:gd name="connsiteY44" fmla="*/ 1644237 h 1749012"/>
                <a:gd name="connsiteX45" fmla="*/ 411245 w 1550477"/>
                <a:gd name="connsiteY45" fmla="*/ 1677575 h 1749012"/>
                <a:gd name="connsiteX46" fmla="*/ 520782 w 1550477"/>
                <a:gd name="connsiteY46" fmla="*/ 1734725 h 1749012"/>
                <a:gd name="connsiteX47" fmla="*/ 601745 w 1550477"/>
                <a:gd name="connsiteY47" fmla="*/ 1749012 h 1749012"/>
                <a:gd name="connsiteX48" fmla="*/ 639845 w 1550477"/>
                <a:gd name="connsiteY48" fmla="*/ 1729962 h 1749012"/>
                <a:gd name="connsiteX49" fmla="*/ 644607 w 1550477"/>
                <a:gd name="connsiteY49" fmla="*/ 1706150 h 1749012"/>
                <a:gd name="connsiteX50" fmla="*/ 582695 w 1550477"/>
                <a:gd name="connsiteY50" fmla="*/ 1596612 h 1749012"/>
                <a:gd name="connsiteX51" fmla="*/ 530307 w 1550477"/>
                <a:gd name="connsiteY51" fmla="*/ 1525175 h 1749012"/>
                <a:gd name="connsiteX52" fmla="*/ 492207 w 1550477"/>
                <a:gd name="connsiteY52" fmla="*/ 1468025 h 1749012"/>
                <a:gd name="connsiteX53" fmla="*/ 511257 w 1550477"/>
                <a:gd name="connsiteY53" fmla="*/ 1382300 h 1749012"/>
                <a:gd name="connsiteX54" fmla="*/ 568407 w 1550477"/>
                <a:gd name="connsiteY54" fmla="*/ 1296575 h 1749012"/>
                <a:gd name="connsiteX55" fmla="*/ 596982 w 1550477"/>
                <a:gd name="connsiteY55" fmla="*/ 1234662 h 1749012"/>
                <a:gd name="connsiteX56" fmla="*/ 654132 w 1550477"/>
                <a:gd name="connsiteY56" fmla="*/ 1134650 h 1749012"/>
                <a:gd name="connsiteX57" fmla="*/ 696995 w 1550477"/>
                <a:gd name="connsiteY57" fmla="*/ 1025112 h 1749012"/>
                <a:gd name="connsiteX58" fmla="*/ 711282 w 1550477"/>
                <a:gd name="connsiteY58" fmla="*/ 982250 h 1749012"/>
                <a:gd name="connsiteX59" fmla="*/ 735095 w 1550477"/>
                <a:gd name="connsiteY59" fmla="*/ 934625 h 1749012"/>
                <a:gd name="connsiteX60" fmla="*/ 797007 w 1550477"/>
                <a:gd name="connsiteY60" fmla="*/ 877475 h 1749012"/>
                <a:gd name="connsiteX61" fmla="*/ 825582 w 1550477"/>
                <a:gd name="connsiteY61" fmla="*/ 867950 h 1749012"/>
                <a:gd name="connsiteX62" fmla="*/ 882732 w 1550477"/>
                <a:gd name="connsiteY62" fmla="*/ 858425 h 1749012"/>
                <a:gd name="connsiteX63" fmla="*/ 1025607 w 1550477"/>
                <a:gd name="connsiteY63" fmla="*/ 867950 h 1749012"/>
                <a:gd name="connsiteX64" fmla="*/ 1097045 w 1550477"/>
                <a:gd name="connsiteY64" fmla="*/ 887000 h 1749012"/>
                <a:gd name="connsiteX65" fmla="*/ 1178007 w 1550477"/>
                <a:gd name="connsiteY65" fmla="*/ 891762 h 1749012"/>
                <a:gd name="connsiteX66" fmla="*/ 1239920 w 1550477"/>
                <a:gd name="connsiteY66" fmla="*/ 887000 h 1749012"/>
                <a:gd name="connsiteX67" fmla="*/ 1306595 w 1550477"/>
                <a:gd name="connsiteY67" fmla="*/ 867950 h 1749012"/>
                <a:gd name="connsiteX68" fmla="*/ 1330407 w 1550477"/>
                <a:gd name="connsiteY68" fmla="*/ 858425 h 1749012"/>
                <a:gd name="connsiteX69" fmla="*/ 1358982 w 1550477"/>
                <a:gd name="connsiteY69" fmla="*/ 853662 h 1749012"/>
                <a:gd name="connsiteX70" fmla="*/ 1406607 w 1550477"/>
                <a:gd name="connsiteY70" fmla="*/ 863187 h 1749012"/>
                <a:gd name="connsiteX71" fmla="*/ 1463757 w 1550477"/>
                <a:gd name="connsiteY71" fmla="*/ 887000 h 1749012"/>
                <a:gd name="connsiteX72" fmla="*/ 1468520 w 1550477"/>
                <a:gd name="connsiteY72" fmla="*/ 920337 h 1749012"/>
                <a:gd name="connsiteX73" fmla="*/ 1463757 w 1550477"/>
                <a:gd name="connsiteY73" fmla="*/ 991775 h 1749012"/>
                <a:gd name="connsiteX74" fmla="*/ 1458995 w 1550477"/>
                <a:gd name="connsiteY74" fmla="*/ 1072737 h 1749012"/>
                <a:gd name="connsiteX75" fmla="*/ 1478045 w 1550477"/>
                <a:gd name="connsiteY75" fmla="*/ 1282287 h 1749012"/>
                <a:gd name="connsiteX76" fmla="*/ 1492332 w 1550477"/>
                <a:gd name="connsiteY76" fmla="*/ 1301337 h 1749012"/>
                <a:gd name="connsiteX77" fmla="*/ 1530432 w 1550477"/>
                <a:gd name="connsiteY77" fmla="*/ 1153700 h 1749012"/>
                <a:gd name="connsiteX78" fmla="*/ 1520907 w 1550477"/>
                <a:gd name="connsiteY78" fmla="*/ 1034637 h 1749012"/>
                <a:gd name="connsiteX79" fmla="*/ 1511382 w 1550477"/>
                <a:gd name="connsiteY79" fmla="*/ 982250 h 1749012"/>
                <a:gd name="connsiteX80" fmla="*/ 1492332 w 1550477"/>
                <a:gd name="connsiteY80" fmla="*/ 872712 h 1749012"/>
                <a:gd name="connsiteX81" fmla="*/ 1478045 w 1550477"/>
                <a:gd name="connsiteY81" fmla="*/ 839375 h 1749012"/>
                <a:gd name="connsiteX82" fmla="*/ 1449470 w 1550477"/>
                <a:gd name="connsiteY82" fmla="*/ 810800 h 1749012"/>
                <a:gd name="connsiteX83" fmla="*/ 1435182 w 1550477"/>
                <a:gd name="connsiteY83" fmla="*/ 806037 h 1749012"/>
                <a:gd name="connsiteX84" fmla="*/ 1397082 w 1550477"/>
                <a:gd name="connsiteY84" fmla="*/ 782225 h 1749012"/>
                <a:gd name="connsiteX85" fmla="*/ 1287545 w 1550477"/>
                <a:gd name="connsiteY85" fmla="*/ 806037 h 1749012"/>
                <a:gd name="connsiteX86" fmla="*/ 1268495 w 1550477"/>
                <a:gd name="connsiteY86" fmla="*/ 815562 h 1749012"/>
                <a:gd name="connsiteX87" fmla="*/ 1111332 w 1550477"/>
                <a:gd name="connsiteY87" fmla="*/ 806037 h 1749012"/>
                <a:gd name="connsiteX88" fmla="*/ 1039895 w 1550477"/>
                <a:gd name="connsiteY88" fmla="*/ 782225 h 1749012"/>
                <a:gd name="connsiteX89" fmla="*/ 997032 w 1550477"/>
                <a:gd name="connsiteY89" fmla="*/ 777462 h 1749012"/>
                <a:gd name="connsiteX90" fmla="*/ 973220 w 1550477"/>
                <a:gd name="connsiteY90" fmla="*/ 772700 h 1749012"/>
                <a:gd name="connsiteX91" fmla="*/ 901782 w 1550477"/>
                <a:gd name="connsiteY91" fmla="*/ 782225 h 1749012"/>
                <a:gd name="connsiteX92" fmla="*/ 820820 w 1550477"/>
                <a:gd name="connsiteY92" fmla="*/ 820325 h 1749012"/>
                <a:gd name="connsiteX93" fmla="*/ 782720 w 1550477"/>
                <a:gd name="connsiteY93" fmla="*/ 825087 h 1749012"/>
                <a:gd name="connsiteX94" fmla="*/ 744620 w 1550477"/>
                <a:gd name="connsiteY94" fmla="*/ 806037 h 1749012"/>
                <a:gd name="connsiteX95" fmla="*/ 735095 w 1550477"/>
                <a:gd name="connsiteY95" fmla="*/ 786987 h 1749012"/>
                <a:gd name="connsiteX96" fmla="*/ 830345 w 1550477"/>
                <a:gd name="connsiteY96" fmla="*/ 658400 h 1749012"/>
                <a:gd name="connsiteX97" fmla="*/ 916070 w 1550477"/>
                <a:gd name="connsiteY97" fmla="*/ 539337 h 1749012"/>
                <a:gd name="connsiteX98" fmla="*/ 925595 w 1550477"/>
                <a:gd name="connsiteY98" fmla="*/ 486950 h 1749012"/>
                <a:gd name="connsiteX99" fmla="*/ 863682 w 1550477"/>
                <a:gd name="connsiteY99" fmla="*/ 434562 h 1749012"/>
                <a:gd name="connsiteX100" fmla="*/ 830345 w 1550477"/>
                <a:gd name="connsiteY100" fmla="*/ 463137 h 17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0477" h="1749012">
                  <a:moveTo>
                    <a:pt x="882732" y="448850"/>
                  </a:moveTo>
                  <a:cubicBezTo>
                    <a:pt x="878262" y="454717"/>
                    <a:pt x="811333" y="570292"/>
                    <a:pt x="763670" y="572675"/>
                  </a:cubicBezTo>
                  <a:cubicBezTo>
                    <a:pt x="758786" y="572919"/>
                    <a:pt x="702983" y="550305"/>
                    <a:pt x="687470" y="544100"/>
                  </a:cubicBezTo>
                  <a:cubicBezTo>
                    <a:pt x="665245" y="547275"/>
                    <a:pt x="641395" y="544699"/>
                    <a:pt x="620795" y="553625"/>
                  </a:cubicBezTo>
                  <a:cubicBezTo>
                    <a:pt x="581460" y="570670"/>
                    <a:pt x="529767" y="618264"/>
                    <a:pt x="496970" y="648875"/>
                  </a:cubicBezTo>
                  <a:cubicBezTo>
                    <a:pt x="488764" y="656534"/>
                    <a:pt x="479892" y="663707"/>
                    <a:pt x="473157" y="672687"/>
                  </a:cubicBezTo>
                  <a:cubicBezTo>
                    <a:pt x="460738" y="689246"/>
                    <a:pt x="454456" y="710439"/>
                    <a:pt x="439820" y="725075"/>
                  </a:cubicBezTo>
                  <a:cubicBezTo>
                    <a:pt x="411069" y="753826"/>
                    <a:pt x="369970" y="769525"/>
                    <a:pt x="344570" y="801275"/>
                  </a:cubicBezTo>
                  <a:cubicBezTo>
                    <a:pt x="331870" y="817150"/>
                    <a:pt x="321332" y="835029"/>
                    <a:pt x="306470" y="848900"/>
                  </a:cubicBezTo>
                  <a:cubicBezTo>
                    <a:pt x="297113" y="857633"/>
                    <a:pt x="284487" y="862045"/>
                    <a:pt x="273132" y="867950"/>
                  </a:cubicBezTo>
                  <a:cubicBezTo>
                    <a:pt x="189115" y="911638"/>
                    <a:pt x="203870" y="903952"/>
                    <a:pt x="130257" y="934625"/>
                  </a:cubicBezTo>
                  <a:cubicBezTo>
                    <a:pt x="122320" y="929862"/>
                    <a:pt x="112990" y="926882"/>
                    <a:pt x="106445" y="920337"/>
                  </a:cubicBezTo>
                  <a:cubicBezTo>
                    <a:pt x="71054" y="884946"/>
                    <a:pt x="108135" y="883452"/>
                    <a:pt x="144545" y="853662"/>
                  </a:cubicBezTo>
                  <a:cubicBezTo>
                    <a:pt x="150895" y="809212"/>
                    <a:pt x="152705" y="763873"/>
                    <a:pt x="163595" y="720312"/>
                  </a:cubicBezTo>
                  <a:cubicBezTo>
                    <a:pt x="167227" y="705783"/>
                    <a:pt x="187407" y="682212"/>
                    <a:pt x="187407" y="682212"/>
                  </a:cubicBezTo>
                  <a:cubicBezTo>
                    <a:pt x="198520" y="691737"/>
                    <a:pt x="207502" y="704555"/>
                    <a:pt x="220745" y="710787"/>
                  </a:cubicBezTo>
                  <a:cubicBezTo>
                    <a:pt x="289498" y="743141"/>
                    <a:pt x="286484" y="698316"/>
                    <a:pt x="335045" y="639350"/>
                  </a:cubicBezTo>
                  <a:cubicBezTo>
                    <a:pt x="336632" y="613950"/>
                    <a:pt x="339807" y="588600"/>
                    <a:pt x="339807" y="563150"/>
                  </a:cubicBezTo>
                  <a:cubicBezTo>
                    <a:pt x="339807" y="518920"/>
                    <a:pt x="328778" y="486629"/>
                    <a:pt x="339807" y="444087"/>
                  </a:cubicBezTo>
                  <a:cubicBezTo>
                    <a:pt x="346989" y="416384"/>
                    <a:pt x="361059" y="390791"/>
                    <a:pt x="368382" y="363125"/>
                  </a:cubicBezTo>
                  <a:cubicBezTo>
                    <a:pt x="375395" y="336633"/>
                    <a:pt x="376023" y="308748"/>
                    <a:pt x="382670" y="282162"/>
                  </a:cubicBezTo>
                  <a:cubicBezTo>
                    <a:pt x="385602" y="270433"/>
                    <a:pt x="392748" y="260158"/>
                    <a:pt x="396957" y="248825"/>
                  </a:cubicBezTo>
                  <a:cubicBezTo>
                    <a:pt x="413391" y="204579"/>
                    <a:pt x="444582" y="115475"/>
                    <a:pt x="444582" y="115475"/>
                  </a:cubicBezTo>
                  <a:cubicBezTo>
                    <a:pt x="447757" y="90075"/>
                    <a:pt x="455173" y="64850"/>
                    <a:pt x="454107" y="39275"/>
                  </a:cubicBezTo>
                  <a:cubicBezTo>
                    <a:pt x="453542" y="25723"/>
                    <a:pt x="453333" y="0"/>
                    <a:pt x="439820" y="1175"/>
                  </a:cubicBezTo>
                  <a:cubicBezTo>
                    <a:pt x="404456" y="4250"/>
                    <a:pt x="376320" y="32925"/>
                    <a:pt x="344570" y="48800"/>
                  </a:cubicBezTo>
                  <a:cubicBezTo>
                    <a:pt x="320757" y="98012"/>
                    <a:pt x="293436" y="145676"/>
                    <a:pt x="273132" y="196437"/>
                  </a:cubicBezTo>
                  <a:cubicBezTo>
                    <a:pt x="266782" y="212312"/>
                    <a:pt x="258995" y="227685"/>
                    <a:pt x="254082" y="244062"/>
                  </a:cubicBezTo>
                  <a:cubicBezTo>
                    <a:pt x="249430" y="259569"/>
                    <a:pt x="247732" y="275812"/>
                    <a:pt x="244557" y="291687"/>
                  </a:cubicBezTo>
                  <a:cubicBezTo>
                    <a:pt x="247732" y="345662"/>
                    <a:pt x="248806" y="399802"/>
                    <a:pt x="254082" y="453612"/>
                  </a:cubicBezTo>
                  <a:cubicBezTo>
                    <a:pt x="256756" y="480886"/>
                    <a:pt x="269511" y="507194"/>
                    <a:pt x="268370" y="534575"/>
                  </a:cubicBezTo>
                  <a:cubicBezTo>
                    <a:pt x="267486" y="555799"/>
                    <a:pt x="213864" y="605683"/>
                    <a:pt x="206457" y="610775"/>
                  </a:cubicBezTo>
                  <a:cubicBezTo>
                    <a:pt x="196934" y="617322"/>
                    <a:pt x="183964" y="616305"/>
                    <a:pt x="173120" y="620300"/>
                  </a:cubicBezTo>
                  <a:cubicBezTo>
                    <a:pt x="153755" y="627434"/>
                    <a:pt x="135020" y="636175"/>
                    <a:pt x="115970" y="644112"/>
                  </a:cubicBezTo>
                  <a:cubicBezTo>
                    <a:pt x="104857" y="659987"/>
                    <a:pt x="90358" y="673966"/>
                    <a:pt x="82632" y="691737"/>
                  </a:cubicBezTo>
                  <a:cubicBezTo>
                    <a:pt x="59069" y="745932"/>
                    <a:pt x="69831" y="764052"/>
                    <a:pt x="77870" y="820325"/>
                  </a:cubicBezTo>
                  <a:cubicBezTo>
                    <a:pt x="46000" y="852194"/>
                    <a:pt x="5089" y="883338"/>
                    <a:pt x="1670" y="934625"/>
                  </a:cubicBezTo>
                  <a:cubicBezTo>
                    <a:pt x="0" y="959670"/>
                    <a:pt x="13670" y="983915"/>
                    <a:pt x="25482" y="1006062"/>
                  </a:cubicBezTo>
                  <a:cubicBezTo>
                    <a:pt x="39378" y="1032117"/>
                    <a:pt x="53892" y="1060266"/>
                    <a:pt x="77870" y="1077500"/>
                  </a:cubicBezTo>
                  <a:cubicBezTo>
                    <a:pt x="106838" y="1098321"/>
                    <a:pt x="177882" y="1115600"/>
                    <a:pt x="177882" y="1115600"/>
                  </a:cubicBezTo>
                  <a:cubicBezTo>
                    <a:pt x="190582" y="1129887"/>
                    <a:pt x="208452" y="1140892"/>
                    <a:pt x="215982" y="1158462"/>
                  </a:cubicBezTo>
                  <a:cubicBezTo>
                    <a:pt x="231698" y="1195132"/>
                    <a:pt x="213142" y="1253627"/>
                    <a:pt x="206457" y="1287050"/>
                  </a:cubicBezTo>
                  <a:cubicBezTo>
                    <a:pt x="220745" y="1323562"/>
                    <a:pt x="228606" y="1363297"/>
                    <a:pt x="249320" y="1396587"/>
                  </a:cubicBezTo>
                  <a:cubicBezTo>
                    <a:pt x="273699" y="1435768"/>
                    <a:pt x="339807" y="1501362"/>
                    <a:pt x="339807" y="1501362"/>
                  </a:cubicBezTo>
                  <a:cubicBezTo>
                    <a:pt x="352502" y="1552136"/>
                    <a:pt x="361103" y="1589825"/>
                    <a:pt x="392195" y="1644237"/>
                  </a:cubicBezTo>
                  <a:cubicBezTo>
                    <a:pt x="398545" y="1655350"/>
                    <a:pt x="401888" y="1668842"/>
                    <a:pt x="411245" y="1677575"/>
                  </a:cubicBezTo>
                  <a:cubicBezTo>
                    <a:pt x="433136" y="1698006"/>
                    <a:pt x="492293" y="1726866"/>
                    <a:pt x="520782" y="1734725"/>
                  </a:cubicBezTo>
                  <a:cubicBezTo>
                    <a:pt x="547200" y="1742013"/>
                    <a:pt x="574757" y="1744250"/>
                    <a:pt x="601745" y="1749012"/>
                  </a:cubicBezTo>
                  <a:cubicBezTo>
                    <a:pt x="614445" y="1742662"/>
                    <a:pt x="629805" y="1740002"/>
                    <a:pt x="639845" y="1729962"/>
                  </a:cubicBezTo>
                  <a:cubicBezTo>
                    <a:pt x="645569" y="1724238"/>
                    <a:pt x="647796" y="1713590"/>
                    <a:pt x="644607" y="1706150"/>
                  </a:cubicBezTo>
                  <a:cubicBezTo>
                    <a:pt x="628086" y="1667600"/>
                    <a:pt x="605091" y="1632073"/>
                    <a:pt x="582695" y="1596612"/>
                  </a:cubicBezTo>
                  <a:cubicBezTo>
                    <a:pt x="566927" y="1571645"/>
                    <a:pt x="547301" y="1549324"/>
                    <a:pt x="530307" y="1525175"/>
                  </a:cubicBezTo>
                  <a:cubicBezTo>
                    <a:pt x="517131" y="1506451"/>
                    <a:pt x="504907" y="1487075"/>
                    <a:pt x="492207" y="1468025"/>
                  </a:cubicBezTo>
                  <a:cubicBezTo>
                    <a:pt x="498557" y="1439450"/>
                    <a:pt x="499368" y="1409049"/>
                    <a:pt x="511257" y="1382300"/>
                  </a:cubicBezTo>
                  <a:cubicBezTo>
                    <a:pt x="525205" y="1350917"/>
                    <a:pt x="554015" y="1327757"/>
                    <a:pt x="568407" y="1296575"/>
                  </a:cubicBezTo>
                  <a:cubicBezTo>
                    <a:pt x="577932" y="1275937"/>
                    <a:pt x="586347" y="1254750"/>
                    <a:pt x="596982" y="1234662"/>
                  </a:cubicBezTo>
                  <a:cubicBezTo>
                    <a:pt x="614947" y="1200728"/>
                    <a:pt x="640140" y="1170406"/>
                    <a:pt x="654132" y="1134650"/>
                  </a:cubicBezTo>
                  <a:cubicBezTo>
                    <a:pt x="668420" y="1098137"/>
                    <a:pt x="683228" y="1061824"/>
                    <a:pt x="696995" y="1025112"/>
                  </a:cubicBezTo>
                  <a:cubicBezTo>
                    <a:pt x="702283" y="1011011"/>
                    <a:pt x="705438" y="996130"/>
                    <a:pt x="711282" y="982250"/>
                  </a:cubicBezTo>
                  <a:cubicBezTo>
                    <a:pt x="718170" y="965892"/>
                    <a:pt x="725453" y="949526"/>
                    <a:pt x="735095" y="934625"/>
                  </a:cubicBezTo>
                  <a:cubicBezTo>
                    <a:pt x="749999" y="911592"/>
                    <a:pt x="772807" y="890505"/>
                    <a:pt x="797007" y="877475"/>
                  </a:cubicBezTo>
                  <a:cubicBezTo>
                    <a:pt x="805847" y="872715"/>
                    <a:pt x="815896" y="870592"/>
                    <a:pt x="825582" y="867950"/>
                  </a:cubicBezTo>
                  <a:cubicBezTo>
                    <a:pt x="840908" y="863770"/>
                    <a:pt x="868413" y="860470"/>
                    <a:pt x="882732" y="858425"/>
                  </a:cubicBezTo>
                  <a:cubicBezTo>
                    <a:pt x="930357" y="861600"/>
                    <a:pt x="978245" y="862030"/>
                    <a:pt x="1025607" y="867950"/>
                  </a:cubicBezTo>
                  <a:cubicBezTo>
                    <a:pt x="1102710" y="877588"/>
                    <a:pt x="1046370" y="882393"/>
                    <a:pt x="1097045" y="887000"/>
                  </a:cubicBezTo>
                  <a:cubicBezTo>
                    <a:pt x="1123968" y="889448"/>
                    <a:pt x="1151020" y="890175"/>
                    <a:pt x="1178007" y="891762"/>
                  </a:cubicBezTo>
                  <a:cubicBezTo>
                    <a:pt x="1198645" y="890175"/>
                    <a:pt x="1219567" y="890769"/>
                    <a:pt x="1239920" y="887000"/>
                  </a:cubicBezTo>
                  <a:cubicBezTo>
                    <a:pt x="1262648" y="882791"/>
                    <a:pt x="1284554" y="874910"/>
                    <a:pt x="1306595" y="867950"/>
                  </a:cubicBezTo>
                  <a:cubicBezTo>
                    <a:pt x="1314747" y="865376"/>
                    <a:pt x="1322159" y="860674"/>
                    <a:pt x="1330407" y="858425"/>
                  </a:cubicBezTo>
                  <a:cubicBezTo>
                    <a:pt x="1339723" y="855884"/>
                    <a:pt x="1349457" y="855250"/>
                    <a:pt x="1358982" y="853662"/>
                  </a:cubicBezTo>
                  <a:cubicBezTo>
                    <a:pt x="1374857" y="856837"/>
                    <a:pt x="1391008" y="858854"/>
                    <a:pt x="1406607" y="863187"/>
                  </a:cubicBezTo>
                  <a:cubicBezTo>
                    <a:pt x="1431775" y="870178"/>
                    <a:pt x="1442823" y="876533"/>
                    <a:pt x="1463757" y="887000"/>
                  </a:cubicBezTo>
                  <a:cubicBezTo>
                    <a:pt x="1465345" y="898112"/>
                    <a:pt x="1468520" y="909112"/>
                    <a:pt x="1468520" y="920337"/>
                  </a:cubicBezTo>
                  <a:cubicBezTo>
                    <a:pt x="1468520" y="944203"/>
                    <a:pt x="1465246" y="967956"/>
                    <a:pt x="1463757" y="991775"/>
                  </a:cubicBezTo>
                  <a:cubicBezTo>
                    <a:pt x="1462071" y="1018756"/>
                    <a:pt x="1460582" y="1045750"/>
                    <a:pt x="1458995" y="1072737"/>
                  </a:cubicBezTo>
                  <a:cubicBezTo>
                    <a:pt x="1461892" y="1182833"/>
                    <a:pt x="1437147" y="1214124"/>
                    <a:pt x="1478045" y="1282287"/>
                  </a:cubicBezTo>
                  <a:cubicBezTo>
                    <a:pt x="1482129" y="1289093"/>
                    <a:pt x="1487570" y="1294987"/>
                    <a:pt x="1492332" y="1301337"/>
                  </a:cubicBezTo>
                  <a:cubicBezTo>
                    <a:pt x="1550477" y="1252884"/>
                    <a:pt x="1527409" y="1283677"/>
                    <a:pt x="1530432" y="1153700"/>
                  </a:cubicBezTo>
                  <a:cubicBezTo>
                    <a:pt x="1531045" y="1127326"/>
                    <a:pt x="1526123" y="1067670"/>
                    <a:pt x="1520907" y="1034637"/>
                  </a:cubicBezTo>
                  <a:cubicBezTo>
                    <a:pt x="1518139" y="1017106"/>
                    <a:pt x="1514557" y="999712"/>
                    <a:pt x="1511382" y="982250"/>
                  </a:cubicBezTo>
                  <a:cubicBezTo>
                    <a:pt x="1506591" y="919965"/>
                    <a:pt x="1511573" y="927228"/>
                    <a:pt x="1492332" y="872712"/>
                  </a:cubicBezTo>
                  <a:cubicBezTo>
                    <a:pt x="1488308" y="861311"/>
                    <a:pt x="1484927" y="849315"/>
                    <a:pt x="1478045" y="839375"/>
                  </a:cubicBezTo>
                  <a:cubicBezTo>
                    <a:pt x="1470378" y="828300"/>
                    <a:pt x="1460103" y="819070"/>
                    <a:pt x="1449470" y="810800"/>
                  </a:cubicBezTo>
                  <a:cubicBezTo>
                    <a:pt x="1445507" y="807718"/>
                    <a:pt x="1439589" y="808441"/>
                    <a:pt x="1435182" y="806037"/>
                  </a:cubicBezTo>
                  <a:cubicBezTo>
                    <a:pt x="1422034" y="798866"/>
                    <a:pt x="1409782" y="790162"/>
                    <a:pt x="1397082" y="782225"/>
                  </a:cubicBezTo>
                  <a:cubicBezTo>
                    <a:pt x="1360570" y="790162"/>
                    <a:pt x="1323714" y="796660"/>
                    <a:pt x="1287545" y="806037"/>
                  </a:cubicBezTo>
                  <a:cubicBezTo>
                    <a:pt x="1280673" y="807819"/>
                    <a:pt x="1275595" y="815562"/>
                    <a:pt x="1268495" y="815562"/>
                  </a:cubicBezTo>
                  <a:cubicBezTo>
                    <a:pt x="1216011" y="815562"/>
                    <a:pt x="1163720" y="809212"/>
                    <a:pt x="1111332" y="806037"/>
                  </a:cubicBezTo>
                  <a:cubicBezTo>
                    <a:pt x="1087520" y="798100"/>
                    <a:pt x="1064246" y="788313"/>
                    <a:pt x="1039895" y="782225"/>
                  </a:cubicBezTo>
                  <a:cubicBezTo>
                    <a:pt x="1025949" y="778738"/>
                    <a:pt x="1011263" y="779495"/>
                    <a:pt x="997032" y="777462"/>
                  </a:cubicBezTo>
                  <a:cubicBezTo>
                    <a:pt x="989019" y="776317"/>
                    <a:pt x="981157" y="774287"/>
                    <a:pt x="973220" y="772700"/>
                  </a:cubicBezTo>
                  <a:cubicBezTo>
                    <a:pt x="949407" y="775875"/>
                    <a:pt x="924916" y="775748"/>
                    <a:pt x="901782" y="782225"/>
                  </a:cubicBezTo>
                  <a:cubicBezTo>
                    <a:pt x="764282" y="820724"/>
                    <a:pt x="924325" y="792723"/>
                    <a:pt x="820820" y="820325"/>
                  </a:cubicBezTo>
                  <a:cubicBezTo>
                    <a:pt x="808453" y="823623"/>
                    <a:pt x="795420" y="823500"/>
                    <a:pt x="782720" y="825087"/>
                  </a:cubicBezTo>
                  <a:cubicBezTo>
                    <a:pt x="770020" y="818737"/>
                    <a:pt x="755708" y="814907"/>
                    <a:pt x="744620" y="806037"/>
                  </a:cubicBezTo>
                  <a:cubicBezTo>
                    <a:pt x="739076" y="801602"/>
                    <a:pt x="732340" y="793530"/>
                    <a:pt x="735095" y="786987"/>
                  </a:cubicBezTo>
                  <a:cubicBezTo>
                    <a:pt x="754270" y="741446"/>
                    <a:pt x="800968" y="697219"/>
                    <a:pt x="830345" y="658400"/>
                  </a:cubicBezTo>
                  <a:cubicBezTo>
                    <a:pt x="859856" y="619403"/>
                    <a:pt x="916070" y="539337"/>
                    <a:pt x="916070" y="539337"/>
                  </a:cubicBezTo>
                  <a:cubicBezTo>
                    <a:pt x="919245" y="521875"/>
                    <a:pt x="929900" y="504169"/>
                    <a:pt x="925595" y="486950"/>
                  </a:cubicBezTo>
                  <a:cubicBezTo>
                    <a:pt x="915335" y="445909"/>
                    <a:pt x="893209" y="444404"/>
                    <a:pt x="863682" y="434562"/>
                  </a:cubicBezTo>
                  <a:cubicBezTo>
                    <a:pt x="829053" y="459298"/>
                    <a:pt x="830345" y="444719"/>
                    <a:pt x="830345" y="463137"/>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52800" y="2438400"/>
              <a:ext cx="110499" cy="409575"/>
            </a:xfrm>
            <a:custGeom>
              <a:avLst/>
              <a:gdLst>
                <a:gd name="connsiteX0" fmla="*/ 67334 w 292133"/>
                <a:gd name="connsiteY0" fmla="*/ 257175 h 633412"/>
                <a:gd name="connsiteX1" fmla="*/ 29234 w 292133"/>
                <a:gd name="connsiteY1" fmla="*/ 490537 h 633412"/>
                <a:gd name="connsiteX2" fmla="*/ 62572 w 292133"/>
                <a:gd name="connsiteY2" fmla="*/ 633412 h 633412"/>
                <a:gd name="connsiteX3" fmla="*/ 114959 w 292133"/>
                <a:gd name="connsiteY3" fmla="*/ 571500 h 633412"/>
                <a:gd name="connsiteX4" fmla="*/ 138772 w 292133"/>
                <a:gd name="connsiteY4" fmla="*/ 395287 h 633412"/>
                <a:gd name="connsiteX5" fmla="*/ 248309 w 292133"/>
                <a:gd name="connsiteY5" fmla="*/ 166687 h 633412"/>
                <a:gd name="connsiteX6" fmla="*/ 291172 w 292133"/>
                <a:gd name="connsiteY6" fmla="*/ 47625 h 633412"/>
                <a:gd name="connsiteX7" fmla="*/ 286409 w 292133"/>
                <a:gd name="connsiteY7" fmla="*/ 23812 h 633412"/>
                <a:gd name="connsiteX8" fmla="*/ 243547 w 292133"/>
                <a:gd name="connsiteY8" fmla="*/ 0 h 633412"/>
                <a:gd name="connsiteX9" fmla="*/ 67334 w 292133"/>
                <a:gd name="connsiteY9" fmla="*/ 47625 h 633412"/>
                <a:gd name="connsiteX10" fmla="*/ 48284 w 292133"/>
                <a:gd name="connsiteY10" fmla="*/ 57150 h 633412"/>
                <a:gd name="connsiteX11" fmla="*/ 19709 w 292133"/>
                <a:gd name="connsiteY11" fmla="*/ 85725 h 633412"/>
                <a:gd name="connsiteX12" fmla="*/ 659 w 292133"/>
                <a:gd name="connsiteY12" fmla="*/ 128587 h 633412"/>
                <a:gd name="connsiteX13" fmla="*/ 14947 w 292133"/>
                <a:gd name="connsiteY13" fmla="*/ 152400 h 633412"/>
                <a:gd name="connsiteX14" fmla="*/ 53047 w 292133"/>
                <a:gd name="connsiteY14" fmla="*/ 185737 h 633412"/>
                <a:gd name="connsiteX15" fmla="*/ 67334 w 292133"/>
                <a:gd name="connsiteY15" fmla="*/ 200025 h 633412"/>
                <a:gd name="connsiteX16" fmla="*/ 53047 w 292133"/>
                <a:gd name="connsiteY16" fmla="*/ 280987 h 633412"/>
                <a:gd name="connsiteX17" fmla="*/ 48284 w 292133"/>
                <a:gd name="connsiteY17" fmla="*/ 323850 h 633412"/>
                <a:gd name="connsiteX18" fmla="*/ 29234 w 292133"/>
                <a:gd name="connsiteY18" fmla="*/ 404812 h 633412"/>
                <a:gd name="connsiteX19" fmla="*/ 24472 w 292133"/>
                <a:gd name="connsiteY19" fmla="*/ 481012 h 633412"/>
                <a:gd name="connsiteX20" fmla="*/ 38759 w 292133"/>
                <a:gd name="connsiteY20" fmla="*/ 557212 h 633412"/>
                <a:gd name="connsiteX21" fmla="*/ 38759 w 292133"/>
                <a:gd name="connsiteY21" fmla="*/ 576262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133" h="633412">
                  <a:moveTo>
                    <a:pt x="67334" y="257175"/>
                  </a:moveTo>
                  <a:cubicBezTo>
                    <a:pt x="54634" y="334962"/>
                    <a:pt x="35188" y="411945"/>
                    <a:pt x="29234" y="490537"/>
                  </a:cubicBezTo>
                  <a:cubicBezTo>
                    <a:pt x="26584" y="525520"/>
                    <a:pt x="51765" y="598289"/>
                    <a:pt x="62572" y="633412"/>
                  </a:cubicBezTo>
                  <a:cubicBezTo>
                    <a:pt x="80034" y="612775"/>
                    <a:pt x="103527" y="595998"/>
                    <a:pt x="114959" y="571500"/>
                  </a:cubicBezTo>
                  <a:cubicBezTo>
                    <a:pt x="131158" y="536789"/>
                    <a:pt x="130752" y="427366"/>
                    <a:pt x="138772" y="395287"/>
                  </a:cubicBezTo>
                  <a:cubicBezTo>
                    <a:pt x="181640" y="223817"/>
                    <a:pt x="164848" y="257736"/>
                    <a:pt x="248309" y="166687"/>
                  </a:cubicBezTo>
                  <a:cubicBezTo>
                    <a:pt x="263641" y="131644"/>
                    <a:pt x="288235" y="88746"/>
                    <a:pt x="291172" y="47625"/>
                  </a:cubicBezTo>
                  <a:cubicBezTo>
                    <a:pt x="291749" y="39551"/>
                    <a:pt x="292133" y="29536"/>
                    <a:pt x="286409" y="23812"/>
                  </a:cubicBezTo>
                  <a:cubicBezTo>
                    <a:pt x="274852" y="12255"/>
                    <a:pt x="257834" y="7937"/>
                    <a:pt x="243547" y="0"/>
                  </a:cubicBezTo>
                  <a:cubicBezTo>
                    <a:pt x="111877" y="28215"/>
                    <a:pt x="145902" y="11363"/>
                    <a:pt x="67334" y="47625"/>
                  </a:cubicBezTo>
                  <a:cubicBezTo>
                    <a:pt x="60888" y="50600"/>
                    <a:pt x="53828" y="52715"/>
                    <a:pt x="48284" y="57150"/>
                  </a:cubicBezTo>
                  <a:cubicBezTo>
                    <a:pt x="37765" y="65565"/>
                    <a:pt x="29234" y="76200"/>
                    <a:pt x="19709" y="85725"/>
                  </a:cubicBezTo>
                  <a:cubicBezTo>
                    <a:pt x="13359" y="100012"/>
                    <a:pt x="1773" y="112992"/>
                    <a:pt x="659" y="128587"/>
                  </a:cubicBezTo>
                  <a:cubicBezTo>
                    <a:pt x="0" y="137820"/>
                    <a:pt x="8692" y="145576"/>
                    <a:pt x="14947" y="152400"/>
                  </a:cubicBezTo>
                  <a:cubicBezTo>
                    <a:pt x="26350" y="164840"/>
                    <a:pt x="40560" y="174385"/>
                    <a:pt x="53047" y="185737"/>
                  </a:cubicBezTo>
                  <a:cubicBezTo>
                    <a:pt x="58031" y="190268"/>
                    <a:pt x="62572" y="195262"/>
                    <a:pt x="67334" y="200025"/>
                  </a:cubicBezTo>
                  <a:cubicBezTo>
                    <a:pt x="84965" y="270551"/>
                    <a:pt x="78045" y="205994"/>
                    <a:pt x="53047" y="280987"/>
                  </a:cubicBezTo>
                  <a:cubicBezTo>
                    <a:pt x="48501" y="294625"/>
                    <a:pt x="50999" y="309733"/>
                    <a:pt x="48284" y="323850"/>
                  </a:cubicBezTo>
                  <a:cubicBezTo>
                    <a:pt x="43048" y="351075"/>
                    <a:pt x="35584" y="377825"/>
                    <a:pt x="29234" y="404812"/>
                  </a:cubicBezTo>
                  <a:cubicBezTo>
                    <a:pt x="27647" y="430212"/>
                    <a:pt x="22885" y="455612"/>
                    <a:pt x="24472" y="481012"/>
                  </a:cubicBezTo>
                  <a:cubicBezTo>
                    <a:pt x="26084" y="506804"/>
                    <a:pt x="34926" y="531655"/>
                    <a:pt x="38759" y="557212"/>
                  </a:cubicBezTo>
                  <a:cubicBezTo>
                    <a:pt x="39701" y="563492"/>
                    <a:pt x="38759" y="569912"/>
                    <a:pt x="38759" y="576262"/>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657600" y="1066800"/>
              <a:ext cx="1044416" cy="780256"/>
            </a:xfrm>
            <a:custGeom>
              <a:avLst/>
              <a:gdLst>
                <a:gd name="connsiteX0" fmla="*/ 46329 w 1044416"/>
                <a:gd name="connsiteY0" fmla="*/ 37306 h 780256"/>
                <a:gd name="connsiteX1" fmla="*/ 236829 w 1044416"/>
                <a:gd name="connsiteY1" fmla="*/ 275431 h 780256"/>
                <a:gd name="connsiteX2" fmla="*/ 293979 w 1044416"/>
                <a:gd name="connsiteY2" fmla="*/ 337344 h 780256"/>
                <a:gd name="connsiteX3" fmla="*/ 365417 w 1044416"/>
                <a:gd name="connsiteY3" fmla="*/ 427831 h 780256"/>
                <a:gd name="connsiteX4" fmla="*/ 384467 w 1044416"/>
                <a:gd name="connsiteY4" fmla="*/ 456406 h 780256"/>
                <a:gd name="connsiteX5" fmla="*/ 408279 w 1044416"/>
                <a:gd name="connsiteY5" fmla="*/ 470694 h 780256"/>
                <a:gd name="connsiteX6" fmla="*/ 474954 w 1044416"/>
                <a:gd name="connsiteY6" fmla="*/ 589756 h 780256"/>
                <a:gd name="connsiteX7" fmla="*/ 513054 w 1044416"/>
                <a:gd name="connsiteY7" fmla="*/ 780256 h 780256"/>
                <a:gd name="connsiteX8" fmla="*/ 551154 w 1044416"/>
                <a:gd name="connsiteY8" fmla="*/ 775494 h 780256"/>
                <a:gd name="connsiteX9" fmla="*/ 603542 w 1044416"/>
                <a:gd name="connsiteY9" fmla="*/ 642144 h 780256"/>
                <a:gd name="connsiteX10" fmla="*/ 608304 w 1044416"/>
                <a:gd name="connsiteY10" fmla="*/ 542131 h 780256"/>
                <a:gd name="connsiteX11" fmla="*/ 613067 w 1044416"/>
                <a:gd name="connsiteY11" fmla="*/ 527844 h 780256"/>
                <a:gd name="connsiteX12" fmla="*/ 646404 w 1044416"/>
                <a:gd name="connsiteY12" fmla="*/ 537369 h 780256"/>
                <a:gd name="connsiteX13" fmla="*/ 717842 w 1044416"/>
                <a:gd name="connsiteY13" fmla="*/ 584994 h 780256"/>
                <a:gd name="connsiteX14" fmla="*/ 870242 w 1044416"/>
                <a:gd name="connsiteY14" fmla="*/ 651669 h 780256"/>
                <a:gd name="connsiteX15" fmla="*/ 913104 w 1044416"/>
                <a:gd name="connsiteY15" fmla="*/ 656431 h 780256"/>
                <a:gd name="connsiteX16" fmla="*/ 1013117 w 1044416"/>
                <a:gd name="connsiteY16" fmla="*/ 627856 h 780256"/>
                <a:gd name="connsiteX17" fmla="*/ 989304 w 1044416"/>
                <a:gd name="connsiteY17" fmla="*/ 561181 h 780256"/>
                <a:gd name="connsiteX18" fmla="*/ 965492 w 1044416"/>
                <a:gd name="connsiteY18" fmla="*/ 546894 h 780256"/>
                <a:gd name="connsiteX19" fmla="*/ 913104 w 1044416"/>
                <a:gd name="connsiteY19" fmla="*/ 523081 h 780256"/>
                <a:gd name="connsiteX20" fmla="*/ 851192 w 1044416"/>
                <a:gd name="connsiteY20" fmla="*/ 518319 h 780256"/>
                <a:gd name="connsiteX21" fmla="*/ 817854 w 1044416"/>
                <a:gd name="connsiteY21" fmla="*/ 513556 h 780256"/>
                <a:gd name="connsiteX22" fmla="*/ 784517 w 1044416"/>
                <a:gd name="connsiteY22" fmla="*/ 494506 h 780256"/>
                <a:gd name="connsiteX23" fmla="*/ 770229 w 1044416"/>
                <a:gd name="connsiteY23" fmla="*/ 475456 h 780256"/>
                <a:gd name="connsiteX24" fmla="*/ 827379 w 1044416"/>
                <a:gd name="connsiteY24" fmla="*/ 470694 h 780256"/>
                <a:gd name="connsiteX25" fmla="*/ 965492 w 1044416"/>
                <a:gd name="connsiteY25" fmla="*/ 408781 h 780256"/>
                <a:gd name="connsiteX26" fmla="*/ 1008354 w 1044416"/>
                <a:gd name="connsiteY26" fmla="*/ 370681 h 780256"/>
                <a:gd name="connsiteX27" fmla="*/ 955967 w 1044416"/>
                <a:gd name="connsiteY27" fmla="*/ 351631 h 780256"/>
                <a:gd name="connsiteX28" fmla="*/ 803567 w 1044416"/>
                <a:gd name="connsiteY28" fmla="*/ 399256 h 780256"/>
                <a:gd name="connsiteX29" fmla="*/ 674979 w 1044416"/>
                <a:gd name="connsiteY29" fmla="*/ 418306 h 780256"/>
                <a:gd name="connsiteX30" fmla="*/ 617829 w 1044416"/>
                <a:gd name="connsiteY30" fmla="*/ 370681 h 780256"/>
                <a:gd name="connsiteX31" fmla="*/ 608304 w 1044416"/>
                <a:gd name="connsiteY31" fmla="*/ 318294 h 780256"/>
                <a:gd name="connsiteX32" fmla="*/ 598779 w 1044416"/>
                <a:gd name="connsiteY32" fmla="*/ 203994 h 780256"/>
                <a:gd name="connsiteX33" fmla="*/ 579729 w 1044416"/>
                <a:gd name="connsiteY33" fmla="*/ 127794 h 780256"/>
                <a:gd name="connsiteX34" fmla="*/ 565442 w 1044416"/>
                <a:gd name="connsiteY34" fmla="*/ 123031 h 780256"/>
                <a:gd name="connsiteX35" fmla="*/ 536867 w 1044416"/>
                <a:gd name="connsiteY35" fmla="*/ 146844 h 780256"/>
                <a:gd name="connsiteX36" fmla="*/ 489242 w 1044416"/>
                <a:gd name="connsiteY36" fmla="*/ 56356 h 780256"/>
                <a:gd name="connsiteX37" fmla="*/ 455904 w 1044416"/>
                <a:gd name="connsiteY37" fmla="*/ 46831 h 780256"/>
                <a:gd name="connsiteX38" fmla="*/ 432092 w 1044416"/>
                <a:gd name="connsiteY38" fmla="*/ 56356 h 780256"/>
                <a:gd name="connsiteX39" fmla="*/ 389229 w 1044416"/>
                <a:gd name="connsiteY39" fmla="*/ 137319 h 780256"/>
                <a:gd name="connsiteX40" fmla="*/ 379704 w 1044416"/>
                <a:gd name="connsiteY40" fmla="*/ 232569 h 780256"/>
                <a:gd name="connsiteX41" fmla="*/ 289217 w 1044416"/>
                <a:gd name="connsiteY41" fmla="*/ 184944 h 780256"/>
                <a:gd name="connsiteX42" fmla="*/ 141579 w 1044416"/>
                <a:gd name="connsiteY42" fmla="*/ 51594 h 780256"/>
                <a:gd name="connsiteX43" fmla="*/ 46329 w 1044416"/>
                <a:gd name="connsiteY43" fmla="*/ 37306 h 7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4416" h="780256">
                  <a:moveTo>
                    <a:pt x="46329" y="37306"/>
                  </a:moveTo>
                  <a:cubicBezTo>
                    <a:pt x="62204" y="74612"/>
                    <a:pt x="0" y="18864"/>
                    <a:pt x="236829" y="275431"/>
                  </a:cubicBezTo>
                  <a:cubicBezTo>
                    <a:pt x="255879" y="296069"/>
                    <a:pt x="275867" y="315878"/>
                    <a:pt x="293979" y="337344"/>
                  </a:cubicBezTo>
                  <a:cubicBezTo>
                    <a:pt x="318761" y="366715"/>
                    <a:pt x="344100" y="395856"/>
                    <a:pt x="365417" y="427831"/>
                  </a:cubicBezTo>
                  <a:cubicBezTo>
                    <a:pt x="371767" y="437356"/>
                    <a:pt x="376372" y="448311"/>
                    <a:pt x="384467" y="456406"/>
                  </a:cubicBezTo>
                  <a:cubicBezTo>
                    <a:pt x="391012" y="462951"/>
                    <a:pt x="400342" y="465931"/>
                    <a:pt x="408279" y="470694"/>
                  </a:cubicBezTo>
                  <a:cubicBezTo>
                    <a:pt x="446496" y="519333"/>
                    <a:pt x="469466" y="530764"/>
                    <a:pt x="474954" y="589756"/>
                  </a:cubicBezTo>
                  <a:cubicBezTo>
                    <a:pt x="491944" y="772394"/>
                    <a:pt x="442364" y="699467"/>
                    <a:pt x="513054" y="780256"/>
                  </a:cubicBezTo>
                  <a:lnTo>
                    <a:pt x="551154" y="775494"/>
                  </a:lnTo>
                  <a:cubicBezTo>
                    <a:pt x="602433" y="733264"/>
                    <a:pt x="595732" y="700720"/>
                    <a:pt x="603542" y="642144"/>
                  </a:cubicBezTo>
                  <a:cubicBezTo>
                    <a:pt x="605129" y="608806"/>
                    <a:pt x="605532" y="575391"/>
                    <a:pt x="608304" y="542131"/>
                  </a:cubicBezTo>
                  <a:cubicBezTo>
                    <a:pt x="608721" y="537128"/>
                    <a:pt x="608086" y="528467"/>
                    <a:pt x="613067" y="527844"/>
                  </a:cubicBezTo>
                  <a:cubicBezTo>
                    <a:pt x="624535" y="526411"/>
                    <a:pt x="635292" y="534194"/>
                    <a:pt x="646404" y="537369"/>
                  </a:cubicBezTo>
                  <a:cubicBezTo>
                    <a:pt x="670217" y="553244"/>
                    <a:pt x="693573" y="569826"/>
                    <a:pt x="717842" y="584994"/>
                  </a:cubicBezTo>
                  <a:cubicBezTo>
                    <a:pt x="764722" y="614294"/>
                    <a:pt x="818069" y="635365"/>
                    <a:pt x="870242" y="651669"/>
                  </a:cubicBezTo>
                  <a:cubicBezTo>
                    <a:pt x="883963" y="655957"/>
                    <a:pt x="898817" y="654844"/>
                    <a:pt x="913104" y="656431"/>
                  </a:cubicBezTo>
                  <a:cubicBezTo>
                    <a:pt x="946442" y="646906"/>
                    <a:pt x="983267" y="645494"/>
                    <a:pt x="1013117" y="627856"/>
                  </a:cubicBezTo>
                  <a:cubicBezTo>
                    <a:pt x="1044416" y="609361"/>
                    <a:pt x="993282" y="564797"/>
                    <a:pt x="989304" y="561181"/>
                  </a:cubicBezTo>
                  <a:cubicBezTo>
                    <a:pt x="982455" y="554954"/>
                    <a:pt x="973771" y="551034"/>
                    <a:pt x="965492" y="546894"/>
                  </a:cubicBezTo>
                  <a:cubicBezTo>
                    <a:pt x="948335" y="538316"/>
                    <a:pt x="931713" y="527733"/>
                    <a:pt x="913104" y="523081"/>
                  </a:cubicBezTo>
                  <a:cubicBezTo>
                    <a:pt x="893024" y="518061"/>
                    <a:pt x="871788" y="520379"/>
                    <a:pt x="851192" y="518319"/>
                  </a:cubicBezTo>
                  <a:cubicBezTo>
                    <a:pt x="840022" y="517202"/>
                    <a:pt x="828967" y="515144"/>
                    <a:pt x="817854" y="513556"/>
                  </a:cubicBezTo>
                  <a:cubicBezTo>
                    <a:pt x="806742" y="507206"/>
                    <a:pt x="794511" y="502501"/>
                    <a:pt x="784517" y="494506"/>
                  </a:cubicBezTo>
                  <a:cubicBezTo>
                    <a:pt x="778319" y="489547"/>
                    <a:pt x="763290" y="479311"/>
                    <a:pt x="770229" y="475456"/>
                  </a:cubicBezTo>
                  <a:cubicBezTo>
                    <a:pt x="786939" y="466173"/>
                    <a:pt x="808329" y="472281"/>
                    <a:pt x="827379" y="470694"/>
                  </a:cubicBezTo>
                  <a:cubicBezTo>
                    <a:pt x="884713" y="450217"/>
                    <a:pt x="912976" y="443792"/>
                    <a:pt x="965492" y="408781"/>
                  </a:cubicBezTo>
                  <a:cubicBezTo>
                    <a:pt x="981397" y="398177"/>
                    <a:pt x="994067" y="383381"/>
                    <a:pt x="1008354" y="370681"/>
                  </a:cubicBezTo>
                  <a:cubicBezTo>
                    <a:pt x="990892" y="364331"/>
                    <a:pt x="974484" y="353174"/>
                    <a:pt x="955967" y="351631"/>
                  </a:cubicBezTo>
                  <a:cubicBezTo>
                    <a:pt x="888186" y="345983"/>
                    <a:pt x="871797" y="384635"/>
                    <a:pt x="803567" y="399256"/>
                  </a:cubicBezTo>
                  <a:cubicBezTo>
                    <a:pt x="716653" y="417881"/>
                    <a:pt x="759555" y="411801"/>
                    <a:pt x="674979" y="418306"/>
                  </a:cubicBezTo>
                  <a:cubicBezTo>
                    <a:pt x="655929" y="402431"/>
                    <a:pt x="631584" y="391314"/>
                    <a:pt x="617829" y="370681"/>
                  </a:cubicBezTo>
                  <a:cubicBezTo>
                    <a:pt x="607984" y="355913"/>
                    <a:pt x="610319" y="335928"/>
                    <a:pt x="608304" y="318294"/>
                  </a:cubicBezTo>
                  <a:cubicBezTo>
                    <a:pt x="603963" y="280309"/>
                    <a:pt x="601788" y="242107"/>
                    <a:pt x="598779" y="203994"/>
                  </a:cubicBezTo>
                  <a:cubicBezTo>
                    <a:pt x="594792" y="153494"/>
                    <a:pt x="612253" y="144056"/>
                    <a:pt x="579729" y="127794"/>
                  </a:cubicBezTo>
                  <a:cubicBezTo>
                    <a:pt x="575239" y="125549"/>
                    <a:pt x="570204" y="124619"/>
                    <a:pt x="565442" y="123031"/>
                  </a:cubicBezTo>
                  <a:cubicBezTo>
                    <a:pt x="555917" y="130969"/>
                    <a:pt x="549223" y="145814"/>
                    <a:pt x="536867" y="146844"/>
                  </a:cubicBezTo>
                  <a:cubicBezTo>
                    <a:pt x="496555" y="150204"/>
                    <a:pt x="492364" y="61181"/>
                    <a:pt x="489242" y="56356"/>
                  </a:cubicBezTo>
                  <a:cubicBezTo>
                    <a:pt x="482963" y="46653"/>
                    <a:pt x="467017" y="50006"/>
                    <a:pt x="455904" y="46831"/>
                  </a:cubicBezTo>
                  <a:cubicBezTo>
                    <a:pt x="447967" y="50006"/>
                    <a:pt x="438137" y="50311"/>
                    <a:pt x="432092" y="56356"/>
                  </a:cubicBezTo>
                  <a:cubicBezTo>
                    <a:pt x="398977" y="89471"/>
                    <a:pt x="399992" y="99649"/>
                    <a:pt x="389229" y="137319"/>
                  </a:cubicBezTo>
                  <a:cubicBezTo>
                    <a:pt x="386054" y="169069"/>
                    <a:pt x="408513" y="218850"/>
                    <a:pt x="379704" y="232569"/>
                  </a:cubicBezTo>
                  <a:cubicBezTo>
                    <a:pt x="348930" y="247223"/>
                    <a:pt x="316257" y="205696"/>
                    <a:pt x="289217" y="184944"/>
                  </a:cubicBezTo>
                  <a:cubicBezTo>
                    <a:pt x="250927" y="155558"/>
                    <a:pt x="195638" y="82891"/>
                    <a:pt x="141579" y="51594"/>
                  </a:cubicBezTo>
                  <a:cubicBezTo>
                    <a:pt x="89769" y="21599"/>
                    <a:pt x="30454" y="0"/>
                    <a:pt x="46329" y="37306"/>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657600" y="3581400"/>
              <a:ext cx="269974" cy="410369"/>
            </a:xfrm>
            <a:custGeom>
              <a:avLst/>
              <a:gdLst>
                <a:gd name="connsiteX0" fmla="*/ 208062 w 269974"/>
                <a:gd name="connsiteY0" fmla="*/ 15081 h 410369"/>
                <a:gd name="connsiteX1" fmla="*/ 127099 w 269974"/>
                <a:gd name="connsiteY1" fmla="*/ 105569 h 410369"/>
                <a:gd name="connsiteX2" fmla="*/ 131862 w 269974"/>
                <a:gd name="connsiteY2" fmla="*/ 162719 h 410369"/>
                <a:gd name="connsiteX3" fmla="*/ 117574 w 269974"/>
                <a:gd name="connsiteY3" fmla="*/ 186531 h 410369"/>
                <a:gd name="connsiteX4" fmla="*/ 108049 w 269974"/>
                <a:gd name="connsiteY4" fmla="*/ 210344 h 410369"/>
                <a:gd name="connsiteX5" fmla="*/ 60424 w 269974"/>
                <a:gd name="connsiteY5" fmla="*/ 262731 h 410369"/>
                <a:gd name="connsiteX6" fmla="*/ 22324 w 269974"/>
                <a:gd name="connsiteY6" fmla="*/ 310356 h 410369"/>
                <a:gd name="connsiteX7" fmla="*/ 8037 w 269974"/>
                <a:gd name="connsiteY7" fmla="*/ 372269 h 410369"/>
                <a:gd name="connsiteX8" fmla="*/ 12799 w 269974"/>
                <a:gd name="connsiteY8" fmla="*/ 410369 h 410369"/>
                <a:gd name="connsiteX9" fmla="*/ 50899 w 269974"/>
                <a:gd name="connsiteY9" fmla="*/ 372269 h 410369"/>
                <a:gd name="connsiteX10" fmla="*/ 74712 w 269974"/>
                <a:gd name="connsiteY10" fmla="*/ 286544 h 410369"/>
                <a:gd name="connsiteX11" fmla="*/ 93762 w 269974"/>
                <a:gd name="connsiteY11" fmla="*/ 277019 h 410369"/>
                <a:gd name="connsiteX12" fmla="*/ 136624 w 269974"/>
                <a:gd name="connsiteY12" fmla="*/ 253206 h 410369"/>
                <a:gd name="connsiteX13" fmla="*/ 184249 w 269974"/>
                <a:gd name="connsiteY13" fmla="*/ 219869 h 410369"/>
                <a:gd name="connsiteX14" fmla="*/ 203299 w 269974"/>
                <a:gd name="connsiteY14" fmla="*/ 210344 h 410369"/>
                <a:gd name="connsiteX15" fmla="*/ 222349 w 269974"/>
                <a:gd name="connsiteY15" fmla="*/ 191294 h 410369"/>
                <a:gd name="connsiteX16" fmla="*/ 269974 w 269974"/>
                <a:gd name="connsiteY16" fmla="*/ 86519 h 410369"/>
                <a:gd name="connsiteX17" fmla="*/ 222349 w 269974"/>
                <a:gd name="connsiteY17" fmla="*/ 15081 h 410369"/>
                <a:gd name="connsiteX18" fmla="*/ 208062 w 269974"/>
                <a:gd name="connsiteY18" fmla="*/ 15081 h 41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74" h="410369">
                  <a:moveTo>
                    <a:pt x="208062" y="15081"/>
                  </a:moveTo>
                  <a:cubicBezTo>
                    <a:pt x="192187" y="30162"/>
                    <a:pt x="145662" y="69603"/>
                    <a:pt x="127099" y="105569"/>
                  </a:cubicBezTo>
                  <a:cubicBezTo>
                    <a:pt x="118332" y="122556"/>
                    <a:pt x="134096" y="143734"/>
                    <a:pt x="131862" y="162719"/>
                  </a:cubicBezTo>
                  <a:cubicBezTo>
                    <a:pt x="130780" y="171912"/>
                    <a:pt x="121714" y="178252"/>
                    <a:pt x="117574" y="186531"/>
                  </a:cubicBezTo>
                  <a:cubicBezTo>
                    <a:pt x="113751" y="194178"/>
                    <a:pt x="111224" y="202406"/>
                    <a:pt x="108049" y="210344"/>
                  </a:cubicBezTo>
                  <a:cubicBezTo>
                    <a:pt x="135912" y="256780"/>
                    <a:pt x="126124" y="222581"/>
                    <a:pt x="60424" y="262731"/>
                  </a:cubicBezTo>
                  <a:cubicBezTo>
                    <a:pt x="41253" y="274447"/>
                    <a:pt x="33163" y="292292"/>
                    <a:pt x="22324" y="310356"/>
                  </a:cubicBezTo>
                  <a:cubicBezTo>
                    <a:pt x="17562" y="330994"/>
                    <a:pt x="10045" y="351184"/>
                    <a:pt x="8037" y="372269"/>
                  </a:cubicBezTo>
                  <a:cubicBezTo>
                    <a:pt x="6824" y="385010"/>
                    <a:pt x="0" y="410369"/>
                    <a:pt x="12799" y="410369"/>
                  </a:cubicBezTo>
                  <a:cubicBezTo>
                    <a:pt x="30760" y="410369"/>
                    <a:pt x="38199" y="384969"/>
                    <a:pt x="50899" y="372269"/>
                  </a:cubicBezTo>
                  <a:cubicBezTo>
                    <a:pt x="54762" y="337501"/>
                    <a:pt x="52680" y="316838"/>
                    <a:pt x="74712" y="286544"/>
                  </a:cubicBezTo>
                  <a:cubicBezTo>
                    <a:pt x="78888" y="280802"/>
                    <a:pt x="87511" y="280385"/>
                    <a:pt x="93762" y="277019"/>
                  </a:cubicBezTo>
                  <a:cubicBezTo>
                    <a:pt x="108153" y="269270"/>
                    <a:pt x="122805" y="261934"/>
                    <a:pt x="136624" y="253206"/>
                  </a:cubicBezTo>
                  <a:cubicBezTo>
                    <a:pt x="153008" y="242858"/>
                    <a:pt x="167949" y="230348"/>
                    <a:pt x="184249" y="219869"/>
                  </a:cubicBezTo>
                  <a:cubicBezTo>
                    <a:pt x="190221" y="216030"/>
                    <a:pt x="197619" y="214604"/>
                    <a:pt x="203299" y="210344"/>
                  </a:cubicBezTo>
                  <a:cubicBezTo>
                    <a:pt x="210483" y="204956"/>
                    <a:pt x="216961" y="198478"/>
                    <a:pt x="222349" y="191294"/>
                  </a:cubicBezTo>
                  <a:cubicBezTo>
                    <a:pt x="252067" y="151670"/>
                    <a:pt x="251530" y="138163"/>
                    <a:pt x="269974" y="86519"/>
                  </a:cubicBezTo>
                  <a:cubicBezTo>
                    <a:pt x="254633" y="46632"/>
                    <a:pt x="262230" y="21217"/>
                    <a:pt x="222349" y="15081"/>
                  </a:cubicBezTo>
                  <a:cubicBezTo>
                    <a:pt x="209797" y="13150"/>
                    <a:pt x="223937" y="0"/>
                    <a:pt x="208062" y="15081"/>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438400" y="1295400"/>
              <a:ext cx="236072" cy="276661"/>
            </a:xfrm>
            <a:custGeom>
              <a:avLst/>
              <a:gdLst>
                <a:gd name="connsiteX0" fmla="*/ 120530 w 236072"/>
                <a:gd name="connsiteY0" fmla="*/ 33337 h 276661"/>
                <a:gd name="connsiteX1" fmla="*/ 139580 w 236072"/>
                <a:gd name="connsiteY1" fmla="*/ 252412 h 276661"/>
                <a:gd name="connsiteX2" fmla="*/ 225305 w 236072"/>
                <a:gd name="connsiteY2" fmla="*/ 223837 h 276661"/>
                <a:gd name="connsiteX3" fmla="*/ 234830 w 236072"/>
                <a:gd name="connsiteY3" fmla="*/ 176212 h 276661"/>
                <a:gd name="connsiteX4" fmla="*/ 187205 w 236072"/>
                <a:gd name="connsiteY4" fmla="*/ 61912 h 276661"/>
                <a:gd name="connsiteX5" fmla="*/ 158630 w 236072"/>
                <a:gd name="connsiteY5" fmla="*/ 52387 h 276661"/>
                <a:gd name="connsiteX6" fmla="*/ 120530 w 236072"/>
                <a:gd name="connsiteY6" fmla="*/ 33337 h 2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72" h="276661">
                  <a:moveTo>
                    <a:pt x="120530" y="33337"/>
                  </a:moveTo>
                  <a:cubicBezTo>
                    <a:pt x="117355" y="66674"/>
                    <a:pt x="0" y="62982"/>
                    <a:pt x="139580" y="252412"/>
                  </a:cubicBezTo>
                  <a:cubicBezTo>
                    <a:pt x="157448" y="276661"/>
                    <a:pt x="196730" y="233362"/>
                    <a:pt x="225305" y="223837"/>
                  </a:cubicBezTo>
                  <a:cubicBezTo>
                    <a:pt x="228480" y="207962"/>
                    <a:pt x="236072" y="192354"/>
                    <a:pt x="234830" y="176212"/>
                  </a:cubicBezTo>
                  <a:cubicBezTo>
                    <a:pt x="231871" y="137746"/>
                    <a:pt x="219398" y="88739"/>
                    <a:pt x="187205" y="61912"/>
                  </a:cubicBezTo>
                  <a:cubicBezTo>
                    <a:pt x="179492" y="55484"/>
                    <a:pt x="167610" y="56877"/>
                    <a:pt x="158630" y="52387"/>
                  </a:cubicBezTo>
                  <a:cubicBezTo>
                    <a:pt x="148391" y="47267"/>
                    <a:pt x="123705" y="0"/>
                    <a:pt x="120530" y="333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590800" y="2743200"/>
              <a:ext cx="685800" cy="1752600"/>
            </a:xfrm>
            <a:custGeom>
              <a:avLst/>
              <a:gdLst>
                <a:gd name="connsiteX0" fmla="*/ 103522 w 1077534"/>
                <a:gd name="connsiteY0" fmla="*/ 107950 h 2298700"/>
                <a:gd name="connsiteX1" fmla="*/ 36847 w 1077534"/>
                <a:gd name="connsiteY1" fmla="*/ 784225 h 2298700"/>
                <a:gd name="connsiteX2" fmla="*/ 132097 w 1077534"/>
                <a:gd name="connsiteY2" fmla="*/ 1012825 h 2298700"/>
                <a:gd name="connsiteX3" fmla="*/ 198772 w 1077534"/>
                <a:gd name="connsiteY3" fmla="*/ 1108075 h 2298700"/>
                <a:gd name="connsiteX4" fmla="*/ 474997 w 1077534"/>
                <a:gd name="connsiteY4" fmla="*/ 1317625 h 2298700"/>
                <a:gd name="connsiteX5" fmla="*/ 522622 w 1077534"/>
                <a:gd name="connsiteY5" fmla="*/ 1431925 h 2298700"/>
                <a:gd name="connsiteX6" fmla="*/ 541672 w 1077534"/>
                <a:gd name="connsiteY6" fmla="*/ 1489075 h 2298700"/>
                <a:gd name="connsiteX7" fmla="*/ 732172 w 1077534"/>
                <a:gd name="connsiteY7" fmla="*/ 2127250 h 2298700"/>
                <a:gd name="connsiteX8" fmla="*/ 1065547 w 1077534"/>
                <a:gd name="connsiteY8" fmla="*/ 2298700 h 2298700"/>
                <a:gd name="connsiteX9" fmla="*/ 1075072 w 1077534"/>
                <a:gd name="connsiteY9" fmla="*/ 2251075 h 2298700"/>
                <a:gd name="connsiteX10" fmla="*/ 1046497 w 1077534"/>
                <a:gd name="connsiteY10" fmla="*/ 2174875 h 2298700"/>
                <a:gd name="connsiteX11" fmla="*/ 979822 w 1077534"/>
                <a:gd name="connsiteY11" fmla="*/ 2051050 h 2298700"/>
                <a:gd name="connsiteX12" fmla="*/ 903622 w 1077534"/>
                <a:gd name="connsiteY12" fmla="*/ 1936750 h 2298700"/>
                <a:gd name="connsiteX13" fmla="*/ 722647 w 1077534"/>
                <a:gd name="connsiteY13" fmla="*/ 1698625 h 2298700"/>
                <a:gd name="connsiteX14" fmla="*/ 503572 w 1077534"/>
                <a:gd name="connsiteY14" fmla="*/ 1127125 h 2298700"/>
                <a:gd name="connsiteX15" fmla="*/ 294022 w 1077534"/>
                <a:gd name="connsiteY15" fmla="*/ 917575 h 2298700"/>
                <a:gd name="connsiteX16" fmla="*/ 227347 w 1077534"/>
                <a:gd name="connsiteY16" fmla="*/ 765175 h 2298700"/>
                <a:gd name="connsiteX17" fmla="*/ 189247 w 1077534"/>
                <a:gd name="connsiteY17" fmla="*/ 688975 h 2298700"/>
                <a:gd name="connsiteX18" fmla="*/ 141622 w 1077534"/>
                <a:gd name="connsiteY18" fmla="*/ 536575 h 2298700"/>
                <a:gd name="connsiteX19" fmla="*/ 151147 w 1077534"/>
                <a:gd name="connsiteY19" fmla="*/ 165100 h 2298700"/>
                <a:gd name="connsiteX20" fmla="*/ 122572 w 1077534"/>
                <a:gd name="connsiteY20" fmla="*/ 136525 h 2298700"/>
                <a:gd name="connsiteX21" fmla="*/ 103522 w 1077534"/>
                <a:gd name="connsiteY21" fmla="*/ 1079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7534" h="2298700">
                  <a:moveTo>
                    <a:pt x="103522" y="107950"/>
                  </a:moveTo>
                  <a:cubicBezTo>
                    <a:pt x="89235" y="215900"/>
                    <a:pt x="0" y="336799"/>
                    <a:pt x="36847" y="784225"/>
                  </a:cubicBezTo>
                  <a:cubicBezTo>
                    <a:pt x="43622" y="866496"/>
                    <a:pt x="95180" y="938990"/>
                    <a:pt x="132097" y="1012825"/>
                  </a:cubicBezTo>
                  <a:cubicBezTo>
                    <a:pt x="149429" y="1047489"/>
                    <a:pt x="169806" y="1082327"/>
                    <a:pt x="198772" y="1108075"/>
                  </a:cubicBezTo>
                  <a:cubicBezTo>
                    <a:pt x="285151" y="1184857"/>
                    <a:pt x="474997" y="1317625"/>
                    <a:pt x="474997" y="1317625"/>
                  </a:cubicBezTo>
                  <a:cubicBezTo>
                    <a:pt x="490872" y="1355725"/>
                    <a:pt x="507662" y="1393457"/>
                    <a:pt x="522622" y="1431925"/>
                  </a:cubicBezTo>
                  <a:cubicBezTo>
                    <a:pt x="529900" y="1450640"/>
                    <a:pt x="538540" y="1469240"/>
                    <a:pt x="541672" y="1489075"/>
                  </a:cubicBezTo>
                  <a:cubicBezTo>
                    <a:pt x="576896" y="1712158"/>
                    <a:pt x="485830" y="1933696"/>
                    <a:pt x="732172" y="2127250"/>
                  </a:cubicBezTo>
                  <a:cubicBezTo>
                    <a:pt x="920786" y="2275447"/>
                    <a:pt x="811894" y="2214149"/>
                    <a:pt x="1065547" y="2298700"/>
                  </a:cubicBezTo>
                  <a:cubicBezTo>
                    <a:pt x="1068722" y="2282825"/>
                    <a:pt x="1077534" y="2267076"/>
                    <a:pt x="1075072" y="2251075"/>
                  </a:cubicBezTo>
                  <a:cubicBezTo>
                    <a:pt x="1070947" y="2224263"/>
                    <a:pt x="1056826" y="2199959"/>
                    <a:pt x="1046497" y="2174875"/>
                  </a:cubicBezTo>
                  <a:cubicBezTo>
                    <a:pt x="998513" y="2058342"/>
                    <a:pt x="1028904" y="2122442"/>
                    <a:pt x="979822" y="2051050"/>
                  </a:cubicBezTo>
                  <a:cubicBezTo>
                    <a:pt x="953880" y="2013317"/>
                    <a:pt x="931096" y="1973382"/>
                    <a:pt x="903622" y="1936750"/>
                  </a:cubicBezTo>
                  <a:cubicBezTo>
                    <a:pt x="623368" y="1563079"/>
                    <a:pt x="991336" y="2086731"/>
                    <a:pt x="722647" y="1698625"/>
                  </a:cubicBezTo>
                  <a:cubicBezTo>
                    <a:pt x="618537" y="1314219"/>
                    <a:pt x="689636" y="1324818"/>
                    <a:pt x="503572" y="1127125"/>
                  </a:cubicBezTo>
                  <a:cubicBezTo>
                    <a:pt x="435870" y="1055191"/>
                    <a:pt x="294022" y="917575"/>
                    <a:pt x="294022" y="917575"/>
                  </a:cubicBezTo>
                  <a:cubicBezTo>
                    <a:pt x="271797" y="866775"/>
                    <a:pt x="250450" y="815582"/>
                    <a:pt x="227347" y="765175"/>
                  </a:cubicBezTo>
                  <a:cubicBezTo>
                    <a:pt x="215515" y="739359"/>
                    <a:pt x="199218" y="715565"/>
                    <a:pt x="189247" y="688975"/>
                  </a:cubicBezTo>
                  <a:cubicBezTo>
                    <a:pt x="170559" y="639141"/>
                    <a:pt x="157497" y="587375"/>
                    <a:pt x="141622" y="536575"/>
                  </a:cubicBezTo>
                  <a:cubicBezTo>
                    <a:pt x="149740" y="439155"/>
                    <a:pt x="175056" y="272692"/>
                    <a:pt x="151147" y="165100"/>
                  </a:cubicBezTo>
                  <a:cubicBezTo>
                    <a:pt x="148225" y="151950"/>
                    <a:pt x="133780" y="143997"/>
                    <a:pt x="122572" y="136525"/>
                  </a:cubicBezTo>
                  <a:cubicBezTo>
                    <a:pt x="114218" y="130956"/>
                    <a:pt x="117809" y="0"/>
                    <a:pt x="103522" y="1079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32981" y="1906923"/>
              <a:ext cx="376577" cy="792336"/>
            </a:xfrm>
            <a:custGeom>
              <a:avLst/>
              <a:gdLst>
                <a:gd name="connsiteX0" fmla="*/ 115269 w 376577"/>
                <a:gd name="connsiteY0" fmla="*/ 7602 h 792336"/>
                <a:gd name="connsiteX1" fmla="*/ 153369 w 376577"/>
                <a:gd name="connsiteY1" fmla="*/ 36177 h 792336"/>
                <a:gd name="connsiteX2" fmla="*/ 969 w 376577"/>
                <a:gd name="connsiteY2" fmla="*/ 607677 h 792336"/>
                <a:gd name="connsiteX3" fmla="*/ 58119 w 376577"/>
                <a:gd name="connsiteY3" fmla="*/ 779127 h 792336"/>
                <a:gd name="connsiteX4" fmla="*/ 105744 w 376577"/>
                <a:gd name="connsiteY4" fmla="*/ 636252 h 792336"/>
                <a:gd name="connsiteX5" fmla="*/ 248619 w 376577"/>
                <a:gd name="connsiteY5" fmla="*/ 760077 h 792336"/>
                <a:gd name="connsiteX6" fmla="*/ 362919 w 376577"/>
                <a:gd name="connsiteY6" fmla="*/ 741027 h 792336"/>
                <a:gd name="connsiteX7" fmla="*/ 353394 w 376577"/>
                <a:gd name="connsiteY7" fmla="*/ 693402 h 792336"/>
                <a:gd name="connsiteX8" fmla="*/ 239094 w 376577"/>
                <a:gd name="connsiteY8" fmla="*/ 560052 h 792336"/>
                <a:gd name="connsiteX9" fmla="*/ 191469 w 376577"/>
                <a:gd name="connsiteY9" fmla="*/ 417177 h 792336"/>
                <a:gd name="connsiteX10" fmla="*/ 267669 w 376577"/>
                <a:gd name="connsiteY10" fmla="*/ 207627 h 792336"/>
                <a:gd name="connsiteX11" fmla="*/ 200994 w 376577"/>
                <a:gd name="connsiteY11" fmla="*/ 7602 h 792336"/>
                <a:gd name="connsiteX12" fmla="*/ 115269 w 376577"/>
                <a:gd name="connsiteY12" fmla="*/ 7602 h 79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77" h="792336">
                  <a:moveTo>
                    <a:pt x="115269" y="7602"/>
                  </a:moveTo>
                  <a:cubicBezTo>
                    <a:pt x="107332" y="12365"/>
                    <a:pt x="154556" y="20346"/>
                    <a:pt x="153369" y="36177"/>
                  </a:cubicBezTo>
                  <a:cubicBezTo>
                    <a:pt x="132787" y="310607"/>
                    <a:pt x="90469" y="378955"/>
                    <a:pt x="969" y="607677"/>
                  </a:cubicBezTo>
                  <a:cubicBezTo>
                    <a:pt x="20019" y="664827"/>
                    <a:pt x="0" y="763276"/>
                    <a:pt x="58119" y="779127"/>
                  </a:cubicBezTo>
                  <a:cubicBezTo>
                    <a:pt x="106551" y="792336"/>
                    <a:pt x="55792" y="641247"/>
                    <a:pt x="105744" y="636252"/>
                  </a:cubicBezTo>
                  <a:cubicBezTo>
                    <a:pt x="168453" y="629981"/>
                    <a:pt x="200994" y="718802"/>
                    <a:pt x="248619" y="760077"/>
                  </a:cubicBezTo>
                  <a:cubicBezTo>
                    <a:pt x="286719" y="753727"/>
                    <a:pt x="330332" y="761764"/>
                    <a:pt x="362919" y="741027"/>
                  </a:cubicBezTo>
                  <a:cubicBezTo>
                    <a:pt x="376577" y="732335"/>
                    <a:pt x="362536" y="706763"/>
                    <a:pt x="353394" y="693402"/>
                  </a:cubicBezTo>
                  <a:cubicBezTo>
                    <a:pt x="320335" y="645085"/>
                    <a:pt x="277194" y="604502"/>
                    <a:pt x="239094" y="560052"/>
                  </a:cubicBezTo>
                  <a:cubicBezTo>
                    <a:pt x="223219" y="512427"/>
                    <a:pt x="187412" y="467214"/>
                    <a:pt x="191469" y="417177"/>
                  </a:cubicBezTo>
                  <a:cubicBezTo>
                    <a:pt x="197476" y="343095"/>
                    <a:pt x="253853" y="280656"/>
                    <a:pt x="267669" y="207627"/>
                  </a:cubicBezTo>
                  <a:cubicBezTo>
                    <a:pt x="283168" y="125702"/>
                    <a:pt x="276759" y="48928"/>
                    <a:pt x="200994" y="7602"/>
                  </a:cubicBezTo>
                  <a:cubicBezTo>
                    <a:pt x="187057" y="0"/>
                    <a:pt x="123207" y="2840"/>
                    <a:pt x="115269" y="760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580063" y="2006600"/>
              <a:ext cx="333200" cy="298450"/>
            </a:xfrm>
            <a:custGeom>
              <a:avLst/>
              <a:gdLst>
                <a:gd name="connsiteX0" fmla="*/ 1587 w 333200"/>
                <a:gd name="connsiteY0" fmla="*/ 3175 h 298450"/>
                <a:gd name="connsiteX1" fmla="*/ 39687 w 333200"/>
                <a:gd name="connsiteY1" fmla="*/ 22225 h 298450"/>
                <a:gd name="connsiteX2" fmla="*/ 258762 w 333200"/>
                <a:gd name="connsiteY2" fmla="*/ 298450 h 298450"/>
                <a:gd name="connsiteX3" fmla="*/ 182562 w 333200"/>
                <a:gd name="connsiteY3" fmla="*/ 79375 h 298450"/>
                <a:gd name="connsiteX4" fmla="*/ 30162 w 333200"/>
                <a:gd name="connsiteY4" fmla="*/ 3175 h 298450"/>
                <a:gd name="connsiteX5" fmla="*/ 1587 w 333200"/>
                <a:gd name="connsiteY5" fmla="*/ 3175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00" h="298450">
                  <a:moveTo>
                    <a:pt x="1587" y="3175"/>
                  </a:moveTo>
                  <a:cubicBezTo>
                    <a:pt x="3174" y="6350"/>
                    <a:pt x="30230" y="11633"/>
                    <a:pt x="39687" y="22225"/>
                  </a:cubicBezTo>
                  <a:cubicBezTo>
                    <a:pt x="182506" y="182183"/>
                    <a:pt x="187798" y="192004"/>
                    <a:pt x="258762" y="298450"/>
                  </a:cubicBezTo>
                  <a:cubicBezTo>
                    <a:pt x="333200" y="205402"/>
                    <a:pt x="330334" y="239997"/>
                    <a:pt x="182562" y="79375"/>
                  </a:cubicBezTo>
                  <a:cubicBezTo>
                    <a:pt x="154731" y="49124"/>
                    <a:pt x="82948" y="3175"/>
                    <a:pt x="30162" y="3175"/>
                  </a:cubicBezTo>
                  <a:cubicBezTo>
                    <a:pt x="25672" y="3175"/>
                    <a:pt x="0" y="0"/>
                    <a:pt x="1587" y="317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48175" y="2435560"/>
              <a:ext cx="190500" cy="317165"/>
            </a:xfrm>
            <a:custGeom>
              <a:avLst/>
              <a:gdLst>
                <a:gd name="connsiteX0" fmla="*/ 190500 w 190500"/>
                <a:gd name="connsiteY0" fmla="*/ 317165 h 317165"/>
                <a:gd name="connsiteX1" fmla="*/ 57150 w 190500"/>
                <a:gd name="connsiteY1" fmla="*/ 21890 h 317165"/>
                <a:gd name="connsiteX2" fmla="*/ 0 w 190500"/>
                <a:gd name="connsiteY2" fmla="*/ 2840 h 317165"/>
              </a:gdLst>
              <a:ahLst/>
              <a:cxnLst>
                <a:cxn ang="0">
                  <a:pos x="connsiteX0" y="connsiteY0"/>
                </a:cxn>
                <a:cxn ang="0">
                  <a:pos x="connsiteX1" y="connsiteY1"/>
                </a:cxn>
                <a:cxn ang="0">
                  <a:pos x="connsiteX2" y="connsiteY2"/>
                </a:cxn>
              </a:cxnLst>
              <a:rect l="l" t="t" r="r" b="b"/>
              <a:pathLst>
                <a:path w="190500" h="317165">
                  <a:moveTo>
                    <a:pt x="190500" y="317165"/>
                  </a:moveTo>
                  <a:cubicBezTo>
                    <a:pt x="120137" y="79689"/>
                    <a:pt x="185532" y="98919"/>
                    <a:pt x="57150" y="21890"/>
                  </a:cubicBezTo>
                  <a:cubicBezTo>
                    <a:pt x="20667" y="0"/>
                    <a:pt x="29986" y="2840"/>
                    <a:pt x="0" y="284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105275" y="4956261"/>
              <a:ext cx="1395870" cy="358689"/>
            </a:xfrm>
            <a:custGeom>
              <a:avLst/>
              <a:gdLst>
                <a:gd name="connsiteX0" fmla="*/ 0 w 1395870"/>
                <a:gd name="connsiteY0" fmla="*/ 330114 h 358689"/>
                <a:gd name="connsiteX1" fmla="*/ 38100 w 1395870"/>
                <a:gd name="connsiteY1" fmla="*/ 301539 h 358689"/>
                <a:gd name="connsiteX2" fmla="*/ 152400 w 1395870"/>
                <a:gd name="connsiteY2" fmla="*/ 253914 h 358689"/>
                <a:gd name="connsiteX3" fmla="*/ 190500 w 1395870"/>
                <a:gd name="connsiteY3" fmla="*/ 272964 h 358689"/>
                <a:gd name="connsiteX4" fmla="*/ 238125 w 1395870"/>
                <a:gd name="connsiteY4" fmla="*/ 311064 h 358689"/>
                <a:gd name="connsiteX5" fmla="*/ 304800 w 1395870"/>
                <a:gd name="connsiteY5" fmla="*/ 358689 h 358689"/>
                <a:gd name="connsiteX6" fmla="*/ 438150 w 1395870"/>
                <a:gd name="connsiteY6" fmla="*/ 330114 h 358689"/>
                <a:gd name="connsiteX7" fmla="*/ 523875 w 1395870"/>
                <a:gd name="connsiteY7" fmla="*/ 282489 h 358689"/>
                <a:gd name="connsiteX8" fmla="*/ 838200 w 1395870"/>
                <a:gd name="connsiteY8" fmla="*/ 225339 h 358689"/>
                <a:gd name="connsiteX9" fmla="*/ 923925 w 1395870"/>
                <a:gd name="connsiteY9" fmla="*/ 196764 h 358689"/>
                <a:gd name="connsiteX10" fmla="*/ 1047750 w 1395870"/>
                <a:gd name="connsiteY10" fmla="*/ 244389 h 358689"/>
                <a:gd name="connsiteX11" fmla="*/ 1114425 w 1395870"/>
                <a:gd name="connsiteY11" fmla="*/ 253914 h 358689"/>
                <a:gd name="connsiteX12" fmla="*/ 1295400 w 1395870"/>
                <a:gd name="connsiteY12" fmla="*/ 120564 h 358689"/>
                <a:gd name="connsiteX13" fmla="*/ 1352550 w 1395870"/>
                <a:gd name="connsiteY13" fmla="*/ 44364 h 3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5870" h="358689">
                  <a:moveTo>
                    <a:pt x="0" y="330114"/>
                  </a:moveTo>
                  <a:cubicBezTo>
                    <a:pt x="12700" y="320589"/>
                    <a:pt x="23901" y="308639"/>
                    <a:pt x="38100" y="301539"/>
                  </a:cubicBezTo>
                  <a:cubicBezTo>
                    <a:pt x="75017" y="283080"/>
                    <a:pt x="111832" y="261521"/>
                    <a:pt x="152400" y="253914"/>
                  </a:cubicBezTo>
                  <a:cubicBezTo>
                    <a:pt x="166356" y="251297"/>
                    <a:pt x="178686" y="265088"/>
                    <a:pt x="190500" y="272964"/>
                  </a:cubicBezTo>
                  <a:cubicBezTo>
                    <a:pt x="207416" y="284241"/>
                    <a:pt x="221861" y="298866"/>
                    <a:pt x="238125" y="311064"/>
                  </a:cubicBezTo>
                  <a:cubicBezTo>
                    <a:pt x="259975" y="327451"/>
                    <a:pt x="282575" y="342814"/>
                    <a:pt x="304800" y="358689"/>
                  </a:cubicBezTo>
                  <a:cubicBezTo>
                    <a:pt x="365667" y="351926"/>
                    <a:pt x="388719" y="357076"/>
                    <a:pt x="438150" y="330114"/>
                  </a:cubicBezTo>
                  <a:cubicBezTo>
                    <a:pt x="507280" y="292407"/>
                    <a:pt x="471990" y="296640"/>
                    <a:pt x="523875" y="282489"/>
                  </a:cubicBezTo>
                  <a:cubicBezTo>
                    <a:pt x="646974" y="248917"/>
                    <a:pt x="669663" y="252305"/>
                    <a:pt x="838200" y="225339"/>
                  </a:cubicBezTo>
                  <a:cubicBezTo>
                    <a:pt x="866775" y="215814"/>
                    <a:pt x="894069" y="200745"/>
                    <a:pt x="923925" y="196764"/>
                  </a:cubicBezTo>
                  <a:cubicBezTo>
                    <a:pt x="983430" y="188830"/>
                    <a:pt x="994652" y="225425"/>
                    <a:pt x="1047750" y="244389"/>
                  </a:cubicBezTo>
                  <a:cubicBezTo>
                    <a:pt x="1068893" y="251940"/>
                    <a:pt x="1092200" y="250739"/>
                    <a:pt x="1114425" y="253914"/>
                  </a:cubicBezTo>
                  <a:cubicBezTo>
                    <a:pt x="1194850" y="202213"/>
                    <a:pt x="1240919" y="185941"/>
                    <a:pt x="1295400" y="120564"/>
                  </a:cubicBezTo>
                  <a:cubicBezTo>
                    <a:pt x="1395870" y="0"/>
                    <a:pt x="1315454" y="81460"/>
                    <a:pt x="1352550" y="4436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419600" y="4886325"/>
              <a:ext cx="561975" cy="428625"/>
            </a:xfrm>
            <a:custGeom>
              <a:avLst/>
              <a:gdLst>
                <a:gd name="connsiteX0" fmla="*/ 0 w 561975"/>
                <a:gd name="connsiteY0" fmla="*/ 428625 h 428625"/>
                <a:gd name="connsiteX1" fmla="*/ 180975 w 561975"/>
                <a:gd name="connsiteY1" fmla="*/ 228600 h 428625"/>
                <a:gd name="connsiteX2" fmla="*/ 238125 w 561975"/>
                <a:gd name="connsiteY2" fmla="*/ 219075 h 428625"/>
                <a:gd name="connsiteX3" fmla="*/ 361950 w 561975"/>
                <a:gd name="connsiteY3" fmla="*/ 171450 h 428625"/>
                <a:gd name="connsiteX4" fmla="*/ 419100 w 561975"/>
                <a:gd name="connsiteY4" fmla="*/ 152400 h 428625"/>
                <a:gd name="connsiteX5" fmla="*/ 542925 w 561975"/>
                <a:gd name="connsiteY5" fmla="*/ 28575 h 428625"/>
                <a:gd name="connsiteX6" fmla="*/ 561975 w 561975"/>
                <a:gd name="connsiteY6"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428625">
                  <a:moveTo>
                    <a:pt x="0" y="428625"/>
                  </a:moveTo>
                  <a:cubicBezTo>
                    <a:pt x="60325" y="361950"/>
                    <a:pt x="113475" y="288000"/>
                    <a:pt x="180975" y="228600"/>
                  </a:cubicBezTo>
                  <a:cubicBezTo>
                    <a:pt x="195473" y="215841"/>
                    <a:pt x="219709" y="224891"/>
                    <a:pt x="238125" y="219075"/>
                  </a:cubicBezTo>
                  <a:cubicBezTo>
                    <a:pt x="280295" y="205758"/>
                    <a:pt x="320454" y="186738"/>
                    <a:pt x="361950" y="171450"/>
                  </a:cubicBezTo>
                  <a:cubicBezTo>
                    <a:pt x="380792" y="164508"/>
                    <a:pt x="400050" y="158750"/>
                    <a:pt x="419100" y="152400"/>
                  </a:cubicBezTo>
                  <a:cubicBezTo>
                    <a:pt x="460375" y="111125"/>
                    <a:pt x="510546" y="77143"/>
                    <a:pt x="542925" y="28575"/>
                  </a:cubicBezTo>
                  <a:lnTo>
                    <a:pt x="561975" y="0"/>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362200" y="1828800"/>
              <a:ext cx="325799" cy="717752"/>
            </a:xfrm>
            <a:custGeom>
              <a:avLst/>
              <a:gdLst>
                <a:gd name="connsiteX0" fmla="*/ 154617 w 325799"/>
                <a:gd name="connsiteY0" fmla="*/ 57150 h 717752"/>
                <a:gd name="connsiteX1" fmla="*/ 145092 w 325799"/>
                <a:gd name="connsiteY1" fmla="*/ 104775 h 717752"/>
                <a:gd name="connsiteX2" fmla="*/ 2217 w 325799"/>
                <a:gd name="connsiteY2" fmla="*/ 704850 h 717752"/>
                <a:gd name="connsiteX3" fmla="*/ 40317 w 325799"/>
                <a:gd name="connsiteY3" fmla="*/ 714375 h 717752"/>
                <a:gd name="connsiteX4" fmla="*/ 106992 w 325799"/>
                <a:gd name="connsiteY4" fmla="*/ 676275 h 717752"/>
                <a:gd name="connsiteX5" fmla="*/ 154617 w 325799"/>
                <a:gd name="connsiteY5" fmla="*/ 609600 h 717752"/>
                <a:gd name="connsiteX6" fmla="*/ 287967 w 325799"/>
                <a:gd name="connsiteY6" fmla="*/ 333375 h 717752"/>
                <a:gd name="connsiteX7" fmla="*/ 249867 w 325799"/>
                <a:gd name="connsiteY7" fmla="*/ 9525 h 717752"/>
                <a:gd name="connsiteX8" fmla="*/ 221292 w 325799"/>
                <a:gd name="connsiteY8" fmla="*/ 0 h 717752"/>
                <a:gd name="connsiteX9" fmla="*/ 154617 w 325799"/>
                <a:gd name="connsiteY9" fmla="*/ 57150 h 7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799" h="717752">
                  <a:moveTo>
                    <a:pt x="154617" y="57150"/>
                  </a:moveTo>
                  <a:cubicBezTo>
                    <a:pt x="141917" y="74613"/>
                    <a:pt x="148800" y="89016"/>
                    <a:pt x="145092" y="104775"/>
                  </a:cubicBezTo>
                  <a:cubicBezTo>
                    <a:pt x="97998" y="304926"/>
                    <a:pt x="37047" y="502205"/>
                    <a:pt x="2217" y="704850"/>
                  </a:cubicBezTo>
                  <a:cubicBezTo>
                    <a:pt x="0" y="717752"/>
                    <a:pt x="27617" y="711200"/>
                    <a:pt x="40317" y="714375"/>
                  </a:cubicBezTo>
                  <a:cubicBezTo>
                    <a:pt x="62542" y="701675"/>
                    <a:pt x="88123" y="693572"/>
                    <a:pt x="106992" y="676275"/>
                  </a:cubicBezTo>
                  <a:cubicBezTo>
                    <a:pt x="127125" y="657819"/>
                    <a:pt x="140968" y="633258"/>
                    <a:pt x="154617" y="609600"/>
                  </a:cubicBezTo>
                  <a:cubicBezTo>
                    <a:pt x="241625" y="458787"/>
                    <a:pt x="236673" y="461610"/>
                    <a:pt x="287967" y="333375"/>
                  </a:cubicBezTo>
                  <a:cubicBezTo>
                    <a:pt x="289055" y="312698"/>
                    <a:pt x="325799" y="34836"/>
                    <a:pt x="249867" y="9525"/>
                  </a:cubicBezTo>
                  <a:lnTo>
                    <a:pt x="221292" y="0"/>
                  </a:lnTo>
                  <a:cubicBezTo>
                    <a:pt x="170944" y="30209"/>
                    <a:pt x="167317" y="39688"/>
                    <a:pt x="154617" y="571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715000" y="3124200"/>
              <a:ext cx="304800" cy="1066800"/>
            </a:xfrm>
            <a:custGeom>
              <a:avLst/>
              <a:gdLst>
                <a:gd name="connsiteX0" fmla="*/ 162250 w 463273"/>
                <a:gd name="connsiteY0" fmla="*/ 28923 h 1353061"/>
                <a:gd name="connsiteX1" fmla="*/ 47950 w 463273"/>
                <a:gd name="connsiteY1" fmla="*/ 190848 h 1353061"/>
                <a:gd name="connsiteX2" fmla="*/ 9850 w 463273"/>
                <a:gd name="connsiteY2" fmla="*/ 390873 h 1353061"/>
                <a:gd name="connsiteX3" fmla="*/ 47950 w 463273"/>
                <a:gd name="connsiteY3" fmla="*/ 743298 h 1353061"/>
                <a:gd name="connsiteX4" fmla="*/ 67000 w 463273"/>
                <a:gd name="connsiteY4" fmla="*/ 981423 h 1353061"/>
                <a:gd name="connsiteX5" fmla="*/ 124150 w 463273"/>
                <a:gd name="connsiteY5" fmla="*/ 1248123 h 1353061"/>
                <a:gd name="connsiteX6" fmla="*/ 209875 w 463273"/>
                <a:gd name="connsiteY6" fmla="*/ 1190973 h 1353061"/>
                <a:gd name="connsiteX7" fmla="*/ 219400 w 463273"/>
                <a:gd name="connsiteY7" fmla="*/ 981423 h 1353061"/>
                <a:gd name="connsiteX8" fmla="*/ 257500 w 463273"/>
                <a:gd name="connsiteY8" fmla="*/ 895698 h 1353061"/>
                <a:gd name="connsiteX9" fmla="*/ 409900 w 463273"/>
                <a:gd name="connsiteY9" fmla="*/ 1086198 h 1353061"/>
                <a:gd name="connsiteX10" fmla="*/ 419425 w 463273"/>
                <a:gd name="connsiteY10" fmla="*/ 943323 h 1353061"/>
                <a:gd name="connsiteX11" fmla="*/ 114625 w 463273"/>
                <a:gd name="connsiteY11" fmla="*/ 533748 h 1353061"/>
                <a:gd name="connsiteX12" fmla="*/ 171775 w 463273"/>
                <a:gd name="connsiteY12" fmla="*/ 409923 h 1353061"/>
                <a:gd name="connsiteX13" fmla="*/ 333700 w 463273"/>
                <a:gd name="connsiteY13" fmla="*/ 133698 h 1353061"/>
                <a:gd name="connsiteX14" fmla="*/ 162250 w 463273"/>
                <a:gd name="connsiteY14" fmla="*/ 28923 h 135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273" h="1353061">
                  <a:moveTo>
                    <a:pt x="162250" y="28923"/>
                  </a:moveTo>
                  <a:cubicBezTo>
                    <a:pt x="114625" y="38448"/>
                    <a:pt x="168113" y="0"/>
                    <a:pt x="47950" y="190848"/>
                  </a:cubicBezTo>
                  <a:cubicBezTo>
                    <a:pt x="40614" y="202499"/>
                    <a:pt x="17408" y="345527"/>
                    <a:pt x="9850" y="390873"/>
                  </a:cubicBezTo>
                  <a:cubicBezTo>
                    <a:pt x="32816" y="735360"/>
                    <a:pt x="0" y="292572"/>
                    <a:pt x="47950" y="743298"/>
                  </a:cubicBezTo>
                  <a:cubicBezTo>
                    <a:pt x="56374" y="822480"/>
                    <a:pt x="55115" y="902686"/>
                    <a:pt x="67000" y="981423"/>
                  </a:cubicBezTo>
                  <a:cubicBezTo>
                    <a:pt x="80570" y="1071323"/>
                    <a:pt x="105100" y="1159223"/>
                    <a:pt x="124150" y="1248123"/>
                  </a:cubicBezTo>
                  <a:cubicBezTo>
                    <a:pt x="152725" y="1229073"/>
                    <a:pt x="198324" y="1223315"/>
                    <a:pt x="209875" y="1190973"/>
                  </a:cubicBezTo>
                  <a:cubicBezTo>
                    <a:pt x="233392" y="1125124"/>
                    <a:pt x="208266" y="1050453"/>
                    <a:pt x="219400" y="981423"/>
                  </a:cubicBezTo>
                  <a:cubicBezTo>
                    <a:pt x="224379" y="950552"/>
                    <a:pt x="244800" y="924273"/>
                    <a:pt x="257500" y="895698"/>
                  </a:cubicBezTo>
                  <a:cubicBezTo>
                    <a:pt x="461646" y="1271757"/>
                    <a:pt x="463273" y="1353061"/>
                    <a:pt x="409900" y="1086198"/>
                  </a:cubicBezTo>
                  <a:cubicBezTo>
                    <a:pt x="413075" y="1038573"/>
                    <a:pt x="435193" y="988374"/>
                    <a:pt x="419425" y="943323"/>
                  </a:cubicBezTo>
                  <a:cubicBezTo>
                    <a:pt x="357462" y="766286"/>
                    <a:pt x="237050" y="663375"/>
                    <a:pt x="114625" y="533748"/>
                  </a:cubicBezTo>
                  <a:cubicBezTo>
                    <a:pt x="133675" y="492473"/>
                    <a:pt x="147583" y="448410"/>
                    <a:pt x="171775" y="409923"/>
                  </a:cubicBezTo>
                  <a:cubicBezTo>
                    <a:pt x="343990" y="135944"/>
                    <a:pt x="310242" y="297902"/>
                    <a:pt x="333700" y="133698"/>
                  </a:cubicBezTo>
                  <a:cubicBezTo>
                    <a:pt x="237355" y="26648"/>
                    <a:pt x="209875" y="19398"/>
                    <a:pt x="162250" y="289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3350" y="2579407"/>
              <a:ext cx="137758" cy="497168"/>
            </a:xfrm>
            <a:custGeom>
              <a:avLst/>
              <a:gdLst>
                <a:gd name="connsiteX0" fmla="*/ 0 w 137758"/>
                <a:gd name="connsiteY0" fmla="*/ 497168 h 497168"/>
                <a:gd name="connsiteX1" fmla="*/ 133350 w 137758"/>
                <a:gd name="connsiteY1" fmla="*/ 135218 h 497168"/>
                <a:gd name="connsiteX2" fmla="*/ 114300 w 137758"/>
                <a:gd name="connsiteY2" fmla="*/ 78068 h 497168"/>
                <a:gd name="connsiteX3" fmla="*/ 66675 w 137758"/>
                <a:gd name="connsiteY3" fmla="*/ 30443 h 497168"/>
                <a:gd name="connsiteX4" fmla="*/ 19050 w 137758"/>
                <a:gd name="connsiteY4" fmla="*/ 11393 h 49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8" h="497168">
                  <a:moveTo>
                    <a:pt x="0" y="497168"/>
                  </a:moveTo>
                  <a:cubicBezTo>
                    <a:pt x="89975" y="377201"/>
                    <a:pt x="71398" y="410559"/>
                    <a:pt x="133350" y="135218"/>
                  </a:cubicBezTo>
                  <a:cubicBezTo>
                    <a:pt x="137758" y="115627"/>
                    <a:pt x="125081" y="95009"/>
                    <a:pt x="114300" y="78068"/>
                  </a:cubicBezTo>
                  <a:cubicBezTo>
                    <a:pt x="102247" y="59127"/>
                    <a:pt x="85926" y="41994"/>
                    <a:pt x="66675" y="30443"/>
                  </a:cubicBezTo>
                  <a:cubicBezTo>
                    <a:pt x="15937" y="0"/>
                    <a:pt x="19050" y="41088"/>
                    <a:pt x="19050" y="1139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165103" y="-100453"/>
              <a:ext cx="7320356" cy="1600200"/>
            </a:xfrm>
            <a:custGeom>
              <a:avLst/>
              <a:gdLst>
                <a:gd name="connsiteX0" fmla="*/ 58737 w 5780658"/>
                <a:gd name="connsiteY0" fmla="*/ 204347 h 1652147"/>
                <a:gd name="connsiteX1" fmla="*/ 506412 w 5780658"/>
                <a:gd name="connsiteY1" fmla="*/ 804422 h 1652147"/>
                <a:gd name="connsiteX2" fmla="*/ 601662 w 5780658"/>
                <a:gd name="connsiteY2" fmla="*/ 871097 h 1652147"/>
                <a:gd name="connsiteX3" fmla="*/ 668337 w 5780658"/>
                <a:gd name="connsiteY3" fmla="*/ 947297 h 1652147"/>
                <a:gd name="connsiteX4" fmla="*/ 754062 w 5780658"/>
                <a:gd name="connsiteY4" fmla="*/ 1385447 h 1652147"/>
                <a:gd name="connsiteX5" fmla="*/ 839787 w 5780658"/>
                <a:gd name="connsiteY5" fmla="*/ 1423547 h 1652147"/>
                <a:gd name="connsiteX6" fmla="*/ 1011237 w 5780658"/>
                <a:gd name="connsiteY6" fmla="*/ 1404497 h 1652147"/>
                <a:gd name="connsiteX7" fmla="*/ 1058862 w 5780658"/>
                <a:gd name="connsiteY7" fmla="*/ 1375922 h 1652147"/>
                <a:gd name="connsiteX8" fmla="*/ 1077912 w 5780658"/>
                <a:gd name="connsiteY8" fmla="*/ 1280672 h 1652147"/>
                <a:gd name="connsiteX9" fmla="*/ 1144587 w 5780658"/>
                <a:gd name="connsiteY9" fmla="*/ 1299722 h 1652147"/>
                <a:gd name="connsiteX10" fmla="*/ 1173162 w 5780658"/>
                <a:gd name="connsiteY10" fmla="*/ 1309247 h 1652147"/>
                <a:gd name="connsiteX11" fmla="*/ 1220787 w 5780658"/>
                <a:gd name="connsiteY11" fmla="*/ 1271147 h 1652147"/>
                <a:gd name="connsiteX12" fmla="*/ 1258887 w 5780658"/>
                <a:gd name="connsiteY12" fmla="*/ 1252097 h 1652147"/>
                <a:gd name="connsiteX13" fmla="*/ 1344612 w 5780658"/>
                <a:gd name="connsiteY13" fmla="*/ 1175897 h 1652147"/>
                <a:gd name="connsiteX14" fmla="*/ 1411287 w 5780658"/>
                <a:gd name="connsiteY14" fmla="*/ 1080647 h 1652147"/>
                <a:gd name="connsiteX15" fmla="*/ 1477962 w 5780658"/>
                <a:gd name="connsiteY15" fmla="*/ 1118747 h 1652147"/>
                <a:gd name="connsiteX16" fmla="*/ 1601787 w 5780658"/>
                <a:gd name="connsiteY16" fmla="*/ 1223522 h 1652147"/>
                <a:gd name="connsiteX17" fmla="*/ 1639887 w 5780658"/>
                <a:gd name="connsiteY17" fmla="*/ 1280672 h 1652147"/>
                <a:gd name="connsiteX18" fmla="*/ 1754187 w 5780658"/>
                <a:gd name="connsiteY18" fmla="*/ 1347347 h 1652147"/>
                <a:gd name="connsiteX19" fmla="*/ 1849437 w 5780658"/>
                <a:gd name="connsiteY19" fmla="*/ 1309247 h 1652147"/>
                <a:gd name="connsiteX20" fmla="*/ 1868487 w 5780658"/>
                <a:gd name="connsiteY20" fmla="*/ 1261622 h 1652147"/>
                <a:gd name="connsiteX21" fmla="*/ 2039937 w 5780658"/>
                <a:gd name="connsiteY21" fmla="*/ 1213997 h 1652147"/>
                <a:gd name="connsiteX22" fmla="*/ 2154237 w 5780658"/>
                <a:gd name="connsiteY22" fmla="*/ 1261622 h 1652147"/>
                <a:gd name="connsiteX23" fmla="*/ 2173287 w 5780658"/>
                <a:gd name="connsiteY23" fmla="*/ 1309247 h 1652147"/>
                <a:gd name="connsiteX24" fmla="*/ 2220912 w 5780658"/>
                <a:gd name="connsiteY24" fmla="*/ 1328297 h 1652147"/>
                <a:gd name="connsiteX25" fmla="*/ 2325687 w 5780658"/>
                <a:gd name="connsiteY25" fmla="*/ 1318772 h 1652147"/>
                <a:gd name="connsiteX26" fmla="*/ 2449512 w 5780658"/>
                <a:gd name="connsiteY26" fmla="*/ 1166372 h 1652147"/>
                <a:gd name="connsiteX27" fmla="*/ 2535237 w 5780658"/>
                <a:gd name="connsiteY27" fmla="*/ 1128272 h 1652147"/>
                <a:gd name="connsiteX28" fmla="*/ 2592387 w 5780658"/>
                <a:gd name="connsiteY28" fmla="*/ 1194947 h 1652147"/>
                <a:gd name="connsiteX29" fmla="*/ 2611437 w 5780658"/>
                <a:gd name="connsiteY29" fmla="*/ 1233047 h 1652147"/>
                <a:gd name="connsiteX30" fmla="*/ 2687637 w 5780658"/>
                <a:gd name="connsiteY30" fmla="*/ 1261622 h 1652147"/>
                <a:gd name="connsiteX31" fmla="*/ 2659062 w 5780658"/>
                <a:gd name="connsiteY31" fmla="*/ 1433072 h 1652147"/>
                <a:gd name="connsiteX32" fmla="*/ 2640012 w 5780658"/>
                <a:gd name="connsiteY32" fmla="*/ 1566422 h 1652147"/>
                <a:gd name="connsiteX33" fmla="*/ 2678112 w 5780658"/>
                <a:gd name="connsiteY33" fmla="*/ 1556897 h 1652147"/>
                <a:gd name="connsiteX34" fmla="*/ 2763837 w 5780658"/>
                <a:gd name="connsiteY34" fmla="*/ 1423547 h 1652147"/>
                <a:gd name="connsiteX35" fmla="*/ 2840037 w 5780658"/>
                <a:gd name="connsiteY35" fmla="*/ 1309247 h 1652147"/>
                <a:gd name="connsiteX36" fmla="*/ 2878137 w 5780658"/>
                <a:gd name="connsiteY36" fmla="*/ 1271147 h 1652147"/>
                <a:gd name="connsiteX37" fmla="*/ 2916237 w 5780658"/>
                <a:gd name="connsiteY37" fmla="*/ 1261622 h 1652147"/>
                <a:gd name="connsiteX38" fmla="*/ 3001962 w 5780658"/>
                <a:gd name="connsiteY38" fmla="*/ 1318772 h 1652147"/>
                <a:gd name="connsiteX39" fmla="*/ 3144837 w 5780658"/>
                <a:gd name="connsiteY39" fmla="*/ 1509272 h 1652147"/>
                <a:gd name="connsiteX40" fmla="*/ 3201987 w 5780658"/>
                <a:gd name="connsiteY40" fmla="*/ 1442597 h 1652147"/>
                <a:gd name="connsiteX41" fmla="*/ 3221037 w 5780658"/>
                <a:gd name="connsiteY41" fmla="*/ 1347347 h 1652147"/>
                <a:gd name="connsiteX42" fmla="*/ 3287712 w 5780658"/>
                <a:gd name="connsiteY42" fmla="*/ 1233047 h 1652147"/>
                <a:gd name="connsiteX43" fmla="*/ 3306762 w 5780658"/>
                <a:gd name="connsiteY43" fmla="*/ 1204472 h 1652147"/>
                <a:gd name="connsiteX44" fmla="*/ 3344862 w 5780658"/>
                <a:gd name="connsiteY44" fmla="*/ 1194947 h 1652147"/>
                <a:gd name="connsiteX45" fmla="*/ 3421062 w 5780658"/>
                <a:gd name="connsiteY45" fmla="*/ 1233047 h 1652147"/>
                <a:gd name="connsiteX46" fmla="*/ 3468687 w 5780658"/>
                <a:gd name="connsiteY46" fmla="*/ 1299722 h 1652147"/>
                <a:gd name="connsiteX47" fmla="*/ 3506787 w 5780658"/>
                <a:gd name="connsiteY47" fmla="*/ 1347347 h 1652147"/>
                <a:gd name="connsiteX48" fmla="*/ 3516312 w 5780658"/>
                <a:gd name="connsiteY48" fmla="*/ 1442597 h 1652147"/>
                <a:gd name="connsiteX49" fmla="*/ 3487737 w 5780658"/>
                <a:gd name="connsiteY49" fmla="*/ 1499747 h 1652147"/>
                <a:gd name="connsiteX50" fmla="*/ 3582987 w 5780658"/>
                <a:gd name="connsiteY50" fmla="*/ 1594997 h 1652147"/>
                <a:gd name="connsiteX51" fmla="*/ 3668712 w 5780658"/>
                <a:gd name="connsiteY51" fmla="*/ 1585472 h 1652147"/>
                <a:gd name="connsiteX52" fmla="*/ 3811587 w 5780658"/>
                <a:gd name="connsiteY52" fmla="*/ 1537847 h 1652147"/>
                <a:gd name="connsiteX53" fmla="*/ 3925887 w 5780658"/>
                <a:gd name="connsiteY53" fmla="*/ 1518797 h 1652147"/>
                <a:gd name="connsiteX54" fmla="*/ 4068762 w 5780658"/>
                <a:gd name="connsiteY54" fmla="*/ 1594997 h 1652147"/>
                <a:gd name="connsiteX55" fmla="*/ 4268787 w 5780658"/>
                <a:gd name="connsiteY55" fmla="*/ 1652147 h 1652147"/>
                <a:gd name="connsiteX56" fmla="*/ 4630737 w 5780658"/>
                <a:gd name="connsiteY56" fmla="*/ 1537847 h 1652147"/>
                <a:gd name="connsiteX57" fmla="*/ 4916487 w 5780658"/>
                <a:gd name="connsiteY57" fmla="*/ 1366397 h 1652147"/>
                <a:gd name="connsiteX58" fmla="*/ 5211762 w 5780658"/>
                <a:gd name="connsiteY58" fmla="*/ 1194947 h 1652147"/>
                <a:gd name="connsiteX59" fmla="*/ 5345112 w 5780658"/>
                <a:gd name="connsiteY59" fmla="*/ 1071122 h 1652147"/>
                <a:gd name="connsiteX60" fmla="*/ 5735637 w 5780658"/>
                <a:gd name="connsiteY60" fmla="*/ 813947 h 1652147"/>
                <a:gd name="connsiteX61" fmla="*/ 5773737 w 5780658"/>
                <a:gd name="connsiteY61" fmla="*/ 642497 h 1652147"/>
                <a:gd name="connsiteX62" fmla="*/ 5640387 w 5780658"/>
                <a:gd name="connsiteY62" fmla="*/ 337697 h 1652147"/>
                <a:gd name="connsiteX63" fmla="*/ 5621337 w 5780658"/>
                <a:gd name="connsiteY63" fmla="*/ 299597 h 1652147"/>
                <a:gd name="connsiteX64" fmla="*/ 5278437 w 5780658"/>
                <a:gd name="connsiteY64" fmla="*/ 223397 h 1652147"/>
                <a:gd name="connsiteX65" fmla="*/ 4564062 w 5780658"/>
                <a:gd name="connsiteY65" fmla="*/ 166247 h 1652147"/>
                <a:gd name="connsiteX66" fmla="*/ 3821112 w 5780658"/>
                <a:gd name="connsiteY66" fmla="*/ 156722 h 1652147"/>
                <a:gd name="connsiteX67" fmla="*/ 2887662 w 5780658"/>
                <a:gd name="connsiteY67" fmla="*/ 137672 h 1652147"/>
                <a:gd name="connsiteX68" fmla="*/ 915987 w 5780658"/>
                <a:gd name="connsiteY68" fmla="*/ 4322 h 1652147"/>
                <a:gd name="connsiteX69" fmla="*/ 373062 w 5780658"/>
                <a:gd name="connsiteY69" fmla="*/ 80522 h 1652147"/>
                <a:gd name="connsiteX70" fmla="*/ 153987 w 5780658"/>
                <a:gd name="connsiteY70" fmla="*/ 166247 h 1652147"/>
                <a:gd name="connsiteX71" fmla="*/ 58737 w 5780658"/>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07697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17349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41 w 5989916"/>
                <a:gd name="connsiteY69"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36341 w 5989916"/>
                <a:gd name="connsiteY68" fmla="*/ 204347 h 1652147"/>
                <a:gd name="connsiteX0" fmla="*/ 36341 w 5989916"/>
                <a:gd name="connsiteY0" fmla="*/ 85725 h 1533525"/>
                <a:gd name="connsiteX1" fmla="*/ 406799 w 5989916"/>
                <a:gd name="connsiteY1" fmla="*/ 533400 h 1533525"/>
                <a:gd name="connsiteX2" fmla="*/ 817349 w 5989916"/>
                <a:gd name="connsiteY2" fmla="*/ 833878 h 1533525"/>
                <a:gd name="connsiteX3" fmla="*/ 963320 w 5989916"/>
                <a:gd name="connsiteY3" fmla="*/ 1266825 h 1533525"/>
                <a:gd name="connsiteX4" fmla="*/ 1049045 w 5989916"/>
                <a:gd name="connsiteY4" fmla="*/ 1304925 h 1533525"/>
                <a:gd name="connsiteX5" fmla="*/ 1220495 w 5989916"/>
                <a:gd name="connsiteY5" fmla="*/ 1285875 h 1533525"/>
                <a:gd name="connsiteX6" fmla="*/ 1268120 w 5989916"/>
                <a:gd name="connsiteY6" fmla="*/ 1257300 h 1533525"/>
                <a:gd name="connsiteX7" fmla="*/ 1287170 w 5989916"/>
                <a:gd name="connsiteY7" fmla="*/ 1162050 h 1533525"/>
                <a:gd name="connsiteX8" fmla="*/ 1353845 w 5989916"/>
                <a:gd name="connsiteY8" fmla="*/ 1181100 h 1533525"/>
                <a:gd name="connsiteX9" fmla="*/ 1382420 w 5989916"/>
                <a:gd name="connsiteY9" fmla="*/ 1190625 h 1533525"/>
                <a:gd name="connsiteX10" fmla="*/ 1430045 w 5989916"/>
                <a:gd name="connsiteY10" fmla="*/ 1152525 h 1533525"/>
                <a:gd name="connsiteX11" fmla="*/ 1468145 w 5989916"/>
                <a:gd name="connsiteY11" fmla="*/ 1133475 h 1533525"/>
                <a:gd name="connsiteX12" fmla="*/ 1553870 w 5989916"/>
                <a:gd name="connsiteY12" fmla="*/ 1057275 h 1533525"/>
                <a:gd name="connsiteX13" fmla="*/ 1620545 w 5989916"/>
                <a:gd name="connsiteY13" fmla="*/ 962025 h 1533525"/>
                <a:gd name="connsiteX14" fmla="*/ 1687220 w 5989916"/>
                <a:gd name="connsiteY14" fmla="*/ 1000125 h 1533525"/>
                <a:gd name="connsiteX15" fmla="*/ 1811045 w 5989916"/>
                <a:gd name="connsiteY15" fmla="*/ 1104900 h 1533525"/>
                <a:gd name="connsiteX16" fmla="*/ 1849145 w 5989916"/>
                <a:gd name="connsiteY16" fmla="*/ 1162050 h 1533525"/>
                <a:gd name="connsiteX17" fmla="*/ 1963445 w 5989916"/>
                <a:gd name="connsiteY17" fmla="*/ 1228725 h 1533525"/>
                <a:gd name="connsiteX18" fmla="*/ 2058695 w 5989916"/>
                <a:gd name="connsiteY18" fmla="*/ 1190625 h 1533525"/>
                <a:gd name="connsiteX19" fmla="*/ 2077745 w 5989916"/>
                <a:gd name="connsiteY19" fmla="*/ 1143000 h 1533525"/>
                <a:gd name="connsiteX20" fmla="*/ 2249195 w 5989916"/>
                <a:gd name="connsiteY20" fmla="*/ 1095375 h 1533525"/>
                <a:gd name="connsiteX21" fmla="*/ 2363495 w 5989916"/>
                <a:gd name="connsiteY21" fmla="*/ 1143000 h 1533525"/>
                <a:gd name="connsiteX22" fmla="*/ 2382545 w 5989916"/>
                <a:gd name="connsiteY22" fmla="*/ 1190625 h 1533525"/>
                <a:gd name="connsiteX23" fmla="*/ 2430170 w 5989916"/>
                <a:gd name="connsiteY23" fmla="*/ 1209675 h 1533525"/>
                <a:gd name="connsiteX24" fmla="*/ 2534945 w 5989916"/>
                <a:gd name="connsiteY24" fmla="*/ 1200150 h 1533525"/>
                <a:gd name="connsiteX25" fmla="*/ 2658770 w 5989916"/>
                <a:gd name="connsiteY25" fmla="*/ 1047750 h 1533525"/>
                <a:gd name="connsiteX26" fmla="*/ 2744495 w 5989916"/>
                <a:gd name="connsiteY26" fmla="*/ 1009650 h 1533525"/>
                <a:gd name="connsiteX27" fmla="*/ 2801645 w 5989916"/>
                <a:gd name="connsiteY27" fmla="*/ 1076325 h 1533525"/>
                <a:gd name="connsiteX28" fmla="*/ 2820695 w 5989916"/>
                <a:gd name="connsiteY28" fmla="*/ 1114425 h 1533525"/>
                <a:gd name="connsiteX29" fmla="*/ 2896895 w 5989916"/>
                <a:gd name="connsiteY29" fmla="*/ 1143000 h 1533525"/>
                <a:gd name="connsiteX30" fmla="*/ 2868320 w 5989916"/>
                <a:gd name="connsiteY30" fmla="*/ 1314450 h 1533525"/>
                <a:gd name="connsiteX31" fmla="*/ 2849270 w 5989916"/>
                <a:gd name="connsiteY31" fmla="*/ 1447800 h 1533525"/>
                <a:gd name="connsiteX32" fmla="*/ 2887370 w 5989916"/>
                <a:gd name="connsiteY32" fmla="*/ 1438275 h 1533525"/>
                <a:gd name="connsiteX33" fmla="*/ 2973095 w 5989916"/>
                <a:gd name="connsiteY33" fmla="*/ 1304925 h 1533525"/>
                <a:gd name="connsiteX34" fmla="*/ 3049295 w 5989916"/>
                <a:gd name="connsiteY34" fmla="*/ 1190625 h 1533525"/>
                <a:gd name="connsiteX35" fmla="*/ 3087395 w 5989916"/>
                <a:gd name="connsiteY35" fmla="*/ 1152525 h 1533525"/>
                <a:gd name="connsiteX36" fmla="*/ 3125495 w 5989916"/>
                <a:gd name="connsiteY36" fmla="*/ 1143000 h 1533525"/>
                <a:gd name="connsiteX37" fmla="*/ 3211220 w 5989916"/>
                <a:gd name="connsiteY37" fmla="*/ 1200150 h 1533525"/>
                <a:gd name="connsiteX38" fmla="*/ 3354095 w 5989916"/>
                <a:gd name="connsiteY38" fmla="*/ 1390650 h 1533525"/>
                <a:gd name="connsiteX39" fmla="*/ 3411245 w 5989916"/>
                <a:gd name="connsiteY39" fmla="*/ 1323975 h 1533525"/>
                <a:gd name="connsiteX40" fmla="*/ 3430295 w 5989916"/>
                <a:gd name="connsiteY40" fmla="*/ 1228725 h 1533525"/>
                <a:gd name="connsiteX41" fmla="*/ 3496970 w 5989916"/>
                <a:gd name="connsiteY41" fmla="*/ 1114425 h 1533525"/>
                <a:gd name="connsiteX42" fmla="*/ 3516020 w 5989916"/>
                <a:gd name="connsiteY42" fmla="*/ 1085850 h 1533525"/>
                <a:gd name="connsiteX43" fmla="*/ 3554120 w 5989916"/>
                <a:gd name="connsiteY43" fmla="*/ 1076325 h 1533525"/>
                <a:gd name="connsiteX44" fmla="*/ 3630320 w 5989916"/>
                <a:gd name="connsiteY44" fmla="*/ 1114425 h 1533525"/>
                <a:gd name="connsiteX45" fmla="*/ 3677945 w 5989916"/>
                <a:gd name="connsiteY45" fmla="*/ 1181100 h 1533525"/>
                <a:gd name="connsiteX46" fmla="*/ 3716045 w 5989916"/>
                <a:gd name="connsiteY46" fmla="*/ 1228725 h 1533525"/>
                <a:gd name="connsiteX47" fmla="*/ 3725570 w 5989916"/>
                <a:gd name="connsiteY47" fmla="*/ 1323975 h 1533525"/>
                <a:gd name="connsiteX48" fmla="*/ 3696995 w 5989916"/>
                <a:gd name="connsiteY48" fmla="*/ 1381125 h 1533525"/>
                <a:gd name="connsiteX49" fmla="*/ 3792245 w 5989916"/>
                <a:gd name="connsiteY49" fmla="*/ 1476375 h 1533525"/>
                <a:gd name="connsiteX50" fmla="*/ 3877970 w 5989916"/>
                <a:gd name="connsiteY50" fmla="*/ 1466850 h 1533525"/>
                <a:gd name="connsiteX51" fmla="*/ 4020845 w 5989916"/>
                <a:gd name="connsiteY51" fmla="*/ 1419225 h 1533525"/>
                <a:gd name="connsiteX52" fmla="*/ 4135145 w 5989916"/>
                <a:gd name="connsiteY52" fmla="*/ 1400175 h 1533525"/>
                <a:gd name="connsiteX53" fmla="*/ 4278020 w 5989916"/>
                <a:gd name="connsiteY53" fmla="*/ 1476375 h 1533525"/>
                <a:gd name="connsiteX54" fmla="*/ 4478045 w 5989916"/>
                <a:gd name="connsiteY54" fmla="*/ 1533525 h 1533525"/>
                <a:gd name="connsiteX55" fmla="*/ 4839995 w 5989916"/>
                <a:gd name="connsiteY55" fmla="*/ 1419225 h 1533525"/>
                <a:gd name="connsiteX56" fmla="*/ 5125745 w 5989916"/>
                <a:gd name="connsiteY56" fmla="*/ 1247775 h 1533525"/>
                <a:gd name="connsiteX57" fmla="*/ 5421020 w 5989916"/>
                <a:gd name="connsiteY57" fmla="*/ 1076325 h 1533525"/>
                <a:gd name="connsiteX58" fmla="*/ 5554370 w 5989916"/>
                <a:gd name="connsiteY58" fmla="*/ 952500 h 1533525"/>
                <a:gd name="connsiteX59" fmla="*/ 5944895 w 5989916"/>
                <a:gd name="connsiteY59" fmla="*/ 695325 h 1533525"/>
                <a:gd name="connsiteX60" fmla="*/ 5982995 w 5989916"/>
                <a:gd name="connsiteY60" fmla="*/ 523875 h 1533525"/>
                <a:gd name="connsiteX61" fmla="*/ 5849645 w 5989916"/>
                <a:gd name="connsiteY61" fmla="*/ 219075 h 1533525"/>
                <a:gd name="connsiteX62" fmla="*/ 5830595 w 5989916"/>
                <a:gd name="connsiteY62" fmla="*/ 180975 h 1533525"/>
                <a:gd name="connsiteX63" fmla="*/ 5487695 w 5989916"/>
                <a:gd name="connsiteY63" fmla="*/ 104775 h 1533525"/>
                <a:gd name="connsiteX64" fmla="*/ 4773320 w 5989916"/>
                <a:gd name="connsiteY64" fmla="*/ 47625 h 1533525"/>
                <a:gd name="connsiteX65" fmla="*/ 4030370 w 5989916"/>
                <a:gd name="connsiteY65" fmla="*/ 38100 h 1533525"/>
                <a:gd name="connsiteX66" fmla="*/ 3096920 w 5989916"/>
                <a:gd name="connsiteY66" fmla="*/ 19050 h 1533525"/>
                <a:gd name="connsiteX67" fmla="*/ 36341 w 5989916"/>
                <a:gd name="connsiteY67" fmla="*/ 85725 h 1533525"/>
                <a:gd name="connsiteX0" fmla="*/ 36341 w 7030086"/>
                <a:gd name="connsiteY0" fmla="*/ 85725 h 1533525"/>
                <a:gd name="connsiteX1" fmla="*/ 406799 w 7030086"/>
                <a:gd name="connsiteY1" fmla="*/ 533400 h 1533525"/>
                <a:gd name="connsiteX2" fmla="*/ 817349 w 7030086"/>
                <a:gd name="connsiteY2" fmla="*/ 833878 h 1533525"/>
                <a:gd name="connsiteX3" fmla="*/ 963320 w 7030086"/>
                <a:gd name="connsiteY3" fmla="*/ 1266825 h 1533525"/>
                <a:gd name="connsiteX4" fmla="*/ 1049045 w 7030086"/>
                <a:gd name="connsiteY4" fmla="*/ 1304925 h 1533525"/>
                <a:gd name="connsiteX5" fmla="*/ 1220495 w 7030086"/>
                <a:gd name="connsiteY5" fmla="*/ 1285875 h 1533525"/>
                <a:gd name="connsiteX6" fmla="*/ 1268120 w 7030086"/>
                <a:gd name="connsiteY6" fmla="*/ 1257300 h 1533525"/>
                <a:gd name="connsiteX7" fmla="*/ 1287170 w 7030086"/>
                <a:gd name="connsiteY7" fmla="*/ 1162050 h 1533525"/>
                <a:gd name="connsiteX8" fmla="*/ 1353845 w 7030086"/>
                <a:gd name="connsiteY8" fmla="*/ 1181100 h 1533525"/>
                <a:gd name="connsiteX9" fmla="*/ 1382420 w 7030086"/>
                <a:gd name="connsiteY9" fmla="*/ 1190625 h 1533525"/>
                <a:gd name="connsiteX10" fmla="*/ 1430045 w 7030086"/>
                <a:gd name="connsiteY10" fmla="*/ 1152525 h 1533525"/>
                <a:gd name="connsiteX11" fmla="*/ 1468145 w 7030086"/>
                <a:gd name="connsiteY11" fmla="*/ 1133475 h 1533525"/>
                <a:gd name="connsiteX12" fmla="*/ 1553870 w 7030086"/>
                <a:gd name="connsiteY12" fmla="*/ 1057275 h 1533525"/>
                <a:gd name="connsiteX13" fmla="*/ 1620545 w 7030086"/>
                <a:gd name="connsiteY13" fmla="*/ 962025 h 1533525"/>
                <a:gd name="connsiteX14" fmla="*/ 1687220 w 7030086"/>
                <a:gd name="connsiteY14" fmla="*/ 1000125 h 1533525"/>
                <a:gd name="connsiteX15" fmla="*/ 1811045 w 7030086"/>
                <a:gd name="connsiteY15" fmla="*/ 1104900 h 1533525"/>
                <a:gd name="connsiteX16" fmla="*/ 1849145 w 7030086"/>
                <a:gd name="connsiteY16" fmla="*/ 1162050 h 1533525"/>
                <a:gd name="connsiteX17" fmla="*/ 1963445 w 7030086"/>
                <a:gd name="connsiteY17" fmla="*/ 1228725 h 1533525"/>
                <a:gd name="connsiteX18" fmla="*/ 2058695 w 7030086"/>
                <a:gd name="connsiteY18" fmla="*/ 1190625 h 1533525"/>
                <a:gd name="connsiteX19" fmla="*/ 2077745 w 7030086"/>
                <a:gd name="connsiteY19" fmla="*/ 1143000 h 1533525"/>
                <a:gd name="connsiteX20" fmla="*/ 2249195 w 7030086"/>
                <a:gd name="connsiteY20" fmla="*/ 1095375 h 1533525"/>
                <a:gd name="connsiteX21" fmla="*/ 2363495 w 7030086"/>
                <a:gd name="connsiteY21" fmla="*/ 1143000 h 1533525"/>
                <a:gd name="connsiteX22" fmla="*/ 2382545 w 7030086"/>
                <a:gd name="connsiteY22" fmla="*/ 1190625 h 1533525"/>
                <a:gd name="connsiteX23" fmla="*/ 2430170 w 7030086"/>
                <a:gd name="connsiteY23" fmla="*/ 1209675 h 1533525"/>
                <a:gd name="connsiteX24" fmla="*/ 2534945 w 7030086"/>
                <a:gd name="connsiteY24" fmla="*/ 1200150 h 1533525"/>
                <a:gd name="connsiteX25" fmla="*/ 2658770 w 7030086"/>
                <a:gd name="connsiteY25" fmla="*/ 1047750 h 1533525"/>
                <a:gd name="connsiteX26" fmla="*/ 2744495 w 7030086"/>
                <a:gd name="connsiteY26" fmla="*/ 1009650 h 1533525"/>
                <a:gd name="connsiteX27" fmla="*/ 2801645 w 7030086"/>
                <a:gd name="connsiteY27" fmla="*/ 1076325 h 1533525"/>
                <a:gd name="connsiteX28" fmla="*/ 2820695 w 7030086"/>
                <a:gd name="connsiteY28" fmla="*/ 1114425 h 1533525"/>
                <a:gd name="connsiteX29" fmla="*/ 2896895 w 7030086"/>
                <a:gd name="connsiteY29" fmla="*/ 1143000 h 1533525"/>
                <a:gd name="connsiteX30" fmla="*/ 2868320 w 7030086"/>
                <a:gd name="connsiteY30" fmla="*/ 1314450 h 1533525"/>
                <a:gd name="connsiteX31" fmla="*/ 2849270 w 7030086"/>
                <a:gd name="connsiteY31" fmla="*/ 1447800 h 1533525"/>
                <a:gd name="connsiteX32" fmla="*/ 2887370 w 7030086"/>
                <a:gd name="connsiteY32" fmla="*/ 1438275 h 1533525"/>
                <a:gd name="connsiteX33" fmla="*/ 2973095 w 7030086"/>
                <a:gd name="connsiteY33" fmla="*/ 1304925 h 1533525"/>
                <a:gd name="connsiteX34" fmla="*/ 3049295 w 7030086"/>
                <a:gd name="connsiteY34" fmla="*/ 1190625 h 1533525"/>
                <a:gd name="connsiteX35" fmla="*/ 3087395 w 7030086"/>
                <a:gd name="connsiteY35" fmla="*/ 1152525 h 1533525"/>
                <a:gd name="connsiteX36" fmla="*/ 3125495 w 7030086"/>
                <a:gd name="connsiteY36" fmla="*/ 1143000 h 1533525"/>
                <a:gd name="connsiteX37" fmla="*/ 3211220 w 7030086"/>
                <a:gd name="connsiteY37" fmla="*/ 1200150 h 1533525"/>
                <a:gd name="connsiteX38" fmla="*/ 3354095 w 7030086"/>
                <a:gd name="connsiteY38" fmla="*/ 1390650 h 1533525"/>
                <a:gd name="connsiteX39" fmla="*/ 3411245 w 7030086"/>
                <a:gd name="connsiteY39" fmla="*/ 1323975 h 1533525"/>
                <a:gd name="connsiteX40" fmla="*/ 3430295 w 7030086"/>
                <a:gd name="connsiteY40" fmla="*/ 1228725 h 1533525"/>
                <a:gd name="connsiteX41" fmla="*/ 3496970 w 7030086"/>
                <a:gd name="connsiteY41" fmla="*/ 1114425 h 1533525"/>
                <a:gd name="connsiteX42" fmla="*/ 3516020 w 7030086"/>
                <a:gd name="connsiteY42" fmla="*/ 1085850 h 1533525"/>
                <a:gd name="connsiteX43" fmla="*/ 3554120 w 7030086"/>
                <a:gd name="connsiteY43" fmla="*/ 1076325 h 1533525"/>
                <a:gd name="connsiteX44" fmla="*/ 3630320 w 7030086"/>
                <a:gd name="connsiteY44" fmla="*/ 1114425 h 1533525"/>
                <a:gd name="connsiteX45" fmla="*/ 3677945 w 7030086"/>
                <a:gd name="connsiteY45" fmla="*/ 1181100 h 1533525"/>
                <a:gd name="connsiteX46" fmla="*/ 3716045 w 7030086"/>
                <a:gd name="connsiteY46" fmla="*/ 1228725 h 1533525"/>
                <a:gd name="connsiteX47" fmla="*/ 3725570 w 7030086"/>
                <a:gd name="connsiteY47" fmla="*/ 1323975 h 1533525"/>
                <a:gd name="connsiteX48" fmla="*/ 3696995 w 7030086"/>
                <a:gd name="connsiteY48" fmla="*/ 1381125 h 1533525"/>
                <a:gd name="connsiteX49" fmla="*/ 3792245 w 7030086"/>
                <a:gd name="connsiteY49" fmla="*/ 1476375 h 1533525"/>
                <a:gd name="connsiteX50" fmla="*/ 3877970 w 7030086"/>
                <a:gd name="connsiteY50" fmla="*/ 1466850 h 1533525"/>
                <a:gd name="connsiteX51" fmla="*/ 4020845 w 7030086"/>
                <a:gd name="connsiteY51" fmla="*/ 1419225 h 1533525"/>
                <a:gd name="connsiteX52" fmla="*/ 4135145 w 7030086"/>
                <a:gd name="connsiteY52" fmla="*/ 1400175 h 1533525"/>
                <a:gd name="connsiteX53" fmla="*/ 4278020 w 7030086"/>
                <a:gd name="connsiteY53" fmla="*/ 1476375 h 1533525"/>
                <a:gd name="connsiteX54" fmla="*/ 4478045 w 7030086"/>
                <a:gd name="connsiteY54" fmla="*/ 1533525 h 1533525"/>
                <a:gd name="connsiteX55" fmla="*/ 4839995 w 7030086"/>
                <a:gd name="connsiteY55" fmla="*/ 1419225 h 1533525"/>
                <a:gd name="connsiteX56" fmla="*/ 5125745 w 7030086"/>
                <a:gd name="connsiteY56" fmla="*/ 1247775 h 1533525"/>
                <a:gd name="connsiteX57" fmla="*/ 5421020 w 7030086"/>
                <a:gd name="connsiteY57" fmla="*/ 1076325 h 1533525"/>
                <a:gd name="connsiteX58" fmla="*/ 5554370 w 7030086"/>
                <a:gd name="connsiteY58" fmla="*/ 952500 h 1533525"/>
                <a:gd name="connsiteX59" fmla="*/ 5944895 w 7030086"/>
                <a:gd name="connsiteY59" fmla="*/ 695325 h 1533525"/>
                <a:gd name="connsiteX60" fmla="*/ 7023736 w 7030086"/>
                <a:gd name="connsiteY60" fmla="*/ 1072003 h 1533525"/>
                <a:gd name="connsiteX61" fmla="*/ 5982995 w 7030086"/>
                <a:gd name="connsiteY61" fmla="*/ 523875 h 1533525"/>
                <a:gd name="connsiteX62" fmla="*/ 5849645 w 7030086"/>
                <a:gd name="connsiteY62" fmla="*/ 219075 h 1533525"/>
                <a:gd name="connsiteX63" fmla="*/ 5830595 w 7030086"/>
                <a:gd name="connsiteY63" fmla="*/ 180975 h 1533525"/>
                <a:gd name="connsiteX64" fmla="*/ 5487695 w 7030086"/>
                <a:gd name="connsiteY64" fmla="*/ 104775 h 1533525"/>
                <a:gd name="connsiteX65" fmla="*/ 4773320 w 7030086"/>
                <a:gd name="connsiteY65" fmla="*/ 47625 h 1533525"/>
                <a:gd name="connsiteX66" fmla="*/ 4030370 w 7030086"/>
                <a:gd name="connsiteY66" fmla="*/ 38100 h 1533525"/>
                <a:gd name="connsiteX67" fmla="*/ 3096920 w 7030086"/>
                <a:gd name="connsiteY67" fmla="*/ 19050 h 1533525"/>
                <a:gd name="connsiteX68" fmla="*/ 36341 w 7030086"/>
                <a:gd name="connsiteY68" fmla="*/ 85725 h 1533525"/>
                <a:gd name="connsiteX0" fmla="*/ 36341 w 7055995"/>
                <a:gd name="connsiteY0" fmla="*/ 85725 h 1533525"/>
                <a:gd name="connsiteX1" fmla="*/ 406799 w 7055995"/>
                <a:gd name="connsiteY1" fmla="*/ 533400 h 1533525"/>
                <a:gd name="connsiteX2" fmla="*/ 817349 w 7055995"/>
                <a:gd name="connsiteY2" fmla="*/ 833878 h 1533525"/>
                <a:gd name="connsiteX3" fmla="*/ 963320 w 7055995"/>
                <a:gd name="connsiteY3" fmla="*/ 1266825 h 1533525"/>
                <a:gd name="connsiteX4" fmla="*/ 1049045 w 7055995"/>
                <a:gd name="connsiteY4" fmla="*/ 1304925 h 1533525"/>
                <a:gd name="connsiteX5" fmla="*/ 1220495 w 7055995"/>
                <a:gd name="connsiteY5" fmla="*/ 1285875 h 1533525"/>
                <a:gd name="connsiteX6" fmla="*/ 1268120 w 7055995"/>
                <a:gd name="connsiteY6" fmla="*/ 1257300 h 1533525"/>
                <a:gd name="connsiteX7" fmla="*/ 1287170 w 7055995"/>
                <a:gd name="connsiteY7" fmla="*/ 1162050 h 1533525"/>
                <a:gd name="connsiteX8" fmla="*/ 1353845 w 7055995"/>
                <a:gd name="connsiteY8" fmla="*/ 1181100 h 1533525"/>
                <a:gd name="connsiteX9" fmla="*/ 1382420 w 7055995"/>
                <a:gd name="connsiteY9" fmla="*/ 1190625 h 1533525"/>
                <a:gd name="connsiteX10" fmla="*/ 1430045 w 7055995"/>
                <a:gd name="connsiteY10" fmla="*/ 1152525 h 1533525"/>
                <a:gd name="connsiteX11" fmla="*/ 1468145 w 7055995"/>
                <a:gd name="connsiteY11" fmla="*/ 1133475 h 1533525"/>
                <a:gd name="connsiteX12" fmla="*/ 1553870 w 7055995"/>
                <a:gd name="connsiteY12" fmla="*/ 1057275 h 1533525"/>
                <a:gd name="connsiteX13" fmla="*/ 1620545 w 7055995"/>
                <a:gd name="connsiteY13" fmla="*/ 962025 h 1533525"/>
                <a:gd name="connsiteX14" fmla="*/ 1687220 w 7055995"/>
                <a:gd name="connsiteY14" fmla="*/ 1000125 h 1533525"/>
                <a:gd name="connsiteX15" fmla="*/ 1811045 w 7055995"/>
                <a:gd name="connsiteY15" fmla="*/ 1104900 h 1533525"/>
                <a:gd name="connsiteX16" fmla="*/ 1849145 w 7055995"/>
                <a:gd name="connsiteY16" fmla="*/ 1162050 h 1533525"/>
                <a:gd name="connsiteX17" fmla="*/ 1963445 w 7055995"/>
                <a:gd name="connsiteY17" fmla="*/ 1228725 h 1533525"/>
                <a:gd name="connsiteX18" fmla="*/ 2058695 w 7055995"/>
                <a:gd name="connsiteY18" fmla="*/ 1190625 h 1533525"/>
                <a:gd name="connsiteX19" fmla="*/ 2077745 w 7055995"/>
                <a:gd name="connsiteY19" fmla="*/ 1143000 h 1533525"/>
                <a:gd name="connsiteX20" fmla="*/ 2249195 w 7055995"/>
                <a:gd name="connsiteY20" fmla="*/ 1095375 h 1533525"/>
                <a:gd name="connsiteX21" fmla="*/ 2363495 w 7055995"/>
                <a:gd name="connsiteY21" fmla="*/ 1143000 h 1533525"/>
                <a:gd name="connsiteX22" fmla="*/ 2382545 w 7055995"/>
                <a:gd name="connsiteY22" fmla="*/ 1190625 h 1533525"/>
                <a:gd name="connsiteX23" fmla="*/ 2430170 w 7055995"/>
                <a:gd name="connsiteY23" fmla="*/ 1209675 h 1533525"/>
                <a:gd name="connsiteX24" fmla="*/ 2534945 w 7055995"/>
                <a:gd name="connsiteY24" fmla="*/ 1200150 h 1533525"/>
                <a:gd name="connsiteX25" fmla="*/ 2658770 w 7055995"/>
                <a:gd name="connsiteY25" fmla="*/ 1047750 h 1533525"/>
                <a:gd name="connsiteX26" fmla="*/ 2744495 w 7055995"/>
                <a:gd name="connsiteY26" fmla="*/ 1009650 h 1533525"/>
                <a:gd name="connsiteX27" fmla="*/ 2801645 w 7055995"/>
                <a:gd name="connsiteY27" fmla="*/ 1076325 h 1533525"/>
                <a:gd name="connsiteX28" fmla="*/ 2820695 w 7055995"/>
                <a:gd name="connsiteY28" fmla="*/ 1114425 h 1533525"/>
                <a:gd name="connsiteX29" fmla="*/ 2896895 w 7055995"/>
                <a:gd name="connsiteY29" fmla="*/ 1143000 h 1533525"/>
                <a:gd name="connsiteX30" fmla="*/ 2868320 w 7055995"/>
                <a:gd name="connsiteY30" fmla="*/ 1314450 h 1533525"/>
                <a:gd name="connsiteX31" fmla="*/ 2849270 w 7055995"/>
                <a:gd name="connsiteY31" fmla="*/ 1447800 h 1533525"/>
                <a:gd name="connsiteX32" fmla="*/ 2887370 w 7055995"/>
                <a:gd name="connsiteY32" fmla="*/ 1438275 h 1533525"/>
                <a:gd name="connsiteX33" fmla="*/ 2973095 w 7055995"/>
                <a:gd name="connsiteY33" fmla="*/ 1304925 h 1533525"/>
                <a:gd name="connsiteX34" fmla="*/ 3049295 w 7055995"/>
                <a:gd name="connsiteY34" fmla="*/ 1190625 h 1533525"/>
                <a:gd name="connsiteX35" fmla="*/ 3087395 w 7055995"/>
                <a:gd name="connsiteY35" fmla="*/ 1152525 h 1533525"/>
                <a:gd name="connsiteX36" fmla="*/ 3125495 w 7055995"/>
                <a:gd name="connsiteY36" fmla="*/ 1143000 h 1533525"/>
                <a:gd name="connsiteX37" fmla="*/ 3211220 w 7055995"/>
                <a:gd name="connsiteY37" fmla="*/ 1200150 h 1533525"/>
                <a:gd name="connsiteX38" fmla="*/ 3354095 w 7055995"/>
                <a:gd name="connsiteY38" fmla="*/ 1390650 h 1533525"/>
                <a:gd name="connsiteX39" fmla="*/ 3411245 w 7055995"/>
                <a:gd name="connsiteY39" fmla="*/ 1323975 h 1533525"/>
                <a:gd name="connsiteX40" fmla="*/ 3430295 w 7055995"/>
                <a:gd name="connsiteY40" fmla="*/ 1228725 h 1533525"/>
                <a:gd name="connsiteX41" fmla="*/ 3496970 w 7055995"/>
                <a:gd name="connsiteY41" fmla="*/ 1114425 h 1533525"/>
                <a:gd name="connsiteX42" fmla="*/ 3516020 w 7055995"/>
                <a:gd name="connsiteY42" fmla="*/ 1085850 h 1533525"/>
                <a:gd name="connsiteX43" fmla="*/ 3554120 w 7055995"/>
                <a:gd name="connsiteY43" fmla="*/ 1076325 h 1533525"/>
                <a:gd name="connsiteX44" fmla="*/ 3630320 w 7055995"/>
                <a:gd name="connsiteY44" fmla="*/ 1114425 h 1533525"/>
                <a:gd name="connsiteX45" fmla="*/ 3677945 w 7055995"/>
                <a:gd name="connsiteY45" fmla="*/ 1181100 h 1533525"/>
                <a:gd name="connsiteX46" fmla="*/ 3716045 w 7055995"/>
                <a:gd name="connsiteY46" fmla="*/ 1228725 h 1533525"/>
                <a:gd name="connsiteX47" fmla="*/ 3725570 w 7055995"/>
                <a:gd name="connsiteY47" fmla="*/ 1323975 h 1533525"/>
                <a:gd name="connsiteX48" fmla="*/ 3696995 w 7055995"/>
                <a:gd name="connsiteY48" fmla="*/ 1381125 h 1533525"/>
                <a:gd name="connsiteX49" fmla="*/ 3792245 w 7055995"/>
                <a:gd name="connsiteY49" fmla="*/ 1476375 h 1533525"/>
                <a:gd name="connsiteX50" fmla="*/ 3877970 w 7055995"/>
                <a:gd name="connsiteY50" fmla="*/ 1466850 h 1533525"/>
                <a:gd name="connsiteX51" fmla="*/ 4020845 w 7055995"/>
                <a:gd name="connsiteY51" fmla="*/ 1419225 h 1533525"/>
                <a:gd name="connsiteX52" fmla="*/ 4135145 w 7055995"/>
                <a:gd name="connsiteY52" fmla="*/ 1400175 h 1533525"/>
                <a:gd name="connsiteX53" fmla="*/ 4278020 w 7055995"/>
                <a:gd name="connsiteY53" fmla="*/ 1476375 h 1533525"/>
                <a:gd name="connsiteX54" fmla="*/ 4478045 w 7055995"/>
                <a:gd name="connsiteY54" fmla="*/ 1533525 h 1533525"/>
                <a:gd name="connsiteX55" fmla="*/ 4839995 w 7055995"/>
                <a:gd name="connsiteY55" fmla="*/ 1419225 h 1533525"/>
                <a:gd name="connsiteX56" fmla="*/ 5125745 w 7055995"/>
                <a:gd name="connsiteY56" fmla="*/ 1247775 h 1533525"/>
                <a:gd name="connsiteX57" fmla="*/ 5421020 w 7055995"/>
                <a:gd name="connsiteY57" fmla="*/ 1076325 h 1533525"/>
                <a:gd name="connsiteX58" fmla="*/ 5554370 w 7055995"/>
                <a:gd name="connsiteY58" fmla="*/ 952500 h 1533525"/>
                <a:gd name="connsiteX59" fmla="*/ 6176549 w 7055995"/>
                <a:gd name="connsiteY59" fmla="*/ 1076325 h 1533525"/>
                <a:gd name="connsiteX60" fmla="*/ 7023736 w 7055995"/>
                <a:gd name="connsiteY60" fmla="*/ 1072003 h 1533525"/>
                <a:gd name="connsiteX61" fmla="*/ 5982995 w 7055995"/>
                <a:gd name="connsiteY61" fmla="*/ 523875 h 1533525"/>
                <a:gd name="connsiteX62" fmla="*/ 5849645 w 7055995"/>
                <a:gd name="connsiteY62" fmla="*/ 219075 h 1533525"/>
                <a:gd name="connsiteX63" fmla="*/ 5830595 w 7055995"/>
                <a:gd name="connsiteY63" fmla="*/ 180975 h 1533525"/>
                <a:gd name="connsiteX64" fmla="*/ 5487695 w 7055995"/>
                <a:gd name="connsiteY64" fmla="*/ 104775 h 1533525"/>
                <a:gd name="connsiteX65" fmla="*/ 4773320 w 7055995"/>
                <a:gd name="connsiteY65" fmla="*/ 47625 h 1533525"/>
                <a:gd name="connsiteX66" fmla="*/ 4030370 w 7055995"/>
                <a:gd name="connsiteY66" fmla="*/ 38100 h 1533525"/>
                <a:gd name="connsiteX67" fmla="*/ 3096920 w 7055995"/>
                <a:gd name="connsiteY67" fmla="*/ 19050 h 1533525"/>
                <a:gd name="connsiteX68" fmla="*/ 36341 w 7055995"/>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830595 w 7388424"/>
                <a:gd name="connsiteY63" fmla="*/ 180975 h 1533525"/>
                <a:gd name="connsiteX64" fmla="*/ 5487695 w 7388424"/>
                <a:gd name="connsiteY64" fmla="*/ 104775 h 1533525"/>
                <a:gd name="connsiteX65" fmla="*/ 4773320 w 7388424"/>
                <a:gd name="connsiteY65" fmla="*/ 47625 h 1533525"/>
                <a:gd name="connsiteX66" fmla="*/ 4030370 w 7388424"/>
                <a:gd name="connsiteY66" fmla="*/ 38100 h 1533525"/>
                <a:gd name="connsiteX67" fmla="*/ 3096920 w 7388424"/>
                <a:gd name="connsiteY67" fmla="*/ 19050 h 1533525"/>
                <a:gd name="connsiteX68" fmla="*/ 36341 w 7388424"/>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487695 w 7388424"/>
                <a:gd name="connsiteY63" fmla="*/ 104775 h 1533525"/>
                <a:gd name="connsiteX64" fmla="*/ 4773320 w 7388424"/>
                <a:gd name="connsiteY64" fmla="*/ 47625 h 1533525"/>
                <a:gd name="connsiteX65" fmla="*/ 4030370 w 7388424"/>
                <a:gd name="connsiteY65" fmla="*/ 38100 h 1533525"/>
                <a:gd name="connsiteX66" fmla="*/ 3096920 w 7388424"/>
                <a:gd name="connsiteY66" fmla="*/ 19050 h 1533525"/>
                <a:gd name="connsiteX67" fmla="*/ 36341 w 7388424"/>
                <a:gd name="connsiteY67"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487695 w 7388424"/>
                <a:gd name="connsiteY62" fmla="*/ 104775 h 1533525"/>
                <a:gd name="connsiteX63" fmla="*/ 4773320 w 7388424"/>
                <a:gd name="connsiteY63" fmla="*/ 47625 h 1533525"/>
                <a:gd name="connsiteX64" fmla="*/ 4030370 w 7388424"/>
                <a:gd name="connsiteY64" fmla="*/ 38100 h 1533525"/>
                <a:gd name="connsiteX65" fmla="*/ 3096920 w 7388424"/>
                <a:gd name="connsiteY65" fmla="*/ 19050 h 1533525"/>
                <a:gd name="connsiteX66" fmla="*/ 36341 w 738842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773320 w 7619754"/>
                <a:gd name="connsiteY63" fmla="*/ 47625 h 1533525"/>
                <a:gd name="connsiteX64" fmla="*/ 4030370 w 7619754"/>
                <a:gd name="connsiteY64" fmla="*/ 38100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4002584 w 7619754"/>
                <a:gd name="connsiteY64" fmla="*/ 33778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91634 h 1539434"/>
                <a:gd name="connsiteX1" fmla="*/ 406799 w 7619754"/>
                <a:gd name="connsiteY1" fmla="*/ 539309 h 1539434"/>
                <a:gd name="connsiteX2" fmla="*/ 817349 w 7619754"/>
                <a:gd name="connsiteY2" fmla="*/ 839787 h 1539434"/>
                <a:gd name="connsiteX3" fmla="*/ 963320 w 7619754"/>
                <a:gd name="connsiteY3" fmla="*/ 1272734 h 1539434"/>
                <a:gd name="connsiteX4" fmla="*/ 1049045 w 7619754"/>
                <a:gd name="connsiteY4" fmla="*/ 1310834 h 1539434"/>
                <a:gd name="connsiteX5" fmla="*/ 1220495 w 7619754"/>
                <a:gd name="connsiteY5" fmla="*/ 1291784 h 1539434"/>
                <a:gd name="connsiteX6" fmla="*/ 1268120 w 7619754"/>
                <a:gd name="connsiteY6" fmla="*/ 1263209 h 1539434"/>
                <a:gd name="connsiteX7" fmla="*/ 1287170 w 7619754"/>
                <a:gd name="connsiteY7" fmla="*/ 1167959 h 1539434"/>
                <a:gd name="connsiteX8" fmla="*/ 1353845 w 7619754"/>
                <a:gd name="connsiteY8" fmla="*/ 1187009 h 1539434"/>
                <a:gd name="connsiteX9" fmla="*/ 1382420 w 7619754"/>
                <a:gd name="connsiteY9" fmla="*/ 1196534 h 1539434"/>
                <a:gd name="connsiteX10" fmla="*/ 1430045 w 7619754"/>
                <a:gd name="connsiteY10" fmla="*/ 1158434 h 1539434"/>
                <a:gd name="connsiteX11" fmla="*/ 1468145 w 7619754"/>
                <a:gd name="connsiteY11" fmla="*/ 1139384 h 1539434"/>
                <a:gd name="connsiteX12" fmla="*/ 1553870 w 7619754"/>
                <a:gd name="connsiteY12" fmla="*/ 1063184 h 1539434"/>
                <a:gd name="connsiteX13" fmla="*/ 1620545 w 7619754"/>
                <a:gd name="connsiteY13" fmla="*/ 967934 h 1539434"/>
                <a:gd name="connsiteX14" fmla="*/ 1687220 w 7619754"/>
                <a:gd name="connsiteY14" fmla="*/ 1006034 h 1539434"/>
                <a:gd name="connsiteX15" fmla="*/ 1811045 w 7619754"/>
                <a:gd name="connsiteY15" fmla="*/ 1110809 h 1539434"/>
                <a:gd name="connsiteX16" fmla="*/ 1849145 w 7619754"/>
                <a:gd name="connsiteY16" fmla="*/ 1167959 h 1539434"/>
                <a:gd name="connsiteX17" fmla="*/ 1963445 w 7619754"/>
                <a:gd name="connsiteY17" fmla="*/ 1234634 h 1539434"/>
                <a:gd name="connsiteX18" fmla="*/ 2058695 w 7619754"/>
                <a:gd name="connsiteY18" fmla="*/ 1196534 h 1539434"/>
                <a:gd name="connsiteX19" fmla="*/ 2077745 w 7619754"/>
                <a:gd name="connsiteY19" fmla="*/ 1148909 h 1539434"/>
                <a:gd name="connsiteX20" fmla="*/ 2249195 w 7619754"/>
                <a:gd name="connsiteY20" fmla="*/ 1101284 h 1539434"/>
                <a:gd name="connsiteX21" fmla="*/ 2363495 w 7619754"/>
                <a:gd name="connsiteY21" fmla="*/ 1148909 h 1539434"/>
                <a:gd name="connsiteX22" fmla="*/ 2382545 w 7619754"/>
                <a:gd name="connsiteY22" fmla="*/ 1196534 h 1539434"/>
                <a:gd name="connsiteX23" fmla="*/ 2430170 w 7619754"/>
                <a:gd name="connsiteY23" fmla="*/ 1215584 h 1539434"/>
                <a:gd name="connsiteX24" fmla="*/ 2534945 w 7619754"/>
                <a:gd name="connsiteY24" fmla="*/ 1206059 h 1539434"/>
                <a:gd name="connsiteX25" fmla="*/ 2658770 w 7619754"/>
                <a:gd name="connsiteY25" fmla="*/ 1053659 h 1539434"/>
                <a:gd name="connsiteX26" fmla="*/ 2744495 w 7619754"/>
                <a:gd name="connsiteY26" fmla="*/ 1015559 h 1539434"/>
                <a:gd name="connsiteX27" fmla="*/ 2801645 w 7619754"/>
                <a:gd name="connsiteY27" fmla="*/ 1082234 h 1539434"/>
                <a:gd name="connsiteX28" fmla="*/ 2820695 w 7619754"/>
                <a:gd name="connsiteY28" fmla="*/ 1120334 h 1539434"/>
                <a:gd name="connsiteX29" fmla="*/ 2896895 w 7619754"/>
                <a:gd name="connsiteY29" fmla="*/ 1148909 h 1539434"/>
                <a:gd name="connsiteX30" fmla="*/ 2868320 w 7619754"/>
                <a:gd name="connsiteY30" fmla="*/ 1320359 h 1539434"/>
                <a:gd name="connsiteX31" fmla="*/ 2849270 w 7619754"/>
                <a:gd name="connsiteY31" fmla="*/ 1453709 h 1539434"/>
                <a:gd name="connsiteX32" fmla="*/ 2887370 w 7619754"/>
                <a:gd name="connsiteY32" fmla="*/ 1444184 h 1539434"/>
                <a:gd name="connsiteX33" fmla="*/ 2973095 w 7619754"/>
                <a:gd name="connsiteY33" fmla="*/ 1310834 h 1539434"/>
                <a:gd name="connsiteX34" fmla="*/ 3049295 w 7619754"/>
                <a:gd name="connsiteY34" fmla="*/ 1196534 h 1539434"/>
                <a:gd name="connsiteX35" fmla="*/ 3087395 w 7619754"/>
                <a:gd name="connsiteY35" fmla="*/ 1158434 h 1539434"/>
                <a:gd name="connsiteX36" fmla="*/ 3125495 w 7619754"/>
                <a:gd name="connsiteY36" fmla="*/ 1148909 h 1539434"/>
                <a:gd name="connsiteX37" fmla="*/ 3211220 w 7619754"/>
                <a:gd name="connsiteY37" fmla="*/ 1206059 h 1539434"/>
                <a:gd name="connsiteX38" fmla="*/ 3354095 w 7619754"/>
                <a:gd name="connsiteY38" fmla="*/ 1396559 h 1539434"/>
                <a:gd name="connsiteX39" fmla="*/ 3411245 w 7619754"/>
                <a:gd name="connsiteY39" fmla="*/ 1329884 h 1539434"/>
                <a:gd name="connsiteX40" fmla="*/ 3430295 w 7619754"/>
                <a:gd name="connsiteY40" fmla="*/ 1234634 h 1539434"/>
                <a:gd name="connsiteX41" fmla="*/ 3496970 w 7619754"/>
                <a:gd name="connsiteY41" fmla="*/ 1120334 h 1539434"/>
                <a:gd name="connsiteX42" fmla="*/ 3516020 w 7619754"/>
                <a:gd name="connsiteY42" fmla="*/ 1091759 h 1539434"/>
                <a:gd name="connsiteX43" fmla="*/ 3554120 w 7619754"/>
                <a:gd name="connsiteY43" fmla="*/ 1082234 h 1539434"/>
                <a:gd name="connsiteX44" fmla="*/ 3630320 w 7619754"/>
                <a:gd name="connsiteY44" fmla="*/ 1120334 h 1539434"/>
                <a:gd name="connsiteX45" fmla="*/ 3677945 w 7619754"/>
                <a:gd name="connsiteY45" fmla="*/ 1187009 h 1539434"/>
                <a:gd name="connsiteX46" fmla="*/ 3716045 w 7619754"/>
                <a:gd name="connsiteY46" fmla="*/ 1234634 h 1539434"/>
                <a:gd name="connsiteX47" fmla="*/ 3725570 w 7619754"/>
                <a:gd name="connsiteY47" fmla="*/ 1329884 h 1539434"/>
                <a:gd name="connsiteX48" fmla="*/ 3696995 w 7619754"/>
                <a:gd name="connsiteY48" fmla="*/ 1387034 h 1539434"/>
                <a:gd name="connsiteX49" fmla="*/ 3792245 w 7619754"/>
                <a:gd name="connsiteY49" fmla="*/ 1482284 h 1539434"/>
                <a:gd name="connsiteX50" fmla="*/ 3877970 w 7619754"/>
                <a:gd name="connsiteY50" fmla="*/ 1472759 h 1539434"/>
                <a:gd name="connsiteX51" fmla="*/ 4020845 w 7619754"/>
                <a:gd name="connsiteY51" fmla="*/ 1425134 h 1539434"/>
                <a:gd name="connsiteX52" fmla="*/ 4135145 w 7619754"/>
                <a:gd name="connsiteY52" fmla="*/ 1406084 h 1539434"/>
                <a:gd name="connsiteX53" fmla="*/ 4278020 w 7619754"/>
                <a:gd name="connsiteY53" fmla="*/ 1482284 h 1539434"/>
                <a:gd name="connsiteX54" fmla="*/ 4478045 w 7619754"/>
                <a:gd name="connsiteY54" fmla="*/ 1539434 h 1539434"/>
                <a:gd name="connsiteX55" fmla="*/ 4839995 w 7619754"/>
                <a:gd name="connsiteY55" fmla="*/ 1425134 h 1539434"/>
                <a:gd name="connsiteX56" fmla="*/ 5125745 w 7619754"/>
                <a:gd name="connsiteY56" fmla="*/ 1253684 h 1539434"/>
                <a:gd name="connsiteX57" fmla="*/ 5421020 w 7619754"/>
                <a:gd name="connsiteY57" fmla="*/ 1082234 h 1539434"/>
                <a:gd name="connsiteX58" fmla="*/ 5554370 w 7619754"/>
                <a:gd name="connsiteY58" fmla="*/ 958409 h 1539434"/>
                <a:gd name="connsiteX59" fmla="*/ 6176549 w 7619754"/>
                <a:gd name="connsiteY59" fmla="*/ 1082234 h 1539434"/>
                <a:gd name="connsiteX60" fmla="*/ 7023736 w 7619754"/>
                <a:gd name="connsiteY60" fmla="*/ 1077912 h 1539434"/>
                <a:gd name="connsiteX61" fmla="*/ 7372917 w 7619754"/>
                <a:gd name="connsiteY61" fmla="*/ 377384 h 1539434"/>
                <a:gd name="connsiteX62" fmla="*/ 7186488 w 7619754"/>
                <a:gd name="connsiteY62" fmla="*/ 110684 h 1539434"/>
                <a:gd name="connsiteX63" fmla="*/ 4030370 w 7619754"/>
                <a:gd name="connsiteY63" fmla="*/ 44009 h 1539434"/>
                <a:gd name="connsiteX64" fmla="*/ 3096920 w 7619754"/>
                <a:gd name="connsiteY64" fmla="*/ 24959 h 1539434"/>
                <a:gd name="connsiteX65" fmla="*/ 3095274 w 7619754"/>
                <a:gd name="connsiteY65" fmla="*/ 11112 h 1539434"/>
                <a:gd name="connsiteX66" fmla="*/ 36341 w 7619754"/>
                <a:gd name="connsiteY66" fmla="*/ 91634 h 1539434"/>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851407"/>
                <a:gd name="connsiteY0" fmla="*/ 188912 h 1636712"/>
                <a:gd name="connsiteX1" fmla="*/ 406799 w 7851407"/>
                <a:gd name="connsiteY1" fmla="*/ 636587 h 1636712"/>
                <a:gd name="connsiteX2" fmla="*/ 817349 w 7851407"/>
                <a:gd name="connsiteY2" fmla="*/ 937065 h 1636712"/>
                <a:gd name="connsiteX3" fmla="*/ 963320 w 7851407"/>
                <a:gd name="connsiteY3" fmla="*/ 1370012 h 1636712"/>
                <a:gd name="connsiteX4" fmla="*/ 1049045 w 7851407"/>
                <a:gd name="connsiteY4" fmla="*/ 1408112 h 1636712"/>
                <a:gd name="connsiteX5" fmla="*/ 1220495 w 7851407"/>
                <a:gd name="connsiteY5" fmla="*/ 1389062 h 1636712"/>
                <a:gd name="connsiteX6" fmla="*/ 1268120 w 7851407"/>
                <a:gd name="connsiteY6" fmla="*/ 1360487 h 1636712"/>
                <a:gd name="connsiteX7" fmla="*/ 1287170 w 7851407"/>
                <a:gd name="connsiteY7" fmla="*/ 1265237 h 1636712"/>
                <a:gd name="connsiteX8" fmla="*/ 1353845 w 7851407"/>
                <a:gd name="connsiteY8" fmla="*/ 1284287 h 1636712"/>
                <a:gd name="connsiteX9" fmla="*/ 1382420 w 7851407"/>
                <a:gd name="connsiteY9" fmla="*/ 1293812 h 1636712"/>
                <a:gd name="connsiteX10" fmla="*/ 1430045 w 7851407"/>
                <a:gd name="connsiteY10" fmla="*/ 1255712 h 1636712"/>
                <a:gd name="connsiteX11" fmla="*/ 1468145 w 7851407"/>
                <a:gd name="connsiteY11" fmla="*/ 1236662 h 1636712"/>
                <a:gd name="connsiteX12" fmla="*/ 1553870 w 7851407"/>
                <a:gd name="connsiteY12" fmla="*/ 1160462 h 1636712"/>
                <a:gd name="connsiteX13" fmla="*/ 1620545 w 7851407"/>
                <a:gd name="connsiteY13" fmla="*/ 1065212 h 1636712"/>
                <a:gd name="connsiteX14" fmla="*/ 1687220 w 7851407"/>
                <a:gd name="connsiteY14" fmla="*/ 1103312 h 1636712"/>
                <a:gd name="connsiteX15" fmla="*/ 1811045 w 7851407"/>
                <a:gd name="connsiteY15" fmla="*/ 1208087 h 1636712"/>
                <a:gd name="connsiteX16" fmla="*/ 1849145 w 7851407"/>
                <a:gd name="connsiteY16" fmla="*/ 1265237 h 1636712"/>
                <a:gd name="connsiteX17" fmla="*/ 1963445 w 7851407"/>
                <a:gd name="connsiteY17" fmla="*/ 1331912 h 1636712"/>
                <a:gd name="connsiteX18" fmla="*/ 2058695 w 7851407"/>
                <a:gd name="connsiteY18" fmla="*/ 1293812 h 1636712"/>
                <a:gd name="connsiteX19" fmla="*/ 2077745 w 7851407"/>
                <a:gd name="connsiteY19" fmla="*/ 1246187 h 1636712"/>
                <a:gd name="connsiteX20" fmla="*/ 2249195 w 7851407"/>
                <a:gd name="connsiteY20" fmla="*/ 1198562 h 1636712"/>
                <a:gd name="connsiteX21" fmla="*/ 2363495 w 7851407"/>
                <a:gd name="connsiteY21" fmla="*/ 1246187 h 1636712"/>
                <a:gd name="connsiteX22" fmla="*/ 2382545 w 7851407"/>
                <a:gd name="connsiteY22" fmla="*/ 1293812 h 1636712"/>
                <a:gd name="connsiteX23" fmla="*/ 2430170 w 7851407"/>
                <a:gd name="connsiteY23" fmla="*/ 1312862 h 1636712"/>
                <a:gd name="connsiteX24" fmla="*/ 2534945 w 7851407"/>
                <a:gd name="connsiteY24" fmla="*/ 1303337 h 1636712"/>
                <a:gd name="connsiteX25" fmla="*/ 2658770 w 7851407"/>
                <a:gd name="connsiteY25" fmla="*/ 1150937 h 1636712"/>
                <a:gd name="connsiteX26" fmla="*/ 2744495 w 7851407"/>
                <a:gd name="connsiteY26" fmla="*/ 1112837 h 1636712"/>
                <a:gd name="connsiteX27" fmla="*/ 2801645 w 7851407"/>
                <a:gd name="connsiteY27" fmla="*/ 1179512 h 1636712"/>
                <a:gd name="connsiteX28" fmla="*/ 2820695 w 7851407"/>
                <a:gd name="connsiteY28" fmla="*/ 1217612 h 1636712"/>
                <a:gd name="connsiteX29" fmla="*/ 2896895 w 7851407"/>
                <a:gd name="connsiteY29" fmla="*/ 1246187 h 1636712"/>
                <a:gd name="connsiteX30" fmla="*/ 2868320 w 7851407"/>
                <a:gd name="connsiteY30" fmla="*/ 1417637 h 1636712"/>
                <a:gd name="connsiteX31" fmla="*/ 2849270 w 7851407"/>
                <a:gd name="connsiteY31" fmla="*/ 1550987 h 1636712"/>
                <a:gd name="connsiteX32" fmla="*/ 2887370 w 7851407"/>
                <a:gd name="connsiteY32" fmla="*/ 1541462 h 1636712"/>
                <a:gd name="connsiteX33" fmla="*/ 2973095 w 7851407"/>
                <a:gd name="connsiteY33" fmla="*/ 1408112 h 1636712"/>
                <a:gd name="connsiteX34" fmla="*/ 3049295 w 7851407"/>
                <a:gd name="connsiteY34" fmla="*/ 1293812 h 1636712"/>
                <a:gd name="connsiteX35" fmla="*/ 3087395 w 7851407"/>
                <a:gd name="connsiteY35" fmla="*/ 1255712 h 1636712"/>
                <a:gd name="connsiteX36" fmla="*/ 3125495 w 7851407"/>
                <a:gd name="connsiteY36" fmla="*/ 1246187 h 1636712"/>
                <a:gd name="connsiteX37" fmla="*/ 3211220 w 7851407"/>
                <a:gd name="connsiteY37" fmla="*/ 1303337 h 1636712"/>
                <a:gd name="connsiteX38" fmla="*/ 3354095 w 7851407"/>
                <a:gd name="connsiteY38" fmla="*/ 1493837 h 1636712"/>
                <a:gd name="connsiteX39" fmla="*/ 3411245 w 7851407"/>
                <a:gd name="connsiteY39" fmla="*/ 1427162 h 1636712"/>
                <a:gd name="connsiteX40" fmla="*/ 3430295 w 7851407"/>
                <a:gd name="connsiteY40" fmla="*/ 1331912 h 1636712"/>
                <a:gd name="connsiteX41" fmla="*/ 3496970 w 7851407"/>
                <a:gd name="connsiteY41" fmla="*/ 1217612 h 1636712"/>
                <a:gd name="connsiteX42" fmla="*/ 3516020 w 7851407"/>
                <a:gd name="connsiteY42" fmla="*/ 1189037 h 1636712"/>
                <a:gd name="connsiteX43" fmla="*/ 3554120 w 7851407"/>
                <a:gd name="connsiteY43" fmla="*/ 1179512 h 1636712"/>
                <a:gd name="connsiteX44" fmla="*/ 3630320 w 7851407"/>
                <a:gd name="connsiteY44" fmla="*/ 1217612 h 1636712"/>
                <a:gd name="connsiteX45" fmla="*/ 3677945 w 7851407"/>
                <a:gd name="connsiteY45" fmla="*/ 1284287 h 1636712"/>
                <a:gd name="connsiteX46" fmla="*/ 3716045 w 7851407"/>
                <a:gd name="connsiteY46" fmla="*/ 1331912 h 1636712"/>
                <a:gd name="connsiteX47" fmla="*/ 3725570 w 7851407"/>
                <a:gd name="connsiteY47" fmla="*/ 1427162 h 1636712"/>
                <a:gd name="connsiteX48" fmla="*/ 3696995 w 7851407"/>
                <a:gd name="connsiteY48" fmla="*/ 1484312 h 1636712"/>
                <a:gd name="connsiteX49" fmla="*/ 3792245 w 7851407"/>
                <a:gd name="connsiteY49" fmla="*/ 1579562 h 1636712"/>
                <a:gd name="connsiteX50" fmla="*/ 3877970 w 7851407"/>
                <a:gd name="connsiteY50" fmla="*/ 1570037 h 1636712"/>
                <a:gd name="connsiteX51" fmla="*/ 4020845 w 7851407"/>
                <a:gd name="connsiteY51" fmla="*/ 1522412 h 1636712"/>
                <a:gd name="connsiteX52" fmla="*/ 4135145 w 7851407"/>
                <a:gd name="connsiteY52" fmla="*/ 1503362 h 1636712"/>
                <a:gd name="connsiteX53" fmla="*/ 4278020 w 7851407"/>
                <a:gd name="connsiteY53" fmla="*/ 1579562 h 1636712"/>
                <a:gd name="connsiteX54" fmla="*/ 4478045 w 7851407"/>
                <a:gd name="connsiteY54" fmla="*/ 1636712 h 1636712"/>
                <a:gd name="connsiteX55" fmla="*/ 4839995 w 7851407"/>
                <a:gd name="connsiteY55" fmla="*/ 1522412 h 1636712"/>
                <a:gd name="connsiteX56" fmla="*/ 5125745 w 7851407"/>
                <a:gd name="connsiteY56" fmla="*/ 1350962 h 1636712"/>
                <a:gd name="connsiteX57" fmla="*/ 5421020 w 7851407"/>
                <a:gd name="connsiteY57" fmla="*/ 1179512 h 1636712"/>
                <a:gd name="connsiteX58" fmla="*/ 5554370 w 7851407"/>
                <a:gd name="connsiteY58" fmla="*/ 1055687 h 1636712"/>
                <a:gd name="connsiteX59" fmla="*/ 6176549 w 7851407"/>
                <a:gd name="connsiteY59" fmla="*/ 1179512 h 1636712"/>
                <a:gd name="connsiteX60" fmla="*/ 7023736 w 7851407"/>
                <a:gd name="connsiteY60" fmla="*/ 1175190 h 1636712"/>
                <a:gd name="connsiteX61" fmla="*/ 7372917 w 7851407"/>
                <a:gd name="connsiteY61" fmla="*/ 474662 h 1636712"/>
                <a:gd name="connsiteX62" fmla="*/ 7418141 w 7851407"/>
                <a:gd name="connsiteY62" fmla="*/ 55562 h 1636712"/>
                <a:gd name="connsiteX63" fmla="*/ 4030370 w 7851407"/>
                <a:gd name="connsiteY63" fmla="*/ 141287 h 1636712"/>
                <a:gd name="connsiteX64" fmla="*/ 36341 w 7851407"/>
                <a:gd name="connsiteY64" fmla="*/ 188912 h 1636712"/>
                <a:gd name="connsiteX0" fmla="*/ 36341 w 7917035"/>
                <a:gd name="connsiteY0" fmla="*/ 188912 h 1636712"/>
                <a:gd name="connsiteX1" fmla="*/ 406799 w 7917035"/>
                <a:gd name="connsiteY1" fmla="*/ 636587 h 1636712"/>
                <a:gd name="connsiteX2" fmla="*/ 817349 w 7917035"/>
                <a:gd name="connsiteY2" fmla="*/ 937065 h 1636712"/>
                <a:gd name="connsiteX3" fmla="*/ 963320 w 7917035"/>
                <a:gd name="connsiteY3" fmla="*/ 1370012 h 1636712"/>
                <a:gd name="connsiteX4" fmla="*/ 1049045 w 7917035"/>
                <a:gd name="connsiteY4" fmla="*/ 1408112 h 1636712"/>
                <a:gd name="connsiteX5" fmla="*/ 1220495 w 7917035"/>
                <a:gd name="connsiteY5" fmla="*/ 1389062 h 1636712"/>
                <a:gd name="connsiteX6" fmla="*/ 1268120 w 7917035"/>
                <a:gd name="connsiteY6" fmla="*/ 1360487 h 1636712"/>
                <a:gd name="connsiteX7" fmla="*/ 1287170 w 7917035"/>
                <a:gd name="connsiteY7" fmla="*/ 1265237 h 1636712"/>
                <a:gd name="connsiteX8" fmla="*/ 1353845 w 7917035"/>
                <a:gd name="connsiteY8" fmla="*/ 1284287 h 1636712"/>
                <a:gd name="connsiteX9" fmla="*/ 1382420 w 7917035"/>
                <a:gd name="connsiteY9" fmla="*/ 1293812 h 1636712"/>
                <a:gd name="connsiteX10" fmla="*/ 1430045 w 7917035"/>
                <a:gd name="connsiteY10" fmla="*/ 1255712 h 1636712"/>
                <a:gd name="connsiteX11" fmla="*/ 1468145 w 7917035"/>
                <a:gd name="connsiteY11" fmla="*/ 1236662 h 1636712"/>
                <a:gd name="connsiteX12" fmla="*/ 1553870 w 7917035"/>
                <a:gd name="connsiteY12" fmla="*/ 1160462 h 1636712"/>
                <a:gd name="connsiteX13" fmla="*/ 1620545 w 7917035"/>
                <a:gd name="connsiteY13" fmla="*/ 1065212 h 1636712"/>
                <a:gd name="connsiteX14" fmla="*/ 1687220 w 7917035"/>
                <a:gd name="connsiteY14" fmla="*/ 1103312 h 1636712"/>
                <a:gd name="connsiteX15" fmla="*/ 1811045 w 7917035"/>
                <a:gd name="connsiteY15" fmla="*/ 1208087 h 1636712"/>
                <a:gd name="connsiteX16" fmla="*/ 1849145 w 7917035"/>
                <a:gd name="connsiteY16" fmla="*/ 1265237 h 1636712"/>
                <a:gd name="connsiteX17" fmla="*/ 1963445 w 7917035"/>
                <a:gd name="connsiteY17" fmla="*/ 1331912 h 1636712"/>
                <a:gd name="connsiteX18" fmla="*/ 2058695 w 7917035"/>
                <a:gd name="connsiteY18" fmla="*/ 1293812 h 1636712"/>
                <a:gd name="connsiteX19" fmla="*/ 2077745 w 7917035"/>
                <a:gd name="connsiteY19" fmla="*/ 1246187 h 1636712"/>
                <a:gd name="connsiteX20" fmla="*/ 2249195 w 7917035"/>
                <a:gd name="connsiteY20" fmla="*/ 1198562 h 1636712"/>
                <a:gd name="connsiteX21" fmla="*/ 2363495 w 7917035"/>
                <a:gd name="connsiteY21" fmla="*/ 1246187 h 1636712"/>
                <a:gd name="connsiteX22" fmla="*/ 2382545 w 7917035"/>
                <a:gd name="connsiteY22" fmla="*/ 1293812 h 1636712"/>
                <a:gd name="connsiteX23" fmla="*/ 2430170 w 7917035"/>
                <a:gd name="connsiteY23" fmla="*/ 1312862 h 1636712"/>
                <a:gd name="connsiteX24" fmla="*/ 2534945 w 7917035"/>
                <a:gd name="connsiteY24" fmla="*/ 1303337 h 1636712"/>
                <a:gd name="connsiteX25" fmla="*/ 2658770 w 7917035"/>
                <a:gd name="connsiteY25" fmla="*/ 1150937 h 1636712"/>
                <a:gd name="connsiteX26" fmla="*/ 2744495 w 7917035"/>
                <a:gd name="connsiteY26" fmla="*/ 1112837 h 1636712"/>
                <a:gd name="connsiteX27" fmla="*/ 2801645 w 7917035"/>
                <a:gd name="connsiteY27" fmla="*/ 1179512 h 1636712"/>
                <a:gd name="connsiteX28" fmla="*/ 2820695 w 7917035"/>
                <a:gd name="connsiteY28" fmla="*/ 1217612 h 1636712"/>
                <a:gd name="connsiteX29" fmla="*/ 2896895 w 7917035"/>
                <a:gd name="connsiteY29" fmla="*/ 1246187 h 1636712"/>
                <a:gd name="connsiteX30" fmla="*/ 2868320 w 7917035"/>
                <a:gd name="connsiteY30" fmla="*/ 1417637 h 1636712"/>
                <a:gd name="connsiteX31" fmla="*/ 2849270 w 7917035"/>
                <a:gd name="connsiteY31" fmla="*/ 1550987 h 1636712"/>
                <a:gd name="connsiteX32" fmla="*/ 2887370 w 7917035"/>
                <a:gd name="connsiteY32" fmla="*/ 1541462 h 1636712"/>
                <a:gd name="connsiteX33" fmla="*/ 2973095 w 7917035"/>
                <a:gd name="connsiteY33" fmla="*/ 1408112 h 1636712"/>
                <a:gd name="connsiteX34" fmla="*/ 3049295 w 7917035"/>
                <a:gd name="connsiteY34" fmla="*/ 1293812 h 1636712"/>
                <a:gd name="connsiteX35" fmla="*/ 3087395 w 7917035"/>
                <a:gd name="connsiteY35" fmla="*/ 1255712 h 1636712"/>
                <a:gd name="connsiteX36" fmla="*/ 3125495 w 7917035"/>
                <a:gd name="connsiteY36" fmla="*/ 1246187 h 1636712"/>
                <a:gd name="connsiteX37" fmla="*/ 3211220 w 7917035"/>
                <a:gd name="connsiteY37" fmla="*/ 1303337 h 1636712"/>
                <a:gd name="connsiteX38" fmla="*/ 3354095 w 7917035"/>
                <a:gd name="connsiteY38" fmla="*/ 1493837 h 1636712"/>
                <a:gd name="connsiteX39" fmla="*/ 3411245 w 7917035"/>
                <a:gd name="connsiteY39" fmla="*/ 1427162 h 1636712"/>
                <a:gd name="connsiteX40" fmla="*/ 3430295 w 7917035"/>
                <a:gd name="connsiteY40" fmla="*/ 1331912 h 1636712"/>
                <a:gd name="connsiteX41" fmla="*/ 3496970 w 7917035"/>
                <a:gd name="connsiteY41" fmla="*/ 1217612 h 1636712"/>
                <a:gd name="connsiteX42" fmla="*/ 3516020 w 7917035"/>
                <a:gd name="connsiteY42" fmla="*/ 1189037 h 1636712"/>
                <a:gd name="connsiteX43" fmla="*/ 3554120 w 7917035"/>
                <a:gd name="connsiteY43" fmla="*/ 1179512 h 1636712"/>
                <a:gd name="connsiteX44" fmla="*/ 3630320 w 7917035"/>
                <a:gd name="connsiteY44" fmla="*/ 1217612 h 1636712"/>
                <a:gd name="connsiteX45" fmla="*/ 3677945 w 7917035"/>
                <a:gd name="connsiteY45" fmla="*/ 1284287 h 1636712"/>
                <a:gd name="connsiteX46" fmla="*/ 3716045 w 7917035"/>
                <a:gd name="connsiteY46" fmla="*/ 1331912 h 1636712"/>
                <a:gd name="connsiteX47" fmla="*/ 3725570 w 7917035"/>
                <a:gd name="connsiteY47" fmla="*/ 1427162 h 1636712"/>
                <a:gd name="connsiteX48" fmla="*/ 3696995 w 7917035"/>
                <a:gd name="connsiteY48" fmla="*/ 1484312 h 1636712"/>
                <a:gd name="connsiteX49" fmla="*/ 3792245 w 7917035"/>
                <a:gd name="connsiteY49" fmla="*/ 1579562 h 1636712"/>
                <a:gd name="connsiteX50" fmla="*/ 3877970 w 7917035"/>
                <a:gd name="connsiteY50" fmla="*/ 1570037 h 1636712"/>
                <a:gd name="connsiteX51" fmla="*/ 4020845 w 7917035"/>
                <a:gd name="connsiteY51" fmla="*/ 1522412 h 1636712"/>
                <a:gd name="connsiteX52" fmla="*/ 4135145 w 7917035"/>
                <a:gd name="connsiteY52" fmla="*/ 1503362 h 1636712"/>
                <a:gd name="connsiteX53" fmla="*/ 4278020 w 7917035"/>
                <a:gd name="connsiteY53" fmla="*/ 1579562 h 1636712"/>
                <a:gd name="connsiteX54" fmla="*/ 4478045 w 7917035"/>
                <a:gd name="connsiteY54" fmla="*/ 1636712 h 1636712"/>
                <a:gd name="connsiteX55" fmla="*/ 4839995 w 7917035"/>
                <a:gd name="connsiteY55" fmla="*/ 1522412 h 1636712"/>
                <a:gd name="connsiteX56" fmla="*/ 5125745 w 7917035"/>
                <a:gd name="connsiteY56" fmla="*/ 1350962 h 1636712"/>
                <a:gd name="connsiteX57" fmla="*/ 5421020 w 7917035"/>
                <a:gd name="connsiteY57" fmla="*/ 1179512 h 1636712"/>
                <a:gd name="connsiteX58" fmla="*/ 5554370 w 7917035"/>
                <a:gd name="connsiteY58" fmla="*/ 1055687 h 1636712"/>
                <a:gd name="connsiteX59" fmla="*/ 6176549 w 7917035"/>
                <a:gd name="connsiteY59" fmla="*/ 1179512 h 1636712"/>
                <a:gd name="connsiteX60" fmla="*/ 7023736 w 7917035"/>
                <a:gd name="connsiteY60" fmla="*/ 1175190 h 1636712"/>
                <a:gd name="connsiteX61" fmla="*/ 7418141 w 7917035"/>
                <a:gd name="connsiteY61" fmla="*/ 55562 h 1636712"/>
                <a:gd name="connsiteX62" fmla="*/ 4030370 w 7917035"/>
                <a:gd name="connsiteY62" fmla="*/ 141287 h 1636712"/>
                <a:gd name="connsiteX63" fmla="*/ 36341 w 7917035"/>
                <a:gd name="connsiteY63" fmla="*/ 188912 h 1636712"/>
                <a:gd name="connsiteX0" fmla="*/ 36341 w 7418141"/>
                <a:gd name="connsiteY0" fmla="*/ 1889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1889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365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123031 w 7418141"/>
                <a:gd name="connsiteY62" fmla="*/ 232727 h 1636712"/>
                <a:gd name="connsiteX0" fmla="*/ 36341 w 7418141"/>
                <a:gd name="connsiteY0" fmla="*/ 0 h 1600200"/>
                <a:gd name="connsiteX1" fmla="*/ 406799 w 7418141"/>
                <a:gd name="connsiteY1" fmla="*/ 600075 h 1600200"/>
                <a:gd name="connsiteX2" fmla="*/ 817349 w 7418141"/>
                <a:gd name="connsiteY2" fmla="*/ 900553 h 1600200"/>
                <a:gd name="connsiteX3" fmla="*/ 963320 w 7418141"/>
                <a:gd name="connsiteY3" fmla="*/ 1333500 h 1600200"/>
                <a:gd name="connsiteX4" fmla="*/ 1049045 w 7418141"/>
                <a:gd name="connsiteY4" fmla="*/ 1371600 h 1600200"/>
                <a:gd name="connsiteX5" fmla="*/ 1220495 w 7418141"/>
                <a:gd name="connsiteY5" fmla="*/ 1352550 h 1600200"/>
                <a:gd name="connsiteX6" fmla="*/ 1268120 w 7418141"/>
                <a:gd name="connsiteY6" fmla="*/ 1323975 h 1600200"/>
                <a:gd name="connsiteX7" fmla="*/ 1287170 w 7418141"/>
                <a:gd name="connsiteY7" fmla="*/ 1228725 h 1600200"/>
                <a:gd name="connsiteX8" fmla="*/ 1353845 w 7418141"/>
                <a:gd name="connsiteY8" fmla="*/ 1247775 h 1600200"/>
                <a:gd name="connsiteX9" fmla="*/ 1382420 w 7418141"/>
                <a:gd name="connsiteY9" fmla="*/ 1257300 h 1600200"/>
                <a:gd name="connsiteX10" fmla="*/ 1430045 w 7418141"/>
                <a:gd name="connsiteY10" fmla="*/ 1219200 h 1600200"/>
                <a:gd name="connsiteX11" fmla="*/ 1468145 w 7418141"/>
                <a:gd name="connsiteY11" fmla="*/ 1200150 h 1600200"/>
                <a:gd name="connsiteX12" fmla="*/ 1553870 w 7418141"/>
                <a:gd name="connsiteY12" fmla="*/ 1123950 h 1600200"/>
                <a:gd name="connsiteX13" fmla="*/ 1620545 w 7418141"/>
                <a:gd name="connsiteY13" fmla="*/ 1028700 h 1600200"/>
                <a:gd name="connsiteX14" fmla="*/ 1687220 w 7418141"/>
                <a:gd name="connsiteY14" fmla="*/ 1066800 h 1600200"/>
                <a:gd name="connsiteX15" fmla="*/ 1811045 w 7418141"/>
                <a:gd name="connsiteY15" fmla="*/ 1171575 h 1600200"/>
                <a:gd name="connsiteX16" fmla="*/ 1849145 w 7418141"/>
                <a:gd name="connsiteY16" fmla="*/ 1228725 h 1600200"/>
                <a:gd name="connsiteX17" fmla="*/ 1963445 w 7418141"/>
                <a:gd name="connsiteY17" fmla="*/ 1295400 h 1600200"/>
                <a:gd name="connsiteX18" fmla="*/ 2058695 w 7418141"/>
                <a:gd name="connsiteY18" fmla="*/ 1257300 h 1600200"/>
                <a:gd name="connsiteX19" fmla="*/ 2077745 w 7418141"/>
                <a:gd name="connsiteY19" fmla="*/ 1209675 h 1600200"/>
                <a:gd name="connsiteX20" fmla="*/ 2249195 w 7418141"/>
                <a:gd name="connsiteY20" fmla="*/ 1162050 h 1600200"/>
                <a:gd name="connsiteX21" fmla="*/ 2363495 w 7418141"/>
                <a:gd name="connsiteY21" fmla="*/ 1209675 h 1600200"/>
                <a:gd name="connsiteX22" fmla="*/ 2382545 w 7418141"/>
                <a:gd name="connsiteY22" fmla="*/ 1257300 h 1600200"/>
                <a:gd name="connsiteX23" fmla="*/ 2430170 w 7418141"/>
                <a:gd name="connsiteY23" fmla="*/ 1276350 h 1600200"/>
                <a:gd name="connsiteX24" fmla="*/ 2534945 w 7418141"/>
                <a:gd name="connsiteY24" fmla="*/ 1266825 h 1600200"/>
                <a:gd name="connsiteX25" fmla="*/ 2658770 w 7418141"/>
                <a:gd name="connsiteY25" fmla="*/ 1114425 h 1600200"/>
                <a:gd name="connsiteX26" fmla="*/ 2744495 w 7418141"/>
                <a:gd name="connsiteY26" fmla="*/ 1076325 h 1600200"/>
                <a:gd name="connsiteX27" fmla="*/ 2801645 w 7418141"/>
                <a:gd name="connsiteY27" fmla="*/ 1143000 h 1600200"/>
                <a:gd name="connsiteX28" fmla="*/ 2820695 w 7418141"/>
                <a:gd name="connsiteY28" fmla="*/ 1181100 h 1600200"/>
                <a:gd name="connsiteX29" fmla="*/ 2896895 w 7418141"/>
                <a:gd name="connsiteY29" fmla="*/ 1209675 h 1600200"/>
                <a:gd name="connsiteX30" fmla="*/ 2868320 w 7418141"/>
                <a:gd name="connsiteY30" fmla="*/ 1381125 h 1600200"/>
                <a:gd name="connsiteX31" fmla="*/ 2849270 w 7418141"/>
                <a:gd name="connsiteY31" fmla="*/ 1514475 h 1600200"/>
                <a:gd name="connsiteX32" fmla="*/ 2887370 w 7418141"/>
                <a:gd name="connsiteY32" fmla="*/ 1504950 h 1600200"/>
                <a:gd name="connsiteX33" fmla="*/ 2973095 w 7418141"/>
                <a:gd name="connsiteY33" fmla="*/ 1371600 h 1600200"/>
                <a:gd name="connsiteX34" fmla="*/ 3049295 w 7418141"/>
                <a:gd name="connsiteY34" fmla="*/ 1257300 h 1600200"/>
                <a:gd name="connsiteX35" fmla="*/ 3087395 w 7418141"/>
                <a:gd name="connsiteY35" fmla="*/ 1219200 h 1600200"/>
                <a:gd name="connsiteX36" fmla="*/ 3125495 w 7418141"/>
                <a:gd name="connsiteY36" fmla="*/ 1209675 h 1600200"/>
                <a:gd name="connsiteX37" fmla="*/ 3211220 w 7418141"/>
                <a:gd name="connsiteY37" fmla="*/ 1266825 h 1600200"/>
                <a:gd name="connsiteX38" fmla="*/ 3354095 w 7418141"/>
                <a:gd name="connsiteY38" fmla="*/ 1457325 h 1600200"/>
                <a:gd name="connsiteX39" fmla="*/ 3411245 w 7418141"/>
                <a:gd name="connsiteY39" fmla="*/ 1390650 h 1600200"/>
                <a:gd name="connsiteX40" fmla="*/ 3430295 w 7418141"/>
                <a:gd name="connsiteY40" fmla="*/ 1295400 h 1600200"/>
                <a:gd name="connsiteX41" fmla="*/ 3496970 w 7418141"/>
                <a:gd name="connsiteY41" fmla="*/ 1181100 h 1600200"/>
                <a:gd name="connsiteX42" fmla="*/ 3516020 w 7418141"/>
                <a:gd name="connsiteY42" fmla="*/ 1152525 h 1600200"/>
                <a:gd name="connsiteX43" fmla="*/ 3554120 w 7418141"/>
                <a:gd name="connsiteY43" fmla="*/ 1143000 h 1600200"/>
                <a:gd name="connsiteX44" fmla="*/ 3630320 w 7418141"/>
                <a:gd name="connsiteY44" fmla="*/ 1181100 h 1600200"/>
                <a:gd name="connsiteX45" fmla="*/ 3677945 w 7418141"/>
                <a:gd name="connsiteY45" fmla="*/ 1247775 h 1600200"/>
                <a:gd name="connsiteX46" fmla="*/ 3716045 w 7418141"/>
                <a:gd name="connsiteY46" fmla="*/ 1295400 h 1600200"/>
                <a:gd name="connsiteX47" fmla="*/ 3725570 w 7418141"/>
                <a:gd name="connsiteY47" fmla="*/ 1390650 h 1600200"/>
                <a:gd name="connsiteX48" fmla="*/ 3696995 w 7418141"/>
                <a:gd name="connsiteY48" fmla="*/ 1447800 h 1600200"/>
                <a:gd name="connsiteX49" fmla="*/ 3792245 w 7418141"/>
                <a:gd name="connsiteY49" fmla="*/ 1543050 h 1600200"/>
                <a:gd name="connsiteX50" fmla="*/ 3877970 w 7418141"/>
                <a:gd name="connsiteY50" fmla="*/ 1533525 h 1600200"/>
                <a:gd name="connsiteX51" fmla="*/ 4020845 w 7418141"/>
                <a:gd name="connsiteY51" fmla="*/ 1485900 h 1600200"/>
                <a:gd name="connsiteX52" fmla="*/ 4135145 w 7418141"/>
                <a:gd name="connsiteY52" fmla="*/ 1466850 h 1600200"/>
                <a:gd name="connsiteX53" fmla="*/ 4278020 w 7418141"/>
                <a:gd name="connsiteY53" fmla="*/ 1543050 h 1600200"/>
                <a:gd name="connsiteX54" fmla="*/ 4478045 w 7418141"/>
                <a:gd name="connsiteY54" fmla="*/ 1600200 h 1600200"/>
                <a:gd name="connsiteX55" fmla="*/ 4839995 w 7418141"/>
                <a:gd name="connsiteY55" fmla="*/ 1485900 h 1600200"/>
                <a:gd name="connsiteX56" fmla="*/ 5125745 w 7418141"/>
                <a:gd name="connsiteY56" fmla="*/ 1314450 h 1600200"/>
                <a:gd name="connsiteX57" fmla="*/ 5421020 w 7418141"/>
                <a:gd name="connsiteY57" fmla="*/ 1143000 h 1600200"/>
                <a:gd name="connsiteX58" fmla="*/ 5554370 w 7418141"/>
                <a:gd name="connsiteY58" fmla="*/ 1019175 h 1600200"/>
                <a:gd name="connsiteX59" fmla="*/ 6176549 w 7418141"/>
                <a:gd name="connsiteY59" fmla="*/ 1143000 h 1600200"/>
                <a:gd name="connsiteX60" fmla="*/ 7023736 w 7418141"/>
                <a:gd name="connsiteY60" fmla="*/ 1138678 h 1600200"/>
                <a:gd name="connsiteX61" fmla="*/ 7418141 w 7418141"/>
                <a:gd name="connsiteY61" fmla="*/ 1905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18141" h="1600200">
                  <a:moveTo>
                    <a:pt x="36341" y="0"/>
                  </a:moveTo>
                  <a:cubicBezTo>
                    <a:pt x="43600" y="80963"/>
                    <a:pt x="0" y="133009"/>
                    <a:pt x="406799" y="600075"/>
                  </a:cubicBezTo>
                  <a:cubicBezTo>
                    <a:pt x="498358" y="724767"/>
                    <a:pt x="724596" y="778316"/>
                    <a:pt x="817349" y="900553"/>
                  </a:cubicBezTo>
                  <a:cubicBezTo>
                    <a:pt x="831636" y="973578"/>
                    <a:pt x="937574" y="1254992"/>
                    <a:pt x="963320" y="1333500"/>
                  </a:cubicBezTo>
                  <a:lnTo>
                    <a:pt x="1049045" y="1371600"/>
                  </a:lnTo>
                  <a:cubicBezTo>
                    <a:pt x="1106195" y="1365250"/>
                    <a:pt x="1164306" y="1364765"/>
                    <a:pt x="1220495" y="1352550"/>
                  </a:cubicBezTo>
                  <a:cubicBezTo>
                    <a:pt x="1238586" y="1348617"/>
                    <a:pt x="1259343" y="1340275"/>
                    <a:pt x="1268120" y="1323975"/>
                  </a:cubicBezTo>
                  <a:cubicBezTo>
                    <a:pt x="1283471" y="1295466"/>
                    <a:pt x="1280820" y="1260475"/>
                    <a:pt x="1287170" y="1228725"/>
                  </a:cubicBezTo>
                  <a:lnTo>
                    <a:pt x="1353845" y="1247775"/>
                  </a:lnTo>
                  <a:cubicBezTo>
                    <a:pt x="1363462" y="1250660"/>
                    <a:pt x="1373019" y="1260825"/>
                    <a:pt x="1382420" y="1257300"/>
                  </a:cubicBezTo>
                  <a:cubicBezTo>
                    <a:pt x="1401455" y="1250162"/>
                    <a:pt x="1413129" y="1230477"/>
                    <a:pt x="1430045" y="1219200"/>
                  </a:cubicBezTo>
                  <a:cubicBezTo>
                    <a:pt x="1441859" y="1211324"/>
                    <a:pt x="1457057" y="1209020"/>
                    <a:pt x="1468145" y="1200150"/>
                  </a:cubicBezTo>
                  <a:cubicBezTo>
                    <a:pt x="1631257" y="1069661"/>
                    <a:pt x="1461293" y="1185668"/>
                    <a:pt x="1553870" y="1123950"/>
                  </a:cubicBezTo>
                  <a:cubicBezTo>
                    <a:pt x="1576095" y="1092200"/>
                    <a:pt x="1584923" y="1043967"/>
                    <a:pt x="1620545" y="1028700"/>
                  </a:cubicBezTo>
                  <a:cubicBezTo>
                    <a:pt x="1644073" y="1018617"/>
                    <a:pt x="1666742" y="1051441"/>
                    <a:pt x="1687220" y="1066800"/>
                  </a:cubicBezTo>
                  <a:cubicBezTo>
                    <a:pt x="1730475" y="1099241"/>
                    <a:pt x="1772813" y="1133343"/>
                    <a:pt x="1811045" y="1171575"/>
                  </a:cubicBezTo>
                  <a:cubicBezTo>
                    <a:pt x="1827234" y="1187764"/>
                    <a:pt x="1832956" y="1212536"/>
                    <a:pt x="1849145" y="1228725"/>
                  </a:cubicBezTo>
                  <a:cubicBezTo>
                    <a:pt x="1906927" y="1286507"/>
                    <a:pt x="1906455" y="1281152"/>
                    <a:pt x="1963445" y="1295400"/>
                  </a:cubicBezTo>
                  <a:cubicBezTo>
                    <a:pt x="1995195" y="1282700"/>
                    <a:pt x="2031338" y="1277817"/>
                    <a:pt x="2058695" y="1257300"/>
                  </a:cubicBezTo>
                  <a:cubicBezTo>
                    <a:pt x="2072373" y="1247041"/>
                    <a:pt x="2063687" y="1219407"/>
                    <a:pt x="2077745" y="1209675"/>
                  </a:cubicBezTo>
                  <a:cubicBezTo>
                    <a:pt x="2128323" y="1174659"/>
                    <a:pt x="2191219" y="1170332"/>
                    <a:pt x="2249195" y="1162050"/>
                  </a:cubicBezTo>
                  <a:cubicBezTo>
                    <a:pt x="2287295" y="1177925"/>
                    <a:pt x="2329908" y="1185684"/>
                    <a:pt x="2363495" y="1209675"/>
                  </a:cubicBezTo>
                  <a:cubicBezTo>
                    <a:pt x="2377408" y="1219613"/>
                    <a:pt x="2370455" y="1245210"/>
                    <a:pt x="2382545" y="1257300"/>
                  </a:cubicBezTo>
                  <a:cubicBezTo>
                    <a:pt x="2394635" y="1269390"/>
                    <a:pt x="2414295" y="1270000"/>
                    <a:pt x="2430170" y="1276350"/>
                  </a:cubicBezTo>
                  <a:cubicBezTo>
                    <a:pt x="2465095" y="1273175"/>
                    <a:pt x="2503252" y="1281838"/>
                    <a:pt x="2534945" y="1266825"/>
                  </a:cubicBezTo>
                  <a:cubicBezTo>
                    <a:pt x="2653542" y="1210648"/>
                    <a:pt x="2574415" y="1186729"/>
                    <a:pt x="2658770" y="1114425"/>
                  </a:cubicBezTo>
                  <a:cubicBezTo>
                    <a:pt x="2682512" y="1094075"/>
                    <a:pt x="2715920" y="1089025"/>
                    <a:pt x="2744495" y="1076325"/>
                  </a:cubicBezTo>
                  <a:cubicBezTo>
                    <a:pt x="2763545" y="1098550"/>
                    <a:pt x="2784428" y="1119327"/>
                    <a:pt x="2801645" y="1143000"/>
                  </a:cubicBezTo>
                  <a:cubicBezTo>
                    <a:pt x="2809996" y="1154483"/>
                    <a:pt x="2809063" y="1172957"/>
                    <a:pt x="2820695" y="1181100"/>
                  </a:cubicBezTo>
                  <a:cubicBezTo>
                    <a:pt x="2842918" y="1196656"/>
                    <a:pt x="2871495" y="1200150"/>
                    <a:pt x="2896895" y="1209675"/>
                  </a:cubicBezTo>
                  <a:cubicBezTo>
                    <a:pt x="2887370" y="1266825"/>
                    <a:pt x="2894231" y="1329303"/>
                    <a:pt x="2868320" y="1381125"/>
                  </a:cubicBezTo>
                  <a:cubicBezTo>
                    <a:pt x="2797492" y="1522781"/>
                    <a:pt x="2682594" y="1440397"/>
                    <a:pt x="2849270" y="1514475"/>
                  </a:cubicBezTo>
                  <a:cubicBezTo>
                    <a:pt x="2861970" y="1511300"/>
                    <a:pt x="2877684" y="1513756"/>
                    <a:pt x="2887370" y="1504950"/>
                  </a:cubicBezTo>
                  <a:cubicBezTo>
                    <a:pt x="2980536" y="1420253"/>
                    <a:pt x="2933046" y="1445976"/>
                    <a:pt x="2973095" y="1371600"/>
                  </a:cubicBezTo>
                  <a:cubicBezTo>
                    <a:pt x="2985540" y="1348488"/>
                    <a:pt x="3025853" y="1284091"/>
                    <a:pt x="3049295" y="1257300"/>
                  </a:cubicBezTo>
                  <a:cubicBezTo>
                    <a:pt x="3061122" y="1243783"/>
                    <a:pt x="3072165" y="1228719"/>
                    <a:pt x="3087395" y="1219200"/>
                  </a:cubicBezTo>
                  <a:cubicBezTo>
                    <a:pt x="3098496" y="1212262"/>
                    <a:pt x="3112795" y="1212850"/>
                    <a:pt x="3125495" y="1209675"/>
                  </a:cubicBezTo>
                  <a:cubicBezTo>
                    <a:pt x="3154070" y="1228725"/>
                    <a:pt x="3188605" y="1240979"/>
                    <a:pt x="3211220" y="1266825"/>
                  </a:cubicBezTo>
                  <a:cubicBezTo>
                    <a:pt x="3422357" y="1508125"/>
                    <a:pt x="3253289" y="1390121"/>
                    <a:pt x="3354095" y="1457325"/>
                  </a:cubicBezTo>
                  <a:cubicBezTo>
                    <a:pt x="3364886" y="1446534"/>
                    <a:pt x="3404798" y="1411604"/>
                    <a:pt x="3411245" y="1390650"/>
                  </a:cubicBezTo>
                  <a:cubicBezTo>
                    <a:pt x="3420767" y="1359703"/>
                    <a:pt x="3418035" y="1325368"/>
                    <a:pt x="3430295" y="1295400"/>
                  </a:cubicBezTo>
                  <a:cubicBezTo>
                    <a:pt x="3446996" y="1254576"/>
                    <a:pt x="3474276" y="1218923"/>
                    <a:pt x="3496970" y="1181100"/>
                  </a:cubicBezTo>
                  <a:cubicBezTo>
                    <a:pt x="3502860" y="1171284"/>
                    <a:pt x="3506495" y="1158875"/>
                    <a:pt x="3516020" y="1152525"/>
                  </a:cubicBezTo>
                  <a:cubicBezTo>
                    <a:pt x="3526912" y="1145263"/>
                    <a:pt x="3541420" y="1146175"/>
                    <a:pt x="3554120" y="1143000"/>
                  </a:cubicBezTo>
                  <a:cubicBezTo>
                    <a:pt x="3579520" y="1155700"/>
                    <a:pt x="3608641" y="1162756"/>
                    <a:pt x="3630320" y="1181100"/>
                  </a:cubicBezTo>
                  <a:cubicBezTo>
                    <a:pt x="3651170" y="1198742"/>
                    <a:pt x="3661558" y="1225925"/>
                    <a:pt x="3677945" y="1247775"/>
                  </a:cubicBezTo>
                  <a:cubicBezTo>
                    <a:pt x="3690143" y="1264039"/>
                    <a:pt x="3703345" y="1279525"/>
                    <a:pt x="3716045" y="1295400"/>
                  </a:cubicBezTo>
                  <a:cubicBezTo>
                    <a:pt x="3719220" y="1327150"/>
                    <a:pt x="3729528" y="1358988"/>
                    <a:pt x="3725570" y="1390650"/>
                  </a:cubicBezTo>
                  <a:cubicBezTo>
                    <a:pt x="3722928" y="1411784"/>
                    <a:pt x="3692818" y="1426915"/>
                    <a:pt x="3696995" y="1447800"/>
                  </a:cubicBezTo>
                  <a:cubicBezTo>
                    <a:pt x="3713945" y="1532552"/>
                    <a:pt x="3738919" y="1529718"/>
                    <a:pt x="3792245" y="1543050"/>
                  </a:cubicBezTo>
                  <a:cubicBezTo>
                    <a:pt x="3820820" y="1539875"/>
                    <a:pt x="3850078" y="1540498"/>
                    <a:pt x="3877970" y="1533525"/>
                  </a:cubicBezTo>
                  <a:cubicBezTo>
                    <a:pt x="3926672" y="1521349"/>
                    <a:pt x="3971327" y="1494153"/>
                    <a:pt x="4020845" y="1485900"/>
                  </a:cubicBezTo>
                  <a:lnTo>
                    <a:pt x="4135145" y="1466850"/>
                  </a:lnTo>
                  <a:cubicBezTo>
                    <a:pt x="4248833" y="1504746"/>
                    <a:pt x="4134614" y="1461104"/>
                    <a:pt x="4278020" y="1543050"/>
                  </a:cubicBezTo>
                  <a:cubicBezTo>
                    <a:pt x="4322934" y="1568715"/>
                    <a:pt x="4466258" y="1597253"/>
                    <a:pt x="4478045" y="1600200"/>
                  </a:cubicBezTo>
                  <a:cubicBezTo>
                    <a:pt x="4634748" y="1567210"/>
                    <a:pt x="4695981" y="1566280"/>
                    <a:pt x="4839995" y="1485900"/>
                  </a:cubicBezTo>
                  <a:cubicBezTo>
                    <a:pt x="5203727" y="1282887"/>
                    <a:pt x="4955747" y="1371116"/>
                    <a:pt x="5125745" y="1314450"/>
                  </a:cubicBezTo>
                  <a:cubicBezTo>
                    <a:pt x="5495764" y="970860"/>
                    <a:pt x="5019627" y="1376067"/>
                    <a:pt x="5421020" y="1143000"/>
                  </a:cubicBezTo>
                  <a:cubicBezTo>
                    <a:pt x="5473477" y="1112541"/>
                    <a:pt x="5505313" y="1054852"/>
                    <a:pt x="5554370" y="1019175"/>
                  </a:cubicBezTo>
                  <a:cubicBezTo>
                    <a:pt x="5680425" y="927499"/>
                    <a:pt x="6176549" y="1143000"/>
                    <a:pt x="6176549" y="1143000"/>
                  </a:cubicBezTo>
                  <a:cubicBezTo>
                    <a:pt x="6241268" y="1099417"/>
                    <a:pt x="6816804" y="1326003"/>
                    <a:pt x="7023736" y="1138678"/>
                  </a:cubicBezTo>
                  <a:lnTo>
                    <a:pt x="7418141" y="1905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 name="Group 22"/>
          <p:cNvGrpSpPr/>
          <p:nvPr/>
        </p:nvGrpSpPr>
        <p:grpSpPr>
          <a:xfrm>
            <a:off x="2066925" y="933450"/>
            <a:ext cx="6391275" cy="5934075"/>
            <a:chOff x="2066925" y="933450"/>
            <a:chExt cx="6391275" cy="5934075"/>
          </a:xfrm>
        </p:grpSpPr>
        <p:sp>
          <p:nvSpPr>
            <p:cNvPr id="24" name="Freeform 23"/>
            <p:cNvSpPr/>
            <p:nvPr/>
          </p:nvSpPr>
          <p:spPr>
            <a:xfrm>
              <a:off x="2085975" y="1076325"/>
              <a:ext cx="1628775" cy="704850"/>
            </a:xfrm>
            <a:custGeom>
              <a:avLst/>
              <a:gdLst>
                <a:gd name="connsiteX0" fmla="*/ 0 w 1628775"/>
                <a:gd name="connsiteY0" fmla="*/ 457200 h 704850"/>
                <a:gd name="connsiteX1" fmla="*/ 219075 w 1628775"/>
                <a:gd name="connsiteY1" fmla="*/ 514350 h 704850"/>
                <a:gd name="connsiteX2" fmla="*/ 238125 w 1628775"/>
                <a:gd name="connsiteY2" fmla="*/ 542925 h 704850"/>
                <a:gd name="connsiteX3" fmla="*/ 257175 w 1628775"/>
                <a:gd name="connsiteY3" fmla="*/ 609600 h 704850"/>
                <a:gd name="connsiteX4" fmla="*/ 266700 w 1628775"/>
                <a:gd name="connsiteY4" fmla="*/ 657225 h 704850"/>
                <a:gd name="connsiteX5" fmla="*/ 390525 w 1628775"/>
                <a:gd name="connsiteY5" fmla="*/ 704850 h 704850"/>
                <a:gd name="connsiteX6" fmla="*/ 476250 w 1628775"/>
                <a:gd name="connsiteY6" fmla="*/ 619125 h 704850"/>
                <a:gd name="connsiteX7" fmla="*/ 590550 w 1628775"/>
                <a:gd name="connsiteY7" fmla="*/ 638175 h 704850"/>
                <a:gd name="connsiteX8" fmla="*/ 657225 w 1628775"/>
                <a:gd name="connsiteY8" fmla="*/ 647700 h 704850"/>
                <a:gd name="connsiteX9" fmla="*/ 714375 w 1628775"/>
                <a:gd name="connsiteY9" fmla="*/ 628650 h 704850"/>
                <a:gd name="connsiteX10" fmla="*/ 904875 w 1628775"/>
                <a:gd name="connsiteY10" fmla="*/ 609600 h 704850"/>
                <a:gd name="connsiteX11" fmla="*/ 1000125 w 1628775"/>
                <a:gd name="connsiteY11" fmla="*/ 523875 h 704850"/>
                <a:gd name="connsiteX12" fmla="*/ 942975 w 1628775"/>
                <a:gd name="connsiteY12" fmla="*/ 457200 h 704850"/>
                <a:gd name="connsiteX13" fmla="*/ 923925 w 1628775"/>
                <a:gd name="connsiteY13" fmla="*/ 419100 h 704850"/>
                <a:gd name="connsiteX14" fmla="*/ 885825 w 1628775"/>
                <a:gd name="connsiteY14" fmla="*/ 361950 h 704850"/>
                <a:gd name="connsiteX15" fmla="*/ 876300 w 1628775"/>
                <a:gd name="connsiteY15" fmla="*/ 333375 h 704850"/>
                <a:gd name="connsiteX16" fmla="*/ 857250 w 1628775"/>
                <a:gd name="connsiteY16" fmla="*/ 285750 h 704850"/>
                <a:gd name="connsiteX17" fmla="*/ 971550 w 1628775"/>
                <a:gd name="connsiteY17" fmla="*/ 247650 h 704850"/>
                <a:gd name="connsiteX18" fmla="*/ 1000125 w 1628775"/>
                <a:gd name="connsiteY18" fmla="*/ 209550 h 704850"/>
                <a:gd name="connsiteX19" fmla="*/ 1095375 w 1628775"/>
                <a:gd name="connsiteY19" fmla="*/ 142875 h 704850"/>
                <a:gd name="connsiteX20" fmla="*/ 1104900 w 1628775"/>
                <a:gd name="connsiteY20" fmla="*/ 114300 h 704850"/>
                <a:gd name="connsiteX21" fmla="*/ 1114425 w 1628775"/>
                <a:gd name="connsiteY21" fmla="*/ 76200 h 704850"/>
                <a:gd name="connsiteX22" fmla="*/ 1162050 w 1628775"/>
                <a:gd name="connsiteY22" fmla="*/ 47625 h 704850"/>
                <a:gd name="connsiteX23" fmla="*/ 1266825 w 1628775"/>
                <a:gd name="connsiteY23" fmla="*/ 0 h 704850"/>
                <a:gd name="connsiteX24" fmla="*/ 1343025 w 1628775"/>
                <a:gd name="connsiteY24" fmla="*/ 9525 h 704850"/>
                <a:gd name="connsiteX25" fmla="*/ 1428750 w 1628775"/>
                <a:gd name="connsiteY25" fmla="*/ 85725 h 704850"/>
                <a:gd name="connsiteX26" fmla="*/ 1543050 w 1628775"/>
                <a:gd name="connsiteY26" fmla="*/ 123825 h 704850"/>
                <a:gd name="connsiteX27" fmla="*/ 1628775 w 1628775"/>
                <a:gd name="connsiteY27" fmla="*/ 6667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8775" h="704850">
                  <a:moveTo>
                    <a:pt x="0" y="457200"/>
                  </a:moveTo>
                  <a:cubicBezTo>
                    <a:pt x="73025" y="476250"/>
                    <a:pt x="148067" y="488787"/>
                    <a:pt x="219075" y="514350"/>
                  </a:cubicBezTo>
                  <a:cubicBezTo>
                    <a:pt x="229846" y="518228"/>
                    <a:pt x="233873" y="532296"/>
                    <a:pt x="238125" y="542925"/>
                  </a:cubicBezTo>
                  <a:cubicBezTo>
                    <a:pt x="246709" y="564386"/>
                    <a:pt x="251569" y="587176"/>
                    <a:pt x="257175" y="609600"/>
                  </a:cubicBezTo>
                  <a:cubicBezTo>
                    <a:pt x="261102" y="625306"/>
                    <a:pt x="256761" y="644446"/>
                    <a:pt x="266700" y="657225"/>
                  </a:cubicBezTo>
                  <a:cubicBezTo>
                    <a:pt x="301455" y="701911"/>
                    <a:pt x="341462" y="697841"/>
                    <a:pt x="390525" y="704850"/>
                  </a:cubicBezTo>
                  <a:cubicBezTo>
                    <a:pt x="403060" y="689181"/>
                    <a:pt x="451015" y="622094"/>
                    <a:pt x="476250" y="619125"/>
                  </a:cubicBezTo>
                  <a:cubicBezTo>
                    <a:pt x="514611" y="614612"/>
                    <a:pt x="552397" y="632151"/>
                    <a:pt x="590550" y="638175"/>
                  </a:cubicBezTo>
                  <a:cubicBezTo>
                    <a:pt x="612726" y="641676"/>
                    <a:pt x="635000" y="644525"/>
                    <a:pt x="657225" y="647700"/>
                  </a:cubicBezTo>
                  <a:cubicBezTo>
                    <a:pt x="676275" y="641350"/>
                    <a:pt x="694684" y="632588"/>
                    <a:pt x="714375" y="628650"/>
                  </a:cubicBezTo>
                  <a:cubicBezTo>
                    <a:pt x="736705" y="624184"/>
                    <a:pt x="891308" y="610833"/>
                    <a:pt x="904875" y="609600"/>
                  </a:cubicBezTo>
                  <a:cubicBezTo>
                    <a:pt x="931652" y="598124"/>
                    <a:pt x="1013123" y="580201"/>
                    <a:pt x="1000125" y="523875"/>
                  </a:cubicBezTo>
                  <a:cubicBezTo>
                    <a:pt x="993543" y="495353"/>
                    <a:pt x="960192" y="480873"/>
                    <a:pt x="942975" y="457200"/>
                  </a:cubicBezTo>
                  <a:cubicBezTo>
                    <a:pt x="934624" y="445717"/>
                    <a:pt x="931230" y="431276"/>
                    <a:pt x="923925" y="419100"/>
                  </a:cubicBezTo>
                  <a:cubicBezTo>
                    <a:pt x="912145" y="399467"/>
                    <a:pt x="896944" y="381964"/>
                    <a:pt x="885825" y="361950"/>
                  </a:cubicBezTo>
                  <a:cubicBezTo>
                    <a:pt x="880949" y="353173"/>
                    <a:pt x="879825" y="342776"/>
                    <a:pt x="876300" y="333375"/>
                  </a:cubicBezTo>
                  <a:cubicBezTo>
                    <a:pt x="870297" y="317366"/>
                    <a:pt x="863600" y="301625"/>
                    <a:pt x="857250" y="285750"/>
                  </a:cubicBezTo>
                  <a:cubicBezTo>
                    <a:pt x="895350" y="273050"/>
                    <a:pt x="936114" y="266549"/>
                    <a:pt x="971550" y="247650"/>
                  </a:cubicBezTo>
                  <a:cubicBezTo>
                    <a:pt x="985557" y="240179"/>
                    <a:pt x="988006" y="219804"/>
                    <a:pt x="1000125" y="209550"/>
                  </a:cubicBezTo>
                  <a:cubicBezTo>
                    <a:pt x="1029711" y="184516"/>
                    <a:pt x="1063625" y="165100"/>
                    <a:pt x="1095375" y="142875"/>
                  </a:cubicBezTo>
                  <a:cubicBezTo>
                    <a:pt x="1098550" y="133350"/>
                    <a:pt x="1102142" y="123954"/>
                    <a:pt x="1104900" y="114300"/>
                  </a:cubicBezTo>
                  <a:cubicBezTo>
                    <a:pt x="1108496" y="101713"/>
                    <a:pt x="1105906" y="86139"/>
                    <a:pt x="1114425" y="76200"/>
                  </a:cubicBezTo>
                  <a:cubicBezTo>
                    <a:pt x="1126473" y="62144"/>
                    <a:pt x="1146646" y="57894"/>
                    <a:pt x="1162050" y="47625"/>
                  </a:cubicBezTo>
                  <a:cubicBezTo>
                    <a:pt x="1231021" y="1644"/>
                    <a:pt x="1166861" y="28561"/>
                    <a:pt x="1266825" y="0"/>
                  </a:cubicBezTo>
                  <a:cubicBezTo>
                    <a:pt x="1292225" y="3175"/>
                    <a:pt x="1318559" y="1997"/>
                    <a:pt x="1343025" y="9525"/>
                  </a:cubicBezTo>
                  <a:cubicBezTo>
                    <a:pt x="1410795" y="30377"/>
                    <a:pt x="1376106" y="43610"/>
                    <a:pt x="1428750" y="85725"/>
                  </a:cubicBezTo>
                  <a:cubicBezTo>
                    <a:pt x="1467920" y="117061"/>
                    <a:pt x="1496858" y="116126"/>
                    <a:pt x="1543050" y="123825"/>
                  </a:cubicBezTo>
                  <a:lnTo>
                    <a:pt x="1628775" y="6667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095625" y="1381008"/>
              <a:ext cx="1876425" cy="1209792"/>
            </a:xfrm>
            <a:custGeom>
              <a:avLst/>
              <a:gdLst>
                <a:gd name="connsiteX0" fmla="*/ 0 w 1876425"/>
                <a:gd name="connsiteY0" fmla="*/ 238242 h 1209792"/>
                <a:gd name="connsiteX1" fmla="*/ 371475 w 1876425"/>
                <a:gd name="connsiteY1" fmla="*/ 9642 h 1209792"/>
                <a:gd name="connsiteX2" fmla="*/ 447675 w 1876425"/>
                <a:gd name="connsiteY2" fmla="*/ 28692 h 1209792"/>
                <a:gd name="connsiteX3" fmla="*/ 485775 w 1876425"/>
                <a:gd name="connsiteY3" fmla="*/ 76317 h 1209792"/>
                <a:gd name="connsiteX4" fmla="*/ 514350 w 1876425"/>
                <a:gd name="connsiteY4" fmla="*/ 171567 h 1209792"/>
                <a:gd name="connsiteX5" fmla="*/ 533400 w 1876425"/>
                <a:gd name="connsiteY5" fmla="*/ 257292 h 1209792"/>
                <a:gd name="connsiteX6" fmla="*/ 581025 w 1876425"/>
                <a:gd name="connsiteY6" fmla="*/ 323967 h 1209792"/>
                <a:gd name="connsiteX7" fmla="*/ 590550 w 1876425"/>
                <a:gd name="connsiteY7" fmla="*/ 352542 h 1209792"/>
                <a:gd name="connsiteX8" fmla="*/ 561975 w 1876425"/>
                <a:gd name="connsiteY8" fmla="*/ 409692 h 1209792"/>
                <a:gd name="connsiteX9" fmla="*/ 466725 w 1876425"/>
                <a:gd name="connsiteY9" fmla="*/ 543042 h 1209792"/>
                <a:gd name="connsiteX10" fmla="*/ 466725 w 1876425"/>
                <a:gd name="connsiteY10" fmla="*/ 771642 h 1209792"/>
                <a:gd name="connsiteX11" fmla="*/ 514350 w 1876425"/>
                <a:gd name="connsiteY11" fmla="*/ 857367 h 1209792"/>
                <a:gd name="connsiteX12" fmla="*/ 571500 w 1876425"/>
                <a:gd name="connsiteY12" fmla="*/ 1009767 h 1209792"/>
                <a:gd name="connsiteX13" fmla="*/ 638175 w 1876425"/>
                <a:gd name="connsiteY13" fmla="*/ 1085967 h 1209792"/>
                <a:gd name="connsiteX14" fmla="*/ 781050 w 1876425"/>
                <a:gd name="connsiteY14" fmla="*/ 1171692 h 1209792"/>
                <a:gd name="connsiteX15" fmla="*/ 866775 w 1876425"/>
                <a:gd name="connsiteY15" fmla="*/ 1200267 h 1209792"/>
                <a:gd name="connsiteX16" fmla="*/ 990600 w 1876425"/>
                <a:gd name="connsiteY16" fmla="*/ 1209792 h 1209792"/>
                <a:gd name="connsiteX17" fmla="*/ 1371600 w 1876425"/>
                <a:gd name="connsiteY17" fmla="*/ 1028817 h 1209792"/>
                <a:gd name="connsiteX18" fmla="*/ 1457325 w 1876425"/>
                <a:gd name="connsiteY18" fmla="*/ 971667 h 1209792"/>
                <a:gd name="connsiteX19" fmla="*/ 1552575 w 1876425"/>
                <a:gd name="connsiteY19" fmla="*/ 876417 h 1209792"/>
                <a:gd name="connsiteX20" fmla="*/ 1571625 w 1876425"/>
                <a:gd name="connsiteY20" fmla="*/ 828792 h 1209792"/>
                <a:gd name="connsiteX21" fmla="*/ 1781175 w 1876425"/>
                <a:gd name="connsiteY21" fmla="*/ 695442 h 1209792"/>
                <a:gd name="connsiteX22" fmla="*/ 1819275 w 1876425"/>
                <a:gd name="connsiteY22" fmla="*/ 714492 h 1209792"/>
                <a:gd name="connsiteX23" fmla="*/ 1876425 w 1876425"/>
                <a:gd name="connsiteY23" fmla="*/ 695442 h 12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425" h="1209792">
                  <a:moveTo>
                    <a:pt x="0" y="238242"/>
                  </a:moveTo>
                  <a:cubicBezTo>
                    <a:pt x="195528" y="65275"/>
                    <a:pt x="168984" y="0"/>
                    <a:pt x="371475" y="9642"/>
                  </a:cubicBezTo>
                  <a:cubicBezTo>
                    <a:pt x="397627" y="10887"/>
                    <a:pt x="422275" y="22342"/>
                    <a:pt x="447675" y="28692"/>
                  </a:cubicBezTo>
                  <a:cubicBezTo>
                    <a:pt x="460375" y="44567"/>
                    <a:pt x="477178" y="57894"/>
                    <a:pt x="485775" y="76317"/>
                  </a:cubicBezTo>
                  <a:cubicBezTo>
                    <a:pt x="499793" y="106355"/>
                    <a:pt x="505914" y="139510"/>
                    <a:pt x="514350" y="171567"/>
                  </a:cubicBezTo>
                  <a:cubicBezTo>
                    <a:pt x="521800" y="199875"/>
                    <a:pt x="521667" y="230474"/>
                    <a:pt x="533400" y="257292"/>
                  </a:cubicBezTo>
                  <a:cubicBezTo>
                    <a:pt x="544347" y="282314"/>
                    <a:pt x="565150" y="301742"/>
                    <a:pt x="581025" y="323967"/>
                  </a:cubicBezTo>
                  <a:cubicBezTo>
                    <a:pt x="584200" y="333492"/>
                    <a:pt x="592728" y="342741"/>
                    <a:pt x="590550" y="352542"/>
                  </a:cubicBezTo>
                  <a:cubicBezTo>
                    <a:pt x="585930" y="373333"/>
                    <a:pt x="573582" y="391834"/>
                    <a:pt x="561975" y="409692"/>
                  </a:cubicBezTo>
                  <a:cubicBezTo>
                    <a:pt x="532205" y="455492"/>
                    <a:pt x="498475" y="498592"/>
                    <a:pt x="466725" y="543042"/>
                  </a:cubicBezTo>
                  <a:cubicBezTo>
                    <a:pt x="439101" y="625915"/>
                    <a:pt x="436717" y="621604"/>
                    <a:pt x="466725" y="771642"/>
                  </a:cubicBezTo>
                  <a:cubicBezTo>
                    <a:pt x="473136" y="803696"/>
                    <a:pt x="499731" y="828129"/>
                    <a:pt x="514350" y="857367"/>
                  </a:cubicBezTo>
                  <a:cubicBezTo>
                    <a:pt x="545514" y="919696"/>
                    <a:pt x="486554" y="912686"/>
                    <a:pt x="571500" y="1009767"/>
                  </a:cubicBezTo>
                  <a:cubicBezTo>
                    <a:pt x="593725" y="1035167"/>
                    <a:pt x="612949" y="1063544"/>
                    <a:pt x="638175" y="1085967"/>
                  </a:cubicBezTo>
                  <a:cubicBezTo>
                    <a:pt x="747653" y="1183281"/>
                    <a:pt x="702838" y="1147627"/>
                    <a:pt x="781050" y="1171692"/>
                  </a:cubicBezTo>
                  <a:cubicBezTo>
                    <a:pt x="809839" y="1180550"/>
                    <a:pt x="837140" y="1194879"/>
                    <a:pt x="866775" y="1200267"/>
                  </a:cubicBezTo>
                  <a:cubicBezTo>
                    <a:pt x="907504" y="1207672"/>
                    <a:pt x="949325" y="1206617"/>
                    <a:pt x="990600" y="1209792"/>
                  </a:cubicBezTo>
                  <a:cubicBezTo>
                    <a:pt x="1182711" y="1154903"/>
                    <a:pt x="1151681" y="1175430"/>
                    <a:pt x="1371600" y="1028817"/>
                  </a:cubicBezTo>
                  <a:cubicBezTo>
                    <a:pt x="1400175" y="1009767"/>
                    <a:pt x="1432218" y="995100"/>
                    <a:pt x="1457325" y="971667"/>
                  </a:cubicBezTo>
                  <a:cubicBezTo>
                    <a:pt x="1583612" y="853799"/>
                    <a:pt x="1458968" y="923221"/>
                    <a:pt x="1552575" y="876417"/>
                  </a:cubicBezTo>
                  <a:cubicBezTo>
                    <a:pt x="1558925" y="860542"/>
                    <a:pt x="1558883" y="840193"/>
                    <a:pt x="1571625" y="828792"/>
                  </a:cubicBezTo>
                  <a:cubicBezTo>
                    <a:pt x="1680375" y="731489"/>
                    <a:pt x="1689584" y="732078"/>
                    <a:pt x="1781175" y="695442"/>
                  </a:cubicBezTo>
                  <a:cubicBezTo>
                    <a:pt x="1793875" y="701792"/>
                    <a:pt x="1805076" y="714492"/>
                    <a:pt x="1819275" y="714492"/>
                  </a:cubicBezTo>
                  <a:cubicBezTo>
                    <a:pt x="1839355" y="714492"/>
                    <a:pt x="1876425" y="695442"/>
                    <a:pt x="1876425" y="695442"/>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08108" y="1781175"/>
              <a:ext cx="182667" cy="657225"/>
            </a:xfrm>
            <a:custGeom>
              <a:avLst/>
              <a:gdLst>
                <a:gd name="connsiteX0" fmla="*/ 163617 w 182667"/>
                <a:gd name="connsiteY0" fmla="*/ 0 h 657225"/>
                <a:gd name="connsiteX1" fmla="*/ 58842 w 182667"/>
                <a:gd name="connsiteY1" fmla="*/ 285750 h 657225"/>
                <a:gd name="connsiteX2" fmla="*/ 49317 w 182667"/>
                <a:gd name="connsiteY2" fmla="*/ 314325 h 657225"/>
                <a:gd name="connsiteX3" fmla="*/ 39792 w 182667"/>
                <a:gd name="connsiteY3" fmla="*/ 371475 h 657225"/>
                <a:gd name="connsiteX4" fmla="*/ 163617 w 182667"/>
                <a:gd name="connsiteY4" fmla="*/ 647700 h 657225"/>
                <a:gd name="connsiteX5" fmla="*/ 182667 w 182667"/>
                <a:gd name="connsiteY5"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7" h="657225">
                  <a:moveTo>
                    <a:pt x="163617" y="0"/>
                  </a:moveTo>
                  <a:cubicBezTo>
                    <a:pt x="128692" y="95250"/>
                    <a:pt x="93512" y="190407"/>
                    <a:pt x="58842" y="285750"/>
                  </a:cubicBezTo>
                  <a:cubicBezTo>
                    <a:pt x="55411" y="295186"/>
                    <a:pt x="51495" y="304524"/>
                    <a:pt x="49317" y="314325"/>
                  </a:cubicBezTo>
                  <a:cubicBezTo>
                    <a:pt x="45127" y="333178"/>
                    <a:pt x="42967" y="352425"/>
                    <a:pt x="39792" y="371475"/>
                  </a:cubicBezTo>
                  <a:cubicBezTo>
                    <a:pt x="62029" y="616079"/>
                    <a:pt x="0" y="547013"/>
                    <a:pt x="163617" y="647700"/>
                  </a:cubicBezTo>
                  <a:cubicBezTo>
                    <a:pt x="169663" y="651421"/>
                    <a:pt x="176317" y="654050"/>
                    <a:pt x="182667" y="65722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038725" y="2647950"/>
              <a:ext cx="327731" cy="1333500"/>
            </a:xfrm>
            <a:custGeom>
              <a:avLst/>
              <a:gdLst>
                <a:gd name="connsiteX0" fmla="*/ 276225 w 327731"/>
                <a:gd name="connsiteY0" fmla="*/ 0 h 1333500"/>
                <a:gd name="connsiteX1" fmla="*/ 247650 w 327731"/>
                <a:gd name="connsiteY1" fmla="*/ 314325 h 1333500"/>
                <a:gd name="connsiteX2" fmla="*/ 133350 w 327731"/>
                <a:gd name="connsiteY2" fmla="*/ 628650 h 1333500"/>
                <a:gd name="connsiteX3" fmla="*/ 95250 w 327731"/>
                <a:gd name="connsiteY3" fmla="*/ 733425 h 1333500"/>
                <a:gd name="connsiteX4" fmla="*/ 9525 w 327731"/>
                <a:gd name="connsiteY4" fmla="*/ 952500 h 1333500"/>
                <a:gd name="connsiteX5" fmla="*/ 19050 w 327731"/>
                <a:gd name="connsiteY5" fmla="*/ 1314450 h 1333500"/>
                <a:gd name="connsiteX6" fmla="*/ 0 w 327731"/>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31" h="1333500">
                  <a:moveTo>
                    <a:pt x="276225" y="0"/>
                  </a:moveTo>
                  <a:cubicBezTo>
                    <a:pt x="327731" y="128765"/>
                    <a:pt x="304001" y="45094"/>
                    <a:pt x="247650" y="314325"/>
                  </a:cubicBezTo>
                  <a:cubicBezTo>
                    <a:pt x="214393" y="473217"/>
                    <a:pt x="202976" y="468510"/>
                    <a:pt x="133350" y="628650"/>
                  </a:cubicBezTo>
                  <a:cubicBezTo>
                    <a:pt x="100091" y="705146"/>
                    <a:pt x="127636" y="648044"/>
                    <a:pt x="95250" y="733425"/>
                  </a:cubicBezTo>
                  <a:cubicBezTo>
                    <a:pt x="67439" y="806744"/>
                    <a:pt x="38100" y="879475"/>
                    <a:pt x="9525" y="952500"/>
                  </a:cubicBezTo>
                  <a:cubicBezTo>
                    <a:pt x="23672" y="1089254"/>
                    <a:pt x="63695" y="1191675"/>
                    <a:pt x="19050" y="1314450"/>
                  </a:cubicBezTo>
                  <a:cubicBezTo>
                    <a:pt x="15981" y="1322890"/>
                    <a:pt x="6350" y="1327150"/>
                    <a:pt x="0" y="13335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64000" y="3485474"/>
              <a:ext cx="1551971" cy="2029501"/>
            </a:xfrm>
            <a:custGeom>
              <a:avLst/>
              <a:gdLst>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476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24012 w 1629758"/>
                <a:gd name="connsiteY0" fmla="*/ 10201 h 2029501"/>
                <a:gd name="connsiteX1" fmla="*/ 1223962 w 1629758"/>
                <a:gd name="connsiteY1" fmla="*/ 362626 h 2029501"/>
                <a:gd name="connsiteX2" fmla="*/ 1109662 w 1629758"/>
                <a:gd name="connsiteY2" fmla="*/ 448351 h 2029501"/>
                <a:gd name="connsiteX3" fmla="*/ 823912 w 1629758"/>
                <a:gd name="connsiteY3" fmla="*/ 696001 h 2029501"/>
                <a:gd name="connsiteX4" fmla="*/ 633412 w 1629758"/>
                <a:gd name="connsiteY4" fmla="*/ 781726 h 2029501"/>
                <a:gd name="connsiteX5" fmla="*/ 519112 w 1629758"/>
                <a:gd name="connsiteY5" fmla="*/ 838876 h 2029501"/>
                <a:gd name="connsiteX6" fmla="*/ 481012 w 1629758"/>
                <a:gd name="connsiteY6" fmla="*/ 876976 h 2029501"/>
                <a:gd name="connsiteX7" fmla="*/ 309562 w 1629758"/>
                <a:gd name="connsiteY7" fmla="*/ 943651 h 2029501"/>
                <a:gd name="connsiteX8" fmla="*/ 195262 w 1629758"/>
                <a:gd name="connsiteY8" fmla="*/ 934126 h 2029501"/>
                <a:gd name="connsiteX9" fmla="*/ 157162 w 1629758"/>
                <a:gd name="connsiteY9" fmla="*/ 1057951 h 2029501"/>
                <a:gd name="connsiteX10" fmla="*/ 23812 w 1629758"/>
                <a:gd name="connsiteY10" fmla="*/ 1267501 h 2029501"/>
                <a:gd name="connsiteX11" fmla="*/ 14287 w 1629758"/>
                <a:gd name="connsiteY11" fmla="*/ 1277026 h 2029501"/>
                <a:gd name="connsiteX12" fmla="*/ 52387 w 1629758"/>
                <a:gd name="connsiteY12" fmla="*/ 1362751 h 2029501"/>
                <a:gd name="connsiteX13" fmla="*/ 223837 w 1629758"/>
                <a:gd name="connsiteY13" fmla="*/ 1410376 h 2029501"/>
                <a:gd name="connsiteX14" fmla="*/ 100012 w 1629758"/>
                <a:gd name="connsiteY14" fmla="*/ 1496101 h 2029501"/>
                <a:gd name="connsiteX15" fmla="*/ 71437 w 1629758"/>
                <a:gd name="connsiteY15" fmla="*/ 1905676 h 2029501"/>
                <a:gd name="connsiteX16" fmla="*/ 100012 w 1629758"/>
                <a:gd name="connsiteY16" fmla="*/ 2000926 h 2029501"/>
                <a:gd name="connsiteX17" fmla="*/ 109537 w 1629758"/>
                <a:gd name="connsiteY17" fmla="*/ 2029501 h 2029501"/>
                <a:gd name="connsiteX0" fmla="*/ 1617662 w 1623408"/>
                <a:gd name="connsiteY0" fmla="*/ 10201 h 2029501"/>
                <a:gd name="connsiteX1" fmla="*/ 1217612 w 1623408"/>
                <a:gd name="connsiteY1" fmla="*/ 362626 h 2029501"/>
                <a:gd name="connsiteX2" fmla="*/ 1103312 w 1623408"/>
                <a:gd name="connsiteY2" fmla="*/ 448351 h 2029501"/>
                <a:gd name="connsiteX3" fmla="*/ 817562 w 1623408"/>
                <a:gd name="connsiteY3" fmla="*/ 696001 h 2029501"/>
                <a:gd name="connsiteX4" fmla="*/ 627062 w 1623408"/>
                <a:gd name="connsiteY4" fmla="*/ 781726 h 2029501"/>
                <a:gd name="connsiteX5" fmla="*/ 512762 w 1623408"/>
                <a:gd name="connsiteY5" fmla="*/ 838876 h 2029501"/>
                <a:gd name="connsiteX6" fmla="*/ 474662 w 1623408"/>
                <a:gd name="connsiteY6" fmla="*/ 876976 h 2029501"/>
                <a:gd name="connsiteX7" fmla="*/ 303212 w 1623408"/>
                <a:gd name="connsiteY7" fmla="*/ 943651 h 2029501"/>
                <a:gd name="connsiteX8" fmla="*/ 188912 w 1623408"/>
                <a:gd name="connsiteY8" fmla="*/ 934126 h 2029501"/>
                <a:gd name="connsiteX9" fmla="*/ 150812 w 1623408"/>
                <a:gd name="connsiteY9" fmla="*/ 1057951 h 2029501"/>
                <a:gd name="connsiteX10" fmla="*/ 17462 w 1623408"/>
                <a:gd name="connsiteY10" fmla="*/ 1267501 h 2029501"/>
                <a:gd name="connsiteX11" fmla="*/ 46037 w 1623408"/>
                <a:gd name="connsiteY11" fmla="*/ 1362751 h 2029501"/>
                <a:gd name="connsiteX12" fmla="*/ 217487 w 1623408"/>
                <a:gd name="connsiteY12" fmla="*/ 1410376 h 2029501"/>
                <a:gd name="connsiteX13" fmla="*/ 93662 w 1623408"/>
                <a:gd name="connsiteY13" fmla="*/ 1496101 h 2029501"/>
                <a:gd name="connsiteX14" fmla="*/ 65087 w 1623408"/>
                <a:gd name="connsiteY14" fmla="*/ 1905676 h 2029501"/>
                <a:gd name="connsiteX15" fmla="*/ 93662 w 1623408"/>
                <a:gd name="connsiteY15" fmla="*/ 2000926 h 2029501"/>
                <a:gd name="connsiteX16" fmla="*/ 103187 w 1623408"/>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91726 w 1597647"/>
                <a:gd name="connsiteY10" fmla="*/ 1410376 h 2029501"/>
                <a:gd name="connsiteX11" fmla="*/ 67901 w 1597647"/>
                <a:gd name="connsiteY11" fmla="*/ 1496101 h 2029501"/>
                <a:gd name="connsiteX12" fmla="*/ 39326 w 1597647"/>
                <a:gd name="connsiteY12" fmla="*/ 1905676 h 2029501"/>
                <a:gd name="connsiteX13" fmla="*/ 67901 w 1597647"/>
                <a:gd name="connsiteY13" fmla="*/ 2000926 h 2029501"/>
                <a:gd name="connsiteX14" fmla="*/ 77426 w 1597647"/>
                <a:gd name="connsiteY14"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96476 w 1597647"/>
                <a:gd name="connsiteY11" fmla="*/ 1257976 h 2029501"/>
                <a:gd name="connsiteX12" fmla="*/ 191726 w 1597647"/>
                <a:gd name="connsiteY12" fmla="*/ 1410376 h 2029501"/>
                <a:gd name="connsiteX13" fmla="*/ 67901 w 1597647"/>
                <a:gd name="connsiteY13" fmla="*/ 1496101 h 2029501"/>
                <a:gd name="connsiteX14" fmla="*/ 39326 w 1597647"/>
                <a:gd name="connsiteY14" fmla="*/ 1905676 h 2029501"/>
                <a:gd name="connsiteX15" fmla="*/ 67901 w 1597647"/>
                <a:gd name="connsiteY15" fmla="*/ 2000926 h 2029501"/>
                <a:gd name="connsiteX16" fmla="*/ 77426 w 1597647"/>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52575 w 1558321"/>
                <a:gd name="connsiteY0" fmla="*/ 10201 h 2029501"/>
                <a:gd name="connsiteX1" fmla="*/ 1152525 w 1558321"/>
                <a:gd name="connsiteY1" fmla="*/ 362626 h 2029501"/>
                <a:gd name="connsiteX2" fmla="*/ 1038225 w 1558321"/>
                <a:gd name="connsiteY2" fmla="*/ 448351 h 2029501"/>
                <a:gd name="connsiteX3" fmla="*/ 752475 w 1558321"/>
                <a:gd name="connsiteY3" fmla="*/ 696001 h 2029501"/>
                <a:gd name="connsiteX4" fmla="*/ 561975 w 1558321"/>
                <a:gd name="connsiteY4" fmla="*/ 781726 h 2029501"/>
                <a:gd name="connsiteX5" fmla="*/ 447675 w 1558321"/>
                <a:gd name="connsiteY5" fmla="*/ 838876 h 2029501"/>
                <a:gd name="connsiteX6" fmla="*/ 409575 w 1558321"/>
                <a:gd name="connsiteY6" fmla="*/ 876976 h 2029501"/>
                <a:gd name="connsiteX7" fmla="*/ 238125 w 1558321"/>
                <a:gd name="connsiteY7" fmla="*/ 943651 h 2029501"/>
                <a:gd name="connsiteX8" fmla="*/ 123825 w 1558321"/>
                <a:gd name="connsiteY8" fmla="*/ 934126 h 2029501"/>
                <a:gd name="connsiteX9" fmla="*/ 85725 w 1558321"/>
                <a:gd name="connsiteY9" fmla="*/ 1057951 h 2029501"/>
                <a:gd name="connsiteX10" fmla="*/ 57150 w 1558321"/>
                <a:gd name="connsiteY10" fmla="*/ 1257976 h 2029501"/>
                <a:gd name="connsiteX11" fmla="*/ 152400 w 1558321"/>
                <a:gd name="connsiteY11" fmla="*/ 1410376 h 2029501"/>
                <a:gd name="connsiteX12" fmla="*/ 28575 w 1558321"/>
                <a:gd name="connsiteY12" fmla="*/ 1496101 h 2029501"/>
                <a:gd name="connsiteX13" fmla="*/ 0 w 1558321"/>
                <a:gd name="connsiteY13" fmla="*/ 1829476 h 2029501"/>
                <a:gd name="connsiteX14" fmla="*/ 28575 w 1558321"/>
                <a:gd name="connsiteY14" fmla="*/ 2000926 h 2029501"/>
                <a:gd name="connsiteX15" fmla="*/ 38100 w 1558321"/>
                <a:gd name="connsiteY15" fmla="*/ 2029501 h 2029501"/>
                <a:gd name="connsiteX0" fmla="*/ 1544637 w 1550383"/>
                <a:gd name="connsiteY0" fmla="*/ 10201 h 2029501"/>
                <a:gd name="connsiteX1" fmla="*/ 1144587 w 1550383"/>
                <a:gd name="connsiteY1" fmla="*/ 362626 h 2029501"/>
                <a:gd name="connsiteX2" fmla="*/ 1030287 w 1550383"/>
                <a:gd name="connsiteY2" fmla="*/ 448351 h 2029501"/>
                <a:gd name="connsiteX3" fmla="*/ 744537 w 1550383"/>
                <a:gd name="connsiteY3" fmla="*/ 696001 h 2029501"/>
                <a:gd name="connsiteX4" fmla="*/ 554037 w 1550383"/>
                <a:gd name="connsiteY4" fmla="*/ 781726 h 2029501"/>
                <a:gd name="connsiteX5" fmla="*/ 439737 w 1550383"/>
                <a:gd name="connsiteY5" fmla="*/ 838876 h 2029501"/>
                <a:gd name="connsiteX6" fmla="*/ 401637 w 1550383"/>
                <a:gd name="connsiteY6" fmla="*/ 876976 h 2029501"/>
                <a:gd name="connsiteX7" fmla="*/ 230187 w 1550383"/>
                <a:gd name="connsiteY7" fmla="*/ 943651 h 2029501"/>
                <a:gd name="connsiteX8" fmla="*/ 115887 w 1550383"/>
                <a:gd name="connsiteY8" fmla="*/ 934126 h 2029501"/>
                <a:gd name="connsiteX9" fmla="*/ 77787 w 1550383"/>
                <a:gd name="connsiteY9" fmla="*/ 1057951 h 2029501"/>
                <a:gd name="connsiteX10" fmla="*/ 49212 w 1550383"/>
                <a:gd name="connsiteY10" fmla="*/ 1257976 h 2029501"/>
                <a:gd name="connsiteX11" fmla="*/ 144462 w 1550383"/>
                <a:gd name="connsiteY11" fmla="*/ 1410376 h 2029501"/>
                <a:gd name="connsiteX12" fmla="*/ 20637 w 1550383"/>
                <a:gd name="connsiteY12" fmla="*/ 1496101 h 2029501"/>
                <a:gd name="connsiteX13" fmla="*/ 20637 w 1550383"/>
                <a:gd name="connsiteY13" fmla="*/ 2000926 h 2029501"/>
                <a:gd name="connsiteX14" fmla="*/ 30162 w 1550383"/>
                <a:gd name="connsiteY14"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22225 w 1551971"/>
                <a:gd name="connsiteY14" fmla="*/ 2000926 h 2029501"/>
                <a:gd name="connsiteX15" fmla="*/ 31750 w 1551971"/>
                <a:gd name="connsiteY15"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3175 w 1551971"/>
                <a:gd name="connsiteY14" fmla="*/ 1762801 h 2029501"/>
                <a:gd name="connsiteX15" fmla="*/ 22225 w 1551971"/>
                <a:gd name="connsiteY15" fmla="*/ 2000926 h 2029501"/>
                <a:gd name="connsiteX16" fmla="*/ 31750 w 1551971"/>
                <a:gd name="connsiteY16" fmla="*/ 2029501 h 20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1971" h="2029501">
                  <a:moveTo>
                    <a:pt x="1546225" y="10201"/>
                  </a:moveTo>
                  <a:cubicBezTo>
                    <a:pt x="1337927" y="129229"/>
                    <a:pt x="1551971" y="0"/>
                    <a:pt x="1146175" y="362626"/>
                  </a:cubicBezTo>
                  <a:cubicBezTo>
                    <a:pt x="1110663" y="394360"/>
                    <a:pt x="1068274" y="417639"/>
                    <a:pt x="1031875" y="448351"/>
                  </a:cubicBezTo>
                  <a:cubicBezTo>
                    <a:pt x="1026631" y="452775"/>
                    <a:pt x="805530" y="658873"/>
                    <a:pt x="746125" y="696001"/>
                  </a:cubicBezTo>
                  <a:cubicBezTo>
                    <a:pt x="540725" y="824376"/>
                    <a:pt x="681777" y="725658"/>
                    <a:pt x="555625" y="781726"/>
                  </a:cubicBezTo>
                  <a:cubicBezTo>
                    <a:pt x="516699" y="799026"/>
                    <a:pt x="471446" y="808755"/>
                    <a:pt x="441325" y="838876"/>
                  </a:cubicBezTo>
                  <a:cubicBezTo>
                    <a:pt x="428625" y="851576"/>
                    <a:pt x="418169" y="867013"/>
                    <a:pt x="403225" y="876976"/>
                  </a:cubicBezTo>
                  <a:cubicBezTo>
                    <a:pt x="345489" y="915466"/>
                    <a:pt x="298065" y="923764"/>
                    <a:pt x="231775" y="943651"/>
                  </a:cubicBezTo>
                  <a:cubicBezTo>
                    <a:pt x="193675" y="940476"/>
                    <a:pt x="148061" y="911187"/>
                    <a:pt x="117475" y="934126"/>
                  </a:cubicBezTo>
                  <a:cubicBezTo>
                    <a:pt x="82927" y="960037"/>
                    <a:pt x="99125" y="1019547"/>
                    <a:pt x="79375" y="1057951"/>
                  </a:cubicBezTo>
                  <a:cubicBezTo>
                    <a:pt x="68263" y="1111926"/>
                    <a:pt x="39688" y="1199239"/>
                    <a:pt x="50800" y="1257976"/>
                  </a:cubicBezTo>
                  <a:cubicBezTo>
                    <a:pt x="53975" y="1283376"/>
                    <a:pt x="163513" y="1370689"/>
                    <a:pt x="146050" y="1410376"/>
                  </a:cubicBezTo>
                  <a:cubicBezTo>
                    <a:pt x="156181" y="1438742"/>
                    <a:pt x="12700" y="1467526"/>
                    <a:pt x="22225" y="1496101"/>
                  </a:cubicBezTo>
                  <a:cubicBezTo>
                    <a:pt x="0" y="1553251"/>
                    <a:pt x="12700" y="1669139"/>
                    <a:pt x="12700" y="1753276"/>
                  </a:cubicBezTo>
                  <a:cubicBezTo>
                    <a:pt x="9525" y="1797726"/>
                    <a:pt x="1588" y="1721526"/>
                    <a:pt x="3175" y="1762801"/>
                  </a:cubicBezTo>
                  <a:cubicBezTo>
                    <a:pt x="4762" y="1804076"/>
                    <a:pt x="17463" y="1956476"/>
                    <a:pt x="22225" y="2000926"/>
                  </a:cubicBezTo>
                  <a:cubicBezTo>
                    <a:pt x="25178" y="2010522"/>
                    <a:pt x="31750" y="2029501"/>
                    <a:pt x="31750" y="2029501"/>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657850" y="3971925"/>
              <a:ext cx="419100" cy="1552575"/>
            </a:xfrm>
            <a:custGeom>
              <a:avLst/>
              <a:gdLst>
                <a:gd name="connsiteX0" fmla="*/ 219075 w 419100"/>
                <a:gd name="connsiteY0" fmla="*/ 1552575 h 1552575"/>
                <a:gd name="connsiteX1" fmla="*/ 180975 w 419100"/>
                <a:gd name="connsiteY1" fmla="*/ 1381125 h 1552575"/>
                <a:gd name="connsiteX2" fmla="*/ 200025 w 419100"/>
                <a:gd name="connsiteY2" fmla="*/ 1314450 h 1552575"/>
                <a:gd name="connsiteX3" fmla="*/ 180975 w 419100"/>
                <a:gd name="connsiteY3" fmla="*/ 1162050 h 1552575"/>
                <a:gd name="connsiteX4" fmla="*/ 171450 w 419100"/>
                <a:gd name="connsiteY4" fmla="*/ 1076325 h 1552575"/>
                <a:gd name="connsiteX5" fmla="*/ 219075 w 419100"/>
                <a:gd name="connsiteY5" fmla="*/ 857250 h 1552575"/>
                <a:gd name="connsiteX6" fmla="*/ 257175 w 419100"/>
                <a:gd name="connsiteY6" fmla="*/ 590550 h 1552575"/>
                <a:gd name="connsiteX7" fmla="*/ 342900 w 419100"/>
                <a:gd name="connsiteY7" fmla="*/ 381000 h 1552575"/>
                <a:gd name="connsiteX8" fmla="*/ 381000 w 419100"/>
                <a:gd name="connsiteY8" fmla="*/ 333375 h 1552575"/>
                <a:gd name="connsiteX9" fmla="*/ 419100 w 419100"/>
                <a:gd name="connsiteY9" fmla="*/ 209550 h 1552575"/>
                <a:gd name="connsiteX10" fmla="*/ 409575 w 419100"/>
                <a:gd name="connsiteY10" fmla="*/ 161925 h 1552575"/>
                <a:gd name="connsiteX11" fmla="*/ 381000 w 419100"/>
                <a:gd name="connsiteY11" fmla="*/ 114300 h 1552575"/>
                <a:gd name="connsiteX12" fmla="*/ 333375 w 419100"/>
                <a:gd name="connsiteY12" fmla="*/ 85725 h 1552575"/>
                <a:gd name="connsiteX13" fmla="*/ 257175 w 419100"/>
                <a:gd name="connsiteY13" fmla="*/ 47625 h 1552575"/>
                <a:gd name="connsiteX14" fmla="*/ 200025 w 419100"/>
                <a:gd name="connsiteY14" fmla="*/ 85725 h 1552575"/>
                <a:gd name="connsiteX15" fmla="*/ 95250 w 419100"/>
                <a:gd name="connsiteY15" fmla="*/ 152400 h 1552575"/>
                <a:gd name="connsiteX16" fmla="*/ 28575 w 419100"/>
                <a:gd name="connsiteY16" fmla="*/ 76200 h 1552575"/>
                <a:gd name="connsiteX17" fmla="*/ 19050 w 419100"/>
                <a:gd name="connsiteY17" fmla="*/ 47625 h 1552575"/>
                <a:gd name="connsiteX18" fmla="*/ 0 w 419100"/>
                <a:gd name="connsiteY18"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00" h="1552575">
                  <a:moveTo>
                    <a:pt x="219075" y="1552575"/>
                  </a:moveTo>
                  <a:cubicBezTo>
                    <a:pt x="206375" y="1495425"/>
                    <a:pt x="185644" y="1439483"/>
                    <a:pt x="180975" y="1381125"/>
                  </a:cubicBezTo>
                  <a:cubicBezTo>
                    <a:pt x="179132" y="1358084"/>
                    <a:pt x="198743" y="1337529"/>
                    <a:pt x="200025" y="1314450"/>
                  </a:cubicBezTo>
                  <a:cubicBezTo>
                    <a:pt x="204626" y="1231632"/>
                    <a:pt x="190180" y="1226484"/>
                    <a:pt x="180975" y="1162050"/>
                  </a:cubicBezTo>
                  <a:cubicBezTo>
                    <a:pt x="176909" y="1133588"/>
                    <a:pt x="174625" y="1104900"/>
                    <a:pt x="171450" y="1076325"/>
                  </a:cubicBezTo>
                  <a:cubicBezTo>
                    <a:pt x="180463" y="1037270"/>
                    <a:pt x="212236" y="905126"/>
                    <a:pt x="219075" y="857250"/>
                  </a:cubicBezTo>
                  <a:cubicBezTo>
                    <a:pt x="240555" y="706893"/>
                    <a:pt x="211577" y="772941"/>
                    <a:pt x="257175" y="590550"/>
                  </a:cubicBezTo>
                  <a:cubicBezTo>
                    <a:pt x="267984" y="547315"/>
                    <a:pt x="321605" y="418858"/>
                    <a:pt x="342900" y="381000"/>
                  </a:cubicBezTo>
                  <a:cubicBezTo>
                    <a:pt x="352867" y="363281"/>
                    <a:pt x="368300" y="349250"/>
                    <a:pt x="381000" y="333375"/>
                  </a:cubicBezTo>
                  <a:cubicBezTo>
                    <a:pt x="390385" y="308349"/>
                    <a:pt x="419100" y="244189"/>
                    <a:pt x="419100" y="209550"/>
                  </a:cubicBezTo>
                  <a:cubicBezTo>
                    <a:pt x="419100" y="193361"/>
                    <a:pt x="415588" y="176956"/>
                    <a:pt x="409575" y="161925"/>
                  </a:cubicBezTo>
                  <a:cubicBezTo>
                    <a:pt x="402699" y="144736"/>
                    <a:pt x="394091" y="127391"/>
                    <a:pt x="381000" y="114300"/>
                  </a:cubicBezTo>
                  <a:cubicBezTo>
                    <a:pt x="367909" y="101209"/>
                    <a:pt x="349675" y="94502"/>
                    <a:pt x="333375" y="85725"/>
                  </a:cubicBezTo>
                  <a:cubicBezTo>
                    <a:pt x="308371" y="72261"/>
                    <a:pt x="257175" y="47625"/>
                    <a:pt x="257175" y="47625"/>
                  </a:cubicBezTo>
                  <a:cubicBezTo>
                    <a:pt x="238125" y="60325"/>
                    <a:pt x="216849" y="70196"/>
                    <a:pt x="200025" y="85725"/>
                  </a:cubicBezTo>
                  <a:cubicBezTo>
                    <a:pt x="110623" y="168250"/>
                    <a:pt x="171565" y="171479"/>
                    <a:pt x="95250" y="152400"/>
                  </a:cubicBezTo>
                  <a:cubicBezTo>
                    <a:pt x="70278" y="127428"/>
                    <a:pt x="47956" y="107210"/>
                    <a:pt x="28575" y="76200"/>
                  </a:cubicBezTo>
                  <a:cubicBezTo>
                    <a:pt x="23254" y="67686"/>
                    <a:pt x="22575" y="57026"/>
                    <a:pt x="19050" y="47625"/>
                  </a:cubicBezTo>
                  <a:cubicBezTo>
                    <a:pt x="13047" y="31616"/>
                    <a:pt x="0" y="0"/>
                    <a:pt x="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876925" y="5524500"/>
              <a:ext cx="1714500" cy="1343025"/>
            </a:xfrm>
            <a:custGeom>
              <a:avLst/>
              <a:gdLst>
                <a:gd name="connsiteX0" fmla="*/ 0 w 1714500"/>
                <a:gd name="connsiteY0" fmla="*/ 0 h 1343025"/>
                <a:gd name="connsiteX1" fmla="*/ 180975 w 1714500"/>
                <a:gd name="connsiteY1" fmla="*/ 152400 h 1343025"/>
                <a:gd name="connsiteX2" fmla="*/ 323850 w 1714500"/>
                <a:gd name="connsiteY2" fmla="*/ 257175 h 1343025"/>
                <a:gd name="connsiteX3" fmla="*/ 361950 w 1714500"/>
                <a:gd name="connsiteY3" fmla="*/ 333375 h 1343025"/>
                <a:gd name="connsiteX4" fmla="*/ 438150 w 1714500"/>
                <a:gd name="connsiteY4" fmla="*/ 485775 h 1343025"/>
                <a:gd name="connsiteX5" fmla="*/ 466725 w 1714500"/>
                <a:gd name="connsiteY5" fmla="*/ 504825 h 1343025"/>
                <a:gd name="connsiteX6" fmla="*/ 504825 w 1714500"/>
                <a:gd name="connsiteY6" fmla="*/ 542925 h 1343025"/>
                <a:gd name="connsiteX7" fmla="*/ 542925 w 1714500"/>
                <a:gd name="connsiteY7" fmla="*/ 600075 h 1343025"/>
                <a:gd name="connsiteX8" fmla="*/ 638175 w 1714500"/>
                <a:gd name="connsiteY8" fmla="*/ 647700 h 1343025"/>
                <a:gd name="connsiteX9" fmla="*/ 695325 w 1714500"/>
                <a:gd name="connsiteY9" fmla="*/ 657225 h 1343025"/>
                <a:gd name="connsiteX10" fmla="*/ 742950 w 1714500"/>
                <a:gd name="connsiteY10" fmla="*/ 638175 h 1343025"/>
                <a:gd name="connsiteX11" fmla="*/ 781050 w 1714500"/>
                <a:gd name="connsiteY11" fmla="*/ 581025 h 1343025"/>
                <a:gd name="connsiteX12" fmla="*/ 847725 w 1714500"/>
                <a:gd name="connsiteY12" fmla="*/ 514350 h 1343025"/>
                <a:gd name="connsiteX13" fmla="*/ 981075 w 1714500"/>
                <a:gd name="connsiteY13" fmla="*/ 457200 h 1343025"/>
                <a:gd name="connsiteX14" fmla="*/ 1057275 w 1714500"/>
                <a:gd name="connsiteY14" fmla="*/ 485775 h 1343025"/>
                <a:gd name="connsiteX15" fmla="*/ 1190625 w 1714500"/>
                <a:gd name="connsiteY15" fmla="*/ 628650 h 1343025"/>
                <a:gd name="connsiteX16" fmla="*/ 1257300 w 1714500"/>
                <a:gd name="connsiteY16" fmla="*/ 723900 h 1343025"/>
                <a:gd name="connsiteX17" fmla="*/ 1304925 w 1714500"/>
                <a:gd name="connsiteY17" fmla="*/ 781050 h 1343025"/>
                <a:gd name="connsiteX18" fmla="*/ 1409700 w 1714500"/>
                <a:gd name="connsiteY18" fmla="*/ 952500 h 1343025"/>
                <a:gd name="connsiteX19" fmla="*/ 1533525 w 1714500"/>
                <a:gd name="connsiteY19" fmla="*/ 1114425 h 1343025"/>
                <a:gd name="connsiteX20" fmla="*/ 1638300 w 1714500"/>
                <a:gd name="connsiteY20" fmla="*/ 1247775 h 1343025"/>
                <a:gd name="connsiteX21" fmla="*/ 1695450 w 1714500"/>
                <a:gd name="connsiteY21" fmla="*/ 1314450 h 1343025"/>
                <a:gd name="connsiteX22" fmla="*/ 1714500 w 1714500"/>
                <a:gd name="connsiteY22"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0" h="1343025">
                  <a:moveTo>
                    <a:pt x="0" y="0"/>
                  </a:moveTo>
                  <a:cubicBezTo>
                    <a:pt x="60325" y="50800"/>
                    <a:pt x="119215" y="103355"/>
                    <a:pt x="180975" y="152400"/>
                  </a:cubicBezTo>
                  <a:cubicBezTo>
                    <a:pt x="227224" y="189127"/>
                    <a:pt x="323850" y="257175"/>
                    <a:pt x="323850" y="257175"/>
                  </a:cubicBezTo>
                  <a:cubicBezTo>
                    <a:pt x="336550" y="282575"/>
                    <a:pt x="349941" y="307641"/>
                    <a:pt x="361950" y="333375"/>
                  </a:cubicBezTo>
                  <a:cubicBezTo>
                    <a:pt x="389378" y="392149"/>
                    <a:pt x="397741" y="430212"/>
                    <a:pt x="438150" y="485775"/>
                  </a:cubicBezTo>
                  <a:cubicBezTo>
                    <a:pt x="444883" y="495033"/>
                    <a:pt x="458033" y="497375"/>
                    <a:pt x="466725" y="504825"/>
                  </a:cubicBezTo>
                  <a:cubicBezTo>
                    <a:pt x="480362" y="516514"/>
                    <a:pt x="493605" y="528900"/>
                    <a:pt x="504825" y="542925"/>
                  </a:cubicBezTo>
                  <a:cubicBezTo>
                    <a:pt x="519128" y="560803"/>
                    <a:pt x="525984" y="584674"/>
                    <a:pt x="542925" y="600075"/>
                  </a:cubicBezTo>
                  <a:cubicBezTo>
                    <a:pt x="559455" y="615102"/>
                    <a:pt x="608404" y="641084"/>
                    <a:pt x="638175" y="647700"/>
                  </a:cubicBezTo>
                  <a:cubicBezTo>
                    <a:pt x="657028" y="651890"/>
                    <a:pt x="676275" y="654050"/>
                    <a:pt x="695325" y="657225"/>
                  </a:cubicBezTo>
                  <a:cubicBezTo>
                    <a:pt x="711200" y="650875"/>
                    <a:pt x="730171" y="649534"/>
                    <a:pt x="742950" y="638175"/>
                  </a:cubicBezTo>
                  <a:cubicBezTo>
                    <a:pt x="760062" y="622964"/>
                    <a:pt x="766261" y="598503"/>
                    <a:pt x="781050" y="581025"/>
                  </a:cubicBezTo>
                  <a:cubicBezTo>
                    <a:pt x="801353" y="557031"/>
                    <a:pt x="823731" y="534653"/>
                    <a:pt x="847725" y="514350"/>
                  </a:cubicBezTo>
                  <a:cubicBezTo>
                    <a:pt x="902894" y="467668"/>
                    <a:pt x="909840" y="475009"/>
                    <a:pt x="981075" y="457200"/>
                  </a:cubicBezTo>
                  <a:cubicBezTo>
                    <a:pt x="1006475" y="466725"/>
                    <a:pt x="1033390" y="472914"/>
                    <a:pt x="1057275" y="485775"/>
                  </a:cubicBezTo>
                  <a:cubicBezTo>
                    <a:pt x="1106958" y="512527"/>
                    <a:pt x="1165672" y="595899"/>
                    <a:pt x="1190625" y="628650"/>
                  </a:cubicBezTo>
                  <a:cubicBezTo>
                    <a:pt x="1214113" y="659478"/>
                    <a:pt x="1234047" y="692895"/>
                    <a:pt x="1257300" y="723900"/>
                  </a:cubicBezTo>
                  <a:cubicBezTo>
                    <a:pt x="1272179" y="743738"/>
                    <a:pt x="1291170" y="760417"/>
                    <a:pt x="1304925" y="781050"/>
                  </a:cubicBezTo>
                  <a:cubicBezTo>
                    <a:pt x="1444184" y="989938"/>
                    <a:pt x="1255669" y="741721"/>
                    <a:pt x="1409700" y="952500"/>
                  </a:cubicBezTo>
                  <a:cubicBezTo>
                    <a:pt x="1449790" y="1007361"/>
                    <a:pt x="1498566" y="1056160"/>
                    <a:pt x="1533525" y="1114425"/>
                  </a:cubicBezTo>
                  <a:cubicBezTo>
                    <a:pt x="1597841" y="1221618"/>
                    <a:pt x="1516613" y="1092901"/>
                    <a:pt x="1638300" y="1247775"/>
                  </a:cubicBezTo>
                  <a:cubicBezTo>
                    <a:pt x="1695167" y="1320151"/>
                    <a:pt x="1637619" y="1275896"/>
                    <a:pt x="1695450" y="1314450"/>
                  </a:cubicBezTo>
                  <a:lnTo>
                    <a:pt x="1714500" y="134302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010275" y="3828151"/>
              <a:ext cx="2447925" cy="868919"/>
            </a:xfrm>
            <a:custGeom>
              <a:avLst/>
              <a:gdLst>
                <a:gd name="connsiteX0" fmla="*/ 0 w 2447925"/>
                <a:gd name="connsiteY0" fmla="*/ 38999 h 868919"/>
                <a:gd name="connsiteX1" fmla="*/ 314325 w 2447925"/>
                <a:gd name="connsiteY1" fmla="*/ 899 h 868919"/>
                <a:gd name="connsiteX2" fmla="*/ 361950 w 2447925"/>
                <a:gd name="connsiteY2" fmla="*/ 19949 h 868919"/>
                <a:gd name="connsiteX3" fmla="*/ 438150 w 2447925"/>
                <a:gd name="connsiteY3" fmla="*/ 29474 h 868919"/>
                <a:gd name="connsiteX4" fmla="*/ 571500 w 2447925"/>
                <a:gd name="connsiteY4" fmla="*/ 48524 h 868919"/>
                <a:gd name="connsiteX5" fmla="*/ 685800 w 2447925"/>
                <a:gd name="connsiteY5" fmla="*/ 67574 h 868919"/>
                <a:gd name="connsiteX6" fmla="*/ 828675 w 2447925"/>
                <a:gd name="connsiteY6" fmla="*/ 77099 h 868919"/>
                <a:gd name="connsiteX7" fmla="*/ 942975 w 2447925"/>
                <a:gd name="connsiteY7" fmla="*/ 105674 h 868919"/>
                <a:gd name="connsiteX8" fmla="*/ 1352550 w 2447925"/>
                <a:gd name="connsiteY8" fmla="*/ 181874 h 868919"/>
                <a:gd name="connsiteX9" fmla="*/ 1514475 w 2447925"/>
                <a:gd name="connsiteY9" fmla="*/ 248549 h 868919"/>
                <a:gd name="connsiteX10" fmla="*/ 1790700 w 2447925"/>
                <a:gd name="connsiteY10" fmla="*/ 467624 h 868919"/>
                <a:gd name="connsiteX11" fmla="*/ 1914525 w 2447925"/>
                <a:gd name="connsiteY11" fmla="*/ 553349 h 868919"/>
                <a:gd name="connsiteX12" fmla="*/ 1943100 w 2447925"/>
                <a:gd name="connsiteY12" fmla="*/ 581924 h 868919"/>
                <a:gd name="connsiteX13" fmla="*/ 2133600 w 2447925"/>
                <a:gd name="connsiteY13" fmla="*/ 734324 h 868919"/>
                <a:gd name="connsiteX14" fmla="*/ 2133600 w 2447925"/>
                <a:gd name="connsiteY14" fmla="*/ 734324 h 868919"/>
                <a:gd name="connsiteX15" fmla="*/ 2286000 w 2447925"/>
                <a:gd name="connsiteY15" fmla="*/ 810524 h 868919"/>
                <a:gd name="connsiteX16" fmla="*/ 2400300 w 2447925"/>
                <a:gd name="connsiteY16" fmla="*/ 858149 h 868919"/>
                <a:gd name="connsiteX17" fmla="*/ 2428875 w 2447925"/>
                <a:gd name="connsiteY17" fmla="*/ 867674 h 868919"/>
                <a:gd name="connsiteX18" fmla="*/ 2447925 w 2447925"/>
                <a:gd name="connsiteY18" fmla="*/ 867674 h 8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7925" h="868919">
                  <a:moveTo>
                    <a:pt x="0" y="38999"/>
                  </a:moveTo>
                  <a:cubicBezTo>
                    <a:pt x="104775" y="26299"/>
                    <a:pt x="208929" y="6446"/>
                    <a:pt x="314325" y="899"/>
                  </a:cubicBezTo>
                  <a:cubicBezTo>
                    <a:pt x="331399" y="0"/>
                    <a:pt x="345290" y="16104"/>
                    <a:pt x="361950" y="19949"/>
                  </a:cubicBezTo>
                  <a:cubicBezTo>
                    <a:pt x="386892" y="25705"/>
                    <a:pt x="412787" y="26015"/>
                    <a:pt x="438150" y="29474"/>
                  </a:cubicBezTo>
                  <a:lnTo>
                    <a:pt x="571500" y="48524"/>
                  </a:lnTo>
                  <a:cubicBezTo>
                    <a:pt x="609676" y="54397"/>
                    <a:pt x="647411" y="63309"/>
                    <a:pt x="685800" y="67574"/>
                  </a:cubicBezTo>
                  <a:cubicBezTo>
                    <a:pt x="733239" y="72845"/>
                    <a:pt x="781050" y="73924"/>
                    <a:pt x="828675" y="77099"/>
                  </a:cubicBezTo>
                  <a:cubicBezTo>
                    <a:pt x="866775" y="86624"/>
                    <a:pt x="904465" y="97972"/>
                    <a:pt x="942975" y="105674"/>
                  </a:cubicBezTo>
                  <a:cubicBezTo>
                    <a:pt x="1079146" y="132908"/>
                    <a:pt x="1352550" y="181874"/>
                    <a:pt x="1352550" y="181874"/>
                  </a:cubicBezTo>
                  <a:cubicBezTo>
                    <a:pt x="1406525" y="204099"/>
                    <a:pt x="1463889" y="219424"/>
                    <a:pt x="1514475" y="248549"/>
                  </a:cubicBezTo>
                  <a:cubicBezTo>
                    <a:pt x="1614377" y="306069"/>
                    <a:pt x="1699930" y="397801"/>
                    <a:pt x="1790700" y="467624"/>
                  </a:cubicBezTo>
                  <a:cubicBezTo>
                    <a:pt x="1830491" y="498232"/>
                    <a:pt x="1874364" y="523228"/>
                    <a:pt x="1914525" y="553349"/>
                  </a:cubicBezTo>
                  <a:cubicBezTo>
                    <a:pt x="1925301" y="561431"/>
                    <a:pt x="1932715" y="573345"/>
                    <a:pt x="1943100" y="581924"/>
                  </a:cubicBezTo>
                  <a:cubicBezTo>
                    <a:pt x="2005794" y="633715"/>
                    <a:pt x="2070100" y="683524"/>
                    <a:pt x="2133600" y="734324"/>
                  </a:cubicBezTo>
                  <a:lnTo>
                    <a:pt x="2133600" y="734324"/>
                  </a:lnTo>
                  <a:cubicBezTo>
                    <a:pt x="2184400" y="759724"/>
                    <a:pt x="2234485" y="786607"/>
                    <a:pt x="2286000" y="810524"/>
                  </a:cubicBezTo>
                  <a:cubicBezTo>
                    <a:pt x="2323437" y="827905"/>
                    <a:pt x="2361977" y="842820"/>
                    <a:pt x="2400300" y="858149"/>
                  </a:cubicBezTo>
                  <a:cubicBezTo>
                    <a:pt x="2409622" y="861878"/>
                    <a:pt x="2419030" y="865705"/>
                    <a:pt x="2428875" y="867674"/>
                  </a:cubicBezTo>
                  <a:cubicBezTo>
                    <a:pt x="2435102" y="868919"/>
                    <a:pt x="2441575" y="867674"/>
                    <a:pt x="2447925" y="86767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981700" y="3000375"/>
              <a:ext cx="2133600" cy="371471"/>
            </a:xfrm>
            <a:custGeom>
              <a:avLst/>
              <a:gdLst>
                <a:gd name="connsiteX0" fmla="*/ 0 w 2486025"/>
                <a:gd name="connsiteY0" fmla="*/ 323850 h 400046"/>
                <a:gd name="connsiteX1" fmla="*/ 333375 w 2486025"/>
                <a:gd name="connsiteY1" fmla="*/ 314325 h 400046"/>
                <a:gd name="connsiteX2" fmla="*/ 523875 w 2486025"/>
                <a:gd name="connsiteY2" fmla="*/ 304800 h 400046"/>
                <a:gd name="connsiteX3" fmla="*/ 600075 w 2486025"/>
                <a:gd name="connsiteY3" fmla="*/ 228600 h 400046"/>
                <a:gd name="connsiteX4" fmla="*/ 752475 w 2486025"/>
                <a:gd name="connsiteY4" fmla="*/ 142875 h 400046"/>
                <a:gd name="connsiteX5" fmla="*/ 790575 w 2486025"/>
                <a:gd name="connsiteY5" fmla="*/ 123825 h 400046"/>
                <a:gd name="connsiteX6" fmla="*/ 885825 w 2486025"/>
                <a:gd name="connsiteY6" fmla="*/ 85725 h 400046"/>
                <a:gd name="connsiteX7" fmla="*/ 971550 w 2486025"/>
                <a:gd name="connsiteY7" fmla="*/ 57150 h 400046"/>
                <a:gd name="connsiteX8" fmla="*/ 1181100 w 2486025"/>
                <a:gd name="connsiteY8" fmla="*/ 95250 h 400046"/>
                <a:gd name="connsiteX9" fmla="*/ 1457325 w 2486025"/>
                <a:gd name="connsiteY9" fmla="*/ 200025 h 400046"/>
                <a:gd name="connsiteX10" fmla="*/ 1647825 w 2486025"/>
                <a:gd name="connsiteY10" fmla="*/ 219075 h 400046"/>
                <a:gd name="connsiteX11" fmla="*/ 1866900 w 2486025"/>
                <a:gd name="connsiteY11" fmla="*/ 200025 h 400046"/>
                <a:gd name="connsiteX12" fmla="*/ 2133600 w 2486025"/>
                <a:gd name="connsiteY12" fmla="*/ 28575 h 400046"/>
                <a:gd name="connsiteX13" fmla="*/ 2219325 w 2486025"/>
                <a:gd name="connsiteY13" fmla="*/ 0 h 400046"/>
                <a:gd name="connsiteX14" fmla="*/ 2390775 w 2486025"/>
                <a:gd name="connsiteY14" fmla="*/ 28575 h 400046"/>
                <a:gd name="connsiteX15" fmla="*/ 2466975 w 2486025"/>
                <a:gd name="connsiteY15" fmla="*/ 76200 h 400046"/>
                <a:gd name="connsiteX16" fmla="*/ 2486025 w 2486025"/>
                <a:gd name="connsiteY16" fmla="*/ 85725 h 400046"/>
                <a:gd name="connsiteX0" fmla="*/ 0 w 2486025"/>
                <a:gd name="connsiteY0" fmla="*/ 295275 h 371471"/>
                <a:gd name="connsiteX1" fmla="*/ 333375 w 2486025"/>
                <a:gd name="connsiteY1" fmla="*/ 285750 h 371471"/>
                <a:gd name="connsiteX2" fmla="*/ 523875 w 2486025"/>
                <a:gd name="connsiteY2" fmla="*/ 276225 h 371471"/>
                <a:gd name="connsiteX3" fmla="*/ 600075 w 2486025"/>
                <a:gd name="connsiteY3" fmla="*/ 200025 h 371471"/>
                <a:gd name="connsiteX4" fmla="*/ 752475 w 2486025"/>
                <a:gd name="connsiteY4" fmla="*/ 114300 h 371471"/>
                <a:gd name="connsiteX5" fmla="*/ 790575 w 2486025"/>
                <a:gd name="connsiteY5" fmla="*/ 95250 h 371471"/>
                <a:gd name="connsiteX6" fmla="*/ 885825 w 2486025"/>
                <a:gd name="connsiteY6" fmla="*/ 57150 h 371471"/>
                <a:gd name="connsiteX7" fmla="*/ 971550 w 2486025"/>
                <a:gd name="connsiteY7" fmla="*/ 28575 h 371471"/>
                <a:gd name="connsiteX8" fmla="*/ 1181100 w 2486025"/>
                <a:gd name="connsiteY8" fmla="*/ 66675 h 371471"/>
                <a:gd name="connsiteX9" fmla="*/ 1457325 w 2486025"/>
                <a:gd name="connsiteY9" fmla="*/ 171450 h 371471"/>
                <a:gd name="connsiteX10" fmla="*/ 1647825 w 2486025"/>
                <a:gd name="connsiteY10" fmla="*/ 190500 h 371471"/>
                <a:gd name="connsiteX11" fmla="*/ 1866900 w 2486025"/>
                <a:gd name="connsiteY11" fmla="*/ 171450 h 371471"/>
                <a:gd name="connsiteX12" fmla="*/ 2133600 w 2486025"/>
                <a:gd name="connsiteY12" fmla="*/ 0 h 371471"/>
                <a:gd name="connsiteX13" fmla="*/ 2390775 w 2486025"/>
                <a:gd name="connsiteY13" fmla="*/ 0 h 371471"/>
                <a:gd name="connsiteX14" fmla="*/ 2466975 w 2486025"/>
                <a:gd name="connsiteY14" fmla="*/ 47625 h 371471"/>
                <a:gd name="connsiteX15" fmla="*/ 2486025 w 2486025"/>
                <a:gd name="connsiteY15" fmla="*/ 57150 h 371471"/>
                <a:gd name="connsiteX0" fmla="*/ 0 w 2466975"/>
                <a:gd name="connsiteY0" fmla="*/ 295275 h 371471"/>
                <a:gd name="connsiteX1" fmla="*/ 333375 w 2466975"/>
                <a:gd name="connsiteY1" fmla="*/ 285750 h 371471"/>
                <a:gd name="connsiteX2" fmla="*/ 523875 w 2466975"/>
                <a:gd name="connsiteY2" fmla="*/ 276225 h 371471"/>
                <a:gd name="connsiteX3" fmla="*/ 600075 w 2466975"/>
                <a:gd name="connsiteY3" fmla="*/ 200025 h 371471"/>
                <a:gd name="connsiteX4" fmla="*/ 752475 w 2466975"/>
                <a:gd name="connsiteY4" fmla="*/ 114300 h 371471"/>
                <a:gd name="connsiteX5" fmla="*/ 790575 w 2466975"/>
                <a:gd name="connsiteY5" fmla="*/ 95250 h 371471"/>
                <a:gd name="connsiteX6" fmla="*/ 885825 w 2466975"/>
                <a:gd name="connsiteY6" fmla="*/ 57150 h 371471"/>
                <a:gd name="connsiteX7" fmla="*/ 971550 w 2466975"/>
                <a:gd name="connsiteY7" fmla="*/ 28575 h 371471"/>
                <a:gd name="connsiteX8" fmla="*/ 1181100 w 2466975"/>
                <a:gd name="connsiteY8" fmla="*/ 66675 h 371471"/>
                <a:gd name="connsiteX9" fmla="*/ 1457325 w 2466975"/>
                <a:gd name="connsiteY9" fmla="*/ 171450 h 371471"/>
                <a:gd name="connsiteX10" fmla="*/ 1647825 w 2466975"/>
                <a:gd name="connsiteY10" fmla="*/ 190500 h 371471"/>
                <a:gd name="connsiteX11" fmla="*/ 1866900 w 2466975"/>
                <a:gd name="connsiteY11" fmla="*/ 171450 h 371471"/>
                <a:gd name="connsiteX12" fmla="*/ 2133600 w 2466975"/>
                <a:gd name="connsiteY12" fmla="*/ 0 h 371471"/>
                <a:gd name="connsiteX13" fmla="*/ 2390775 w 2466975"/>
                <a:gd name="connsiteY13" fmla="*/ 0 h 371471"/>
                <a:gd name="connsiteX14" fmla="*/ 2466975 w 2466975"/>
                <a:gd name="connsiteY14" fmla="*/ 47625 h 371471"/>
                <a:gd name="connsiteX0" fmla="*/ 0 w 2390775"/>
                <a:gd name="connsiteY0" fmla="*/ 295275 h 371471"/>
                <a:gd name="connsiteX1" fmla="*/ 333375 w 2390775"/>
                <a:gd name="connsiteY1" fmla="*/ 285750 h 371471"/>
                <a:gd name="connsiteX2" fmla="*/ 523875 w 2390775"/>
                <a:gd name="connsiteY2" fmla="*/ 276225 h 371471"/>
                <a:gd name="connsiteX3" fmla="*/ 600075 w 2390775"/>
                <a:gd name="connsiteY3" fmla="*/ 200025 h 371471"/>
                <a:gd name="connsiteX4" fmla="*/ 752475 w 2390775"/>
                <a:gd name="connsiteY4" fmla="*/ 114300 h 371471"/>
                <a:gd name="connsiteX5" fmla="*/ 790575 w 2390775"/>
                <a:gd name="connsiteY5" fmla="*/ 95250 h 371471"/>
                <a:gd name="connsiteX6" fmla="*/ 885825 w 2390775"/>
                <a:gd name="connsiteY6" fmla="*/ 57150 h 371471"/>
                <a:gd name="connsiteX7" fmla="*/ 971550 w 2390775"/>
                <a:gd name="connsiteY7" fmla="*/ 28575 h 371471"/>
                <a:gd name="connsiteX8" fmla="*/ 1181100 w 2390775"/>
                <a:gd name="connsiteY8" fmla="*/ 66675 h 371471"/>
                <a:gd name="connsiteX9" fmla="*/ 1457325 w 2390775"/>
                <a:gd name="connsiteY9" fmla="*/ 171450 h 371471"/>
                <a:gd name="connsiteX10" fmla="*/ 1647825 w 2390775"/>
                <a:gd name="connsiteY10" fmla="*/ 190500 h 371471"/>
                <a:gd name="connsiteX11" fmla="*/ 1866900 w 2390775"/>
                <a:gd name="connsiteY11" fmla="*/ 171450 h 371471"/>
                <a:gd name="connsiteX12" fmla="*/ 2133600 w 2390775"/>
                <a:gd name="connsiteY12" fmla="*/ 0 h 371471"/>
                <a:gd name="connsiteX13" fmla="*/ 2390775 w 2390775"/>
                <a:gd name="connsiteY13" fmla="*/ 0 h 371471"/>
                <a:gd name="connsiteX0" fmla="*/ 0 w 2133600"/>
                <a:gd name="connsiteY0" fmla="*/ 295275 h 371471"/>
                <a:gd name="connsiteX1" fmla="*/ 333375 w 2133600"/>
                <a:gd name="connsiteY1" fmla="*/ 285750 h 371471"/>
                <a:gd name="connsiteX2" fmla="*/ 523875 w 2133600"/>
                <a:gd name="connsiteY2" fmla="*/ 276225 h 371471"/>
                <a:gd name="connsiteX3" fmla="*/ 600075 w 2133600"/>
                <a:gd name="connsiteY3" fmla="*/ 200025 h 371471"/>
                <a:gd name="connsiteX4" fmla="*/ 752475 w 2133600"/>
                <a:gd name="connsiteY4" fmla="*/ 114300 h 371471"/>
                <a:gd name="connsiteX5" fmla="*/ 790575 w 2133600"/>
                <a:gd name="connsiteY5" fmla="*/ 95250 h 371471"/>
                <a:gd name="connsiteX6" fmla="*/ 885825 w 2133600"/>
                <a:gd name="connsiteY6" fmla="*/ 57150 h 371471"/>
                <a:gd name="connsiteX7" fmla="*/ 971550 w 2133600"/>
                <a:gd name="connsiteY7" fmla="*/ 28575 h 371471"/>
                <a:gd name="connsiteX8" fmla="*/ 1181100 w 2133600"/>
                <a:gd name="connsiteY8" fmla="*/ 66675 h 371471"/>
                <a:gd name="connsiteX9" fmla="*/ 1457325 w 2133600"/>
                <a:gd name="connsiteY9" fmla="*/ 171450 h 371471"/>
                <a:gd name="connsiteX10" fmla="*/ 1647825 w 2133600"/>
                <a:gd name="connsiteY10" fmla="*/ 190500 h 371471"/>
                <a:gd name="connsiteX11" fmla="*/ 1866900 w 2133600"/>
                <a:gd name="connsiteY11" fmla="*/ 171450 h 371471"/>
                <a:gd name="connsiteX12" fmla="*/ 2133600 w 2133600"/>
                <a:gd name="connsiteY12" fmla="*/ 0 h 3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600" h="371471">
                  <a:moveTo>
                    <a:pt x="0" y="295275"/>
                  </a:moveTo>
                  <a:cubicBezTo>
                    <a:pt x="111125" y="292100"/>
                    <a:pt x="222325" y="280585"/>
                    <a:pt x="333375" y="285750"/>
                  </a:cubicBezTo>
                  <a:cubicBezTo>
                    <a:pt x="545596" y="295621"/>
                    <a:pt x="238137" y="371471"/>
                    <a:pt x="523875" y="276225"/>
                  </a:cubicBezTo>
                  <a:cubicBezTo>
                    <a:pt x="549275" y="250825"/>
                    <a:pt x="570763" y="220788"/>
                    <a:pt x="600075" y="200025"/>
                  </a:cubicBezTo>
                  <a:cubicBezTo>
                    <a:pt x="647637" y="166335"/>
                    <a:pt x="701405" y="142389"/>
                    <a:pt x="752475" y="114300"/>
                  </a:cubicBezTo>
                  <a:cubicBezTo>
                    <a:pt x="764916" y="107457"/>
                    <a:pt x="777524" y="100843"/>
                    <a:pt x="790575" y="95250"/>
                  </a:cubicBezTo>
                  <a:cubicBezTo>
                    <a:pt x="822006" y="81780"/>
                    <a:pt x="854777" y="71480"/>
                    <a:pt x="885825" y="57150"/>
                  </a:cubicBezTo>
                  <a:cubicBezTo>
                    <a:pt x="961526" y="22211"/>
                    <a:pt x="850714" y="48714"/>
                    <a:pt x="971550" y="28575"/>
                  </a:cubicBezTo>
                  <a:cubicBezTo>
                    <a:pt x="1041400" y="41275"/>
                    <a:pt x="1112990" y="46643"/>
                    <a:pt x="1181100" y="66675"/>
                  </a:cubicBezTo>
                  <a:cubicBezTo>
                    <a:pt x="1515189" y="164937"/>
                    <a:pt x="1030705" y="90738"/>
                    <a:pt x="1457325" y="171450"/>
                  </a:cubicBezTo>
                  <a:cubicBezTo>
                    <a:pt x="1520029" y="183313"/>
                    <a:pt x="1584325" y="184150"/>
                    <a:pt x="1647825" y="190500"/>
                  </a:cubicBezTo>
                  <a:cubicBezTo>
                    <a:pt x="1720850" y="184150"/>
                    <a:pt x="1798659" y="198211"/>
                    <a:pt x="1866900" y="171450"/>
                  </a:cubicBezTo>
                  <a:cubicBezTo>
                    <a:pt x="1965290" y="132866"/>
                    <a:pt x="2033338" y="33421"/>
                    <a:pt x="213360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657975" y="933450"/>
              <a:ext cx="1781175" cy="2667000"/>
            </a:xfrm>
            <a:custGeom>
              <a:avLst/>
              <a:gdLst>
                <a:gd name="connsiteX0" fmla="*/ 0 w 1857375"/>
                <a:gd name="connsiteY0" fmla="*/ 0 h 2724150"/>
                <a:gd name="connsiteX1" fmla="*/ 57150 w 1857375"/>
                <a:gd name="connsiteY1" fmla="*/ 38100 h 2724150"/>
                <a:gd name="connsiteX2" fmla="*/ 304800 w 1857375"/>
                <a:gd name="connsiteY2" fmla="*/ 238125 h 2724150"/>
                <a:gd name="connsiteX3" fmla="*/ 390525 w 1857375"/>
                <a:gd name="connsiteY3" fmla="*/ 209550 h 2724150"/>
                <a:gd name="connsiteX4" fmla="*/ 438150 w 1857375"/>
                <a:gd name="connsiteY4" fmla="*/ 238125 h 2724150"/>
                <a:gd name="connsiteX5" fmla="*/ 485775 w 1857375"/>
                <a:gd name="connsiteY5" fmla="*/ 523875 h 2724150"/>
                <a:gd name="connsiteX6" fmla="*/ 533400 w 1857375"/>
                <a:gd name="connsiteY6" fmla="*/ 704850 h 2724150"/>
                <a:gd name="connsiteX7" fmla="*/ 504825 w 1857375"/>
                <a:gd name="connsiteY7" fmla="*/ 1019175 h 2724150"/>
                <a:gd name="connsiteX8" fmla="*/ 523875 w 1857375"/>
                <a:gd name="connsiteY8" fmla="*/ 1104900 h 2724150"/>
                <a:gd name="connsiteX9" fmla="*/ 676275 w 1857375"/>
                <a:gd name="connsiteY9" fmla="*/ 1209675 h 2724150"/>
                <a:gd name="connsiteX10" fmla="*/ 695325 w 1857375"/>
                <a:gd name="connsiteY10" fmla="*/ 1238250 h 2724150"/>
                <a:gd name="connsiteX11" fmla="*/ 752475 w 1857375"/>
                <a:gd name="connsiteY11" fmla="*/ 1314450 h 2724150"/>
                <a:gd name="connsiteX12" fmla="*/ 762000 w 1857375"/>
                <a:gd name="connsiteY12" fmla="*/ 1419225 h 2724150"/>
                <a:gd name="connsiteX13" fmla="*/ 781050 w 1857375"/>
                <a:gd name="connsiteY13" fmla="*/ 1457325 h 2724150"/>
                <a:gd name="connsiteX14" fmla="*/ 828675 w 1857375"/>
                <a:gd name="connsiteY14" fmla="*/ 1533525 h 2724150"/>
                <a:gd name="connsiteX15" fmla="*/ 1095375 w 1857375"/>
                <a:gd name="connsiteY15" fmla="*/ 1657350 h 2724150"/>
                <a:gd name="connsiteX16" fmla="*/ 1238250 w 1857375"/>
                <a:gd name="connsiteY16" fmla="*/ 1638300 h 2724150"/>
                <a:gd name="connsiteX17" fmla="*/ 1381125 w 1857375"/>
                <a:gd name="connsiteY17" fmla="*/ 1762125 h 2724150"/>
                <a:gd name="connsiteX18" fmla="*/ 1476375 w 1857375"/>
                <a:gd name="connsiteY18" fmla="*/ 1971675 h 2724150"/>
                <a:gd name="connsiteX19" fmla="*/ 1485900 w 1857375"/>
                <a:gd name="connsiteY19" fmla="*/ 2009775 h 2724150"/>
                <a:gd name="connsiteX20" fmla="*/ 1504950 w 1857375"/>
                <a:gd name="connsiteY20" fmla="*/ 2133600 h 2724150"/>
                <a:gd name="connsiteX21" fmla="*/ 1562100 w 1857375"/>
                <a:gd name="connsiteY21" fmla="*/ 2276475 h 2724150"/>
                <a:gd name="connsiteX22" fmla="*/ 1600200 w 1857375"/>
                <a:gd name="connsiteY22" fmla="*/ 2371725 h 2724150"/>
                <a:gd name="connsiteX23" fmla="*/ 1676400 w 1857375"/>
                <a:gd name="connsiteY23" fmla="*/ 2438400 h 2724150"/>
                <a:gd name="connsiteX24" fmla="*/ 1695450 w 1857375"/>
                <a:gd name="connsiteY24" fmla="*/ 2486025 h 2724150"/>
                <a:gd name="connsiteX25" fmla="*/ 1704975 w 1857375"/>
                <a:gd name="connsiteY25" fmla="*/ 2562225 h 2724150"/>
                <a:gd name="connsiteX26" fmla="*/ 1714500 w 1857375"/>
                <a:gd name="connsiteY26" fmla="*/ 2600325 h 2724150"/>
                <a:gd name="connsiteX27" fmla="*/ 1762125 w 1857375"/>
                <a:gd name="connsiteY27" fmla="*/ 2638425 h 2724150"/>
                <a:gd name="connsiteX28" fmla="*/ 1781175 w 1857375"/>
                <a:gd name="connsiteY28" fmla="*/ 2667000 h 2724150"/>
                <a:gd name="connsiteX29" fmla="*/ 1838325 w 1857375"/>
                <a:gd name="connsiteY29" fmla="*/ 2705100 h 2724150"/>
                <a:gd name="connsiteX30" fmla="*/ 1857375 w 1857375"/>
                <a:gd name="connsiteY30" fmla="*/ 2724150 h 2724150"/>
                <a:gd name="connsiteX0" fmla="*/ 0 w 1838325"/>
                <a:gd name="connsiteY0" fmla="*/ 0 h 2705100"/>
                <a:gd name="connsiteX1" fmla="*/ 57150 w 1838325"/>
                <a:gd name="connsiteY1" fmla="*/ 38100 h 2705100"/>
                <a:gd name="connsiteX2" fmla="*/ 304800 w 1838325"/>
                <a:gd name="connsiteY2" fmla="*/ 238125 h 2705100"/>
                <a:gd name="connsiteX3" fmla="*/ 390525 w 1838325"/>
                <a:gd name="connsiteY3" fmla="*/ 209550 h 2705100"/>
                <a:gd name="connsiteX4" fmla="*/ 438150 w 1838325"/>
                <a:gd name="connsiteY4" fmla="*/ 238125 h 2705100"/>
                <a:gd name="connsiteX5" fmla="*/ 485775 w 1838325"/>
                <a:gd name="connsiteY5" fmla="*/ 523875 h 2705100"/>
                <a:gd name="connsiteX6" fmla="*/ 533400 w 1838325"/>
                <a:gd name="connsiteY6" fmla="*/ 704850 h 2705100"/>
                <a:gd name="connsiteX7" fmla="*/ 504825 w 1838325"/>
                <a:gd name="connsiteY7" fmla="*/ 1019175 h 2705100"/>
                <a:gd name="connsiteX8" fmla="*/ 523875 w 1838325"/>
                <a:gd name="connsiteY8" fmla="*/ 1104900 h 2705100"/>
                <a:gd name="connsiteX9" fmla="*/ 676275 w 1838325"/>
                <a:gd name="connsiteY9" fmla="*/ 1209675 h 2705100"/>
                <a:gd name="connsiteX10" fmla="*/ 695325 w 1838325"/>
                <a:gd name="connsiteY10" fmla="*/ 1238250 h 2705100"/>
                <a:gd name="connsiteX11" fmla="*/ 752475 w 1838325"/>
                <a:gd name="connsiteY11" fmla="*/ 1314450 h 2705100"/>
                <a:gd name="connsiteX12" fmla="*/ 762000 w 1838325"/>
                <a:gd name="connsiteY12" fmla="*/ 1419225 h 2705100"/>
                <a:gd name="connsiteX13" fmla="*/ 781050 w 1838325"/>
                <a:gd name="connsiteY13" fmla="*/ 1457325 h 2705100"/>
                <a:gd name="connsiteX14" fmla="*/ 828675 w 1838325"/>
                <a:gd name="connsiteY14" fmla="*/ 1533525 h 2705100"/>
                <a:gd name="connsiteX15" fmla="*/ 1095375 w 1838325"/>
                <a:gd name="connsiteY15" fmla="*/ 1657350 h 2705100"/>
                <a:gd name="connsiteX16" fmla="*/ 1238250 w 1838325"/>
                <a:gd name="connsiteY16" fmla="*/ 1638300 h 2705100"/>
                <a:gd name="connsiteX17" fmla="*/ 1381125 w 1838325"/>
                <a:gd name="connsiteY17" fmla="*/ 1762125 h 2705100"/>
                <a:gd name="connsiteX18" fmla="*/ 1476375 w 1838325"/>
                <a:gd name="connsiteY18" fmla="*/ 1971675 h 2705100"/>
                <a:gd name="connsiteX19" fmla="*/ 1485900 w 1838325"/>
                <a:gd name="connsiteY19" fmla="*/ 2009775 h 2705100"/>
                <a:gd name="connsiteX20" fmla="*/ 1504950 w 1838325"/>
                <a:gd name="connsiteY20" fmla="*/ 2133600 h 2705100"/>
                <a:gd name="connsiteX21" fmla="*/ 1562100 w 1838325"/>
                <a:gd name="connsiteY21" fmla="*/ 2276475 h 2705100"/>
                <a:gd name="connsiteX22" fmla="*/ 1600200 w 1838325"/>
                <a:gd name="connsiteY22" fmla="*/ 2371725 h 2705100"/>
                <a:gd name="connsiteX23" fmla="*/ 1676400 w 1838325"/>
                <a:gd name="connsiteY23" fmla="*/ 2438400 h 2705100"/>
                <a:gd name="connsiteX24" fmla="*/ 1695450 w 1838325"/>
                <a:gd name="connsiteY24" fmla="*/ 2486025 h 2705100"/>
                <a:gd name="connsiteX25" fmla="*/ 1704975 w 1838325"/>
                <a:gd name="connsiteY25" fmla="*/ 2562225 h 2705100"/>
                <a:gd name="connsiteX26" fmla="*/ 1714500 w 1838325"/>
                <a:gd name="connsiteY26" fmla="*/ 2600325 h 2705100"/>
                <a:gd name="connsiteX27" fmla="*/ 1762125 w 1838325"/>
                <a:gd name="connsiteY27" fmla="*/ 2638425 h 2705100"/>
                <a:gd name="connsiteX28" fmla="*/ 1781175 w 1838325"/>
                <a:gd name="connsiteY28" fmla="*/ 2667000 h 2705100"/>
                <a:gd name="connsiteX29" fmla="*/ 1838325 w 1838325"/>
                <a:gd name="connsiteY29" fmla="*/ 2705100 h 2705100"/>
                <a:gd name="connsiteX0" fmla="*/ 0 w 1781175"/>
                <a:gd name="connsiteY0" fmla="*/ 0 h 2667000"/>
                <a:gd name="connsiteX1" fmla="*/ 57150 w 1781175"/>
                <a:gd name="connsiteY1" fmla="*/ 38100 h 2667000"/>
                <a:gd name="connsiteX2" fmla="*/ 304800 w 1781175"/>
                <a:gd name="connsiteY2" fmla="*/ 238125 h 2667000"/>
                <a:gd name="connsiteX3" fmla="*/ 390525 w 1781175"/>
                <a:gd name="connsiteY3" fmla="*/ 209550 h 2667000"/>
                <a:gd name="connsiteX4" fmla="*/ 438150 w 1781175"/>
                <a:gd name="connsiteY4" fmla="*/ 238125 h 2667000"/>
                <a:gd name="connsiteX5" fmla="*/ 485775 w 1781175"/>
                <a:gd name="connsiteY5" fmla="*/ 523875 h 2667000"/>
                <a:gd name="connsiteX6" fmla="*/ 533400 w 1781175"/>
                <a:gd name="connsiteY6" fmla="*/ 704850 h 2667000"/>
                <a:gd name="connsiteX7" fmla="*/ 504825 w 1781175"/>
                <a:gd name="connsiteY7" fmla="*/ 1019175 h 2667000"/>
                <a:gd name="connsiteX8" fmla="*/ 523875 w 1781175"/>
                <a:gd name="connsiteY8" fmla="*/ 1104900 h 2667000"/>
                <a:gd name="connsiteX9" fmla="*/ 676275 w 1781175"/>
                <a:gd name="connsiteY9" fmla="*/ 1209675 h 2667000"/>
                <a:gd name="connsiteX10" fmla="*/ 695325 w 1781175"/>
                <a:gd name="connsiteY10" fmla="*/ 1238250 h 2667000"/>
                <a:gd name="connsiteX11" fmla="*/ 752475 w 1781175"/>
                <a:gd name="connsiteY11" fmla="*/ 1314450 h 2667000"/>
                <a:gd name="connsiteX12" fmla="*/ 762000 w 1781175"/>
                <a:gd name="connsiteY12" fmla="*/ 1419225 h 2667000"/>
                <a:gd name="connsiteX13" fmla="*/ 781050 w 1781175"/>
                <a:gd name="connsiteY13" fmla="*/ 1457325 h 2667000"/>
                <a:gd name="connsiteX14" fmla="*/ 828675 w 1781175"/>
                <a:gd name="connsiteY14" fmla="*/ 1533525 h 2667000"/>
                <a:gd name="connsiteX15" fmla="*/ 1095375 w 1781175"/>
                <a:gd name="connsiteY15" fmla="*/ 1657350 h 2667000"/>
                <a:gd name="connsiteX16" fmla="*/ 1238250 w 1781175"/>
                <a:gd name="connsiteY16" fmla="*/ 1638300 h 2667000"/>
                <a:gd name="connsiteX17" fmla="*/ 1381125 w 1781175"/>
                <a:gd name="connsiteY17" fmla="*/ 1762125 h 2667000"/>
                <a:gd name="connsiteX18" fmla="*/ 1476375 w 1781175"/>
                <a:gd name="connsiteY18" fmla="*/ 1971675 h 2667000"/>
                <a:gd name="connsiteX19" fmla="*/ 1485900 w 1781175"/>
                <a:gd name="connsiteY19" fmla="*/ 2009775 h 2667000"/>
                <a:gd name="connsiteX20" fmla="*/ 1504950 w 1781175"/>
                <a:gd name="connsiteY20" fmla="*/ 2133600 h 2667000"/>
                <a:gd name="connsiteX21" fmla="*/ 1562100 w 1781175"/>
                <a:gd name="connsiteY21" fmla="*/ 2276475 h 2667000"/>
                <a:gd name="connsiteX22" fmla="*/ 1600200 w 1781175"/>
                <a:gd name="connsiteY22" fmla="*/ 2371725 h 2667000"/>
                <a:gd name="connsiteX23" fmla="*/ 1676400 w 1781175"/>
                <a:gd name="connsiteY23" fmla="*/ 2438400 h 2667000"/>
                <a:gd name="connsiteX24" fmla="*/ 1695450 w 1781175"/>
                <a:gd name="connsiteY24" fmla="*/ 2486025 h 2667000"/>
                <a:gd name="connsiteX25" fmla="*/ 1704975 w 1781175"/>
                <a:gd name="connsiteY25" fmla="*/ 2562225 h 2667000"/>
                <a:gd name="connsiteX26" fmla="*/ 1714500 w 1781175"/>
                <a:gd name="connsiteY26" fmla="*/ 2600325 h 2667000"/>
                <a:gd name="connsiteX27" fmla="*/ 1762125 w 1781175"/>
                <a:gd name="connsiteY27" fmla="*/ 2638425 h 2667000"/>
                <a:gd name="connsiteX28" fmla="*/ 1781175 w 1781175"/>
                <a:gd name="connsiteY28"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1175" h="2667000">
                  <a:moveTo>
                    <a:pt x="0" y="0"/>
                  </a:moveTo>
                  <a:cubicBezTo>
                    <a:pt x="19050" y="12700"/>
                    <a:pt x="39108" y="24005"/>
                    <a:pt x="57150" y="38100"/>
                  </a:cubicBezTo>
                  <a:cubicBezTo>
                    <a:pt x="140770" y="103428"/>
                    <a:pt x="210435" y="189594"/>
                    <a:pt x="304800" y="238125"/>
                  </a:cubicBezTo>
                  <a:cubicBezTo>
                    <a:pt x="331586" y="251901"/>
                    <a:pt x="361950" y="219075"/>
                    <a:pt x="390525" y="209550"/>
                  </a:cubicBezTo>
                  <a:cubicBezTo>
                    <a:pt x="406400" y="219075"/>
                    <a:pt x="429871" y="221566"/>
                    <a:pt x="438150" y="238125"/>
                  </a:cubicBezTo>
                  <a:cubicBezTo>
                    <a:pt x="468639" y="299103"/>
                    <a:pt x="474999" y="468454"/>
                    <a:pt x="485775" y="523875"/>
                  </a:cubicBezTo>
                  <a:cubicBezTo>
                    <a:pt x="497681" y="585107"/>
                    <a:pt x="517525" y="644525"/>
                    <a:pt x="533400" y="704850"/>
                  </a:cubicBezTo>
                  <a:cubicBezTo>
                    <a:pt x="525280" y="773868"/>
                    <a:pt x="501934" y="946889"/>
                    <a:pt x="504825" y="1019175"/>
                  </a:cubicBezTo>
                  <a:cubicBezTo>
                    <a:pt x="505995" y="1048424"/>
                    <a:pt x="504293" y="1083142"/>
                    <a:pt x="523875" y="1104900"/>
                  </a:cubicBezTo>
                  <a:cubicBezTo>
                    <a:pt x="565115" y="1150722"/>
                    <a:pt x="625475" y="1174750"/>
                    <a:pt x="676275" y="1209675"/>
                  </a:cubicBezTo>
                  <a:cubicBezTo>
                    <a:pt x="682625" y="1219200"/>
                    <a:pt x="688592" y="1228992"/>
                    <a:pt x="695325" y="1238250"/>
                  </a:cubicBezTo>
                  <a:cubicBezTo>
                    <a:pt x="713999" y="1263927"/>
                    <a:pt x="741499" y="1284658"/>
                    <a:pt x="752475" y="1314450"/>
                  </a:cubicBezTo>
                  <a:cubicBezTo>
                    <a:pt x="764599" y="1347357"/>
                    <a:pt x="755122" y="1384837"/>
                    <a:pt x="762000" y="1419225"/>
                  </a:cubicBezTo>
                  <a:cubicBezTo>
                    <a:pt x="764785" y="1433148"/>
                    <a:pt x="773896" y="1445060"/>
                    <a:pt x="781050" y="1457325"/>
                  </a:cubicBezTo>
                  <a:cubicBezTo>
                    <a:pt x="796142" y="1483198"/>
                    <a:pt x="806215" y="1513708"/>
                    <a:pt x="828675" y="1533525"/>
                  </a:cubicBezTo>
                  <a:cubicBezTo>
                    <a:pt x="894853" y="1591918"/>
                    <a:pt x="1018509" y="1628525"/>
                    <a:pt x="1095375" y="1657350"/>
                  </a:cubicBezTo>
                  <a:cubicBezTo>
                    <a:pt x="1143000" y="1651000"/>
                    <a:pt x="1190369" y="1634310"/>
                    <a:pt x="1238250" y="1638300"/>
                  </a:cubicBezTo>
                  <a:cubicBezTo>
                    <a:pt x="1316545" y="1644825"/>
                    <a:pt x="1349256" y="1700378"/>
                    <a:pt x="1381125" y="1762125"/>
                  </a:cubicBezTo>
                  <a:cubicBezTo>
                    <a:pt x="1416315" y="1830307"/>
                    <a:pt x="1457766" y="1897239"/>
                    <a:pt x="1476375" y="1971675"/>
                  </a:cubicBezTo>
                  <a:cubicBezTo>
                    <a:pt x="1479550" y="1984375"/>
                    <a:pt x="1483625" y="1996883"/>
                    <a:pt x="1485900" y="2009775"/>
                  </a:cubicBezTo>
                  <a:cubicBezTo>
                    <a:pt x="1493157" y="2050900"/>
                    <a:pt x="1493477" y="2093446"/>
                    <a:pt x="1504950" y="2133600"/>
                  </a:cubicBezTo>
                  <a:cubicBezTo>
                    <a:pt x="1519041" y="2182920"/>
                    <a:pt x="1543050" y="2228850"/>
                    <a:pt x="1562100" y="2276475"/>
                  </a:cubicBezTo>
                  <a:cubicBezTo>
                    <a:pt x="1574800" y="2308225"/>
                    <a:pt x="1574465" y="2349207"/>
                    <a:pt x="1600200" y="2371725"/>
                  </a:cubicBezTo>
                  <a:lnTo>
                    <a:pt x="1676400" y="2438400"/>
                  </a:lnTo>
                  <a:cubicBezTo>
                    <a:pt x="1682750" y="2454275"/>
                    <a:pt x="1691605" y="2469365"/>
                    <a:pt x="1695450" y="2486025"/>
                  </a:cubicBezTo>
                  <a:cubicBezTo>
                    <a:pt x="1701206" y="2510967"/>
                    <a:pt x="1700767" y="2536976"/>
                    <a:pt x="1704975" y="2562225"/>
                  </a:cubicBezTo>
                  <a:cubicBezTo>
                    <a:pt x="1707127" y="2575138"/>
                    <a:pt x="1706645" y="2589852"/>
                    <a:pt x="1714500" y="2600325"/>
                  </a:cubicBezTo>
                  <a:cubicBezTo>
                    <a:pt x="1726698" y="2616589"/>
                    <a:pt x="1747750" y="2624050"/>
                    <a:pt x="1762125" y="2638425"/>
                  </a:cubicBezTo>
                  <a:cubicBezTo>
                    <a:pt x="1770220" y="2646520"/>
                    <a:pt x="1772560" y="2659462"/>
                    <a:pt x="1781175" y="26670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971036" y="942975"/>
              <a:ext cx="1678834" cy="962025"/>
            </a:xfrm>
            <a:custGeom>
              <a:avLst/>
              <a:gdLst>
                <a:gd name="connsiteX0" fmla="*/ 105789 w 1678834"/>
                <a:gd name="connsiteY0" fmla="*/ 962025 h 962025"/>
                <a:gd name="connsiteX1" fmla="*/ 20064 w 1678834"/>
                <a:gd name="connsiteY1" fmla="*/ 800100 h 962025"/>
                <a:gd name="connsiteX2" fmla="*/ 181989 w 1678834"/>
                <a:gd name="connsiteY2" fmla="*/ 742950 h 962025"/>
                <a:gd name="connsiteX3" fmla="*/ 458214 w 1678834"/>
                <a:gd name="connsiteY3" fmla="*/ 638175 h 962025"/>
                <a:gd name="connsiteX4" fmla="*/ 582039 w 1678834"/>
                <a:gd name="connsiteY4" fmla="*/ 657225 h 962025"/>
                <a:gd name="connsiteX5" fmla="*/ 620139 w 1678834"/>
                <a:gd name="connsiteY5" fmla="*/ 666750 h 962025"/>
                <a:gd name="connsiteX6" fmla="*/ 696339 w 1678834"/>
                <a:gd name="connsiteY6" fmla="*/ 619125 h 962025"/>
                <a:gd name="connsiteX7" fmla="*/ 915414 w 1678834"/>
                <a:gd name="connsiteY7" fmla="*/ 571500 h 962025"/>
                <a:gd name="connsiteX8" fmla="*/ 1039239 w 1678834"/>
                <a:gd name="connsiteY8" fmla="*/ 523875 h 962025"/>
                <a:gd name="connsiteX9" fmla="*/ 1258314 w 1678834"/>
                <a:gd name="connsiteY9" fmla="*/ 428625 h 962025"/>
                <a:gd name="connsiteX10" fmla="*/ 1382139 w 1678834"/>
                <a:gd name="connsiteY10" fmla="*/ 285750 h 962025"/>
                <a:gd name="connsiteX11" fmla="*/ 1401189 w 1678834"/>
                <a:gd name="connsiteY11" fmla="*/ 247650 h 962025"/>
                <a:gd name="connsiteX12" fmla="*/ 1553589 w 1678834"/>
                <a:gd name="connsiteY12" fmla="*/ 123825 h 962025"/>
                <a:gd name="connsiteX13" fmla="*/ 1658364 w 1678834"/>
                <a:gd name="connsiteY13" fmla="*/ 47625 h 962025"/>
                <a:gd name="connsiteX14" fmla="*/ 1677414 w 1678834"/>
                <a:gd name="connsiteY14"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834" h="962025">
                  <a:moveTo>
                    <a:pt x="105789" y="962025"/>
                  </a:moveTo>
                  <a:cubicBezTo>
                    <a:pt x="77214" y="908050"/>
                    <a:pt x="0" y="857783"/>
                    <a:pt x="20064" y="800100"/>
                  </a:cubicBezTo>
                  <a:cubicBezTo>
                    <a:pt x="38868" y="746039"/>
                    <a:pt x="131485" y="769886"/>
                    <a:pt x="181989" y="742950"/>
                  </a:cubicBezTo>
                  <a:cubicBezTo>
                    <a:pt x="428410" y="611526"/>
                    <a:pt x="173445" y="655973"/>
                    <a:pt x="458214" y="638175"/>
                  </a:cubicBezTo>
                  <a:cubicBezTo>
                    <a:pt x="499489" y="644525"/>
                    <a:pt x="540914" y="649968"/>
                    <a:pt x="582039" y="657225"/>
                  </a:cubicBezTo>
                  <a:cubicBezTo>
                    <a:pt x="594931" y="659500"/>
                    <a:pt x="607720" y="670890"/>
                    <a:pt x="620139" y="666750"/>
                  </a:cubicBezTo>
                  <a:cubicBezTo>
                    <a:pt x="648555" y="657278"/>
                    <a:pt x="667833" y="628321"/>
                    <a:pt x="696339" y="619125"/>
                  </a:cubicBezTo>
                  <a:cubicBezTo>
                    <a:pt x="767461" y="596182"/>
                    <a:pt x="915414" y="571500"/>
                    <a:pt x="915414" y="571500"/>
                  </a:cubicBezTo>
                  <a:cubicBezTo>
                    <a:pt x="1059215" y="475633"/>
                    <a:pt x="883248" y="581072"/>
                    <a:pt x="1039239" y="523875"/>
                  </a:cubicBezTo>
                  <a:cubicBezTo>
                    <a:pt x="1114000" y="496462"/>
                    <a:pt x="1185289" y="460375"/>
                    <a:pt x="1258314" y="428625"/>
                  </a:cubicBezTo>
                  <a:cubicBezTo>
                    <a:pt x="1299589" y="381000"/>
                    <a:pt x="1343088" y="335215"/>
                    <a:pt x="1382139" y="285750"/>
                  </a:cubicBezTo>
                  <a:cubicBezTo>
                    <a:pt x="1390937" y="274605"/>
                    <a:pt x="1390866" y="257399"/>
                    <a:pt x="1401189" y="247650"/>
                  </a:cubicBezTo>
                  <a:cubicBezTo>
                    <a:pt x="1448775" y="202708"/>
                    <a:pt x="1501923" y="164010"/>
                    <a:pt x="1553589" y="123825"/>
                  </a:cubicBezTo>
                  <a:cubicBezTo>
                    <a:pt x="1587677" y="97312"/>
                    <a:pt x="1658364" y="47625"/>
                    <a:pt x="1658364" y="47625"/>
                  </a:cubicBezTo>
                  <a:cubicBezTo>
                    <a:pt x="1678834" y="6685"/>
                    <a:pt x="1677414" y="23724"/>
                    <a:pt x="1677414"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438174" y="3048000"/>
              <a:ext cx="166520" cy="847725"/>
            </a:xfrm>
            <a:custGeom>
              <a:avLst/>
              <a:gdLst>
                <a:gd name="connsiteX0" fmla="*/ 9751 w 166520"/>
                <a:gd name="connsiteY0" fmla="*/ 847725 h 847725"/>
                <a:gd name="connsiteX1" fmla="*/ 143101 w 166520"/>
                <a:gd name="connsiteY1" fmla="*/ 685800 h 847725"/>
                <a:gd name="connsiteX2" fmla="*/ 47851 w 166520"/>
                <a:gd name="connsiteY2" fmla="*/ 409575 h 847725"/>
                <a:gd name="connsiteX3" fmla="*/ 28801 w 166520"/>
                <a:gd name="connsiteY3" fmla="*/ 266700 h 847725"/>
                <a:gd name="connsiteX4" fmla="*/ 9751 w 166520"/>
                <a:gd name="connsiteY4" fmla="*/ 142875 h 847725"/>
                <a:gd name="connsiteX5" fmla="*/ 226 w 166520"/>
                <a:gd name="connsiteY5"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20" h="847725">
                  <a:moveTo>
                    <a:pt x="9751" y="847725"/>
                  </a:moveTo>
                  <a:cubicBezTo>
                    <a:pt x="54201" y="793750"/>
                    <a:pt x="120371" y="751924"/>
                    <a:pt x="143101" y="685800"/>
                  </a:cubicBezTo>
                  <a:cubicBezTo>
                    <a:pt x="166520" y="617673"/>
                    <a:pt x="73072" y="460017"/>
                    <a:pt x="47851" y="409575"/>
                  </a:cubicBezTo>
                  <a:cubicBezTo>
                    <a:pt x="41501" y="361950"/>
                    <a:pt x="35596" y="314264"/>
                    <a:pt x="28801" y="266700"/>
                  </a:cubicBezTo>
                  <a:cubicBezTo>
                    <a:pt x="22895" y="225359"/>
                    <a:pt x="14363" y="184380"/>
                    <a:pt x="9751" y="142875"/>
                  </a:cubicBezTo>
                  <a:cubicBezTo>
                    <a:pt x="0" y="55114"/>
                    <a:pt x="226" y="50615"/>
                    <a:pt x="226"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571750" y="3771900"/>
              <a:ext cx="628650" cy="737556"/>
            </a:xfrm>
            <a:custGeom>
              <a:avLst/>
              <a:gdLst>
                <a:gd name="connsiteX0" fmla="*/ 0 w 628650"/>
                <a:gd name="connsiteY0" fmla="*/ 0 h 737556"/>
                <a:gd name="connsiteX1" fmla="*/ 190500 w 628650"/>
                <a:gd name="connsiteY1" fmla="*/ 180975 h 737556"/>
                <a:gd name="connsiteX2" fmla="*/ 314325 w 628650"/>
                <a:gd name="connsiteY2" fmla="*/ 447675 h 737556"/>
                <a:gd name="connsiteX3" fmla="*/ 333375 w 628650"/>
                <a:gd name="connsiteY3" fmla="*/ 495300 h 737556"/>
                <a:gd name="connsiteX4" fmla="*/ 466725 w 628650"/>
                <a:gd name="connsiteY4" fmla="*/ 676275 h 737556"/>
                <a:gd name="connsiteX5" fmla="*/ 495300 w 628650"/>
                <a:gd name="connsiteY5" fmla="*/ 695325 h 737556"/>
                <a:gd name="connsiteX6" fmla="*/ 561975 w 628650"/>
                <a:gd name="connsiteY6" fmla="*/ 733425 h 737556"/>
                <a:gd name="connsiteX7" fmla="*/ 628650 w 628650"/>
                <a:gd name="connsiteY7" fmla="*/ 714375 h 7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737556">
                  <a:moveTo>
                    <a:pt x="0" y="0"/>
                  </a:moveTo>
                  <a:cubicBezTo>
                    <a:pt x="63500" y="60325"/>
                    <a:pt x="137364" y="111348"/>
                    <a:pt x="190500" y="180975"/>
                  </a:cubicBezTo>
                  <a:cubicBezTo>
                    <a:pt x="200690" y="194328"/>
                    <a:pt x="290771" y="392716"/>
                    <a:pt x="314325" y="447675"/>
                  </a:cubicBezTo>
                  <a:cubicBezTo>
                    <a:pt x="321060" y="463390"/>
                    <a:pt x="325729" y="480007"/>
                    <a:pt x="333375" y="495300"/>
                  </a:cubicBezTo>
                  <a:cubicBezTo>
                    <a:pt x="371416" y="571381"/>
                    <a:pt x="402877" y="607515"/>
                    <a:pt x="466725" y="676275"/>
                  </a:cubicBezTo>
                  <a:cubicBezTo>
                    <a:pt x="474515" y="684664"/>
                    <a:pt x="485484" y="689435"/>
                    <a:pt x="495300" y="695325"/>
                  </a:cubicBezTo>
                  <a:cubicBezTo>
                    <a:pt x="517250" y="708495"/>
                    <a:pt x="539750" y="720725"/>
                    <a:pt x="561975" y="733425"/>
                  </a:cubicBezTo>
                  <a:cubicBezTo>
                    <a:pt x="623554" y="723162"/>
                    <a:pt x="605469" y="737556"/>
                    <a:pt x="628650" y="71437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66925" y="2543175"/>
              <a:ext cx="582948" cy="504825"/>
            </a:xfrm>
            <a:custGeom>
              <a:avLst/>
              <a:gdLst>
                <a:gd name="connsiteX0" fmla="*/ 0 w 582948"/>
                <a:gd name="connsiteY0" fmla="*/ 504825 h 504825"/>
                <a:gd name="connsiteX1" fmla="*/ 285750 w 582948"/>
                <a:gd name="connsiteY1" fmla="*/ 333375 h 504825"/>
                <a:gd name="connsiteX2" fmla="*/ 438150 w 582948"/>
                <a:gd name="connsiteY2" fmla="*/ 209550 h 504825"/>
                <a:gd name="connsiteX3" fmla="*/ 447675 w 582948"/>
                <a:gd name="connsiteY3" fmla="*/ 133350 h 504825"/>
                <a:gd name="connsiteX4" fmla="*/ 457200 w 582948"/>
                <a:gd name="connsiteY4" fmla="*/ 76200 h 504825"/>
                <a:gd name="connsiteX5" fmla="*/ 485775 w 582948"/>
                <a:gd name="connsiteY5" fmla="*/ 66675 h 504825"/>
                <a:gd name="connsiteX6" fmla="*/ 581025 w 582948"/>
                <a:gd name="connsiteY6" fmla="*/ 57150 h 504825"/>
                <a:gd name="connsiteX7" fmla="*/ 561975 w 582948"/>
                <a:gd name="connsiteY7"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48" h="504825">
                  <a:moveTo>
                    <a:pt x="0" y="504825"/>
                  </a:moveTo>
                  <a:lnTo>
                    <a:pt x="285750" y="333375"/>
                  </a:lnTo>
                  <a:cubicBezTo>
                    <a:pt x="407062" y="258277"/>
                    <a:pt x="375842" y="287435"/>
                    <a:pt x="438150" y="209550"/>
                  </a:cubicBezTo>
                  <a:cubicBezTo>
                    <a:pt x="441325" y="184150"/>
                    <a:pt x="444055" y="158690"/>
                    <a:pt x="447675" y="133350"/>
                  </a:cubicBezTo>
                  <a:cubicBezTo>
                    <a:pt x="450406" y="114231"/>
                    <a:pt x="447618" y="92968"/>
                    <a:pt x="457200" y="76200"/>
                  </a:cubicBezTo>
                  <a:cubicBezTo>
                    <a:pt x="462181" y="67483"/>
                    <a:pt x="475852" y="68202"/>
                    <a:pt x="485775" y="66675"/>
                  </a:cubicBezTo>
                  <a:cubicBezTo>
                    <a:pt x="517312" y="61823"/>
                    <a:pt x="549275" y="60325"/>
                    <a:pt x="581025" y="57150"/>
                  </a:cubicBezTo>
                  <a:cubicBezTo>
                    <a:pt x="570619" y="5122"/>
                    <a:pt x="582948" y="20973"/>
                    <a:pt x="561975"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 name="Picture 4" descr="colorsteelhead.tif"/>
          <p:cNvPicPr>
            <a:picLocks noChangeAspect="1"/>
          </p:cNvPicPr>
          <p:nvPr/>
        </p:nvPicPr>
        <p:blipFill>
          <a:blip r:embed="rId4"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38" name="Picture 37"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39" name="Picture 38"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0" name="Picture 39"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1" name="Picture 40"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2" name="Picture 41" descr="colorsteelhead.tif"/>
          <p:cNvPicPr>
            <a:picLocks noChangeAspect="1"/>
          </p:cNvPicPr>
          <p:nvPr/>
        </p:nvPicPr>
        <p:blipFill>
          <a:blip r:embed="rId6" cstate="print"/>
          <a:stretch>
            <a:fillRect/>
          </a:stretch>
        </p:blipFill>
        <p:spPr>
          <a:xfrm>
            <a:off x="1066800" y="1524000"/>
            <a:ext cx="1102766" cy="360167"/>
          </a:xfrm>
          <a:prstGeom prst="rect">
            <a:avLst/>
          </a:prstGeom>
          <a:scene3d>
            <a:camera prst="orthographicFront">
              <a:rot lat="0" lon="10800000" rev="0"/>
            </a:camera>
            <a:lightRig rig="threePt" dir="t"/>
          </a:scene3d>
        </p:spPr>
      </p:pic>
      <p:pic>
        <p:nvPicPr>
          <p:cNvPr id="43" name="Picture 42"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4" name="Picture 43"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5" name="Picture 44"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pic>
        <p:nvPicPr>
          <p:cNvPr id="46" name="Picture 45" descr="colorsteelhead.tif"/>
          <p:cNvPicPr>
            <a:picLocks noChangeAspect="1"/>
          </p:cNvPicPr>
          <p:nvPr/>
        </p:nvPicPr>
        <p:blipFill>
          <a:blip r:embed="rId5" cstate="print"/>
          <a:stretch>
            <a:fillRect/>
          </a:stretch>
        </p:blipFill>
        <p:spPr>
          <a:xfrm>
            <a:off x="1143000" y="1524000"/>
            <a:ext cx="1026566" cy="335280"/>
          </a:xfrm>
          <a:prstGeom prst="rect">
            <a:avLst/>
          </a:prstGeom>
          <a:scene3d>
            <a:camera prst="orthographicFront">
              <a:rot lat="0" lon="10800000" rev="0"/>
            </a:camera>
            <a:lightRig rig="threePt" dir="t"/>
          </a:scene3d>
        </p:spPr>
      </p:pic>
      <p:sp>
        <p:nvSpPr>
          <p:cNvPr id="47" name="TextBox 46"/>
          <p:cNvSpPr txBox="1"/>
          <p:nvPr/>
        </p:nvSpPr>
        <p:spPr>
          <a:xfrm>
            <a:off x="2209800" y="0"/>
            <a:ext cx="5400709" cy="461665"/>
          </a:xfrm>
          <a:prstGeom prst="rect">
            <a:avLst/>
          </a:prstGeom>
          <a:noFill/>
        </p:spPr>
        <p:txBody>
          <a:bodyPr wrap="none" rtlCol="0">
            <a:spAutoFit/>
          </a:bodyPr>
          <a:lstStyle/>
          <a:p>
            <a:r>
              <a:rPr lang="en-US" sz="2400" dirty="0" smtClean="0"/>
              <a:t>Rainbow Trout Colonization and Evolution</a:t>
            </a:r>
            <a:endParaRPr lang="en-US" sz="2400" dirty="0"/>
          </a:p>
        </p:txBody>
      </p:sp>
      <p:sp>
        <p:nvSpPr>
          <p:cNvPr id="6" name="Footer Placeholder 5"/>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51 0.04097 C 0.03142 0.05995 0.03108 0.0787 0.03038 0.09791 C 0.03194 0.14004 0.02552 0.19398 0.0658 0.1993 C 0.07031 0.19699 0.07552 0.19653 0.07934 0.19236 C 0.08767 0.1831 0.09375 0.17083 0.10122 0.16041 C 0.10417 0.15602 0.10781 0.15254 0.11059 0.14791 C 0.11337 0.14328 0.11597 0.13842 0.11892 0.13403 C 0.1276 0.12176 0.12344 0.13171 0.12622 0.1243 " pathEditMode="relative" ptsTypes="fffffffA">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642 0.03819 C 0.00729 0.06319 0.00937 0.17083 0.01476 0.21319 C 0.0217 0.26852 0.02691 0.26713 0.0533 0.32153 C 0.07535 0.36713 0.09705 0.40254 0.12622 0.43958 C 0.14288 0.46065 0.15851 0.48634 0.18142 0.49514 C 0.18993 0.49352 0.19271 0.4919 0.19601 0.48125 C 0.19236 0.4669 0.18542 0.45231 0.19497 0.43958 C 0.19462 0.43819 0.19392 0.43541 0.19392 0.43541 " pathEditMode="relative" ptsTypes="fffffffA">
                                      <p:cBhvr>
                                        <p:cTn id="9" dur="2000" fill="hold"/>
                                        <p:tgtEl>
                                          <p:spTgt spid="38"/>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1962 0.03819 C -0.02118 0.09213 -0.01233 0.12685 -0.004 0.17847 C 0.00243 0.21828 0.00173 0.25694 0.0158 0.29375 C 0.03125 0.33403 0.03402 0.33703 0.0533 0.37569 C 0.0802 0.42963 0.05868 0.36782 0.08559 0.4368 C 0.09566 0.4625 0.09427 0.47176 0.10538 0.49514 C 0.11423 0.51366 0.12378 0.52893 0.1335 0.54653 C 0.1493 0.57523 0.16389 0.62315 0.18246 0.64791 C 0.21475 0.69097 0.25434 0.73171 0.29705 0.75486 C 0.31163 0.76273 0.32847 0.76319 0.34392 0.76458 C 0.35156 0.76134 0.36041 0.76134 0.36666 0.75486 C 0.3776 0.74398 0.35625 0.70787 0.35416 0.70347 C 0.35156 0.69699 0.34843 0.69074 0.346 0.68403 C 0.34201 0.67361 0.3408 0.66134 0.33559 0.65208 C 0.3283 0.63889 0.31996 0.62662 0.31267 0.61319 C 0.29913 0.58842 0.29062 0.55995 0.2835 0.53125 C 0.29323 0.52199 0.29531 0.52129 0.30746 0.52291 C 0.31632 0.53009 0.3177 0.5162 0.3283 0.51319 C 0.33437 0.50555 0.33906 0.49815 0.34705 0.49375 C 0.36163 0.49491 0.37708 0.50926 0.39184 0.51041 C 0.40243 0.51574 0.40955 0.5162 0.41892 0.50625 " pathEditMode="relative" rAng="0" ptsTypes="fffffffffffffffffffff">
                                      <p:cBhvr>
                                        <p:cTn id="12" dur="2000" fill="hold"/>
                                        <p:tgtEl>
                                          <p:spTgt spid="41"/>
                                        </p:tgtEl>
                                        <p:attrNameLst>
                                          <p:attrName>ppt_x</p:attrName>
                                          <p:attrName>ppt_y</p:attrName>
                                        </p:attrNameLst>
                                      </p:cBhvr>
                                      <p:rCtr x="21800" y="36300"/>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1.38889E-6 -5.55556E-6 C 0.00138 0.08448 0.00815 0.15763 0.025 0.23888 C 0.03559 0.29004 0.04114 0.3611 0.075 0.39722 C 0.09027 0.43078 0.10104 0.46759 0.1177 0.49999 C 0.13836 0.54004 0.16302 0.57453 0.18645 0.6111 C 0.21388 0.65393 0.19652 0.63356 0.22708 0.67638 C 0.24131 0.69629 0.25538 0.71458 0.275 0.72499 C 0.2901 0.7331 0.32187 0.74305 0.32187 0.74305 C 0.33055 0.73935 0.34114 0.74004 0.34791 0.73194 C 0.35503 0.7236 0.34479 0.69629 0.3427 0.69027 C 0.33194 0.65833 0.31597 0.63055 0.30312 0.59999 C 0.30104 0.5949 0.29756 0.5824 0.2927 0.57916 C 0.27986 0.5706 0.26197 0.57569 0.25104 0.5611 " pathEditMode="relative" ptsTypes="ffffffffffffA">
                                      <p:cBhvr>
                                        <p:cTn id="15" dur="2000" fill="hold"/>
                                        <p:tgtEl>
                                          <p:spTgt spid="42"/>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0.0158 0.03958 C 0.00851 0.11458 0.0184 0.17801 0.03767 0.2493 C 0.05556 0.31481 0.10469 0.55625 0.16997 0.63102 C 0.20347 0.66944 0.21771 0.67847 0.24705 0.70625 C 0.27292 0.73055 0.30017 0.75509 0.33247 0.76041 C 0.34271 0.75903 0.3526 0.75764 0.36267 0.75486 C 0.37031 0.74838 0.37326 0.74653 0.38038 0.73819 C 0.39115 0.72546 0.39618 0.71319 0.41059 0.70764 C 0.41337 0.70532 0.41632 0.70324 0.41892 0.70046 C 0.42483 0.69467 0.42083 0.69514 0.42413 0.69514 " pathEditMode="relative" ptsTypes="fffffffffA">
                                      <p:cBhvr>
                                        <p:cTn id="18" dur="2000" fill="hold"/>
                                        <p:tgtEl>
                                          <p:spTgt spid="43"/>
                                        </p:tgtEl>
                                        <p:attrNameLst>
                                          <p:attrName>ppt_x</p:attrName>
                                          <p:attrName>ppt_y</p:attrName>
                                        </p:attrNameLst>
                                      </p:cBhvr>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61111E-6 2.22222E-6 C 0.00312 -0.00278 0.01961 -0.01922 0.02812 -0.02222 C 0.03229 -0.02361 0.071 -0.01204 0.071 -0.01181 C 0.08055 -0.00255 0.07014 0.00856 0.08142 0.01458 C 0.09635 0.01203 0.10711 0.00717 0.12205 0.00486 C 0.13142 0.00347 0.14062 0.00116 0.14913 -0.00486 C 0.15989 -0.0125 0.15607 -0.0132 0.1658 -0.02153 C 0.17135 -0.02639 0.19705 -0.03658 0.2033 -0.03959 C 0.21684 -0.03542 0.2085 -0.02801 0.21371 -0.01181 C 0.21284 0.01018 0.20607 0.02778 0.20434 0.0493 C 0.20607 0.07361 0.2026 0.07662 0.2158 0.09653 C 0.22812 0.11528 0.20711 0.09977 0.22083 0.11666 C 0.2243 0.12083 0.25277 0.1287 0.25642 0.13264 C 0.26701 0.15625 0.26284 0.1743 0.25538 0.1993 C 0.2408 0.21528 0.26666 0.24166 0.25225 0.24653 " pathEditMode="relative" rAng="0" ptsTypes="fffffffffffffff">
                                      <p:cBhvr>
                                        <p:cTn id="21" dur="2000" fill="hold"/>
                                        <p:tgtEl>
                                          <p:spTgt spid="44"/>
                                        </p:tgtEl>
                                        <p:attrNameLst>
                                          <p:attrName>ppt_x</p:attrName>
                                          <p:attrName>ppt_y</p:attrName>
                                        </p:attrNameLst>
                                      </p:cBhvr>
                                      <p:rCtr x="13400" y="10300"/>
                                    </p:animMotion>
                                  </p:childTnLst>
                                </p:cTn>
                              </p:par>
                            </p:childTnLst>
                          </p:cTn>
                        </p:par>
                        <p:par>
                          <p:cTn id="22" fill="hold">
                            <p:stCondLst>
                              <p:cond delay="12000"/>
                            </p:stCondLst>
                            <p:childTnLst>
                              <p:par>
                                <p:cTn id="23" presetID="0" presetClass="path" presetSubtype="0" accel="50000" decel="50000" fill="hold" nodeType="afterEffect">
                                  <p:stCondLst>
                                    <p:cond delay="0"/>
                                  </p:stCondLst>
                                  <p:childTnLst>
                                    <p:animMotion origin="layout" path="M 0.06267 -0.02153 C 0.075 -0.01991 0.08524 -0.01783 0.09184 -0.00209 C 0.09218 -0.00116 0.09496 0.00926 0.096 0.01041 C 0.09965 0.01458 0.11267 0.01389 0.11684 0.01458 C 0.12639 0.00926 0.13663 -0.0007 0.14705 -0.00209 C 0.15625 -0.00556 0.16076 -0.00834 0.16059 -0.01597 C 0.16111 -0.02662 0.14739 -0.03727 0.146 -0.04792 C 0.14826 -0.0632 0.15711 -0.06759 0.16788 -0.07292 C 0.18402 -0.09144 0.19288 -0.07986 0.20538 -0.08264 C 0.21909 -0.08033 0.225 -0.06968 0.23559 -0.05903 C 0.25711 -0.06621 0.2677 0.01458 0.27621 0.00903 " pathEditMode="relative" rAng="0" ptsTypes="fffffffffff">
                                      <p:cBhvr>
                                        <p:cTn id="24" dur="2000" fill="hold"/>
                                        <p:tgtEl>
                                          <p:spTgt spid="45"/>
                                        </p:tgtEl>
                                        <p:attrNameLst>
                                          <p:attrName>ppt_x</p:attrName>
                                          <p:attrName>ppt_y</p:attrName>
                                        </p:attrNameLst>
                                      </p:cBhvr>
                                      <p:rCtr x="10700" y="-1700"/>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par>
                          <p:cTn id="30" fill="hold">
                            <p:stCondLst>
                              <p:cond delay="2000"/>
                            </p:stCondLst>
                            <p:childTnLst>
                              <p:par>
                                <p:cTn id="31" presetID="0" presetClass="path" presetSubtype="0" accel="50000" decel="50000" fill="hold" nodeType="afterEffect">
                                  <p:stCondLst>
                                    <p:cond delay="0"/>
                                  </p:stCondLst>
                                  <p:childTnLst>
                                    <p:animMotion origin="layout" path="M -0.02379 0.01458 C -0.02101 0.01828 0.07899 0.35069 0.08142 0.35486 C 0.10191 0.41319 0.08385 0.3368 0.08663 0.32708 C 0.08941 0.31736 0.09722 0.30995 0.09809 0.29653 C 0.09895 0.2831 0.08645 0.23611 0.09184 0.24653 C 0.09809 0.2537 0.11527 0.33194 0.13038 0.35903 C 0.14132 0.38518 0.14982 0.39791 0.15746 0.40347 C 0.16267 0.40116 0.17517 0.3993 0.17621 0.39236 C 0.17465 0.37963 0.16545 0.36944 0.16163 0.35764 C 0.15625 0.3412 0.15416 0.33472 0.14809 0.31875 C 0.14774 0.30879 0.14409 0.30278 0.146 0.2993 " pathEditMode="relative" rAng="0" ptsTypes="ffaafafffff">
                                      <p:cBhvr>
                                        <p:cTn id="32" dur="2000" fill="hold"/>
                                        <p:tgtEl>
                                          <p:spTgt spid="40"/>
                                        </p:tgtEl>
                                        <p:attrNameLst>
                                          <p:attrName>ppt_x</p:attrName>
                                          <p:attrName>ppt_y</p:attrName>
                                        </p:attrNameLst>
                                      </p:cBhvr>
                                      <p:rCtr x="10000" y="19900"/>
                                    </p:animMotion>
                                  </p:childTnLst>
                                </p:cTn>
                              </p:par>
                            </p:childTnLst>
                          </p:cTn>
                        </p:par>
                        <p:par>
                          <p:cTn id="33" fill="hold">
                            <p:stCondLst>
                              <p:cond delay="4000"/>
                            </p:stCondLst>
                            <p:childTnLst>
                              <p:par>
                                <p:cTn id="34" presetID="0" presetClass="path" presetSubtype="0" accel="50000" decel="50000" fill="hold" nodeType="afterEffect">
                                  <p:stCondLst>
                                    <p:cond delay="0"/>
                                  </p:stCondLst>
                                  <p:childTnLst>
                                    <p:animMotion origin="layout" path="M -3.61111E-6 -5.55556E-6 C 0.01216 -0.01621 0.01129 -0.03565 0.02292 -0.05417 C 0.02622 -0.06575 0.02795 -0.07663 0.02917 -0.0889 C 0.02778 -0.10487 0.02205 -0.12269 0.03646 -0.12917 C 0.04202 -0.12825 0.04775 -0.12871 0.05313 -0.1264 C 0.06424 -0.12177 0.06563 -0.10186 0.07188 -0.09167 C 0.07361 -0.0889 0.07605 -0.08704 0.07813 -0.08473 C 0.09271 -0.09075 0.0908 -0.08519 0.09584 -0.1014 C 0.09705 -0.10556 0.09809 -0.10973 0.09896 -0.1139 C 0.09948 -0.11621 0.1 -0.12084 0.1 -0.12084 " pathEditMode="relative" ptsTypes="fffffffffA">
                                      <p:cBhvr>
                                        <p:cTn id="35"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Trout of Mexico</a:t>
            </a:r>
            <a:endParaRPr lang="en-US" sz="32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t>FREEING THE ELWHA</a:t>
            </a:r>
            <a:endParaRPr lang="en-US"/>
          </a:p>
        </p:txBody>
      </p:sp>
      <p:pic>
        <p:nvPicPr>
          <p:cNvPr id="1026" name="Picture 2" descr="File:Devils-Peak Sierra-SanPedroMartir BajaCalifornia Mexico.jpg">
            <a:hlinkClick r:id="rId3"/>
          </p:cNvPr>
          <p:cNvPicPr>
            <a:picLocks noChangeAspect="1" noChangeArrowheads="1"/>
          </p:cNvPicPr>
          <p:nvPr/>
        </p:nvPicPr>
        <p:blipFill>
          <a:blip r:embed="rId4"/>
          <a:srcRect/>
          <a:stretch>
            <a:fillRect/>
          </a:stretch>
        </p:blipFill>
        <p:spPr bwMode="auto">
          <a:xfrm>
            <a:off x="685800" y="838200"/>
            <a:ext cx="76200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200" dirty="0" smtClean="0"/>
              <a:t>Relationships of the Cutthroat trout (</a:t>
            </a:r>
            <a:r>
              <a:rPr lang="en-US" sz="3200" i="1" dirty="0" err="1"/>
              <a:t>c</a:t>
            </a:r>
            <a:r>
              <a:rPr lang="en-US" sz="3200" i="1" dirty="0" err="1" smtClean="0"/>
              <a:t>larki</a:t>
            </a:r>
            <a:r>
              <a:rPr lang="en-US" sz="3200" dirty="0" smtClean="0"/>
              <a:t>)</a:t>
            </a:r>
            <a:endParaRPr lang="en-US" sz="3200" dirty="0"/>
          </a:p>
        </p:txBody>
      </p:sp>
      <p:sp>
        <p:nvSpPr>
          <p:cNvPr id="17" name="Footer Placeholder 16"/>
          <p:cNvSpPr>
            <a:spLocks noGrp="1"/>
          </p:cNvSpPr>
          <p:nvPr>
            <p:ph type="ftr" sz="quarter" idx="3"/>
          </p:nvPr>
        </p:nvSpPr>
        <p:spPr/>
        <p:txBody>
          <a:bodyPr/>
          <a:lstStyle/>
          <a:p>
            <a:r>
              <a:rPr lang="en-US" smtClean="0"/>
              <a:t>FREEING THE ELWHA</a:t>
            </a:r>
            <a:endParaRPr lang="en-US"/>
          </a:p>
        </p:txBody>
      </p:sp>
      <p:grpSp>
        <p:nvGrpSpPr>
          <p:cNvPr id="3" name="Group 105"/>
          <p:cNvGrpSpPr/>
          <p:nvPr/>
        </p:nvGrpSpPr>
        <p:grpSpPr>
          <a:xfrm>
            <a:off x="533400" y="1295400"/>
            <a:ext cx="7975771" cy="5257800"/>
            <a:chOff x="533400" y="1295400"/>
            <a:chExt cx="6989344" cy="4498777"/>
          </a:xfrm>
        </p:grpSpPr>
        <p:cxnSp>
          <p:nvCxnSpPr>
            <p:cNvPr id="4" name="Straight Connector 3"/>
            <p:cNvCxnSpPr/>
            <p:nvPr/>
          </p:nvCxnSpPr>
          <p:spPr>
            <a:xfrm>
              <a:off x="533400" y="3124200"/>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 y="2743200"/>
              <a:ext cx="1587294" cy="369332"/>
            </a:xfrm>
            <a:prstGeom prst="rect">
              <a:avLst/>
            </a:prstGeom>
            <a:noFill/>
          </p:spPr>
          <p:txBody>
            <a:bodyPr wrap="none" rtlCol="0">
              <a:spAutoFit/>
            </a:bodyPr>
            <a:lstStyle/>
            <a:p>
              <a:r>
                <a:rPr lang="en-US" dirty="0"/>
                <a:t>c</a:t>
              </a:r>
              <a:r>
                <a:rPr lang="en-US" dirty="0" smtClean="0"/>
                <a:t>utthroat trout</a:t>
              </a:r>
              <a:endParaRPr lang="en-US" dirty="0"/>
            </a:p>
          </p:txBody>
        </p:sp>
        <p:cxnSp>
          <p:nvCxnSpPr>
            <p:cNvPr id="6" name="Straight Connector 5"/>
            <p:cNvCxnSpPr/>
            <p:nvPr/>
          </p:nvCxnSpPr>
          <p:spPr>
            <a:xfrm rot="5400000" flipH="1" flipV="1">
              <a:off x="1753822" y="3199179"/>
              <a:ext cx="213115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925094" y="2095500"/>
              <a:ext cx="1142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5106194" y="2590800"/>
              <a:ext cx="913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62600" y="3048000"/>
              <a:ext cx="1066800" cy="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62600" y="2133600"/>
              <a:ext cx="1066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495800" y="2667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2820196" y="4265550"/>
              <a:ext cx="3656805" cy="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819400" y="21336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495800" y="1524000"/>
              <a:ext cx="159861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495800" y="51054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994" y="5638006"/>
              <a:ext cx="1370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5219640" y="4838760"/>
              <a:ext cx="535048" cy="1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495801" y="4419601"/>
              <a:ext cx="3047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4572000"/>
              <a:ext cx="1752600" cy="16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3810000"/>
              <a:ext cx="213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0" y="1371600"/>
              <a:ext cx="844197" cy="263346"/>
            </a:xfrm>
            <a:prstGeom prst="rect">
              <a:avLst/>
            </a:prstGeom>
            <a:noFill/>
          </p:spPr>
          <p:txBody>
            <a:bodyPr wrap="none" rtlCol="0">
              <a:spAutoFit/>
            </a:bodyPr>
            <a:lstStyle/>
            <a:p>
              <a:r>
                <a:rPr lang="en-US" sz="1400" b="1" dirty="0" err="1" smtClean="0"/>
                <a:t>Westslope</a:t>
              </a:r>
              <a:endParaRPr lang="en-US" sz="1400" b="1" dirty="0"/>
            </a:p>
          </p:txBody>
        </p:sp>
        <p:sp>
          <p:nvSpPr>
            <p:cNvPr id="27" name="TextBox 26"/>
            <p:cNvSpPr txBox="1"/>
            <p:nvPr/>
          </p:nvSpPr>
          <p:spPr>
            <a:xfrm>
              <a:off x="6553200" y="1981200"/>
              <a:ext cx="688495" cy="263346"/>
            </a:xfrm>
            <a:prstGeom prst="rect">
              <a:avLst/>
            </a:prstGeom>
            <a:noFill/>
          </p:spPr>
          <p:txBody>
            <a:bodyPr wrap="none" rtlCol="0">
              <a:spAutoFit/>
            </a:bodyPr>
            <a:lstStyle/>
            <a:p>
              <a:r>
                <a:rPr lang="en-US" sz="1400" b="1" dirty="0" err="1" smtClean="0"/>
                <a:t>Lahotan</a:t>
              </a:r>
              <a:endParaRPr lang="en-US" sz="1400" b="1" dirty="0"/>
            </a:p>
          </p:txBody>
        </p:sp>
        <p:sp>
          <p:nvSpPr>
            <p:cNvPr id="28" name="TextBox 27"/>
            <p:cNvSpPr txBox="1"/>
            <p:nvPr/>
          </p:nvSpPr>
          <p:spPr>
            <a:xfrm>
              <a:off x="6629400" y="2819400"/>
              <a:ext cx="637587" cy="263346"/>
            </a:xfrm>
            <a:prstGeom prst="rect">
              <a:avLst/>
            </a:prstGeom>
            <a:noFill/>
          </p:spPr>
          <p:txBody>
            <a:bodyPr wrap="none" rtlCol="0">
              <a:spAutoFit/>
            </a:bodyPr>
            <a:lstStyle/>
            <a:p>
              <a:r>
                <a:rPr lang="en-US" sz="1400" b="1" dirty="0" smtClean="0"/>
                <a:t>Coastal</a:t>
              </a:r>
              <a:endParaRPr lang="en-US" sz="1400" b="1" dirty="0"/>
            </a:p>
          </p:txBody>
        </p:sp>
        <p:sp>
          <p:nvSpPr>
            <p:cNvPr id="29" name="TextBox 28"/>
            <p:cNvSpPr txBox="1"/>
            <p:nvPr/>
          </p:nvSpPr>
          <p:spPr>
            <a:xfrm>
              <a:off x="6400800" y="3657600"/>
              <a:ext cx="852176" cy="263346"/>
            </a:xfrm>
            <a:prstGeom prst="rect">
              <a:avLst/>
            </a:prstGeom>
            <a:noFill/>
          </p:spPr>
          <p:txBody>
            <a:bodyPr wrap="none" rtlCol="0">
              <a:spAutoFit/>
            </a:bodyPr>
            <a:lstStyle/>
            <a:p>
              <a:r>
                <a:rPr lang="en-US" sz="1400" b="1" dirty="0" smtClean="0"/>
                <a:t>Bonneville</a:t>
              </a:r>
              <a:endParaRPr lang="en-US" sz="1400" b="1" dirty="0"/>
            </a:p>
          </p:txBody>
        </p:sp>
        <p:sp>
          <p:nvSpPr>
            <p:cNvPr id="30" name="TextBox 29"/>
            <p:cNvSpPr txBox="1"/>
            <p:nvPr/>
          </p:nvSpPr>
          <p:spPr>
            <a:xfrm>
              <a:off x="6477000" y="5486400"/>
              <a:ext cx="996940" cy="307777"/>
            </a:xfrm>
            <a:prstGeom prst="rect">
              <a:avLst/>
            </a:prstGeom>
            <a:noFill/>
          </p:spPr>
          <p:txBody>
            <a:bodyPr wrap="none" rtlCol="0">
              <a:spAutoFit/>
            </a:bodyPr>
            <a:lstStyle/>
            <a:p>
              <a:r>
                <a:rPr lang="en-US" sz="1400" dirty="0" smtClean="0"/>
                <a:t>Rio Grande</a:t>
              </a:r>
              <a:endParaRPr lang="en-US" sz="1400" dirty="0"/>
            </a:p>
          </p:txBody>
        </p:sp>
        <p:sp>
          <p:nvSpPr>
            <p:cNvPr id="31" name="TextBox 30"/>
            <p:cNvSpPr txBox="1"/>
            <p:nvPr/>
          </p:nvSpPr>
          <p:spPr>
            <a:xfrm>
              <a:off x="6400800" y="4038600"/>
              <a:ext cx="949609" cy="263346"/>
            </a:xfrm>
            <a:prstGeom prst="rect">
              <a:avLst/>
            </a:prstGeom>
            <a:noFill/>
          </p:spPr>
          <p:txBody>
            <a:bodyPr wrap="none" rtlCol="0">
              <a:spAutoFit/>
            </a:bodyPr>
            <a:lstStyle/>
            <a:p>
              <a:r>
                <a:rPr lang="en-US" sz="1400" b="1" dirty="0" smtClean="0"/>
                <a:t>Yellowstone</a:t>
              </a:r>
              <a:endParaRPr lang="en-US" sz="1400" b="1" dirty="0"/>
            </a:p>
          </p:txBody>
        </p:sp>
        <p:sp>
          <p:nvSpPr>
            <p:cNvPr id="32" name="TextBox 31"/>
            <p:cNvSpPr txBox="1"/>
            <p:nvPr/>
          </p:nvSpPr>
          <p:spPr>
            <a:xfrm>
              <a:off x="6400800" y="4419600"/>
              <a:ext cx="1121944" cy="263346"/>
            </a:xfrm>
            <a:prstGeom prst="rect">
              <a:avLst/>
            </a:prstGeom>
            <a:noFill/>
          </p:spPr>
          <p:txBody>
            <a:bodyPr wrap="none" rtlCol="0">
              <a:spAutoFit/>
            </a:bodyPr>
            <a:lstStyle/>
            <a:p>
              <a:r>
                <a:rPr lang="en-US" sz="1400" b="1" dirty="0" smtClean="0"/>
                <a:t>Colorado River</a:t>
              </a:r>
              <a:endParaRPr lang="en-US" sz="1400" b="1" dirty="0"/>
            </a:p>
          </p:txBody>
        </p:sp>
        <p:sp>
          <p:nvSpPr>
            <p:cNvPr id="33" name="TextBox 32"/>
            <p:cNvSpPr txBox="1"/>
            <p:nvPr/>
          </p:nvSpPr>
          <p:spPr>
            <a:xfrm>
              <a:off x="6477000" y="5181600"/>
              <a:ext cx="850883" cy="263346"/>
            </a:xfrm>
            <a:prstGeom prst="rect">
              <a:avLst/>
            </a:prstGeom>
            <a:noFill/>
          </p:spPr>
          <p:txBody>
            <a:bodyPr wrap="none" rtlCol="0">
              <a:spAutoFit/>
            </a:bodyPr>
            <a:lstStyle/>
            <a:p>
              <a:r>
                <a:rPr lang="en-US" sz="1400" dirty="0" smtClean="0"/>
                <a:t>Greenback</a:t>
              </a:r>
              <a:endParaRPr lang="en-US" sz="1400" dirty="0"/>
            </a:p>
          </p:txBody>
        </p:sp>
        <p:sp>
          <p:nvSpPr>
            <p:cNvPr id="34" name="TextBox 33"/>
            <p:cNvSpPr txBox="1"/>
            <p:nvPr/>
          </p:nvSpPr>
          <p:spPr>
            <a:xfrm>
              <a:off x="6553200" y="2362200"/>
              <a:ext cx="645369" cy="307777"/>
            </a:xfrm>
            <a:prstGeom prst="rect">
              <a:avLst/>
            </a:prstGeom>
            <a:noFill/>
          </p:spPr>
          <p:txBody>
            <a:bodyPr wrap="none" rtlCol="0">
              <a:spAutoFit/>
            </a:bodyPr>
            <a:lstStyle/>
            <a:p>
              <a:r>
                <a:rPr lang="en-US" sz="1400" dirty="0" smtClean="0"/>
                <a:t>Paiute</a:t>
              </a:r>
              <a:endParaRPr lang="en-US" sz="1400" dirty="0"/>
            </a:p>
          </p:txBody>
        </p:sp>
        <p:sp>
          <p:nvSpPr>
            <p:cNvPr id="35" name="TextBox 34"/>
            <p:cNvSpPr txBox="1"/>
            <p:nvPr/>
          </p:nvSpPr>
          <p:spPr>
            <a:xfrm>
              <a:off x="6553200" y="1676400"/>
              <a:ext cx="574148" cy="263346"/>
            </a:xfrm>
            <a:prstGeom prst="rect">
              <a:avLst/>
            </a:prstGeom>
            <a:noFill/>
          </p:spPr>
          <p:txBody>
            <a:bodyPr wrap="none" rtlCol="0">
              <a:spAutoFit/>
            </a:bodyPr>
            <a:lstStyle/>
            <a:p>
              <a:r>
                <a:rPr lang="en-US" sz="1400" i="1" dirty="0" smtClean="0"/>
                <a:t>Alvord</a:t>
              </a:r>
              <a:endParaRPr lang="en-US" sz="1400" i="1" dirty="0"/>
            </a:p>
          </p:txBody>
        </p:sp>
        <p:cxnSp>
          <p:nvCxnSpPr>
            <p:cNvPr id="38" name="Straight Connector 37"/>
            <p:cNvCxnSpPr/>
            <p:nvPr/>
          </p:nvCxnSpPr>
          <p:spPr>
            <a:xfrm rot="16200000" flipV="1">
              <a:off x="5752246" y="32393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943600" y="3429000"/>
              <a:ext cx="685800" cy="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5752246" y="23249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943600" y="2514600"/>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91200" y="18288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629400" y="3276600"/>
              <a:ext cx="670376" cy="246221"/>
            </a:xfrm>
            <a:prstGeom prst="rect">
              <a:avLst/>
            </a:prstGeom>
            <a:noFill/>
          </p:spPr>
          <p:txBody>
            <a:bodyPr wrap="none" rtlCol="0">
              <a:spAutoFit/>
            </a:bodyPr>
            <a:lstStyle/>
            <a:p>
              <a:r>
                <a:rPr lang="en-US" sz="1000" dirty="0" err="1" smtClean="0"/>
                <a:t>Crescenti</a:t>
              </a:r>
              <a:endParaRPr lang="en-US" sz="1000" dirty="0"/>
            </a:p>
          </p:txBody>
        </p:sp>
        <p:sp>
          <p:nvSpPr>
            <p:cNvPr id="51" name="TextBox 50"/>
            <p:cNvSpPr txBox="1"/>
            <p:nvPr/>
          </p:nvSpPr>
          <p:spPr>
            <a:xfrm>
              <a:off x="5715000" y="2819400"/>
              <a:ext cx="732893" cy="230832"/>
            </a:xfrm>
            <a:prstGeom prst="rect">
              <a:avLst/>
            </a:prstGeom>
            <a:noFill/>
          </p:spPr>
          <p:txBody>
            <a:bodyPr wrap="none" rtlCol="0">
              <a:spAutoFit/>
            </a:bodyPr>
            <a:lstStyle/>
            <a:p>
              <a:r>
                <a:rPr lang="en-US" sz="900" i="1" dirty="0" err="1" smtClean="0"/>
                <a:t>Clarki</a:t>
              </a:r>
              <a:r>
                <a:rPr lang="en-US" sz="900" i="1" dirty="0" smtClean="0"/>
                <a:t> </a:t>
              </a:r>
              <a:r>
                <a:rPr lang="en-US" sz="900" i="1" dirty="0" err="1" smtClean="0"/>
                <a:t>clarki</a:t>
              </a:r>
              <a:endParaRPr lang="en-US" sz="900" i="1" dirty="0"/>
            </a:p>
          </p:txBody>
        </p:sp>
        <p:sp>
          <p:nvSpPr>
            <p:cNvPr id="52" name="TextBox 51"/>
            <p:cNvSpPr txBox="1"/>
            <p:nvPr/>
          </p:nvSpPr>
          <p:spPr>
            <a:xfrm>
              <a:off x="5943600" y="3200400"/>
              <a:ext cx="665567" cy="215444"/>
            </a:xfrm>
            <a:prstGeom prst="rect">
              <a:avLst/>
            </a:prstGeom>
            <a:noFill/>
          </p:spPr>
          <p:txBody>
            <a:bodyPr wrap="none" rtlCol="0">
              <a:spAutoFit/>
            </a:bodyPr>
            <a:lstStyle/>
            <a:p>
              <a:r>
                <a:rPr lang="en-US" sz="800" i="1" dirty="0" smtClean="0"/>
                <a:t>f. </a:t>
              </a:r>
              <a:r>
                <a:rPr lang="en-US" sz="800" i="1" dirty="0" err="1" smtClean="0"/>
                <a:t>crescentii</a:t>
              </a:r>
              <a:endParaRPr lang="en-US" sz="800" i="1" dirty="0"/>
            </a:p>
          </p:txBody>
        </p:sp>
        <p:cxnSp>
          <p:nvCxnSpPr>
            <p:cNvPr id="54" name="Straight Connector 53"/>
            <p:cNvCxnSpPr/>
            <p:nvPr/>
          </p:nvCxnSpPr>
          <p:spPr>
            <a:xfrm rot="5400000" flipH="1" flipV="1">
              <a:off x="5638800" y="19812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867400" y="1676400"/>
              <a:ext cx="655949" cy="215444"/>
            </a:xfrm>
            <a:prstGeom prst="rect">
              <a:avLst/>
            </a:prstGeom>
          </p:spPr>
          <p:txBody>
            <a:bodyPr wrap="none">
              <a:spAutoFit/>
            </a:bodyPr>
            <a:lstStyle/>
            <a:p>
              <a:r>
                <a:rPr lang="en-US" sz="800" i="1" dirty="0" err="1" smtClean="0"/>
                <a:t>alvordensis</a:t>
              </a:r>
              <a:endParaRPr lang="en-US" sz="800" dirty="0"/>
            </a:p>
          </p:txBody>
        </p:sp>
        <p:sp>
          <p:nvSpPr>
            <p:cNvPr id="59" name="Rectangle 58"/>
            <p:cNvSpPr/>
            <p:nvPr/>
          </p:nvSpPr>
          <p:spPr>
            <a:xfrm>
              <a:off x="5943600" y="2362200"/>
              <a:ext cx="524503" cy="215444"/>
            </a:xfrm>
            <a:prstGeom prst="rect">
              <a:avLst/>
            </a:prstGeom>
          </p:spPr>
          <p:txBody>
            <a:bodyPr wrap="none">
              <a:spAutoFit/>
            </a:bodyPr>
            <a:lstStyle/>
            <a:p>
              <a:r>
                <a:rPr lang="en-US" sz="800" i="1" dirty="0" err="1" smtClean="0"/>
                <a:t>seleniris</a:t>
              </a:r>
              <a:endParaRPr lang="en-US" sz="800" dirty="0"/>
            </a:p>
          </p:txBody>
        </p:sp>
        <p:sp>
          <p:nvSpPr>
            <p:cNvPr id="60" name="Rectangle 59"/>
            <p:cNvSpPr/>
            <p:nvPr/>
          </p:nvSpPr>
          <p:spPr>
            <a:xfrm>
              <a:off x="5867400" y="1905000"/>
              <a:ext cx="630301" cy="230832"/>
            </a:xfrm>
            <a:prstGeom prst="rect">
              <a:avLst/>
            </a:prstGeom>
          </p:spPr>
          <p:txBody>
            <a:bodyPr wrap="none">
              <a:spAutoFit/>
            </a:bodyPr>
            <a:lstStyle/>
            <a:p>
              <a:r>
                <a:rPr lang="en-US" sz="900" i="1" dirty="0" err="1" smtClean="0"/>
                <a:t>henshawi</a:t>
              </a:r>
              <a:endParaRPr lang="en-US" sz="900" dirty="0"/>
            </a:p>
          </p:txBody>
        </p:sp>
        <p:sp>
          <p:nvSpPr>
            <p:cNvPr id="61" name="Rectangle 60"/>
            <p:cNvSpPr/>
            <p:nvPr/>
          </p:nvSpPr>
          <p:spPr>
            <a:xfrm>
              <a:off x="4876800" y="1295400"/>
              <a:ext cx="533223" cy="276999"/>
            </a:xfrm>
            <a:prstGeom prst="rect">
              <a:avLst/>
            </a:prstGeom>
          </p:spPr>
          <p:txBody>
            <a:bodyPr wrap="none">
              <a:spAutoFit/>
            </a:bodyPr>
            <a:lstStyle/>
            <a:p>
              <a:r>
                <a:rPr lang="en-US" sz="1200" i="1" dirty="0" err="1" smtClean="0"/>
                <a:t>lewisi</a:t>
              </a:r>
              <a:endParaRPr lang="en-US" sz="1200" dirty="0"/>
            </a:p>
          </p:txBody>
        </p:sp>
        <p:sp>
          <p:nvSpPr>
            <p:cNvPr id="65" name="TextBox 64"/>
            <p:cNvSpPr txBox="1"/>
            <p:nvPr/>
          </p:nvSpPr>
          <p:spPr>
            <a:xfrm>
              <a:off x="2819400" y="1905000"/>
              <a:ext cx="1586973" cy="276999"/>
            </a:xfrm>
            <a:prstGeom prst="rect">
              <a:avLst/>
            </a:prstGeom>
            <a:noFill/>
          </p:spPr>
          <p:txBody>
            <a:bodyPr wrap="none" rtlCol="0">
              <a:spAutoFit/>
            </a:bodyPr>
            <a:lstStyle/>
            <a:p>
              <a:r>
                <a:rPr lang="en-US" sz="1200" dirty="0" smtClean="0"/>
                <a:t>Lower Snake river spp.</a:t>
              </a:r>
              <a:endParaRPr lang="en-US" sz="1200" dirty="0"/>
            </a:p>
          </p:txBody>
        </p:sp>
        <p:cxnSp>
          <p:nvCxnSpPr>
            <p:cNvPr id="73" name="Straight Connector 72"/>
            <p:cNvCxnSpPr/>
            <p:nvPr/>
          </p:nvCxnSpPr>
          <p:spPr>
            <a:xfrm rot="16200000" flipV="1">
              <a:off x="4115628" y="4037772"/>
              <a:ext cx="457071" cy="1527"/>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76800" y="3581400"/>
              <a:ext cx="468141" cy="276999"/>
            </a:xfrm>
            <a:prstGeom prst="rect">
              <a:avLst/>
            </a:prstGeom>
            <a:noFill/>
          </p:spPr>
          <p:txBody>
            <a:bodyPr wrap="none" rtlCol="0">
              <a:spAutoFit/>
            </a:bodyPr>
            <a:lstStyle/>
            <a:p>
              <a:r>
                <a:rPr lang="en-US" sz="1200" i="1" dirty="0" err="1" smtClean="0"/>
                <a:t>utah</a:t>
              </a:r>
              <a:endParaRPr lang="en-US" sz="1200" i="1" dirty="0"/>
            </a:p>
          </p:txBody>
        </p:sp>
        <p:sp>
          <p:nvSpPr>
            <p:cNvPr id="77" name="TextBox 76"/>
            <p:cNvSpPr txBox="1"/>
            <p:nvPr/>
          </p:nvSpPr>
          <p:spPr>
            <a:xfrm>
              <a:off x="5257800" y="4038600"/>
              <a:ext cx="686406" cy="276999"/>
            </a:xfrm>
            <a:prstGeom prst="rect">
              <a:avLst/>
            </a:prstGeom>
            <a:noFill/>
          </p:spPr>
          <p:txBody>
            <a:bodyPr wrap="none" rtlCol="0">
              <a:spAutoFit/>
            </a:bodyPr>
            <a:lstStyle/>
            <a:p>
              <a:r>
                <a:rPr lang="en-US" sz="1200" i="1" dirty="0" err="1" smtClean="0"/>
                <a:t>bouvieri</a:t>
              </a:r>
              <a:endParaRPr lang="en-US" sz="1200" i="1" dirty="0"/>
            </a:p>
          </p:txBody>
        </p:sp>
        <p:sp>
          <p:nvSpPr>
            <p:cNvPr id="78" name="TextBox 77"/>
            <p:cNvSpPr txBox="1"/>
            <p:nvPr/>
          </p:nvSpPr>
          <p:spPr>
            <a:xfrm>
              <a:off x="2819400" y="3962400"/>
              <a:ext cx="1592103" cy="276999"/>
            </a:xfrm>
            <a:prstGeom prst="rect">
              <a:avLst/>
            </a:prstGeom>
            <a:noFill/>
          </p:spPr>
          <p:txBody>
            <a:bodyPr wrap="none" rtlCol="0">
              <a:spAutoFit/>
            </a:bodyPr>
            <a:lstStyle/>
            <a:p>
              <a:r>
                <a:rPr lang="en-US" sz="1200" dirty="0" smtClean="0"/>
                <a:t>Upper Snake river spp.</a:t>
              </a:r>
              <a:endParaRPr lang="en-US" sz="1200" dirty="0"/>
            </a:p>
          </p:txBody>
        </p:sp>
        <p:sp>
          <p:nvSpPr>
            <p:cNvPr id="79" name="Rectangle 78"/>
            <p:cNvSpPr/>
            <p:nvPr/>
          </p:nvSpPr>
          <p:spPr>
            <a:xfrm>
              <a:off x="5562600" y="4343400"/>
              <a:ext cx="827471" cy="276999"/>
            </a:xfrm>
            <a:prstGeom prst="rect">
              <a:avLst/>
            </a:prstGeom>
          </p:spPr>
          <p:txBody>
            <a:bodyPr wrap="none">
              <a:spAutoFit/>
            </a:bodyPr>
            <a:lstStyle/>
            <a:p>
              <a:r>
                <a:rPr lang="en-US" sz="1200" i="1" dirty="0" err="1" smtClean="0"/>
                <a:t>pleuriticus</a:t>
              </a:r>
              <a:endParaRPr lang="en-US" sz="1200" dirty="0"/>
            </a:p>
          </p:txBody>
        </p:sp>
        <p:sp>
          <p:nvSpPr>
            <p:cNvPr id="81" name="Rectangle 80"/>
            <p:cNvSpPr/>
            <p:nvPr/>
          </p:nvSpPr>
          <p:spPr>
            <a:xfrm>
              <a:off x="5867400" y="5105400"/>
              <a:ext cx="665182" cy="276999"/>
            </a:xfrm>
            <a:prstGeom prst="rect">
              <a:avLst/>
            </a:prstGeom>
          </p:spPr>
          <p:txBody>
            <a:bodyPr wrap="none">
              <a:spAutoFit/>
            </a:bodyPr>
            <a:lstStyle/>
            <a:p>
              <a:r>
                <a:rPr lang="en-US" sz="1200" i="1" dirty="0" err="1" smtClean="0"/>
                <a:t>stomias</a:t>
              </a:r>
              <a:endParaRPr lang="en-US" sz="1200" dirty="0"/>
            </a:p>
          </p:txBody>
        </p:sp>
        <p:sp>
          <p:nvSpPr>
            <p:cNvPr id="85" name="Rectangle 84"/>
            <p:cNvSpPr/>
            <p:nvPr/>
          </p:nvSpPr>
          <p:spPr>
            <a:xfrm>
              <a:off x="5182394" y="5409406"/>
              <a:ext cx="771365" cy="276999"/>
            </a:xfrm>
            <a:prstGeom prst="rect">
              <a:avLst/>
            </a:prstGeom>
          </p:spPr>
          <p:txBody>
            <a:bodyPr wrap="none">
              <a:spAutoFit/>
            </a:bodyPr>
            <a:lstStyle/>
            <a:p>
              <a:r>
                <a:rPr lang="en-US" sz="1200" i="1" dirty="0" err="1" smtClean="0"/>
                <a:t>virginalis</a:t>
              </a:r>
              <a:endParaRPr lang="en-US" sz="1200" dirty="0"/>
            </a:p>
          </p:txBody>
        </p:sp>
        <p:cxnSp>
          <p:nvCxnSpPr>
            <p:cNvPr id="94" name="Straight Connector 93"/>
            <p:cNvCxnSpPr/>
            <p:nvPr/>
          </p:nvCxnSpPr>
          <p:spPr>
            <a:xfrm>
              <a:off x="5487194" y="51046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867400" y="53340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867400" y="49530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5676046" y="5144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5867400" y="4800600"/>
              <a:ext cx="651140" cy="215444"/>
            </a:xfrm>
            <a:prstGeom prst="rect">
              <a:avLst/>
            </a:prstGeom>
          </p:spPr>
          <p:txBody>
            <a:bodyPr wrap="none">
              <a:spAutoFit/>
            </a:bodyPr>
            <a:lstStyle/>
            <a:p>
              <a:r>
                <a:rPr lang="en-US" sz="800" i="1" dirty="0" err="1" smtClean="0"/>
                <a:t>macdonald</a:t>
              </a:r>
              <a:endParaRPr lang="en-US" sz="800" dirty="0"/>
            </a:p>
          </p:txBody>
        </p:sp>
        <p:sp>
          <p:nvSpPr>
            <p:cNvPr id="102" name="TextBox 101"/>
            <p:cNvSpPr txBox="1"/>
            <p:nvPr/>
          </p:nvSpPr>
          <p:spPr>
            <a:xfrm>
              <a:off x="6477000" y="4800600"/>
              <a:ext cx="574823" cy="210676"/>
            </a:xfrm>
            <a:prstGeom prst="rect">
              <a:avLst/>
            </a:prstGeom>
            <a:noFill/>
          </p:spPr>
          <p:txBody>
            <a:bodyPr wrap="none" rtlCol="0">
              <a:spAutoFit/>
            </a:bodyPr>
            <a:lstStyle/>
            <a:p>
              <a:r>
                <a:rPr lang="en-US" sz="1000" i="1" dirty="0" err="1" smtClean="0"/>
                <a:t>Yellowfin</a:t>
              </a:r>
              <a:endParaRPr lang="en-US" sz="1000" i="1" dirty="0"/>
            </a:p>
          </p:txBody>
        </p:sp>
      </p:grpSp>
      <p:sp>
        <p:nvSpPr>
          <p:cNvPr id="62" name="TextBox 61"/>
          <p:cNvSpPr txBox="1"/>
          <p:nvPr/>
        </p:nvSpPr>
        <p:spPr>
          <a:xfrm>
            <a:off x="0" y="6611779"/>
            <a:ext cx="9144000" cy="246221"/>
          </a:xfrm>
          <a:prstGeom prst="rect">
            <a:avLst/>
          </a:prstGeom>
          <a:noFill/>
        </p:spPr>
        <p:txBody>
          <a:bodyPr wrap="square" rtlCol="0">
            <a:spAutoFit/>
          </a:bodyPr>
          <a:lstStyle/>
          <a:p>
            <a:pPr algn="ctr"/>
            <a:r>
              <a:rPr lang="en-US" sz="1000" b="1" dirty="0" smtClean="0"/>
              <a:t>Bold </a:t>
            </a:r>
            <a:r>
              <a:rPr lang="en-US" sz="1000" dirty="0" smtClean="0"/>
              <a:t>indicates major subspecies, </a:t>
            </a:r>
            <a:r>
              <a:rPr lang="en-US" sz="1000" i="1" dirty="0" smtClean="0"/>
              <a:t> </a:t>
            </a:r>
            <a:r>
              <a:rPr lang="en-US" sz="1000" dirty="0" smtClean="0"/>
              <a:t>non-bold is a minor subspecies</a:t>
            </a:r>
            <a:r>
              <a:rPr lang="en-US" sz="1000" i="1" dirty="0" smtClean="0"/>
              <a:t>, </a:t>
            </a:r>
            <a:r>
              <a:rPr lang="en-US" sz="1000" i="1" dirty="0" err="1" smtClean="0"/>
              <a:t>talics</a:t>
            </a:r>
            <a:r>
              <a:rPr lang="en-US" sz="1000" i="1" dirty="0" smtClean="0"/>
              <a:t> </a:t>
            </a:r>
            <a:r>
              <a:rPr lang="en-US" sz="1000" dirty="0" smtClean="0"/>
              <a:t>indicates  now extinct, </a:t>
            </a:r>
            <a:r>
              <a:rPr lang="en-US" sz="800" dirty="0" smtClean="0"/>
              <a:t>small font </a:t>
            </a:r>
            <a:r>
              <a:rPr lang="en-US" sz="1000" dirty="0" smtClean="0"/>
              <a:t>indicates not likely a true subspecies, but rather a form</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38125" t="22682" r="1875" b="5469"/>
          <a:stretch>
            <a:fillRect/>
          </a:stretch>
        </p:blipFill>
        <p:spPr bwMode="auto">
          <a:xfrm>
            <a:off x="1143000" y="0"/>
            <a:ext cx="7315200" cy="6858000"/>
          </a:xfrm>
          <a:prstGeom prst="rect">
            <a:avLst/>
          </a:prstGeom>
          <a:noFill/>
          <a:ln w="15875">
            <a:solidFill>
              <a:schemeClr val="tx1"/>
            </a:solidFill>
            <a:miter lim="800000"/>
            <a:headEnd/>
            <a:tailEnd/>
          </a:ln>
          <a:effectLst/>
        </p:spPr>
      </p:pic>
      <p:grpSp>
        <p:nvGrpSpPr>
          <p:cNvPr id="2" name="Group 51"/>
          <p:cNvGrpSpPr/>
          <p:nvPr/>
        </p:nvGrpSpPr>
        <p:grpSpPr>
          <a:xfrm>
            <a:off x="1165103" y="-100453"/>
            <a:ext cx="7320356" cy="5415403"/>
            <a:chOff x="1165103" y="-100453"/>
            <a:chExt cx="7320356" cy="5415403"/>
          </a:xfrm>
        </p:grpSpPr>
        <p:sp>
          <p:nvSpPr>
            <p:cNvPr id="7" name="Freeform 6"/>
            <p:cNvSpPr/>
            <p:nvPr/>
          </p:nvSpPr>
          <p:spPr>
            <a:xfrm>
              <a:off x="4190360" y="2750344"/>
              <a:ext cx="518717" cy="1052828"/>
            </a:xfrm>
            <a:custGeom>
              <a:avLst/>
              <a:gdLst>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22096 w 518717"/>
                <a:gd name="connsiteY79" fmla="*/ 421481 h 1052828"/>
                <a:gd name="connsiteX80" fmla="*/ 248290 w 518717"/>
                <a:gd name="connsiteY80" fmla="*/ 414337 h 1052828"/>
                <a:gd name="connsiteX81" fmla="*/ 267340 w 518717"/>
                <a:gd name="connsiteY81" fmla="*/ 488156 h 1052828"/>
                <a:gd name="connsiteX82" fmla="*/ 303059 w 518717"/>
                <a:gd name="connsiteY82" fmla="*/ 545306 h 1052828"/>
                <a:gd name="connsiteX83" fmla="*/ 310203 w 518717"/>
                <a:gd name="connsiteY83" fmla="*/ 519112 h 1052828"/>
                <a:gd name="connsiteX84" fmla="*/ 324490 w 518717"/>
                <a:gd name="connsiteY84" fmla="*/ 457200 h 1052828"/>
                <a:gd name="connsiteX85" fmla="*/ 350684 w 518717"/>
                <a:gd name="connsiteY85" fmla="*/ 521494 h 1052828"/>
                <a:gd name="connsiteX86" fmla="*/ 353065 w 518717"/>
                <a:gd name="connsiteY86" fmla="*/ 535781 h 1052828"/>
                <a:gd name="connsiteX87" fmla="*/ 367353 w 518717"/>
                <a:gd name="connsiteY87" fmla="*/ 552450 h 1052828"/>
                <a:gd name="connsiteX88" fmla="*/ 364971 w 518717"/>
                <a:gd name="connsiteY88" fmla="*/ 476250 h 1052828"/>
                <a:gd name="connsiteX89" fmla="*/ 381640 w 518717"/>
                <a:gd name="connsiteY89" fmla="*/ 442912 h 1052828"/>
                <a:gd name="connsiteX90" fmla="*/ 395928 w 518717"/>
                <a:gd name="connsiteY90" fmla="*/ 535781 h 1052828"/>
                <a:gd name="connsiteX91" fmla="*/ 393546 w 518717"/>
                <a:gd name="connsiteY91" fmla="*/ 550069 h 1052828"/>
                <a:gd name="connsiteX92" fmla="*/ 417359 w 518717"/>
                <a:gd name="connsiteY92" fmla="*/ 602456 h 1052828"/>
                <a:gd name="connsiteX93" fmla="*/ 422121 w 518717"/>
                <a:gd name="connsiteY93" fmla="*/ 619125 h 1052828"/>
                <a:gd name="connsiteX94" fmla="*/ 438790 w 518717"/>
                <a:gd name="connsiteY94" fmla="*/ 654844 h 1052828"/>
                <a:gd name="connsiteX95" fmla="*/ 486415 w 518717"/>
                <a:gd name="connsiteY95" fmla="*/ 519112 h 1052828"/>
                <a:gd name="connsiteX96" fmla="*/ 455459 w 518717"/>
                <a:gd name="connsiteY96" fmla="*/ 478631 h 1052828"/>
                <a:gd name="connsiteX97" fmla="*/ 438790 w 518717"/>
                <a:gd name="connsiteY97" fmla="*/ 452437 h 1052828"/>
                <a:gd name="connsiteX98" fmla="*/ 441171 w 518717"/>
                <a:gd name="connsiteY98" fmla="*/ 376237 h 1052828"/>
                <a:gd name="connsiteX99" fmla="*/ 434028 w 518717"/>
                <a:gd name="connsiteY99" fmla="*/ 340519 h 1052828"/>
                <a:gd name="connsiteX100" fmla="*/ 431646 w 518717"/>
                <a:gd name="connsiteY100" fmla="*/ 333375 h 1052828"/>
                <a:gd name="connsiteX101" fmla="*/ 462603 w 518717"/>
                <a:gd name="connsiteY101" fmla="*/ 347662 h 1052828"/>
                <a:gd name="connsiteX102" fmla="*/ 474509 w 518717"/>
                <a:gd name="connsiteY102" fmla="*/ 357187 h 1052828"/>
                <a:gd name="connsiteX103" fmla="*/ 476890 w 518717"/>
                <a:gd name="connsiteY103" fmla="*/ 350044 h 1052828"/>
                <a:gd name="connsiteX104" fmla="*/ 429265 w 518717"/>
                <a:gd name="connsiteY104" fmla="*/ 316706 h 1052828"/>
                <a:gd name="connsiteX105" fmla="*/ 400690 w 518717"/>
                <a:gd name="connsiteY105" fmla="*/ 219075 h 1052828"/>
                <a:gd name="connsiteX106" fmla="*/ 405453 w 518717"/>
                <a:gd name="connsiteY106" fmla="*/ 195262 h 1052828"/>
                <a:gd name="connsiteX107" fmla="*/ 419740 w 518717"/>
                <a:gd name="connsiteY107" fmla="*/ 204787 h 1052828"/>
                <a:gd name="connsiteX108" fmla="*/ 453078 w 518717"/>
                <a:gd name="connsiteY108" fmla="*/ 226219 h 1052828"/>
                <a:gd name="connsiteX109" fmla="*/ 460221 w 518717"/>
                <a:gd name="connsiteY109" fmla="*/ 78581 h 1052828"/>
                <a:gd name="connsiteX110" fmla="*/ 472128 w 518717"/>
                <a:gd name="connsiteY110" fmla="*/ 21431 h 1052828"/>
                <a:gd name="connsiteX111" fmla="*/ 450696 w 518717"/>
                <a:gd name="connsiteY111" fmla="*/ 0 h 1052828"/>
                <a:gd name="connsiteX112" fmla="*/ 405453 w 518717"/>
                <a:gd name="connsiteY112" fmla="*/ 57150 h 1052828"/>
                <a:gd name="connsiteX113" fmla="*/ 395928 w 518717"/>
                <a:gd name="connsiteY113" fmla="*/ 66675 h 1052828"/>
                <a:gd name="connsiteX114" fmla="*/ 388784 w 518717"/>
                <a:gd name="connsiteY114" fmla="*/ 159544 h 1052828"/>
                <a:gd name="connsiteX115" fmla="*/ 364971 w 518717"/>
                <a:gd name="connsiteY115" fmla="*/ 97631 h 1052828"/>
                <a:gd name="connsiteX116" fmla="*/ 353065 w 518717"/>
                <a:gd name="connsiteY116" fmla="*/ 78581 h 1052828"/>
                <a:gd name="connsiteX117" fmla="*/ 343540 w 518717"/>
                <a:gd name="connsiteY117" fmla="*/ 121444 h 1052828"/>
                <a:gd name="connsiteX118" fmla="*/ 364971 w 518717"/>
                <a:gd name="connsiteY118" fmla="*/ 166687 h 1052828"/>
                <a:gd name="connsiteX119" fmla="*/ 369734 w 518717"/>
                <a:gd name="connsiteY119" fmla="*/ 178594 h 1052828"/>
                <a:gd name="connsiteX120" fmla="*/ 338778 w 518717"/>
                <a:gd name="connsiteY120" fmla="*/ 152400 h 1052828"/>
                <a:gd name="connsiteX121" fmla="*/ 326871 w 518717"/>
                <a:gd name="connsiteY121" fmla="*/ 164306 h 1052828"/>
                <a:gd name="connsiteX122" fmla="*/ 326871 w 518717"/>
                <a:gd name="connsiteY122" fmla="*/ 219075 h 1052828"/>
                <a:gd name="connsiteX123" fmla="*/ 312584 w 518717"/>
                <a:gd name="connsiteY123" fmla="*/ 247650 h 1052828"/>
                <a:gd name="connsiteX124" fmla="*/ 303059 w 518717"/>
                <a:gd name="connsiteY124" fmla="*/ 183356 h 1052828"/>
                <a:gd name="connsiteX125" fmla="*/ 307821 w 518717"/>
                <a:gd name="connsiteY125" fmla="*/ 169069 h 1052828"/>
                <a:gd name="connsiteX126" fmla="*/ 312584 w 518717"/>
                <a:gd name="connsiteY126" fmla="*/ 114300 h 1052828"/>
                <a:gd name="connsiteX127" fmla="*/ 314965 w 518717"/>
                <a:gd name="connsiteY127" fmla="*/ 102394 h 1052828"/>
                <a:gd name="connsiteX128" fmla="*/ 305440 w 518717"/>
                <a:gd name="connsiteY128" fmla="*/ 66675 h 1052828"/>
                <a:gd name="connsiteX129" fmla="*/ 303059 w 518717"/>
                <a:gd name="connsiteY129" fmla="*/ 73819 h 1052828"/>
                <a:gd name="connsiteX130" fmla="*/ 310203 w 518717"/>
                <a:gd name="connsiteY130"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 name="connsiteX0" fmla="*/ 310203 w 518717"/>
                <a:gd name="connsiteY0" fmla="*/ 61912 h 1052828"/>
                <a:gd name="connsiteX1" fmla="*/ 286390 w 518717"/>
                <a:gd name="connsiteY1" fmla="*/ 111919 h 1052828"/>
                <a:gd name="connsiteX2" fmla="*/ 272103 w 518717"/>
                <a:gd name="connsiteY2" fmla="*/ 128587 h 1052828"/>
                <a:gd name="connsiteX3" fmla="*/ 257815 w 518717"/>
                <a:gd name="connsiteY3" fmla="*/ 114300 h 1052828"/>
                <a:gd name="connsiteX4" fmla="*/ 234003 w 518717"/>
                <a:gd name="connsiteY4" fmla="*/ 126206 h 1052828"/>
                <a:gd name="connsiteX5" fmla="*/ 207809 w 518717"/>
                <a:gd name="connsiteY5" fmla="*/ 161925 h 1052828"/>
                <a:gd name="connsiteX6" fmla="*/ 200665 w 518717"/>
                <a:gd name="connsiteY6" fmla="*/ 190500 h 1052828"/>
                <a:gd name="connsiteX7" fmla="*/ 191140 w 518717"/>
                <a:gd name="connsiteY7" fmla="*/ 209550 h 1052828"/>
                <a:gd name="connsiteX8" fmla="*/ 174471 w 518717"/>
                <a:gd name="connsiteY8" fmla="*/ 202406 h 1052828"/>
                <a:gd name="connsiteX9" fmla="*/ 167328 w 518717"/>
                <a:gd name="connsiteY9" fmla="*/ 223837 h 1052828"/>
                <a:gd name="connsiteX10" fmla="*/ 100653 w 518717"/>
                <a:gd name="connsiteY10" fmla="*/ 252412 h 1052828"/>
                <a:gd name="connsiteX11" fmla="*/ 72078 w 518717"/>
                <a:gd name="connsiteY11" fmla="*/ 252412 h 1052828"/>
                <a:gd name="connsiteX12" fmla="*/ 43503 w 518717"/>
                <a:gd name="connsiteY12" fmla="*/ 257175 h 1052828"/>
                <a:gd name="connsiteX13" fmla="*/ 24453 w 518717"/>
                <a:gd name="connsiteY13" fmla="*/ 271462 h 1052828"/>
                <a:gd name="connsiteX14" fmla="*/ 10165 w 518717"/>
                <a:gd name="connsiteY14" fmla="*/ 333375 h 1052828"/>
                <a:gd name="connsiteX15" fmla="*/ 22071 w 518717"/>
                <a:gd name="connsiteY15" fmla="*/ 395287 h 1052828"/>
                <a:gd name="connsiteX16" fmla="*/ 31596 w 518717"/>
                <a:gd name="connsiteY16" fmla="*/ 461962 h 1052828"/>
                <a:gd name="connsiteX17" fmla="*/ 36359 w 518717"/>
                <a:gd name="connsiteY17" fmla="*/ 481012 h 1052828"/>
                <a:gd name="connsiteX18" fmla="*/ 43503 w 518717"/>
                <a:gd name="connsiteY18" fmla="*/ 519112 h 1052828"/>
                <a:gd name="connsiteX19" fmla="*/ 48265 w 518717"/>
                <a:gd name="connsiteY19" fmla="*/ 531019 h 1052828"/>
                <a:gd name="connsiteX20" fmla="*/ 55409 w 518717"/>
                <a:gd name="connsiteY20" fmla="*/ 564356 h 1052828"/>
                <a:gd name="connsiteX21" fmla="*/ 74459 w 518717"/>
                <a:gd name="connsiteY21" fmla="*/ 550069 h 1052828"/>
                <a:gd name="connsiteX22" fmla="*/ 76840 w 518717"/>
                <a:gd name="connsiteY22" fmla="*/ 542925 h 1052828"/>
                <a:gd name="connsiteX23" fmla="*/ 95890 w 518717"/>
                <a:gd name="connsiteY23" fmla="*/ 550069 h 1052828"/>
                <a:gd name="connsiteX24" fmla="*/ 83984 w 518717"/>
                <a:gd name="connsiteY24" fmla="*/ 640556 h 1052828"/>
                <a:gd name="connsiteX25" fmla="*/ 79221 w 518717"/>
                <a:gd name="connsiteY25" fmla="*/ 661987 h 1052828"/>
                <a:gd name="connsiteX26" fmla="*/ 53028 w 518717"/>
                <a:gd name="connsiteY26" fmla="*/ 731044 h 1052828"/>
                <a:gd name="connsiteX27" fmla="*/ 45884 w 518717"/>
                <a:gd name="connsiteY27" fmla="*/ 781050 h 1052828"/>
                <a:gd name="connsiteX28" fmla="*/ 41121 w 518717"/>
                <a:gd name="connsiteY28" fmla="*/ 790575 h 1052828"/>
                <a:gd name="connsiteX29" fmla="*/ 67315 w 518717"/>
                <a:gd name="connsiteY29" fmla="*/ 821531 h 1052828"/>
                <a:gd name="connsiteX30" fmla="*/ 81603 w 518717"/>
                <a:gd name="connsiteY30" fmla="*/ 826294 h 1052828"/>
                <a:gd name="connsiteX31" fmla="*/ 79221 w 518717"/>
                <a:gd name="connsiteY31" fmla="*/ 766762 h 1052828"/>
                <a:gd name="connsiteX32" fmla="*/ 100653 w 518717"/>
                <a:gd name="connsiteY32" fmla="*/ 676275 h 1052828"/>
                <a:gd name="connsiteX33" fmla="*/ 126846 w 518717"/>
                <a:gd name="connsiteY33" fmla="*/ 657225 h 1052828"/>
                <a:gd name="connsiteX34" fmla="*/ 117321 w 518717"/>
                <a:gd name="connsiteY34" fmla="*/ 757237 h 1052828"/>
                <a:gd name="connsiteX35" fmla="*/ 124465 w 518717"/>
                <a:gd name="connsiteY35" fmla="*/ 771525 h 1052828"/>
                <a:gd name="connsiteX36" fmla="*/ 153040 w 518717"/>
                <a:gd name="connsiteY36" fmla="*/ 821531 h 1052828"/>
                <a:gd name="connsiteX37" fmla="*/ 157803 w 518717"/>
                <a:gd name="connsiteY37" fmla="*/ 835819 h 1052828"/>
                <a:gd name="connsiteX38" fmla="*/ 169709 w 518717"/>
                <a:gd name="connsiteY38" fmla="*/ 866775 h 1052828"/>
                <a:gd name="connsiteX39" fmla="*/ 179234 w 518717"/>
                <a:gd name="connsiteY39" fmla="*/ 864394 h 1052828"/>
                <a:gd name="connsiteX40" fmla="*/ 167328 w 518717"/>
                <a:gd name="connsiteY40" fmla="*/ 812006 h 1052828"/>
                <a:gd name="connsiteX41" fmla="*/ 160184 w 518717"/>
                <a:gd name="connsiteY41" fmla="*/ 762000 h 1052828"/>
                <a:gd name="connsiteX42" fmla="*/ 183996 w 518717"/>
                <a:gd name="connsiteY42" fmla="*/ 707231 h 1052828"/>
                <a:gd name="connsiteX43" fmla="*/ 203046 w 518717"/>
                <a:gd name="connsiteY43" fmla="*/ 764381 h 1052828"/>
                <a:gd name="connsiteX44" fmla="*/ 198284 w 518717"/>
                <a:gd name="connsiteY44" fmla="*/ 781050 h 1052828"/>
                <a:gd name="connsiteX45" fmla="*/ 193521 w 518717"/>
                <a:gd name="connsiteY45" fmla="*/ 842962 h 1052828"/>
                <a:gd name="connsiteX46" fmla="*/ 191140 w 518717"/>
                <a:gd name="connsiteY46" fmla="*/ 857250 h 1052828"/>
                <a:gd name="connsiteX47" fmla="*/ 176853 w 518717"/>
                <a:gd name="connsiteY47" fmla="*/ 892969 h 1052828"/>
                <a:gd name="connsiteX48" fmla="*/ 169709 w 518717"/>
                <a:gd name="connsiteY48" fmla="*/ 900112 h 1052828"/>
                <a:gd name="connsiteX49" fmla="*/ 129228 w 518717"/>
                <a:gd name="connsiteY49" fmla="*/ 957262 h 1052828"/>
                <a:gd name="connsiteX50" fmla="*/ 136371 w 518717"/>
                <a:gd name="connsiteY50" fmla="*/ 976312 h 1052828"/>
                <a:gd name="connsiteX51" fmla="*/ 148278 w 518717"/>
                <a:gd name="connsiteY51" fmla="*/ 966787 h 1052828"/>
                <a:gd name="connsiteX52" fmla="*/ 186378 w 518717"/>
                <a:gd name="connsiteY52" fmla="*/ 923925 h 1052828"/>
                <a:gd name="connsiteX53" fmla="*/ 191140 w 518717"/>
                <a:gd name="connsiteY53" fmla="*/ 912019 h 1052828"/>
                <a:gd name="connsiteX54" fmla="*/ 241146 w 518717"/>
                <a:gd name="connsiteY54" fmla="*/ 823912 h 1052828"/>
                <a:gd name="connsiteX55" fmla="*/ 219715 w 518717"/>
                <a:gd name="connsiteY55" fmla="*/ 902494 h 1052828"/>
                <a:gd name="connsiteX56" fmla="*/ 205428 w 518717"/>
                <a:gd name="connsiteY56" fmla="*/ 971550 h 1052828"/>
                <a:gd name="connsiteX57" fmla="*/ 195903 w 518717"/>
                <a:gd name="connsiteY57" fmla="*/ 983456 h 1052828"/>
                <a:gd name="connsiteX58" fmla="*/ 167328 w 518717"/>
                <a:gd name="connsiteY58" fmla="*/ 1023937 h 1052828"/>
                <a:gd name="connsiteX59" fmla="*/ 203046 w 518717"/>
                <a:gd name="connsiteY59" fmla="*/ 1014412 h 1052828"/>
                <a:gd name="connsiteX60" fmla="*/ 210190 w 518717"/>
                <a:gd name="connsiteY60" fmla="*/ 1002506 h 1052828"/>
                <a:gd name="connsiteX61" fmla="*/ 236384 w 518717"/>
                <a:gd name="connsiteY61" fmla="*/ 947737 h 1052828"/>
                <a:gd name="connsiteX62" fmla="*/ 238765 w 518717"/>
                <a:gd name="connsiteY62" fmla="*/ 931069 h 1052828"/>
                <a:gd name="connsiteX63" fmla="*/ 267340 w 518717"/>
                <a:gd name="connsiteY63" fmla="*/ 878681 h 1052828"/>
                <a:gd name="connsiteX64" fmla="*/ 276865 w 518717"/>
                <a:gd name="connsiteY64" fmla="*/ 873919 h 1052828"/>
                <a:gd name="connsiteX65" fmla="*/ 326871 w 518717"/>
                <a:gd name="connsiteY65" fmla="*/ 869156 h 1052828"/>
                <a:gd name="connsiteX66" fmla="*/ 353065 w 518717"/>
                <a:gd name="connsiteY66" fmla="*/ 823912 h 1052828"/>
                <a:gd name="connsiteX67" fmla="*/ 355446 w 518717"/>
                <a:gd name="connsiteY67" fmla="*/ 809625 h 1052828"/>
                <a:gd name="connsiteX68" fmla="*/ 350684 w 518717"/>
                <a:gd name="connsiteY68" fmla="*/ 742950 h 1052828"/>
                <a:gd name="connsiteX69" fmla="*/ 379259 w 518717"/>
                <a:gd name="connsiteY69" fmla="*/ 704850 h 1052828"/>
                <a:gd name="connsiteX70" fmla="*/ 429265 w 518717"/>
                <a:gd name="connsiteY70" fmla="*/ 776287 h 1052828"/>
                <a:gd name="connsiteX71" fmla="*/ 445934 w 518717"/>
                <a:gd name="connsiteY71" fmla="*/ 795337 h 1052828"/>
                <a:gd name="connsiteX72" fmla="*/ 426884 w 518717"/>
                <a:gd name="connsiteY72" fmla="*/ 728662 h 1052828"/>
                <a:gd name="connsiteX73" fmla="*/ 350684 w 518717"/>
                <a:gd name="connsiteY73" fmla="*/ 666750 h 1052828"/>
                <a:gd name="connsiteX74" fmla="*/ 300678 w 518717"/>
                <a:gd name="connsiteY74" fmla="*/ 631031 h 1052828"/>
                <a:gd name="connsiteX75" fmla="*/ 288771 w 518717"/>
                <a:gd name="connsiteY75" fmla="*/ 621506 h 1052828"/>
                <a:gd name="connsiteX76" fmla="*/ 269721 w 518717"/>
                <a:gd name="connsiteY76" fmla="*/ 602456 h 1052828"/>
                <a:gd name="connsiteX77" fmla="*/ 264959 w 518717"/>
                <a:gd name="connsiteY77" fmla="*/ 542925 h 1052828"/>
                <a:gd name="connsiteX78" fmla="*/ 214953 w 518717"/>
                <a:gd name="connsiteY78" fmla="*/ 495300 h 1052828"/>
                <a:gd name="connsiteX79" fmla="*/ 217334 w 518717"/>
                <a:gd name="connsiteY79" fmla="*/ 461962 h 1052828"/>
                <a:gd name="connsiteX80" fmla="*/ 222096 w 518717"/>
                <a:gd name="connsiteY80" fmla="*/ 421481 h 1052828"/>
                <a:gd name="connsiteX81" fmla="*/ 248290 w 518717"/>
                <a:gd name="connsiteY81" fmla="*/ 414337 h 1052828"/>
                <a:gd name="connsiteX82" fmla="*/ 267340 w 518717"/>
                <a:gd name="connsiteY82" fmla="*/ 488156 h 1052828"/>
                <a:gd name="connsiteX83" fmla="*/ 303059 w 518717"/>
                <a:gd name="connsiteY83" fmla="*/ 545306 h 1052828"/>
                <a:gd name="connsiteX84" fmla="*/ 310203 w 518717"/>
                <a:gd name="connsiteY84" fmla="*/ 519112 h 1052828"/>
                <a:gd name="connsiteX85" fmla="*/ 324490 w 518717"/>
                <a:gd name="connsiteY85" fmla="*/ 457200 h 1052828"/>
                <a:gd name="connsiteX86" fmla="*/ 350684 w 518717"/>
                <a:gd name="connsiteY86" fmla="*/ 521494 h 1052828"/>
                <a:gd name="connsiteX87" fmla="*/ 353065 w 518717"/>
                <a:gd name="connsiteY87" fmla="*/ 535781 h 1052828"/>
                <a:gd name="connsiteX88" fmla="*/ 367353 w 518717"/>
                <a:gd name="connsiteY88" fmla="*/ 552450 h 1052828"/>
                <a:gd name="connsiteX89" fmla="*/ 364971 w 518717"/>
                <a:gd name="connsiteY89" fmla="*/ 476250 h 1052828"/>
                <a:gd name="connsiteX90" fmla="*/ 381640 w 518717"/>
                <a:gd name="connsiteY90" fmla="*/ 442912 h 1052828"/>
                <a:gd name="connsiteX91" fmla="*/ 395928 w 518717"/>
                <a:gd name="connsiteY91" fmla="*/ 535781 h 1052828"/>
                <a:gd name="connsiteX92" fmla="*/ 393546 w 518717"/>
                <a:gd name="connsiteY92" fmla="*/ 550069 h 1052828"/>
                <a:gd name="connsiteX93" fmla="*/ 417359 w 518717"/>
                <a:gd name="connsiteY93" fmla="*/ 602456 h 1052828"/>
                <a:gd name="connsiteX94" fmla="*/ 422121 w 518717"/>
                <a:gd name="connsiteY94" fmla="*/ 619125 h 1052828"/>
                <a:gd name="connsiteX95" fmla="*/ 438790 w 518717"/>
                <a:gd name="connsiteY95" fmla="*/ 654844 h 1052828"/>
                <a:gd name="connsiteX96" fmla="*/ 486415 w 518717"/>
                <a:gd name="connsiteY96" fmla="*/ 519112 h 1052828"/>
                <a:gd name="connsiteX97" fmla="*/ 455459 w 518717"/>
                <a:gd name="connsiteY97" fmla="*/ 478631 h 1052828"/>
                <a:gd name="connsiteX98" fmla="*/ 438790 w 518717"/>
                <a:gd name="connsiteY98" fmla="*/ 452437 h 1052828"/>
                <a:gd name="connsiteX99" fmla="*/ 441171 w 518717"/>
                <a:gd name="connsiteY99" fmla="*/ 376237 h 1052828"/>
                <a:gd name="connsiteX100" fmla="*/ 434028 w 518717"/>
                <a:gd name="connsiteY100" fmla="*/ 340519 h 1052828"/>
                <a:gd name="connsiteX101" fmla="*/ 431646 w 518717"/>
                <a:gd name="connsiteY101" fmla="*/ 333375 h 1052828"/>
                <a:gd name="connsiteX102" fmla="*/ 462603 w 518717"/>
                <a:gd name="connsiteY102" fmla="*/ 347662 h 1052828"/>
                <a:gd name="connsiteX103" fmla="*/ 474509 w 518717"/>
                <a:gd name="connsiteY103" fmla="*/ 357187 h 1052828"/>
                <a:gd name="connsiteX104" fmla="*/ 476890 w 518717"/>
                <a:gd name="connsiteY104" fmla="*/ 350044 h 1052828"/>
                <a:gd name="connsiteX105" fmla="*/ 429265 w 518717"/>
                <a:gd name="connsiteY105" fmla="*/ 316706 h 1052828"/>
                <a:gd name="connsiteX106" fmla="*/ 400690 w 518717"/>
                <a:gd name="connsiteY106" fmla="*/ 219075 h 1052828"/>
                <a:gd name="connsiteX107" fmla="*/ 405453 w 518717"/>
                <a:gd name="connsiteY107" fmla="*/ 195262 h 1052828"/>
                <a:gd name="connsiteX108" fmla="*/ 419740 w 518717"/>
                <a:gd name="connsiteY108" fmla="*/ 204787 h 1052828"/>
                <a:gd name="connsiteX109" fmla="*/ 453078 w 518717"/>
                <a:gd name="connsiteY109" fmla="*/ 226219 h 1052828"/>
                <a:gd name="connsiteX110" fmla="*/ 460221 w 518717"/>
                <a:gd name="connsiteY110" fmla="*/ 78581 h 1052828"/>
                <a:gd name="connsiteX111" fmla="*/ 472128 w 518717"/>
                <a:gd name="connsiteY111" fmla="*/ 21431 h 1052828"/>
                <a:gd name="connsiteX112" fmla="*/ 450696 w 518717"/>
                <a:gd name="connsiteY112" fmla="*/ 0 h 1052828"/>
                <a:gd name="connsiteX113" fmla="*/ 405453 w 518717"/>
                <a:gd name="connsiteY113" fmla="*/ 57150 h 1052828"/>
                <a:gd name="connsiteX114" fmla="*/ 395928 w 518717"/>
                <a:gd name="connsiteY114" fmla="*/ 66675 h 1052828"/>
                <a:gd name="connsiteX115" fmla="*/ 388784 w 518717"/>
                <a:gd name="connsiteY115" fmla="*/ 159544 h 1052828"/>
                <a:gd name="connsiteX116" fmla="*/ 364971 w 518717"/>
                <a:gd name="connsiteY116" fmla="*/ 97631 h 1052828"/>
                <a:gd name="connsiteX117" fmla="*/ 353065 w 518717"/>
                <a:gd name="connsiteY117" fmla="*/ 78581 h 1052828"/>
                <a:gd name="connsiteX118" fmla="*/ 343540 w 518717"/>
                <a:gd name="connsiteY118" fmla="*/ 121444 h 1052828"/>
                <a:gd name="connsiteX119" fmla="*/ 364971 w 518717"/>
                <a:gd name="connsiteY119" fmla="*/ 166687 h 1052828"/>
                <a:gd name="connsiteX120" fmla="*/ 369734 w 518717"/>
                <a:gd name="connsiteY120" fmla="*/ 178594 h 1052828"/>
                <a:gd name="connsiteX121" fmla="*/ 338778 w 518717"/>
                <a:gd name="connsiteY121" fmla="*/ 152400 h 1052828"/>
                <a:gd name="connsiteX122" fmla="*/ 326871 w 518717"/>
                <a:gd name="connsiteY122" fmla="*/ 164306 h 1052828"/>
                <a:gd name="connsiteX123" fmla="*/ 326871 w 518717"/>
                <a:gd name="connsiteY123" fmla="*/ 219075 h 1052828"/>
                <a:gd name="connsiteX124" fmla="*/ 312584 w 518717"/>
                <a:gd name="connsiteY124" fmla="*/ 247650 h 1052828"/>
                <a:gd name="connsiteX125" fmla="*/ 303059 w 518717"/>
                <a:gd name="connsiteY125" fmla="*/ 183356 h 1052828"/>
                <a:gd name="connsiteX126" fmla="*/ 307821 w 518717"/>
                <a:gd name="connsiteY126" fmla="*/ 169069 h 1052828"/>
                <a:gd name="connsiteX127" fmla="*/ 312584 w 518717"/>
                <a:gd name="connsiteY127" fmla="*/ 114300 h 1052828"/>
                <a:gd name="connsiteX128" fmla="*/ 314965 w 518717"/>
                <a:gd name="connsiteY128" fmla="*/ 102394 h 1052828"/>
                <a:gd name="connsiteX129" fmla="*/ 305440 w 518717"/>
                <a:gd name="connsiteY129" fmla="*/ 66675 h 1052828"/>
                <a:gd name="connsiteX130" fmla="*/ 303059 w 518717"/>
                <a:gd name="connsiteY130" fmla="*/ 73819 h 1052828"/>
                <a:gd name="connsiteX131" fmla="*/ 310203 w 518717"/>
                <a:gd name="connsiteY131" fmla="*/ 61912 h 1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18717" h="1052828">
                  <a:moveTo>
                    <a:pt x="310203" y="61912"/>
                  </a:moveTo>
                  <a:cubicBezTo>
                    <a:pt x="307425" y="68262"/>
                    <a:pt x="295550" y="95889"/>
                    <a:pt x="286390" y="111919"/>
                  </a:cubicBezTo>
                  <a:cubicBezTo>
                    <a:pt x="282759" y="118273"/>
                    <a:pt x="279395" y="127979"/>
                    <a:pt x="272103" y="128587"/>
                  </a:cubicBezTo>
                  <a:cubicBezTo>
                    <a:pt x="265391" y="129146"/>
                    <a:pt x="262578" y="119062"/>
                    <a:pt x="257815" y="114300"/>
                  </a:cubicBezTo>
                  <a:cubicBezTo>
                    <a:pt x="249878" y="118269"/>
                    <a:pt x="240429" y="120086"/>
                    <a:pt x="234003" y="126206"/>
                  </a:cubicBezTo>
                  <a:cubicBezTo>
                    <a:pt x="223311" y="136389"/>
                    <a:pt x="214606" y="148818"/>
                    <a:pt x="207809" y="161925"/>
                  </a:cubicBezTo>
                  <a:cubicBezTo>
                    <a:pt x="203289" y="170641"/>
                    <a:pt x="203908" y="181233"/>
                    <a:pt x="200665" y="190500"/>
                  </a:cubicBezTo>
                  <a:cubicBezTo>
                    <a:pt x="198320" y="197201"/>
                    <a:pt x="194315" y="203200"/>
                    <a:pt x="191140" y="209550"/>
                  </a:cubicBezTo>
                  <a:cubicBezTo>
                    <a:pt x="185584" y="207169"/>
                    <a:pt x="179655" y="199296"/>
                    <a:pt x="174471" y="202406"/>
                  </a:cubicBezTo>
                  <a:cubicBezTo>
                    <a:pt x="163252" y="184849"/>
                    <a:pt x="172811" y="218676"/>
                    <a:pt x="167328" y="223837"/>
                  </a:cubicBezTo>
                  <a:cubicBezTo>
                    <a:pt x="156592" y="233942"/>
                    <a:pt x="114201" y="247573"/>
                    <a:pt x="100653" y="252412"/>
                  </a:cubicBezTo>
                  <a:cubicBezTo>
                    <a:pt x="57392" y="180314"/>
                    <a:pt x="95570" y="225788"/>
                    <a:pt x="72078" y="252412"/>
                  </a:cubicBezTo>
                  <a:cubicBezTo>
                    <a:pt x="65689" y="259653"/>
                    <a:pt x="53028" y="255587"/>
                    <a:pt x="43503" y="257175"/>
                  </a:cubicBezTo>
                  <a:cubicBezTo>
                    <a:pt x="0" y="235424"/>
                    <a:pt x="4958" y="229225"/>
                    <a:pt x="24453" y="271462"/>
                  </a:cubicBezTo>
                  <a:cubicBezTo>
                    <a:pt x="19690" y="292100"/>
                    <a:pt x="10572" y="312199"/>
                    <a:pt x="10165" y="333375"/>
                  </a:cubicBezTo>
                  <a:cubicBezTo>
                    <a:pt x="9761" y="354387"/>
                    <a:pt x="18616" y="374557"/>
                    <a:pt x="22071" y="395287"/>
                  </a:cubicBezTo>
                  <a:cubicBezTo>
                    <a:pt x="25762" y="417432"/>
                    <a:pt x="27905" y="439817"/>
                    <a:pt x="31596" y="461962"/>
                  </a:cubicBezTo>
                  <a:cubicBezTo>
                    <a:pt x="32672" y="468418"/>
                    <a:pt x="35024" y="474604"/>
                    <a:pt x="36359" y="481012"/>
                  </a:cubicBezTo>
                  <a:cubicBezTo>
                    <a:pt x="38995" y="493662"/>
                    <a:pt x="40510" y="506542"/>
                    <a:pt x="43503" y="519112"/>
                  </a:cubicBezTo>
                  <a:cubicBezTo>
                    <a:pt x="44493" y="523270"/>
                    <a:pt x="47177" y="526885"/>
                    <a:pt x="48265" y="531019"/>
                  </a:cubicBezTo>
                  <a:cubicBezTo>
                    <a:pt x="51157" y="542009"/>
                    <a:pt x="53028" y="553244"/>
                    <a:pt x="55409" y="564356"/>
                  </a:cubicBezTo>
                  <a:cubicBezTo>
                    <a:pt x="61759" y="559594"/>
                    <a:pt x="68846" y="555682"/>
                    <a:pt x="74459" y="550069"/>
                  </a:cubicBezTo>
                  <a:cubicBezTo>
                    <a:pt x="76234" y="548294"/>
                    <a:pt x="74330" y="542925"/>
                    <a:pt x="76840" y="542925"/>
                  </a:cubicBezTo>
                  <a:cubicBezTo>
                    <a:pt x="83622" y="542925"/>
                    <a:pt x="89540" y="547688"/>
                    <a:pt x="95890" y="550069"/>
                  </a:cubicBezTo>
                  <a:cubicBezTo>
                    <a:pt x="91921" y="580231"/>
                    <a:pt x="88466" y="610466"/>
                    <a:pt x="83984" y="640556"/>
                  </a:cubicBezTo>
                  <a:cubicBezTo>
                    <a:pt x="82906" y="647794"/>
                    <a:pt x="81590" y="655063"/>
                    <a:pt x="79221" y="661987"/>
                  </a:cubicBezTo>
                  <a:cubicBezTo>
                    <a:pt x="71252" y="685281"/>
                    <a:pt x="61759" y="708025"/>
                    <a:pt x="53028" y="731044"/>
                  </a:cubicBezTo>
                  <a:cubicBezTo>
                    <a:pt x="50647" y="747713"/>
                    <a:pt x="49186" y="764539"/>
                    <a:pt x="45884" y="781050"/>
                  </a:cubicBezTo>
                  <a:cubicBezTo>
                    <a:pt x="45188" y="784531"/>
                    <a:pt x="39460" y="787438"/>
                    <a:pt x="41121" y="790575"/>
                  </a:cubicBezTo>
                  <a:cubicBezTo>
                    <a:pt x="47445" y="802521"/>
                    <a:pt x="57179" y="812588"/>
                    <a:pt x="67315" y="821531"/>
                  </a:cubicBezTo>
                  <a:cubicBezTo>
                    <a:pt x="71079" y="824853"/>
                    <a:pt x="76840" y="824706"/>
                    <a:pt x="81603" y="826294"/>
                  </a:cubicBezTo>
                  <a:cubicBezTo>
                    <a:pt x="88118" y="780680"/>
                    <a:pt x="79221" y="852888"/>
                    <a:pt x="79221" y="766762"/>
                  </a:cubicBezTo>
                  <a:cubicBezTo>
                    <a:pt x="79221" y="738255"/>
                    <a:pt x="82966" y="700841"/>
                    <a:pt x="100653" y="676275"/>
                  </a:cubicBezTo>
                  <a:cubicBezTo>
                    <a:pt x="106961" y="667514"/>
                    <a:pt x="118115" y="663575"/>
                    <a:pt x="126846" y="657225"/>
                  </a:cubicBezTo>
                  <a:cubicBezTo>
                    <a:pt x="123671" y="690562"/>
                    <a:pt x="118018" y="723756"/>
                    <a:pt x="117321" y="757237"/>
                  </a:cubicBezTo>
                  <a:cubicBezTo>
                    <a:pt x="117210" y="762561"/>
                    <a:pt x="121879" y="766870"/>
                    <a:pt x="124465" y="771525"/>
                  </a:cubicBezTo>
                  <a:cubicBezTo>
                    <a:pt x="133788" y="788307"/>
                    <a:pt x="144203" y="804488"/>
                    <a:pt x="153040" y="821531"/>
                  </a:cubicBezTo>
                  <a:cubicBezTo>
                    <a:pt x="155351" y="825988"/>
                    <a:pt x="156067" y="831108"/>
                    <a:pt x="157803" y="835819"/>
                  </a:cubicBezTo>
                  <a:cubicBezTo>
                    <a:pt x="161625" y="846193"/>
                    <a:pt x="165740" y="856456"/>
                    <a:pt x="169709" y="866775"/>
                  </a:cubicBezTo>
                  <a:cubicBezTo>
                    <a:pt x="172884" y="865981"/>
                    <a:pt x="179062" y="867662"/>
                    <a:pt x="179234" y="864394"/>
                  </a:cubicBezTo>
                  <a:cubicBezTo>
                    <a:pt x="180706" y="836430"/>
                    <a:pt x="176313" y="829978"/>
                    <a:pt x="167328" y="812006"/>
                  </a:cubicBezTo>
                  <a:cubicBezTo>
                    <a:pt x="164947" y="795337"/>
                    <a:pt x="160764" y="778828"/>
                    <a:pt x="160184" y="762000"/>
                  </a:cubicBezTo>
                  <a:cubicBezTo>
                    <a:pt x="159631" y="745961"/>
                    <a:pt x="179570" y="715530"/>
                    <a:pt x="183996" y="707231"/>
                  </a:cubicBezTo>
                  <a:cubicBezTo>
                    <a:pt x="190346" y="726281"/>
                    <a:pt x="199230" y="744666"/>
                    <a:pt x="203046" y="764381"/>
                  </a:cubicBezTo>
                  <a:cubicBezTo>
                    <a:pt x="204144" y="770054"/>
                    <a:pt x="198979" y="775313"/>
                    <a:pt x="198284" y="781050"/>
                  </a:cubicBezTo>
                  <a:cubicBezTo>
                    <a:pt x="195793" y="801598"/>
                    <a:pt x="195453" y="822354"/>
                    <a:pt x="193521" y="842962"/>
                  </a:cubicBezTo>
                  <a:cubicBezTo>
                    <a:pt x="193070" y="847769"/>
                    <a:pt x="192667" y="852669"/>
                    <a:pt x="191140" y="857250"/>
                  </a:cubicBezTo>
                  <a:cubicBezTo>
                    <a:pt x="187085" y="869415"/>
                    <a:pt x="182588" y="881499"/>
                    <a:pt x="176853" y="892969"/>
                  </a:cubicBezTo>
                  <a:cubicBezTo>
                    <a:pt x="175347" y="895981"/>
                    <a:pt x="171713" y="897406"/>
                    <a:pt x="169709" y="900112"/>
                  </a:cubicBezTo>
                  <a:cubicBezTo>
                    <a:pt x="155813" y="918871"/>
                    <a:pt x="129228" y="957262"/>
                    <a:pt x="129228" y="957262"/>
                  </a:cubicBezTo>
                  <a:cubicBezTo>
                    <a:pt x="131609" y="963612"/>
                    <a:pt x="130305" y="973279"/>
                    <a:pt x="136371" y="976312"/>
                  </a:cubicBezTo>
                  <a:cubicBezTo>
                    <a:pt x="140917" y="978585"/>
                    <a:pt x="144768" y="970464"/>
                    <a:pt x="148278" y="966787"/>
                  </a:cubicBezTo>
                  <a:cubicBezTo>
                    <a:pt x="161477" y="952960"/>
                    <a:pt x="173678" y="938212"/>
                    <a:pt x="186378" y="923925"/>
                  </a:cubicBezTo>
                  <a:cubicBezTo>
                    <a:pt x="187965" y="919956"/>
                    <a:pt x="189087" y="915768"/>
                    <a:pt x="191140" y="912019"/>
                  </a:cubicBezTo>
                  <a:cubicBezTo>
                    <a:pt x="207360" y="882400"/>
                    <a:pt x="241146" y="823912"/>
                    <a:pt x="241146" y="823912"/>
                  </a:cubicBezTo>
                  <a:cubicBezTo>
                    <a:pt x="290400" y="863314"/>
                    <a:pt x="256451" y="823143"/>
                    <a:pt x="219715" y="902494"/>
                  </a:cubicBezTo>
                  <a:cubicBezTo>
                    <a:pt x="209840" y="923825"/>
                    <a:pt x="212061" y="948999"/>
                    <a:pt x="205428" y="971550"/>
                  </a:cubicBezTo>
                  <a:cubicBezTo>
                    <a:pt x="203994" y="976426"/>
                    <a:pt x="198892" y="979346"/>
                    <a:pt x="195903" y="983456"/>
                  </a:cubicBezTo>
                  <a:cubicBezTo>
                    <a:pt x="186188" y="996814"/>
                    <a:pt x="176853" y="1010443"/>
                    <a:pt x="167328" y="1023937"/>
                  </a:cubicBezTo>
                  <a:cubicBezTo>
                    <a:pt x="159073" y="1052828"/>
                    <a:pt x="155145" y="1052732"/>
                    <a:pt x="203046" y="1014412"/>
                  </a:cubicBezTo>
                  <a:cubicBezTo>
                    <a:pt x="206660" y="1011521"/>
                    <a:pt x="208120" y="1006646"/>
                    <a:pt x="210190" y="1002506"/>
                  </a:cubicBezTo>
                  <a:cubicBezTo>
                    <a:pt x="219240" y="984406"/>
                    <a:pt x="227653" y="965993"/>
                    <a:pt x="236384" y="947737"/>
                  </a:cubicBezTo>
                  <a:cubicBezTo>
                    <a:pt x="237178" y="942181"/>
                    <a:pt x="236469" y="936190"/>
                    <a:pt x="238765" y="931069"/>
                  </a:cubicBezTo>
                  <a:cubicBezTo>
                    <a:pt x="246902" y="912918"/>
                    <a:pt x="256306" y="895232"/>
                    <a:pt x="267340" y="878681"/>
                  </a:cubicBezTo>
                  <a:cubicBezTo>
                    <a:pt x="269309" y="875727"/>
                    <a:pt x="273360" y="874480"/>
                    <a:pt x="276865" y="873919"/>
                  </a:cubicBezTo>
                  <a:cubicBezTo>
                    <a:pt x="293399" y="871274"/>
                    <a:pt x="310202" y="870744"/>
                    <a:pt x="326871" y="869156"/>
                  </a:cubicBezTo>
                  <a:cubicBezTo>
                    <a:pt x="335602" y="854075"/>
                    <a:pt x="345524" y="839622"/>
                    <a:pt x="353065" y="823912"/>
                  </a:cubicBezTo>
                  <a:cubicBezTo>
                    <a:pt x="355154" y="819559"/>
                    <a:pt x="355588" y="814451"/>
                    <a:pt x="355446" y="809625"/>
                  </a:cubicBezTo>
                  <a:cubicBezTo>
                    <a:pt x="354791" y="787353"/>
                    <a:pt x="352271" y="765175"/>
                    <a:pt x="350684" y="742950"/>
                  </a:cubicBezTo>
                  <a:cubicBezTo>
                    <a:pt x="360209" y="730250"/>
                    <a:pt x="364645" y="698650"/>
                    <a:pt x="379259" y="704850"/>
                  </a:cubicBezTo>
                  <a:cubicBezTo>
                    <a:pt x="406017" y="716202"/>
                    <a:pt x="412023" y="752887"/>
                    <a:pt x="429265" y="776287"/>
                  </a:cubicBezTo>
                  <a:cubicBezTo>
                    <a:pt x="434270" y="783080"/>
                    <a:pt x="440378" y="788987"/>
                    <a:pt x="445934" y="795337"/>
                  </a:cubicBezTo>
                  <a:cubicBezTo>
                    <a:pt x="476542" y="787686"/>
                    <a:pt x="468750" y="792956"/>
                    <a:pt x="426884" y="728662"/>
                  </a:cubicBezTo>
                  <a:cubicBezTo>
                    <a:pt x="404753" y="694676"/>
                    <a:pt x="381868" y="687820"/>
                    <a:pt x="350684" y="666750"/>
                  </a:cubicBezTo>
                  <a:cubicBezTo>
                    <a:pt x="333711" y="655282"/>
                    <a:pt x="317217" y="643117"/>
                    <a:pt x="300678" y="631031"/>
                  </a:cubicBezTo>
                  <a:cubicBezTo>
                    <a:pt x="296574" y="628032"/>
                    <a:pt x="292506" y="624953"/>
                    <a:pt x="288771" y="621506"/>
                  </a:cubicBezTo>
                  <a:cubicBezTo>
                    <a:pt x="282172" y="615415"/>
                    <a:pt x="276071" y="608806"/>
                    <a:pt x="269721" y="602456"/>
                  </a:cubicBezTo>
                  <a:cubicBezTo>
                    <a:pt x="268134" y="582612"/>
                    <a:pt x="274019" y="560651"/>
                    <a:pt x="264959" y="542925"/>
                  </a:cubicBezTo>
                  <a:cubicBezTo>
                    <a:pt x="254483" y="522428"/>
                    <a:pt x="214953" y="495300"/>
                    <a:pt x="214953" y="495300"/>
                  </a:cubicBezTo>
                  <a:cubicBezTo>
                    <a:pt x="207016" y="481806"/>
                    <a:pt x="223288" y="488553"/>
                    <a:pt x="217334" y="461962"/>
                  </a:cubicBezTo>
                  <a:cubicBezTo>
                    <a:pt x="223287" y="454422"/>
                    <a:pt x="216937" y="429419"/>
                    <a:pt x="222096" y="421481"/>
                  </a:cubicBezTo>
                  <a:cubicBezTo>
                    <a:pt x="225542" y="413112"/>
                    <a:pt x="243208" y="406848"/>
                    <a:pt x="248290" y="414337"/>
                  </a:cubicBezTo>
                  <a:cubicBezTo>
                    <a:pt x="262559" y="435365"/>
                    <a:pt x="260274" y="463746"/>
                    <a:pt x="267340" y="488156"/>
                  </a:cubicBezTo>
                  <a:cubicBezTo>
                    <a:pt x="273480" y="509366"/>
                    <a:pt x="291518" y="528957"/>
                    <a:pt x="303059" y="545306"/>
                  </a:cubicBezTo>
                  <a:cubicBezTo>
                    <a:pt x="305440" y="536575"/>
                    <a:pt x="309937" y="528158"/>
                    <a:pt x="310203" y="519112"/>
                  </a:cubicBezTo>
                  <a:cubicBezTo>
                    <a:pt x="312092" y="454873"/>
                    <a:pt x="285603" y="471783"/>
                    <a:pt x="324490" y="457200"/>
                  </a:cubicBezTo>
                  <a:cubicBezTo>
                    <a:pt x="348652" y="481362"/>
                    <a:pt x="336671" y="465443"/>
                    <a:pt x="350684" y="521494"/>
                  </a:cubicBezTo>
                  <a:cubicBezTo>
                    <a:pt x="351855" y="526178"/>
                    <a:pt x="350776" y="531530"/>
                    <a:pt x="353065" y="535781"/>
                  </a:cubicBezTo>
                  <a:cubicBezTo>
                    <a:pt x="356535" y="542224"/>
                    <a:pt x="362590" y="546894"/>
                    <a:pt x="367353" y="552450"/>
                  </a:cubicBezTo>
                  <a:cubicBezTo>
                    <a:pt x="365051" y="531735"/>
                    <a:pt x="358705" y="498181"/>
                    <a:pt x="364971" y="476250"/>
                  </a:cubicBezTo>
                  <a:cubicBezTo>
                    <a:pt x="368384" y="464304"/>
                    <a:pt x="376084" y="454025"/>
                    <a:pt x="381640" y="442912"/>
                  </a:cubicBezTo>
                  <a:cubicBezTo>
                    <a:pt x="438461" y="506419"/>
                    <a:pt x="428060" y="466162"/>
                    <a:pt x="395928" y="535781"/>
                  </a:cubicBezTo>
                  <a:cubicBezTo>
                    <a:pt x="393905" y="540165"/>
                    <a:pt x="394340" y="545306"/>
                    <a:pt x="393546" y="550069"/>
                  </a:cubicBezTo>
                  <a:cubicBezTo>
                    <a:pt x="401484" y="567531"/>
                    <a:pt x="410025" y="584732"/>
                    <a:pt x="417359" y="602456"/>
                  </a:cubicBezTo>
                  <a:cubicBezTo>
                    <a:pt x="419568" y="607796"/>
                    <a:pt x="419933" y="613777"/>
                    <a:pt x="422121" y="619125"/>
                  </a:cubicBezTo>
                  <a:cubicBezTo>
                    <a:pt x="427096" y="631286"/>
                    <a:pt x="433234" y="642938"/>
                    <a:pt x="438790" y="654844"/>
                  </a:cubicBezTo>
                  <a:cubicBezTo>
                    <a:pt x="469593" y="593239"/>
                    <a:pt x="518717" y="568516"/>
                    <a:pt x="486415" y="519112"/>
                  </a:cubicBezTo>
                  <a:cubicBezTo>
                    <a:pt x="477119" y="504894"/>
                    <a:pt x="465332" y="492454"/>
                    <a:pt x="455459" y="478631"/>
                  </a:cubicBezTo>
                  <a:cubicBezTo>
                    <a:pt x="449444" y="470209"/>
                    <a:pt x="444346" y="461168"/>
                    <a:pt x="438790" y="452437"/>
                  </a:cubicBezTo>
                  <a:cubicBezTo>
                    <a:pt x="439584" y="427037"/>
                    <a:pt x="442251" y="401626"/>
                    <a:pt x="441171" y="376237"/>
                  </a:cubicBezTo>
                  <a:cubicBezTo>
                    <a:pt x="440655" y="364106"/>
                    <a:pt x="436662" y="352372"/>
                    <a:pt x="434028" y="340519"/>
                  </a:cubicBezTo>
                  <a:cubicBezTo>
                    <a:pt x="433483" y="338069"/>
                    <a:pt x="429211" y="332766"/>
                    <a:pt x="431646" y="333375"/>
                  </a:cubicBezTo>
                  <a:cubicBezTo>
                    <a:pt x="442672" y="336131"/>
                    <a:pt x="452668" y="342143"/>
                    <a:pt x="462603" y="347662"/>
                  </a:cubicBezTo>
                  <a:cubicBezTo>
                    <a:pt x="467046" y="350130"/>
                    <a:pt x="470540" y="354012"/>
                    <a:pt x="474509" y="357187"/>
                  </a:cubicBezTo>
                  <a:cubicBezTo>
                    <a:pt x="475303" y="354806"/>
                    <a:pt x="478080" y="352254"/>
                    <a:pt x="476890" y="350044"/>
                  </a:cubicBezTo>
                  <a:cubicBezTo>
                    <a:pt x="461656" y="321754"/>
                    <a:pt x="457519" y="326124"/>
                    <a:pt x="429265" y="316706"/>
                  </a:cubicBezTo>
                  <a:cubicBezTo>
                    <a:pt x="419661" y="289265"/>
                    <a:pt x="403528" y="248405"/>
                    <a:pt x="400690" y="219075"/>
                  </a:cubicBezTo>
                  <a:cubicBezTo>
                    <a:pt x="399910" y="211018"/>
                    <a:pt x="403865" y="203200"/>
                    <a:pt x="405453" y="195262"/>
                  </a:cubicBezTo>
                  <a:cubicBezTo>
                    <a:pt x="410215" y="198437"/>
                    <a:pt x="415579" y="200857"/>
                    <a:pt x="419740" y="204787"/>
                  </a:cubicBezTo>
                  <a:cubicBezTo>
                    <a:pt x="452184" y="235430"/>
                    <a:pt x="441665" y="249043"/>
                    <a:pt x="453078" y="226219"/>
                  </a:cubicBezTo>
                  <a:cubicBezTo>
                    <a:pt x="455459" y="177006"/>
                    <a:pt x="455657" y="127639"/>
                    <a:pt x="460221" y="78581"/>
                  </a:cubicBezTo>
                  <a:cubicBezTo>
                    <a:pt x="462023" y="59206"/>
                    <a:pt x="474470" y="40749"/>
                    <a:pt x="472128" y="21431"/>
                  </a:cubicBezTo>
                  <a:cubicBezTo>
                    <a:pt x="470912" y="11402"/>
                    <a:pt x="450696" y="0"/>
                    <a:pt x="450696" y="0"/>
                  </a:cubicBezTo>
                  <a:cubicBezTo>
                    <a:pt x="447014" y="103105"/>
                    <a:pt x="470537" y="57150"/>
                    <a:pt x="405453" y="57150"/>
                  </a:cubicBezTo>
                  <a:cubicBezTo>
                    <a:pt x="400963" y="57150"/>
                    <a:pt x="399103" y="63500"/>
                    <a:pt x="395928" y="66675"/>
                  </a:cubicBezTo>
                  <a:cubicBezTo>
                    <a:pt x="393547" y="97631"/>
                    <a:pt x="410738" y="137590"/>
                    <a:pt x="388784" y="159544"/>
                  </a:cubicBezTo>
                  <a:cubicBezTo>
                    <a:pt x="373149" y="175179"/>
                    <a:pt x="376690" y="116382"/>
                    <a:pt x="364971" y="97631"/>
                  </a:cubicBezTo>
                  <a:lnTo>
                    <a:pt x="353065" y="78581"/>
                  </a:lnTo>
                  <a:cubicBezTo>
                    <a:pt x="349890" y="92869"/>
                    <a:pt x="341580" y="106940"/>
                    <a:pt x="343540" y="121444"/>
                  </a:cubicBezTo>
                  <a:cubicBezTo>
                    <a:pt x="345775" y="137981"/>
                    <a:pt x="358018" y="151517"/>
                    <a:pt x="364971" y="166687"/>
                  </a:cubicBezTo>
                  <a:cubicBezTo>
                    <a:pt x="366752" y="170573"/>
                    <a:pt x="368146" y="174625"/>
                    <a:pt x="369734" y="178594"/>
                  </a:cubicBezTo>
                  <a:cubicBezTo>
                    <a:pt x="342461" y="205867"/>
                    <a:pt x="373813" y="182045"/>
                    <a:pt x="338778" y="152400"/>
                  </a:cubicBezTo>
                  <a:cubicBezTo>
                    <a:pt x="334493" y="148775"/>
                    <a:pt x="330840" y="160337"/>
                    <a:pt x="326871" y="164306"/>
                  </a:cubicBezTo>
                  <a:cubicBezTo>
                    <a:pt x="316677" y="184695"/>
                    <a:pt x="315971" y="181834"/>
                    <a:pt x="326871" y="219075"/>
                  </a:cubicBezTo>
                  <a:cubicBezTo>
                    <a:pt x="343802" y="276921"/>
                    <a:pt x="377162" y="288011"/>
                    <a:pt x="312584" y="247650"/>
                  </a:cubicBezTo>
                  <a:cubicBezTo>
                    <a:pt x="305371" y="222406"/>
                    <a:pt x="303059" y="218053"/>
                    <a:pt x="303059" y="183356"/>
                  </a:cubicBezTo>
                  <a:cubicBezTo>
                    <a:pt x="303059" y="178336"/>
                    <a:pt x="306234" y="173831"/>
                    <a:pt x="307821" y="169069"/>
                  </a:cubicBezTo>
                  <a:cubicBezTo>
                    <a:pt x="309409" y="150813"/>
                    <a:pt x="310632" y="132521"/>
                    <a:pt x="312584" y="114300"/>
                  </a:cubicBezTo>
                  <a:cubicBezTo>
                    <a:pt x="313015" y="110276"/>
                    <a:pt x="315565" y="106396"/>
                    <a:pt x="314965" y="102394"/>
                  </a:cubicBezTo>
                  <a:cubicBezTo>
                    <a:pt x="313137" y="90208"/>
                    <a:pt x="308615" y="78581"/>
                    <a:pt x="305440" y="66675"/>
                  </a:cubicBezTo>
                  <a:cubicBezTo>
                    <a:pt x="304646" y="69056"/>
                    <a:pt x="304078" y="71525"/>
                    <a:pt x="303059" y="73819"/>
                  </a:cubicBezTo>
                  <a:cubicBezTo>
                    <a:pt x="295560" y="90691"/>
                    <a:pt x="312981" y="55562"/>
                    <a:pt x="310203" y="61912"/>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2841227" y="2438400"/>
              <a:ext cx="1215907" cy="1447800"/>
            </a:xfrm>
            <a:custGeom>
              <a:avLst/>
              <a:gdLst>
                <a:gd name="connsiteX0" fmla="*/ 882732 w 1550477"/>
                <a:gd name="connsiteY0" fmla="*/ 448850 h 1749012"/>
                <a:gd name="connsiteX1" fmla="*/ 763670 w 1550477"/>
                <a:gd name="connsiteY1" fmla="*/ 572675 h 1749012"/>
                <a:gd name="connsiteX2" fmla="*/ 687470 w 1550477"/>
                <a:gd name="connsiteY2" fmla="*/ 544100 h 1749012"/>
                <a:gd name="connsiteX3" fmla="*/ 620795 w 1550477"/>
                <a:gd name="connsiteY3" fmla="*/ 553625 h 1749012"/>
                <a:gd name="connsiteX4" fmla="*/ 496970 w 1550477"/>
                <a:gd name="connsiteY4" fmla="*/ 648875 h 1749012"/>
                <a:gd name="connsiteX5" fmla="*/ 473157 w 1550477"/>
                <a:gd name="connsiteY5" fmla="*/ 672687 h 1749012"/>
                <a:gd name="connsiteX6" fmla="*/ 439820 w 1550477"/>
                <a:gd name="connsiteY6" fmla="*/ 725075 h 1749012"/>
                <a:gd name="connsiteX7" fmla="*/ 344570 w 1550477"/>
                <a:gd name="connsiteY7" fmla="*/ 801275 h 1749012"/>
                <a:gd name="connsiteX8" fmla="*/ 306470 w 1550477"/>
                <a:gd name="connsiteY8" fmla="*/ 848900 h 1749012"/>
                <a:gd name="connsiteX9" fmla="*/ 273132 w 1550477"/>
                <a:gd name="connsiteY9" fmla="*/ 867950 h 1749012"/>
                <a:gd name="connsiteX10" fmla="*/ 130257 w 1550477"/>
                <a:gd name="connsiteY10" fmla="*/ 934625 h 1749012"/>
                <a:gd name="connsiteX11" fmla="*/ 106445 w 1550477"/>
                <a:gd name="connsiteY11" fmla="*/ 920337 h 1749012"/>
                <a:gd name="connsiteX12" fmla="*/ 144545 w 1550477"/>
                <a:gd name="connsiteY12" fmla="*/ 853662 h 1749012"/>
                <a:gd name="connsiteX13" fmla="*/ 163595 w 1550477"/>
                <a:gd name="connsiteY13" fmla="*/ 720312 h 1749012"/>
                <a:gd name="connsiteX14" fmla="*/ 187407 w 1550477"/>
                <a:gd name="connsiteY14" fmla="*/ 682212 h 1749012"/>
                <a:gd name="connsiteX15" fmla="*/ 220745 w 1550477"/>
                <a:gd name="connsiteY15" fmla="*/ 710787 h 1749012"/>
                <a:gd name="connsiteX16" fmla="*/ 335045 w 1550477"/>
                <a:gd name="connsiteY16" fmla="*/ 639350 h 1749012"/>
                <a:gd name="connsiteX17" fmla="*/ 339807 w 1550477"/>
                <a:gd name="connsiteY17" fmla="*/ 563150 h 1749012"/>
                <a:gd name="connsiteX18" fmla="*/ 339807 w 1550477"/>
                <a:gd name="connsiteY18" fmla="*/ 444087 h 1749012"/>
                <a:gd name="connsiteX19" fmla="*/ 368382 w 1550477"/>
                <a:gd name="connsiteY19" fmla="*/ 363125 h 1749012"/>
                <a:gd name="connsiteX20" fmla="*/ 382670 w 1550477"/>
                <a:gd name="connsiteY20" fmla="*/ 282162 h 1749012"/>
                <a:gd name="connsiteX21" fmla="*/ 396957 w 1550477"/>
                <a:gd name="connsiteY21" fmla="*/ 248825 h 1749012"/>
                <a:gd name="connsiteX22" fmla="*/ 444582 w 1550477"/>
                <a:gd name="connsiteY22" fmla="*/ 115475 h 1749012"/>
                <a:gd name="connsiteX23" fmla="*/ 454107 w 1550477"/>
                <a:gd name="connsiteY23" fmla="*/ 39275 h 1749012"/>
                <a:gd name="connsiteX24" fmla="*/ 439820 w 1550477"/>
                <a:gd name="connsiteY24" fmla="*/ 1175 h 1749012"/>
                <a:gd name="connsiteX25" fmla="*/ 344570 w 1550477"/>
                <a:gd name="connsiteY25" fmla="*/ 48800 h 1749012"/>
                <a:gd name="connsiteX26" fmla="*/ 273132 w 1550477"/>
                <a:gd name="connsiteY26" fmla="*/ 196437 h 1749012"/>
                <a:gd name="connsiteX27" fmla="*/ 254082 w 1550477"/>
                <a:gd name="connsiteY27" fmla="*/ 244062 h 1749012"/>
                <a:gd name="connsiteX28" fmla="*/ 244557 w 1550477"/>
                <a:gd name="connsiteY28" fmla="*/ 291687 h 1749012"/>
                <a:gd name="connsiteX29" fmla="*/ 254082 w 1550477"/>
                <a:gd name="connsiteY29" fmla="*/ 453612 h 1749012"/>
                <a:gd name="connsiteX30" fmla="*/ 268370 w 1550477"/>
                <a:gd name="connsiteY30" fmla="*/ 534575 h 1749012"/>
                <a:gd name="connsiteX31" fmla="*/ 206457 w 1550477"/>
                <a:gd name="connsiteY31" fmla="*/ 610775 h 1749012"/>
                <a:gd name="connsiteX32" fmla="*/ 173120 w 1550477"/>
                <a:gd name="connsiteY32" fmla="*/ 620300 h 1749012"/>
                <a:gd name="connsiteX33" fmla="*/ 115970 w 1550477"/>
                <a:gd name="connsiteY33" fmla="*/ 644112 h 1749012"/>
                <a:gd name="connsiteX34" fmla="*/ 82632 w 1550477"/>
                <a:gd name="connsiteY34" fmla="*/ 691737 h 1749012"/>
                <a:gd name="connsiteX35" fmla="*/ 77870 w 1550477"/>
                <a:gd name="connsiteY35" fmla="*/ 820325 h 1749012"/>
                <a:gd name="connsiteX36" fmla="*/ 1670 w 1550477"/>
                <a:gd name="connsiteY36" fmla="*/ 934625 h 1749012"/>
                <a:gd name="connsiteX37" fmla="*/ 25482 w 1550477"/>
                <a:gd name="connsiteY37" fmla="*/ 1006062 h 1749012"/>
                <a:gd name="connsiteX38" fmla="*/ 77870 w 1550477"/>
                <a:gd name="connsiteY38" fmla="*/ 1077500 h 1749012"/>
                <a:gd name="connsiteX39" fmla="*/ 177882 w 1550477"/>
                <a:gd name="connsiteY39" fmla="*/ 1115600 h 1749012"/>
                <a:gd name="connsiteX40" fmla="*/ 215982 w 1550477"/>
                <a:gd name="connsiteY40" fmla="*/ 1158462 h 1749012"/>
                <a:gd name="connsiteX41" fmla="*/ 206457 w 1550477"/>
                <a:gd name="connsiteY41" fmla="*/ 1287050 h 1749012"/>
                <a:gd name="connsiteX42" fmla="*/ 249320 w 1550477"/>
                <a:gd name="connsiteY42" fmla="*/ 1396587 h 1749012"/>
                <a:gd name="connsiteX43" fmla="*/ 339807 w 1550477"/>
                <a:gd name="connsiteY43" fmla="*/ 1501362 h 1749012"/>
                <a:gd name="connsiteX44" fmla="*/ 392195 w 1550477"/>
                <a:gd name="connsiteY44" fmla="*/ 1644237 h 1749012"/>
                <a:gd name="connsiteX45" fmla="*/ 411245 w 1550477"/>
                <a:gd name="connsiteY45" fmla="*/ 1677575 h 1749012"/>
                <a:gd name="connsiteX46" fmla="*/ 520782 w 1550477"/>
                <a:gd name="connsiteY46" fmla="*/ 1734725 h 1749012"/>
                <a:gd name="connsiteX47" fmla="*/ 601745 w 1550477"/>
                <a:gd name="connsiteY47" fmla="*/ 1749012 h 1749012"/>
                <a:gd name="connsiteX48" fmla="*/ 639845 w 1550477"/>
                <a:gd name="connsiteY48" fmla="*/ 1729962 h 1749012"/>
                <a:gd name="connsiteX49" fmla="*/ 644607 w 1550477"/>
                <a:gd name="connsiteY49" fmla="*/ 1706150 h 1749012"/>
                <a:gd name="connsiteX50" fmla="*/ 582695 w 1550477"/>
                <a:gd name="connsiteY50" fmla="*/ 1596612 h 1749012"/>
                <a:gd name="connsiteX51" fmla="*/ 530307 w 1550477"/>
                <a:gd name="connsiteY51" fmla="*/ 1525175 h 1749012"/>
                <a:gd name="connsiteX52" fmla="*/ 492207 w 1550477"/>
                <a:gd name="connsiteY52" fmla="*/ 1468025 h 1749012"/>
                <a:gd name="connsiteX53" fmla="*/ 511257 w 1550477"/>
                <a:gd name="connsiteY53" fmla="*/ 1382300 h 1749012"/>
                <a:gd name="connsiteX54" fmla="*/ 568407 w 1550477"/>
                <a:gd name="connsiteY54" fmla="*/ 1296575 h 1749012"/>
                <a:gd name="connsiteX55" fmla="*/ 596982 w 1550477"/>
                <a:gd name="connsiteY55" fmla="*/ 1234662 h 1749012"/>
                <a:gd name="connsiteX56" fmla="*/ 654132 w 1550477"/>
                <a:gd name="connsiteY56" fmla="*/ 1134650 h 1749012"/>
                <a:gd name="connsiteX57" fmla="*/ 696995 w 1550477"/>
                <a:gd name="connsiteY57" fmla="*/ 1025112 h 1749012"/>
                <a:gd name="connsiteX58" fmla="*/ 711282 w 1550477"/>
                <a:gd name="connsiteY58" fmla="*/ 982250 h 1749012"/>
                <a:gd name="connsiteX59" fmla="*/ 735095 w 1550477"/>
                <a:gd name="connsiteY59" fmla="*/ 934625 h 1749012"/>
                <a:gd name="connsiteX60" fmla="*/ 797007 w 1550477"/>
                <a:gd name="connsiteY60" fmla="*/ 877475 h 1749012"/>
                <a:gd name="connsiteX61" fmla="*/ 825582 w 1550477"/>
                <a:gd name="connsiteY61" fmla="*/ 867950 h 1749012"/>
                <a:gd name="connsiteX62" fmla="*/ 882732 w 1550477"/>
                <a:gd name="connsiteY62" fmla="*/ 858425 h 1749012"/>
                <a:gd name="connsiteX63" fmla="*/ 1025607 w 1550477"/>
                <a:gd name="connsiteY63" fmla="*/ 867950 h 1749012"/>
                <a:gd name="connsiteX64" fmla="*/ 1097045 w 1550477"/>
                <a:gd name="connsiteY64" fmla="*/ 887000 h 1749012"/>
                <a:gd name="connsiteX65" fmla="*/ 1178007 w 1550477"/>
                <a:gd name="connsiteY65" fmla="*/ 891762 h 1749012"/>
                <a:gd name="connsiteX66" fmla="*/ 1239920 w 1550477"/>
                <a:gd name="connsiteY66" fmla="*/ 887000 h 1749012"/>
                <a:gd name="connsiteX67" fmla="*/ 1306595 w 1550477"/>
                <a:gd name="connsiteY67" fmla="*/ 867950 h 1749012"/>
                <a:gd name="connsiteX68" fmla="*/ 1330407 w 1550477"/>
                <a:gd name="connsiteY68" fmla="*/ 858425 h 1749012"/>
                <a:gd name="connsiteX69" fmla="*/ 1358982 w 1550477"/>
                <a:gd name="connsiteY69" fmla="*/ 853662 h 1749012"/>
                <a:gd name="connsiteX70" fmla="*/ 1406607 w 1550477"/>
                <a:gd name="connsiteY70" fmla="*/ 863187 h 1749012"/>
                <a:gd name="connsiteX71" fmla="*/ 1463757 w 1550477"/>
                <a:gd name="connsiteY71" fmla="*/ 887000 h 1749012"/>
                <a:gd name="connsiteX72" fmla="*/ 1468520 w 1550477"/>
                <a:gd name="connsiteY72" fmla="*/ 920337 h 1749012"/>
                <a:gd name="connsiteX73" fmla="*/ 1463757 w 1550477"/>
                <a:gd name="connsiteY73" fmla="*/ 991775 h 1749012"/>
                <a:gd name="connsiteX74" fmla="*/ 1458995 w 1550477"/>
                <a:gd name="connsiteY74" fmla="*/ 1072737 h 1749012"/>
                <a:gd name="connsiteX75" fmla="*/ 1478045 w 1550477"/>
                <a:gd name="connsiteY75" fmla="*/ 1282287 h 1749012"/>
                <a:gd name="connsiteX76" fmla="*/ 1492332 w 1550477"/>
                <a:gd name="connsiteY76" fmla="*/ 1301337 h 1749012"/>
                <a:gd name="connsiteX77" fmla="*/ 1530432 w 1550477"/>
                <a:gd name="connsiteY77" fmla="*/ 1153700 h 1749012"/>
                <a:gd name="connsiteX78" fmla="*/ 1520907 w 1550477"/>
                <a:gd name="connsiteY78" fmla="*/ 1034637 h 1749012"/>
                <a:gd name="connsiteX79" fmla="*/ 1511382 w 1550477"/>
                <a:gd name="connsiteY79" fmla="*/ 982250 h 1749012"/>
                <a:gd name="connsiteX80" fmla="*/ 1492332 w 1550477"/>
                <a:gd name="connsiteY80" fmla="*/ 872712 h 1749012"/>
                <a:gd name="connsiteX81" fmla="*/ 1478045 w 1550477"/>
                <a:gd name="connsiteY81" fmla="*/ 839375 h 1749012"/>
                <a:gd name="connsiteX82" fmla="*/ 1449470 w 1550477"/>
                <a:gd name="connsiteY82" fmla="*/ 810800 h 1749012"/>
                <a:gd name="connsiteX83" fmla="*/ 1435182 w 1550477"/>
                <a:gd name="connsiteY83" fmla="*/ 806037 h 1749012"/>
                <a:gd name="connsiteX84" fmla="*/ 1397082 w 1550477"/>
                <a:gd name="connsiteY84" fmla="*/ 782225 h 1749012"/>
                <a:gd name="connsiteX85" fmla="*/ 1287545 w 1550477"/>
                <a:gd name="connsiteY85" fmla="*/ 806037 h 1749012"/>
                <a:gd name="connsiteX86" fmla="*/ 1268495 w 1550477"/>
                <a:gd name="connsiteY86" fmla="*/ 815562 h 1749012"/>
                <a:gd name="connsiteX87" fmla="*/ 1111332 w 1550477"/>
                <a:gd name="connsiteY87" fmla="*/ 806037 h 1749012"/>
                <a:gd name="connsiteX88" fmla="*/ 1039895 w 1550477"/>
                <a:gd name="connsiteY88" fmla="*/ 782225 h 1749012"/>
                <a:gd name="connsiteX89" fmla="*/ 997032 w 1550477"/>
                <a:gd name="connsiteY89" fmla="*/ 777462 h 1749012"/>
                <a:gd name="connsiteX90" fmla="*/ 973220 w 1550477"/>
                <a:gd name="connsiteY90" fmla="*/ 772700 h 1749012"/>
                <a:gd name="connsiteX91" fmla="*/ 901782 w 1550477"/>
                <a:gd name="connsiteY91" fmla="*/ 782225 h 1749012"/>
                <a:gd name="connsiteX92" fmla="*/ 820820 w 1550477"/>
                <a:gd name="connsiteY92" fmla="*/ 820325 h 1749012"/>
                <a:gd name="connsiteX93" fmla="*/ 782720 w 1550477"/>
                <a:gd name="connsiteY93" fmla="*/ 825087 h 1749012"/>
                <a:gd name="connsiteX94" fmla="*/ 744620 w 1550477"/>
                <a:gd name="connsiteY94" fmla="*/ 806037 h 1749012"/>
                <a:gd name="connsiteX95" fmla="*/ 735095 w 1550477"/>
                <a:gd name="connsiteY95" fmla="*/ 786987 h 1749012"/>
                <a:gd name="connsiteX96" fmla="*/ 830345 w 1550477"/>
                <a:gd name="connsiteY96" fmla="*/ 658400 h 1749012"/>
                <a:gd name="connsiteX97" fmla="*/ 916070 w 1550477"/>
                <a:gd name="connsiteY97" fmla="*/ 539337 h 1749012"/>
                <a:gd name="connsiteX98" fmla="*/ 925595 w 1550477"/>
                <a:gd name="connsiteY98" fmla="*/ 486950 h 1749012"/>
                <a:gd name="connsiteX99" fmla="*/ 863682 w 1550477"/>
                <a:gd name="connsiteY99" fmla="*/ 434562 h 1749012"/>
                <a:gd name="connsiteX100" fmla="*/ 830345 w 1550477"/>
                <a:gd name="connsiteY100" fmla="*/ 463137 h 17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0477" h="1749012">
                  <a:moveTo>
                    <a:pt x="882732" y="448850"/>
                  </a:moveTo>
                  <a:cubicBezTo>
                    <a:pt x="878262" y="454717"/>
                    <a:pt x="811333" y="570292"/>
                    <a:pt x="763670" y="572675"/>
                  </a:cubicBezTo>
                  <a:cubicBezTo>
                    <a:pt x="758786" y="572919"/>
                    <a:pt x="702983" y="550305"/>
                    <a:pt x="687470" y="544100"/>
                  </a:cubicBezTo>
                  <a:cubicBezTo>
                    <a:pt x="665245" y="547275"/>
                    <a:pt x="641395" y="544699"/>
                    <a:pt x="620795" y="553625"/>
                  </a:cubicBezTo>
                  <a:cubicBezTo>
                    <a:pt x="581460" y="570670"/>
                    <a:pt x="529767" y="618264"/>
                    <a:pt x="496970" y="648875"/>
                  </a:cubicBezTo>
                  <a:cubicBezTo>
                    <a:pt x="488764" y="656534"/>
                    <a:pt x="479892" y="663707"/>
                    <a:pt x="473157" y="672687"/>
                  </a:cubicBezTo>
                  <a:cubicBezTo>
                    <a:pt x="460738" y="689246"/>
                    <a:pt x="454456" y="710439"/>
                    <a:pt x="439820" y="725075"/>
                  </a:cubicBezTo>
                  <a:cubicBezTo>
                    <a:pt x="411069" y="753826"/>
                    <a:pt x="369970" y="769525"/>
                    <a:pt x="344570" y="801275"/>
                  </a:cubicBezTo>
                  <a:cubicBezTo>
                    <a:pt x="331870" y="817150"/>
                    <a:pt x="321332" y="835029"/>
                    <a:pt x="306470" y="848900"/>
                  </a:cubicBezTo>
                  <a:cubicBezTo>
                    <a:pt x="297113" y="857633"/>
                    <a:pt x="284487" y="862045"/>
                    <a:pt x="273132" y="867950"/>
                  </a:cubicBezTo>
                  <a:cubicBezTo>
                    <a:pt x="189115" y="911638"/>
                    <a:pt x="203870" y="903952"/>
                    <a:pt x="130257" y="934625"/>
                  </a:cubicBezTo>
                  <a:cubicBezTo>
                    <a:pt x="122320" y="929862"/>
                    <a:pt x="112990" y="926882"/>
                    <a:pt x="106445" y="920337"/>
                  </a:cubicBezTo>
                  <a:cubicBezTo>
                    <a:pt x="71054" y="884946"/>
                    <a:pt x="108135" y="883452"/>
                    <a:pt x="144545" y="853662"/>
                  </a:cubicBezTo>
                  <a:cubicBezTo>
                    <a:pt x="150895" y="809212"/>
                    <a:pt x="152705" y="763873"/>
                    <a:pt x="163595" y="720312"/>
                  </a:cubicBezTo>
                  <a:cubicBezTo>
                    <a:pt x="167227" y="705783"/>
                    <a:pt x="187407" y="682212"/>
                    <a:pt x="187407" y="682212"/>
                  </a:cubicBezTo>
                  <a:cubicBezTo>
                    <a:pt x="198520" y="691737"/>
                    <a:pt x="207502" y="704555"/>
                    <a:pt x="220745" y="710787"/>
                  </a:cubicBezTo>
                  <a:cubicBezTo>
                    <a:pt x="289498" y="743141"/>
                    <a:pt x="286484" y="698316"/>
                    <a:pt x="335045" y="639350"/>
                  </a:cubicBezTo>
                  <a:cubicBezTo>
                    <a:pt x="336632" y="613950"/>
                    <a:pt x="339807" y="588600"/>
                    <a:pt x="339807" y="563150"/>
                  </a:cubicBezTo>
                  <a:cubicBezTo>
                    <a:pt x="339807" y="518920"/>
                    <a:pt x="328778" y="486629"/>
                    <a:pt x="339807" y="444087"/>
                  </a:cubicBezTo>
                  <a:cubicBezTo>
                    <a:pt x="346989" y="416384"/>
                    <a:pt x="361059" y="390791"/>
                    <a:pt x="368382" y="363125"/>
                  </a:cubicBezTo>
                  <a:cubicBezTo>
                    <a:pt x="375395" y="336633"/>
                    <a:pt x="376023" y="308748"/>
                    <a:pt x="382670" y="282162"/>
                  </a:cubicBezTo>
                  <a:cubicBezTo>
                    <a:pt x="385602" y="270433"/>
                    <a:pt x="392748" y="260158"/>
                    <a:pt x="396957" y="248825"/>
                  </a:cubicBezTo>
                  <a:cubicBezTo>
                    <a:pt x="413391" y="204579"/>
                    <a:pt x="444582" y="115475"/>
                    <a:pt x="444582" y="115475"/>
                  </a:cubicBezTo>
                  <a:cubicBezTo>
                    <a:pt x="447757" y="90075"/>
                    <a:pt x="455173" y="64850"/>
                    <a:pt x="454107" y="39275"/>
                  </a:cubicBezTo>
                  <a:cubicBezTo>
                    <a:pt x="453542" y="25723"/>
                    <a:pt x="453333" y="0"/>
                    <a:pt x="439820" y="1175"/>
                  </a:cubicBezTo>
                  <a:cubicBezTo>
                    <a:pt x="404456" y="4250"/>
                    <a:pt x="376320" y="32925"/>
                    <a:pt x="344570" y="48800"/>
                  </a:cubicBezTo>
                  <a:cubicBezTo>
                    <a:pt x="320757" y="98012"/>
                    <a:pt x="293436" y="145676"/>
                    <a:pt x="273132" y="196437"/>
                  </a:cubicBezTo>
                  <a:cubicBezTo>
                    <a:pt x="266782" y="212312"/>
                    <a:pt x="258995" y="227685"/>
                    <a:pt x="254082" y="244062"/>
                  </a:cubicBezTo>
                  <a:cubicBezTo>
                    <a:pt x="249430" y="259569"/>
                    <a:pt x="247732" y="275812"/>
                    <a:pt x="244557" y="291687"/>
                  </a:cubicBezTo>
                  <a:cubicBezTo>
                    <a:pt x="247732" y="345662"/>
                    <a:pt x="248806" y="399802"/>
                    <a:pt x="254082" y="453612"/>
                  </a:cubicBezTo>
                  <a:cubicBezTo>
                    <a:pt x="256756" y="480886"/>
                    <a:pt x="269511" y="507194"/>
                    <a:pt x="268370" y="534575"/>
                  </a:cubicBezTo>
                  <a:cubicBezTo>
                    <a:pt x="267486" y="555799"/>
                    <a:pt x="213864" y="605683"/>
                    <a:pt x="206457" y="610775"/>
                  </a:cubicBezTo>
                  <a:cubicBezTo>
                    <a:pt x="196934" y="617322"/>
                    <a:pt x="183964" y="616305"/>
                    <a:pt x="173120" y="620300"/>
                  </a:cubicBezTo>
                  <a:cubicBezTo>
                    <a:pt x="153755" y="627434"/>
                    <a:pt x="135020" y="636175"/>
                    <a:pt x="115970" y="644112"/>
                  </a:cubicBezTo>
                  <a:cubicBezTo>
                    <a:pt x="104857" y="659987"/>
                    <a:pt x="90358" y="673966"/>
                    <a:pt x="82632" y="691737"/>
                  </a:cubicBezTo>
                  <a:cubicBezTo>
                    <a:pt x="59069" y="745932"/>
                    <a:pt x="69831" y="764052"/>
                    <a:pt x="77870" y="820325"/>
                  </a:cubicBezTo>
                  <a:cubicBezTo>
                    <a:pt x="46000" y="852194"/>
                    <a:pt x="5089" y="883338"/>
                    <a:pt x="1670" y="934625"/>
                  </a:cubicBezTo>
                  <a:cubicBezTo>
                    <a:pt x="0" y="959670"/>
                    <a:pt x="13670" y="983915"/>
                    <a:pt x="25482" y="1006062"/>
                  </a:cubicBezTo>
                  <a:cubicBezTo>
                    <a:pt x="39378" y="1032117"/>
                    <a:pt x="53892" y="1060266"/>
                    <a:pt x="77870" y="1077500"/>
                  </a:cubicBezTo>
                  <a:cubicBezTo>
                    <a:pt x="106838" y="1098321"/>
                    <a:pt x="177882" y="1115600"/>
                    <a:pt x="177882" y="1115600"/>
                  </a:cubicBezTo>
                  <a:cubicBezTo>
                    <a:pt x="190582" y="1129887"/>
                    <a:pt x="208452" y="1140892"/>
                    <a:pt x="215982" y="1158462"/>
                  </a:cubicBezTo>
                  <a:cubicBezTo>
                    <a:pt x="231698" y="1195132"/>
                    <a:pt x="213142" y="1253627"/>
                    <a:pt x="206457" y="1287050"/>
                  </a:cubicBezTo>
                  <a:cubicBezTo>
                    <a:pt x="220745" y="1323562"/>
                    <a:pt x="228606" y="1363297"/>
                    <a:pt x="249320" y="1396587"/>
                  </a:cubicBezTo>
                  <a:cubicBezTo>
                    <a:pt x="273699" y="1435768"/>
                    <a:pt x="339807" y="1501362"/>
                    <a:pt x="339807" y="1501362"/>
                  </a:cubicBezTo>
                  <a:cubicBezTo>
                    <a:pt x="352502" y="1552136"/>
                    <a:pt x="361103" y="1589825"/>
                    <a:pt x="392195" y="1644237"/>
                  </a:cubicBezTo>
                  <a:cubicBezTo>
                    <a:pt x="398545" y="1655350"/>
                    <a:pt x="401888" y="1668842"/>
                    <a:pt x="411245" y="1677575"/>
                  </a:cubicBezTo>
                  <a:cubicBezTo>
                    <a:pt x="433136" y="1698006"/>
                    <a:pt x="492293" y="1726866"/>
                    <a:pt x="520782" y="1734725"/>
                  </a:cubicBezTo>
                  <a:cubicBezTo>
                    <a:pt x="547200" y="1742013"/>
                    <a:pt x="574757" y="1744250"/>
                    <a:pt x="601745" y="1749012"/>
                  </a:cubicBezTo>
                  <a:cubicBezTo>
                    <a:pt x="614445" y="1742662"/>
                    <a:pt x="629805" y="1740002"/>
                    <a:pt x="639845" y="1729962"/>
                  </a:cubicBezTo>
                  <a:cubicBezTo>
                    <a:pt x="645569" y="1724238"/>
                    <a:pt x="647796" y="1713590"/>
                    <a:pt x="644607" y="1706150"/>
                  </a:cubicBezTo>
                  <a:cubicBezTo>
                    <a:pt x="628086" y="1667600"/>
                    <a:pt x="605091" y="1632073"/>
                    <a:pt x="582695" y="1596612"/>
                  </a:cubicBezTo>
                  <a:cubicBezTo>
                    <a:pt x="566927" y="1571645"/>
                    <a:pt x="547301" y="1549324"/>
                    <a:pt x="530307" y="1525175"/>
                  </a:cubicBezTo>
                  <a:cubicBezTo>
                    <a:pt x="517131" y="1506451"/>
                    <a:pt x="504907" y="1487075"/>
                    <a:pt x="492207" y="1468025"/>
                  </a:cubicBezTo>
                  <a:cubicBezTo>
                    <a:pt x="498557" y="1439450"/>
                    <a:pt x="499368" y="1409049"/>
                    <a:pt x="511257" y="1382300"/>
                  </a:cubicBezTo>
                  <a:cubicBezTo>
                    <a:pt x="525205" y="1350917"/>
                    <a:pt x="554015" y="1327757"/>
                    <a:pt x="568407" y="1296575"/>
                  </a:cubicBezTo>
                  <a:cubicBezTo>
                    <a:pt x="577932" y="1275937"/>
                    <a:pt x="586347" y="1254750"/>
                    <a:pt x="596982" y="1234662"/>
                  </a:cubicBezTo>
                  <a:cubicBezTo>
                    <a:pt x="614947" y="1200728"/>
                    <a:pt x="640140" y="1170406"/>
                    <a:pt x="654132" y="1134650"/>
                  </a:cubicBezTo>
                  <a:cubicBezTo>
                    <a:pt x="668420" y="1098137"/>
                    <a:pt x="683228" y="1061824"/>
                    <a:pt x="696995" y="1025112"/>
                  </a:cubicBezTo>
                  <a:cubicBezTo>
                    <a:pt x="702283" y="1011011"/>
                    <a:pt x="705438" y="996130"/>
                    <a:pt x="711282" y="982250"/>
                  </a:cubicBezTo>
                  <a:cubicBezTo>
                    <a:pt x="718170" y="965892"/>
                    <a:pt x="725453" y="949526"/>
                    <a:pt x="735095" y="934625"/>
                  </a:cubicBezTo>
                  <a:cubicBezTo>
                    <a:pt x="749999" y="911592"/>
                    <a:pt x="772807" y="890505"/>
                    <a:pt x="797007" y="877475"/>
                  </a:cubicBezTo>
                  <a:cubicBezTo>
                    <a:pt x="805847" y="872715"/>
                    <a:pt x="815896" y="870592"/>
                    <a:pt x="825582" y="867950"/>
                  </a:cubicBezTo>
                  <a:cubicBezTo>
                    <a:pt x="840908" y="863770"/>
                    <a:pt x="868413" y="860470"/>
                    <a:pt x="882732" y="858425"/>
                  </a:cubicBezTo>
                  <a:cubicBezTo>
                    <a:pt x="930357" y="861600"/>
                    <a:pt x="978245" y="862030"/>
                    <a:pt x="1025607" y="867950"/>
                  </a:cubicBezTo>
                  <a:cubicBezTo>
                    <a:pt x="1102710" y="877588"/>
                    <a:pt x="1046370" y="882393"/>
                    <a:pt x="1097045" y="887000"/>
                  </a:cubicBezTo>
                  <a:cubicBezTo>
                    <a:pt x="1123968" y="889448"/>
                    <a:pt x="1151020" y="890175"/>
                    <a:pt x="1178007" y="891762"/>
                  </a:cubicBezTo>
                  <a:cubicBezTo>
                    <a:pt x="1198645" y="890175"/>
                    <a:pt x="1219567" y="890769"/>
                    <a:pt x="1239920" y="887000"/>
                  </a:cubicBezTo>
                  <a:cubicBezTo>
                    <a:pt x="1262648" y="882791"/>
                    <a:pt x="1284554" y="874910"/>
                    <a:pt x="1306595" y="867950"/>
                  </a:cubicBezTo>
                  <a:cubicBezTo>
                    <a:pt x="1314747" y="865376"/>
                    <a:pt x="1322159" y="860674"/>
                    <a:pt x="1330407" y="858425"/>
                  </a:cubicBezTo>
                  <a:cubicBezTo>
                    <a:pt x="1339723" y="855884"/>
                    <a:pt x="1349457" y="855250"/>
                    <a:pt x="1358982" y="853662"/>
                  </a:cubicBezTo>
                  <a:cubicBezTo>
                    <a:pt x="1374857" y="856837"/>
                    <a:pt x="1391008" y="858854"/>
                    <a:pt x="1406607" y="863187"/>
                  </a:cubicBezTo>
                  <a:cubicBezTo>
                    <a:pt x="1431775" y="870178"/>
                    <a:pt x="1442823" y="876533"/>
                    <a:pt x="1463757" y="887000"/>
                  </a:cubicBezTo>
                  <a:cubicBezTo>
                    <a:pt x="1465345" y="898112"/>
                    <a:pt x="1468520" y="909112"/>
                    <a:pt x="1468520" y="920337"/>
                  </a:cubicBezTo>
                  <a:cubicBezTo>
                    <a:pt x="1468520" y="944203"/>
                    <a:pt x="1465246" y="967956"/>
                    <a:pt x="1463757" y="991775"/>
                  </a:cubicBezTo>
                  <a:cubicBezTo>
                    <a:pt x="1462071" y="1018756"/>
                    <a:pt x="1460582" y="1045750"/>
                    <a:pt x="1458995" y="1072737"/>
                  </a:cubicBezTo>
                  <a:cubicBezTo>
                    <a:pt x="1461892" y="1182833"/>
                    <a:pt x="1437147" y="1214124"/>
                    <a:pt x="1478045" y="1282287"/>
                  </a:cubicBezTo>
                  <a:cubicBezTo>
                    <a:pt x="1482129" y="1289093"/>
                    <a:pt x="1487570" y="1294987"/>
                    <a:pt x="1492332" y="1301337"/>
                  </a:cubicBezTo>
                  <a:cubicBezTo>
                    <a:pt x="1550477" y="1252884"/>
                    <a:pt x="1527409" y="1283677"/>
                    <a:pt x="1530432" y="1153700"/>
                  </a:cubicBezTo>
                  <a:cubicBezTo>
                    <a:pt x="1531045" y="1127326"/>
                    <a:pt x="1526123" y="1067670"/>
                    <a:pt x="1520907" y="1034637"/>
                  </a:cubicBezTo>
                  <a:cubicBezTo>
                    <a:pt x="1518139" y="1017106"/>
                    <a:pt x="1514557" y="999712"/>
                    <a:pt x="1511382" y="982250"/>
                  </a:cubicBezTo>
                  <a:cubicBezTo>
                    <a:pt x="1506591" y="919965"/>
                    <a:pt x="1511573" y="927228"/>
                    <a:pt x="1492332" y="872712"/>
                  </a:cubicBezTo>
                  <a:cubicBezTo>
                    <a:pt x="1488308" y="861311"/>
                    <a:pt x="1484927" y="849315"/>
                    <a:pt x="1478045" y="839375"/>
                  </a:cubicBezTo>
                  <a:cubicBezTo>
                    <a:pt x="1470378" y="828300"/>
                    <a:pt x="1460103" y="819070"/>
                    <a:pt x="1449470" y="810800"/>
                  </a:cubicBezTo>
                  <a:cubicBezTo>
                    <a:pt x="1445507" y="807718"/>
                    <a:pt x="1439589" y="808441"/>
                    <a:pt x="1435182" y="806037"/>
                  </a:cubicBezTo>
                  <a:cubicBezTo>
                    <a:pt x="1422034" y="798866"/>
                    <a:pt x="1409782" y="790162"/>
                    <a:pt x="1397082" y="782225"/>
                  </a:cubicBezTo>
                  <a:cubicBezTo>
                    <a:pt x="1360570" y="790162"/>
                    <a:pt x="1323714" y="796660"/>
                    <a:pt x="1287545" y="806037"/>
                  </a:cubicBezTo>
                  <a:cubicBezTo>
                    <a:pt x="1280673" y="807819"/>
                    <a:pt x="1275595" y="815562"/>
                    <a:pt x="1268495" y="815562"/>
                  </a:cubicBezTo>
                  <a:cubicBezTo>
                    <a:pt x="1216011" y="815562"/>
                    <a:pt x="1163720" y="809212"/>
                    <a:pt x="1111332" y="806037"/>
                  </a:cubicBezTo>
                  <a:cubicBezTo>
                    <a:pt x="1087520" y="798100"/>
                    <a:pt x="1064246" y="788313"/>
                    <a:pt x="1039895" y="782225"/>
                  </a:cubicBezTo>
                  <a:cubicBezTo>
                    <a:pt x="1025949" y="778738"/>
                    <a:pt x="1011263" y="779495"/>
                    <a:pt x="997032" y="777462"/>
                  </a:cubicBezTo>
                  <a:cubicBezTo>
                    <a:pt x="989019" y="776317"/>
                    <a:pt x="981157" y="774287"/>
                    <a:pt x="973220" y="772700"/>
                  </a:cubicBezTo>
                  <a:cubicBezTo>
                    <a:pt x="949407" y="775875"/>
                    <a:pt x="924916" y="775748"/>
                    <a:pt x="901782" y="782225"/>
                  </a:cubicBezTo>
                  <a:cubicBezTo>
                    <a:pt x="764282" y="820724"/>
                    <a:pt x="924325" y="792723"/>
                    <a:pt x="820820" y="820325"/>
                  </a:cubicBezTo>
                  <a:cubicBezTo>
                    <a:pt x="808453" y="823623"/>
                    <a:pt x="795420" y="823500"/>
                    <a:pt x="782720" y="825087"/>
                  </a:cubicBezTo>
                  <a:cubicBezTo>
                    <a:pt x="770020" y="818737"/>
                    <a:pt x="755708" y="814907"/>
                    <a:pt x="744620" y="806037"/>
                  </a:cubicBezTo>
                  <a:cubicBezTo>
                    <a:pt x="739076" y="801602"/>
                    <a:pt x="732340" y="793530"/>
                    <a:pt x="735095" y="786987"/>
                  </a:cubicBezTo>
                  <a:cubicBezTo>
                    <a:pt x="754270" y="741446"/>
                    <a:pt x="800968" y="697219"/>
                    <a:pt x="830345" y="658400"/>
                  </a:cubicBezTo>
                  <a:cubicBezTo>
                    <a:pt x="859856" y="619403"/>
                    <a:pt x="916070" y="539337"/>
                    <a:pt x="916070" y="539337"/>
                  </a:cubicBezTo>
                  <a:cubicBezTo>
                    <a:pt x="919245" y="521875"/>
                    <a:pt x="929900" y="504169"/>
                    <a:pt x="925595" y="486950"/>
                  </a:cubicBezTo>
                  <a:cubicBezTo>
                    <a:pt x="915335" y="445909"/>
                    <a:pt x="893209" y="444404"/>
                    <a:pt x="863682" y="434562"/>
                  </a:cubicBezTo>
                  <a:cubicBezTo>
                    <a:pt x="829053" y="459298"/>
                    <a:pt x="830345" y="444719"/>
                    <a:pt x="830345" y="463137"/>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52800" y="2438400"/>
              <a:ext cx="110499" cy="409575"/>
            </a:xfrm>
            <a:custGeom>
              <a:avLst/>
              <a:gdLst>
                <a:gd name="connsiteX0" fmla="*/ 67334 w 292133"/>
                <a:gd name="connsiteY0" fmla="*/ 257175 h 633412"/>
                <a:gd name="connsiteX1" fmla="*/ 29234 w 292133"/>
                <a:gd name="connsiteY1" fmla="*/ 490537 h 633412"/>
                <a:gd name="connsiteX2" fmla="*/ 62572 w 292133"/>
                <a:gd name="connsiteY2" fmla="*/ 633412 h 633412"/>
                <a:gd name="connsiteX3" fmla="*/ 114959 w 292133"/>
                <a:gd name="connsiteY3" fmla="*/ 571500 h 633412"/>
                <a:gd name="connsiteX4" fmla="*/ 138772 w 292133"/>
                <a:gd name="connsiteY4" fmla="*/ 395287 h 633412"/>
                <a:gd name="connsiteX5" fmla="*/ 248309 w 292133"/>
                <a:gd name="connsiteY5" fmla="*/ 166687 h 633412"/>
                <a:gd name="connsiteX6" fmla="*/ 291172 w 292133"/>
                <a:gd name="connsiteY6" fmla="*/ 47625 h 633412"/>
                <a:gd name="connsiteX7" fmla="*/ 286409 w 292133"/>
                <a:gd name="connsiteY7" fmla="*/ 23812 h 633412"/>
                <a:gd name="connsiteX8" fmla="*/ 243547 w 292133"/>
                <a:gd name="connsiteY8" fmla="*/ 0 h 633412"/>
                <a:gd name="connsiteX9" fmla="*/ 67334 w 292133"/>
                <a:gd name="connsiteY9" fmla="*/ 47625 h 633412"/>
                <a:gd name="connsiteX10" fmla="*/ 48284 w 292133"/>
                <a:gd name="connsiteY10" fmla="*/ 57150 h 633412"/>
                <a:gd name="connsiteX11" fmla="*/ 19709 w 292133"/>
                <a:gd name="connsiteY11" fmla="*/ 85725 h 633412"/>
                <a:gd name="connsiteX12" fmla="*/ 659 w 292133"/>
                <a:gd name="connsiteY12" fmla="*/ 128587 h 633412"/>
                <a:gd name="connsiteX13" fmla="*/ 14947 w 292133"/>
                <a:gd name="connsiteY13" fmla="*/ 152400 h 633412"/>
                <a:gd name="connsiteX14" fmla="*/ 53047 w 292133"/>
                <a:gd name="connsiteY14" fmla="*/ 185737 h 633412"/>
                <a:gd name="connsiteX15" fmla="*/ 67334 w 292133"/>
                <a:gd name="connsiteY15" fmla="*/ 200025 h 633412"/>
                <a:gd name="connsiteX16" fmla="*/ 53047 w 292133"/>
                <a:gd name="connsiteY16" fmla="*/ 280987 h 633412"/>
                <a:gd name="connsiteX17" fmla="*/ 48284 w 292133"/>
                <a:gd name="connsiteY17" fmla="*/ 323850 h 633412"/>
                <a:gd name="connsiteX18" fmla="*/ 29234 w 292133"/>
                <a:gd name="connsiteY18" fmla="*/ 404812 h 633412"/>
                <a:gd name="connsiteX19" fmla="*/ 24472 w 292133"/>
                <a:gd name="connsiteY19" fmla="*/ 481012 h 633412"/>
                <a:gd name="connsiteX20" fmla="*/ 38759 w 292133"/>
                <a:gd name="connsiteY20" fmla="*/ 557212 h 633412"/>
                <a:gd name="connsiteX21" fmla="*/ 38759 w 292133"/>
                <a:gd name="connsiteY21" fmla="*/ 576262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133" h="633412">
                  <a:moveTo>
                    <a:pt x="67334" y="257175"/>
                  </a:moveTo>
                  <a:cubicBezTo>
                    <a:pt x="54634" y="334962"/>
                    <a:pt x="35188" y="411945"/>
                    <a:pt x="29234" y="490537"/>
                  </a:cubicBezTo>
                  <a:cubicBezTo>
                    <a:pt x="26584" y="525520"/>
                    <a:pt x="51765" y="598289"/>
                    <a:pt x="62572" y="633412"/>
                  </a:cubicBezTo>
                  <a:cubicBezTo>
                    <a:pt x="80034" y="612775"/>
                    <a:pt x="103527" y="595998"/>
                    <a:pt x="114959" y="571500"/>
                  </a:cubicBezTo>
                  <a:cubicBezTo>
                    <a:pt x="131158" y="536789"/>
                    <a:pt x="130752" y="427366"/>
                    <a:pt x="138772" y="395287"/>
                  </a:cubicBezTo>
                  <a:cubicBezTo>
                    <a:pt x="181640" y="223817"/>
                    <a:pt x="164848" y="257736"/>
                    <a:pt x="248309" y="166687"/>
                  </a:cubicBezTo>
                  <a:cubicBezTo>
                    <a:pt x="263641" y="131644"/>
                    <a:pt x="288235" y="88746"/>
                    <a:pt x="291172" y="47625"/>
                  </a:cubicBezTo>
                  <a:cubicBezTo>
                    <a:pt x="291749" y="39551"/>
                    <a:pt x="292133" y="29536"/>
                    <a:pt x="286409" y="23812"/>
                  </a:cubicBezTo>
                  <a:cubicBezTo>
                    <a:pt x="274852" y="12255"/>
                    <a:pt x="257834" y="7937"/>
                    <a:pt x="243547" y="0"/>
                  </a:cubicBezTo>
                  <a:cubicBezTo>
                    <a:pt x="111877" y="28215"/>
                    <a:pt x="145902" y="11363"/>
                    <a:pt x="67334" y="47625"/>
                  </a:cubicBezTo>
                  <a:cubicBezTo>
                    <a:pt x="60888" y="50600"/>
                    <a:pt x="53828" y="52715"/>
                    <a:pt x="48284" y="57150"/>
                  </a:cubicBezTo>
                  <a:cubicBezTo>
                    <a:pt x="37765" y="65565"/>
                    <a:pt x="29234" y="76200"/>
                    <a:pt x="19709" y="85725"/>
                  </a:cubicBezTo>
                  <a:cubicBezTo>
                    <a:pt x="13359" y="100012"/>
                    <a:pt x="1773" y="112992"/>
                    <a:pt x="659" y="128587"/>
                  </a:cubicBezTo>
                  <a:cubicBezTo>
                    <a:pt x="0" y="137820"/>
                    <a:pt x="8692" y="145576"/>
                    <a:pt x="14947" y="152400"/>
                  </a:cubicBezTo>
                  <a:cubicBezTo>
                    <a:pt x="26350" y="164840"/>
                    <a:pt x="40560" y="174385"/>
                    <a:pt x="53047" y="185737"/>
                  </a:cubicBezTo>
                  <a:cubicBezTo>
                    <a:pt x="58031" y="190268"/>
                    <a:pt x="62572" y="195262"/>
                    <a:pt x="67334" y="200025"/>
                  </a:cubicBezTo>
                  <a:cubicBezTo>
                    <a:pt x="84965" y="270551"/>
                    <a:pt x="78045" y="205994"/>
                    <a:pt x="53047" y="280987"/>
                  </a:cubicBezTo>
                  <a:cubicBezTo>
                    <a:pt x="48501" y="294625"/>
                    <a:pt x="50999" y="309733"/>
                    <a:pt x="48284" y="323850"/>
                  </a:cubicBezTo>
                  <a:cubicBezTo>
                    <a:pt x="43048" y="351075"/>
                    <a:pt x="35584" y="377825"/>
                    <a:pt x="29234" y="404812"/>
                  </a:cubicBezTo>
                  <a:cubicBezTo>
                    <a:pt x="27647" y="430212"/>
                    <a:pt x="22885" y="455612"/>
                    <a:pt x="24472" y="481012"/>
                  </a:cubicBezTo>
                  <a:cubicBezTo>
                    <a:pt x="26084" y="506804"/>
                    <a:pt x="34926" y="531655"/>
                    <a:pt x="38759" y="557212"/>
                  </a:cubicBezTo>
                  <a:cubicBezTo>
                    <a:pt x="39701" y="563492"/>
                    <a:pt x="38759" y="569912"/>
                    <a:pt x="38759" y="576262"/>
                  </a:cubicBezTo>
                </a:path>
              </a:pathLst>
            </a:custGeom>
            <a:solidFill>
              <a:schemeClr val="accent1">
                <a:lumMod val="20000"/>
                <a:lumOff val="80000"/>
              </a:schemeClr>
            </a:solid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57600" y="1066800"/>
              <a:ext cx="1044416" cy="780256"/>
            </a:xfrm>
            <a:custGeom>
              <a:avLst/>
              <a:gdLst>
                <a:gd name="connsiteX0" fmla="*/ 46329 w 1044416"/>
                <a:gd name="connsiteY0" fmla="*/ 37306 h 780256"/>
                <a:gd name="connsiteX1" fmla="*/ 236829 w 1044416"/>
                <a:gd name="connsiteY1" fmla="*/ 275431 h 780256"/>
                <a:gd name="connsiteX2" fmla="*/ 293979 w 1044416"/>
                <a:gd name="connsiteY2" fmla="*/ 337344 h 780256"/>
                <a:gd name="connsiteX3" fmla="*/ 365417 w 1044416"/>
                <a:gd name="connsiteY3" fmla="*/ 427831 h 780256"/>
                <a:gd name="connsiteX4" fmla="*/ 384467 w 1044416"/>
                <a:gd name="connsiteY4" fmla="*/ 456406 h 780256"/>
                <a:gd name="connsiteX5" fmla="*/ 408279 w 1044416"/>
                <a:gd name="connsiteY5" fmla="*/ 470694 h 780256"/>
                <a:gd name="connsiteX6" fmla="*/ 474954 w 1044416"/>
                <a:gd name="connsiteY6" fmla="*/ 589756 h 780256"/>
                <a:gd name="connsiteX7" fmla="*/ 513054 w 1044416"/>
                <a:gd name="connsiteY7" fmla="*/ 780256 h 780256"/>
                <a:gd name="connsiteX8" fmla="*/ 551154 w 1044416"/>
                <a:gd name="connsiteY8" fmla="*/ 775494 h 780256"/>
                <a:gd name="connsiteX9" fmla="*/ 603542 w 1044416"/>
                <a:gd name="connsiteY9" fmla="*/ 642144 h 780256"/>
                <a:gd name="connsiteX10" fmla="*/ 608304 w 1044416"/>
                <a:gd name="connsiteY10" fmla="*/ 542131 h 780256"/>
                <a:gd name="connsiteX11" fmla="*/ 613067 w 1044416"/>
                <a:gd name="connsiteY11" fmla="*/ 527844 h 780256"/>
                <a:gd name="connsiteX12" fmla="*/ 646404 w 1044416"/>
                <a:gd name="connsiteY12" fmla="*/ 537369 h 780256"/>
                <a:gd name="connsiteX13" fmla="*/ 717842 w 1044416"/>
                <a:gd name="connsiteY13" fmla="*/ 584994 h 780256"/>
                <a:gd name="connsiteX14" fmla="*/ 870242 w 1044416"/>
                <a:gd name="connsiteY14" fmla="*/ 651669 h 780256"/>
                <a:gd name="connsiteX15" fmla="*/ 913104 w 1044416"/>
                <a:gd name="connsiteY15" fmla="*/ 656431 h 780256"/>
                <a:gd name="connsiteX16" fmla="*/ 1013117 w 1044416"/>
                <a:gd name="connsiteY16" fmla="*/ 627856 h 780256"/>
                <a:gd name="connsiteX17" fmla="*/ 989304 w 1044416"/>
                <a:gd name="connsiteY17" fmla="*/ 561181 h 780256"/>
                <a:gd name="connsiteX18" fmla="*/ 965492 w 1044416"/>
                <a:gd name="connsiteY18" fmla="*/ 546894 h 780256"/>
                <a:gd name="connsiteX19" fmla="*/ 913104 w 1044416"/>
                <a:gd name="connsiteY19" fmla="*/ 523081 h 780256"/>
                <a:gd name="connsiteX20" fmla="*/ 851192 w 1044416"/>
                <a:gd name="connsiteY20" fmla="*/ 518319 h 780256"/>
                <a:gd name="connsiteX21" fmla="*/ 817854 w 1044416"/>
                <a:gd name="connsiteY21" fmla="*/ 513556 h 780256"/>
                <a:gd name="connsiteX22" fmla="*/ 784517 w 1044416"/>
                <a:gd name="connsiteY22" fmla="*/ 494506 h 780256"/>
                <a:gd name="connsiteX23" fmla="*/ 770229 w 1044416"/>
                <a:gd name="connsiteY23" fmla="*/ 475456 h 780256"/>
                <a:gd name="connsiteX24" fmla="*/ 827379 w 1044416"/>
                <a:gd name="connsiteY24" fmla="*/ 470694 h 780256"/>
                <a:gd name="connsiteX25" fmla="*/ 965492 w 1044416"/>
                <a:gd name="connsiteY25" fmla="*/ 408781 h 780256"/>
                <a:gd name="connsiteX26" fmla="*/ 1008354 w 1044416"/>
                <a:gd name="connsiteY26" fmla="*/ 370681 h 780256"/>
                <a:gd name="connsiteX27" fmla="*/ 955967 w 1044416"/>
                <a:gd name="connsiteY27" fmla="*/ 351631 h 780256"/>
                <a:gd name="connsiteX28" fmla="*/ 803567 w 1044416"/>
                <a:gd name="connsiteY28" fmla="*/ 399256 h 780256"/>
                <a:gd name="connsiteX29" fmla="*/ 674979 w 1044416"/>
                <a:gd name="connsiteY29" fmla="*/ 418306 h 780256"/>
                <a:gd name="connsiteX30" fmla="*/ 617829 w 1044416"/>
                <a:gd name="connsiteY30" fmla="*/ 370681 h 780256"/>
                <a:gd name="connsiteX31" fmla="*/ 608304 w 1044416"/>
                <a:gd name="connsiteY31" fmla="*/ 318294 h 780256"/>
                <a:gd name="connsiteX32" fmla="*/ 598779 w 1044416"/>
                <a:gd name="connsiteY32" fmla="*/ 203994 h 780256"/>
                <a:gd name="connsiteX33" fmla="*/ 579729 w 1044416"/>
                <a:gd name="connsiteY33" fmla="*/ 127794 h 780256"/>
                <a:gd name="connsiteX34" fmla="*/ 565442 w 1044416"/>
                <a:gd name="connsiteY34" fmla="*/ 123031 h 780256"/>
                <a:gd name="connsiteX35" fmla="*/ 536867 w 1044416"/>
                <a:gd name="connsiteY35" fmla="*/ 146844 h 780256"/>
                <a:gd name="connsiteX36" fmla="*/ 489242 w 1044416"/>
                <a:gd name="connsiteY36" fmla="*/ 56356 h 780256"/>
                <a:gd name="connsiteX37" fmla="*/ 455904 w 1044416"/>
                <a:gd name="connsiteY37" fmla="*/ 46831 h 780256"/>
                <a:gd name="connsiteX38" fmla="*/ 432092 w 1044416"/>
                <a:gd name="connsiteY38" fmla="*/ 56356 h 780256"/>
                <a:gd name="connsiteX39" fmla="*/ 389229 w 1044416"/>
                <a:gd name="connsiteY39" fmla="*/ 137319 h 780256"/>
                <a:gd name="connsiteX40" fmla="*/ 379704 w 1044416"/>
                <a:gd name="connsiteY40" fmla="*/ 232569 h 780256"/>
                <a:gd name="connsiteX41" fmla="*/ 289217 w 1044416"/>
                <a:gd name="connsiteY41" fmla="*/ 184944 h 780256"/>
                <a:gd name="connsiteX42" fmla="*/ 141579 w 1044416"/>
                <a:gd name="connsiteY42" fmla="*/ 51594 h 780256"/>
                <a:gd name="connsiteX43" fmla="*/ 46329 w 1044416"/>
                <a:gd name="connsiteY43" fmla="*/ 37306 h 7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4416" h="780256">
                  <a:moveTo>
                    <a:pt x="46329" y="37306"/>
                  </a:moveTo>
                  <a:cubicBezTo>
                    <a:pt x="62204" y="74612"/>
                    <a:pt x="0" y="18864"/>
                    <a:pt x="236829" y="275431"/>
                  </a:cubicBezTo>
                  <a:cubicBezTo>
                    <a:pt x="255879" y="296069"/>
                    <a:pt x="275867" y="315878"/>
                    <a:pt x="293979" y="337344"/>
                  </a:cubicBezTo>
                  <a:cubicBezTo>
                    <a:pt x="318761" y="366715"/>
                    <a:pt x="344100" y="395856"/>
                    <a:pt x="365417" y="427831"/>
                  </a:cubicBezTo>
                  <a:cubicBezTo>
                    <a:pt x="371767" y="437356"/>
                    <a:pt x="376372" y="448311"/>
                    <a:pt x="384467" y="456406"/>
                  </a:cubicBezTo>
                  <a:cubicBezTo>
                    <a:pt x="391012" y="462951"/>
                    <a:pt x="400342" y="465931"/>
                    <a:pt x="408279" y="470694"/>
                  </a:cubicBezTo>
                  <a:cubicBezTo>
                    <a:pt x="446496" y="519333"/>
                    <a:pt x="469466" y="530764"/>
                    <a:pt x="474954" y="589756"/>
                  </a:cubicBezTo>
                  <a:cubicBezTo>
                    <a:pt x="491944" y="772394"/>
                    <a:pt x="442364" y="699467"/>
                    <a:pt x="513054" y="780256"/>
                  </a:cubicBezTo>
                  <a:lnTo>
                    <a:pt x="551154" y="775494"/>
                  </a:lnTo>
                  <a:cubicBezTo>
                    <a:pt x="602433" y="733264"/>
                    <a:pt x="595732" y="700720"/>
                    <a:pt x="603542" y="642144"/>
                  </a:cubicBezTo>
                  <a:cubicBezTo>
                    <a:pt x="605129" y="608806"/>
                    <a:pt x="605532" y="575391"/>
                    <a:pt x="608304" y="542131"/>
                  </a:cubicBezTo>
                  <a:cubicBezTo>
                    <a:pt x="608721" y="537128"/>
                    <a:pt x="608086" y="528467"/>
                    <a:pt x="613067" y="527844"/>
                  </a:cubicBezTo>
                  <a:cubicBezTo>
                    <a:pt x="624535" y="526411"/>
                    <a:pt x="635292" y="534194"/>
                    <a:pt x="646404" y="537369"/>
                  </a:cubicBezTo>
                  <a:cubicBezTo>
                    <a:pt x="670217" y="553244"/>
                    <a:pt x="693573" y="569826"/>
                    <a:pt x="717842" y="584994"/>
                  </a:cubicBezTo>
                  <a:cubicBezTo>
                    <a:pt x="764722" y="614294"/>
                    <a:pt x="818069" y="635365"/>
                    <a:pt x="870242" y="651669"/>
                  </a:cubicBezTo>
                  <a:cubicBezTo>
                    <a:pt x="883963" y="655957"/>
                    <a:pt x="898817" y="654844"/>
                    <a:pt x="913104" y="656431"/>
                  </a:cubicBezTo>
                  <a:cubicBezTo>
                    <a:pt x="946442" y="646906"/>
                    <a:pt x="983267" y="645494"/>
                    <a:pt x="1013117" y="627856"/>
                  </a:cubicBezTo>
                  <a:cubicBezTo>
                    <a:pt x="1044416" y="609361"/>
                    <a:pt x="993282" y="564797"/>
                    <a:pt x="989304" y="561181"/>
                  </a:cubicBezTo>
                  <a:cubicBezTo>
                    <a:pt x="982455" y="554954"/>
                    <a:pt x="973771" y="551034"/>
                    <a:pt x="965492" y="546894"/>
                  </a:cubicBezTo>
                  <a:cubicBezTo>
                    <a:pt x="948335" y="538316"/>
                    <a:pt x="931713" y="527733"/>
                    <a:pt x="913104" y="523081"/>
                  </a:cubicBezTo>
                  <a:cubicBezTo>
                    <a:pt x="893024" y="518061"/>
                    <a:pt x="871788" y="520379"/>
                    <a:pt x="851192" y="518319"/>
                  </a:cubicBezTo>
                  <a:cubicBezTo>
                    <a:pt x="840022" y="517202"/>
                    <a:pt x="828967" y="515144"/>
                    <a:pt x="817854" y="513556"/>
                  </a:cubicBezTo>
                  <a:cubicBezTo>
                    <a:pt x="806742" y="507206"/>
                    <a:pt x="794511" y="502501"/>
                    <a:pt x="784517" y="494506"/>
                  </a:cubicBezTo>
                  <a:cubicBezTo>
                    <a:pt x="778319" y="489547"/>
                    <a:pt x="763290" y="479311"/>
                    <a:pt x="770229" y="475456"/>
                  </a:cubicBezTo>
                  <a:cubicBezTo>
                    <a:pt x="786939" y="466173"/>
                    <a:pt x="808329" y="472281"/>
                    <a:pt x="827379" y="470694"/>
                  </a:cubicBezTo>
                  <a:cubicBezTo>
                    <a:pt x="884713" y="450217"/>
                    <a:pt x="912976" y="443792"/>
                    <a:pt x="965492" y="408781"/>
                  </a:cubicBezTo>
                  <a:cubicBezTo>
                    <a:pt x="981397" y="398177"/>
                    <a:pt x="994067" y="383381"/>
                    <a:pt x="1008354" y="370681"/>
                  </a:cubicBezTo>
                  <a:cubicBezTo>
                    <a:pt x="990892" y="364331"/>
                    <a:pt x="974484" y="353174"/>
                    <a:pt x="955967" y="351631"/>
                  </a:cubicBezTo>
                  <a:cubicBezTo>
                    <a:pt x="888186" y="345983"/>
                    <a:pt x="871797" y="384635"/>
                    <a:pt x="803567" y="399256"/>
                  </a:cubicBezTo>
                  <a:cubicBezTo>
                    <a:pt x="716653" y="417881"/>
                    <a:pt x="759555" y="411801"/>
                    <a:pt x="674979" y="418306"/>
                  </a:cubicBezTo>
                  <a:cubicBezTo>
                    <a:pt x="655929" y="402431"/>
                    <a:pt x="631584" y="391314"/>
                    <a:pt x="617829" y="370681"/>
                  </a:cubicBezTo>
                  <a:cubicBezTo>
                    <a:pt x="607984" y="355913"/>
                    <a:pt x="610319" y="335928"/>
                    <a:pt x="608304" y="318294"/>
                  </a:cubicBezTo>
                  <a:cubicBezTo>
                    <a:pt x="603963" y="280309"/>
                    <a:pt x="601788" y="242107"/>
                    <a:pt x="598779" y="203994"/>
                  </a:cubicBezTo>
                  <a:cubicBezTo>
                    <a:pt x="594792" y="153494"/>
                    <a:pt x="612253" y="144056"/>
                    <a:pt x="579729" y="127794"/>
                  </a:cubicBezTo>
                  <a:cubicBezTo>
                    <a:pt x="575239" y="125549"/>
                    <a:pt x="570204" y="124619"/>
                    <a:pt x="565442" y="123031"/>
                  </a:cubicBezTo>
                  <a:cubicBezTo>
                    <a:pt x="555917" y="130969"/>
                    <a:pt x="549223" y="145814"/>
                    <a:pt x="536867" y="146844"/>
                  </a:cubicBezTo>
                  <a:cubicBezTo>
                    <a:pt x="496555" y="150204"/>
                    <a:pt x="492364" y="61181"/>
                    <a:pt x="489242" y="56356"/>
                  </a:cubicBezTo>
                  <a:cubicBezTo>
                    <a:pt x="482963" y="46653"/>
                    <a:pt x="467017" y="50006"/>
                    <a:pt x="455904" y="46831"/>
                  </a:cubicBezTo>
                  <a:cubicBezTo>
                    <a:pt x="447967" y="50006"/>
                    <a:pt x="438137" y="50311"/>
                    <a:pt x="432092" y="56356"/>
                  </a:cubicBezTo>
                  <a:cubicBezTo>
                    <a:pt x="398977" y="89471"/>
                    <a:pt x="399992" y="99649"/>
                    <a:pt x="389229" y="137319"/>
                  </a:cubicBezTo>
                  <a:cubicBezTo>
                    <a:pt x="386054" y="169069"/>
                    <a:pt x="408513" y="218850"/>
                    <a:pt x="379704" y="232569"/>
                  </a:cubicBezTo>
                  <a:cubicBezTo>
                    <a:pt x="348930" y="247223"/>
                    <a:pt x="316257" y="205696"/>
                    <a:pt x="289217" y="184944"/>
                  </a:cubicBezTo>
                  <a:cubicBezTo>
                    <a:pt x="250927" y="155558"/>
                    <a:pt x="195638" y="82891"/>
                    <a:pt x="141579" y="51594"/>
                  </a:cubicBezTo>
                  <a:cubicBezTo>
                    <a:pt x="89769" y="21599"/>
                    <a:pt x="30454" y="0"/>
                    <a:pt x="46329" y="37306"/>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657600" y="3581400"/>
              <a:ext cx="269974" cy="410369"/>
            </a:xfrm>
            <a:custGeom>
              <a:avLst/>
              <a:gdLst>
                <a:gd name="connsiteX0" fmla="*/ 208062 w 269974"/>
                <a:gd name="connsiteY0" fmla="*/ 15081 h 410369"/>
                <a:gd name="connsiteX1" fmla="*/ 127099 w 269974"/>
                <a:gd name="connsiteY1" fmla="*/ 105569 h 410369"/>
                <a:gd name="connsiteX2" fmla="*/ 131862 w 269974"/>
                <a:gd name="connsiteY2" fmla="*/ 162719 h 410369"/>
                <a:gd name="connsiteX3" fmla="*/ 117574 w 269974"/>
                <a:gd name="connsiteY3" fmla="*/ 186531 h 410369"/>
                <a:gd name="connsiteX4" fmla="*/ 108049 w 269974"/>
                <a:gd name="connsiteY4" fmla="*/ 210344 h 410369"/>
                <a:gd name="connsiteX5" fmla="*/ 60424 w 269974"/>
                <a:gd name="connsiteY5" fmla="*/ 262731 h 410369"/>
                <a:gd name="connsiteX6" fmla="*/ 22324 w 269974"/>
                <a:gd name="connsiteY6" fmla="*/ 310356 h 410369"/>
                <a:gd name="connsiteX7" fmla="*/ 8037 w 269974"/>
                <a:gd name="connsiteY7" fmla="*/ 372269 h 410369"/>
                <a:gd name="connsiteX8" fmla="*/ 12799 w 269974"/>
                <a:gd name="connsiteY8" fmla="*/ 410369 h 410369"/>
                <a:gd name="connsiteX9" fmla="*/ 50899 w 269974"/>
                <a:gd name="connsiteY9" fmla="*/ 372269 h 410369"/>
                <a:gd name="connsiteX10" fmla="*/ 74712 w 269974"/>
                <a:gd name="connsiteY10" fmla="*/ 286544 h 410369"/>
                <a:gd name="connsiteX11" fmla="*/ 93762 w 269974"/>
                <a:gd name="connsiteY11" fmla="*/ 277019 h 410369"/>
                <a:gd name="connsiteX12" fmla="*/ 136624 w 269974"/>
                <a:gd name="connsiteY12" fmla="*/ 253206 h 410369"/>
                <a:gd name="connsiteX13" fmla="*/ 184249 w 269974"/>
                <a:gd name="connsiteY13" fmla="*/ 219869 h 410369"/>
                <a:gd name="connsiteX14" fmla="*/ 203299 w 269974"/>
                <a:gd name="connsiteY14" fmla="*/ 210344 h 410369"/>
                <a:gd name="connsiteX15" fmla="*/ 222349 w 269974"/>
                <a:gd name="connsiteY15" fmla="*/ 191294 h 410369"/>
                <a:gd name="connsiteX16" fmla="*/ 269974 w 269974"/>
                <a:gd name="connsiteY16" fmla="*/ 86519 h 410369"/>
                <a:gd name="connsiteX17" fmla="*/ 222349 w 269974"/>
                <a:gd name="connsiteY17" fmla="*/ 15081 h 410369"/>
                <a:gd name="connsiteX18" fmla="*/ 208062 w 269974"/>
                <a:gd name="connsiteY18" fmla="*/ 15081 h 41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974" h="410369">
                  <a:moveTo>
                    <a:pt x="208062" y="15081"/>
                  </a:moveTo>
                  <a:cubicBezTo>
                    <a:pt x="192187" y="30162"/>
                    <a:pt x="145662" y="69603"/>
                    <a:pt x="127099" y="105569"/>
                  </a:cubicBezTo>
                  <a:cubicBezTo>
                    <a:pt x="118332" y="122556"/>
                    <a:pt x="134096" y="143734"/>
                    <a:pt x="131862" y="162719"/>
                  </a:cubicBezTo>
                  <a:cubicBezTo>
                    <a:pt x="130780" y="171912"/>
                    <a:pt x="121714" y="178252"/>
                    <a:pt x="117574" y="186531"/>
                  </a:cubicBezTo>
                  <a:cubicBezTo>
                    <a:pt x="113751" y="194178"/>
                    <a:pt x="111224" y="202406"/>
                    <a:pt x="108049" y="210344"/>
                  </a:cubicBezTo>
                  <a:cubicBezTo>
                    <a:pt x="135912" y="256780"/>
                    <a:pt x="126124" y="222581"/>
                    <a:pt x="60424" y="262731"/>
                  </a:cubicBezTo>
                  <a:cubicBezTo>
                    <a:pt x="41253" y="274447"/>
                    <a:pt x="33163" y="292292"/>
                    <a:pt x="22324" y="310356"/>
                  </a:cubicBezTo>
                  <a:cubicBezTo>
                    <a:pt x="17562" y="330994"/>
                    <a:pt x="10045" y="351184"/>
                    <a:pt x="8037" y="372269"/>
                  </a:cubicBezTo>
                  <a:cubicBezTo>
                    <a:pt x="6824" y="385010"/>
                    <a:pt x="0" y="410369"/>
                    <a:pt x="12799" y="410369"/>
                  </a:cubicBezTo>
                  <a:cubicBezTo>
                    <a:pt x="30760" y="410369"/>
                    <a:pt x="38199" y="384969"/>
                    <a:pt x="50899" y="372269"/>
                  </a:cubicBezTo>
                  <a:cubicBezTo>
                    <a:pt x="54762" y="337501"/>
                    <a:pt x="52680" y="316838"/>
                    <a:pt x="74712" y="286544"/>
                  </a:cubicBezTo>
                  <a:cubicBezTo>
                    <a:pt x="78888" y="280802"/>
                    <a:pt x="87511" y="280385"/>
                    <a:pt x="93762" y="277019"/>
                  </a:cubicBezTo>
                  <a:cubicBezTo>
                    <a:pt x="108153" y="269270"/>
                    <a:pt x="122805" y="261934"/>
                    <a:pt x="136624" y="253206"/>
                  </a:cubicBezTo>
                  <a:cubicBezTo>
                    <a:pt x="153008" y="242858"/>
                    <a:pt x="167949" y="230348"/>
                    <a:pt x="184249" y="219869"/>
                  </a:cubicBezTo>
                  <a:cubicBezTo>
                    <a:pt x="190221" y="216030"/>
                    <a:pt x="197619" y="214604"/>
                    <a:pt x="203299" y="210344"/>
                  </a:cubicBezTo>
                  <a:cubicBezTo>
                    <a:pt x="210483" y="204956"/>
                    <a:pt x="216961" y="198478"/>
                    <a:pt x="222349" y="191294"/>
                  </a:cubicBezTo>
                  <a:cubicBezTo>
                    <a:pt x="252067" y="151670"/>
                    <a:pt x="251530" y="138163"/>
                    <a:pt x="269974" y="86519"/>
                  </a:cubicBezTo>
                  <a:cubicBezTo>
                    <a:pt x="254633" y="46632"/>
                    <a:pt x="262230" y="21217"/>
                    <a:pt x="222349" y="15081"/>
                  </a:cubicBezTo>
                  <a:cubicBezTo>
                    <a:pt x="209797" y="13150"/>
                    <a:pt x="223937" y="0"/>
                    <a:pt x="208062" y="15081"/>
                  </a:cubicBez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438400" y="1295400"/>
              <a:ext cx="236072" cy="276661"/>
            </a:xfrm>
            <a:custGeom>
              <a:avLst/>
              <a:gdLst>
                <a:gd name="connsiteX0" fmla="*/ 120530 w 236072"/>
                <a:gd name="connsiteY0" fmla="*/ 33337 h 276661"/>
                <a:gd name="connsiteX1" fmla="*/ 139580 w 236072"/>
                <a:gd name="connsiteY1" fmla="*/ 252412 h 276661"/>
                <a:gd name="connsiteX2" fmla="*/ 225305 w 236072"/>
                <a:gd name="connsiteY2" fmla="*/ 223837 h 276661"/>
                <a:gd name="connsiteX3" fmla="*/ 234830 w 236072"/>
                <a:gd name="connsiteY3" fmla="*/ 176212 h 276661"/>
                <a:gd name="connsiteX4" fmla="*/ 187205 w 236072"/>
                <a:gd name="connsiteY4" fmla="*/ 61912 h 276661"/>
                <a:gd name="connsiteX5" fmla="*/ 158630 w 236072"/>
                <a:gd name="connsiteY5" fmla="*/ 52387 h 276661"/>
                <a:gd name="connsiteX6" fmla="*/ 120530 w 236072"/>
                <a:gd name="connsiteY6" fmla="*/ 33337 h 27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72" h="276661">
                  <a:moveTo>
                    <a:pt x="120530" y="33337"/>
                  </a:moveTo>
                  <a:cubicBezTo>
                    <a:pt x="117355" y="66674"/>
                    <a:pt x="0" y="62982"/>
                    <a:pt x="139580" y="252412"/>
                  </a:cubicBezTo>
                  <a:cubicBezTo>
                    <a:pt x="157448" y="276661"/>
                    <a:pt x="196730" y="233362"/>
                    <a:pt x="225305" y="223837"/>
                  </a:cubicBezTo>
                  <a:cubicBezTo>
                    <a:pt x="228480" y="207962"/>
                    <a:pt x="236072" y="192354"/>
                    <a:pt x="234830" y="176212"/>
                  </a:cubicBezTo>
                  <a:cubicBezTo>
                    <a:pt x="231871" y="137746"/>
                    <a:pt x="219398" y="88739"/>
                    <a:pt x="187205" y="61912"/>
                  </a:cubicBezTo>
                  <a:cubicBezTo>
                    <a:pt x="179492" y="55484"/>
                    <a:pt x="167610" y="56877"/>
                    <a:pt x="158630" y="52387"/>
                  </a:cubicBezTo>
                  <a:cubicBezTo>
                    <a:pt x="148391" y="47267"/>
                    <a:pt x="123705" y="0"/>
                    <a:pt x="120530" y="333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590800" y="2743200"/>
              <a:ext cx="685800" cy="1752600"/>
            </a:xfrm>
            <a:custGeom>
              <a:avLst/>
              <a:gdLst>
                <a:gd name="connsiteX0" fmla="*/ 103522 w 1077534"/>
                <a:gd name="connsiteY0" fmla="*/ 107950 h 2298700"/>
                <a:gd name="connsiteX1" fmla="*/ 36847 w 1077534"/>
                <a:gd name="connsiteY1" fmla="*/ 784225 h 2298700"/>
                <a:gd name="connsiteX2" fmla="*/ 132097 w 1077534"/>
                <a:gd name="connsiteY2" fmla="*/ 1012825 h 2298700"/>
                <a:gd name="connsiteX3" fmla="*/ 198772 w 1077534"/>
                <a:gd name="connsiteY3" fmla="*/ 1108075 h 2298700"/>
                <a:gd name="connsiteX4" fmla="*/ 474997 w 1077534"/>
                <a:gd name="connsiteY4" fmla="*/ 1317625 h 2298700"/>
                <a:gd name="connsiteX5" fmla="*/ 522622 w 1077534"/>
                <a:gd name="connsiteY5" fmla="*/ 1431925 h 2298700"/>
                <a:gd name="connsiteX6" fmla="*/ 541672 w 1077534"/>
                <a:gd name="connsiteY6" fmla="*/ 1489075 h 2298700"/>
                <a:gd name="connsiteX7" fmla="*/ 732172 w 1077534"/>
                <a:gd name="connsiteY7" fmla="*/ 2127250 h 2298700"/>
                <a:gd name="connsiteX8" fmla="*/ 1065547 w 1077534"/>
                <a:gd name="connsiteY8" fmla="*/ 2298700 h 2298700"/>
                <a:gd name="connsiteX9" fmla="*/ 1075072 w 1077534"/>
                <a:gd name="connsiteY9" fmla="*/ 2251075 h 2298700"/>
                <a:gd name="connsiteX10" fmla="*/ 1046497 w 1077534"/>
                <a:gd name="connsiteY10" fmla="*/ 2174875 h 2298700"/>
                <a:gd name="connsiteX11" fmla="*/ 979822 w 1077534"/>
                <a:gd name="connsiteY11" fmla="*/ 2051050 h 2298700"/>
                <a:gd name="connsiteX12" fmla="*/ 903622 w 1077534"/>
                <a:gd name="connsiteY12" fmla="*/ 1936750 h 2298700"/>
                <a:gd name="connsiteX13" fmla="*/ 722647 w 1077534"/>
                <a:gd name="connsiteY13" fmla="*/ 1698625 h 2298700"/>
                <a:gd name="connsiteX14" fmla="*/ 503572 w 1077534"/>
                <a:gd name="connsiteY14" fmla="*/ 1127125 h 2298700"/>
                <a:gd name="connsiteX15" fmla="*/ 294022 w 1077534"/>
                <a:gd name="connsiteY15" fmla="*/ 917575 h 2298700"/>
                <a:gd name="connsiteX16" fmla="*/ 227347 w 1077534"/>
                <a:gd name="connsiteY16" fmla="*/ 765175 h 2298700"/>
                <a:gd name="connsiteX17" fmla="*/ 189247 w 1077534"/>
                <a:gd name="connsiteY17" fmla="*/ 688975 h 2298700"/>
                <a:gd name="connsiteX18" fmla="*/ 141622 w 1077534"/>
                <a:gd name="connsiteY18" fmla="*/ 536575 h 2298700"/>
                <a:gd name="connsiteX19" fmla="*/ 151147 w 1077534"/>
                <a:gd name="connsiteY19" fmla="*/ 165100 h 2298700"/>
                <a:gd name="connsiteX20" fmla="*/ 122572 w 1077534"/>
                <a:gd name="connsiteY20" fmla="*/ 136525 h 2298700"/>
                <a:gd name="connsiteX21" fmla="*/ 103522 w 1077534"/>
                <a:gd name="connsiteY21" fmla="*/ 10795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7534" h="2298700">
                  <a:moveTo>
                    <a:pt x="103522" y="107950"/>
                  </a:moveTo>
                  <a:cubicBezTo>
                    <a:pt x="89235" y="215900"/>
                    <a:pt x="0" y="336799"/>
                    <a:pt x="36847" y="784225"/>
                  </a:cubicBezTo>
                  <a:cubicBezTo>
                    <a:pt x="43622" y="866496"/>
                    <a:pt x="95180" y="938990"/>
                    <a:pt x="132097" y="1012825"/>
                  </a:cubicBezTo>
                  <a:cubicBezTo>
                    <a:pt x="149429" y="1047489"/>
                    <a:pt x="169806" y="1082327"/>
                    <a:pt x="198772" y="1108075"/>
                  </a:cubicBezTo>
                  <a:cubicBezTo>
                    <a:pt x="285151" y="1184857"/>
                    <a:pt x="474997" y="1317625"/>
                    <a:pt x="474997" y="1317625"/>
                  </a:cubicBezTo>
                  <a:cubicBezTo>
                    <a:pt x="490872" y="1355725"/>
                    <a:pt x="507662" y="1393457"/>
                    <a:pt x="522622" y="1431925"/>
                  </a:cubicBezTo>
                  <a:cubicBezTo>
                    <a:pt x="529900" y="1450640"/>
                    <a:pt x="538540" y="1469240"/>
                    <a:pt x="541672" y="1489075"/>
                  </a:cubicBezTo>
                  <a:cubicBezTo>
                    <a:pt x="576896" y="1712158"/>
                    <a:pt x="485830" y="1933696"/>
                    <a:pt x="732172" y="2127250"/>
                  </a:cubicBezTo>
                  <a:cubicBezTo>
                    <a:pt x="920786" y="2275447"/>
                    <a:pt x="811894" y="2214149"/>
                    <a:pt x="1065547" y="2298700"/>
                  </a:cubicBezTo>
                  <a:cubicBezTo>
                    <a:pt x="1068722" y="2282825"/>
                    <a:pt x="1077534" y="2267076"/>
                    <a:pt x="1075072" y="2251075"/>
                  </a:cubicBezTo>
                  <a:cubicBezTo>
                    <a:pt x="1070947" y="2224263"/>
                    <a:pt x="1056826" y="2199959"/>
                    <a:pt x="1046497" y="2174875"/>
                  </a:cubicBezTo>
                  <a:cubicBezTo>
                    <a:pt x="998513" y="2058342"/>
                    <a:pt x="1028904" y="2122442"/>
                    <a:pt x="979822" y="2051050"/>
                  </a:cubicBezTo>
                  <a:cubicBezTo>
                    <a:pt x="953880" y="2013317"/>
                    <a:pt x="931096" y="1973382"/>
                    <a:pt x="903622" y="1936750"/>
                  </a:cubicBezTo>
                  <a:cubicBezTo>
                    <a:pt x="623368" y="1563079"/>
                    <a:pt x="991336" y="2086731"/>
                    <a:pt x="722647" y="1698625"/>
                  </a:cubicBezTo>
                  <a:cubicBezTo>
                    <a:pt x="618537" y="1314219"/>
                    <a:pt x="689636" y="1324818"/>
                    <a:pt x="503572" y="1127125"/>
                  </a:cubicBezTo>
                  <a:cubicBezTo>
                    <a:pt x="435870" y="1055191"/>
                    <a:pt x="294022" y="917575"/>
                    <a:pt x="294022" y="917575"/>
                  </a:cubicBezTo>
                  <a:cubicBezTo>
                    <a:pt x="271797" y="866775"/>
                    <a:pt x="250450" y="815582"/>
                    <a:pt x="227347" y="765175"/>
                  </a:cubicBezTo>
                  <a:cubicBezTo>
                    <a:pt x="215515" y="739359"/>
                    <a:pt x="199218" y="715565"/>
                    <a:pt x="189247" y="688975"/>
                  </a:cubicBezTo>
                  <a:cubicBezTo>
                    <a:pt x="170559" y="639141"/>
                    <a:pt x="157497" y="587375"/>
                    <a:pt x="141622" y="536575"/>
                  </a:cubicBezTo>
                  <a:cubicBezTo>
                    <a:pt x="149740" y="439155"/>
                    <a:pt x="175056" y="272692"/>
                    <a:pt x="151147" y="165100"/>
                  </a:cubicBezTo>
                  <a:cubicBezTo>
                    <a:pt x="148225" y="151950"/>
                    <a:pt x="133780" y="143997"/>
                    <a:pt x="122572" y="136525"/>
                  </a:cubicBezTo>
                  <a:cubicBezTo>
                    <a:pt x="114218" y="130956"/>
                    <a:pt x="117809" y="0"/>
                    <a:pt x="103522" y="1079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932981" y="1906923"/>
              <a:ext cx="376577" cy="792336"/>
            </a:xfrm>
            <a:custGeom>
              <a:avLst/>
              <a:gdLst>
                <a:gd name="connsiteX0" fmla="*/ 115269 w 376577"/>
                <a:gd name="connsiteY0" fmla="*/ 7602 h 792336"/>
                <a:gd name="connsiteX1" fmla="*/ 153369 w 376577"/>
                <a:gd name="connsiteY1" fmla="*/ 36177 h 792336"/>
                <a:gd name="connsiteX2" fmla="*/ 969 w 376577"/>
                <a:gd name="connsiteY2" fmla="*/ 607677 h 792336"/>
                <a:gd name="connsiteX3" fmla="*/ 58119 w 376577"/>
                <a:gd name="connsiteY3" fmla="*/ 779127 h 792336"/>
                <a:gd name="connsiteX4" fmla="*/ 105744 w 376577"/>
                <a:gd name="connsiteY4" fmla="*/ 636252 h 792336"/>
                <a:gd name="connsiteX5" fmla="*/ 248619 w 376577"/>
                <a:gd name="connsiteY5" fmla="*/ 760077 h 792336"/>
                <a:gd name="connsiteX6" fmla="*/ 362919 w 376577"/>
                <a:gd name="connsiteY6" fmla="*/ 741027 h 792336"/>
                <a:gd name="connsiteX7" fmla="*/ 353394 w 376577"/>
                <a:gd name="connsiteY7" fmla="*/ 693402 h 792336"/>
                <a:gd name="connsiteX8" fmla="*/ 239094 w 376577"/>
                <a:gd name="connsiteY8" fmla="*/ 560052 h 792336"/>
                <a:gd name="connsiteX9" fmla="*/ 191469 w 376577"/>
                <a:gd name="connsiteY9" fmla="*/ 417177 h 792336"/>
                <a:gd name="connsiteX10" fmla="*/ 267669 w 376577"/>
                <a:gd name="connsiteY10" fmla="*/ 207627 h 792336"/>
                <a:gd name="connsiteX11" fmla="*/ 200994 w 376577"/>
                <a:gd name="connsiteY11" fmla="*/ 7602 h 792336"/>
                <a:gd name="connsiteX12" fmla="*/ 115269 w 376577"/>
                <a:gd name="connsiteY12" fmla="*/ 7602 h 79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77" h="792336">
                  <a:moveTo>
                    <a:pt x="115269" y="7602"/>
                  </a:moveTo>
                  <a:cubicBezTo>
                    <a:pt x="107332" y="12365"/>
                    <a:pt x="154556" y="20346"/>
                    <a:pt x="153369" y="36177"/>
                  </a:cubicBezTo>
                  <a:cubicBezTo>
                    <a:pt x="132787" y="310607"/>
                    <a:pt x="90469" y="378955"/>
                    <a:pt x="969" y="607677"/>
                  </a:cubicBezTo>
                  <a:cubicBezTo>
                    <a:pt x="20019" y="664827"/>
                    <a:pt x="0" y="763276"/>
                    <a:pt x="58119" y="779127"/>
                  </a:cubicBezTo>
                  <a:cubicBezTo>
                    <a:pt x="106551" y="792336"/>
                    <a:pt x="55792" y="641247"/>
                    <a:pt x="105744" y="636252"/>
                  </a:cubicBezTo>
                  <a:cubicBezTo>
                    <a:pt x="168453" y="629981"/>
                    <a:pt x="200994" y="718802"/>
                    <a:pt x="248619" y="760077"/>
                  </a:cubicBezTo>
                  <a:cubicBezTo>
                    <a:pt x="286719" y="753727"/>
                    <a:pt x="330332" y="761764"/>
                    <a:pt x="362919" y="741027"/>
                  </a:cubicBezTo>
                  <a:cubicBezTo>
                    <a:pt x="376577" y="732335"/>
                    <a:pt x="362536" y="706763"/>
                    <a:pt x="353394" y="693402"/>
                  </a:cubicBezTo>
                  <a:cubicBezTo>
                    <a:pt x="320335" y="645085"/>
                    <a:pt x="277194" y="604502"/>
                    <a:pt x="239094" y="560052"/>
                  </a:cubicBezTo>
                  <a:cubicBezTo>
                    <a:pt x="223219" y="512427"/>
                    <a:pt x="187412" y="467214"/>
                    <a:pt x="191469" y="417177"/>
                  </a:cubicBezTo>
                  <a:cubicBezTo>
                    <a:pt x="197476" y="343095"/>
                    <a:pt x="253853" y="280656"/>
                    <a:pt x="267669" y="207627"/>
                  </a:cubicBezTo>
                  <a:cubicBezTo>
                    <a:pt x="283168" y="125702"/>
                    <a:pt x="276759" y="48928"/>
                    <a:pt x="200994" y="7602"/>
                  </a:cubicBezTo>
                  <a:cubicBezTo>
                    <a:pt x="187057" y="0"/>
                    <a:pt x="123207" y="2840"/>
                    <a:pt x="115269" y="760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580063" y="2006600"/>
              <a:ext cx="333200" cy="298450"/>
            </a:xfrm>
            <a:custGeom>
              <a:avLst/>
              <a:gdLst>
                <a:gd name="connsiteX0" fmla="*/ 1587 w 333200"/>
                <a:gd name="connsiteY0" fmla="*/ 3175 h 298450"/>
                <a:gd name="connsiteX1" fmla="*/ 39687 w 333200"/>
                <a:gd name="connsiteY1" fmla="*/ 22225 h 298450"/>
                <a:gd name="connsiteX2" fmla="*/ 258762 w 333200"/>
                <a:gd name="connsiteY2" fmla="*/ 298450 h 298450"/>
                <a:gd name="connsiteX3" fmla="*/ 182562 w 333200"/>
                <a:gd name="connsiteY3" fmla="*/ 79375 h 298450"/>
                <a:gd name="connsiteX4" fmla="*/ 30162 w 333200"/>
                <a:gd name="connsiteY4" fmla="*/ 3175 h 298450"/>
                <a:gd name="connsiteX5" fmla="*/ 1587 w 333200"/>
                <a:gd name="connsiteY5" fmla="*/ 3175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00" h="298450">
                  <a:moveTo>
                    <a:pt x="1587" y="3175"/>
                  </a:moveTo>
                  <a:cubicBezTo>
                    <a:pt x="3174" y="6350"/>
                    <a:pt x="30230" y="11633"/>
                    <a:pt x="39687" y="22225"/>
                  </a:cubicBezTo>
                  <a:cubicBezTo>
                    <a:pt x="182506" y="182183"/>
                    <a:pt x="187798" y="192004"/>
                    <a:pt x="258762" y="298450"/>
                  </a:cubicBezTo>
                  <a:cubicBezTo>
                    <a:pt x="333200" y="205402"/>
                    <a:pt x="330334" y="239997"/>
                    <a:pt x="182562" y="79375"/>
                  </a:cubicBezTo>
                  <a:cubicBezTo>
                    <a:pt x="154731" y="49124"/>
                    <a:pt x="82948" y="3175"/>
                    <a:pt x="30162" y="3175"/>
                  </a:cubicBezTo>
                  <a:cubicBezTo>
                    <a:pt x="25672" y="3175"/>
                    <a:pt x="0" y="0"/>
                    <a:pt x="1587" y="3175"/>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448175" y="2435560"/>
              <a:ext cx="190500" cy="317165"/>
            </a:xfrm>
            <a:custGeom>
              <a:avLst/>
              <a:gdLst>
                <a:gd name="connsiteX0" fmla="*/ 190500 w 190500"/>
                <a:gd name="connsiteY0" fmla="*/ 317165 h 317165"/>
                <a:gd name="connsiteX1" fmla="*/ 57150 w 190500"/>
                <a:gd name="connsiteY1" fmla="*/ 21890 h 317165"/>
                <a:gd name="connsiteX2" fmla="*/ 0 w 190500"/>
                <a:gd name="connsiteY2" fmla="*/ 2840 h 317165"/>
              </a:gdLst>
              <a:ahLst/>
              <a:cxnLst>
                <a:cxn ang="0">
                  <a:pos x="connsiteX0" y="connsiteY0"/>
                </a:cxn>
                <a:cxn ang="0">
                  <a:pos x="connsiteX1" y="connsiteY1"/>
                </a:cxn>
                <a:cxn ang="0">
                  <a:pos x="connsiteX2" y="connsiteY2"/>
                </a:cxn>
              </a:cxnLst>
              <a:rect l="l" t="t" r="r" b="b"/>
              <a:pathLst>
                <a:path w="190500" h="317165">
                  <a:moveTo>
                    <a:pt x="190500" y="317165"/>
                  </a:moveTo>
                  <a:cubicBezTo>
                    <a:pt x="120137" y="79689"/>
                    <a:pt x="185532" y="98919"/>
                    <a:pt x="57150" y="21890"/>
                  </a:cubicBezTo>
                  <a:cubicBezTo>
                    <a:pt x="20667" y="0"/>
                    <a:pt x="29986" y="2840"/>
                    <a:pt x="0" y="284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105275" y="4956261"/>
              <a:ext cx="1395870" cy="358689"/>
            </a:xfrm>
            <a:custGeom>
              <a:avLst/>
              <a:gdLst>
                <a:gd name="connsiteX0" fmla="*/ 0 w 1395870"/>
                <a:gd name="connsiteY0" fmla="*/ 330114 h 358689"/>
                <a:gd name="connsiteX1" fmla="*/ 38100 w 1395870"/>
                <a:gd name="connsiteY1" fmla="*/ 301539 h 358689"/>
                <a:gd name="connsiteX2" fmla="*/ 152400 w 1395870"/>
                <a:gd name="connsiteY2" fmla="*/ 253914 h 358689"/>
                <a:gd name="connsiteX3" fmla="*/ 190500 w 1395870"/>
                <a:gd name="connsiteY3" fmla="*/ 272964 h 358689"/>
                <a:gd name="connsiteX4" fmla="*/ 238125 w 1395870"/>
                <a:gd name="connsiteY4" fmla="*/ 311064 h 358689"/>
                <a:gd name="connsiteX5" fmla="*/ 304800 w 1395870"/>
                <a:gd name="connsiteY5" fmla="*/ 358689 h 358689"/>
                <a:gd name="connsiteX6" fmla="*/ 438150 w 1395870"/>
                <a:gd name="connsiteY6" fmla="*/ 330114 h 358689"/>
                <a:gd name="connsiteX7" fmla="*/ 523875 w 1395870"/>
                <a:gd name="connsiteY7" fmla="*/ 282489 h 358689"/>
                <a:gd name="connsiteX8" fmla="*/ 838200 w 1395870"/>
                <a:gd name="connsiteY8" fmla="*/ 225339 h 358689"/>
                <a:gd name="connsiteX9" fmla="*/ 923925 w 1395870"/>
                <a:gd name="connsiteY9" fmla="*/ 196764 h 358689"/>
                <a:gd name="connsiteX10" fmla="*/ 1047750 w 1395870"/>
                <a:gd name="connsiteY10" fmla="*/ 244389 h 358689"/>
                <a:gd name="connsiteX11" fmla="*/ 1114425 w 1395870"/>
                <a:gd name="connsiteY11" fmla="*/ 253914 h 358689"/>
                <a:gd name="connsiteX12" fmla="*/ 1295400 w 1395870"/>
                <a:gd name="connsiteY12" fmla="*/ 120564 h 358689"/>
                <a:gd name="connsiteX13" fmla="*/ 1352550 w 1395870"/>
                <a:gd name="connsiteY13" fmla="*/ 44364 h 3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5870" h="358689">
                  <a:moveTo>
                    <a:pt x="0" y="330114"/>
                  </a:moveTo>
                  <a:cubicBezTo>
                    <a:pt x="12700" y="320589"/>
                    <a:pt x="23901" y="308639"/>
                    <a:pt x="38100" y="301539"/>
                  </a:cubicBezTo>
                  <a:cubicBezTo>
                    <a:pt x="75017" y="283080"/>
                    <a:pt x="111832" y="261521"/>
                    <a:pt x="152400" y="253914"/>
                  </a:cubicBezTo>
                  <a:cubicBezTo>
                    <a:pt x="166356" y="251297"/>
                    <a:pt x="178686" y="265088"/>
                    <a:pt x="190500" y="272964"/>
                  </a:cubicBezTo>
                  <a:cubicBezTo>
                    <a:pt x="207416" y="284241"/>
                    <a:pt x="221861" y="298866"/>
                    <a:pt x="238125" y="311064"/>
                  </a:cubicBezTo>
                  <a:cubicBezTo>
                    <a:pt x="259975" y="327451"/>
                    <a:pt x="282575" y="342814"/>
                    <a:pt x="304800" y="358689"/>
                  </a:cubicBezTo>
                  <a:cubicBezTo>
                    <a:pt x="365667" y="351926"/>
                    <a:pt x="388719" y="357076"/>
                    <a:pt x="438150" y="330114"/>
                  </a:cubicBezTo>
                  <a:cubicBezTo>
                    <a:pt x="507280" y="292407"/>
                    <a:pt x="471990" y="296640"/>
                    <a:pt x="523875" y="282489"/>
                  </a:cubicBezTo>
                  <a:cubicBezTo>
                    <a:pt x="646974" y="248917"/>
                    <a:pt x="669663" y="252305"/>
                    <a:pt x="838200" y="225339"/>
                  </a:cubicBezTo>
                  <a:cubicBezTo>
                    <a:pt x="866775" y="215814"/>
                    <a:pt x="894069" y="200745"/>
                    <a:pt x="923925" y="196764"/>
                  </a:cubicBezTo>
                  <a:cubicBezTo>
                    <a:pt x="983430" y="188830"/>
                    <a:pt x="994652" y="225425"/>
                    <a:pt x="1047750" y="244389"/>
                  </a:cubicBezTo>
                  <a:cubicBezTo>
                    <a:pt x="1068893" y="251940"/>
                    <a:pt x="1092200" y="250739"/>
                    <a:pt x="1114425" y="253914"/>
                  </a:cubicBezTo>
                  <a:cubicBezTo>
                    <a:pt x="1194850" y="202213"/>
                    <a:pt x="1240919" y="185941"/>
                    <a:pt x="1295400" y="120564"/>
                  </a:cubicBezTo>
                  <a:cubicBezTo>
                    <a:pt x="1395870" y="0"/>
                    <a:pt x="1315454" y="81460"/>
                    <a:pt x="1352550" y="4436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419600" y="4886325"/>
              <a:ext cx="561975" cy="428625"/>
            </a:xfrm>
            <a:custGeom>
              <a:avLst/>
              <a:gdLst>
                <a:gd name="connsiteX0" fmla="*/ 0 w 561975"/>
                <a:gd name="connsiteY0" fmla="*/ 428625 h 428625"/>
                <a:gd name="connsiteX1" fmla="*/ 180975 w 561975"/>
                <a:gd name="connsiteY1" fmla="*/ 228600 h 428625"/>
                <a:gd name="connsiteX2" fmla="*/ 238125 w 561975"/>
                <a:gd name="connsiteY2" fmla="*/ 219075 h 428625"/>
                <a:gd name="connsiteX3" fmla="*/ 361950 w 561975"/>
                <a:gd name="connsiteY3" fmla="*/ 171450 h 428625"/>
                <a:gd name="connsiteX4" fmla="*/ 419100 w 561975"/>
                <a:gd name="connsiteY4" fmla="*/ 152400 h 428625"/>
                <a:gd name="connsiteX5" fmla="*/ 542925 w 561975"/>
                <a:gd name="connsiteY5" fmla="*/ 28575 h 428625"/>
                <a:gd name="connsiteX6" fmla="*/ 561975 w 561975"/>
                <a:gd name="connsiteY6"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428625">
                  <a:moveTo>
                    <a:pt x="0" y="428625"/>
                  </a:moveTo>
                  <a:cubicBezTo>
                    <a:pt x="60325" y="361950"/>
                    <a:pt x="113475" y="288000"/>
                    <a:pt x="180975" y="228600"/>
                  </a:cubicBezTo>
                  <a:cubicBezTo>
                    <a:pt x="195473" y="215841"/>
                    <a:pt x="219709" y="224891"/>
                    <a:pt x="238125" y="219075"/>
                  </a:cubicBezTo>
                  <a:cubicBezTo>
                    <a:pt x="280295" y="205758"/>
                    <a:pt x="320454" y="186738"/>
                    <a:pt x="361950" y="171450"/>
                  </a:cubicBezTo>
                  <a:cubicBezTo>
                    <a:pt x="380792" y="164508"/>
                    <a:pt x="400050" y="158750"/>
                    <a:pt x="419100" y="152400"/>
                  </a:cubicBezTo>
                  <a:cubicBezTo>
                    <a:pt x="460375" y="111125"/>
                    <a:pt x="510546" y="77143"/>
                    <a:pt x="542925" y="28575"/>
                  </a:cubicBezTo>
                  <a:lnTo>
                    <a:pt x="561975" y="0"/>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62200" y="1828800"/>
              <a:ext cx="325799" cy="717752"/>
            </a:xfrm>
            <a:custGeom>
              <a:avLst/>
              <a:gdLst>
                <a:gd name="connsiteX0" fmla="*/ 154617 w 325799"/>
                <a:gd name="connsiteY0" fmla="*/ 57150 h 717752"/>
                <a:gd name="connsiteX1" fmla="*/ 145092 w 325799"/>
                <a:gd name="connsiteY1" fmla="*/ 104775 h 717752"/>
                <a:gd name="connsiteX2" fmla="*/ 2217 w 325799"/>
                <a:gd name="connsiteY2" fmla="*/ 704850 h 717752"/>
                <a:gd name="connsiteX3" fmla="*/ 40317 w 325799"/>
                <a:gd name="connsiteY3" fmla="*/ 714375 h 717752"/>
                <a:gd name="connsiteX4" fmla="*/ 106992 w 325799"/>
                <a:gd name="connsiteY4" fmla="*/ 676275 h 717752"/>
                <a:gd name="connsiteX5" fmla="*/ 154617 w 325799"/>
                <a:gd name="connsiteY5" fmla="*/ 609600 h 717752"/>
                <a:gd name="connsiteX6" fmla="*/ 287967 w 325799"/>
                <a:gd name="connsiteY6" fmla="*/ 333375 h 717752"/>
                <a:gd name="connsiteX7" fmla="*/ 249867 w 325799"/>
                <a:gd name="connsiteY7" fmla="*/ 9525 h 717752"/>
                <a:gd name="connsiteX8" fmla="*/ 221292 w 325799"/>
                <a:gd name="connsiteY8" fmla="*/ 0 h 717752"/>
                <a:gd name="connsiteX9" fmla="*/ 154617 w 325799"/>
                <a:gd name="connsiteY9" fmla="*/ 57150 h 7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799" h="717752">
                  <a:moveTo>
                    <a:pt x="154617" y="57150"/>
                  </a:moveTo>
                  <a:cubicBezTo>
                    <a:pt x="141917" y="74613"/>
                    <a:pt x="148800" y="89016"/>
                    <a:pt x="145092" y="104775"/>
                  </a:cubicBezTo>
                  <a:cubicBezTo>
                    <a:pt x="97998" y="304926"/>
                    <a:pt x="37047" y="502205"/>
                    <a:pt x="2217" y="704850"/>
                  </a:cubicBezTo>
                  <a:cubicBezTo>
                    <a:pt x="0" y="717752"/>
                    <a:pt x="27617" y="711200"/>
                    <a:pt x="40317" y="714375"/>
                  </a:cubicBezTo>
                  <a:cubicBezTo>
                    <a:pt x="62542" y="701675"/>
                    <a:pt x="88123" y="693572"/>
                    <a:pt x="106992" y="676275"/>
                  </a:cubicBezTo>
                  <a:cubicBezTo>
                    <a:pt x="127125" y="657819"/>
                    <a:pt x="140968" y="633258"/>
                    <a:pt x="154617" y="609600"/>
                  </a:cubicBezTo>
                  <a:cubicBezTo>
                    <a:pt x="241625" y="458787"/>
                    <a:pt x="236673" y="461610"/>
                    <a:pt x="287967" y="333375"/>
                  </a:cubicBezTo>
                  <a:cubicBezTo>
                    <a:pt x="289055" y="312698"/>
                    <a:pt x="325799" y="34836"/>
                    <a:pt x="249867" y="9525"/>
                  </a:cubicBezTo>
                  <a:lnTo>
                    <a:pt x="221292" y="0"/>
                  </a:lnTo>
                  <a:cubicBezTo>
                    <a:pt x="170944" y="30209"/>
                    <a:pt x="167317" y="39688"/>
                    <a:pt x="154617" y="5715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715000" y="3124200"/>
              <a:ext cx="304800" cy="1066800"/>
            </a:xfrm>
            <a:custGeom>
              <a:avLst/>
              <a:gdLst>
                <a:gd name="connsiteX0" fmla="*/ 162250 w 463273"/>
                <a:gd name="connsiteY0" fmla="*/ 28923 h 1353061"/>
                <a:gd name="connsiteX1" fmla="*/ 47950 w 463273"/>
                <a:gd name="connsiteY1" fmla="*/ 190848 h 1353061"/>
                <a:gd name="connsiteX2" fmla="*/ 9850 w 463273"/>
                <a:gd name="connsiteY2" fmla="*/ 390873 h 1353061"/>
                <a:gd name="connsiteX3" fmla="*/ 47950 w 463273"/>
                <a:gd name="connsiteY3" fmla="*/ 743298 h 1353061"/>
                <a:gd name="connsiteX4" fmla="*/ 67000 w 463273"/>
                <a:gd name="connsiteY4" fmla="*/ 981423 h 1353061"/>
                <a:gd name="connsiteX5" fmla="*/ 124150 w 463273"/>
                <a:gd name="connsiteY5" fmla="*/ 1248123 h 1353061"/>
                <a:gd name="connsiteX6" fmla="*/ 209875 w 463273"/>
                <a:gd name="connsiteY6" fmla="*/ 1190973 h 1353061"/>
                <a:gd name="connsiteX7" fmla="*/ 219400 w 463273"/>
                <a:gd name="connsiteY7" fmla="*/ 981423 h 1353061"/>
                <a:gd name="connsiteX8" fmla="*/ 257500 w 463273"/>
                <a:gd name="connsiteY8" fmla="*/ 895698 h 1353061"/>
                <a:gd name="connsiteX9" fmla="*/ 409900 w 463273"/>
                <a:gd name="connsiteY9" fmla="*/ 1086198 h 1353061"/>
                <a:gd name="connsiteX10" fmla="*/ 419425 w 463273"/>
                <a:gd name="connsiteY10" fmla="*/ 943323 h 1353061"/>
                <a:gd name="connsiteX11" fmla="*/ 114625 w 463273"/>
                <a:gd name="connsiteY11" fmla="*/ 533748 h 1353061"/>
                <a:gd name="connsiteX12" fmla="*/ 171775 w 463273"/>
                <a:gd name="connsiteY12" fmla="*/ 409923 h 1353061"/>
                <a:gd name="connsiteX13" fmla="*/ 333700 w 463273"/>
                <a:gd name="connsiteY13" fmla="*/ 133698 h 1353061"/>
                <a:gd name="connsiteX14" fmla="*/ 162250 w 463273"/>
                <a:gd name="connsiteY14" fmla="*/ 28923 h 135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273" h="1353061">
                  <a:moveTo>
                    <a:pt x="162250" y="28923"/>
                  </a:moveTo>
                  <a:cubicBezTo>
                    <a:pt x="114625" y="38448"/>
                    <a:pt x="168113" y="0"/>
                    <a:pt x="47950" y="190848"/>
                  </a:cubicBezTo>
                  <a:cubicBezTo>
                    <a:pt x="40614" y="202499"/>
                    <a:pt x="17408" y="345527"/>
                    <a:pt x="9850" y="390873"/>
                  </a:cubicBezTo>
                  <a:cubicBezTo>
                    <a:pt x="32816" y="735360"/>
                    <a:pt x="0" y="292572"/>
                    <a:pt x="47950" y="743298"/>
                  </a:cubicBezTo>
                  <a:cubicBezTo>
                    <a:pt x="56374" y="822480"/>
                    <a:pt x="55115" y="902686"/>
                    <a:pt x="67000" y="981423"/>
                  </a:cubicBezTo>
                  <a:cubicBezTo>
                    <a:pt x="80570" y="1071323"/>
                    <a:pt x="105100" y="1159223"/>
                    <a:pt x="124150" y="1248123"/>
                  </a:cubicBezTo>
                  <a:cubicBezTo>
                    <a:pt x="152725" y="1229073"/>
                    <a:pt x="198324" y="1223315"/>
                    <a:pt x="209875" y="1190973"/>
                  </a:cubicBezTo>
                  <a:cubicBezTo>
                    <a:pt x="233392" y="1125124"/>
                    <a:pt x="208266" y="1050453"/>
                    <a:pt x="219400" y="981423"/>
                  </a:cubicBezTo>
                  <a:cubicBezTo>
                    <a:pt x="224379" y="950552"/>
                    <a:pt x="244800" y="924273"/>
                    <a:pt x="257500" y="895698"/>
                  </a:cubicBezTo>
                  <a:cubicBezTo>
                    <a:pt x="461646" y="1271757"/>
                    <a:pt x="463273" y="1353061"/>
                    <a:pt x="409900" y="1086198"/>
                  </a:cubicBezTo>
                  <a:cubicBezTo>
                    <a:pt x="413075" y="1038573"/>
                    <a:pt x="435193" y="988374"/>
                    <a:pt x="419425" y="943323"/>
                  </a:cubicBezTo>
                  <a:cubicBezTo>
                    <a:pt x="357462" y="766286"/>
                    <a:pt x="237050" y="663375"/>
                    <a:pt x="114625" y="533748"/>
                  </a:cubicBezTo>
                  <a:cubicBezTo>
                    <a:pt x="133675" y="492473"/>
                    <a:pt x="147583" y="448410"/>
                    <a:pt x="171775" y="409923"/>
                  </a:cubicBezTo>
                  <a:cubicBezTo>
                    <a:pt x="343990" y="135944"/>
                    <a:pt x="310242" y="297902"/>
                    <a:pt x="333700" y="133698"/>
                  </a:cubicBezTo>
                  <a:cubicBezTo>
                    <a:pt x="237355" y="26648"/>
                    <a:pt x="209875" y="19398"/>
                    <a:pt x="162250" y="289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943350" y="2579407"/>
              <a:ext cx="137758" cy="497168"/>
            </a:xfrm>
            <a:custGeom>
              <a:avLst/>
              <a:gdLst>
                <a:gd name="connsiteX0" fmla="*/ 0 w 137758"/>
                <a:gd name="connsiteY0" fmla="*/ 497168 h 497168"/>
                <a:gd name="connsiteX1" fmla="*/ 133350 w 137758"/>
                <a:gd name="connsiteY1" fmla="*/ 135218 h 497168"/>
                <a:gd name="connsiteX2" fmla="*/ 114300 w 137758"/>
                <a:gd name="connsiteY2" fmla="*/ 78068 h 497168"/>
                <a:gd name="connsiteX3" fmla="*/ 66675 w 137758"/>
                <a:gd name="connsiteY3" fmla="*/ 30443 h 497168"/>
                <a:gd name="connsiteX4" fmla="*/ 19050 w 137758"/>
                <a:gd name="connsiteY4" fmla="*/ 11393 h 49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58" h="497168">
                  <a:moveTo>
                    <a:pt x="0" y="497168"/>
                  </a:moveTo>
                  <a:cubicBezTo>
                    <a:pt x="89975" y="377201"/>
                    <a:pt x="71398" y="410559"/>
                    <a:pt x="133350" y="135218"/>
                  </a:cubicBezTo>
                  <a:cubicBezTo>
                    <a:pt x="137758" y="115627"/>
                    <a:pt x="125081" y="95009"/>
                    <a:pt x="114300" y="78068"/>
                  </a:cubicBezTo>
                  <a:cubicBezTo>
                    <a:pt x="102247" y="59127"/>
                    <a:pt x="85926" y="41994"/>
                    <a:pt x="66675" y="30443"/>
                  </a:cubicBezTo>
                  <a:cubicBezTo>
                    <a:pt x="15937" y="0"/>
                    <a:pt x="19050" y="41088"/>
                    <a:pt x="19050" y="1139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165103" y="-100453"/>
              <a:ext cx="7320356" cy="1600200"/>
            </a:xfrm>
            <a:custGeom>
              <a:avLst/>
              <a:gdLst>
                <a:gd name="connsiteX0" fmla="*/ 58737 w 5780658"/>
                <a:gd name="connsiteY0" fmla="*/ 204347 h 1652147"/>
                <a:gd name="connsiteX1" fmla="*/ 506412 w 5780658"/>
                <a:gd name="connsiteY1" fmla="*/ 804422 h 1652147"/>
                <a:gd name="connsiteX2" fmla="*/ 601662 w 5780658"/>
                <a:gd name="connsiteY2" fmla="*/ 871097 h 1652147"/>
                <a:gd name="connsiteX3" fmla="*/ 668337 w 5780658"/>
                <a:gd name="connsiteY3" fmla="*/ 947297 h 1652147"/>
                <a:gd name="connsiteX4" fmla="*/ 754062 w 5780658"/>
                <a:gd name="connsiteY4" fmla="*/ 1385447 h 1652147"/>
                <a:gd name="connsiteX5" fmla="*/ 839787 w 5780658"/>
                <a:gd name="connsiteY5" fmla="*/ 1423547 h 1652147"/>
                <a:gd name="connsiteX6" fmla="*/ 1011237 w 5780658"/>
                <a:gd name="connsiteY6" fmla="*/ 1404497 h 1652147"/>
                <a:gd name="connsiteX7" fmla="*/ 1058862 w 5780658"/>
                <a:gd name="connsiteY7" fmla="*/ 1375922 h 1652147"/>
                <a:gd name="connsiteX8" fmla="*/ 1077912 w 5780658"/>
                <a:gd name="connsiteY8" fmla="*/ 1280672 h 1652147"/>
                <a:gd name="connsiteX9" fmla="*/ 1144587 w 5780658"/>
                <a:gd name="connsiteY9" fmla="*/ 1299722 h 1652147"/>
                <a:gd name="connsiteX10" fmla="*/ 1173162 w 5780658"/>
                <a:gd name="connsiteY10" fmla="*/ 1309247 h 1652147"/>
                <a:gd name="connsiteX11" fmla="*/ 1220787 w 5780658"/>
                <a:gd name="connsiteY11" fmla="*/ 1271147 h 1652147"/>
                <a:gd name="connsiteX12" fmla="*/ 1258887 w 5780658"/>
                <a:gd name="connsiteY12" fmla="*/ 1252097 h 1652147"/>
                <a:gd name="connsiteX13" fmla="*/ 1344612 w 5780658"/>
                <a:gd name="connsiteY13" fmla="*/ 1175897 h 1652147"/>
                <a:gd name="connsiteX14" fmla="*/ 1411287 w 5780658"/>
                <a:gd name="connsiteY14" fmla="*/ 1080647 h 1652147"/>
                <a:gd name="connsiteX15" fmla="*/ 1477962 w 5780658"/>
                <a:gd name="connsiteY15" fmla="*/ 1118747 h 1652147"/>
                <a:gd name="connsiteX16" fmla="*/ 1601787 w 5780658"/>
                <a:gd name="connsiteY16" fmla="*/ 1223522 h 1652147"/>
                <a:gd name="connsiteX17" fmla="*/ 1639887 w 5780658"/>
                <a:gd name="connsiteY17" fmla="*/ 1280672 h 1652147"/>
                <a:gd name="connsiteX18" fmla="*/ 1754187 w 5780658"/>
                <a:gd name="connsiteY18" fmla="*/ 1347347 h 1652147"/>
                <a:gd name="connsiteX19" fmla="*/ 1849437 w 5780658"/>
                <a:gd name="connsiteY19" fmla="*/ 1309247 h 1652147"/>
                <a:gd name="connsiteX20" fmla="*/ 1868487 w 5780658"/>
                <a:gd name="connsiteY20" fmla="*/ 1261622 h 1652147"/>
                <a:gd name="connsiteX21" fmla="*/ 2039937 w 5780658"/>
                <a:gd name="connsiteY21" fmla="*/ 1213997 h 1652147"/>
                <a:gd name="connsiteX22" fmla="*/ 2154237 w 5780658"/>
                <a:gd name="connsiteY22" fmla="*/ 1261622 h 1652147"/>
                <a:gd name="connsiteX23" fmla="*/ 2173287 w 5780658"/>
                <a:gd name="connsiteY23" fmla="*/ 1309247 h 1652147"/>
                <a:gd name="connsiteX24" fmla="*/ 2220912 w 5780658"/>
                <a:gd name="connsiteY24" fmla="*/ 1328297 h 1652147"/>
                <a:gd name="connsiteX25" fmla="*/ 2325687 w 5780658"/>
                <a:gd name="connsiteY25" fmla="*/ 1318772 h 1652147"/>
                <a:gd name="connsiteX26" fmla="*/ 2449512 w 5780658"/>
                <a:gd name="connsiteY26" fmla="*/ 1166372 h 1652147"/>
                <a:gd name="connsiteX27" fmla="*/ 2535237 w 5780658"/>
                <a:gd name="connsiteY27" fmla="*/ 1128272 h 1652147"/>
                <a:gd name="connsiteX28" fmla="*/ 2592387 w 5780658"/>
                <a:gd name="connsiteY28" fmla="*/ 1194947 h 1652147"/>
                <a:gd name="connsiteX29" fmla="*/ 2611437 w 5780658"/>
                <a:gd name="connsiteY29" fmla="*/ 1233047 h 1652147"/>
                <a:gd name="connsiteX30" fmla="*/ 2687637 w 5780658"/>
                <a:gd name="connsiteY30" fmla="*/ 1261622 h 1652147"/>
                <a:gd name="connsiteX31" fmla="*/ 2659062 w 5780658"/>
                <a:gd name="connsiteY31" fmla="*/ 1433072 h 1652147"/>
                <a:gd name="connsiteX32" fmla="*/ 2640012 w 5780658"/>
                <a:gd name="connsiteY32" fmla="*/ 1566422 h 1652147"/>
                <a:gd name="connsiteX33" fmla="*/ 2678112 w 5780658"/>
                <a:gd name="connsiteY33" fmla="*/ 1556897 h 1652147"/>
                <a:gd name="connsiteX34" fmla="*/ 2763837 w 5780658"/>
                <a:gd name="connsiteY34" fmla="*/ 1423547 h 1652147"/>
                <a:gd name="connsiteX35" fmla="*/ 2840037 w 5780658"/>
                <a:gd name="connsiteY35" fmla="*/ 1309247 h 1652147"/>
                <a:gd name="connsiteX36" fmla="*/ 2878137 w 5780658"/>
                <a:gd name="connsiteY36" fmla="*/ 1271147 h 1652147"/>
                <a:gd name="connsiteX37" fmla="*/ 2916237 w 5780658"/>
                <a:gd name="connsiteY37" fmla="*/ 1261622 h 1652147"/>
                <a:gd name="connsiteX38" fmla="*/ 3001962 w 5780658"/>
                <a:gd name="connsiteY38" fmla="*/ 1318772 h 1652147"/>
                <a:gd name="connsiteX39" fmla="*/ 3144837 w 5780658"/>
                <a:gd name="connsiteY39" fmla="*/ 1509272 h 1652147"/>
                <a:gd name="connsiteX40" fmla="*/ 3201987 w 5780658"/>
                <a:gd name="connsiteY40" fmla="*/ 1442597 h 1652147"/>
                <a:gd name="connsiteX41" fmla="*/ 3221037 w 5780658"/>
                <a:gd name="connsiteY41" fmla="*/ 1347347 h 1652147"/>
                <a:gd name="connsiteX42" fmla="*/ 3287712 w 5780658"/>
                <a:gd name="connsiteY42" fmla="*/ 1233047 h 1652147"/>
                <a:gd name="connsiteX43" fmla="*/ 3306762 w 5780658"/>
                <a:gd name="connsiteY43" fmla="*/ 1204472 h 1652147"/>
                <a:gd name="connsiteX44" fmla="*/ 3344862 w 5780658"/>
                <a:gd name="connsiteY44" fmla="*/ 1194947 h 1652147"/>
                <a:gd name="connsiteX45" fmla="*/ 3421062 w 5780658"/>
                <a:gd name="connsiteY45" fmla="*/ 1233047 h 1652147"/>
                <a:gd name="connsiteX46" fmla="*/ 3468687 w 5780658"/>
                <a:gd name="connsiteY46" fmla="*/ 1299722 h 1652147"/>
                <a:gd name="connsiteX47" fmla="*/ 3506787 w 5780658"/>
                <a:gd name="connsiteY47" fmla="*/ 1347347 h 1652147"/>
                <a:gd name="connsiteX48" fmla="*/ 3516312 w 5780658"/>
                <a:gd name="connsiteY48" fmla="*/ 1442597 h 1652147"/>
                <a:gd name="connsiteX49" fmla="*/ 3487737 w 5780658"/>
                <a:gd name="connsiteY49" fmla="*/ 1499747 h 1652147"/>
                <a:gd name="connsiteX50" fmla="*/ 3582987 w 5780658"/>
                <a:gd name="connsiteY50" fmla="*/ 1594997 h 1652147"/>
                <a:gd name="connsiteX51" fmla="*/ 3668712 w 5780658"/>
                <a:gd name="connsiteY51" fmla="*/ 1585472 h 1652147"/>
                <a:gd name="connsiteX52" fmla="*/ 3811587 w 5780658"/>
                <a:gd name="connsiteY52" fmla="*/ 1537847 h 1652147"/>
                <a:gd name="connsiteX53" fmla="*/ 3925887 w 5780658"/>
                <a:gd name="connsiteY53" fmla="*/ 1518797 h 1652147"/>
                <a:gd name="connsiteX54" fmla="*/ 4068762 w 5780658"/>
                <a:gd name="connsiteY54" fmla="*/ 1594997 h 1652147"/>
                <a:gd name="connsiteX55" fmla="*/ 4268787 w 5780658"/>
                <a:gd name="connsiteY55" fmla="*/ 1652147 h 1652147"/>
                <a:gd name="connsiteX56" fmla="*/ 4630737 w 5780658"/>
                <a:gd name="connsiteY56" fmla="*/ 1537847 h 1652147"/>
                <a:gd name="connsiteX57" fmla="*/ 4916487 w 5780658"/>
                <a:gd name="connsiteY57" fmla="*/ 1366397 h 1652147"/>
                <a:gd name="connsiteX58" fmla="*/ 5211762 w 5780658"/>
                <a:gd name="connsiteY58" fmla="*/ 1194947 h 1652147"/>
                <a:gd name="connsiteX59" fmla="*/ 5345112 w 5780658"/>
                <a:gd name="connsiteY59" fmla="*/ 1071122 h 1652147"/>
                <a:gd name="connsiteX60" fmla="*/ 5735637 w 5780658"/>
                <a:gd name="connsiteY60" fmla="*/ 813947 h 1652147"/>
                <a:gd name="connsiteX61" fmla="*/ 5773737 w 5780658"/>
                <a:gd name="connsiteY61" fmla="*/ 642497 h 1652147"/>
                <a:gd name="connsiteX62" fmla="*/ 5640387 w 5780658"/>
                <a:gd name="connsiteY62" fmla="*/ 337697 h 1652147"/>
                <a:gd name="connsiteX63" fmla="*/ 5621337 w 5780658"/>
                <a:gd name="connsiteY63" fmla="*/ 299597 h 1652147"/>
                <a:gd name="connsiteX64" fmla="*/ 5278437 w 5780658"/>
                <a:gd name="connsiteY64" fmla="*/ 223397 h 1652147"/>
                <a:gd name="connsiteX65" fmla="*/ 4564062 w 5780658"/>
                <a:gd name="connsiteY65" fmla="*/ 166247 h 1652147"/>
                <a:gd name="connsiteX66" fmla="*/ 3821112 w 5780658"/>
                <a:gd name="connsiteY66" fmla="*/ 156722 h 1652147"/>
                <a:gd name="connsiteX67" fmla="*/ 2887662 w 5780658"/>
                <a:gd name="connsiteY67" fmla="*/ 137672 h 1652147"/>
                <a:gd name="connsiteX68" fmla="*/ 915987 w 5780658"/>
                <a:gd name="connsiteY68" fmla="*/ 4322 h 1652147"/>
                <a:gd name="connsiteX69" fmla="*/ 373062 w 5780658"/>
                <a:gd name="connsiteY69" fmla="*/ 80522 h 1652147"/>
                <a:gd name="connsiteX70" fmla="*/ 153987 w 5780658"/>
                <a:gd name="connsiteY70" fmla="*/ 166247 h 1652147"/>
                <a:gd name="connsiteX71" fmla="*/ 58737 w 5780658"/>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0920 w 5989916"/>
                <a:gd name="connsiteY2" fmla="*/ 871097 h 1652147"/>
                <a:gd name="connsiteX3" fmla="*/ 877595 w 5989916"/>
                <a:gd name="connsiteY3" fmla="*/ 947297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07697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267995 w 5989916"/>
                <a:gd name="connsiteY0" fmla="*/ 204347 h 1652147"/>
                <a:gd name="connsiteX1" fmla="*/ 406799 w 5989916"/>
                <a:gd name="connsiteY1" fmla="*/ 652022 h 1652147"/>
                <a:gd name="connsiteX2" fmla="*/ 877595 w 5989916"/>
                <a:gd name="connsiteY2" fmla="*/ 947297 h 1652147"/>
                <a:gd name="connsiteX3" fmla="*/ 817349 w 5989916"/>
                <a:gd name="connsiteY3" fmla="*/ 952500 h 1652147"/>
                <a:gd name="connsiteX4" fmla="*/ 963320 w 5989916"/>
                <a:gd name="connsiteY4" fmla="*/ 1385447 h 1652147"/>
                <a:gd name="connsiteX5" fmla="*/ 1049045 w 5989916"/>
                <a:gd name="connsiteY5" fmla="*/ 1423547 h 1652147"/>
                <a:gd name="connsiteX6" fmla="*/ 1220495 w 5989916"/>
                <a:gd name="connsiteY6" fmla="*/ 1404497 h 1652147"/>
                <a:gd name="connsiteX7" fmla="*/ 1268120 w 5989916"/>
                <a:gd name="connsiteY7" fmla="*/ 1375922 h 1652147"/>
                <a:gd name="connsiteX8" fmla="*/ 1287170 w 5989916"/>
                <a:gd name="connsiteY8" fmla="*/ 1280672 h 1652147"/>
                <a:gd name="connsiteX9" fmla="*/ 1353845 w 5989916"/>
                <a:gd name="connsiteY9" fmla="*/ 1299722 h 1652147"/>
                <a:gd name="connsiteX10" fmla="*/ 1382420 w 5989916"/>
                <a:gd name="connsiteY10" fmla="*/ 1309247 h 1652147"/>
                <a:gd name="connsiteX11" fmla="*/ 1430045 w 5989916"/>
                <a:gd name="connsiteY11" fmla="*/ 1271147 h 1652147"/>
                <a:gd name="connsiteX12" fmla="*/ 1468145 w 5989916"/>
                <a:gd name="connsiteY12" fmla="*/ 1252097 h 1652147"/>
                <a:gd name="connsiteX13" fmla="*/ 1553870 w 5989916"/>
                <a:gd name="connsiteY13" fmla="*/ 1175897 h 1652147"/>
                <a:gd name="connsiteX14" fmla="*/ 1620545 w 5989916"/>
                <a:gd name="connsiteY14" fmla="*/ 1080647 h 1652147"/>
                <a:gd name="connsiteX15" fmla="*/ 1687220 w 5989916"/>
                <a:gd name="connsiteY15" fmla="*/ 1118747 h 1652147"/>
                <a:gd name="connsiteX16" fmla="*/ 1811045 w 5989916"/>
                <a:gd name="connsiteY16" fmla="*/ 1223522 h 1652147"/>
                <a:gd name="connsiteX17" fmla="*/ 1849145 w 5989916"/>
                <a:gd name="connsiteY17" fmla="*/ 1280672 h 1652147"/>
                <a:gd name="connsiteX18" fmla="*/ 1963445 w 5989916"/>
                <a:gd name="connsiteY18" fmla="*/ 1347347 h 1652147"/>
                <a:gd name="connsiteX19" fmla="*/ 2058695 w 5989916"/>
                <a:gd name="connsiteY19" fmla="*/ 1309247 h 1652147"/>
                <a:gd name="connsiteX20" fmla="*/ 2077745 w 5989916"/>
                <a:gd name="connsiteY20" fmla="*/ 1261622 h 1652147"/>
                <a:gd name="connsiteX21" fmla="*/ 2249195 w 5989916"/>
                <a:gd name="connsiteY21" fmla="*/ 1213997 h 1652147"/>
                <a:gd name="connsiteX22" fmla="*/ 2363495 w 5989916"/>
                <a:gd name="connsiteY22" fmla="*/ 1261622 h 1652147"/>
                <a:gd name="connsiteX23" fmla="*/ 2382545 w 5989916"/>
                <a:gd name="connsiteY23" fmla="*/ 1309247 h 1652147"/>
                <a:gd name="connsiteX24" fmla="*/ 2430170 w 5989916"/>
                <a:gd name="connsiteY24" fmla="*/ 1328297 h 1652147"/>
                <a:gd name="connsiteX25" fmla="*/ 2534945 w 5989916"/>
                <a:gd name="connsiteY25" fmla="*/ 1318772 h 1652147"/>
                <a:gd name="connsiteX26" fmla="*/ 2658770 w 5989916"/>
                <a:gd name="connsiteY26" fmla="*/ 1166372 h 1652147"/>
                <a:gd name="connsiteX27" fmla="*/ 2744495 w 5989916"/>
                <a:gd name="connsiteY27" fmla="*/ 1128272 h 1652147"/>
                <a:gd name="connsiteX28" fmla="*/ 2801645 w 5989916"/>
                <a:gd name="connsiteY28" fmla="*/ 1194947 h 1652147"/>
                <a:gd name="connsiteX29" fmla="*/ 2820695 w 5989916"/>
                <a:gd name="connsiteY29" fmla="*/ 1233047 h 1652147"/>
                <a:gd name="connsiteX30" fmla="*/ 2896895 w 5989916"/>
                <a:gd name="connsiteY30" fmla="*/ 1261622 h 1652147"/>
                <a:gd name="connsiteX31" fmla="*/ 2868320 w 5989916"/>
                <a:gd name="connsiteY31" fmla="*/ 1433072 h 1652147"/>
                <a:gd name="connsiteX32" fmla="*/ 2849270 w 5989916"/>
                <a:gd name="connsiteY32" fmla="*/ 1566422 h 1652147"/>
                <a:gd name="connsiteX33" fmla="*/ 2887370 w 5989916"/>
                <a:gd name="connsiteY33" fmla="*/ 1556897 h 1652147"/>
                <a:gd name="connsiteX34" fmla="*/ 2973095 w 5989916"/>
                <a:gd name="connsiteY34" fmla="*/ 1423547 h 1652147"/>
                <a:gd name="connsiteX35" fmla="*/ 3049295 w 5989916"/>
                <a:gd name="connsiteY35" fmla="*/ 1309247 h 1652147"/>
                <a:gd name="connsiteX36" fmla="*/ 3087395 w 5989916"/>
                <a:gd name="connsiteY36" fmla="*/ 1271147 h 1652147"/>
                <a:gd name="connsiteX37" fmla="*/ 3125495 w 5989916"/>
                <a:gd name="connsiteY37" fmla="*/ 1261622 h 1652147"/>
                <a:gd name="connsiteX38" fmla="*/ 3211220 w 5989916"/>
                <a:gd name="connsiteY38" fmla="*/ 1318772 h 1652147"/>
                <a:gd name="connsiteX39" fmla="*/ 3354095 w 5989916"/>
                <a:gd name="connsiteY39" fmla="*/ 1509272 h 1652147"/>
                <a:gd name="connsiteX40" fmla="*/ 3411245 w 5989916"/>
                <a:gd name="connsiteY40" fmla="*/ 1442597 h 1652147"/>
                <a:gd name="connsiteX41" fmla="*/ 3430295 w 5989916"/>
                <a:gd name="connsiteY41" fmla="*/ 1347347 h 1652147"/>
                <a:gd name="connsiteX42" fmla="*/ 3496970 w 5989916"/>
                <a:gd name="connsiteY42" fmla="*/ 1233047 h 1652147"/>
                <a:gd name="connsiteX43" fmla="*/ 3516020 w 5989916"/>
                <a:gd name="connsiteY43" fmla="*/ 1204472 h 1652147"/>
                <a:gd name="connsiteX44" fmla="*/ 3554120 w 5989916"/>
                <a:gd name="connsiteY44" fmla="*/ 1194947 h 1652147"/>
                <a:gd name="connsiteX45" fmla="*/ 3630320 w 5989916"/>
                <a:gd name="connsiteY45" fmla="*/ 1233047 h 1652147"/>
                <a:gd name="connsiteX46" fmla="*/ 3677945 w 5989916"/>
                <a:gd name="connsiteY46" fmla="*/ 1299722 h 1652147"/>
                <a:gd name="connsiteX47" fmla="*/ 3716045 w 5989916"/>
                <a:gd name="connsiteY47" fmla="*/ 1347347 h 1652147"/>
                <a:gd name="connsiteX48" fmla="*/ 3725570 w 5989916"/>
                <a:gd name="connsiteY48" fmla="*/ 1442597 h 1652147"/>
                <a:gd name="connsiteX49" fmla="*/ 3696995 w 5989916"/>
                <a:gd name="connsiteY49" fmla="*/ 1499747 h 1652147"/>
                <a:gd name="connsiteX50" fmla="*/ 3792245 w 5989916"/>
                <a:gd name="connsiteY50" fmla="*/ 1594997 h 1652147"/>
                <a:gd name="connsiteX51" fmla="*/ 3877970 w 5989916"/>
                <a:gd name="connsiteY51" fmla="*/ 1585472 h 1652147"/>
                <a:gd name="connsiteX52" fmla="*/ 4020845 w 5989916"/>
                <a:gd name="connsiteY52" fmla="*/ 1537847 h 1652147"/>
                <a:gd name="connsiteX53" fmla="*/ 4135145 w 5989916"/>
                <a:gd name="connsiteY53" fmla="*/ 1518797 h 1652147"/>
                <a:gd name="connsiteX54" fmla="*/ 4278020 w 5989916"/>
                <a:gd name="connsiteY54" fmla="*/ 1594997 h 1652147"/>
                <a:gd name="connsiteX55" fmla="*/ 4478045 w 5989916"/>
                <a:gd name="connsiteY55" fmla="*/ 1652147 h 1652147"/>
                <a:gd name="connsiteX56" fmla="*/ 4839995 w 5989916"/>
                <a:gd name="connsiteY56" fmla="*/ 1537847 h 1652147"/>
                <a:gd name="connsiteX57" fmla="*/ 5125745 w 5989916"/>
                <a:gd name="connsiteY57" fmla="*/ 1366397 h 1652147"/>
                <a:gd name="connsiteX58" fmla="*/ 5421020 w 5989916"/>
                <a:gd name="connsiteY58" fmla="*/ 1194947 h 1652147"/>
                <a:gd name="connsiteX59" fmla="*/ 5554370 w 5989916"/>
                <a:gd name="connsiteY59" fmla="*/ 1071122 h 1652147"/>
                <a:gd name="connsiteX60" fmla="*/ 5944895 w 5989916"/>
                <a:gd name="connsiteY60" fmla="*/ 813947 h 1652147"/>
                <a:gd name="connsiteX61" fmla="*/ 5982995 w 5989916"/>
                <a:gd name="connsiteY61" fmla="*/ 642497 h 1652147"/>
                <a:gd name="connsiteX62" fmla="*/ 5849645 w 5989916"/>
                <a:gd name="connsiteY62" fmla="*/ 337697 h 1652147"/>
                <a:gd name="connsiteX63" fmla="*/ 5830595 w 5989916"/>
                <a:gd name="connsiteY63" fmla="*/ 299597 h 1652147"/>
                <a:gd name="connsiteX64" fmla="*/ 5487695 w 5989916"/>
                <a:gd name="connsiteY64" fmla="*/ 223397 h 1652147"/>
                <a:gd name="connsiteX65" fmla="*/ 4773320 w 5989916"/>
                <a:gd name="connsiteY65" fmla="*/ 166247 h 1652147"/>
                <a:gd name="connsiteX66" fmla="*/ 4030370 w 5989916"/>
                <a:gd name="connsiteY66" fmla="*/ 156722 h 1652147"/>
                <a:gd name="connsiteX67" fmla="*/ 3096920 w 5989916"/>
                <a:gd name="connsiteY67" fmla="*/ 137672 h 1652147"/>
                <a:gd name="connsiteX68" fmla="*/ 1125245 w 5989916"/>
                <a:gd name="connsiteY68" fmla="*/ 4322 h 1652147"/>
                <a:gd name="connsiteX69" fmla="*/ 582320 w 5989916"/>
                <a:gd name="connsiteY69" fmla="*/ 80522 h 1652147"/>
                <a:gd name="connsiteX70" fmla="*/ 363245 w 5989916"/>
                <a:gd name="connsiteY70" fmla="*/ 166247 h 1652147"/>
                <a:gd name="connsiteX71" fmla="*/ 267995 w 5989916"/>
                <a:gd name="connsiteY71" fmla="*/ 204347 h 1652147"/>
                <a:gd name="connsiteX0" fmla="*/ 267995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267995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245 w 5989916"/>
                <a:gd name="connsiteY69" fmla="*/ 16624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455906 w 5989916"/>
                <a:gd name="connsiteY69" fmla="*/ 257687 h 1652147"/>
                <a:gd name="connsiteX70" fmla="*/ 36341 w 5989916"/>
                <a:gd name="connsiteY70"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582320 w 5989916"/>
                <a:gd name="connsiteY68" fmla="*/ 80522 h 1652147"/>
                <a:gd name="connsiteX69" fmla="*/ 36341 w 5989916"/>
                <a:gd name="connsiteY69" fmla="*/ 204347 h 1652147"/>
                <a:gd name="connsiteX0" fmla="*/ 36341 w 5989916"/>
                <a:gd name="connsiteY0" fmla="*/ 204347 h 1652147"/>
                <a:gd name="connsiteX1" fmla="*/ 406799 w 5989916"/>
                <a:gd name="connsiteY1" fmla="*/ 652022 h 1652147"/>
                <a:gd name="connsiteX2" fmla="*/ 817349 w 5989916"/>
                <a:gd name="connsiteY2" fmla="*/ 952500 h 1652147"/>
                <a:gd name="connsiteX3" fmla="*/ 963320 w 5989916"/>
                <a:gd name="connsiteY3" fmla="*/ 1385447 h 1652147"/>
                <a:gd name="connsiteX4" fmla="*/ 1049045 w 5989916"/>
                <a:gd name="connsiteY4" fmla="*/ 1423547 h 1652147"/>
                <a:gd name="connsiteX5" fmla="*/ 1220495 w 5989916"/>
                <a:gd name="connsiteY5" fmla="*/ 1404497 h 1652147"/>
                <a:gd name="connsiteX6" fmla="*/ 1268120 w 5989916"/>
                <a:gd name="connsiteY6" fmla="*/ 1375922 h 1652147"/>
                <a:gd name="connsiteX7" fmla="*/ 1287170 w 5989916"/>
                <a:gd name="connsiteY7" fmla="*/ 1280672 h 1652147"/>
                <a:gd name="connsiteX8" fmla="*/ 1353845 w 5989916"/>
                <a:gd name="connsiteY8" fmla="*/ 1299722 h 1652147"/>
                <a:gd name="connsiteX9" fmla="*/ 1382420 w 5989916"/>
                <a:gd name="connsiteY9" fmla="*/ 1309247 h 1652147"/>
                <a:gd name="connsiteX10" fmla="*/ 1430045 w 5989916"/>
                <a:gd name="connsiteY10" fmla="*/ 1271147 h 1652147"/>
                <a:gd name="connsiteX11" fmla="*/ 1468145 w 5989916"/>
                <a:gd name="connsiteY11" fmla="*/ 1252097 h 1652147"/>
                <a:gd name="connsiteX12" fmla="*/ 1553870 w 5989916"/>
                <a:gd name="connsiteY12" fmla="*/ 1175897 h 1652147"/>
                <a:gd name="connsiteX13" fmla="*/ 1620545 w 5989916"/>
                <a:gd name="connsiteY13" fmla="*/ 1080647 h 1652147"/>
                <a:gd name="connsiteX14" fmla="*/ 1687220 w 5989916"/>
                <a:gd name="connsiteY14" fmla="*/ 1118747 h 1652147"/>
                <a:gd name="connsiteX15" fmla="*/ 1811045 w 5989916"/>
                <a:gd name="connsiteY15" fmla="*/ 1223522 h 1652147"/>
                <a:gd name="connsiteX16" fmla="*/ 1849145 w 5989916"/>
                <a:gd name="connsiteY16" fmla="*/ 1280672 h 1652147"/>
                <a:gd name="connsiteX17" fmla="*/ 1963445 w 5989916"/>
                <a:gd name="connsiteY17" fmla="*/ 1347347 h 1652147"/>
                <a:gd name="connsiteX18" fmla="*/ 2058695 w 5989916"/>
                <a:gd name="connsiteY18" fmla="*/ 1309247 h 1652147"/>
                <a:gd name="connsiteX19" fmla="*/ 2077745 w 5989916"/>
                <a:gd name="connsiteY19" fmla="*/ 1261622 h 1652147"/>
                <a:gd name="connsiteX20" fmla="*/ 2249195 w 5989916"/>
                <a:gd name="connsiteY20" fmla="*/ 1213997 h 1652147"/>
                <a:gd name="connsiteX21" fmla="*/ 2363495 w 5989916"/>
                <a:gd name="connsiteY21" fmla="*/ 1261622 h 1652147"/>
                <a:gd name="connsiteX22" fmla="*/ 2382545 w 5989916"/>
                <a:gd name="connsiteY22" fmla="*/ 1309247 h 1652147"/>
                <a:gd name="connsiteX23" fmla="*/ 2430170 w 5989916"/>
                <a:gd name="connsiteY23" fmla="*/ 1328297 h 1652147"/>
                <a:gd name="connsiteX24" fmla="*/ 2534945 w 5989916"/>
                <a:gd name="connsiteY24" fmla="*/ 1318772 h 1652147"/>
                <a:gd name="connsiteX25" fmla="*/ 2658770 w 5989916"/>
                <a:gd name="connsiteY25" fmla="*/ 1166372 h 1652147"/>
                <a:gd name="connsiteX26" fmla="*/ 2744495 w 5989916"/>
                <a:gd name="connsiteY26" fmla="*/ 1128272 h 1652147"/>
                <a:gd name="connsiteX27" fmla="*/ 2801645 w 5989916"/>
                <a:gd name="connsiteY27" fmla="*/ 1194947 h 1652147"/>
                <a:gd name="connsiteX28" fmla="*/ 2820695 w 5989916"/>
                <a:gd name="connsiteY28" fmla="*/ 1233047 h 1652147"/>
                <a:gd name="connsiteX29" fmla="*/ 2896895 w 5989916"/>
                <a:gd name="connsiteY29" fmla="*/ 1261622 h 1652147"/>
                <a:gd name="connsiteX30" fmla="*/ 2868320 w 5989916"/>
                <a:gd name="connsiteY30" fmla="*/ 1433072 h 1652147"/>
                <a:gd name="connsiteX31" fmla="*/ 2849270 w 5989916"/>
                <a:gd name="connsiteY31" fmla="*/ 1566422 h 1652147"/>
                <a:gd name="connsiteX32" fmla="*/ 2887370 w 5989916"/>
                <a:gd name="connsiteY32" fmla="*/ 1556897 h 1652147"/>
                <a:gd name="connsiteX33" fmla="*/ 2973095 w 5989916"/>
                <a:gd name="connsiteY33" fmla="*/ 1423547 h 1652147"/>
                <a:gd name="connsiteX34" fmla="*/ 3049295 w 5989916"/>
                <a:gd name="connsiteY34" fmla="*/ 1309247 h 1652147"/>
                <a:gd name="connsiteX35" fmla="*/ 3087395 w 5989916"/>
                <a:gd name="connsiteY35" fmla="*/ 1271147 h 1652147"/>
                <a:gd name="connsiteX36" fmla="*/ 3125495 w 5989916"/>
                <a:gd name="connsiteY36" fmla="*/ 1261622 h 1652147"/>
                <a:gd name="connsiteX37" fmla="*/ 3211220 w 5989916"/>
                <a:gd name="connsiteY37" fmla="*/ 1318772 h 1652147"/>
                <a:gd name="connsiteX38" fmla="*/ 3354095 w 5989916"/>
                <a:gd name="connsiteY38" fmla="*/ 1509272 h 1652147"/>
                <a:gd name="connsiteX39" fmla="*/ 3411245 w 5989916"/>
                <a:gd name="connsiteY39" fmla="*/ 1442597 h 1652147"/>
                <a:gd name="connsiteX40" fmla="*/ 3430295 w 5989916"/>
                <a:gd name="connsiteY40" fmla="*/ 1347347 h 1652147"/>
                <a:gd name="connsiteX41" fmla="*/ 3496970 w 5989916"/>
                <a:gd name="connsiteY41" fmla="*/ 1233047 h 1652147"/>
                <a:gd name="connsiteX42" fmla="*/ 3516020 w 5989916"/>
                <a:gd name="connsiteY42" fmla="*/ 1204472 h 1652147"/>
                <a:gd name="connsiteX43" fmla="*/ 3554120 w 5989916"/>
                <a:gd name="connsiteY43" fmla="*/ 1194947 h 1652147"/>
                <a:gd name="connsiteX44" fmla="*/ 3630320 w 5989916"/>
                <a:gd name="connsiteY44" fmla="*/ 1233047 h 1652147"/>
                <a:gd name="connsiteX45" fmla="*/ 3677945 w 5989916"/>
                <a:gd name="connsiteY45" fmla="*/ 1299722 h 1652147"/>
                <a:gd name="connsiteX46" fmla="*/ 3716045 w 5989916"/>
                <a:gd name="connsiteY46" fmla="*/ 1347347 h 1652147"/>
                <a:gd name="connsiteX47" fmla="*/ 3725570 w 5989916"/>
                <a:gd name="connsiteY47" fmla="*/ 1442597 h 1652147"/>
                <a:gd name="connsiteX48" fmla="*/ 3696995 w 5989916"/>
                <a:gd name="connsiteY48" fmla="*/ 1499747 h 1652147"/>
                <a:gd name="connsiteX49" fmla="*/ 3792245 w 5989916"/>
                <a:gd name="connsiteY49" fmla="*/ 1594997 h 1652147"/>
                <a:gd name="connsiteX50" fmla="*/ 3877970 w 5989916"/>
                <a:gd name="connsiteY50" fmla="*/ 1585472 h 1652147"/>
                <a:gd name="connsiteX51" fmla="*/ 4020845 w 5989916"/>
                <a:gd name="connsiteY51" fmla="*/ 1537847 h 1652147"/>
                <a:gd name="connsiteX52" fmla="*/ 4135145 w 5989916"/>
                <a:gd name="connsiteY52" fmla="*/ 1518797 h 1652147"/>
                <a:gd name="connsiteX53" fmla="*/ 4278020 w 5989916"/>
                <a:gd name="connsiteY53" fmla="*/ 1594997 h 1652147"/>
                <a:gd name="connsiteX54" fmla="*/ 4478045 w 5989916"/>
                <a:gd name="connsiteY54" fmla="*/ 1652147 h 1652147"/>
                <a:gd name="connsiteX55" fmla="*/ 4839995 w 5989916"/>
                <a:gd name="connsiteY55" fmla="*/ 1537847 h 1652147"/>
                <a:gd name="connsiteX56" fmla="*/ 5125745 w 5989916"/>
                <a:gd name="connsiteY56" fmla="*/ 1366397 h 1652147"/>
                <a:gd name="connsiteX57" fmla="*/ 5421020 w 5989916"/>
                <a:gd name="connsiteY57" fmla="*/ 1194947 h 1652147"/>
                <a:gd name="connsiteX58" fmla="*/ 5554370 w 5989916"/>
                <a:gd name="connsiteY58" fmla="*/ 1071122 h 1652147"/>
                <a:gd name="connsiteX59" fmla="*/ 5944895 w 5989916"/>
                <a:gd name="connsiteY59" fmla="*/ 813947 h 1652147"/>
                <a:gd name="connsiteX60" fmla="*/ 5982995 w 5989916"/>
                <a:gd name="connsiteY60" fmla="*/ 642497 h 1652147"/>
                <a:gd name="connsiteX61" fmla="*/ 5849645 w 5989916"/>
                <a:gd name="connsiteY61" fmla="*/ 337697 h 1652147"/>
                <a:gd name="connsiteX62" fmla="*/ 5830595 w 5989916"/>
                <a:gd name="connsiteY62" fmla="*/ 299597 h 1652147"/>
                <a:gd name="connsiteX63" fmla="*/ 5487695 w 5989916"/>
                <a:gd name="connsiteY63" fmla="*/ 223397 h 1652147"/>
                <a:gd name="connsiteX64" fmla="*/ 4773320 w 5989916"/>
                <a:gd name="connsiteY64" fmla="*/ 166247 h 1652147"/>
                <a:gd name="connsiteX65" fmla="*/ 4030370 w 5989916"/>
                <a:gd name="connsiteY65" fmla="*/ 156722 h 1652147"/>
                <a:gd name="connsiteX66" fmla="*/ 3096920 w 5989916"/>
                <a:gd name="connsiteY66" fmla="*/ 137672 h 1652147"/>
                <a:gd name="connsiteX67" fmla="*/ 1125245 w 5989916"/>
                <a:gd name="connsiteY67" fmla="*/ 4322 h 1652147"/>
                <a:gd name="connsiteX68" fmla="*/ 36341 w 5989916"/>
                <a:gd name="connsiteY68" fmla="*/ 204347 h 1652147"/>
                <a:gd name="connsiteX0" fmla="*/ 36341 w 5989916"/>
                <a:gd name="connsiteY0" fmla="*/ 85725 h 1533525"/>
                <a:gd name="connsiteX1" fmla="*/ 406799 w 5989916"/>
                <a:gd name="connsiteY1" fmla="*/ 533400 h 1533525"/>
                <a:gd name="connsiteX2" fmla="*/ 817349 w 5989916"/>
                <a:gd name="connsiteY2" fmla="*/ 833878 h 1533525"/>
                <a:gd name="connsiteX3" fmla="*/ 963320 w 5989916"/>
                <a:gd name="connsiteY3" fmla="*/ 1266825 h 1533525"/>
                <a:gd name="connsiteX4" fmla="*/ 1049045 w 5989916"/>
                <a:gd name="connsiteY4" fmla="*/ 1304925 h 1533525"/>
                <a:gd name="connsiteX5" fmla="*/ 1220495 w 5989916"/>
                <a:gd name="connsiteY5" fmla="*/ 1285875 h 1533525"/>
                <a:gd name="connsiteX6" fmla="*/ 1268120 w 5989916"/>
                <a:gd name="connsiteY6" fmla="*/ 1257300 h 1533525"/>
                <a:gd name="connsiteX7" fmla="*/ 1287170 w 5989916"/>
                <a:gd name="connsiteY7" fmla="*/ 1162050 h 1533525"/>
                <a:gd name="connsiteX8" fmla="*/ 1353845 w 5989916"/>
                <a:gd name="connsiteY8" fmla="*/ 1181100 h 1533525"/>
                <a:gd name="connsiteX9" fmla="*/ 1382420 w 5989916"/>
                <a:gd name="connsiteY9" fmla="*/ 1190625 h 1533525"/>
                <a:gd name="connsiteX10" fmla="*/ 1430045 w 5989916"/>
                <a:gd name="connsiteY10" fmla="*/ 1152525 h 1533525"/>
                <a:gd name="connsiteX11" fmla="*/ 1468145 w 5989916"/>
                <a:gd name="connsiteY11" fmla="*/ 1133475 h 1533525"/>
                <a:gd name="connsiteX12" fmla="*/ 1553870 w 5989916"/>
                <a:gd name="connsiteY12" fmla="*/ 1057275 h 1533525"/>
                <a:gd name="connsiteX13" fmla="*/ 1620545 w 5989916"/>
                <a:gd name="connsiteY13" fmla="*/ 962025 h 1533525"/>
                <a:gd name="connsiteX14" fmla="*/ 1687220 w 5989916"/>
                <a:gd name="connsiteY14" fmla="*/ 1000125 h 1533525"/>
                <a:gd name="connsiteX15" fmla="*/ 1811045 w 5989916"/>
                <a:gd name="connsiteY15" fmla="*/ 1104900 h 1533525"/>
                <a:gd name="connsiteX16" fmla="*/ 1849145 w 5989916"/>
                <a:gd name="connsiteY16" fmla="*/ 1162050 h 1533525"/>
                <a:gd name="connsiteX17" fmla="*/ 1963445 w 5989916"/>
                <a:gd name="connsiteY17" fmla="*/ 1228725 h 1533525"/>
                <a:gd name="connsiteX18" fmla="*/ 2058695 w 5989916"/>
                <a:gd name="connsiteY18" fmla="*/ 1190625 h 1533525"/>
                <a:gd name="connsiteX19" fmla="*/ 2077745 w 5989916"/>
                <a:gd name="connsiteY19" fmla="*/ 1143000 h 1533525"/>
                <a:gd name="connsiteX20" fmla="*/ 2249195 w 5989916"/>
                <a:gd name="connsiteY20" fmla="*/ 1095375 h 1533525"/>
                <a:gd name="connsiteX21" fmla="*/ 2363495 w 5989916"/>
                <a:gd name="connsiteY21" fmla="*/ 1143000 h 1533525"/>
                <a:gd name="connsiteX22" fmla="*/ 2382545 w 5989916"/>
                <a:gd name="connsiteY22" fmla="*/ 1190625 h 1533525"/>
                <a:gd name="connsiteX23" fmla="*/ 2430170 w 5989916"/>
                <a:gd name="connsiteY23" fmla="*/ 1209675 h 1533525"/>
                <a:gd name="connsiteX24" fmla="*/ 2534945 w 5989916"/>
                <a:gd name="connsiteY24" fmla="*/ 1200150 h 1533525"/>
                <a:gd name="connsiteX25" fmla="*/ 2658770 w 5989916"/>
                <a:gd name="connsiteY25" fmla="*/ 1047750 h 1533525"/>
                <a:gd name="connsiteX26" fmla="*/ 2744495 w 5989916"/>
                <a:gd name="connsiteY26" fmla="*/ 1009650 h 1533525"/>
                <a:gd name="connsiteX27" fmla="*/ 2801645 w 5989916"/>
                <a:gd name="connsiteY27" fmla="*/ 1076325 h 1533525"/>
                <a:gd name="connsiteX28" fmla="*/ 2820695 w 5989916"/>
                <a:gd name="connsiteY28" fmla="*/ 1114425 h 1533525"/>
                <a:gd name="connsiteX29" fmla="*/ 2896895 w 5989916"/>
                <a:gd name="connsiteY29" fmla="*/ 1143000 h 1533525"/>
                <a:gd name="connsiteX30" fmla="*/ 2868320 w 5989916"/>
                <a:gd name="connsiteY30" fmla="*/ 1314450 h 1533525"/>
                <a:gd name="connsiteX31" fmla="*/ 2849270 w 5989916"/>
                <a:gd name="connsiteY31" fmla="*/ 1447800 h 1533525"/>
                <a:gd name="connsiteX32" fmla="*/ 2887370 w 5989916"/>
                <a:gd name="connsiteY32" fmla="*/ 1438275 h 1533525"/>
                <a:gd name="connsiteX33" fmla="*/ 2973095 w 5989916"/>
                <a:gd name="connsiteY33" fmla="*/ 1304925 h 1533525"/>
                <a:gd name="connsiteX34" fmla="*/ 3049295 w 5989916"/>
                <a:gd name="connsiteY34" fmla="*/ 1190625 h 1533525"/>
                <a:gd name="connsiteX35" fmla="*/ 3087395 w 5989916"/>
                <a:gd name="connsiteY35" fmla="*/ 1152525 h 1533525"/>
                <a:gd name="connsiteX36" fmla="*/ 3125495 w 5989916"/>
                <a:gd name="connsiteY36" fmla="*/ 1143000 h 1533525"/>
                <a:gd name="connsiteX37" fmla="*/ 3211220 w 5989916"/>
                <a:gd name="connsiteY37" fmla="*/ 1200150 h 1533525"/>
                <a:gd name="connsiteX38" fmla="*/ 3354095 w 5989916"/>
                <a:gd name="connsiteY38" fmla="*/ 1390650 h 1533525"/>
                <a:gd name="connsiteX39" fmla="*/ 3411245 w 5989916"/>
                <a:gd name="connsiteY39" fmla="*/ 1323975 h 1533525"/>
                <a:gd name="connsiteX40" fmla="*/ 3430295 w 5989916"/>
                <a:gd name="connsiteY40" fmla="*/ 1228725 h 1533525"/>
                <a:gd name="connsiteX41" fmla="*/ 3496970 w 5989916"/>
                <a:gd name="connsiteY41" fmla="*/ 1114425 h 1533525"/>
                <a:gd name="connsiteX42" fmla="*/ 3516020 w 5989916"/>
                <a:gd name="connsiteY42" fmla="*/ 1085850 h 1533525"/>
                <a:gd name="connsiteX43" fmla="*/ 3554120 w 5989916"/>
                <a:gd name="connsiteY43" fmla="*/ 1076325 h 1533525"/>
                <a:gd name="connsiteX44" fmla="*/ 3630320 w 5989916"/>
                <a:gd name="connsiteY44" fmla="*/ 1114425 h 1533525"/>
                <a:gd name="connsiteX45" fmla="*/ 3677945 w 5989916"/>
                <a:gd name="connsiteY45" fmla="*/ 1181100 h 1533525"/>
                <a:gd name="connsiteX46" fmla="*/ 3716045 w 5989916"/>
                <a:gd name="connsiteY46" fmla="*/ 1228725 h 1533525"/>
                <a:gd name="connsiteX47" fmla="*/ 3725570 w 5989916"/>
                <a:gd name="connsiteY47" fmla="*/ 1323975 h 1533525"/>
                <a:gd name="connsiteX48" fmla="*/ 3696995 w 5989916"/>
                <a:gd name="connsiteY48" fmla="*/ 1381125 h 1533525"/>
                <a:gd name="connsiteX49" fmla="*/ 3792245 w 5989916"/>
                <a:gd name="connsiteY49" fmla="*/ 1476375 h 1533525"/>
                <a:gd name="connsiteX50" fmla="*/ 3877970 w 5989916"/>
                <a:gd name="connsiteY50" fmla="*/ 1466850 h 1533525"/>
                <a:gd name="connsiteX51" fmla="*/ 4020845 w 5989916"/>
                <a:gd name="connsiteY51" fmla="*/ 1419225 h 1533525"/>
                <a:gd name="connsiteX52" fmla="*/ 4135145 w 5989916"/>
                <a:gd name="connsiteY52" fmla="*/ 1400175 h 1533525"/>
                <a:gd name="connsiteX53" fmla="*/ 4278020 w 5989916"/>
                <a:gd name="connsiteY53" fmla="*/ 1476375 h 1533525"/>
                <a:gd name="connsiteX54" fmla="*/ 4478045 w 5989916"/>
                <a:gd name="connsiteY54" fmla="*/ 1533525 h 1533525"/>
                <a:gd name="connsiteX55" fmla="*/ 4839995 w 5989916"/>
                <a:gd name="connsiteY55" fmla="*/ 1419225 h 1533525"/>
                <a:gd name="connsiteX56" fmla="*/ 5125745 w 5989916"/>
                <a:gd name="connsiteY56" fmla="*/ 1247775 h 1533525"/>
                <a:gd name="connsiteX57" fmla="*/ 5421020 w 5989916"/>
                <a:gd name="connsiteY57" fmla="*/ 1076325 h 1533525"/>
                <a:gd name="connsiteX58" fmla="*/ 5554370 w 5989916"/>
                <a:gd name="connsiteY58" fmla="*/ 952500 h 1533525"/>
                <a:gd name="connsiteX59" fmla="*/ 5944895 w 5989916"/>
                <a:gd name="connsiteY59" fmla="*/ 695325 h 1533525"/>
                <a:gd name="connsiteX60" fmla="*/ 5982995 w 5989916"/>
                <a:gd name="connsiteY60" fmla="*/ 523875 h 1533525"/>
                <a:gd name="connsiteX61" fmla="*/ 5849645 w 5989916"/>
                <a:gd name="connsiteY61" fmla="*/ 219075 h 1533525"/>
                <a:gd name="connsiteX62" fmla="*/ 5830595 w 5989916"/>
                <a:gd name="connsiteY62" fmla="*/ 180975 h 1533525"/>
                <a:gd name="connsiteX63" fmla="*/ 5487695 w 5989916"/>
                <a:gd name="connsiteY63" fmla="*/ 104775 h 1533525"/>
                <a:gd name="connsiteX64" fmla="*/ 4773320 w 5989916"/>
                <a:gd name="connsiteY64" fmla="*/ 47625 h 1533525"/>
                <a:gd name="connsiteX65" fmla="*/ 4030370 w 5989916"/>
                <a:gd name="connsiteY65" fmla="*/ 38100 h 1533525"/>
                <a:gd name="connsiteX66" fmla="*/ 3096920 w 5989916"/>
                <a:gd name="connsiteY66" fmla="*/ 19050 h 1533525"/>
                <a:gd name="connsiteX67" fmla="*/ 36341 w 5989916"/>
                <a:gd name="connsiteY67" fmla="*/ 85725 h 1533525"/>
                <a:gd name="connsiteX0" fmla="*/ 36341 w 7030086"/>
                <a:gd name="connsiteY0" fmla="*/ 85725 h 1533525"/>
                <a:gd name="connsiteX1" fmla="*/ 406799 w 7030086"/>
                <a:gd name="connsiteY1" fmla="*/ 533400 h 1533525"/>
                <a:gd name="connsiteX2" fmla="*/ 817349 w 7030086"/>
                <a:gd name="connsiteY2" fmla="*/ 833878 h 1533525"/>
                <a:gd name="connsiteX3" fmla="*/ 963320 w 7030086"/>
                <a:gd name="connsiteY3" fmla="*/ 1266825 h 1533525"/>
                <a:gd name="connsiteX4" fmla="*/ 1049045 w 7030086"/>
                <a:gd name="connsiteY4" fmla="*/ 1304925 h 1533525"/>
                <a:gd name="connsiteX5" fmla="*/ 1220495 w 7030086"/>
                <a:gd name="connsiteY5" fmla="*/ 1285875 h 1533525"/>
                <a:gd name="connsiteX6" fmla="*/ 1268120 w 7030086"/>
                <a:gd name="connsiteY6" fmla="*/ 1257300 h 1533525"/>
                <a:gd name="connsiteX7" fmla="*/ 1287170 w 7030086"/>
                <a:gd name="connsiteY7" fmla="*/ 1162050 h 1533525"/>
                <a:gd name="connsiteX8" fmla="*/ 1353845 w 7030086"/>
                <a:gd name="connsiteY8" fmla="*/ 1181100 h 1533525"/>
                <a:gd name="connsiteX9" fmla="*/ 1382420 w 7030086"/>
                <a:gd name="connsiteY9" fmla="*/ 1190625 h 1533525"/>
                <a:gd name="connsiteX10" fmla="*/ 1430045 w 7030086"/>
                <a:gd name="connsiteY10" fmla="*/ 1152525 h 1533525"/>
                <a:gd name="connsiteX11" fmla="*/ 1468145 w 7030086"/>
                <a:gd name="connsiteY11" fmla="*/ 1133475 h 1533525"/>
                <a:gd name="connsiteX12" fmla="*/ 1553870 w 7030086"/>
                <a:gd name="connsiteY12" fmla="*/ 1057275 h 1533525"/>
                <a:gd name="connsiteX13" fmla="*/ 1620545 w 7030086"/>
                <a:gd name="connsiteY13" fmla="*/ 962025 h 1533525"/>
                <a:gd name="connsiteX14" fmla="*/ 1687220 w 7030086"/>
                <a:gd name="connsiteY14" fmla="*/ 1000125 h 1533525"/>
                <a:gd name="connsiteX15" fmla="*/ 1811045 w 7030086"/>
                <a:gd name="connsiteY15" fmla="*/ 1104900 h 1533525"/>
                <a:gd name="connsiteX16" fmla="*/ 1849145 w 7030086"/>
                <a:gd name="connsiteY16" fmla="*/ 1162050 h 1533525"/>
                <a:gd name="connsiteX17" fmla="*/ 1963445 w 7030086"/>
                <a:gd name="connsiteY17" fmla="*/ 1228725 h 1533525"/>
                <a:gd name="connsiteX18" fmla="*/ 2058695 w 7030086"/>
                <a:gd name="connsiteY18" fmla="*/ 1190625 h 1533525"/>
                <a:gd name="connsiteX19" fmla="*/ 2077745 w 7030086"/>
                <a:gd name="connsiteY19" fmla="*/ 1143000 h 1533525"/>
                <a:gd name="connsiteX20" fmla="*/ 2249195 w 7030086"/>
                <a:gd name="connsiteY20" fmla="*/ 1095375 h 1533525"/>
                <a:gd name="connsiteX21" fmla="*/ 2363495 w 7030086"/>
                <a:gd name="connsiteY21" fmla="*/ 1143000 h 1533525"/>
                <a:gd name="connsiteX22" fmla="*/ 2382545 w 7030086"/>
                <a:gd name="connsiteY22" fmla="*/ 1190625 h 1533525"/>
                <a:gd name="connsiteX23" fmla="*/ 2430170 w 7030086"/>
                <a:gd name="connsiteY23" fmla="*/ 1209675 h 1533525"/>
                <a:gd name="connsiteX24" fmla="*/ 2534945 w 7030086"/>
                <a:gd name="connsiteY24" fmla="*/ 1200150 h 1533525"/>
                <a:gd name="connsiteX25" fmla="*/ 2658770 w 7030086"/>
                <a:gd name="connsiteY25" fmla="*/ 1047750 h 1533525"/>
                <a:gd name="connsiteX26" fmla="*/ 2744495 w 7030086"/>
                <a:gd name="connsiteY26" fmla="*/ 1009650 h 1533525"/>
                <a:gd name="connsiteX27" fmla="*/ 2801645 w 7030086"/>
                <a:gd name="connsiteY27" fmla="*/ 1076325 h 1533525"/>
                <a:gd name="connsiteX28" fmla="*/ 2820695 w 7030086"/>
                <a:gd name="connsiteY28" fmla="*/ 1114425 h 1533525"/>
                <a:gd name="connsiteX29" fmla="*/ 2896895 w 7030086"/>
                <a:gd name="connsiteY29" fmla="*/ 1143000 h 1533525"/>
                <a:gd name="connsiteX30" fmla="*/ 2868320 w 7030086"/>
                <a:gd name="connsiteY30" fmla="*/ 1314450 h 1533525"/>
                <a:gd name="connsiteX31" fmla="*/ 2849270 w 7030086"/>
                <a:gd name="connsiteY31" fmla="*/ 1447800 h 1533525"/>
                <a:gd name="connsiteX32" fmla="*/ 2887370 w 7030086"/>
                <a:gd name="connsiteY32" fmla="*/ 1438275 h 1533525"/>
                <a:gd name="connsiteX33" fmla="*/ 2973095 w 7030086"/>
                <a:gd name="connsiteY33" fmla="*/ 1304925 h 1533525"/>
                <a:gd name="connsiteX34" fmla="*/ 3049295 w 7030086"/>
                <a:gd name="connsiteY34" fmla="*/ 1190625 h 1533525"/>
                <a:gd name="connsiteX35" fmla="*/ 3087395 w 7030086"/>
                <a:gd name="connsiteY35" fmla="*/ 1152525 h 1533525"/>
                <a:gd name="connsiteX36" fmla="*/ 3125495 w 7030086"/>
                <a:gd name="connsiteY36" fmla="*/ 1143000 h 1533525"/>
                <a:gd name="connsiteX37" fmla="*/ 3211220 w 7030086"/>
                <a:gd name="connsiteY37" fmla="*/ 1200150 h 1533525"/>
                <a:gd name="connsiteX38" fmla="*/ 3354095 w 7030086"/>
                <a:gd name="connsiteY38" fmla="*/ 1390650 h 1533525"/>
                <a:gd name="connsiteX39" fmla="*/ 3411245 w 7030086"/>
                <a:gd name="connsiteY39" fmla="*/ 1323975 h 1533525"/>
                <a:gd name="connsiteX40" fmla="*/ 3430295 w 7030086"/>
                <a:gd name="connsiteY40" fmla="*/ 1228725 h 1533525"/>
                <a:gd name="connsiteX41" fmla="*/ 3496970 w 7030086"/>
                <a:gd name="connsiteY41" fmla="*/ 1114425 h 1533525"/>
                <a:gd name="connsiteX42" fmla="*/ 3516020 w 7030086"/>
                <a:gd name="connsiteY42" fmla="*/ 1085850 h 1533525"/>
                <a:gd name="connsiteX43" fmla="*/ 3554120 w 7030086"/>
                <a:gd name="connsiteY43" fmla="*/ 1076325 h 1533525"/>
                <a:gd name="connsiteX44" fmla="*/ 3630320 w 7030086"/>
                <a:gd name="connsiteY44" fmla="*/ 1114425 h 1533525"/>
                <a:gd name="connsiteX45" fmla="*/ 3677945 w 7030086"/>
                <a:gd name="connsiteY45" fmla="*/ 1181100 h 1533525"/>
                <a:gd name="connsiteX46" fmla="*/ 3716045 w 7030086"/>
                <a:gd name="connsiteY46" fmla="*/ 1228725 h 1533525"/>
                <a:gd name="connsiteX47" fmla="*/ 3725570 w 7030086"/>
                <a:gd name="connsiteY47" fmla="*/ 1323975 h 1533525"/>
                <a:gd name="connsiteX48" fmla="*/ 3696995 w 7030086"/>
                <a:gd name="connsiteY48" fmla="*/ 1381125 h 1533525"/>
                <a:gd name="connsiteX49" fmla="*/ 3792245 w 7030086"/>
                <a:gd name="connsiteY49" fmla="*/ 1476375 h 1533525"/>
                <a:gd name="connsiteX50" fmla="*/ 3877970 w 7030086"/>
                <a:gd name="connsiteY50" fmla="*/ 1466850 h 1533525"/>
                <a:gd name="connsiteX51" fmla="*/ 4020845 w 7030086"/>
                <a:gd name="connsiteY51" fmla="*/ 1419225 h 1533525"/>
                <a:gd name="connsiteX52" fmla="*/ 4135145 w 7030086"/>
                <a:gd name="connsiteY52" fmla="*/ 1400175 h 1533525"/>
                <a:gd name="connsiteX53" fmla="*/ 4278020 w 7030086"/>
                <a:gd name="connsiteY53" fmla="*/ 1476375 h 1533525"/>
                <a:gd name="connsiteX54" fmla="*/ 4478045 w 7030086"/>
                <a:gd name="connsiteY54" fmla="*/ 1533525 h 1533525"/>
                <a:gd name="connsiteX55" fmla="*/ 4839995 w 7030086"/>
                <a:gd name="connsiteY55" fmla="*/ 1419225 h 1533525"/>
                <a:gd name="connsiteX56" fmla="*/ 5125745 w 7030086"/>
                <a:gd name="connsiteY56" fmla="*/ 1247775 h 1533525"/>
                <a:gd name="connsiteX57" fmla="*/ 5421020 w 7030086"/>
                <a:gd name="connsiteY57" fmla="*/ 1076325 h 1533525"/>
                <a:gd name="connsiteX58" fmla="*/ 5554370 w 7030086"/>
                <a:gd name="connsiteY58" fmla="*/ 952500 h 1533525"/>
                <a:gd name="connsiteX59" fmla="*/ 5944895 w 7030086"/>
                <a:gd name="connsiteY59" fmla="*/ 695325 h 1533525"/>
                <a:gd name="connsiteX60" fmla="*/ 7023736 w 7030086"/>
                <a:gd name="connsiteY60" fmla="*/ 1072003 h 1533525"/>
                <a:gd name="connsiteX61" fmla="*/ 5982995 w 7030086"/>
                <a:gd name="connsiteY61" fmla="*/ 523875 h 1533525"/>
                <a:gd name="connsiteX62" fmla="*/ 5849645 w 7030086"/>
                <a:gd name="connsiteY62" fmla="*/ 219075 h 1533525"/>
                <a:gd name="connsiteX63" fmla="*/ 5830595 w 7030086"/>
                <a:gd name="connsiteY63" fmla="*/ 180975 h 1533525"/>
                <a:gd name="connsiteX64" fmla="*/ 5487695 w 7030086"/>
                <a:gd name="connsiteY64" fmla="*/ 104775 h 1533525"/>
                <a:gd name="connsiteX65" fmla="*/ 4773320 w 7030086"/>
                <a:gd name="connsiteY65" fmla="*/ 47625 h 1533525"/>
                <a:gd name="connsiteX66" fmla="*/ 4030370 w 7030086"/>
                <a:gd name="connsiteY66" fmla="*/ 38100 h 1533525"/>
                <a:gd name="connsiteX67" fmla="*/ 3096920 w 7030086"/>
                <a:gd name="connsiteY67" fmla="*/ 19050 h 1533525"/>
                <a:gd name="connsiteX68" fmla="*/ 36341 w 7030086"/>
                <a:gd name="connsiteY68" fmla="*/ 85725 h 1533525"/>
                <a:gd name="connsiteX0" fmla="*/ 36341 w 7055995"/>
                <a:gd name="connsiteY0" fmla="*/ 85725 h 1533525"/>
                <a:gd name="connsiteX1" fmla="*/ 406799 w 7055995"/>
                <a:gd name="connsiteY1" fmla="*/ 533400 h 1533525"/>
                <a:gd name="connsiteX2" fmla="*/ 817349 w 7055995"/>
                <a:gd name="connsiteY2" fmla="*/ 833878 h 1533525"/>
                <a:gd name="connsiteX3" fmla="*/ 963320 w 7055995"/>
                <a:gd name="connsiteY3" fmla="*/ 1266825 h 1533525"/>
                <a:gd name="connsiteX4" fmla="*/ 1049045 w 7055995"/>
                <a:gd name="connsiteY4" fmla="*/ 1304925 h 1533525"/>
                <a:gd name="connsiteX5" fmla="*/ 1220495 w 7055995"/>
                <a:gd name="connsiteY5" fmla="*/ 1285875 h 1533525"/>
                <a:gd name="connsiteX6" fmla="*/ 1268120 w 7055995"/>
                <a:gd name="connsiteY6" fmla="*/ 1257300 h 1533525"/>
                <a:gd name="connsiteX7" fmla="*/ 1287170 w 7055995"/>
                <a:gd name="connsiteY7" fmla="*/ 1162050 h 1533525"/>
                <a:gd name="connsiteX8" fmla="*/ 1353845 w 7055995"/>
                <a:gd name="connsiteY8" fmla="*/ 1181100 h 1533525"/>
                <a:gd name="connsiteX9" fmla="*/ 1382420 w 7055995"/>
                <a:gd name="connsiteY9" fmla="*/ 1190625 h 1533525"/>
                <a:gd name="connsiteX10" fmla="*/ 1430045 w 7055995"/>
                <a:gd name="connsiteY10" fmla="*/ 1152525 h 1533525"/>
                <a:gd name="connsiteX11" fmla="*/ 1468145 w 7055995"/>
                <a:gd name="connsiteY11" fmla="*/ 1133475 h 1533525"/>
                <a:gd name="connsiteX12" fmla="*/ 1553870 w 7055995"/>
                <a:gd name="connsiteY12" fmla="*/ 1057275 h 1533525"/>
                <a:gd name="connsiteX13" fmla="*/ 1620545 w 7055995"/>
                <a:gd name="connsiteY13" fmla="*/ 962025 h 1533525"/>
                <a:gd name="connsiteX14" fmla="*/ 1687220 w 7055995"/>
                <a:gd name="connsiteY14" fmla="*/ 1000125 h 1533525"/>
                <a:gd name="connsiteX15" fmla="*/ 1811045 w 7055995"/>
                <a:gd name="connsiteY15" fmla="*/ 1104900 h 1533525"/>
                <a:gd name="connsiteX16" fmla="*/ 1849145 w 7055995"/>
                <a:gd name="connsiteY16" fmla="*/ 1162050 h 1533525"/>
                <a:gd name="connsiteX17" fmla="*/ 1963445 w 7055995"/>
                <a:gd name="connsiteY17" fmla="*/ 1228725 h 1533525"/>
                <a:gd name="connsiteX18" fmla="*/ 2058695 w 7055995"/>
                <a:gd name="connsiteY18" fmla="*/ 1190625 h 1533525"/>
                <a:gd name="connsiteX19" fmla="*/ 2077745 w 7055995"/>
                <a:gd name="connsiteY19" fmla="*/ 1143000 h 1533525"/>
                <a:gd name="connsiteX20" fmla="*/ 2249195 w 7055995"/>
                <a:gd name="connsiteY20" fmla="*/ 1095375 h 1533525"/>
                <a:gd name="connsiteX21" fmla="*/ 2363495 w 7055995"/>
                <a:gd name="connsiteY21" fmla="*/ 1143000 h 1533525"/>
                <a:gd name="connsiteX22" fmla="*/ 2382545 w 7055995"/>
                <a:gd name="connsiteY22" fmla="*/ 1190625 h 1533525"/>
                <a:gd name="connsiteX23" fmla="*/ 2430170 w 7055995"/>
                <a:gd name="connsiteY23" fmla="*/ 1209675 h 1533525"/>
                <a:gd name="connsiteX24" fmla="*/ 2534945 w 7055995"/>
                <a:gd name="connsiteY24" fmla="*/ 1200150 h 1533525"/>
                <a:gd name="connsiteX25" fmla="*/ 2658770 w 7055995"/>
                <a:gd name="connsiteY25" fmla="*/ 1047750 h 1533525"/>
                <a:gd name="connsiteX26" fmla="*/ 2744495 w 7055995"/>
                <a:gd name="connsiteY26" fmla="*/ 1009650 h 1533525"/>
                <a:gd name="connsiteX27" fmla="*/ 2801645 w 7055995"/>
                <a:gd name="connsiteY27" fmla="*/ 1076325 h 1533525"/>
                <a:gd name="connsiteX28" fmla="*/ 2820695 w 7055995"/>
                <a:gd name="connsiteY28" fmla="*/ 1114425 h 1533525"/>
                <a:gd name="connsiteX29" fmla="*/ 2896895 w 7055995"/>
                <a:gd name="connsiteY29" fmla="*/ 1143000 h 1533525"/>
                <a:gd name="connsiteX30" fmla="*/ 2868320 w 7055995"/>
                <a:gd name="connsiteY30" fmla="*/ 1314450 h 1533525"/>
                <a:gd name="connsiteX31" fmla="*/ 2849270 w 7055995"/>
                <a:gd name="connsiteY31" fmla="*/ 1447800 h 1533525"/>
                <a:gd name="connsiteX32" fmla="*/ 2887370 w 7055995"/>
                <a:gd name="connsiteY32" fmla="*/ 1438275 h 1533525"/>
                <a:gd name="connsiteX33" fmla="*/ 2973095 w 7055995"/>
                <a:gd name="connsiteY33" fmla="*/ 1304925 h 1533525"/>
                <a:gd name="connsiteX34" fmla="*/ 3049295 w 7055995"/>
                <a:gd name="connsiteY34" fmla="*/ 1190625 h 1533525"/>
                <a:gd name="connsiteX35" fmla="*/ 3087395 w 7055995"/>
                <a:gd name="connsiteY35" fmla="*/ 1152525 h 1533525"/>
                <a:gd name="connsiteX36" fmla="*/ 3125495 w 7055995"/>
                <a:gd name="connsiteY36" fmla="*/ 1143000 h 1533525"/>
                <a:gd name="connsiteX37" fmla="*/ 3211220 w 7055995"/>
                <a:gd name="connsiteY37" fmla="*/ 1200150 h 1533525"/>
                <a:gd name="connsiteX38" fmla="*/ 3354095 w 7055995"/>
                <a:gd name="connsiteY38" fmla="*/ 1390650 h 1533525"/>
                <a:gd name="connsiteX39" fmla="*/ 3411245 w 7055995"/>
                <a:gd name="connsiteY39" fmla="*/ 1323975 h 1533525"/>
                <a:gd name="connsiteX40" fmla="*/ 3430295 w 7055995"/>
                <a:gd name="connsiteY40" fmla="*/ 1228725 h 1533525"/>
                <a:gd name="connsiteX41" fmla="*/ 3496970 w 7055995"/>
                <a:gd name="connsiteY41" fmla="*/ 1114425 h 1533525"/>
                <a:gd name="connsiteX42" fmla="*/ 3516020 w 7055995"/>
                <a:gd name="connsiteY42" fmla="*/ 1085850 h 1533525"/>
                <a:gd name="connsiteX43" fmla="*/ 3554120 w 7055995"/>
                <a:gd name="connsiteY43" fmla="*/ 1076325 h 1533525"/>
                <a:gd name="connsiteX44" fmla="*/ 3630320 w 7055995"/>
                <a:gd name="connsiteY44" fmla="*/ 1114425 h 1533525"/>
                <a:gd name="connsiteX45" fmla="*/ 3677945 w 7055995"/>
                <a:gd name="connsiteY45" fmla="*/ 1181100 h 1533525"/>
                <a:gd name="connsiteX46" fmla="*/ 3716045 w 7055995"/>
                <a:gd name="connsiteY46" fmla="*/ 1228725 h 1533525"/>
                <a:gd name="connsiteX47" fmla="*/ 3725570 w 7055995"/>
                <a:gd name="connsiteY47" fmla="*/ 1323975 h 1533525"/>
                <a:gd name="connsiteX48" fmla="*/ 3696995 w 7055995"/>
                <a:gd name="connsiteY48" fmla="*/ 1381125 h 1533525"/>
                <a:gd name="connsiteX49" fmla="*/ 3792245 w 7055995"/>
                <a:gd name="connsiteY49" fmla="*/ 1476375 h 1533525"/>
                <a:gd name="connsiteX50" fmla="*/ 3877970 w 7055995"/>
                <a:gd name="connsiteY50" fmla="*/ 1466850 h 1533525"/>
                <a:gd name="connsiteX51" fmla="*/ 4020845 w 7055995"/>
                <a:gd name="connsiteY51" fmla="*/ 1419225 h 1533525"/>
                <a:gd name="connsiteX52" fmla="*/ 4135145 w 7055995"/>
                <a:gd name="connsiteY52" fmla="*/ 1400175 h 1533525"/>
                <a:gd name="connsiteX53" fmla="*/ 4278020 w 7055995"/>
                <a:gd name="connsiteY53" fmla="*/ 1476375 h 1533525"/>
                <a:gd name="connsiteX54" fmla="*/ 4478045 w 7055995"/>
                <a:gd name="connsiteY54" fmla="*/ 1533525 h 1533525"/>
                <a:gd name="connsiteX55" fmla="*/ 4839995 w 7055995"/>
                <a:gd name="connsiteY55" fmla="*/ 1419225 h 1533525"/>
                <a:gd name="connsiteX56" fmla="*/ 5125745 w 7055995"/>
                <a:gd name="connsiteY56" fmla="*/ 1247775 h 1533525"/>
                <a:gd name="connsiteX57" fmla="*/ 5421020 w 7055995"/>
                <a:gd name="connsiteY57" fmla="*/ 1076325 h 1533525"/>
                <a:gd name="connsiteX58" fmla="*/ 5554370 w 7055995"/>
                <a:gd name="connsiteY58" fmla="*/ 952500 h 1533525"/>
                <a:gd name="connsiteX59" fmla="*/ 6176549 w 7055995"/>
                <a:gd name="connsiteY59" fmla="*/ 1076325 h 1533525"/>
                <a:gd name="connsiteX60" fmla="*/ 7023736 w 7055995"/>
                <a:gd name="connsiteY60" fmla="*/ 1072003 h 1533525"/>
                <a:gd name="connsiteX61" fmla="*/ 5982995 w 7055995"/>
                <a:gd name="connsiteY61" fmla="*/ 523875 h 1533525"/>
                <a:gd name="connsiteX62" fmla="*/ 5849645 w 7055995"/>
                <a:gd name="connsiteY62" fmla="*/ 219075 h 1533525"/>
                <a:gd name="connsiteX63" fmla="*/ 5830595 w 7055995"/>
                <a:gd name="connsiteY63" fmla="*/ 180975 h 1533525"/>
                <a:gd name="connsiteX64" fmla="*/ 5487695 w 7055995"/>
                <a:gd name="connsiteY64" fmla="*/ 104775 h 1533525"/>
                <a:gd name="connsiteX65" fmla="*/ 4773320 w 7055995"/>
                <a:gd name="connsiteY65" fmla="*/ 47625 h 1533525"/>
                <a:gd name="connsiteX66" fmla="*/ 4030370 w 7055995"/>
                <a:gd name="connsiteY66" fmla="*/ 38100 h 1533525"/>
                <a:gd name="connsiteX67" fmla="*/ 3096920 w 7055995"/>
                <a:gd name="connsiteY67" fmla="*/ 19050 h 1533525"/>
                <a:gd name="connsiteX68" fmla="*/ 36341 w 7055995"/>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830595 w 7388424"/>
                <a:gd name="connsiteY63" fmla="*/ 180975 h 1533525"/>
                <a:gd name="connsiteX64" fmla="*/ 5487695 w 7388424"/>
                <a:gd name="connsiteY64" fmla="*/ 104775 h 1533525"/>
                <a:gd name="connsiteX65" fmla="*/ 4773320 w 7388424"/>
                <a:gd name="connsiteY65" fmla="*/ 47625 h 1533525"/>
                <a:gd name="connsiteX66" fmla="*/ 4030370 w 7388424"/>
                <a:gd name="connsiteY66" fmla="*/ 38100 h 1533525"/>
                <a:gd name="connsiteX67" fmla="*/ 3096920 w 7388424"/>
                <a:gd name="connsiteY67" fmla="*/ 19050 h 1533525"/>
                <a:gd name="connsiteX68" fmla="*/ 36341 w 7388424"/>
                <a:gd name="connsiteY68"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849645 w 7388424"/>
                <a:gd name="connsiteY62" fmla="*/ 219075 h 1533525"/>
                <a:gd name="connsiteX63" fmla="*/ 5487695 w 7388424"/>
                <a:gd name="connsiteY63" fmla="*/ 104775 h 1533525"/>
                <a:gd name="connsiteX64" fmla="*/ 4773320 w 7388424"/>
                <a:gd name="connsiteY64" fmla="*/ 47625 h 1533525"/>
                <a:gd name="connsiteX65" fmla="*/ 4030370 w 7388424"/>
                <a:gd name="connsiteY65" fmla="*/ 38100 h 1533525"/>
                <a:gd name="connsiteX66" fmla="*/ 3096920 w 7388424"/>
                <a:gd name="connsiteY66" fmla="*/ 19050 h 1533525"/>
                <a:gd name="connsiteX67" fmla="*/ 36341 w 7388424"/>
                <a:gd name="connsiteY67" fmla="*/ 85725 h 1533525"/>
                <a:gd name="connsiteX0" fmla="*/ 36341 w 7388424"/>
                <a:gd name="connsiteY0" fmla="*/ 85725 h 1533525"/>
                <a:gd name="connsiteX1" fmla="*/ 406799 w 7388424"/>
                <a:gd name="connsiteY1" fmla="*/ 533400 h 1533525"/>
                <a:gd name="connsiteX2" fmla="*/ 817349 w 7388424"/>
                <a:gd name="connsiteY2" fmla="*/ 833878 h 1533525"/>
                <a:gd name="connsiteX3" fmla="*/ 963320 w 7388424"/>
                <a:gd name="connsiteY3" fmla="*/ 1266825 h 1533525"/>
                <a:gd name="connsiteX4" fmla="*/ 1049045 w 7388424"/>
                <a:gd name="connsiteY4" fmla="*/ 1304925 h 1533525"/>
                <a:gd name="connsiteX5" fmla="*/ 1220495 w 7388424"/>
                <a:gd name="connsiteY5" fmla="*/ 1285875 h 1533525"/>
                <a:gd name="connsiteX6" fmla="*/ 1268120 w 7388424"/>
                <a:gd name="connsiteY6" fmla="*/ 1257300 h 1533525"/>
                <a:gd name="connsiteX7" fmla="*/ 1287170 w 7388424"/>
                <a:gd name="connsiteY7" fmla="*/ 1162050 h 1533525"/>
                <a:gd name="connsiteX8" fmla="*/ 1353845 w 7388424"/>
                <a:gd name="connsiteY8" fmla="*/ 1181100 h 1533525"/>
                <a:gd name="connsiteX9" fmla="*/ 1382420 w 7388424"/>
                <a:gd name="connsiteY9" fmla="*/ 1190625 h 1533525"/>
                <a:gd name="connsiteX10" fmla="*/ 1430045 w 7388424"/>
                <a:gd name="connsiteY10" fmla="*/ 1152525 h 1533525"/>
                <a:gd name="connsiteX11" fmla="*/ 1468145 w 7388424"/>
                <a:gd name="connsiteY11" fmla="*/ 1133475 h 1533525"/>
                <a:gd name="connsiteX12" fmla="*/ 1553870 w 7388424"/>
                <a:gd name="connsiteY12" fmla="*/ 1057275 h 1533525"/>
                <a:gd name="connsiteX13" fmla="*/ 1620545 w 7388424"/>
                <a:gd name="connsiteY13" fmla="*/ 962025 h 1533525"/>
                <a:gd name="connsiteX14" fmla="*/ 1687220 w 7388424"/>
                <a:gd name="connsiteY14" fmla="*/ 1000125 h 1533525"/>
                <a:gd name="connsiteX15" fmla="*/ 1811045 w 7388424"/>
                <a:gd name="connsiteY15" fmla="*/ 1104900 h 1533525"/>
                <a:gd name="connsiteX16" fmla="*/ 1849145 w 7388424"/>
                <a:gd name="connsiteY16" fmla="*/ 1162050 h 1533525"/>
                <a:gd name="connsiteX17" fmla="*/ 1963445 w 7388424"/>
                <a:gd name="connsiteY17" fmla="*/ 1228725 h 1533525"/>
                <a:gd name="connsiteX18" fmla="*/ 2058695 w 7388424"/>
                <a:gd name="connsiteY18" fmla="*/ 1190625 h 1533525"/>
                <a:gd name="connsiteX19" fmla="*/ 2077745 w 7388424"/>
                <a:gd name="connsiteY19" fmla="*/ 1143000 h 1533525"/>
                <a:gd name="connsiteX20" fmla="*/ 2249195 w 7388424"/>
                <a:gd name="connsiteY20" fmla="*/ 1095375 h 1533525"/>
                <a:gd name="connsiteX21" fmla="*/ 2363495 w 7388424"/>
                <a:gd name="connsiteY21" fmla="*/ 1143000 h 1533525"/>
                <a:gd name="connsiteX22" fmla="*/ 2382545 w 7388424"/>
                <a:gd name="connsiteY22" fmla="*/ 1190625 h 1533525"/>
                <a:gd name="connsiteX23" fmla="*/ 2430170 w 7388424"/>
                <a:gd name="connsiteY23" fmla="*/ 1209675 h 1533525"/>
                <a:gd name="connsiteX24" fmla="*/ 2534945 w 7388424"/>
                <a:gd name="connsiteY24" fmla="*/ 1200150 h 1533525"/>
                <a:gd name="connsiteX25" fmla="*/ 2658770 w 7388424"/>
                <a:gd name="connsiteY25" fmla="*/ 1047750 h 1533525"/>
                <a:gd name="connsiteX26" fmla="*/ 2744495 w 7388424"/>
                <a:gd name="connsiteY26" fmla="*/ 1009650 h 1533525"/>
                <a:gd name="connsiteX27" fmla="*/ 2801645 w 7388424"/>
                <a:gd name="connsiteY27" fmla="*/ 1076325 h 1533525"/>
                <a:gd name="connsiteX28" fmla="*/ 2820695 w 7388424"/>
                <a:gd name="connsiteY28" fmla="*/ 1114425 h 1533525"/>
                <a:gd name="connsiteX29" fmla="*/ 2896895 w 7388424"/>
                <a:gd name="connsiteY29" fmla="*/ 1143000 h 1533525"/>
                <a:gd name="connsiteX30" fmla="*/ 2868320 w 7388424"/>
                <a:gd name="connsiteY30" fmla="*/ 1314450 h 1533525"/>
                <a:gd name="connsiteX31" fmla="*/ 2849270 w 7388424"/>
                <a:gd name="connsiteY31" fmla="*/ 1447800 h 1533525"/>
                <a:gd name="connsiteX32" fmla="*/ 2887370 w 7388424"/>
                <a:gd name="connsiteY32" fmla="*/ 1438275 h 1533525"/>
                <a:gd name="connsiteX33" fmla="*/ 2973095 w 7388424"/>
                <a:gd name="connsiteY33" fmla="*/ 1304925 h 1533525"/>
                <a:gd name="connsiteX34" fmla="*/ 3049295 w 7388424"/>
                <a:gd name="connsiteY34" fmla="*/ 1190625 h 1533525"/>
                <a:gd name="connsiteX35" fmla="*/ 3087395 w 7388424"/>
                <a:gd name="connsiteY35" fmla="*/ 1152525 h 1533525"/>
                <a:gd name="connsiteX36" fmla="*/ 3125495 w 7388424"/>
                <a:gd name="connsiteY36" fmla="*/ 1143000 h 1533525"/>
                <a:gd name="connsiteX37" fmla="*/ 3211220 w 7388424"/>
                <a:gd name="connsiteY37" fmla="*/ 1200150 h 1533525"/>
                <a:gd name="connsiteX38" fmla="*/ 3354095 w 7388424"/>
                <a:gd name="connsiteY38" fmla="*/ 1390650 h 1533525"/>
                <a:gd name="connsiteX39" fmla="*/ 3411245 w 7388424"/>
                <a:gd name="connsiteY39" fmla="*/ 1323975 h 1533525"/>
                <a:gd name="connsiteX40" fmla="*/ 3430295 w 7388424"/>
                <a:gd name="connsiteY40" fmla="*/ 1228725 h 1533525"/>
                <a:gd name="connsiteX41" fmla="*/ 3496970 w 7388424"/>
                <a:gd name="connsiteY41" fmla="*/ 1114425 h 1533525"/>
                <a:gd name="connsiteX42" fmla="*/ 3516020 w 7388424"/>
                <a:gd name="connsiteY42" fmla="*/ 1085850 h 1533525"/>
                <a:gd name="connsiteX43" fmla="*/ 3554120 w 7388424"/>
                <a:gd name="connsiteY43" fmla="*/ 1076325 h 1533525"/>
                <a:gd name="connsiteX44" fmla="*/ 3630320 w 7388424"/>
                <a:gd name="connsiteY44" fmla="*/ 1114425 h 1533525"/>
                <a:gd name="connsiteX45" fmla="*/ 3677945 w 7388424"/>
                <a:gd name="connsiteY45" fmla="*/ 1181100 h 1533525"/>
                <a:gd name="connsiteX46" fmla="*/ 3716045 w 7388424"/>
                <a:gd name="connsiteY46" fmla="*/ 1228725 h 1533525"/>
                <a:gd name="connsiteX47" fmla="*/ 3725570 w 7388424"/>
                <a:gd name="connsiteY47" fmla="*/ 1323975 h 1533525"/>
                <a:gd name="connsiteX48" fmla="*/ 3696995 w 7388424"/>
                <a:gd name="connsiteY48" fmla="*/ 1381125 h 1533525"/>
                <a:gd name="connsiteX49" fmla="*/ 3792245 w 7388424"/>
                <a:gd name="connsiteY49" fmla="*/ 1476375 h 1533525"/>
                <a:gd name="connsiteX50" fmla="*/ 3877970 w 7388424"/>
                <a:gd name="connsiteY50" fmla="*/ 1466850 h 1533525"/>
                <a:gd name="connsiteX51" fmla="*/ 4020845 w 7388424"/>
                <a:gd name="connsiteY51" fmla="*/ 1419225 h 1533525"/>
                <a:gd name="connsiteX52" fmla="*/ 4135145 w 7388424"/>
                <a:gd name="connsiteY52" fmla="*/ 1400175 h 1533525"/>
                <a:gd name="connsiteX53" fmla="*/ 4278020 w 7388424"/>
                <a:gd name="connsiteY53" fmla="*/ 1476375 h 1533525"/>
                <a:gd name="connsiteX54" fmla="*/ 4478045 w 7388424"/>
                <a:gd name="connsiteY54" fmla="*/ 1533525 h 1533525"/>
                <a:gd name="connsiteX55" fmla="*/ 4839995 w 7388424"/>
                <a:gd name="connsiteY55" fmla="*/ 1419225 h 1533525"/>
                <a:gd name="connsiteX56" fmla="*/ 5125745 w 7388424"/>
                <a:gd name="connsiteY56" fmla="*/ 1247775 h 1533525"/>
                <a:gd name="connsiteX57" fmla="*/ 5421020 w 7388424"/>
                <a:gd name="connsiteY57" fmla="*/ 1076325 h 1533525"/>
                <a:gd name="connsiteX58" fmla="*/ 5554370 w 7388424"/>
                <a:gd name="connsiteY58" fmla="*/ 952500 h 1533525"/>
                <a:gd name="connsiteX59" fmla="*/ 6176549 w 7388424"/>
                <a:gd name="connsiteY59" fmla="*/ 1076325 h 1533525"/>
                <a:gd name="connsiteX60" fmla="*/ 7023736 w 7388424"/>
                <a:gd name="connsiteY60" fmla="*/ 1072003 h 1533525"/>
                <a:gd name="connsiteX61" fmla="*/ 7372917 w 7388424"/>
                <a:gd name="connsiteY61" fmla="*/ 371475 h 1533525"/>
                <a:gd name="connsiteX62" fmla="*/ 5487695 w 7388424"/>
                <a:gd name="connsiteY62" fmla="*/ 104775 h 1533525"/>
                <a:gd name="connsiteX63" fmla="*/ 4773320 w 7388424"/>
                <a:gd name="connsiteY63" fmla="*/ 47625 h 1533525"/>
                <a:gd name="connsiteX64" fmla="*/ 4030370 w 7388424"/>
                <a:gd name="connsiteY64" fmla="*/ 38100 h 1533525"/>
                <a:gd name="connsiteX65" fmla="*/ 3096920 w 7388424"/>
                <a:gd name="connsiteY65" fmla="*/ 19050 h 1533525"/>
                <a:gd name="connsiteX66" fmla="*/ 36341 w 738842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773320 w 7619754"/>
                <a:gd name="connsiteY63" fmla="*/ 47625 h 1533525"/>
                <a:gd name="connsiteX64" fmla="*/ 4030370 w 7619754"/>
                <a:gd name="connsiteY64" fmla="*/ 38100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4002584 w 7619754"/>
                <a:gd name="connsiteY64" fmla="*/ 33778 h 1533525"/>
                <a:gd name="connsiteX65" fmla="*/ 3096920 w 7619754"/>
                <a:gd name="connsiteY65" fmla="*/ 19050 h 1533525"/>
                <a:gd name="connsiteX66" fmla="*/ 36341 w 7619754"/>
                <a:gd name="connsiteY66"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91634 h 1539434"/>
                <a:gd name="connsiteX1" fmla="*/ 406799 w 7619754"/>
                <a:gd name="connsiteY1" fmla="*/ 539309 h 1539434"/>
                <a:gd name="connsiteX2" fmla="*/ 817349 w 7619754"/>
                <a:gd name="connsiteY2" fmla="*/ 839787 h 1539434"/>
                <a:gd name="connsiteX3" fmla="*/ 963320 w 7619754"/>
                <a:gd name="connsiteY3" fmla="*/ 1272734 h 1539434"/>
                <a:gd name="connsiteX4" fmla="*/ 1049045 w 7619754"/>
                <a:gd name="connsiteY4" fmla="*/ 1310834 h 1539434"/>
                <a:gd name="connsiteX5" fmla="*/ 1220495 w 7619754"/>
                <a:gd name="connsiteY5" fmla="*/ 1291784 h 1539434"/>
                <a:gd name="connsiteX6" fmla="*/ 1268120 w 7619754"/>
                <a:gd name="connsiteY6" fmla="*/ 1263209 h 1539434"/>
                <a:gd name="connsiteX7" fmla="*/ 1287170 w 7619754"/>
                <a:gd name="connsiteY7" fmla="*/ 1167959 h 1539434"/>
                <a:gd name="connsiteX8" fmla="*/ 1353845 w 7619754"/>
                <a:gd name="connsiteY8" fmla="*/ 1187009 h 1539434"/>
                <a:gd name="connsiteX9" fmla="*/ 1382420 w 7619754"/>
                <a:gd name="connsiteY9" fmla="*/ 1196534 h 1539434"/>
                <a:gd name="connsiteX10" fmla="*/ 1430045 w 7619754"/>
                <a:gd name="connsiteY10" fmla="*/ 1158434 h 1539434"/>
                <a:gd name="connsiteX11" fmla="*/ 1468145 w 7619754"/>
                <a:gd name="connsiteY11" fmla="*/ 1139384 h 1539434"/>
                <a:gd name="connsiteX12" fmla="*/ 1553870 w 7619754"/>
                <a:gd name="connsiteY12" fmla="*/ 1063184 h 1539434"/>
                <a:gd name="connsiteX13" fmla="*/ 1620545 w 7619754"/>
                <a:gd name="connsiteY13" fmla="*/ 967934 h 1539434"/>
                <a:gd name="connsiteX14" fmla="*/ 1687220 w 7619754"/>
                <a:gd name="connsiteY14" fmla="*/ 1006034 h 1539434"/>
                <a:gd name="connsiteX15" fmla="*/ 1811045 w 7619754"/>
                <a:gd name="connsiteY15" fmla="*/ 1110809 h 1539434"/>
                <a:gd name="connsiteX16" fmla="*/ 1849145 w 7619754"/>
                <a:gd name="connsiteY16" fmla="*/ 1167959 h 1539434"/>
                <a:gd name="connsiteX17" fmla="*/ 1963445 w 7619754"/>
                <a:gd name="connsiteY17" fmla="*/ 1234634 h 1539434"/>
                <a:gd name="connsiteX18" fmla="*/ 2058695 w 7619754"/>
                <a:gd name="connsiteY18" fmla="*/ 1196534 h 1539434"/>
                <a:gd name="connsiteX19" fmla="*/ 2077745 w 7619754"/>
                <a:gd name="connsiteY19" fmla="*/ 1148909 h 1539434"/>
                <a:gd name="connsiteX20" fmla="*/ 2249195 w 7619754"/>
                <a:gd name="connsiteY20" fmla="*/ 1101284 h 1539434"/>
                <a:gd name="connsiteX21" fmla="*/ 2363495 w 7619754"/>
                <a:gd name="connsiteY21" fmla="*/ 1148909 h 1539434"/>
                <a:gd name="connsiteX22" fmla="*/ 2382545 w 7619754"/>
                <a:gd name="connsiteY22" fmla="*/ 1196534 h 1539434"/>
                <a:gd name="connsiteX23" fmla="*/ 2430170 w 7619754"/>
                <a:gd name="connsiteY23" fmla="*/ 1215584 h 1539434"/>
                <a:gd name="connsiteX24" fmla="*/ 2534945 w 7619754"/>
                <a:gd name="connsiteY24" fmla="*/ 1206059 h 1539434"/>
                <a:gd name="connsiteX25" fmla="*/ 2658770 w 7619754"/>
                <a:gd name="connsiteY25" fmla="*/ 1053659 h 1539434"/>
                <a:gd name="connsiteX26" fmla="*/ 2744495 w 7619754"/>
                <a:gd name="connsiteY26" fmla="*/ 1015559 h 1539434"/>
                <a:gd name="connsiteX27" fmla="*/ 2801645 w 7619754"/>
                <a:gd name="connsiteY27" fmla="*/ 1082234 h 1539434"/>
                <a:gd name="connsiteX28" fmla="*/ 2820695 w 7619754"/>
                <a:gd name="connsiteY28" fmla="*/ 1120334 h 1539434"/>
                <a:gd name="connsiteX29" fmla="*/ 2896895 w 7619754"/>
                <a:gd name="connsiteY29" fmla="*/ 1148909 h 1539434"/>
                <a:gd name="connsiteX30" fmla="*/ 2868320 w 7619754"/>
                <a:gd name="connsiteY30" fmla="*/ 1320359 h 1539434"/>
                <a:gd name="connsiteX31" fmla="*/ 2849270 w 7619754"/>
                <a:gd name="connsiteY31" fmla="*/ 1453709 h 1539434"/>
                <a:gd name="connsiteX32" fmla="*/ 2887370 w 7619754"/>
                <a:gd name="connsiteY32" fmla="*/ 1444184 h 1539434"/>
                <a:gd name="connsiteX33" fmla="*/ 2973095 w 7619754"/>
                <a:gd name="connsiteY33" fmla="*/ 1310834 h 1539434"/>
                <a:gd name="connsiteX34" fmla="*/ 3049295 w 7619754"/>
                <a:gd name="connsiteY34" fmla="*/ 1196534 h 1539434"/>
                <a:gd name="connsiteX35" fmla="*/ 3087395 w 7619754"/>
                <a:gd name="connsiteY35" fmla="*/ 1158434 h 1539434"/>
                <a:gd name="connsiteX36" fmla="*/ 3125495 w 7619754"/>
                <a:gd name="connsiteY36" fmla="*/ 1148909 h 1539434"/>
                <a:gd name="connsiteX37" fmla="*/ 3211220 w 7619754"/>
                <a:gd name="connsiteY37" fmla="*/ 1206059 h 1539434"/>
                <a:gd name="connsiteX38" fmla="*/ 3354095 w 7619754"/>
                <a:gd name="connsiteY38" fmla="*/ 1396559 h 1539434"/>
                <a:gd name="connsiteX39" fmla="*/ 3411245 w 7619754"/>
                <a:gd name="connsiteY39" fmla="*/ 1329884 h 1539434"/>
                <a:gd name="connsiteX40" fmla="*/ 3430295 w 7619754"/>
                <a:gd name="connsiteY40" fmla="*/ 1234634 h 1539434"/>
                <a:gd name="connsiteX41" fmla="*/ 3496970 w 7619754"/>
                <a:gd name="connsiteY41" fmla="*/ 1120334 h 1539434"/>
                <a:gd name="connsiteX42" fmla="*/ 3516020 w 7619754"/>
                <a:gd name="connsiteY42" fmla="*/ 1091759 h 1539434"/>
                <a:gd name="connsiteX43" fmla="*/ 3554120 w 7619754"/>
                <a:gd name="connsiteY43" fmla="*/ 1082234 h 1539434"/>
                <a:gd name="connsiteX44" fmla="*/ 3630320 w 7619754"/>
                <a:gd name="connsiteY44" fmla="*/ 1120334 h 1539434"/>
                <a:gd name="connsiteX45" fmla="*/ 3677945 w 7619754"/>
                <a:gd name="connsiteY45" fmla="*/ 1187009 h 1539434"/>
                <a:gd name="connsiteX46" fmla="*/ 3716045 w 7619754"/>
                <a:gd name="connsiteY46" fmla="*/ 1234634 h 1539434"/>
                <a:gd name="connsiteX47" fmla="*/ 3725570 w 7619754"/>
                <a:gd name="connsiteY47" fmla="*/ 1329884 h 1539434"/>
                <a:gd name="connsiteX48" fmla="*/ 3696995 w 7619754"/>
                <a:gd name="connsiteY48" fmla="*/ 1387034 h 1539434"/>
                <a:gd name="connsiteX49" fmla="*/ 3792245 w 7619754"/>
                <a:gd name="connsiteY49" fmla="*/ 1482284 h 1539434"/>
                <a:gd name="connsiteX50" fmla="*/ 3877970 w 7619754"/>
                <a:gd name="connsiteY50" fmla="*/ 1472759 h 1539434"/>
                <a:gd name="connsiteX51" fmla="*/ 4020845 w 7619754"/>
                <a:gd name="connsiteY51" fmla="*/ 1425134 h 1539434"/>
                <a:gd name="connsiteX52" fmla="*/ 4135145 w 7619754"/>
                <a:gd name="connsiteY52" fmla="*/ 1406084 h 1539434"/>
                <a:gd name="connsiteX53" fmla="*/ 4278020 w 7619754"/>
                <a:gd name="connsiteY53" fmla="*/ 1482284 h 1539434"/>
                <a:gd name="connsiteX54" fmla="*/ 4478045 w 7619754"/>
                <a:gd name="connsiteY54" fmla="*/ 1539434 h 1539434"/>
                <a:gd name="connsiteX55" fmla="*/ 4839995 w 7619754"/>
                <a:gd name="connsiteY55" fmla="*/ 1425134 h 1539434"/>
                <a:gd name="connsiteX56" fmla="*/ 5125745 w 7619754"/>
                <a:gd name="connsiteY56" fmla="*/ 1253684 h 1539434"/>
                <a:gd name="connsiteX57" fmla="*/ 5421020 w 7619754"/>
                <a:gd name="connsiteY57" fmla="*/ 1082234 h 1539434"/>
                <a:gd name="connsiteX58" fmla="*/ 5554370 w 7619754"/>
                <a:gd name="connsiteY58" fmla="*/ 958409 h 1539434"/>
                <a:gd name="connsiteX59" fmla="*/ 6176549 w 7619754"/>
                <a:gd name="connsiteY59" fmla="*/ 1082234 h 1539434"/>
                <a:gd name="connsiteX60" fmla="*/ 7023736 w 7619754"/>
                <a:gd name="connsiteY60" fmla="*/ 1077912 h 1539434"/>
                <a:gd name="connsiteX61" fmla="*/ 7372917 w 7619754"/>
                <a:gd name="connsiteY61" fmla="*/ 377384 h 1539434"/>
                <a:gd name="connsiteX62" fmla="*/ 7186488 w 7619754"/>
                <a:gd name="connsiteY62" fmla="*/ 110684 h 1539434"/>
                <a:gd name="connsiteX63" fmla="*/ 4030370 w 7619754"/>
                <a:gd name="connsiteY63" fmla="*/ 44009 h 1539434"/>
                <a:gd name="connsiteX64" fmla="*/ 3096920 w 7619754"/>
                <a:gd name="connsiteY64" fmla="*/ 24959 h 1539434"/>
                <a:gd name="connsiteX65" fmla="*/ 3095274 w 7619754"/>
                <a:gd name="connsiteY65" fmla="*/ 11112 h 1539434"/>
                <a:gd name="connsiteX66" fmla="*/ 36341 w 7619754"/>
                <a:gd name="connsiteY66" fmla="*/ 91634 h 1539434"/>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85725 h 1533525"/>
                <a:gd name="connsiteX1" fmla="*/ 406799 w 7619754"/>
                <a:gd name="connsiteY1" fmla="*/ 533400 h 1533525"/>
                <a:gd name="connsiteX2" fmla="*/ 817349 w 7619754"/>
                <a:gd name="connsiteY2" fmla="*/ 833878 h 1533525"/>
                <a:gd name="connsiteX3" fmla="*/ 963320 w 7619754"/>
                <a:gd name="connsiteY3" fmla="*/ 1266825 h 1533525"/>
                <a:gd name="connsiteX4" fmla="*/ 1049045 w 7619754"/>
                <a:gd name="connsiteY4" fmla="*/ 1304925 h 1533525"/>
                <a:gd name="connsiteX5" fmla="*/ 1220495 w 7619754"/>
                <a:gd name="connsiteY5" fmla="*/ 1285875 h 1533525"/>
                <a:gd name="connsiteX6" fmla="*/ 1268120 w 7619754"/>
                <a:gd name="connsiteY6" fmla="*/ 1257300 h 1533525"/>
                <a:gd name="connsiteX7" fmla="*/ 1287170 w 7619754"/>
                <a:gd name="connsiteY7" fmla="*/ 1162050 h 1533525"/>
                <a:gd name="connsiteX8" fmla="*/ 1353845 w 7619754"/>
                <a:gd name="connsiteY8" fmla="*/ 1181100 h 1533525"/>
                <a:gd name="connsiteX9" fmla="*/ 1382420 w 7619754"/>
                <a:gd name="connsiteY9" fmla="*/ 1190625 h 1533525"/>
                <a:gd name="connsiteX10" fmla="*/ 1430045 w 7619754"/>
                <a:gd name="connsiteY10" fmla="*/ 1152525 h 1533525"/>
                <a:gd name="connsiteX11" fmla="*/ 1468145 w 7619754"/>
                <a:gd name="connsiteY11" fmla="*/ 1133475 h 1533525"/>
                <a:gd name="connsiteX12" fmla="*/ 1553870 w 7619754"/>
                <a:gd name="connsiteY12" fmla="*/ 1057275 h 1533525"/>
                <a:gd name="connsiteX13" fmla="*/ 1620545 w 7619754"/>
                <a:gd name="connsiteY13" fmla="*/ 962025 h 1533525"/>
                <a:gd name="connsiteX14" fmla="*/ 1687220 w 7619754"/>
                <a:gd name="connsiteY14" fmla="*/ 1000125 h 1533525"/>
                <a:gd name="connsiteX15" fmla="*/ 1811045 w 7619754"/>
                <a:gd name="connsiteY15" fmla="*/ 1104900 h 1533525"/>
                <a:gd name="connsiteX16" fmla="*/ 1849145 w 7619754"/>
                <a:gd name="connsiteY16" fmla="*/ 1162050 h 1533525"/>
                <a:gd name="connsiteX17" fmla="*/ 1963445 w 7619754"/>
                <a:gd name="connsiteY17" fmla="*/ 1228725 h 1533525"/>
                <a:gd name="connsiteX18" fmla="*/ 2058695 w 7619754"/>
                <a:gd name="connsiteY18" fmla="*/ 1190625 h 1533525"/>
                <a:gd name="connsiteX19" fmla="*/ 2077745 w 7619754"/>
                <a:gd name="connsiteY19" fmla="*/ 1143000 h 1533525"/>
                <a:gd name="connsiteX20" fmla="*/ 2249195 w 7619754"/>
                <a:gd name="connsiteY20" fmla="*/ 1095375 h 1533525"/>
                <a:gd name="connsiteX21" fmla="*/ 2363495 w 7619754"/>
                <a:gd name="connsiteY21" fmla="*/ 1143000 h 1533525"/>
                <a:gd name="connsiteX22" fmla="*/ 2382545 w 7619754"/>
                <a:gd name="connsiteY22" fmla="*/ 1190625 h 1533525"/>
                <a:gd name="connsiteX23" fmla="*/ 2430170 w 7619754"/>
                <a:gd name="connsiteY23" fmla="*/ 1209675 h 1533525"/>
                <a:gd name="connsiteX24" fmla="*/ 2534945 w 7619754"/>
                <a:gd name="connsiteY24" fmla="*/ 1200150 h 1533525"/>
                <a:gd name="connsiteX25" fmla="*/ 2658770 w 7619754"/>
                <a:gd name="connsiteY25" fmla="*/ 1047750 h 1533525"/>
                <a:gd name="connsiteX26" fmla="*/ 2744495 w 7619754"/>
                <a:gd name="connsiteY26" fmla="*/ 1009650 h 1533525"/>
                <a:gd name="connsiteX27" fmla="*/ 2801645 w 7619754"/>
                <a:gd name="connsiteY27" fmla="*/ 1076325 h 1533525"/>
                <a:gd name="connsiteX28" fmla="*/ 2820695 w 7619754"/>
                <a:gd name="connsiteY28" fmla="*/ 1114425 h 1533525"/>
                <a:gd name="connsiteX29" fmla="*/ 2896895 w 7619754"/>
                <a:gd name="connsiteY29" fmla="*/ 1143000 h 1533525"/>
                <a:gd name="connsiteX30" fmla="*/ 2868320 w 7619754"/>
                <a:gd name="connsiteY30" fmla="*/ 1314450 h 1533525"/>
                <a:gd name="connsiteX31" fmla="*/ 2849270 w 7619754"/>
                <a:gd name="connsiteY31" fmla="*/ 1447800 h 1533525"/>
                <a:gd name="connsiteX32" fmla="*/ 2887370 w 7619754"/>
                <a:gd name="connsiteY32" fmla="*/ 1438275 h 1533525"/>
                <a:gd name="connsiteX33" fmla="*/ 2973095 w 7619754"/>
                <a:gd name="connsiteY33" fmla="*/ 1304925 h 1533525"/>
                <a:gd name="connsiteX34" fmla="*/ 3049295 w 7619754"/>
                <a:gd name="connsiteY34" fmla="*/ 1190625 h 1533525"/>
                <a:gd name="connsiteX35" fmla="*/ 3087395 w 7619754"/>
                <a:gd name="connsiteY35" fmla="*/ 1152525 h 1533525"/>
                <a:gd name="connsiteX36" fmla="*/ 3125495 w 7619754"/>
                <a:gd name="connsiteY36" fmla="*/ 1143000 h 1533525"/>
                <a:gd name="connsiteX37" fmla="*/ 3211220 w 7619754"/>
                <a:gd name="connsiteY37" fmla="*/ 1200150 h 1533525"/>
                <a:gd name="connsiteX38" fmla="*/ 3354095 w 7619754"/>
                <a:gd name="connsiteY38" fmla="*/ 1390650 h 1533525"/>
                <a:gd name="connsiteX39" fmla="*/ 3411245 w 7619754"/>
                <a:gd name="connsiteY39" fmla="*/ 1323975 h 1533525"/>
                <a:gd name="connsiteX40" fmla="*/ 3430295 w 7619754"/>
                <a:gd name="connsiteY40" fmla="*/ 1228725 h 1533525"/>
                <a:gd name="connsiteX41" fmla="*/ 3496970 w 7619754"/>
                <a:gd name="connsiteY41" fmla="*/ 1114425 h 1533525"/>
                <a:gd name="connsiteX42" fmla="*/ 3516020 w 7619754"/>
                <a:gd name="connsiteY42" fmla="*/ 1085850 h 1533525"/>
                <a:gd name="connsiteX43" fmla="*/ 3554120 w 7619754"/>
                <a:gd name="connsiteY43" fmla="*/ 1076325 h 1533525"/>
                <a:gd name="connsiteX44" fmla="*/ 3630320 w 7619754"/>
                <a:gd name="connsiteY44" fmla="*/ 1114425 h 1533525"/>
                <a:gd name="connsiteX45" fmla="*/ 3677945 w 7619754"/>
                <a:gd name="connsiteY45" fmla="*/ 1181100 h 1533525"/>
                <a:gd name="connsiteX46" fmla="*/ 3716045 w 7619754"/>
                <a:gd name="connsiteY46" fmla="*/ 1228725 h 1533525"/>
                <a:gd name="connsiteX47" fmla="*/ 3725570 w 7619754"/>
                <a:gd name="connsiteY47" fmla="*/ 1323975 h 1533525"/>
                <a:gd name="connsiteX48" fmla="*/ 3696995 w 7619754"/>
                <a:gd name="connsiteY48" fmla="*/ 1381125 h 1533525"/>
                <a:gd name="connsiteX49" fmla="*/ 3792245 w 7619754"/>
                <a:gd name="connsiteY49" fmla="*/ 1476375 h 1533525"/>
                <a:gd name="connsiteX50" fmla="*/ 3877970 w 7619754"/>
                <a:gd name="connsiteY50" fmla="*/ 1466850 h 1533525"/>
                <a:gd name="connsiteX51" fmla="*/ 4020845 w 7619754"/>
                <a:gd name="connsiteY51" fmla="*/ 1419225 h 1533525"/>
                <a:gd name="connsiteX52" fmla="*/ 4135145 w 7619754"/>
                <a:gd name="connsiteY52" fmla="*/ 1400175 h 1533525"/>
                <a:gd name="connsiteX53" fmla="*/ 4278020 w 7619754"/>
                <a:gd name="connsiteY53" fmla="*/ 1476375 h 1533525"/>
                <a:gd name="connsiteX54" fmla="*/ 4478045 w 7619754"/>
                <a:gd name="connsiteY54" fmla="*/ 1533525 h 1533525"/>
                <a:gd name="connsiteX55" fmla="*/ 4839995 w 7619754"/>
                <a:gd name="connsiteY55" fmla="*/ 1419225 h 1533525"/>
                <a:gd name="connsiteX56" fmla="*/ 5125745 w 7619754"/>
                <a:gd name="connsiteY56" fmla="*/ 1247775 h 1533525"/>
                <a:gd name="connsiteX57" fmla="*/ 5421020 w 7619754"/>
                <a:gd name="connsiteY57" fmla="*/ 1076325 h 1533525"/>
                <a:gd name="connsiteX58" fmla="*/ 5554370 w 7619754"/>
                <a:gd name="connsiteY58" fmla="*/ 952500 h 1533525"/>
                <a:gd name="connsiteX59" fmla="*/ 6176549 w 7619754"/>
                <a:gd name="connsiteY59" fmla="*/ 1076325 h 1533525"/>
                <a:gd name="connsiteX60" fmla="*/ 7023736 w 7619754"/>
                <a:gd name="connsiteY60" fmla="*/ 1072003 h 1533525"/>
                <a:gd name="connsiteX61" fmla="*/ 7372917 w 7619754"/>
                <a:gd name="connsiteY61" fmla="*/ 371475 h 1533525"/>
                <a:gd name="connsiteX62" fmla="*/ 7186488 w 7619754"/>
                <a:gd name="connsiteY62" fmla="*/ 104775 h 1533525"/>
                <a:gd name="connsiteX63" fmla="*/ 4030370 w 7619754"/>
                <a:gd name="connsiteY63" fmla="*/ 38100 h 1533525"/>
                <a:gd name="connsiteX64" fmla="*/ 3096920 w 7619754"/>
                <a:gd name="connsiteY64" fmla="*/ 19050 h 1533525"/>
                <a:gd name="connsiteX65" fmla="*/ 36341 w 7619754"/>
                <a:gd name="connsiteY65" fmla="*/ 85725 h 15335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619754"/>
                <a:gd name="connsiteY0" fmla="*/ 47625 h 1495425"/>
                <a:gd name="connsiteX1" fmla="*/ 406799 w 7619754"/>
                <a:gd name="connsiteY1" fmla="*/ 495300 h 1495425"/>
                <a:gd name="connsiteX2" fmla="*/ 817349 w 7619754"/>
                <a:gd name="connsiteY2" fmla="*/ 795778 h 1495425"/>
                <a:gd name="connsiteX3" fmla="*/ 963320 w 7619754"/>
                <a:gd name="connsiteY3" fmla="*/ 1228725 h 1495425"/>
                <a:gd name="connsiteX4" fmla="*/ 1049045 w 7619754"/>
                <a:gd name="connsiteY4" fmla="*/ 1266825 h 1495425"/>
                <a:gd name="connsiteX5" fmla="*/ 1220495 w 7619754"/>
                <a:gd name="connsiteY5" fmla="*/ 1247775 h 1495425"/>
                <a:gd name="connsiteX6" fmla="*/ 1268120 w 7619754"/>
                <a:gd name="connsiteY6" fmla="*/ 1219200 h 1495425"/>
                <a:gd name="connsiteX7" fmla="*/ 1287170 w 7619754"/>
                <a:gd name="connsiteY7" fmla="*/ 1123950 h 1495425"/>
                <a:gd name="connsiteX8" fmla="*/ 1353845 w 7619754"/>
                <a:gd name="connsiteY8" fmla="*/ 1143000 h 1495425"/>
                <a:gd name="connsiteX9" fmla="*/ 1382420 w 7619754"/>
                <a:gd name="connsiteY9" fmla="*/ 1152525 h 1495425"/>
                <a:gd name="connsiteX10" fmla="*/ 1430045 w 7619754"/>
                <a:gd name="connsiteY10" fmla="*/ 1114425 h 1495425"/>
                <a:gd name="connsiteX11" fmla="*/ 1468145 w 7619754"/>
                <a:gd name="connsiteY11" fmla="*/ 1095375 h 1495425"/>
                <a:gd name="connsiteX12" fmla="*/ 1553870 w 7619754"/>
                <a:gd name="connsiteY12" fmla="*/ 1019175 h 1495425"/>
                <a:gd name="connsiteX13" fmla="*/ 1620545 w 7619754"/>
                <a:gd name="connsiteY13" fmla="*/ 923925 h 1495425"/>
                <a:gd name="connsiteX14" fmla="*/ 1687220 w 7619754"/>
                <a:gd name="connsiteY14" fmla="*/ 962025 h 1495425"/>
                <a:gd name="connsiteX15" fmla="*/ 1811045 w 7619754"/>
                <a:gd name="connsiteY15" fmla="*/ 1066800 h 1495425"/>
                <a:gd name="connsiteX16" fmla="*/ 1849145 w 7619754"/>
                <a:gd name="connsiteY16" fmla="*/ 1123950 h 1495425"/>
                <a:gd name="connsiteX17" fmla="*/ 1963445 w 7619754"/>
                <a:gd name="connsiteY17" fmla="*/ 1190625 h 1495425"/>
                <a:gd name="connsiteX18" fmla="*/ 2058695 w 7619754"/>
                <a:gd name="connsiteY18" fmla="*/ 1152525 h 1495425"/>
                <a:gd name="connsiteX19" fmla="*/ 2077745 w 7619754"/>
                <a:gd name="connsiteY19" fmla="*/ 1104900 h 1495425"/>
                <a:gd name="connsiteX20" fmla="*/ 2249195 w 7619754"/>
                <a:gd name="connsiteY20" fmla="*/ 1057275 h 1495425"/>
                <a:gd name="connsiteX21" fmla="*/ 2363495 w 7619754"/>
                <a:gd name="connsiteY21" fmla="*/ 1104900 h 1495425"/>
                <a:gd name="connsiteX22" fmla="*/ 2382545 w 7619754"/>
                <a:gd name="connsiteY22" fmla="*/ 1152525 h 1495425"/>
                <a:gd name="connsiteX23" fmla="*/ 2430170 w 7619754"/>
                <a:gd name="connsiteY23" fmla="*/ 1171575 h 1495425"/>
                <a:gd name="connsiteX24" fmla="*/ 2534945 w 7619754"/>
                <a:gd name="connsiteY24" fmla="*/ 1162050 h 1495425"/>
                <a:gd name="connsiteX25" fmla="*/ 2658770 w 7619754"/>
                <a:gd name="connsiteY25" fmla="*/ 1009650 h 1495425"/>
                <a:gd name="connsiteX26" fmla="*/ 2744495 w 7619754"/>
                <a:gd name="connsiteY26" fmla="*/ 971550 h 1495425"/>
                <a:gd name="connsiteX27" fmla="*/ 2801645 w 7619754"/>
                <a:gd name="connsiteY27" fmla="*/ 1038225 h 1495425"/>
                <a:gd name="connsiteX28" fmla="*/ 2820695 w 7619754"/>
                <a:gd name="connsiteY28" fmla="*/ 1076325 h 1495425"/>
                <a:gd name="connsiteX29" fmla="*/ 2896895 w 7619754"/>
                <a:gd name="connsiteY29" fmla="*/ 1104900 h 1495425"/>
                <a:gd name="connsiteX30" fmla="*/ 2868320 w 7619754"/>
                <a:gd name="connsiteY30" fmla="*/ 1276350 h 1495425"/>
                <a:gd name="connsiteX31" fmla="*/ 2849270 w 7619754"/>
                <a:gd name="connsiteY31" fmla="*/ 1409700 h 1495425"/>
                <a:gd name="connsiteX32" fmla="*/ 2887370 w 7619754"/>
                <a:gd name="connsiteY32" fmla="*/ 1400175 h 1495425"/>
                <a:gd name="connsiteX33" fmla="*/ 2973095 w 7619754"/>
                <a:gd name="connsiteY33" fmla="*/ 1266825 h 1495425"/>
                <a:gd name="connsiteX34" fmla="*/ 3049295 w 7619754"/>
                <a:gd name="connsiteY34" fmla="*/ 1152525 h 1495425"/>
                <a:gd name="connsiteX35" fmla="*/ 3087395 w 7619754"/>
                <a:gd name="connsiteY35" fmla="*/ 1114425 h 1495425"/>
                <a:gd name="connsiteX36" fmla="*/ 3125495 w 7619754"/>
                <a:gd name="connsiteY36" fmla="*/ 1104900 h 1495425"/>
                <a:gd name="connsiteX37" fmla="*/ 3211220 w 7619754"/>
                <a:gd name="connsiteY37" fmla="*/ 1162050 h 1495425"/>
                <a:gd name="connsiteX38" fmla="*/ 3354095 w 7619754"/>
                <a:gd name="connsiteY38" fmla="*/ 1352550 h 1495425"/>
                <a:gd name="connsiteX39" fmla="*/ 3411245 w 7619754"/>
                <a:gd name="connsiteY39" fmla="*/ 1285875 h 1495425"/>
                <a:gd name="connsiteX40" fmla="*/ 3430295 w 7619754"/>
                <a:gd name="connsiteY40" fmla="*/ 1190625 h 1495425"/>
                <a:gd name="connsiteX41" fmla="*/ 3496970 w 7619754"/>
                <a:gd name="connsiteY41" fmla="*/ 1076325 h 1495425"/>
                <a:gd name="connsiteX42" fmla="*/ 3516020 w 7619754"/>
                <a:gd name="connsiteY42" fmla="*/ 1047750 h 1495425"/>
                <a:gd name="connsiteX43" fmla="*/ 3554120 w 7619754"/>
                <a:gd name="connsiteY43" fmla="*/ 1038225 h 1495425"/>
                <a:gd name="connsiteX44" fmla="*/ 3630320 w 7619754"/>
                <a:gd name="connsiteY44" fmla="*/ 1076325 h 1495425"/>
                <a:gd name="connsiteX45" fmla="*/ 3677945 w 7619754"/>
                <a:gd name="connsiteY45" fmla="*/ 1143000 h 1495425"/>
                <a:gd name="connsiteX46" fmla="*/ 3716045 w 7619754"/>
                <a:gd name="connsiteY46" fmla="*/ 1190625 h 1495425"/>
                <a:gd name="connsiteX47" fmla="*/ 3725570 w 7619754"/>
                <a:gd name="connsiteY47" fmla="*/ 1285875 h 1495425"/>
                <a:gd name="connsiteX48" fmla="*/ 3696995 w 7619754"/>
                <a:gd name="connsiteY48" fmla="*/ 1343025 h 1495425"/>
                <a:gd name="connsiteX49" fmla="*/ 3792245 w 7619754"/>
                <a:gd name="connsiteY49" fmla="*/ 1438275 h 1495425"/>
                <a:gd name="connsiteX50" fmla="*/ 3877970 w 7619754"/>
                <a:gd name="connsiteY50" fmla="*/ 1428750 h 1495425"/>
                <a:gd name="connsiteX51" fmla="*/ 4020845 w 7619754"/>
                <a:gd name="connsiteY51" fmla="*/ 1381125 h 1495425"/>
                <a:gd name="connsiteX52" fmla="*/ 4135145 w 7619754"/>
                <a:gd name="connsiteY52" fmla="*/ 1362075 h 1495425"/>
                <a:gd name="connsiteX53" fmla="*/ 4278020 w 7619754"/>
                <a:gd name="connsiteY53" fmla="*/ 1438275 h 1495425"/>
                <a:gd name="connsiteX54" fmla="*/ 4478045 w 7619754"/>
                <a:gd name="connsiteY54" fmla="*/ 1495425 h 1495425"/>
                <a:gd name="connsiteX55" fmla="*/ 4839995 w 7619754"/>
                <a:gd name="connsiteY55" fmla="*/ 1381125 h 1495425"/>
                <a:gd name="connsiteX56" fmla="*/ 5125745 w 7619754"/>
                <a:gd name="connsiteY56" fmla="*/ 1209675 h 1495425"/>
                <a:gd name="connsiteX57" fmla="*/ 5421020 w 7619754"/>
                <a:gd name="connsiteY57" fmla="*/ 1038225 h 1495425"/>
                <a:gd name="connsiteX58" fmla="*/ 5554370 w 7619754"/>
                <a:gd name="connsiteY58" fmla="*/ 914400 h 1495425"/>
                <a:gd name="connsiteX59" fmla="*/ 6176549 w 7619754"/>
                <a:gd name="connsiteY59" fmla="*/ 1038225 h 1495425"/>
                <a:gd name="connsiteX60" fmla="*/ 7023736 w 7619754"/>
                <a:gd name="connsiteY60" fmla="*/ 1033903 h 1495425"/>
                <a:gd name="connsiteX61" fmla="*/ 7372917 w 7619754"/>
                <a:gd name="connsiteY61" fmla="*/ 333375 h 1495425"/>
                <a:gd name="connsiteX62" fmla="*/ 7186488 w 7619754"/>
                <a:gd name="connsiteY62" fmla="*/ 66675 h 1495425"/>
                <a:gd name="connsiteX63" fmla="*/ 4030370 w 7619754"/>
                <a:gd name="connsiteY63" fmla="*/ 0 h 1495425"/>
                <a:gd name="connsiteX64" fmla="*/ 36341 w 7619754"/>
                <a:gd name="connsiteY64" fmla="*/ 47625 h 1495425"/>
                <a:gd name="connsiteX0" fmla="*/ 36341 w 7851407"/>
                <a:gd name="connsiteY0" fmla="*/ 188912 h 1636712"/>
                <a:gd name="connsiteX1" fmla="*/ 406799 w 7851407"/>
                <a:gd name="connsiteY1" fmla="*/ 636587 h 1636712"/>
                <a:gd name="connsiteX2" fmla="*/ 817349 w 7851407"/>
                <a:gd name="connsiteY2" fmla="*/ 937065 h 1636712"/>
                <a:gd name="connsiteX3" fmla="*/ 963320 w 7851407"/>
                <a:gd name="connsiteY3" fmla="*/ 1370012 h 1636712"/>
                <a:gd name="connsiteX4" fmla="*/ 1049045 w 7851407"/>
                <a:gd name="connsiteY4" fmla="*/ 1408112 h 1636712"/>
                <a:gd name="connsiteX5" fmla="*/ 1220495 w 7851407"/>
                <a:gd name="connsiteY5" fmla="*/ 1389062 h 1636712"/>
                <a:gd name="connsiteX6" fmla="*/ 1268120 w 7851407"/>
                <a:gd name="connsiteY6" fmla="*/ 1360487 h 1636712"/>
                <a:gd name="connsiteX7" fmla="*/ 1287170 w 7851407"/>
                <a:gd name="connsiteY7" fmla="*/ 1265237 h 1636712"/>
                <a:gd name="connsiteX8" fmla="*/ 1353845 w 7851407"/>
                <a:gd name="connsiteY8" fmla="*/ 1284287 h 1636712"/>
                <a:gd name="connsiteX9" fmla="*/ 1382420 w 7851407"/>
                <a:gd name="connsiteY9" fmla="*/ 1293812 h 1636712"/>
                <a:gd name="connsiteX10" fmla="*/ 1430045 w 7851407"/>
                <a:gd name="connsiteY10" fmla="*/ 1255712 h 1636712"/>
                <a:gd name="connsiteX11" fmla="*/ 1468145 w 7851407"/>
                <a:gd name="connsiteY11" fmla="*/ 1236662 h 1636712"/>
                <a:gd name="connsiteX12" fmla="*/ 1553870 w 7851407"/>
                <a:gd name="connsiteY12" fmla="*/ 1160462 h 1636712"/>
                <a:gd name="connsiteX13" fmla="*/ 1620545 w 7851407"/>
                <a:gd name="connsiteY13" fmla="*/ 1065212 h 1636712"/>
                <a:gd name="connsiteX14" fmla="*/ 1687220 w 7851407"/>
                <a:gd name="connsiteY14" fmla="*/ 1103312 h 1636712"/>
                <a:gd name="connsiteX15" fmla="*/ 1811045 w 7851407"/>
                <a:gd name="connsiteY15" fmla="*/ 1208087 h 1636712"/>
                <a:gd name="connsiteX16" fmla="*/ 1849145 w 7851407"/>
                <a:gd name="connsiteY16" fmla="*/ 1265237 h 1636712"/>
                <a:gd name="connsiteX17" fmla="*/ 1963445 w 7851407"/>
                <a:gd name="connsiteY17" fmla="*/ 1331912 h 1636712"/>
                <a:gd name="connsiteX18" fmla="*/ 2058695 w 7851407"/>
                <a:gd name="connsiteY18" fmla="*/ 1293812 h 1636712"/>
                <a:gd name="connsiteX19" fmla="*/ 2077745 w 7851407"/>
                <a:gd name="connsiteY19" fmla="*/ 1246187 h 1636712"/>
                <a:gd name="connsiteX20" fmla="*/ 2249195 w 7851407"/>
                <a:gd name="connsiteY20" fmla="*/ 1198562 h 1636712"/>
                <a:gd name="connsiteX21" fmla="*/ 2363495 w 7851407"/>
                <a:gd name="connsiteY21" fmla="*/ 1246187 h 1636712"/>
                <a:gd name="connsiteX22" fmla="*/ 2382545 w 7851407"/>
                <a:gd name="connsiteY22" fmla="*/ 1293812 h 1636712"/>
                <a:gd name="connsiteX23" fmla="*/ 2430170 w 7851407"/>
                <a:gd name="connsiteY23" fmla="*/ 1312862 h 1636712"/>
                <a:gd name="connsiteX24" fmla="*/ 2534945 w 7851407"/>
                <a:gd name="connsiteY24" fmla="*/ 1303337 h 1636712"/>
                <a:gd name="connsiteX25" fmla="*/ 2658770 w 7851407"/>
                <a:gd name="connsiteY25" fmla="*/ 1150937 h 1636712"/>
                <a:gd name="connsiteX26" fmla="*/ 2744495 w 7851407"/>
                <a:gd name="connsiteY26" fmla="*/ 1112837 h 1636712"/>
                <a:gd name="connsiteX27" fmla="*/ 2801645 w 7851407"/>
                <a:gd name="connsiteY27" fmla="*/ 1179512 h 1636712"/>
                <a:gd name="connsiteX28" fmla="*/ 2820695 w 7851407"/>
                <a:gd name="connsiteY28" fmla="*/ 1217612 h 1636712"/>
                <a:gd name="connsiteX29" fmla="*/ 2896895 w 7851407"/>
                <a:gd name="connsiteY29" fmla="*/ 1246187 h 1636712"/>
                <a:gd name="connsiteX30" fmla="*/ 2868320 w 7851407"/>
                <a:gd name="connsiteY30" fmla="*/ 1417637 h 1636712"/>
                <a:gd name="connsiteX31" fmla="*/ 2849270 w 7851407"/>
                <a:gd name="connsiteY31" fmla="*/ 1550987 h 1636712"/>
                <a:gd name="connsiteX32" fmla="*/ 2887370 w 7851407"/>
                <a:gd name="connsiteY32" fmla="*/ 1541462 h 1636712"/>
                <a:gd name="connsiteX33" fmla="*/ 2973095 w 7851407"/>
                <a:gd name="connsiteY33" fmla="*/ 1408112 h 1636712"/>
                <a:gd name="connsiteX34" fmla="*/ 3049295 w 7851407"/>
                <a:gd name="connsiteY34" fmla="*/ 1293812 h 1636712"/>
                <a:gd name="connsiteX35" fmla="*/ 3087395 w 7851407"/>
                <a:gd name="connsiteY35" fmla="*/ 1255712 h 1636712"/>
                <a:gd name="connsiteX36" fmla="*/ 3125495 w 7851407"/>
                <a:gd name="connsiteY36" fmla="*/ 1246187 h 1636712"/>
                <a:gd name="connsiteX37" fmla="*/ 3211220 w 7851407"/>
                <a:gd name="connsiteY37" fmla="*/ 1303337 h 1636712"/>
                <a:gd name="connsiteX38" fmla="*/ 3354095 w 7851407"/>
                <a:gd name="connsiteY38" fmla="*/ 1493837 h 1636712"/>
                <a:gd name="connsiteX39" fmla="*/ 3411245 w 7851407"/>
                <a:gd name="connsiteY39" fmla="*/ 1427162 h 1636712"/>
                <a:gd name="connsiteX40" fmla="*/ 3430295 w 7851407"/>
                <a:gd name="connsiteY40" fmla="*/ 1331912 h 1636712"/>
                <a:gd name="connsiteX41" fmla="*/ 3496970 w 7851407"/>
                <a:gd name="connsiteY41" fmla="*/ 1217612 h 1636712"/>
                <a:gd name="connsiteX42" fmla="*/ 3516020 w 7851407"/>
                <a:gd name="connsiteY42" fmla="*/ 1189037 h 1636712"/>
                <a:gd name="connsiteX43" fmla="*/ 3554120 w 7851407"/>
                <a:gd name="connsiteY43" fmla="*/ 1179512 h 1636712"/>
                <a:gd name="connsiteX44" fmla="*/ 3630320 w 7851407"/>
                <a:gd name="connsiteY44" fmla="*/ 1217612 h 1636712"/>
                <a:gd name="connsiteX45" fmla="*/ 3677945 w 7851407"/>
                <a:gd name="connsiteY45" fmla="*/ 1284287 h 1636712"/>
                <a:gd name="connsiteX46" fmla="*/ 3716045 w 7851407"/>
                <a:gd name="connsiteY46" fmla="*/ 1331912 h 1636712"/>
                <a:gd name="connsiteX47" fmla="*/ 3725570 w 7851407"/>
                <a:gd name="connsiteY47" fmla="*/ 1427162 h 1636712"/>
                <a:gd name="connsiteX48" fmla="*/ 3696995 w 7851407"/>
                <a:gd name="connsiteY48" fmla="*/ 1484312 h 1636712"/>
                <a:gd name="connsiteX49" fmla="*/ 3792245 w 7851407"/>
                <a:gd name="connsiteY49" fmla="*/ 1579562 h 1636712"/>
                <a:gd name="connsiteX50" fmla="*/ 3877970 w 7851407"/>
                <a:gd name="connsiteY50" fmla="*/ 1570037 h 1636712"/>
                <a:gd name="connsiteX51" fmla="*/ 4020845 w 7851407"/>
                <a:gd name="connsiteY51" fmla="*/ 1522412 h 1636712"/>
                <a:gd name="connsiteX52" fmla="*/ 4135145 w 7851407"/>
                <a:gd name="connsiteY52" fmla="*/ 1503362 h 1636712"/>
                <a:gd name="connsiteX53" fmla="*/ 4278020 w 7851407"/>
                <a:gd name="connsiteY53" fmla="*/ 1579562 h 1636712"/>
                <a:gd name="connsiteX54" fmla="*/ 4478045 w 7851407"/>
                <a:gd name="connsiteY54" fmla="*/ 1636712 h 1636712"/>
                <a:gd name="connsiteX55" fmla="*/ 4839995 w 7851407"/>
                <a:gd name="connsiteY55" fmla="*/ 1522412 h 1636712"/>
                <a:gd name="connsiteX56" fmla="*/ 5125745 w 7851407"/>
                <a:gd name="connsiteY56" fmla="*/ 1350962 h 1636712"/>
                <a:gd name="connsiteX57" fmla="*/ 5421020 w 7851407"/>
                <a:gd name="connsiteY57" fmla="*/ 1179512 h 1636712"/>
                <a:gd name="connsiteX58" fmla="*/ 5554370 w 7851407"/>
                <a:gd name="connsiteY58" fmla="*/ 1055687 h 1636712"/>
                <a:gd name="connsiteX59" fmla="*/ 6176549 w 7851407"/>
                <a:gd name="connsiteY59" fmla="*/ 1179512 h 1636712"/>
                <a:gd name="connsiteX60" fmla="*/ 7023736 w 7851407"/>
                <a:gd name="connsiteY60" fmla="*/ 1175190 h 1636712"/>
                <a:gd name="connsiteX61" fmla="*/ 7372917 w 7851407"/>
                <a:gd name="connsiteY61" fmla="*/ 474662 h 1636712"/>
                <a:gd name="connsiteX62" fmla="*/ 7418141 w 7851407"/>
                <a:gd name="connsiteY62" fmla="*/ 55562 h 1636712"/>
                <a:gd name="connsiteX63" fmla="*/ 4030370 w 7851407"/>
                <a:gd name="connsiteY63" fmla="*/ 141287 h 1636712"/>
                <a:gd name="connsiteX64" fmla="*/ 36341 w 7851407"/>
                <a:gd name="connsiteY64" fmla="*/ 188912 h 1636712"/>
                <a:gd name="connsiteX0" fmla="*/ 36341 w 7917035"/>
                <a:gd name="connsiteY0" fmla="*/ 188912 h 1636712"/>
                <a:gd name="connsiteX1" fmla="*/ 406799 w 7917035"/>
                <a:gd name="connsiteY1" fmla="*/ 636587 h 1636712"/>
                <a:gd name="connsiteX2" fmla="*/ 817349 w 7917035"/>
                <a:gd name="connsiteY2" fmla="*/ 937065 h 1636712"/>
                <a:gd name="connsiteX3" fmla="*/ 963320 w 7917035"/>
                <a:gd name="connsiteY3" fmla="*/ 1370012 h 1636712"/>
                <a:gd name="connsiteX4" fmla="*/ 1049045 w 7917035"/>
                <a:gd name="connsiteY4" fmla="*/ 1408112 h 1636712"/>
                <a:gd name="connsiteX5" fmla="*/ 1220495 w 7917035"/>
                <a:gd name="connsiteY5" fmla="*/ 1389062 h 1636712"/>
                <a:gd name="connsiteX6" fmla="*/ 1268120 w 7917035"/>
                <a:gd name="connsiteY6" fmla="*/ 1360487 h 1636712"/>
                <a:gd name="connsiteX7" fmla="*/ 1287170 w 7917035"/>
                <a:gd name="connsiteY7" fmla="*/ 1265237 h 1636712"/>
                <a:gd name="connsiteX8" fmla="*/ 1353845 w 7917035"/>
                <a:gd name="connsiteY8" fmla="*/ 1284287 h 1636712"/>
                <a:gd name="connsiteX9" fmla="*/ 1382420 w 7917035"/>
                <a:gd name="connsiteY9" fmla="*/ 1293812 h 1636712"/>
                <a:gd name="connsiteX10" fmla="*/ 1430045 w 7917035"/>
                <a:gd name="connsiteY10" fmla="*/ 1255712 h 1636712"/>
                <a:gd name="connsiteX11" fmla="*/ 1468145 w 7917035"/>
                <a:gd name="connsiteY11" fmla="*/ 1236662 h 1636712"/>
                <a:gd name="connsiteX12" fmla="*/ 1553870 w 7917035"/>
                <a:gd name="connsiteY12" fmla="*/ 1160462 h 1636712"/>
                <a:gd name="connsiteX13" fmla="*/ 1620545 w 7917035"/>
                <a:gd name="connsiteY13" fmla="*/ 1065212 h 1636712"/>
                <a:gd name="connsiteX14" fmla="*/ 1687220 w 7917035"/>
                <a:gd name="connsiteY14" fmla="*/ 1103312 h 1636712"/>
                <a:gd name="connsiteX15" fmla="*/ 1811045 w 7917035"/>
                <a:gd name="connsiteY15" fmla="*/ 1208087 h 1636712"/>
                <a:gd name="connsiteX16" fmla="*/ 1849145 w 7917035"/>
                <a:gd name="connsiteY16" fmla="*/ 1265237 h 1636712"/>
                <a:gd name="connsiteX17" fmla="*/ 1963445 w 7917035"/>
                <a:gd name="connsiteY17" fmla="*/ 1331912 h 1636712"/>
                <a:gd name="connsiteX18" fmla="*/ 2058695 w 7917035"/>
                <a:gd name="connsiteY18" fmla="*/ 1293812 h 1636712"/>
                <a:gd name="connsiteX19" fmla="*/ 2077745 w 7917035"/>
                <a:gd name="connsiteY19" fmla="*/ 1246187 h 1636712"/>
                <a:gd name="connsiteX20" fmla="*/ 2249195 w 7917035"/>
                <a:gd name="connsiteY20" fmla="*/ 1198562 h 1636712"/>
                <a:gd name="connsiteX21" fmla="*/ 2363495 w 7917035"/>
                <a:gd name="connsiteY21" fmla="*/ 1246187 h 1636712"/>
                <a:gd name="connsiteX22" fmla="*/ 2382545 w 7917035"/>
                <a:gd name="connsiteY22" fmla="*/ 1293812 h 1636712"/>
                <a:gd name="connsiteX23" fmla="*/ 2430170 w 7917035"/>
                <a:gd name="connsiteY23" fmla="*/ 1312862 h 1636712"/>
                <a:gd name="connsiteX24" fmla="*/ 2534945 w 7917035"/>
                <a:gd name="connsiteY24" fmla="*/ 1303337 h 1636712"/>
                <a:gd name="connsiteX25" fmla="*/ 2658770 w 7917035"/>
                <a:gd name="connsiteY25" fmla="*/ 1150937 h 1636712"/>
                <a:gd name="connsiteX26" fmla="*/ 2744495 w 7917035"/>
                <a:gd name="connsiteY26" fmla="*/ 1112837 h 1636712"/>
                <a:gd name="connsiteX27" fmla="*/ 2801645 w 7917035"/>
                <a:gd name="connsiteY27" fmla="*/ 1179512 h 1636712"/>
                <a:gd name="connsiteX28" fmla="*/ 2820695 w 7917035"/>
                <a:gd name="connsiteY28" fmla="*/ 1217612 h 1636712"/>
                <a:gd name="connsiteX29" fmla="*/ 2896895 w 7917035"/>
                <a:gd name="connsiteY29" fmla="*/ 1246187 h 1636712"/>
                <a:gd name="connsiteX30" fmla="*/ 2868320 w 7917035"/>
                <a:gd name="connsiteY30" fmla="*/ 1417637 h 1636712"/>
                <a:gd name="connsiteX31" fmla="*/ 2849270 w 7917035"/>
                <a:gd name="connsiteY31" fmla="*/ 1550987 h 1636712"/>
                <a:gd name="connsiteX32" fmla="*/ 2887370 w 7917035"/>
                <a:gd name="connsiteY32" fmla="*/ 1541462 h 1636712"/>
                <a:gd name="connsiteX33" fmla="*/ 2973095 w 7917035"/>
                <a:gd name="connsiteY33" fmla="*/ 1408112 h 1636712"/>
                <a:gd name="connsiteX34" fmla="*/ 3049295 w 7917035"/>
                <a:gd name="connsiteY34" fmla="*/ 1293812 h 1636712"/>
                <a:gd name="connsiteX35" fmla="*/ 3087395 w 7917035"/>
                <a:gd name="connsiteY35" fmla="*/ 1255712 h 1636712"/>
                <a:gd name="connsiteX36" fmla="*/ 3125495 w 7917035"/>
                <a:gd name="connsiteY36" fmla="*/ 1246187 h 1636712"/>
                <a:gd name="connsiteX37" fmla="*/ 3211220 w 7917035"/>
                <a:gd name="connsiteY37" fmla="*/ 1303337 h 1636712"/>
                <a:gd name="connsiteX38" fmla="*/ 3354095 w 7917035"/>
                <a:gd name="connsiteY38" fmla="*/ 1493837 h 1636712"/>
                <a:gd name="connsiteX39" fmla="*/ 3411245 w 7917035"/>
                <a:gd name="connsiteY39" fmla="*/ 1427162 h 1636712"/>
                <a:gd name="connsiteX40" fmla="*/ 3430295 w 7917035"/>
                <a:gd name="connsiteY40" fmla="*/ 1331912 h 1636712"/>
                <a:gd name="connsiteX41" fmla="*/ 3496970 w 7917035"/>
                <a:gd name="connsiteY41" fmla="*/ 1217612 h 1636712"/>
                <a:gd name="connsiteX42" fmla="*/ 3516020 w 7917035"/>
                <a:gd name="connsiteY42" fmla="*/ 1189037 h 1636712"/>
                <a:gd name="connsiteX43" fmla="*/ 3554120 w 7917035"/>
                <a:gd name="connsiteY43" fmla="*/ 1179512 h 1636712"/>
                <a:gd name="connsiteX44" fmla="*/ 3630320 w 7917035"/>
                <a:gd name="connsiteY44" fmla="*/ 1217612 h 1636712"/>
                <a:gd name="connsiteX45" fmla="*/ 3677945 w 7917035"/>
                <a:gd name="connsiteY45" fmla="*/ 1284287 h 1636712"/>
                <a:gd name="connsiteX46" fmla="*/ 3716045 w 7917035"/>
                <a:gd name="connsiteY46" fmla="*/ 1331912 h 1636712"/>
                <a:gd name="connsiteX47" fmla="*/ 3725570 w 7917035"/>
                <a:gd name="connsiteY47" fmla="*/ 1427162 h 1636712"/>
                <a:gd name="connsiteX48" fmla="*/ 3696995 w 7917035"/>
                <a:gd name="connsiteY48" fmla="*/ 1484312 h 1636712"/>
                <a:gd name="connsiteX49" fmla="*/ 3792245 w 7917035"/>
                <a:gd name="connsiteY49" fmla="*/ 1579562 h 1636712"/>
                <a:gd name="connsiteX50" fmla="*/ 3877970 w 7917035"/>
                <a:gd name="connsiteY50" fmla="*/ 1570037 h 1636712"/>
                <a:gd name="connsiteX51" fmla="*/ 4020845 w 7917035"/>
                <a:gd name="connsiteY51" fmla="*/ 1522412 h 1636712"/>
                <a:gd name="connsiteX52" fmla="*/ 4135145 w 7917035"/>
                <a:gd name="connsiteY52" fmla="*/ 1503362 h 1636712"/>
                <a:gd name="connsiteX53" fmla="*/ 4278020 w 7917035"/>
                <a:gd name="connsiteY53" fmla="*/ 1579562 h 1636712"/>
                <a:gd name="connsiteX54" fmla="*/ 4478045 w 7917035"/>
                <a:gd name="connsiteY54" fmla="*/ 1636712 h 1636712"/>
                <a:gd name="connsiteX55" fmla="*/ 4839995 w 7917035"/>
                <a:gd name="connsiteY55" fmla="*/ 1522412 h 1636712"/>
                <a:gd name="connsiteX56" fmla="*/ 5125745 w 7917035"/>
                <a:gd name="connsiteY56" fmla="*/ 1350962 h 1636712"/>
                <a:gd name="connsiteX57" fmla="*/ 5421020 w 7917035"/>
                <a:gd name="connsiteY57" fmla="*/ 1179512 h 1636712"/>
                <a:gd name="connsiteX58" fmla="*/ 5554370 w 7917035"/>
                <a:gd name="connsiteY58" fmla="*/ 1055687 h 1636712"/>
                <a:gd name="connsiteX59" fmla="*/ 6176549 w 7917035"/>
                <a:gd name="connsiteY59" fmla="*/ 1179512 h 1636712"/>
                <a:gd name="connsiteX60" fmla="*/ 7023736 w 7917035"/>
                <a:gd name="connsiteY60" fmla="*/ 1175190 h 1636712"/>
                <a:gd name="connsiteX61" fmla="*/ 7418141 w 7917035"/>
                <a:gd name="connsiteY61" fmla="*/ 55562 h 1636712"/>
                <a:gd name="connsiteX62" fmla="*/ 4030370 w 7917035"/>
                <a:gd name="connsiteY62" fmla="*/ 141287 h 1636712"/>
                <a:gd name="connsiteX63" fmla="*/ 36341 w 7917035"/>
                <a:gd name="connsiteY63" fmla="*/ 188912 h 1636712"/>
                <a:gd name="connsiteX0" fmla="*/ 36341 w 7418141"/>
                <a:gd name="connsiteY0" fmla="*/ 1889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1889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030370 w 7418141"/>
                <a:gd name="connsiteY62" fmla="*/ 141287 h 1636712"/>
                <a:gd name="connsiteX63" fmla="*/ 36341 w 7418141"/>
                <a:gd name="connsiteY63" fmla="*/ 36512 h 1636712"/>
                <a:gd name="connsiteX0" fmla="*/ 36341 w 7418141"/>
                <a:gd name="connsiteY0" fmla="*/ 36512 h 1636712"/>
                <a:gd name="connsiteX1" fmla="*/ 406799 w 7418141"/>
                <a:gd name="connsiteY1" fmla="*/ 636587 h 1636712"/>
                <a:gd name="connsiteX2" fmla="*/ 817349 w 7418141"/>
                <a:gd name="connsiteY2" fmla="*/ 937065 h 1636712"/>
                <a:gd name="connsiteX3" fmla="*/ 963320 w 7418141"/>
                <a:gd name="connsiteY3" fmla="*/ 1370012 h 1636712"/>
                <a:gd name="connsiteX4" fmla="*/ 1049045 w 7418141"/>
                <a:gd name="connsiteY4" fmla="*/ 1408112 h 1636712"/>
                <a:gd name="connsiteX5" fmla="*/ 1220495 w 7418141"/>
                <a:gd name="connsiteY5" fmla="*/ 1389062 h 1636712"/>
                <a:gd name="connsiteX6" fmla="*/ 1268120 w 7418141"/>
                <a:gd name="connsiteY6" fmla="*/ 1360487 h 1636712"/>
                <a:gd name="connsiteX7" fmla="*/ 1287170 w 7418141"/>
                <a:gd name="connsiteY7" fmla="*/ 1265237 h 1636712"/>
                <a:gd name="connsiteX8" fmla="*/ 1353845 w 7418141"/>
                <a:gd name="connsiteY8" fmla="*/ 1284287 h 1636712"/>
                <a:gd name="connsiteX9" fmla="*/ 1382420 w 7418141"/>
                <a:gd name="connsiteY9" fmla="*/ 1293812 h 1636712"/>
                <a:gd name="connsiteX10" fmla="*/ 1430045 w 7418141"/>
                <a:gd name="connsiteY10" fmla="*/ 1255712 h 1636712"/>
                <a:gd name="connsiteX11" fmla="*/ 1468145 w 7418141"/>
                <a:gd name="connsiteY11" fmla="*/ 1236662 h 1636712"/>
                <a:gd name="connsiteX12" fmla="*/ 1553870 w 7418141"/>
                <a:gd name="connsiteY12" fmla="*/ 1160462 h 1636712"/>
                <a:gd name="connsiteX13" fmla="*/ 1620545 w 7418141"/>
                <a:gd name="connsiteY13" fmla="*/ 1065212 h 1636712"/>
                <a:gd name="connsiteX14" fmla="*/ 1687220 w 7418141"/>
                <a:gd name="connsiteY14" fmla="*/ 1103312 h 1636712"/>
                <a:gd name="connsiteX15" fmla="*/ 1811045 w 7418141"/>
                <a:gd name="connsiteY15" fmla="*/ 1208087 h 1636712"/>
                <a:gd name="connsiteX16" fmla="*/ 1849145 w 7418141"/>
                <a:gd name="connsiteY16" fmla="*/ 1265237 h 1636712"/>
                <a:gd name="connsiteX17" fmla="*/ 1963445 w 7418141"/>
                <a:gd name="connsiteY17" fmla="*/ 1331912 h 1636712"/>
                <a:gd name="connsiteX18" fmla="*/ 2058695 w 7418141"/>
                <a:gd name="connsiteY18" fmla="*/ 1293812 h 1636712"/>
                <a:gd name="connsiteX19" fmla="*/ 2077745 w 7418141"/>
                <a:gd name="connsiteY19" fmla="*/ 1246187 h 1636712"/>
                <a:gd name="connsiteX20" fmla="*/ 2249195 w 7418141"/>
                <a:gd name="connsiteY20" fmla="*/ 1198562 h 1636712"/>
                <a:gd name="connsiteX21" fmla="*/ 2363495 w 7418141"/>
                <a:gd name="connsiteY21" fmla="*/ 1246187 h 1636712"/>
                <a:gd name="connsiteX22" fmla="*/ 2382545 w 7418141"/>
                <a:gd name="connsiteY22" fmla="*/ 1293812 h 1636712"/>
                <a:gd name="connsiteX23" fmla="*/ 2430170 w 7418141"/>
                <a:gd name="connsiteY23" fmla="*/ 1312862 h 1636712"/>
                <a:gd name="connsiteX24" fmla="*/ 2534945 w 7418141"/>
                <a:gd name="connsiteY24" fmla="*/ 1303337 h 1636712"/>
                <a:gd name="connsiteX25" fmla="*/ 2658770 w 7418141"/>
                <a:gd name="connsiteY25" fmla="*/ 1150937 h 1636712"/>
                <a:gd name="connsiteX26" fmla="*/ 2744495 w 7418141"/>
                <a:gd name="connsiteY26" fmla="*/ 1112837 h 1636712"/>
                <a:gd name="connsiteX27" fmla="*/ 2801645 w 7418141"/>
                <a:gd name="connsiteY27" fmla="*/ 1179512 h 1636712"/>
                <a:gd name="connsiteX28" fmla="*/ 2820695 w 7418141"/>
                <a:gd name="connsiteY28" fmla="*/ 1217612 h 1636712"/>
                <a:gd name="connsiteX29" fmla="*/ 2896895 w 7418141"/>
                <a:gd name="connsiteY29" fmla="*/ 1246187 h 1636712"/>
                <a:gd name="connsiteX30" fmla="*/ 2868320 w 7418141"/>
                <a:gd name="connsiteY30" fmla="*/ 1417637 h 1636712"/>
                <a:gd name="connsiteX31" fmla="*/ 2849270 w 7418141"/>
                <a:gd name="connsiteY31" fmla="*/ 1550987 h 1636712"/>
                <a:gd name="connsiteX32" fmla="*/ 2887370 w 7418141"/>
                <a:gd name="connsiteY32" fmla="*/ 1541462 h 1636712"/>
                <a:gd name="connsiteX33" fmla="*/ 2973095 w 7418141"/>
                <a:gd name="connsiteY33" fmla="*/ 1408112 h 1636712"/>
                <a:gd name="connsiteX34" fmla="*/ 3049295 w 7418141"/>
                <a:gd name="connsiteY34" fmla="*/ 1293812 h 1636712"/>
                <a:gd name="connsiteX35" fmla="*/ 3087395 w 7418141"/>
                <a:gd name="connsiteY35" fmla="*/ 1255712 h 1636712"/>
                <a:gd name="connsiteX36" fmla="*/ 3125495 w 7418141"/>
                <a:gd name="connsiteY36" fmla="*/ 1246187 h 1636712"/>
                <a:gd name="connsiteX37" fmla="*/ 3211220 w 7418141"/>
                <a:gd name="connsiteY37" fmla="*/ 1303337 h 1636712"/>
                <a:gd name="connsiteX38" fmla="*/ 3354095 w 7418141"/>
                <a:gd name="connsiteY38" fmla="*/ 1493837 h 1636712"/>
                <a:gd name="connsiteX39" fmla="*/ 3411245 w 7418141"/>
                <a:gd name="connsiteY39" fmla="*/ 1427162 h 1636712"/>
                <a:gd name="connsiteX40" fmla="*/ 3430295 w 7418141"/>
                <a:gd name="connsiteY40" fmla="*/ 1331912 h 1636712"/>
                <a:gd name="connsiteX41" fmla="*/ 3496970 w 7418141"/>
                <a:gd name="connsiteY41" fmla="*/ 1217612 h 1636712"/>
                <a:gd name="connsiteX42" fmla="*/ 3516020 w 7418141"/>
                <a:gd name="connsiteY42" fmla="*/ 1189037 h 1636712"/>
                <a:gd name="connsiteX43" fmla="*/ 3554120 w 7418141"/>
                <a:gd name="connsiteY43" fmla="*/ 1179512 h 1636712"/>
                <a:gd name="connsiteX44" fmla="*/ 3630320 w 7418141"/>
                <a:gd name="connsiteY44" fmla="*/ 1217612 h 1636712"/>
                <a:gd name="connsiteX45" fmla="*/ 3677945 w 7418141"/>
                <a:gd name="connsiteY45" fmla="*/ 1284287 h 1636712"/>
                <a:gd name="connsiteX46" fmla="*/ 3716045 w 7418141"/>
                <a:gd name="connsiteY46" fmla="*/ 1331912 h 1636712"/>
                <a:gd name="connsiteX47" fmla="*/ 3725570 w 7418141"/>
                <a:gd name="connsiteY47" fmla="*/ 1427162 h 1636712"/>
                <a:gd name="connsiteX48" fmla="*/ 3696995 w 7418141"/>
                <a:gd name="connsiteY48" fmla="*/ 1484312 h 1636712"/>
                <a:gd name="connsiteX49" fmla="*/ 3792245 w 7418141"/>
                <a:gd name="connsiteY49" fmla="*/ 1579562 h 1636712"/>
                <a:gd name="connsiteX50" fmla="*/ 3877970 w 7418141"/>
                <a:gd name="connsiteY50" fmla="*/ 1570037 h 1636712"/>
                <a:gd name="connsiteX51" fmla="*/ 4020845 w 7418141"/>
                <a:gd name="connsiteY51" fmla="*/ 1522412 h 1636712"/>
                <a:gd name="connsiteX52" fmla="*/ 4135145 w 7418141"/>
                <a:gd name="connsiteY52" fmla="*/ 1503362 h 1636712"/>
                <a:gd name="connsiteX53" fmla="*/ 4278020 w 7418141"/>
                <a:gd name="connsiteY53" fmla="*/ 1579562 h 1636712"/>
                <a:gd name="connsiteX54" fmla="*/ 4478045 w 7418141"/>
                <a:gd name="connsiteY54" fmla="*/ 1636712 h 1636712"/>
                <a:gd name="connsiteX55" fmla="*/ 4839995 w 7418141"/>
                <a:gd name="connsiteY55" fmla="*/ 1522412 h 1636712"/>
                <a:gd name="connsiteX56" fmla="*/ 5125745 w 7418141"/>
                <a:gd name="connsiteY56" fmla="*/ 1350962 h 1636712"/>
                <a:gd name="connsiteX57" fmla="*/ 5421020 w 7418141"/>
                <a:gd name="connsiteY57" fmla="*/ 1179512 h 1636712"/>
                <a:gd name="connsiteX58" fmla="*/ 5554370 w 7418141"/>
                <a:gd name="connsiteY58" fmla="*/ 1055687 h 1636712"/>
                <a:gd name="connsiteX59" fmla="*/ 6176549 w 7418141"/>
                <a:gd name="connsiteY59" fmla="*/ 1179512 h 1636712"/>
                <a:gd name="connsiteX60" fmla="*/ 7023736 w 7418141"/>
                <a:gd name="connsiteY60" fmla="*/ 1175190 h 1636712"/>
                <a:gd name="connsiteX61" fmla="*/ 7418141 w 7418141"/>
                <a:gd name="connsiteY61" fmla="*/ 55562 h 1636712"/>
                <a:gd name="connsiteX62" fmla="*/ 4123031 w 7418141"/>
                <a:gd name="connsiteY62" fmla="*/ 232727 h 1636712"/>
                <a:gd name="connsiteX0" fmla="*/ 36341 w 7418141"/>
                <a:gd name="connsiteY0" fmla="*/ 0 h 1600200"/>
                <a:gd name="connsiteX1" fmla="*/ 406799 w 7418141"/>
                <a:gd name="connsiteY1" fmla="*/ 600075 h 1600200"/>
                <a:gd name="connsiteX2" fmla="*/ 817349 w 7418141"/>
                <a:gd name="connsiteY2" fmla="*/ 900553 h 1600200"/>
                <a:gd name="connsiteX3" fmla="*/ 963320 w 7418141"/>
                <a:gd name="connsiteY3" fmla="*/ 1333500 h 1600200"/>
                <a:gd name="connsiteX4" fmla="*/ 1049045 w 7418141"/>
                <a:gd name="connsiteY4" fmla="*/ 1371600 h 1600200"/>
                <a:gd name="connsiteX5" fmla="*/ 1220495 w 7418141"/>
                <a:gd name="connsiteY5" fmla="*/ 1352550 h 1600200"/>
                <a:gd name="connsiteX6" fmla="*/ 1268120 w 7418141"/>
                <a:gd name="connsiteY6" fmla="*/ 1323975 h 1600200"/>
                <a:gd name="connsiteX7" fmla="*/ 1287170 w 7418141"/>
                <a:gd name="connsiteY7" fmla="*/ 1228725 h 1600200"/>
                <a:gd name="connsiteX8" fmla="*/ 1353845 w 7418141"/>
                <a:gd name="connsiteY8" fmla="*/ 1247775 h 1600200"/>
                <a:gd name="connsiteX9" fmla="*/ 1382420 w 7418141"/>
                <a:gd name="connsiteY9" fmla="*/ 1257300 h 1600200"/>
                <a:gd name="connsiteX10" fmla="*/ 1430045 w 7418141"/>
                <a:gd name="connsiteY10" fmla="*/ 1219200 h 1600200"/>
                <a:gd name="connsiteX11" fmla="*/ 1468145 w 7418141"/>
                <a:gd name="connsiteY11" fmla="*/ 1200150 h 1600200"/>
                <a:gd name="connsiteX12" fmla="*/ 1553870 w 7418141"/>
                <a:gd name="connsiteY12" fmla="*/ 1123950 h 1600200"/>
                <a:gd name="connsiteX13" fmla="*/ 1620545 w 7418141"/>
                <a:gd name="connsiteY13" fmla="*/ 1028700 h 1600200"/>
                <a:gd name="connsiteX14" fmla="*/ 1687220 w 7418141"/>
                <a:gd name="connsiteY14" fmla="*/ 1066800 h 1600200"/>
                <a:gd name="connsiteX15" fmla="*/ 1811045 w 7418141"/>
                <a:gd name="connsiteY15" fmla="*/ 1171575 h 1600200"/>
                <a:gd name="connsiteX16" fmla="*/ 1849145 w 7418141"/>
                <a:gd name="connsiteY16" fmla="*/ 1228725 h 1600200"/>
                <a:gd name="connsiteX17" fmla="*/ 1963445 w 7418141"/>
                <a:gd name="connsiteY17" fmla="*/ 1295400 h 1600200"/>
                <a:gd name="connsiteX18" fmla="*/ 2058695 w 7418141"/>
                <a:gd name="connsiteY18" fmla="*/ 1257300 h 1600200"/>
                <a:gd name="connsiteX19" fmla="*/ 2077745 w 7418141"/>
                <a:gd name="connsiteY19" fmla="*/ 1209675 h 1600200"/>
                <a:gd name="connsiteX20" fmla="*/ 2249195 w 7418141"/>
                <a:gd name="connsiteY20" fmla="*/ 1162050 h 1600200"/>
                <a:gd name="connsiteX21" fmla="*/ 2363495 w 7418141"/>
                <a:gd name="connsiteY21" fmla="*/ 1209675 h 1600200"/>
                <a:gd name="connsiteX22" fmla="*/ 2382545 w 7418141"/>
                <a:gd name="connsiteY22" fmla="*/ 1257300 h 1600200"/>
                <a:gd name="connsiteX23" fmla="*/ 2430170 w 7418141"/>
                <a:gd name="connsiteY23" fmla="*/ 1276350 h 1600200"/>
                <a:gd name="connsiteX24" fmla="*/ 2534945 w 7418141"/>
                <a:gd name="connsiteY24" fmla="*/ 1266825 h 1600200"/>
                <a:gd name="connsiteX25" fmla="*/ 2658770 w 7418141"/>
                <a:gd name="connsiteY25" fmla="*/ 1114425 h 1600200"/>
                <a:gd name="connsiteX26" fmla="*/ 2744495 w 7418141"/>
                <a:gd name="connsiteY26" fmla="*/ 1076325 h 1600200"/>
                <a:gd name="connsiteX27" fmla="*/ 2801645 w 7418141"/>
                <a:gd name="connsiteY27" fmla="*/ 1143000 h 1600200"/>
                <a:gd name="connsiteX28" fmla="*/ 2820695 w 7418141"/>
                <a:gd name="connsiteY28" fmla="*/ 1181100 h 1600200"/>
                <a:gd name="connsiteX29" fmla="*/ 2896895 w 7418141"/>
                <a:gd name="connsiteY29" fmla="*/ 1209675 h 1600200"/>
                <a:gd name="connsiteX30" fmla="*/ 2868320 w 7418141"/>
                <a:gd name="connsiteY30" fmla="*/ 1381125 h 1600200"/>
                <a:gd name="connsiteX31" fmla="*/ 2849270 w 7418141"/>
                <a:gd name="connsiteY31" fmla="*/ 1514475 h 1600200"/>
                <a:gd name="connsiteX32" fmla="*/ 2887370 w 7418141"/>
                <a:gd name="connsiteY32" fmla="*/ 1504950 h 1600200"/>
                <a:gd name="connsiteX33" fmla="*/ 2973095 w 7418141"/>
                <a:gd name="connsiteY33" fmla="*/ 1371600 h 1600200"/>
                <a:gd name="connsiteX34" fmla="*/ 3049295 w 7418141"/>
                <a:gd name="connsiteY34" fmla="*/ 1257300 h 1600200"/>
                <a:gd name="connsiteX35" fmla="*/ 3087395 w 7418141"/>
                <a:gd name="connsiteY35" fmla="*/ 1219200 h 1600200"/>
                <a:gd name="connsiteX36" fmla="*/ 3125495 w 7418141"/>
                <a:gd name="connsiteY36" fmla="*/ 1209675 h 1600200"/>
                <a:gd name="connsiteX37" fmla="*/ 3211220 w 7418141"/>
                <a:gd name="connsiteY37" fmla="*/ 1266825 h 1600200"/>
                <a:gd name="connsiteX38" fmla="*/ 3354095 w 7418141"/>
                <a:gd name="connsiteY38" fmla="*/ 1457325 h 1600200"/>
                <a:gd name="connsiteX39" fmla="*/ 3411245 w 7418141"/>
                <a:gd name="connsiteY39" fmla="*/ 1390650 h 1600200"/>
                <a:gd name="connsiteX40" fmla="*/ 3430295 w 7418141"/>
                <a:gd name="connsiteY40" fmla="*/ 1295400 h 1600200"/>
                <a:gd name="connsiteX41" fmla="*/ 3496970 w 7418141"/>
                <a:gd name="connsiteY41" fmla="*/ 1181100 h 1600200"/>
                <a:gd name="connsiteX42" fmla="*/ 3516020 w 7418141"/>
                <a:gd name="connsiteY42" fmla="*/ 1152525 h 1600200"/>
                <a:gd name="connsiteX43" fmla="*/ 3554120 w 7418141"/>
                <a:gd name="connsiteY43" fmla="*/ 1143000 h 1600200"/>
                <a:gd name="connsiteX44" fmla="*/ 3630320 w 7418141"/>
                <a:gd name="connsiteY44" fmla="*/ 1181100 h 1600200"/>
                <a:gd name="connsiteX45" fmla="*/ 3677945 w 7418141"/>
                <a:gd name="connsiteY45" fmla="*/ 1247775 h 1600200"/>
                <a:gd name="connsiteX46" fmla="*/ 3716045 w 7418141"/>
                <a:gd name="connsiteY46" fmla="*/ 1295400 h 1600200"/>
                <a:gd name="connsiteX47" fmla="*/ 3725570 w 7418141"/>
                <a:gd name="connsiteY47" fmla="*/ 1390650 h 1600200"/>
                <a:gd name="connsiteX48" fmla="*/ 3696995 w 7418141"/>
                <a:gd name="connsiteY48" fmla="*/ 1447800 h 1600200"/>
                <a:gd name="connsiteX49" fmla="*/ 3792245 w 7418141"/>
                <a:gd name="connsiteY49" fmla="*/ 1543050 h 1600200"/>
                <a:gd name="connsiteX50" fmla="*/ 3877970 w 7418141"/>
                <a:gd name="connsiteY50" fmla="*/ 1533525 h 1600200"/>
                <a:gd name="connsiteX51" fmla="*/ 4020845 w 7418141"/>
                <a:gd name="connsiteY51" fmla="*/ 1485900 h 1600200"/>
                <a:gd name="connsiteX52" fmla="*/ 4135145 w 7418141"/>
                <a:gd name="connsiteY52" fmla="*/ 1466850 h 1600200"/>
                <a:gd name="connsiteX53" fmla="*/ 4278020 w 7418141"/>
                <a:gd name="connsiteY53" fmla="*/ 1543050 h 1600200"/>
                <a:gd name="connsiteX54" fmla="*/ 4478045 w 7418141"/>
                <a:gd name="connsiteY54" fmla="*/ 1600200 h 1600200"/>
                <a:gd name="connsiteX55" fmla="*/ 4839995 w 7418141"/>
                <a:gd name="connsiteY55" fmla="*/ 1485900 h 1600200"/>
                <a:gd name="connsiteX56" fmla="*/ 5125745 w 7418141"/>
                <a:gd name="connsiteY56" fmla="*/ 1314450 h 1600200"/>
                <a:gd name="connsiteX57" fmla="*/ 5421020 w 7418141"/>
                <a:gd name="connsiteY57" fmla="*/ 1143000 h 1600200"/>
                <a:gd name="connsiteX58" fmla="*/ 5554370 w 7418141"/>
                <a:gd name="connsiteY58" fmla="*/ 1019175 h 1600200"/>
                <a:gd name="connsiteX59" fmla="*/ 6176549 w 7418141"/>
                <a:gd name="connsiteY59" fmla="*/ 1143000 h 1600200"/>
                <a:gd name="connsiteX60" fmla="*/ 7023736 w 7418141"/>
                <a:gd name="connsiteY60" fmla="*/ 1138678 h 1600200"/>
                <a:gd name="connsiteX61" fmla="*/ 7418141 w 7418141"/>
                <a:gd name="connsiteY61" fmla="*/ 1905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18141" h="1600200">
                  <a:moveTo>
                    <a:pt x="36341" y="0"/>
                  </a:moveTo>
                  <a:cubicBezTo>
                    <a:pt x="43600" y="80963"/>
                    <a:pt x="0" y="133009"/>
                    <a:pt x="406799" y="600075"/>
                  </a:cubicBezTo>
                  <a:cubicBezTo>
                    <a:pt x="498358" y="724767"/>
                    <a:pt x="724596" y="778316"/>
                    <a:pt x="817349" y="900553"/>
                  </a:cubicBezTo>
                  <a:cubicBezTo>
                    <a:pt x="831636" y="973578"/>
                    <a:pt x="937574" y="1254992"/>
                    <a:pt x="963320" y="1333500"/>
                  </a:cubicBezTo>
                  <a:lnTo>
                    <a:pt x="1049045" y="1371600"/>
                  </a:lnTo>
                  <a:cubicBezTo>
                    <a:pt x="1106195" y="1365250"/>
                    <a:pt x="1164306" y="1364765"/>
                    <a:pt x="1220495" y="1352550"/>
                  </a:cubicBezTo>
                  <a:cubicBezTo>
                    <a:pt x="1238586" y="1348617"/>
                    <a:pt x="1259343" y="1340275"/>
                    <a:pt x="1268120" y="1323975"/>
                  </a:cubicBezTo>
                  <a:cubicBezTo>
                    <a:pt x="1283471" y="1295466"/>
                    <a:pt x="1280820" y="1260475"/>
                    <a:pt x="1287170" y="1228725"/>
                  </a:cubicBezTo>
                  <a:lnTo>
                    <a:pt x="1353845" y="1247775"/>
                  </a:lnTo>
                  <a:cubicBezTo>
                    <a:pt x="1363462" y="1250660"/>
                    <a:pt x="1373019" y="1260825"/>
                    <a:pt x="1382420" y="1257300"/>
                  </a:cubicBezTo>
                  <a:cubicBezTo>
                    <a:pt x="1401455" y="1250162"/>
                    <a:pt x="1413129" y="1230477"/>
                    <a:pt x="1430045" y="1219200"/>
                  </a:cubicBezTo>
                  <a:cubicBezTo>
                    <a:pt x="1441859" y="1211324"/>
                    <a:pt x="1457057" y="1209020"/>
                    <a:pt x="1468145" y="1200150"/>
                  </a:cubicBezTo>
                  <a:cubicBezTo>
                    <a:pt x="1631257" y="1069661"/>
                    <a:pt x="1461293" y="1185668"/>
                    <a:pt x="1553870" y="1123950"/>
                  </a:cubicBezTo>
                  <a:cubicBezTo>
                    <a:pt x="1576095" y="1092200"/>
                    <a:pt x="1584923" y="1043967"/>
                    <a:pt x="1620545" y="1028700"/>
                  </a:cubicBezTo>
                  <a:cubicBezTo>
                    <a:pt x="1644073" y="1018617"/>
                    <a:pt x="1666742" y="1051441"/>
                    <a:pt x="1687220" y="1066800"/>
                  </a:cubicBezTo>
                  <a:cubicBezTo>
                    <a:pt x="1730475" y="1099241"/>
                    <a:pt x="1772813" y="1133343"/>
                    <a:pt x="1811045" y="1171575"/>
                  </a:cubicBezTo>
                  <a:cubicBezTo>
                    <a:pt x="1827234" y="1187764"/>
                    <a:pt x="1832956" y="1212536"/>
                    <a:pt x="1849145" y="1228725"/>
                  </a:cubicBezTo>
                  <a:cubicBezTo>
                    <a:pt x="1906927" y="1286507"/>
                    <a:pt x="1906455" y="1281152"/>
                    <a:pt x="1963445" y="1295400"/>
                  </a:cubicBezTo>
                  <a:cubicBezTo>
                    <a:pt x="1995195" y="1282700"/>
                    <a:pt x="2031338" y="1277817"/>
                    <a:pt x="2058695" y="1257300"/>
                  </a:cubicBezTo>
                  <a:cubicBezTo>
                    <a:pt x="2072373" y="1247041"/>
                    <a:pt x="2063687" y="1219407"/>
                    <a:pt x="2077745" y="1209675"/>
                  </a:cubicBezTo>
                  <a:cubicBezTo>
                    <a:pt x="2128323" y="1174659"/>
                    <a:pt x="2191219" y="1170332"/>
                    <a:pt x="2249195" y="1162050"/>
                  </a:cubicBezTo>
                  <a:cubicBezTo>
                    <a:pt x="2287295" y="1177925"/>
                    <a:pt x="2329908" y="1185684"/>
                    <a:pt x="2363495" y="1209675"/>
                  </a:cubicBezTo>
                  <a:cubicBezTo>
                    <a:pt x="2377408" y="1219613"/>
                    <a:pt x="2370455" y="1245210"/>
                    <a:pt x="2382545" y="1257300"/>
                  </a:cubicBezTo>
                  <a:cubicBezTo>
                    <a:pt x="2394635" y="1269390"/>
                    <a:pt x="2414295" y="1270000"/>
                    <a:pt x="2430170" y="1276350"/>
                  </a:cubicBezTo>
                  <a:cubicBezTo>
                    <a:pt x="2465095" y="1273175"/>
                    <a:pt x="2503252" y="1281838"/>
                    <a:pt x="2534945" y="1266825"/>
                  </a:cubicBezTo>
                  <a:cubicBezTo>
                    <a:pt x="2653542" y="1210648"/>
                    <a:pt x="2574415" y="1186729"/>
                    <a:pt x="2658770" y="1114425"/>
                  </a:cubicBezTo>
                  <a:cubicBezTo>
                    <a:pt x="2682512" y="1094075"/>
                    <a:pt x="2715920" y="1089025"/>
                    <a:pt x="2744495" y="1076325"/>
                  </a:cubicBezTo>
                  <a:cubicBezTo>
                    <a:pt x="2763545" y="1098550"/>
                    <a:pt x="2784428" y="1119327"/>
                    <a:pt x="2801645" y="1143000"/>
                  </a:cubicBezTo>
                  <a:cubicBezTo>
                    <a:pt x="2809996" y="1154483"/>
                    <a:pt x="2809063" y="1172957"/>
                    <a:pt x="2820695" y="1181100"/>
                  </a:cubicBezTo>
                  <a:cubicBezTo>
                    <a:pt x="2842918" y="1196656"/>
                    <a:pt x="2871495" y="1200150"/>
                    <a:pt x="2896895" y="1209675"/>
                  </a:cubicBezTo>
                  <a:cubicBezTo>
                    <a:pt x="2887370" y="1266825"/>
                    <a:pt x="2894231" y="1329303"/>
                    <a:pt x="2868320" y="1381125"/>
                  </a:cubicBezTo>
                  <a:cubicBezTo>
                    <a:pt x="2797492" y="1522781"/>
                    <a:pt x="2682594" y="1440397"/>
                    <a:pt x="2849270" y="1514475"/>
                  </a:cubicBezTo>
                  <a:cubicBezTo>
                    <a:pt x="2861970" y="1511300"/>
                    <a:pt x="2877684" y="1513756"/>
                    <a:pt x="2887370" y="1504950"/>
                  </a:cubicBezTo>
                  <a:cubicBezTo>
                    <a:pt x="2980536" y="1420253"/>
                    <a:pt x="2933046" y="1445976"/>
                    <a:pt x="2973095" y="1371600"/>
                  </a:cubicBezTo>
                  <a:cubicBezTo>
                    <a:pt x="2985540" y="1348488"/>
                    <a:pt x="3025853" y="1284091"/>
                    <a:pt x="3049295" y="1257300"/>
                  </a:cubicBezTo>
                  <a:cubicBezTo>
                    <a:pt x="3061122" y="1243783"/>
                    <a:pt x="3072165" y="1228719"/>
                    <a:pt x="3087395" y="1219200"/>
                  </a:cubicBezTo>
                  <a:cubicBezTo>
                    <a:pt x="3098496" y="1212262"/>
                    <a:pt x="3112795" y="1212850"/>
                    <a:pt x="3125495" y="1209675"/>
                  </a:cubicBezTo>
                  <a:cubicBezTo>
                    <a:pt x="3154070" y="1228725"/>
                    <a:pt x="3188605" y="1240979"/>
                    <a:pt x="3211220" y="1266825"/>
                  </a:cubicBezTo>
                  <a:cubicBezTo>
                    <a:pt x="3422357" y="1508125"/>
                    <a:pt x="3253289" y="1390121"/>
                    <a:pt x="3354095" y="1457325"/>
                  </a:cubicBezTo>
                  <a:cubicBezTo>
                    <a:pt x="3364886" y="1446534"/>
                    <a:pt x="3404798" y="1411604"/>
                    <a:pt x="3411245" y="1390650"/>
                  </a:cubicBezTo>
                  <a:cubicBezTo>
                    <a:pt x="3420767" y="1359703"/>
                    <a:pt x="3418035" y="1325368"/>
                    <a:pt x="3430295" y="1295400"/>
                  </a:cubicBezTo>
                  <a:cubicBezTo>
                    <a:pt x="3446996" y="1254576"/>
                    <a:pt x="3474276" y="1218923"/>
                    <a:pt x="3496970" y="1181100"/>
                  </a:cubicBezTo>
                  <a:cubicBezTo>
                    <a:pt x="3502860" y="1171284"/>
                    <a:pt x="3506495" y="1158875"/>
                    <a:pt x="3516020" y="1152525"/>
                  </a:cubicBezTo>
                  <a:cubicBezTo>
                    <a:pt x="3526912" y="1145263"/>
                    <a:pt x="3541420" y="1146175"/>
                    <a:pt x="3554120" y="1143000"/>
                  </a:cubicBezTo>
                  <a:cubicBezTo>
                    <a:pt x="3579520" y="1155700"/>
                    <a:pt x="3608641" y="1162756"/>
                    <a:pt x="3630320" y="1181100"/>
                  </a:cubicBezTo>
                  <a:cubicBezTo>
                    <a:pt x="3651170" y="1198742"/>
                    <a:pt x="3661558" y="1225925"/>
                    <a:pt x="3677945" y="1247775"/>
                  </a:cubicBezTo>
                  <a:cubicBezTo>
                    <a:pt x="3690143" y="1264039"/>
                    <a:pt x="3703345" y="1279525"/>
                    <a:pt x="3716045" y="1295400"/>
                  </a:cubicBezTo>
                  <a:cubicBezTo>
                    <a:pt x="3719220" y="1327150"/>
                    <a:pt x="3729528" y="1358988"/>
                    <a:pt x="3725570" y="1390650"/>
                  </a:cubicBezTo>
                  <a:cubicBezTo>
                    <a:pt x="3722928" y="1411784"/>
                    <a:pt x="3692818" y="1426915"/>
                    <a:pt x="3696995" y="1447800"/>
                  </a:cubicBezTo>
                  <a:cubicBezTo>
                    <a:pt x="3713945" y="1532552"/>
                    <a:pt x="3738919" y="1529718"/>
                    <a:pt x="3792245" y="1543050"/>
                  </a:cubicBezTo>
                  <a:cubicBezTo>
                    <a:pt x="3820820" y="1539875"/>
                    <a:pt x="3850078" y="1540498"/>
                    <a:pt x="3877970" y="1533525"/>
                  </a:cubicBezTo>
                  <a:cubicBezTo>
                    <a:pt x="3926672" y="1521349"/>
                    <a:pt x="3971327" y="1494153"/>
                    <a:pt x="4020845" y="1485900"/>
                  </a:cubicBezTo>
                  <a:lnTo>
                    <a:pt x="4135145" y="1466850"/>
                  </a:lnTo>
                  <a:cubicBezTo>
                    <a:pt x="4248833" y="1504746"/>
                    <a:pt x="4134614" y="1461104"/>
                    <a:pt x="4278020" y="1543050"/>
                  </a:cubicBezTo>
                  <a:cubicBezTo>
                    <a:pt x="4322934" y="1568715"/>
                    <a:pt x="4466258" y="1597253"/>
                    <a:pt x="4478045" y="1600200"/>
                  </a:cubicBezTo>
                  <a:cubicBezTo>
                    <a:pt x="4634748" y="1567210"/>
                    <a:pt x="4695981" y="1566280"/>
                    <a:pt x="4839995" y="1485900"/>
                  </a:cubicBezTo>
                  <a:cubicBezTo>
                    <a:pt x="5203727" y="1282887"/>
                    <a:pt x="4955747" y="1371116"/>
                    <a:pt x="5125745" y="1314450"/>
                  </a:cubicBezTo>
                  <a:cubicBezTo>
                    <a:pt x="5495764" y="970860"/>
                    <a:pt x="5019627" y="1376067"/>
                    <a:pt x="5421020" y="1143000"/>
                  </a:cubicBezTo>
                  <a:cubicBezTo>
                    <a:pt x="5473477" y="1112541"/>
                    <a:pt x="5505313" y="1054852"/>
                    <a:pt x="5554370" y="1019175"/>
                  </a:cubicBezTo>
                  <a:cubicBezTo>
                    <a:pt x="5680425" y="927499"/>
                    <a:pt x="6176549" y="1143000"/>
                    <a:pt x="6176549" y="1143000"/>
                  </a:cubicBezTo>
                  <a:cubicBezTo>
                    <a:pt x="6241268" y="1099417"/>
                    <a:pt x="6816804" y="1326003"/>
                    <a:pt x="7023736" y="1138678"/>
                  </a:cubicBezTo>
                  <a:lnTo>
                    <a:pt x="7418141" y="1905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Freeform 24"/>
          <p:cNvSpPr/>
          <p:nvPr/>
        </p:nvSpPr>
        <p:spPr>
          <a:xfrm>
            <a:off x="3664009" y="1733550"/>
            <a:ext cx="441266" cy="189184"/>
          </a:xfrm>
          <a:custGeom>
            <a:avLst/>
            <a:gdLst>
              <a:gd name="connsiteX0" fmla="*/ 22166 w 441266"/>
              <a:gd name="connsiteY0" fmla="*/ 0 h 189184"/>
              <a:gd name="connsiteX1" fmla="*/ 269816 w 441266"/>
              <a:gd name="connsiteY1" fmla="*/ 47625 h 189184"/>
              <a:gd name="connsiteX2" fmla="*/ 317441 w 441266"/>
              <a:gd name="connsiteY2" fmla="*/ 95250 h 189184"/>
              <a:gd name="connsiteX3" fmla="*/ 374591 w 441266"/>
              <a:gd name="connsiteY3" fmla="*/ 104775 h 189184"/>
              <a:gd name="connsiteX4" fmla="*/ 441266 w 441266"/>
              <a:gd name="connsiteY4" fmla="*/ 85725 h 189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66" h="189184">
                <a:moveTo>
                  <a:pt x="22166" y="0"/>
                </a:moveTo>
                <a:cubicBezTo>
                  <a:pt x="295432" y="189184"/>
                  <a:pt x="0" y="32635"/>
                  <a:pt x="269816" y="47625"/>
                </a:cubicBezTo>
                <a:cubicBezTo>
                  <a:pt x="292232" y="48870"/>
                  <a:pt x="297732" y="84499"/>
                  <a:pt x="317441" y="95250"/>
                </a:cubicBezTo>
                <a:cubicBezTo>
                  <a:pt x="334396" y="104498"/>
                  <a:pt x="355541" y="101600"/>
                  <a:pt x="374591" y="104775"/>
                </a:cubicBezTo>
                <a:cubicBezTo>
                  <a:pt x="429178" y="93858"/>
                  <a:pt x="407736" y="102490"/>
                  <a:pt x="441266" y="857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53"/>
          <p:cNvGrpSpPr/>
          <p:nvPr/>
        </p:nvGrpSpPr>
        <p:grpSpPr>
          <a:xfrm>
            <a:off x="2066925" y="933450"/>
            <a:ext cx="6391275" cy="5934075"/>
            <a:chOff x="2066925" y="933450"/>
            <a:chExt cx="6391275" cy="5934075"/>
          </a:xfrm>
        </p:grpSpPr>
        <p:sp>
          <p:nvSpPr>
            <p:cNvPr id="23" name="Freeform 22"/>
            <p:cNvSpPr/>
            <p:nvPr/>
          </p:nvSpPr>
          <p:spPr>
            <a:xfrm>
              <a:off x="2085975" y="1076325"/>
              <a:ext cx="1628775" cy="704850"/>
            </a:xfrm>
            <a:custGeom>
              <a:avLst/>
              <a:gdLst>
                <a:gd name="connsiteX0" fmla="*/ 0 w 1628775"/>
                <a:gd name="connsiteY0" fmla="*/ 457200 h 704850"/>
                <a:gd name="connsiteX1" fmla="*/ 219075 w 1628775"/>
                <a:gd name="connsiteY1" fmla="*/ 514350 h 704850"/>
                <a:gd name="connsiteX2" fmla="*/ 238125 w 1628775"/>
                <a:gd name="connsiteY2" fmla="*/ 542925 h 704850"/>
                <a:gd name="connsiteX3" fmla="*/ 257175 w 1628775"/>
                <a:gd name="connsiteY3" fmla="*/ 609600 h 704850"/>
                <a:gd name="connsiteX4" fmla="*/ 266700 w 1628775"/>
                <a:gd name="connsiteY4" fmla="*/ 657225 h 704850"/>
                <a:gd name="connsiteX5" fmla="*/ 390525 w 1628775"/>
                <a:gd name="connsiteY5" fmla="*/ 704850 h 704850"/>
                <a:gd name="connsiteX6" fmla="*/ 476250 w 1628775"/>
                <a:gd name="connsiteY6" fmla="*/ 619125 h 704850"/>
                <a:gd name="connsiteX7" fmla="*/ 590550 w 1628775"/>
                <a:gd name="connsiteY7" fmla="*/ 638175 h 704850"/>
                <a:gd name="connsiteX8" fmla="*/ 657225 w 1628775"/>
                <a:gd name="connsiteY8" fmla="*/ 647700 h 704850"/>
                <a:gd name="connsiteX9" fmla="*/ 714375 w 1628775"/>
                <a:gd name="connsiteY9" fmla="*/ 628650 h 704850"/>
                <a:gd name="connsiteX10" fmla="*/ 904875 w 1628775"/>
                <a:gd name="connsiteY10" fmla="*/ 609600 h 704850"/>
                <a:gd name="connsiteX11" fmla="*/ 1000125 w 1628775"/>
                <a:gd name="connsiteY11" fmla="*/ 523875 h 704850"/>
                <a:gd name="connsiteX12" fmla="*/ 942975 w 1628775"/>
                <a:gd name="connsiteY12" fmla="*/ 457200 h 704850"/>
                <a:gd name="connsiteX13" fmla="*/ 923925 w 1628775"/>
                <a:gd name="connsiteY13" fmla="*/ 419100 h 704850"/>
                <a:gd name="connsiteX14" fmla="*/ 885825 w 1628775"/>
                <a:gd name="connsiteY14" fmla="*/ 361950 h 704850"/>
                <a:gd name="connsiteX15" fmla="*/ 876300 w 1628775"/>
                <a:gd name="connsiteY15" fmla="*/ 333375 h 704850"/>
                <a:gd name="connsiteX16" fmla="*/ 857250 w 1628775"/>
                <a:gd name="connsiteY16" fmla="*/ 285750 h 704850"/>
                <a:gd name="connsiteX17" fmla="*/ 971550 w 1628775"/>
                <a:gd name="connsiteY17" fmla="*/ 247650 h 704850"/>
                <a:gd name="connsiteX18" fmla="*/ 1000125 w 1628775"/>
                <a:gd name="connsiteY18" fmla="*/ 209550 h 704850"/>
                <a:gd name="connsiteX19" fmla="*/ 1095375 w 1628775"/>
                <a:gd name="connsiteY19" fmla="*/ 142875 h 704850"/>
                <a:gd name="connsiteX20" fmla="*/ 1104900 w 1628775"/>
                <a:gd name="connsiteY20" fmla="*/ 114300 h 704850"/>
                <a:gd name="connsiteX21" fmla="*/ 1114425 w 1628775"/>
                <a:gd name="connsiteY21" fmla="*/ 76200 h 704850"/>
                <a:gd name="connsiteX22" fmla="*/ 1162050 w 1628775"/>
                <a:gd name="connsiteY22" fmla="*/ 47625 h 704850"/>
                <a:gd name="connsiteX23" fmla="*/ 1266825 w 1628775"/>
                <a:gd name="connsiteY23" fmla="*/ 0 h 704850"/>
                <a:gd name="connsiteX24" fmla="*/ 1343025 w 1628775"/>
                <a:gd name="connsiteY24" fmla="*/ 9525 h 704850"/>
                <a:gd name="connsiteX25" fmla="*/ 1428750 w 1628775"/>
                <a:gd name="connsiteY25" fmla="*/ 85725 h 704850"/>
                <a:gd name="connsiteX26" fmla="*/ 1543050 w 1628775"/>
                <a:gd name="connsiteY26" fmla="*/ 123825 h 704850"/>
                <a:gd name="connsiteX27" fmla="*/ 1628775 w 1628775"/>
                <a:gd name="connsiteY27" fmla="*/ 6667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8775" h="704850">
                  <a:moveTo>
                    <a:pt x="0" y="457200"/>
                  </a:moveTo>
                  <a:cubicBezTo>
                    <a:pt x="73025" y="476250"/>
                    <a:pt x="148067" y="488787"/>
                    <a:pt x="219075" y="514350"/>
                  </a:cubicBezTo>
                  <a:cubicBezTo>
                    <a:pt x="229846" y="518228"/>
                    <a:pt x="233873" y="532296"/>
                    <a:pt x="238125" y="542925"/>
                  </a:cubicBezTo>
                  <a:cubicBezTo>
                    <a:pt x="246709" y="564386"/>
                    <a:pt x="251569" y="587176"/>
                    <a:pt x="257175" y="609600"/>
                  </a:cubicBezTo>
                  <a:cubicBezTo>
                    <a:pt x="261102" y="625306"/>
                    <a:pt x="256761" y="644446"/>
                    <a:pt x="266700" y="657225"/>
                  </a:cubicBezTo>
                  <a:cubicBezTo>
                    <a:pt x="301455" y="701911"/>
                    <a:pt x="341462" y="697841"/>
                    <a:pt x="390525" y="704850"/>
                  </a:cubicBezTo>
                  <a:cubicBezTo>
                    <a:pt x="403060" y="689181"/>
                    <a:pt x="451015" y="622094"/>
                    <a:pt x="476250" y="619125"/>
                  </a:cubicBezTo>
                  <a:cubicBezTo>
                    <a:pt x="514611" y="614612"/>
                    <a:pt x="552397" y="632151"/>
                    <a:pt x="590550" y="638175"/>
                  </a:cubicBezTo>
                  <a:cubicBezTo>
                    <a:pt x="612726" y="641676"/>
                    <a:pt x="635000" y="644525"/>
                    <a:pt x="657225" y="647700"/>
                  </a:cubicBezTo>
                  <a:cubicBezTo>
                    <a:pt x="676275" y="641350"/>
                    <a:pt x="694684" y="632588"/>
                    <a:pt x="714375" y="628650"/>
                  </a:cubicBezTo>
                  <a:cubicBezTo>
                    <a:pt x="736705" y="624184"/>
                    <a:pt x="891308" y="610833"/>
                    <a:pt x="904875" y="609600"/>
                  </a:cubicBezTo>
                  <a:cubicBezTo>
                    <a:pt x="931652" y="598124"/>
                    <a:pt x="1013123" y="580201"/>
                    <a:pt x="1000125" y="523875"/>
                  </a:cubicBezTo>
                  <a:cubicBezTo>
                    <a:pt x="993543" y="495353"/>
                    <a:pt x="960192" y="480873"/>
                    <a:pt x="942975" y="457200"/>
                  </a:cubicBezTo>
                  <a:cubicBezTo>
                    <a:pt x="934624" y="445717"/>
                    <a:pt x="931230" y="431276"/>
                    <a:pt x="923925" y="419100"/>
                  </a:cubicBezTo>
                  <a:cubicBezTo>
                    <a:pt x="912145" y="399467"/>
                    <a:pt x="896944" y="381964"/>
                    <a:pt x="885825" y="361950"/>
                  </a:cubicBezTo>
                  <a:cubicBezTo>
                    <a:pt x="880949" y="353173"/>
                    <a:pt x="879825" y="342776"/>
                    <a:pt x="876300" y="333375"/>
                  </a:cubicBezTo>
                  <a:cubicBezTo>
                    <a:pt x="870297" y="317366"/>
                    <a:pt x="863600" y="301625"/>
                    <a:pt x="857250" y="285750"/>
                  </a:cubicBezTo>
                  <a:cubicBezTo>
                    <a:pt x="895350" y="273050"/>
                    <a:pt x="936114" y="266549"/>
                    <a:pt x="971550" y="247650"/>
                  </a:cubicBezTo>
                  <a:cubicBezTo>
                    <a:pt x="985557" y="240179"/>
                    <a:pt x="988006" y="219804"/>
                    <a:pt x="1000125" y="209550"/>
                  </a:cubicBezTo>
                  <a:cubicBezTo>
                    <a:pt x="1029711" y="184516"/>
                    <a:pt x="1063625" y="165100"/>
                    <a:pt x="1095375" y="142875"/>
                  </a:cubicBezTo>
                  <a:cubicBezTo>
                    <a:pt x="1098550" y="133350"/>
                    <a:pt x="1102142" y="123954"/>
                    <a:pt x="1104900" y="114300"/>
                  </a:cubicBezTo>
                  <a:cubicBezTo>
                    <a:pt x="1108496" y="101713"/>
                    <a:pt x="1105906" y="86139"/>
                    <a:pt x="1114425" y="76200"/>
                  </a:cubicBezTo>
                  <a:cubicBezTo>
                    <a:pt x="1126473" y="62144"/>
                    <a:pt x="1146646" y="57894"/>
                    <a:pt x="1162050" y="47625"/>
                  </a:cubicBezTo>
                  <a:cubicBezTo>
                    <a:pt x="1231021" y="1644"/>
                    <a:pt x="1166861" y="28561"/>
                    <a:pt x="1266825" y="0"/>
                  </a:cubicBezTo>
                  <a:cubicBezTo>
                    <a:pt x="1292225" y="3175"/>
                    <a:pt x="1318559" y="1997"/>
                    <a:pt x="1343025" y="9525"/>
                  </a:cubicBezTo>
                  <a:cubicBezTo>
                    <a:pt x="1410795" y="30377"/>
                    <a:pt x="1376106" y="43610"/>
                    <a:pt x="1428750" y="85725"/>
                  </a:cubicBezTo>
                  <a:cubicBezTo>
                    <a:pt x="1467920" y="117061"/>
                    <a:pt x="1496858" y="116126"/>
                    <a:pt x="1543050" y="123825"/>
                  </a:cubicBezTo>
                  <a:lnTo>
                    <a:pt x="1628775" y="6667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095625" y="1381008"/>
              <a:ext cx="1876425" cy="1209792"/>
            </a:xfrm>
            <a:custGeom>
              <a:avLst/>
              <a:gdLst>
                <a:gd name="connsiteX0" fmla="*/ 0 w 1876425"/>
                <a:gd name="connsiteY0" fmla="*/ 238242 h 1209792"/>
                <a:gd name="connsiteX1" fmla="*/ 371475 w 1876425"/>
                <a:gd name="connsiteY1" fmla="*/ 9642 h 1209792"/>
                <a:gd name="connsiteX2" fmla="*/ 447675 w 1876425"/>
                <a:gd name="connsiteY2" fmla="*/ 28692 h 1209792"/>
                <a:gd name="connsiteX3" fmla="*/ 485775 w 1876425"/>
                <a:gd name="connsiteY3" fmla="*/ 76317 h 1209792"/>
                <a:gd name="connsiteX4" fmla="*/ 514350 w 1876425"/>
                <a:gd name="connsiteY4" fmla="*/ 171567 h 1209792"/>
                <a:gd name="connsiteX5" fmla="*/ 533400 w 1876425"/>
                <a:gd name="connsiteY5" fmla="*/ 257292 h 1209792"/>
                <a:gd name="connsiteX6" fmla="*/ 581025 w 1876425"/>
                <a:gd name="connsiteY6" fmla="*/ 323967 h 1209792"/>
                <a:gd name="connsiteX7" fmla="*/ 590550 w 1876425"/>
                <a:gd name="connsiteY7" fmla="*/ 352542 h 1209792"/>
                <a:gd name="connsiteX8" fmla="*/ 561975 w 1876425"/>
                <a:gd name="connsiteY8" fmla="*/ 409692 h 1209792"/>
                <a:gd name="connsiteX9" fmla="*/ 466725 w 1876425"/>
                <a:gd name="connsiteY9" fmla="*/ 543042 h 1209792"/>
                <a:gd name="connsiteX10" fmla="*/ 466725 w 1876425"/>
                <a:gd name="connsiteY10" fmla="*/ 771642 h 1209792"/>
                <a:gd name="connsiteX11" fmla="*/ 514350 w 1876425"/>
                <a:gd name="connsiteY11" fmla="*/ 857367 h 1209792"/>
                <a:gd name="connsiteX12" fmla="*/ 571500 w 1876425"/>
                <a:gd name="connsiteY12" fmla="*/ 1009767 h 1209792"/>
                <a:gd name="connsiteX13" fmla="*/ 638175 w 1876425"/>
                <a:gd name="connsiteY13" fmla="*/ 1085967 h 1209792"/>
                <a:gd name="connsiteX14" fmla="*/ 781050 w 1876425"/>
                <a:gd name="connsiteY14" fmla="*/ 1171692 h 1209792"/>
                <a:gd name="connsiteX15" fmla="*/ 866775 w 1876425"/>
                <a:gd name="connsiteY15" fmla="*/ 1200267 h 1209792"/>
                <a:gd name="connsiteX16" fmla="*/ 990600 w 1876425"/>
                <a:gd name="connsiteY16" fmla="*/ 1209792 h 1209792"/>
                <a:gd name="connsiteX17" fmla="*/ 1371600 w 1876425"/>
                <a:gd name="connsiteY17" fmla="*/ 1028817 h 1209792"/>
                <a:gd name="connsiteX18" fmla="*/ 1457325 w 1876425"/>
                <a:gd name="connsiteY18" fmla="*/ 971667 h 1209792"/>
                <a:gd name="connsiteX19" fmla="*/ 1552575 w 1876425"/>
                <a:gd name="connsiteY19" fmla="*/ 876417 h 1209792"/>
                <a:gd name="connsiteX20" fmla="*/ 1571625 w 1876425"/>
                <a:gd name="connsiteY20" fmla="*/ 828792 h 1209792"/>
                <a:gd name="connsiteX21" fmla="*/ 1781175 w 1876425"/>
                <a:gd name="connsiteY21" fmla="*/ 695442 h 1209792"/>
                <a:gd name="connsiteX22" fmla="*/ 1819275 w 1876425"/>
                <a:gd name="connsiteY22" fmla="*/ 714492 h 1209792"/>
                <a:gd name="connsiteX23" fmla="*/ 1876425 w 1876425"/>
                <a:gd name="connsiteY23" fmla="*/ 695442 h 12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425" h="1209792">
                  <a:moveTo>
                    <a:pt x="0" y="238242"/>
                  </a:moveTo>
                  <a:cubicBezTo>
                    <a:pt x="195528" y="65275"/>
                    <a:pt x="168984" y="0"/>
                    <a:pt x="371475" y="9642"/>
                  </a:cubicBezTo>
                  <a:cubicBezTo>
                    <a:pt x="397627" y="10887"/>
                    <a:pt x="422275" y="22342"/>
                    <a:pt x="447675" y="28692"/>
                  </a:cubicBezTo>
                  <a:cubicBezTo>
                    <a:pt x="460375" y="44567"/>
                    <a:pt x="477178" y="57894"/>
                    <a:pt x="485775" y="76317"/>
                  </a:cubicBezTo>
                  <a:cubicBezTo>
                    <a:pt x="499793" y="106355"/>
                    <a:pt x="505914" y="139510"/>
                    <a:pt x="514350" y="171567"/>
                  </a:cubicBezTo>
                  <a:cubicBezTo>
                    <a:pt x="521800" y="199875"/>
                    <a:pt x="521667" y="230474"/>
                    <a:pt x="533400" y="257292"/>
                  </a:cubicBezTo>
                  <a:cubicBezTo>
                    <a:pt x="544347" y="282314"/>
                    <a:pt x="565150" y="301742"/>
                    <a:pt x="581025" y="323967"/>
                  </a:cubicBezTo>
                  <a:cubicBezTo>
                    <a:pt x="584200" y="333492"/>
                    <a:pt x="592728" y="342741"/>
                    <a:pt x="590550" y="352542"/>
                  </a:cubicBezTo>
                  <a:cubicBezTo>
                    <a:pt x="585930" y="373333"/>
                    <a:pt x="573582" y="391834"/>
                    <a:pt x="561975" y="409692"/>
                  </a:cubicBezTo>
                  <a:cubicBezTo>
                    <a:pt x="532205" y="455492"/>
                    <a:pt x="498475" y="498592"/>
                    <a:pt x="466725" y="543042"/>
                  </a:cubicBezTo>
                  <a:cubicBezTo>
                    <a:pt x="439101" y="625915"/>
                    <a:pt x="436717" y="621604"/>
                    <a:pt x="466725" y="771642"/>
                  </a:cubicBezTo>
                  <a:cubicBezTo>
                    <a:pt x="473136" y="803696"/>
                    <a:pt x="499731" y="828129"/>
                    <a:pt x="514350" y="857367"/>
                  </a:cubicBezTo>
                  <a:cubicBezTo>
                    <a:pt x="545514" y="919696"/>
                    <a:pt x="486554" y="912686"/>
                    <a:pt x="571500" y="1009767"/>
                  </a:cubicBezTo>
                  <a:cubicBezTo>
                    <a:pt x="593725" y="1035167"/>
                    <a:pt x="612949" y="1063544"/>
                    <a:pt x="638175" y="1085967"/>
                  </a:cubicBezTo>
                  <a:cubicBezTo>
                    <a:pt x="747653" y="1183281"/>
                    <a:pt x="702838" y="1147627"/>
                    <a:pt x="781050" y="1171692"/>
                  </a:cubicBezTo>
                  <a:cubicBezTo>
                    <a:pt x="809839" y="1180550"/>
                    <a:pt x="837140" y="1194879"/>
                    <a:pt x="866775" y="1200267"/>
                  </a:cubicBezTo>
                  <a:cubicBezTo>
                    <a:pt x="907504" y="1207672"/>
                    <a:pt x="949325" y="1206617"/>
                    <a:pt x="990600" y="1209792"/>
                  </a:cubicBezTo>
                  <a:cubicBezTo>
                    <a:pt x="1182711" y="1154903"/>
                    <a:pt x="1151681" y="1175430"/>
                    <a:pt x="1371600" y="1028817"/>
                  </a:cubicBezTo>
                  <a:cubicBezTo>
                    <a:pt x="1400175" y="1009767"/>
                    <a:pt x="1432218" y="995100"/>
                    <a:pt x="1457325" y="971667"/>
                  </a:cubicBezTo>
                  <a:cubicBezTo>
                    <a:pt x="1583612" y="853799"/>
                    <a:pt x="1458968" y="923221"/>
                    <a:pt x="1552575" y="876417"/>
                  </a:cubicBezTo>
                  <a:cubicBezTo>
                    <a:pt x="1558925" y="860542"/>
                    <a:pt x="1558883" y="840193"/>
                    <a:pt x="1571625" y="828792"/>
                  </a:cubicBezTo>
                  <a:cubicBezTo>
                    <a:pt x="1680375" y="731489"/>
                    <a:pt x="1689584" y="732078"/>
                    <a:pt x="1781175" y="695442"/>
                  </a:cubicBezTo>
                  <a:cubicBezTo>
                    <a:pt x="1793875" y="701792"/>
                    <a:pt x="1805076" y="714492"/>
                    <a:pt x="1819275" y="714492"/>
                  </a:cubicBezTo>
                  <a:cubicBezTo>
                    <a:pt x="1839355" y="714492"/>
                    <a:pt x="1876425" y="695442"/>
                    <a:pt x="1876425" y="695442"/>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208108" y="1781175"/>
              <a:ext cx="182667" cy="657225"/>
            </a:xfrm>
            <a:custGeom>
              <a:avLst/>
              <a:gdLst>
                <a:gd name="connsiteX0" fmla="*/ 163617 w 182667"/>
                <a:gd name="connsiteY0" fmla="*/ 0 h 657225"/>
                <a:gd name="connsiteX1" fmla="*/ 58842 w 182667"/>
                <a:gd name="connsiteY1" fmla="*/ 285750 h 657225"/>
                <a:gd name="connsiteX2" fmla="*/ 49317 w 182667"/>
                <a:gd name="connsiteY2" fmla="*/ 314325 h 657225"/>
                <a:gd name="connsiteX3" fmla="*/ 39792 w 182667"/>
                <a:gd name="connsiteY3" fmla="*/ 371475 h 657225"/>
                <a:gd name="connsiteX4" fmla="*/ 163617 w 182667"/>
                <a:gd name="connsiteY4" fmla="*/ 647700 h 657225"/>
                <a:gd name="connsiteX5" fmla="*/ 182667 w 182667"/>
                <a:gd name="connsiteY5" fmla="*/ 657225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7" h="657225">
                  <a:moveTo>
                    <a:pt x="163617" y="0"/>
                  </a:moveTo>
                  <a:cubicBezTo>
                    <a:pt x="128692" y="95250"/>
                    <a:pt x="93512" y="190407"/>
                    <a:pt x="58842" y="285750"/>
                  </a:cubicBezTo>
                  <a:cubicBezTo>
                    <a:pt x="55411" y="295186"/>
                    <a:pt x="51495" y="304524"/>
                    <a:pt x="49317" y="314325"/>
                  </a:cubicBezTo>
                  <a:cubicBezTo>
                    <a:pt x="45127" y="333178"/>
                    <a:pt x="42967" y="352425"/>
                    <a:pt x="39792" y="371475"/>
                  </a:cubicBezTo>
                  <a:cubicBezTo>
                    <a:pt x="62029" y="616079"/>
                    <a:pt x="0" y="547013"/>
                    <a:pt x="163617" y="647700"/>
                  </a:cubicBezTo>
                  <a:cubicBezTo>
                    <a:pt x="169663" y="651421"/>
                    <a:pt x="176317" y="654050"/>
                    <a:pt x="182667" y="65722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038725" y="2647950"/>
              <a:ext cx="327731" cy="1333500"/>
            </a:xfrm>
            <a:custGeom>
              <a:avLst/>
              <a:gdLst>
                <a:gd name="connsiteX0" fmla="*/ 276225 w 327731"/>
                <a:gd name="connsiteY0" fmla="*/ 0 h 1333500"/>
                <a:gd name="connsiteX1" fmla="*/ 247650 w 327731"/>
                <a:gd name="connsiteY1" fmla="*/ 314325 h 1333500"/>
                <a:gd name="connsiteX2" fmla="*/ 133350 w 327731"/>
                <a:gd name="connsiteY2" fmla="*/ 628650 h 1333500"/>
                <a:gd name="connsiteX3" fmla="*/ 95250 w 327731"/>
                <a:gd name="connsiteY3" fmla="*/ 733425 h 1333500"/>
                <a:gd name="connsiteX4" fmla="*/ 9525 w 327731"/>
                <a:gd name="connsiteY4" fmla="*/ 952500 h 1333500"/>
                <a:gd name="connsiteX5" fmla="*/ 19050 w 327731"/>
                <a:gd name="connsiteY5" fmla="*/ 1314450 h 1333500"/>
                <a:gd name="connsiteX6" fmla="*/ 0 w 327731"/>
                <a:gd name="connsiteY6"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731" h="1333500">
                  <a:moveTo>
                    <a:pt x="276225" y="0"/>
                  </a:moveTo>
                  <a:cubicBezTo>
                    <a:pt x="327731" y="128765"/>
                    <a:pt x="304001" y="45094"/>
                    <a:pt x="247650" y="314325"/>
                  </a:cubicBezTo>
                  <a:cubicBezTo>
                    <a:pt x="214393" y="473217"/>
                    <a:pt x="202976" y="468510"/>
                    <a:pt x="133350" y="628650"/>
                  </a:cubicBezTo>
                  <a:cubicBezTo>
                    <a:pt x="100091" y="705146"/>
                    <a:pt x="127636" y="648044"/>
                    <a:pt x="95250" y="733425"/>
                  </a:cubicBezTo>
                  <a:cubicBezTo>
                    <a:pt x="67439" y="806744"/>
                    <a:pt x="38100" y="879475"/>
                    <a:pt x="9525" y="952500"/>
                  </a:cubicBezTo>
                  <a:cubicBezTo>
                    <a:pt x="23672" y="1089254"/>
                    <a:pt x="63695" y="1191675"/>
                    <a:pt x="19050" y="1314450"/>
                  </a:cubicBezTo>
                  <a:cubicBezTo>
                    <a:pt x="15981" y="1322890"/>
                    <a:pt x="6350" y="1327150"/>
                    <a:pt x="0" y="13335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064000" y="3485474"/>
              <a:ext cx="1551971" cy="2029501"/>
            </a:xfrm>
            <a:custGeom>
              <a:avLst/>
              <a:gdLst>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476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00200 w 1605946"/>
                <a:gd name="connsiteY0" fmla="*/ 10201 h 2029501"/>
                <a:gd name="connsiteX1" fmla="*/ 1200150 w 1605946"/>
                <a:gd name="connsiteY1" fmla="*/ 362626 h 2029501"/>
                <a:gd name="connsiteX2" fmla="*/ 1085850 w 1605946"/>
                <a:gd name="connsiteY2" fmla="*/ 448351 h 2029501"/>
                <a:gd name="connsiteX3" fmla="*/ 800100 w 1605946"/>
                <a:gd name="connsiteY3" fmla="*/ 696001 h 2029501"/>
                <a:gd name="connsiteX4" fmla="*/ 609600 w 1605946"/>
                <a:gd name="connsiteY4" fmla="*/ 781726 h 2029501"/>
                <a:gd name="connsiteX5" fmla="*/ 495300 w 1605946"/>
                <a:gd name="connsiteY5" fmla="*/ 838876 h 2029501"/>
                <a:gd name="connsiteX6" fmla="*/ 457200 w 1605946"/>
                <a:gd name="connsiteY6" fmla="*/ 876976 h 2029501"/>
                <a:gd name="connsiteX7" fmla="*/ 285750 w 1605946"/>
                <a:gd name="connsiteY7" fmla="*/ 943651 h 2029501"/>
                <a:gd name="connsiteX8" fmla="*/ 171450 w 1605946"/>
                <a:gd name="connsiteY8" fmla="*/ 934126 h 2029501"/>
                <a:gd name="connsiteX9" fmla="*/ 133350 w 1605946"/>
                <a:gd name="connsiteY9" fmla="*/ 1057951 h 2029501"/>
                <a:gd name="connsiteX10" fmla="*/ 0 w 1605946"/>
                <a:gd name="connsiteY10" fmla="*/ 1267501 h 2029501"/>
                <a:gd name="connsiteX11" fmla="*/ 28575 w 1605946"/>
                <a:gd name="connsiteY11" fmla="*/ 1362751 h 2029501"/>
                <a:gd name="connsiteX12" fmla="*/ 200025 w 1605946"/>
                <a:gd name="connsiteY12" fmla="*/ 1410376 h 2029501"/>
                <a:gd name="connsiteX13" fmla="*/ 76200 w 1605946"/>
                <a:gd name="connsiteY13" fmla="*/ 1496101 h 2029501"/>
                <a:gd name="connsiteX14" fmla="*/ 47625 w 1605946"/>
                <a:gd name="connsiteY14" fmla="*/ 1905676 h 2029501"/>
                <a:gd name="connsiteX15" fmla="*/ 76200 w 1605946"/>
                <a:gd name="connsiteY15" fmla="*/ 2000926 h 2029501"/>
                <a:gd name="connsiteX16" fmla="*/ 85725 w 1605946"/>
                <a:gd name="connsiteY16" fmla="*/ 2029501 h 2029501"/>
                <a:gd name="connsiteX0" fmla="*/ 1624012 w 1629758"/>
                <a:gd name="connsiteY0" fmla="*/ 10201 h 2029501"/>
                <a:gd name="connsiteX1" fmla="*/ 1223962 w 1629758"/>
                <a:gd name="connsiteY1" fmla="*/ 362626 h 2029501"/>
                <a:gd name="connsiteX2" fmla="*/ 1109662 w 1629758"/>
                <a:gd name="connsiteY2" fmla="*/ 448351 h 2029501"/>
                <a:gd name="connsiteX3" fmla="*/ 823912 w 1629758"/>
                <a:gd name="connsiteY3" fmla="*/ 696001 h 2029501"/>
                <a:gd name="connsiteX4" fmla="*/ 633412 w 1629758"/>
                <a:gd name="connsiteY4" fmla="*/ 781726 h 2029501"/>
                <a:gd name="connsiteX5" fmla="*/ 519112 w 1629758"/>
                <a:gd name="connsiteY5" fmla="*/ 838876 h 2029501"/>
                <a:gd name="connsiteX6" fmla="*/ 481012 w 1629758"/>
                <a:gd name="connsiteY6" fmla="*/ 876976 h 2029501"/>
                <a:gd name="connsiteX7" fmla="*/ 309562 w 1629758"/>
                <a:gd name="connsiteY7" fmla="*/ 943651 h 2029501"/>
                <a:gd name="connsiteX8" fmla="*/ 195262 w 1629758"/>
                <a:gd name="connsiteY8" fmla="*/ 934126 h 2029501"/>
                <a:gd name="connsiteX9" fmla="*/ 157162 w 1629758"/>
                <a:gd name="connsiteY9" fmla="*/ 1057951 h 2029501"/>
                <a:gd name="connsiteX10" fmla="*/ 23812 w 1629758"/>
                <a:gd name="connsiteY10" fmla="*/ 1267501 h 2029501"/>
                <a:gd name="connsiteX11" fmla="*/ 14287 w 1629758"/>
                <a:gd name="connsiteY11" fmla="*/ 1277026 h 2029501"/>
                <a:gd name="connsiteX12" fmla="*/ 52387 w 1629758"/>
                <a:gd name="connsiteY12" fmla="*/ 1362751 h 2029501"/>
                <a:gd name="connsiteX13" fmla="*/ 223837 w 1629758"/>
                <a:gd name="connsiteY13" fmla="*/ 1410376 h 2029501"/>
                <a:gd name="connsiteX14" fmla="*/ 100012 w 1629758"/>
                <a:gd name="connsiteY14" fmla="*/ 1496101 h 2029501"/>
                <a:gd name="connsiteX15" fmla="*/ 71437 w 1629758"/>
                <a:gd name="connsiteY15" fmla="*/ 1905676 h 2029501"/>
                <a:gd name="connsiteX16" fmla="*/ 100012 w 1629758"/>
                <a:gd name="connsiteY16" fmla="*/ 2000926 h 2029501"/>
                <a:gd name="connsiteX17" fmla="*/ 109537 w 1629758"/>
                <a:gd name="connsiteY17" fmla="*/ 2029501 h 2029501"/>
                <a:gd name="connsiteX0" fmla="*/ 1617662 w 1623408"/>
                <a:gd name="connsiteY0" fmla="*/ 10201 h 2029501"/>
                <a:gd name="connsiteX1" fmla="*/ 1217612 w 1623408"/>
                <a:gd name="connsiteY1" fmla="*/ 362626 h 2029501"/>
                <a:gd name="connsiteX2" fmla="*/ 1103312 w 1623408"/>
                <a:gd name="connsiteY2" fmla="*/ 448351 h 2029501"/>
                <a:gd name="connsiteX3" fmla="*/ 817562 w 1623408"/>
                <a:gd name="connsiteY3" fmla="*/ 696001 h 2029501"/>
                <a:gd name="connsiteX4" fmla="*/ 627062 w 1623408"/>
                <a:gd name="connsiteY4" fmla="*/ 781726 h 2029501"/>
                <a:gd name="connsiteX5" fmla="*/ 512762 w 1623408"/>
                <a:gd name="connsiteY5" fmla="*/ 838876 h 2029501"/>
                <a:gd name="connsiteX6" fmla="*/ 474662 w 1623408"/>
                <a:gd name="connsiteY6" fmla="*/ 876976 h 2029501"/>
                <a:gd name="connsiteX7" fmla="*/ 303212 w 1623408"/>
                <a:gd name="connsiteY7" fmla="*/ 943651 h 2029501"/>
                <a:gd name="connsiteX8" fmla="*/ 188912 w 1623408"/>
                <a:gd name="connsiteY8" fmla="*/ 934126 h 2029501"/>
                <a:gd name="connsiteX9" fmla="*/ 150812 w 1623408"/>
                <a:gd name="connsiteY9" fmla="*/ 1057951 h 2029501"/>
                <a:gd name="connsiteX10" fmla="*/ 17462 w 1623408"/>
                <a:gd name="connsiteY10" fmla="*/ 1267501 h 2029501"/>
                <a:gd name="connsiteX11" fmla="*/ 46037 w 1623408"/>
                <a:gd name="connsiteY11" fmla="*/ 1362751 h 2029501"/>
                <a:gd name="connsiteX12" fmla="*/ 217487 w 1623408"/>
                <a:gd name="connsiteY12" fmla="*/ 1410376 h 2029501"/>
                <a:gd name="connsiteX13" fmla="*/ 93662 w 1623408"/>
                <a:gd name="connsiteY13" fmla="*/ 1496101 h 2029501"/>
                <a:gd name="connsiteX14" fmla="*/ 65087 w 1623408"/>
                <a:gd name="connsiteY14" fmla="*/ 1905676 h 2029501"/>
                <a:gd name="connsiteX15" fmla="*/ 93662 w 1623408"/>
                <a:gd name="connsiteY15" fmla="*/ 2000926 h 2029501"/>
                <a:gd name="connsiteX16" fmla="*/ 103187 w 1623408"/>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20276 w 1597647"/>
                <a:gd name="connsiteY10" fmla="*/ 1362751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91726 w 1597647"/>
                <a:gd name="connsiteY10" fmla="*/ 1410376 h 2029501"/>
                <a:gd name="connsiteX11" fmla="*/ 67901 w 1597647"/>
                <a:gd name="connsiteY11" fmla="*/ 1496101 h 2029501"/>
                <a:gd name="connsiteX12" fmla="*/ 39326 w 1597647"/>
                <a:gd name="connsiteY12" fmla="*/ 1905676 h 2029501"/>
                <a:gd name="connsiteX13" fmla="*/ 67901 w 1597647"/>
                <a:gd name="connsiteY13" fmla="*/ 2000926 h 2029501"/>
                <a:gd name="connsiteX14" fmla="*/ 77426 w 1597647"/>
                <a:gd name="connsiteY14"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172676 w 1597647"/>
                <a:gd name="connsiteY10" fmla="*/ 1257976 h 2029501"/>
                <a:gd name="connsiteX11" fmla="*/ 96476 w 1597647"/>
                <a:gd name="connsiteY11" fmla="*/ 1257976 h 2029501"/>
                <a:gd name="connsiteX12" fmla="*/ 191726 w 1597647"/>
                <a:gd name="connsiteY12" fmla="*/ 1410376 h 2029501"/>
                <a:gd name="connsiteX13" fmla="*/ 67901 w 1597647"/>
                <a:gd name="connsiteY13" fmla="*/ 1496101 h 2029501"/>
                <a:gd name="connsiteX14" fmla="*/ 39326 w 1597647"/>
                <a:gd name="connsiteY14" fmla="*/ 1905676 h 2029501"/>
                <a:gd name="connsiteX15" fmla="*/ 67901 w 1597647"/>
                <a:gd name="connsiteY15" fmla="*/ 2000926 h 2029501"/>
                <a:gd name="connsiteX16" fmla="*/ 77426 w 1597647"/>
                <a:gd name="connsiteY16"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9056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91901 w 1597647"/>
                <a:gd name="connsiteY0" fmla="*/ 10201 h 2029501"/>
                <a:gd name="connsiteX1" fmla="*/ 1191851 w 1597647"/>
                <a:gd name="connsiteY1" fmla="*/ 362626 h 2029501"/>
                <a:gd name="connsiteX2" fmla="*/ 1077551 w 1597647"/>
                <a:gd name="connsiteY2" fmla="*/ 448351 h 2029501"/>
                <a:gd name="connsiteX3" fmla="*/ 791801 w 1597647"/>
                <a:gd name="connsiteY3" fmla="*/ 696001 h 2029501"/>
                <a:gd name="connsiteX4" fmla="*/ 601301 w 1597647"/>
                <a:gd name="connsiteY4" fmla="*/ 781726 h 2029501"/>
                <a:gd name="connsiteX5" fmla="*/ 487001 w 1597647"/>
                <a:gd name="connsiteY5" fmla="*/ 838876 h 2029501"/>
                <a:gd name="connsiteX6" fmla="*/ 448901 w 1597647"/>
                <a:gd name="connsiteY6" fmla="*/ 876976 h 2029501"/>
                <a:gd name="connsiteX7" fmla="*/ 277451 w 1597647"/>
                <a:gd name="connsiteY7" fmla="*/ 943651 h 2029501"/>
                <a:gd name="connsiteX8" fmla="*/ 163151 w 1597647"/>
                <a:gd name="connsiteY8" fmla="*/ 934126 h 2029501"/>
                <a:gd name="connsiteX9" fmla="*/ 125051 w 1597647"/>
                <a:gd name="connsiteY9" fmla="*/ 1057951 h 2029501"/>
                <a:gd name="connsiteX10" fmla="*/ 96476 w 1597647"/>
                <a:gd name="connsiteY10" fmla="*/ 1257976 h 2029501"/>
                <a:gd name="connsiteX11" fmla="*/ 191726 w 1597647"/>
                <a:gd name="connsiteY11" fmla="*/ 1410376 h 2029501"/>
                <a:gd name="connsiteX12" fmla="*/ 67901 w 1597647"/>
                <a:gd name="connsiteY12" fmla="*/ 1496101 h 2029501"/>
                <a:gd name="connsiteX13" fmla="*/ 39326 w 1597647"/>
                <a:gd name="connsiteY13" fmla="*/ 1829476 h 2029501"/>
                <a:gd name="connsiteX14" fmla="*/ 67901 w 1597647"/>
                <a:gd name="connsiteY14" fmla="*/ 2000926 h 2029501"/>
                <a:gd name="connsiteX15" fmla="*/ 77426 w 1597647"/>
                <a:gd name="connsiteY15" fmla="*/ 2029501 h 2029501"/>
                <a:gd name="connsiteX0" fmla="*/ 1552575 w 1558321"/>
                <a:gd name="connsiteY0" fmla="*/ 10201 h 2029501"/>
                <a:gd name="connsiteX1" fmla="*/ 1152525 w 1558321"/>
                <a:gd name="connsiteY1" fmla="*/ 362626 h 2029501"/>
                <a:gd name="connsiteX2" fmla="*/ 1038225 w 1558321"/>
                <a:gd name="connsiteY2" fmla="*/ 448351 h 2029501"/>
                <a:gd name="connsiteX3" fmla="*/ 752475 w 1558321"/>
                <a:gd name="connsiteY3" fmla="*/ 696001 h 2029501"/>
                <a:gd name="connsiteX4" fmla="*/ 561975 w 1558321"/>
                <a:gd name="connsiteY4" fmla="*/ 781726 h 2029501"/>
                <a:gd name="connsiteX5" fmla="*/ 447675 w 1558321"/>
                <a:gd name="connsiteY5" fmla="*/ 838876 h 2029501"/>
                <a:gd name="connsiteX6" fmla="*/ 409575 w 1558321"/>
                <a:gd name="connsiteY6" fmla="*/ 876976 h 2029501"/>
                <a:gd name="connsiteX7" fmla="*/ 238125 w 1558321"/>
                <a:gd name="connsiteY7" fmla="*/ 943651 h 2029501"/>
                <a:gd name="connsiteX8" fmla="*/ 123825 w 1558321"/>
                <a:gd name="connsiteY8" fmla="*/ 934126 h 2029501"/>
                <a:gd name="connsiteX9" fmla="*/ 85725 w 1558321"/>
                <a:gd name="connsiteY9" fmla="*/ 1057951 h 2029501"/>
                <a:gd name="connsiteX10" fmla="*/ 57150 w 1558321"/>
                <a:gd name="connsiteY10" fmla="*/ 1257976 h 2029501"/>
                <a:gd name="connsiteX11" fmla="*/ 152400 w 1558321"/>
                <a:gd name="connsiteY11" fmla="*/ 1410376 h 2029501"/>
                <a:gd name="connsiteX12" fmla="*/ 28575 w 1558321"/>
                <a:gd name="connsiteY12" fmla="*/ 1496101 h 2029501"/>
                <a:gd name="connsiteX13" fmla="*/ 0 w 1558321"/>
                <a:gd name="connsiteY13" fmla="*/ 1829476 h 2029501"/>
                <a:gd name="connsiteX14" fmla="*/ 28575 w 1558321"/>
                <a:gd name="connsiteY14" fmla="*/ 2000926 h 2029501"/>
                <a:gd name="connsiteX15" fmla="*/ 38100 w 1558321"/>
                <a:gd name="connsiteY15" fmla="*/ 2029501 h 2029501"/>
                <a:gd name="connsiteX0" fmla="*/ 1544637 w 1550383"/>
                <a:gd name="connsiteY0" fmla="*/ 10201 h 2029501"/>
                <a:gd name="connsiteX1" fmla="*/ 1144587 w 1550383"/>
                <a:gd name="connsiteY1" fmla="*/ 362626 h 2029501"/>
                <a:gd name="connsiteX2" fmla="*/ 1030287 w 1550383"/>
                <a:gd name="connsiteY2" fmla="*/ 448351 h 2029501"/>
                <a:gd name="connsiteX3" fmla="*/ 744537 w 1550383"/>
                <a:gd name="connsiteY3" fmla="*/ 696001 h 2029501"/>
                <a:gd name="connsiteX4" fmla="*/ 554037 w 1550383"/>
                <a:gd name="connsiteY4" fmla="*/ 781726 h 2029501"/>
                <a:gd name="connsiteX5" fmla="*/ 439737 w 1550383"/>
                <a:gd name="connsiteY5" fmla="*/ 838876 h 2029501"/>
                <a:gd name="connsiteX6" fmla="*/ 401637 w 1550383"/>
                <a:gd name="connsiteY6" fmla="*/ 876976 h 2029501"/>
                <a:gd name="connsiteX7" fmla="*/ 230187 w 1550383"/>
                <a:gd name="connsiteY7" fmla="*/ 943651 h 2029501"/>
                <a:gd name="connsiteX8" fmla="*/ 115887 w 1550383"/>
                <a:gd name="connsiteY8" fmla="*/ 934126 h 2029501"/>
                <a:gd name="connsiteX9" fmla="*/ 77787 w 1550383"/>
                <a:gd name="connsiteY9" fmla="*/ 1057951 h 2029501"/>
                <a:gd name="connsiteX10" fmla="*/ 49212 w 1550383"/>
                <a:gd name="connsiteY10" fmla="*/ 1257976 h 2029501"/>
                <a:gd name="connsiteX11" fmla="*/ 144462 w 1550383"/>
                <a:gd name="connsiteY11" fmla="*/ 1410376 h 2029501"/>
                <a:gd name="connsiteX12" fmla="*/ 20637 w 1550383"/>
                <a:gd name="connsiteY12" fmla="*/ 1496101 h 2029501"/>
                <a:gd name="connsiteX13" fmla="*/ 20637 w 1550383"/>
                <a:gd name="connsiteY13" fmla="*/ 2000926 h 2029501"/>
                <a:gd name="connsiteX14" fmla="*/ 30162 w 1550383"/>
                <a:gd name="connsiteY14"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22225 w 1551971"/>
                <a:gd name="connsiteY14" fmla="*/ 2000926 h 2029501"/>
                <a:gd name="connsiteX15" fmla="*/ 31750 w 1551971"/>
                <a:gd name="connsiteY15" fmla="*/ 2029501 h 2029501"/>
                <a:gd name="connsiteX0" fmla="*/ 1546225 w 1551971"/>
                <a:gd name="connsiteY0" fmla="*/ 10201 h 2029501"/>
                <a:gd name="connsiteX1" fmla="*/ 1146175 w 1551971"/>
                <a:gd name="connsiteY1" fmla="*/ 362626 h 2029501"/>
                <a:gd name="connsiteX2" fmla="*/ 1031875 w 1551971"/>
                <a:gd name="connsiteY2" fmla="*/ 448351 h 2029501"/>
                <a:gd name="connsiteX3" fmla="*/ 746125 w 1551971"/>
                <a:gd name="connsiteY3" fmla="*/ 696001 h 2029501"/>
                <a:gd name="connsiteX4" fmla="*/ 555625 w 1551971"/>
                <a:gd name="connsiteY4" fmla="*/ 781726 h 2029501"/>
                <a:gd name="connsiteX5" fmla="*/ 441325 w 1551971"/>
                <a:gd name="connsiteY5" fmla="*/ 838876 h 2029501"/>
                <a:gd name="connsiteX6" fmla="*/ 403225 w 1551971"/>
                <a:gd name="connsiteY6" fmla="*/ 876976 h 2029501"/>
                <a:gd name="connsiteX7" fmla="*/ 231775 w 1551971"/>
                <a:gd name="connsiteY7" fmla="*/ 943651 h 2029501"/>
                <a:gd name="connsiteX8" fmla="*/ 117475 w 1551971"/>
                <a:gd name="connsiteY8" fmla="*/ 934126 h 2029501"/>
                <a:gd name="connsiteX9" fmla="*/ 79375 w 1551971"/>
                <a:gd name="connsiteY9" fmla="*/ 1057951 h 2029501"/>
                <a:gd name="connsiteX10" fmla="*/ 50800 w 1551971"/>
                <a:gd name="connsiteY10" fmla="*/ 1257976 h 2029501"/>
                <a:gd name="connsiteX11" fmla="*/ 146050 w 1551971"/>
                <a:gd name="connsiteY11" fmla="*/ 1410376 h 2029501"/>
                <a:gd name="connsiteX12" fmla="*/ 22225 w 1551971"/>
                <a:gd name="connsiteY12" fmla="*/ 1496101 h 2029501"/>
                <a:gd name="connsiteX13" fmla="*/ 12700 w 1551971"/>
                <a:gd name="connsiteY13" fmla="*/ 1753276 h 2029501"/>
                <a:gd name="connsiteX14" fmla="*/ 3175 w 1551971"/>
                <a:gd name="connsiteY14" fmla="*/ 1762801 h 2029501"/>
                <a:gd name="connsiteX15" fmla="*/ 22225 w 1551971"/>
                <a:gd name="connsiteY15" fmla="*/ 2000926 h 2029501"/>
                <a:gd name="connsiteX16" fmla="*/ 31750 w 1551971"/>
                <a:gd name="connsiteY16" fmla="*/ 2029501 h 20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1971" h="2029501">
                  <a:moveTo>
                    <a:pt x="1546225" y="10201"/>
                  </a:moveTo>
                  <a:cubicBezTo>
                    <a:pt x="1337927" y="129229"/>
                    <a:pt x="1551971" y="0"/>
                    <a:pt x="1146175" y="362626"/>
                  </a:cubicBezTo>
                  <a:cubicBezTo>
                    <a:pt x="1110663" y="394360"/>
                    <a:pt x="1068274" y="417639"/>
                    <a:pt x="1031875" y="448351"/>
                  </a:cubicBezTo>
                  <a:cubicBezTo>
                    <a:pt x="1026631" y="452775"/>
                    <a:pt x="805530" y="658873"/>
                    <a:pt x="746125" y="696001"/>
                  </a:cubicBezTo>
                  <a:cubicBezTo>
                    <a:pt x="540725" y="824376"/>
                    <a:pt x="681777" y="725658"/>
                    <a:pt x="555625" y="781726"/>
                  </a:cubicBezTo>
                  <a:cubicBezTo>
                    <a:pt x="516699" y="799026"/>
                    <a:pt x="471446" y="808755"/>
                    <a:pt x="441325" y="838876"/>
                  </a:cubicBezTo>
                  <a:cubicBezTo>
                    <a:pt x="428625" y="851576"/>
                    <a:pt x="418169" y="867013"/>
                    <a:pt x="403225" y="876976"/>
                  </a:cubicBezTo>
                  <a:cubicBezTo>
                    <a:pt x="345489" y="915466"/>
                    <a:pt x="298065" y="923764"/>
                    <a:pt x="231775" y="943651"/>
                  </a:cubicBezTo>
                  <a:cubicBezTo>
                    <a:pt x="193675" y="940476"/>
                    <a:pt x="148061" y="911187"/>
                    <a:pt x="117475" y="934126"/>
                  </a:cubicBezTo>
                  <a:cubicBezTo>
                    <a:pt x="82927" y="960037"/>
                    <a:pt x="99125" y="1019547"/>
                    <a:pt x="79375" y="1057951"/>
                  </a:cubicBezTo>
                  <a:cubicBezTo>
                    <a:pt x="68263" y="1111926"/>
                    <a:pt x="39688" y="1199239"/>
                    <a:pt x="50800" y="1257976"/>
                  </a:cubicBezTo>
                  <a:cubicBezTo>
                    <a:pt x="53975" y="1283376"/>
                    <a:pt x="163513" y="1370689"/>
                    <a:pt x="146050" y="1410376"/>
                  </a:cubicBezTo>
                  <a:cubicBezTo>
                    <a:pt x="156181" y="1438742"/>
                    <a:pt x="12700" y="1467526"/>
                    <a:pt x="22225" y="1496101"/>
                  </a:cubicBezTo>
                  <a:cubicBezTo>
                    <a:pt x="0" y="1553251"/>
                    <a:pt x="12700" y="1669139"/>
                    <a:pt x="12700" y="1753276"/>
                  </a:cubicBezTo>
                  <a:cubicBezTo>
                    <a:pt x="9525" y="1797726"/>
                    <a:pt x="1588" y="1721526"/>
                    <a:pt x="3175" y="1762801"/>
                  </a:cubicBezTo>
                  <a:cubicBezTo>
                    <a:pt x="4762" y="1804076"/>
                    <a:pt x="17463" y="1956476"/>
                    <a:pt x="22225" y="2000926"/>
                  </a:cubicBezTo>
                  <a:cubicBezTo>
                    <a:pt x="25178" y="2010522"/>
                    <a:pt x="31750" y="2029501"/>
                    <a:pt x="31750" y="2029501"/>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657850" y="3971925"/>
              <a:ext cx="419100" cy="1552575"/>
            </a:xfrm>
            <a:custGeom>
              <a:avLst/>
              <a:gdLst>
                <a:gd name="connsiteX0" fmla="*/ 219075 w 419100"/>
                <a:gd name="connsiteY0" fmla="*/ 1552575 h 1552575"/>
                <a:gd name="connsiteX1" fmla="*/ 180975 w 419100"/>
                <a:gd name="connsiteY1" fmla="*/ 1381125 h 1552575"/>
                <a:gd name="connsiteX2" fmla="*/ 200025 w 419100"/>
                <a:gd name="connsiteY2" fmla="*/ 1314450 h 1552575"/>
                <a:gd name="connsiteX3" fmla="*/ 180975 w 419100"/>
                <a:gd name="connsiteY3" fmla="*/ 1162050 h 1552575"/>
                <a:gd name="connsiteX4" fmla="*/ 171450 w 419100"/>
                <a:gd name="connsiteY4" fmla="*/ 1076325 h 1552575"/>
                <a:gd name="connsiteX5" fmla="*/ 219075 w 419100"/>
                <a:gd name="connsiteY5" fmla="*/ 857250 h 1552575"/>
                <a:gd name="connsiteX6" fmla="*/ 257175 w 419100"/>
                <a:gd name="connsiteY6" fmla="*/ 590550 h 1552575"/>
                <a:gd name="connsiteX7" fmla="*/ 342900 w 419100"/>
                <a:gd name="connsiteY7" fmla="*/ 381000 h 1552575"/>
                <a:gd name="connsiteX8" fmla="*/ 381000 w 419100"/>
                <a:gd name="connsiteY8" fmla="*/ 333375 h 1552575"/>
                <a:gd name="connsiteX9" fmla="*/ 419100 w 419100"/>
                <a:gd name="connsiteY9" fmla="*/ 209550 h 1552575"/>
                <a:gd name="connsiteX10" fmla="*/ 409575 w 419100"/>
                <a:gd name="connsiteY10" fmla="*/ 161925 h 1552575"/>
                <a:gd name="connsiteX11" fmla="*/ 381000 w 419100"/>
                <a:gd name="connsiteY11" fmla="*/ 114300 h 1552575"/>
                <a:gd name="connsiteX12" fmla="*/ 333375 w 419100"/>
                <a:gd name="connsiteY12" fmla="*/ 85725 h 1552575"/>
                <a:gd name="connsiteX13" fmla="*/ 257175 w 419100"/>
                <a:gd name="connsiteY13" fmla="*/ 47625 h 1552575"/>
                <a:gd name="connsiteX14" fmla="*/ 200025 w 419100"/>
                <a:gd name="connsiteY14" fmla="*/ 85725 h 1552575"/>
                <a:gd name="connsiteX15" fmla="*/ 95250 w 419100"/>
                <a:gd name="connsiteY15" fmla="*/ 152400 h 1552575"/>
                <a:gd name="connsiteX16" fmla="*/ 28575 w 419100"/>
                <a:gd name="connsiteY16" fmla="*/ 76200 h 1552575"/>
                <a:gd name="connsiteX17" fmla="*/ 19050 w 419100"/>
                <a:gd name="connsiteY17" fmla="*/ 47625 h 1552575"/>
                <a:gd name="connsiteX18" fmla="*/ 0 w 419100"/>
                <a:gd name="connsiteY18"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00" h="1552575">
                  <a:moveTo>
                    <a:pt x="219075" y="1552575"/>
                  </a:moveTo>
                  <a:cubicBezTo>
                    <a:pt x="206375" y="1495425"/>
                    <a:pt x="185644" y="1439483"/>
                    <a:pt x="180975" y="1381125"/>
                  </a:cubicBezTo>
                  <a:cubicBezTo>
                    <a:pt x="179132" y="1358084"/>
                    <a:pt x="198743" y="1337529"/>
                    <a:pt x="200025" y="1314450"/>
                  </a:cubicBezTo>
                  <a:cubicBezTo>
                    <a:pt x="204626" y="1231632"/>
                    <a:pt x="190180" y="1226484"/>
                    <a:pt x="180975" y="1162050"/>
                  </a:cubicBezTo>
                  <a:cubicBezTo>
                    <a:pt x="176909" y="1133588"/>
                    <a:pt x="174625" y="1104900"/>
                    <a:pt x="171450" y="1076325"/>
                  </a:cubicBezTo>
                  <a:cubicBezTo>
                    <a:pt x="180463" y="1037270"/>
                    <a:pt x="212236" y="905126"/>
                    <a:pt x="219075" y="857250"/>
                  </a:cubicBezTo>
                  <a:cubicBezTo>
                    <a:pt x="240555" y="706893"/>
                    <a:pt x="211577" y="772941"/>
                    <a:pt x="257175" y="590550"/>
                  </a:cubicBezTo>
                  <a:cubicBezTo>
                    <a:pt x="267984" y="547315"/>
                    <a:pt x="321605" y="418858"/>
                    <a:pt x="342900" y="381000"/>
                  </a:cubicBezTo>
                  <a:cubicBezTo>
                    <a:pt x="352867" y="363281"/>
                    <a:pt x="368300" y="349250"/>
                    <a:pt x="381000" y="333375"/>
                  </a:cubicBezTo>
                  <a:cubicBezTo>
                    <a:pt x="390385" y="308349"/>
                    <a:pt x="419100" y="244189"/>
                    <a:pt x="419100" y="209550"/>
                  </a:cubicBezTo>
                  <a:cubicBezTo>
                    <a:pt x="419100" y="193361"/>
                    <a:pt x="415588" y="176956"/>
                    <a:pt x="409575" y="161925"/>
                  </a:cubicBezTo>
                  <a:cubicBezTo>
                    <a:pt x="402699" y="144736"/>
                    <a:pt x="394091" y="127391"/>
                    <a:pt x="381000" y="114300"/>
                  </a:cubicBezTo>
                  <a:cubicBezTo>
                    <a:pt x="367909" y="101209"/>
                    <a:pt x="349675" y="94502"/>
                    <a:pt x="333375" y="85725"/>
                  </a:cubicBezTo>
                  <a:cubicBezTo>
                    <a:pt x="308371" y="72261"/>
                    <a:pt x="257175" y="47625"/>
                    <a:pt x="257175" y="47625"/>
                  </a:cubicBezTo>
                  <a:cubicBezTo>
                    <a:pt x="238125" y="60325"/>
                    <a:pt x="216849" y="70196"/>
                    <a:pt x="200025" y="85725"/>
                  </a:cubicBezTo>
                  <a:cubicBezTo>
                    <a:pt x="110623" y="168250"/>
                    <a:pt x="171565" y="171479"/>
                    <a:pt x="95250" y="152400"/>
                  </a:cubicBezTo>
                  <a:cubicBezTo>
                    <a:pt x="70278" y="127428"/>
                    <a:pt x="47956" y="107210"/>
                    <a:pt x="28575" y="76200"/>
                  </a:cubicBezTo>
                  <a:cubicBezTo>
                    <a:pt x="23254" y="67686"/>
                    <a:pt x="22575" y="57026"/>
                    <a:pt x="19050" y="47625"/>
                  </a:cubicBezTo>
                  <a:cubicBezTo>
                    <a:pt x="13047" y="31616"/>
                    <a:pt x="0" y="0"/>
                    <a:pt x="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876925" y="5524500"/>
              <a:ext cx="1714500" cy="1343025"/>
            </a:xfrm>
            <a:custGeom>
              <a:avLst/>
              <a:gdLst>
                <a:gd name="connsiteX0" fmla="*/ 0 w 1714500"/>
                <a:gd name="connsiteY0" fmla="*/ 0 h 1343025"/>
                <a:gd name="connsiteX1" fmla="*/ 180975 w 1714500"/>
                <a:gd name="connsiteY1" fmla="*/ 152400 h 1343025"/>
                <a:gd name="connsiteX2" fmla="*/ 323850 w 1714500"/>
                <a:gd name="connsiteY2" fmla="*/ 257175 h 1343025"/>
                <a:gd name="connsiteX3" fmla="*/ 361950 w 1714500"/>
                <a:gd name="connsiteY3" fmla="*/ 333375 h 1343025"/>
                <a:gd name="connsiteX4" fmla="*/ 438150 w 1714500"/>
                <a:gd name="connsiteY4" fmla="*/ 485775 h 1343025"/>
                <a:gd name="connsiteX5" fmla="*/ 466725 w 1714500"/>
                <a:gd name="connsiteY5" fmla="*/ 504825 h 1343025"/>
                <a:gd name="connsiteX6" fmla="*/ 504825 w 1714500"/>
                <a:gd name="connsiteY6" fmla="*/ 542925 h 1343025"/>
                <a:gd name="connsiteX7" fmla="*/ 542925 w 1714500"/>
                <a:gd name="connsiteY7" fmla="*/ 600075 h 1343025"/>
                <a:gd name="connsiteX8" fmla="*/ 638175 w 1714500"/>
                <a:gd name="connsiteY8" fmla="*/ 647700 h 1343025"/>
                <a:gd name="connsiteX9" fmla="*/ 695325 w 1714500"/>
                <a:gd name="connsiteY9" fmla="*/ 657225 h 1343025"/>
                <a:gd name="connsiteX10" fmla="*/ 742950 w 1714500"/>
                <a:gd name="connsiteY10" fmla="*/ 638175 h 1343025"/>
                <a:gd name="connsiteX11" fmla="*/ 781050 w 1714500"/>
                <a:gd name="connsiteY11" fmla="*/ 581025 h 1343025"/>
                <a:gd name="connsiteX12" fmla="*/ 847725 w 1714500"/>
                <a:gd name="connsiteY12" fmla="*/ 514350 h 1343025"/>
                <a:gd name="connsiteX13" fmla="*/ 981075 w 1714500"/>
                <a:gd name="connsiteY13" fmla="*/ 457200 h 1343025"/>
                <a:gd name="connsiteX14" fmla="*/ 1057275 w 1714500"/>
                <a:gd name="connsiteY14" fmla="*/ 485775 h 1343025"/>
                <a:gd name="connsiteX15" fmla="*/ 1190625 w 1714500"/>
                <a:gd name="connsiteY15" fmla="*/ 628650 h 1343025"/>
                <a:gd name="connsiteX16" fmla="*/ 1257300 w 1714500"/>
                <a:gd name="connsiteY16" fmla="*/ 723900 h 1343025"/>
                <a:gd name="connsiteX17" fmla="*/ 1304925 w 1714500"/>
                <a:gd name="connsiteY17" fmla="*/ 781050 h 1343025"/>
                <a:gd name="connsiteX18" fmla="*/ 1409700 w 1714500"/>
                <a:gd name="connsiteY18" fmla="*/ 952500 h 1343025"/>
                <a:gd name="connsiteX19" fmla="*/ 1533525 w 1714500"/>
                <a:gd name="connsiteY19" fmla="*/ 1114425 h 1343025"/>
                <a:gd name="connsiteX20" fmla="*/ 1638300 w 1714500"/>
                <a:gd name="connsiteY20" fmla="*/ 1247775 h 1343025"/>
                <a:gd name="connsiteX21" fmla="*/ 1695450 w 1714500"/>
                <a:gd name="connsiteY21" fmla="*/ 1314450 h 1343025"/>
                <a:gd name="connsiteX22" fmla="*/ 1714500 w 1714500"/>
                <a:gd name="connsiteY22"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4500" h="1343025">
                  <a:moveTo>
                    <a:pt x="0" y="0"/>
                  </a:moveTo>
                  <a:cubicBezTo>
                    <a:pt x="60325" y="50800"/>
                    <a:pt x="119215" y="103355"/>
                    <a:pt x="180975" y="152400"/>
                  </a:cubicBezTo>
                  <a:cubicBezTo>
                    <a:pt x="227224" y="189127"/>
                    <a:pt x="323850" y="257175"/>
                    <a:pt x="323850" y="257175"/>
                  </a:cubicBezTo>
                  <a:cubicBezTo>
                    <a:pt x="336550" y="282575"/>
                    <a:pt x="349941" y="307641"/>
                    <a:pt x="361950" y="333375"/>
                  </a:cubicBezTo>
                  <a:cubicBezTo>
                    <a:pt x="389378" y="392149"/>
                    <a:pt x="397741" y="430212"/>
                    <a:pt x="438150" y="485775"/>
                  </a:cubicBezTo>
                  <a:cubicBezTo>
                    <a:pt x="444883" y="495033"/>
                    <a:pt x="458033" y="497375"/>
                    <a:pt x="466725" y="504825"/>
                  </a:cubicBezTo>
                  <a:cubicBezTo>
                    <a:pt x="480362" y="516514"/>
                    <a:pt x="493605" y="528900"/>
                    <a:pt x="504825" y="542925"/>
                  </a:cubicBezTo>
                  <a:cubicBezTo>
                    <a:pt x="519128" y="560803"/>
                    <a:pt x="525984" y="584674"/>
                    <a:pt x="542925" y="600075"/>
                  </a:cubicBezTo>
                  <a:cubicBezTo>
                    <a:pt x="559455" y="615102"/>
                    <a:pt x="608404" y="641084"/>
                    <a:pt x="638175" y="647700"/>
                  </a:cubicBezTo>
                  <a:cubicBezTo>
                    <a:pt x="657028" y="651890"/>
                    <a:pt x="676275" y="654050"/>
                    <a:pt x="695325" y="657225"/>
                  </a:cubicBezTo>
                  <a:cubicBezTo>
                    <a:pt x="711200" y="650875"/>
                    <a:pt x="730171" y="649534"/>
                    <a:pt x="742950" y="638175"/>
                  </a:cubicBezTo>
                  <a:cubicBezTo>
                    <a:pt x="760062" y="622964"/>
                    <a:pt x="766261" y="598503"/>
                    <a:pt x="781050" y="581025"/>
                  </a:cubicBezTo>
                  <a:cubicBezTo>
                    <a:pt x="801353" y="557031"/>
                    <a:pt x="823731" y="534653"/>
                    <a:pt x="847725" y="514350"/>
                  </a:cubicBezTo>
                  <a:cubicBezTo>
                    <a:pt x="902894" y="467668"/>
                    <a:pt x="909840" y="475009"/>
                    <a:pt x="981075" y="457200"/>
                  </a:cubicBezTo>
                  <a:cubicBezTo>
                    <a:pt x="1006475" y="466725"/>
                    <a:pt x="1033390" y="472914"/>
                    <a:pt x="1057275" y="485775"/>
                  </a:cubicBezTo>
                  <a:cubicBezTo>
                    <a:pt x="1106958" y="512527"/>
                    <a:pt x="1165672" y="595899"/>
                    <a:pt x="1190625" y="628650"/>
                  </a:cubicBezTo>
                  <a:cubicBezTo>
                    <a:pt x="1214113" y="659478"/>
                    <a:pt x="1234047" y="692895"/>
                    <a:pt x="1257300" y="723900"/>
                  </a:cubicBezTo>
                  <a:cubicBezTo>
                    <a:pt x="1272179" y="743738"/>
                    <a:pt x="1291170" y="760417"/>
                    <a:pt x="1304925" y="781050"/>
                  </a:cubicBezTo>
                  <a:cubicBezTo>
                    <a:pt x="1444184" y="989938"/>
                    <a:pt x="1255669" y="741721"/>
                    <a:pt x="1409700" y="952500"/>
                  </a:cubicBezTo>
                  <a:cubicBezTo>
                    <a:pt x="1449790" y="1007361"/>
                    <a:pt x="1498566" y="1056160"/>
                    <a:pt x="1533525" y="1114425"/>
                  </a:cubicBezTo>
                  <a:cubicBezTo>
                    <a:pt x="1597841" y="1221618"/>
                    <a:pt x="1516613" y="1092901"/>
                    <a:pt x="1638300" y="1247775"/>
                  </a:cubicBezTo>
                  <a:cubicBezTo>
                    <a:pt x="1695167" y="1320151"/>
                    <a:pt x="1637619" y="1275896"/>
                    <a:pt x="1695450" y="1314450"/>
                  </a:cubicBezTo>
                  <a:lnTo>
                    <a:pt x="1714500" y="1343025"/>
                  </a:ln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10275" y="3828151"/>
              <a:ext cx="2447925" cy="868919"/>
            </a:xfrm>
            <a:custGeom>
              <a:avLst/>
              <a:gdLst>
                <a:gd name="connsiteX0" fmla="*/ 0 w 2447925"/>
                <a:gd name="connsiteY0" fmla="*/ 38999 h 868919"/>
                <a:gd name="connsiteX1" fmla="*/ 314325 w 2447925"/>
                <a:gd name="connsiteY1" fmla="*/ 899 h 868919"/>
                <a:gd name="connsiteX2" fmla="*/ 361950 w 2447925"/>
                <a:gd name="connsiteY2" fmla="*/ 19949 h 868919"/>
                <a:gd name="connsiteX3" fmla="*/ 438150 w 2447925"/>
                <a:gd name="connsiteY3" fmla="*/ 29474 h 868919"/>
                <a:gd name="connsiteX4" fmla="*/ 571500 w 2447925"/>
                <a:gd name="connsiteY4" fmla="*/ 48524 h 868919"/>
                <a:gd name="connsiteX5" fmla="*/ 685800 w 2447925"/>
                <a:gd name="connsiteY5" fmla="*/ 67574 h 868919"/>
                <a:gd name="connsiteX6" fmla="*/ 828675 w 2447925"/>
                <a:gd name="connsiteY6" fmla="*/ 77099 h 868919"/>
                <a:gd name="connsiteX7" fmla="*/ 942975 w 2447925"/>
                <a:gd name="connsiteY7" fmla="*/ 105674 h 868919"/>
                <a:gd name="connsiteX8" fmla="*/ 1352550 w 2447925"/>
                <a:gd name="connsiteY8" fmla="*/ 181874 h 868919"/>
                <a:gd name="connsiteX9" fmla="*/ 1514475 w 2447925"/>
                <a:gd name="connsiteY9" fmla="*/ 248549 h 868919"/>
                <a:gd name="connsiteX10" fmla="*/ 1790700 w 2447925"/>
                <a:gd name="connsiteY10" fmla="*/ 467624 h 868919"/>
                <a:gd name="connsiteX11" fmla="*/ 1914525 w 2447925"/>
                <a:gd name="connsiteY11" fmla="*/ 553349 h 868919"/>
                <a:gd name="connsiteX12" fmla="*/ 1943100 w 2447925"/>
                <a:gd name="connsiteY12" fmla="*/ 581924 h 868919"/>
                <a:gd name="connsiteX13" fmla="*/ 2133600 w 2447925"/>
                <a:gd name="connsiteY13" fmla="*/ 734324 h 868919"/>
                <a:gd name="connsiteX14" fmla="*/ 2133600 w 2447925"/>
                <a:gd name="connsiteY14" fmla="*/ 734324 h 868919"/>
                <a:gd name="connsiteX15" fmla="*/ 2286000 w 2447925"/>
                <a:gd name="connsiteY15" fmla="*/ 810524 h 868919"/>
                <a:gd name="connsiteX16" fmla="*/ 2400300 w 2447925"/>
                <a:gd name="connsiteY16" fmla="*/ 858149 h 868919"/>
                <a:gd name="connsiteX17" fmla="*/ 2428875 w 2447925"/>
                <a:gd name="connsiteY17" fmla="*/ 867674 h 868919"/>
                <a:gd name="connsiteX18" fmla="*/ 2447925 w 2447925"/>
                <a:gd name="connsiteY18" fmla="*/ 867674 h 8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47925" h="868919">
                  <a:moveTo>
                    <a:pt x="0" y="38999"/>
                  </a:moveTo>
                  <a:cubicBezTo>
                    <a:pt x="104775" y="26299"/>
                    <a:pt x="208929" y="6446"/>
                    <a:pt x="314325" y="899"/>
                  </a:cubicBezTo>
                  <a:cubicBezTo>
                    <a:pt x="331399" y="0"/>
                    <a:pt x="345290" y="16104"/>
                    <a:pt x="361950" y="19949"/>
                  </a:cubicBezTo>
                  <a:cubicBezTo>
                    <a:pt x="386892" y="25705"/>
                    <a:pt x="412787" y="26015"/>
                    <a:pt x="438150" y="29474"/>
                  </a:cubicBezTo>
                  <a:lnTo>
                    <a:pt x="571500" y="48524"/>
                  </a:lnTo>
                  <a:cubicBezTo>
                    <a:pt x="609676" y="54397"/>
                    <a:pt x="647411" y="63309"/>
                    <a:pt x="685800" y="67574"/>
                  </a:cubicBezTo>
                  <a:cubicBezTo>
                    <a:pt x="733239" y="72845"/>
                    <a:pt x="781050" y="73924"/>
                    <a:pt x="828675" y="77099"/>
                  </a:cubicBezTo>
                  <a:cubicBezTo>
                    <a:pt x="866775" y="86624"/>
                    <a:pt x="904465" y="97972"/>
                    <a:pt x="942975" y="105674"/>
                  </a:cubicBezTo>
                  <a:cubicBezTo>
                    <a:pt x="1079146" y="132908"/>
                    <a:pt x="1352550" y="181874"/>
                    <a:pt x="1352550" y="181874"/>
                  </a:cubicBezTo>
                  <a:cubicBezTo>
                    <a:pt x="1406525" y="204099"/>
                    <a:pt x="1463889" y="219424"/>
                    <a:pt x="1514475" y="248549"/>
                  </a:cubicBezTo>
                  <a:cubicBezTo>
                    <a:pt x="1614377" y="306069"/>
                    <a:pt x="1699930" y="397801"/>
                    <a:pt x="1790700" y="467624"/>
                  </a:cubicBezTo>
                  <a:cubicBezTo>
                    <a:pt x="1830491" y="498232"/>
                    <a:pt x="1874364" y="523228"/>
                    <a:pt x="1914525" y="553349"/>
                  </a:cubicBezTo>
                  <a:cubicBezTo>
                    <a:pt x="1925301" y="561431"/>
                    <a:pt x="1932715" y="573345"/>
                    <a:pt x="1943100" y="581924"/>
                  </a:cubicBezTo>
                  <a:cubicBezTo>
                    <a:pt x="2005794" y="633715"/>
                    <a:pt x="2070100" y="683524"/>
                    <a:pt x="2133600" y="734324"/>
                  </a:cubicBezTo>
                  <a:lnTo>
                    <a:pt x="2133600" y="734324"/>
                  </a:lnTo>
                  <a:cubicBezTo>
                    <a:pt x="2184400" y="759724"/>
                    <a:pt x="2234485" y="786607"/>
                    <a:pt x="2286000" y="810524"/>
                  </a:cubicBezTo>
                  <a:cubicBezTo>
                    <a:pt x="2323437" y="827905"/>
                    <a:pt x="2361977" y="842820"/>
                    <a:pt x="2400300" y="858149"/>
                  </a:cubicBezTo>
                  <a:cubicBezTo>
                    <a:pt x="2409622" y="861878"/>
                    <a:pt x="2419030" y="865705"/>
                    <a:pt x="2428875" y="867674"/>
                  </a:cubicBezTo>
                  <a:cubicBezTo>
                    <a:pt x="2435102" y="868919"/>
                    <a:pt x="2441575" y="867674"/>
                    <a:pt x="2447925" y="86767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981700" y="3000375"/>
              <a:ext cx="2133600" cy="371471"/>
            </a:xfrm>
            <a:custGeom>
              <a:avLst/>
              <a:gdLst>
                <a:gd name="connsiteX0" fmla="*/ 0 w 2486025"/>
                <a:gd name="connsiteY0" fmla="*/ 323850 h 400046"/>
                <a:gd name="connsiteX1" fmla="*/ 333375 w 2486025"/>
                <a:gd name="connsiteY1" fmla="*/ 314325 h 400046"/>
                <a:gd name="connsiteX2" fmla="*/ 523875 w 2486025"/>
                <a:gd name="connsiteY2" fmla="*/ 304800 h 400046"/>
                <a:gd name="connsiteX3" fmla="*/ 600075 w 2486025"/>
                <a:gd name="connsiteY3" fmla="*/ 228600 h 400046"/>
                <a:gd name="connsiteX4" fmla="*/ 752475 w 2486025"/>
                <a:gd name="connsiteY4" fmla="*/ 142875 h 400046"/>
                <a:gd name="connsiteX5" fmla="*/ 790575 w 2486025"/>
                <a:gd name="connsiteY5" fmla="*/ 123825 h 400046"/>
                <a:gd name="connsiteX6" fmla="*/ 885825 w 2486025"/>
                <a:gd name="connsiteY6" fmla="*/ 85725 h 400046"/>
                <a:gd name="connsiteX7" fmla="*/ 971550 w 2486025"/>
                <a:gd name="connsiteY7" fmla="*/ 57150 h 400046"/>
                <a:gd name="connsiteX8" fmla="*/ 1181100 w 2486025"/>
                <a:gd name="connsiteY8" fmla="*/ 95250 h 400046"/>
                <a:gd name="connsiteX9" fmla="*/ 1457325 w 2486025"/>
                <a:gd name="connsiteY9" fmla="*/ 200025 h 400046"/>
                <a:gd name="connsiteX10" fmla="*/ 1647825 w 2486025"/>
                <a:gd name="connsiteY10" fmla="*/ 219075 h 400046"/>
                <a:gd name="connsiteX11" fmla="*/ 1866900 w 2486025"/>
                <a:gd name="connsiteY11" fmla="*/ 200025 h 400046"/>
                <a:gd name="connsiteX12" fmla="*/ 2133600 w 2486025"/>
                <a:gd name="connsiteY12" fmla="*/ 28575 h 400046"/>
                <a:gd name="connsiteX13" fmla="*/ 2219325 w 2486025"/>
                <a:gd name="connsiteY13" fmla="*/ 0 h 400046"/>
                <a:gd name="connsiteX14" fmla="*/ 2390775 w 2486025"/>
                <a:gd name="connsiteY14" fmla="*/ 28575 h 400046"/>
                <a:gd name="connsiteX15" fmla="*/ 2466975 w 2486025"/>
                <a:gd name="connsiteY15" fmla="*/ 76200 h 400046"/>
                <a:gd name="connsiteX16" fmla="*/ 2486025 w 2486025"/>
                <a:gd name="connsiteY16" fmla="*/ 85725 h 400046"/>
                <a:gd name="connsiteX0" fmla="*/ 0 w 2486025"/>
                <a:gd name="connsiteY0" fmla="*/ 295275 h 371471"/>
                <a:gd name="connsiteX1" fmla="*/ 333375 w 2486025"/>
                <a:gd name="connsiteY1" fmla="*/ 285750 h 371471"/>
                <a:gd name="connsiteX2" fmla="*/ 523875 w 2486025"/>
                <a:gd name="connsiteY2" fmla="*/ 276225 h 371471"/>
                <a:gd name="connsiteX3" fmla="*/ 600075 w 2486025"/>
                <a:gd name="connsiteY3" fmla="*/ 200025 h 371471"/>
                <a:gd name="connsiteX4" fmla="*/ 752475 w 2486025"/>
                <a:gd name="connsiteY4" fmla="*/ 114300 h 371471"/>
                <a:gd name="connsiteX5" fmla="*/ 790575 w 2486025"/>
                <a:gd name="connsiteY5" fmla="*/ 95250 h 371471"/>
                <a:gd name="connsiteX6" fmla="*/ 885825 w 2486025"/>
                <a:gd name="connsiteY6" fmla="*/ 57150 h 371471"/>
                <a:gd name="connsiteX7" fmla="*/ 971550 w 2486025"/>
                <a:gd name="connsiteY7" fmla="*/ 28575 h 371471"/>
                <a:gd name="connsiteX8" fmla="*/ 1181100 w 2486025"/>
                <a:gd name="connsiteY8" fmla="*/ 66675 h 371471"/>
                <a:gd name="connsiteX9" fmla="*/ 1457325 w 2486025"/>
                <a:gd name="connsiteY9" fmla="*/ 171450 h 371471"/>
                <a:gd name="connsiteX10" fmla="*/ 1647825 w 2486025"/>
                <a:gd name="connsiteY10" fmla="*/ 190500 h 371471"/>
                <a:gd name="connsiteX11" fmla="*/ 1866900 w 2486025"/>
                <a:gd name="connsiteY11" fmla="*/ 171450 h 371471"/>
                <a:gd name="connsiteX12" fmla="*/ 2133600 w 2486025"/>
                <a:gd name="connsiteY12" fmla="*/ 0 h 371471"/>
                <a:gd name="connsiteX13" fmla="*/ 2390775 w 2486025"/>
                <a:gd name="connsiteY13" fmla="*/ 0 h 371471"/>
                <a:gd name="connsiteX14" fmla="*/ 2466975 w 2486025"/>
                <a:gd name="connsiteY14" fmla="*/ 47625 h 371471"/>
                <a:gd name="connsiteX15" fmla="*/ 2486025 w 2486025"/>
                <a:gd name="connsiteY15" fmla="*/ 57150 h 371471"/>
                <a:gd name="connsiteX0" fmla="*/ 0 w 2466975"/>
                <a:gd name="connsiteY0" fmla="*/ 295275 h 371471"/>
                <a:gd name="connsiteX1" fmla="*/ 333375 w 2466975"/>
                <a:gd name="connsiteY1" fmla="*/ 285750 h 371471"/>
                <a:gd name="connsiteX2" fmla="*/ 523875 w 2466975"/>
                <a:gd name="connsiteY2" fmla="*/ 276225 h 371471"/>
                <a:gd name="connsiteX3" fmla="*/ 600075 w 2466975"/>
                <a:gd name="connsiteY3" fmla="*/ 200025 h 371471"/>
                <a:gd name="connsiteX4" fmla="*/ 752475 w 2466975"/>
                <a:gd name="connsiteY4" fmla="*/ 114300 h 371471"/>
                <a:gd name="connsiteX5" fmla="*/ 790575 w 2466975"/>
                <a:gd name="connsiteY5" fmla="*/ 95250 h 371471"/>
                <a:gd name="connsiteX6" fmla="*/ 885825 w 2466975"/>
                <a:gd name="connsiteY6" fmla="*/ 57150 h 371471"/>
                <a:gd name="connsiteX7" fmla="*/ 971550 w 2466975"/>
                <a:gd name="connsiteY7" fmla="*/ 28575 h 371471"/>
                <a:gd name="connsiteX8" fmla="*/ 1181100 w 2466975"/>
                <a:gd name="connsiteY8" fmla="*/ 66675 h 371471"/>
                <a:gd name="connsiteX9" fmla="*/ 1457325 w 2466975"/>
                <a:gd name="connsiteY9" fmla="*/ 171450 h 371471"/>
                <a:gd name="connsiteX10" fmla="*/ 1647825 w 2466975"/>
                <a:gd name="connsiteY10" fmla="*/ 190500 h 371471"/>
                <a:gd name="connsiteX11" fmla="*/ 1866900 w 2466975"/>
                <a:gd name="connsiteY11" fmla="*/ 171450 h 371471"/>
                <a:gd name="connsiteX12" fmla="*/ 2133600 w 2466975"/>
                <a:gd name="connsiteY12" fmla="*/ 0 h 371471"/>
                <a:gd name="connsiteX13" fmla="*/ 2390775 w 2466975"/>
                <a:gd name="connsiteY13" fmla="*/ 0 h 371471"/>
                <a:gd name="connsiteX14" fmla="*/ 2466975 w 2466975"/>
                <a:gd name="connsiteY14" fmla="*/ 47625 h 371471"/>
                <a:gd name="connsiteX0" fmla="*/ 0 w 2390775"/>
                <a:gd name="connsiteY0" fmla="*/ 295275 h 371471"/>
                <a:gd name="connsiteX1" fmla="*/ 333375 w 2390775"/>
                <a:gd name="connsiteY1" fmla="*/ 285750 h 371471"/>
                <a:gd name="connsiteX2" fmla="*/ 523875 w 2390775"/>
                <a:gd name="connsiteY2" fmla="*/ 276225 h 371471"/>
                <a:gd name="connsiteX3" fmla="*/ 600075 w 2390775"/>
                <a:gd name="connsiteY3" fmla="*/ 200025 h 371471"/>
                <a:gd name="connsiteX4" fmla="*/ 752475 w 2390775"/>
                <a:gd name="connsiteY4" fmla="*/ 114300 h 371471"/>
                <a:gd name="connsiteX5" fmla="*/ 790575 w 2390775"/>
                <a:gd name="connsiteY5" fmla="*/ 95250 h 371471"/>
                <a:gd name="connsiteX6" fmla="*/ 885825 w 2390775"/>
                <a:gd name="connsiteY6" fmla="*/ 57150 h 371471"/>
                <a:gd name="connsiteX7" fmla="*/ 971550 w 2390775"/>
                <a:gd name="connsiteY7" fmla="*/ 28575 h 371471"/>
                <a:gd name="connsiteX8" fmla="*/ 1181100 w 2390775"/>
                <a:gd name="connsiteY8" fmla="*/ 66675 h 371471"/>
                <a:gd name="connsiteX9" fmla="*/ 1457325 w 2390775"/>
                <a:gd name="connsiteY9" fmla="*/ 171450 h 371471"/>
                <a:gd name="connsiteX10" fmla="*/ 1647825 w 2390775"/>
                <a:gd name="connsiteY10" fmla="*/ 190500 h 371471"/>
                <a:gd name="connsiteX11" fmla="*/ 1866900 w 2390775"/>
                <a:gd name="connsiteY11" fmla="*/ 171450 h 371471"/>
                <a:gd name="connsiteX12" fmla="*/ 2133600 w 2390775"/>
                <a:gd name="connsiteY12" fmla="*/ 0 h 371471"/>
                <a:gd name="connsiteX13" fmla="*/ 2390775 w 2390775"/>
                <a:gd name="connsiteY13" fmla="*/ 0 h 371471"/>
                <a:gd name="connsiteX0" fmla="*/ 0 w 2133600"/>
                <a:gd name="connsiteY0" fmla="*/ 295275 h 371471"/>
                <a:gd name="connsiteX1" fmla="*/ 333375 w 2133600"/>
                <a:gd name="connsiteY1" fmla="*/ 285750 h 371471"/>
                <a:gd name="connsiteX2" fmla="*/ 523875 w 2133600"/>
                <a:gd name="connsiteY2" fmla="*/ 276225 h 371471"/>
                <a:gd name="connsiteX3" fmla="*/ 600075 w 2133600"/>
                <a:gd name="connsiteY3" fmla="*/ 200025 h 371471"/>
                <a:gd name="connsiteX4" fmla="*/ 752475 w 2133600"/>
                <a:gd name="connsiteY4" fmla="*/ 114300 h 371471"/>
                <a:gd name="connsiteX5" fmla="*/ 790575 w 2133600"/>
                <a:gd name="connsiteY5" fmla="*/ 95250 h 371471"/>
                <a:gd name="connsiteX6" fmla="*/ 885825 w 2133600"/>
                <a:gd name="connsiteY6" fmla="*/ 57150 h 371471"/>
                <a:gd name="connsiteX7" fmla="*/ 971550 w 2133600"/>
                <a:gd name="connsiteY7" fmla="*/ 28575 h 371471"/>
                <a:gd name="connsiteX8" fmla="*/ 1181100 w 2133600"/>
                <a:gd name="connsiteY8" fmla="*/ 66675 h 371471"/>
                <a:gd name="connsiteX9" fmla="*/ 1457325 w 2133600"/>
                <a:gd name="connsiteY9" fmla="*/ 171450 h 371471"/>
                <a:gd name="connsiteX10" fmla="*/ 1647825 w 2133600"/>
                <a:gd name="connsiteY10" fmla="*/ 190500 h 371471"/>
                <a:gd name="connsiteX11" fmla="*/ 1866900 w 2133600"/>
                <a:gd name="connsiteY11" fmla="*/ 171450 h 371471"/>
                <a:gd name="connsiteX12" fmla="*/ 2133600 w 2133600"/>
                <a:gd name="connsiteY12" fmla="*/ 0 h 3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600" h="371471">
                  <a:moveTo>
                    <a:pt x="0" y="295275"/>
                  </a:moveTo>
                  <a:cubicBezTo>
                    <a:pt x="111125" y="292100"/>
                    <a:pt x="222325" y="280585"/>
                    <a:pt x="333375" y="285750"/>
                  </a:cubicBezTo>
                  <a:cubicBezTo>
                    <a:pt x="545596" y="295621"/>
                    <a:pt x="238137" y="371471"/>
                    <a:pt x="523875" y="276225"/>
                  </a:cubicBezTo>
                  <a:cubicBezTo>
                    <a:pt x="549275" y="250825"/>
                    <a:pt x="570763" y="220788"/>
                    <a:pt x="600075" y="200025"/>
                  </a:cubicBezTo>
                  <a:cubicBezTo>
                    <a:pt x="647637" y="166335"/>
                    <a:pt x="701405" y="142389"/>
                    <a:pt x="752475" y="114300"/>
                  </a:cubicBezTo>
                  <a:cubicBezTo>
                    <a:pt x="764916" y="107457"/>
                    <a:pt x="777524" y="100843"/>
                    <a:pt x="790575" y="95250"/>
                  </a:cubicBezTo>
                  <a:cubicBezTo>
                    <a:pt x="822006" y="81780"/>
                    <a:pt x="854777" y="71480"/>
                    <a:pt x="885825" y="57150"/>
                  </a:cubicBezTo>
                  <a:cubicBezTo>
                    <a:pt x="961526" y="22211"/>
                    <a:pt x="850714" y="48714"/>
                    <a:pt x="971550" y="28575"/>
                  </a:cubicBezTo>
                  <a:cubicBezTo>
                    <a:pt x="1041400" y="41275"/>
                    <a:pt x="1112990" y="46643"/>
                    <a:pt x="1181100" y="66675"/>
                  </a:cubicBezTo>
                  <a:cubicBezTo>
                    <a:pt x="1515189" y="164937"/>
                    <a:pt x="1030705" y="90738"/>
                    <a:pt x="1457325" y="171450"/>
                  </a:cubicBezTo>
                  <a:cubicBezTo>
                    <a:pt x="1520029" y="183313"/>
                    <a:pt x="1584325" y="184150"/>
                    <a:pt x="1647825" y="190500"/>
                  </a:cubicBezTo>
                  <a:cubicBezTo>
                    <a:pt x="1720850" y="184150"/>
                    <a:pt x="1798659" y="198211"/>
                    <a:pt x="1866900" y="171450"/>
                  </a:cubicBezTo>
                  <a:cubicBezTo>
                    <a:pt x="1965290" y="132866"/>
                    <a:pt x="2033338" y="33421"/>
                    <a:pt x="213360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657975" y="933450"/>
              <a:ext cx="1781175" cy="2667000"/>
            </a:xfrm>
            <a:custGeom>
              <a:avLst/>
              <a:gdLst>
                <a:gd name="connsiteX0" fmla="*/ 0 w 1857375"/>
                <a:gd name="connsiteY0" fmla="*/ 0 h 2724150"/>
                <a:gd name="connsiteX1" fmla="*/ 57150 w 1857375"/>
                <a:gd name="connsiteY1" fmla="*/ 38100 h 2724150"/>
                <a:gd name="connsiteX2" fmla="*/ 304800 w 1857375"/>
                <a:gd name="connsiteY2" fmla="*/ 238125 h 2724150"/>
                <a:gd name="connsiteX3" fmla="*/ 390525 w 1857375"/>
                <a:gd name="connsiteY3" fmla="*/ 209550 h 2724150"/>
                <a:gd name="connsiteX4" fmla="*/ 438150 w 1857375"/>
                <a:gd name="connsiteY4" fmla="*/ 238125 h 2724150"/>
                <a:gd name="connsiteX5" fmla="*/ 485775 w 1857375"/>
                <a:gd name="connsiteY5" fmla="*/ 523875 h 2724150"/>
                <a:gd name="connsiteX6" fmla="*/ 533400 w 1857375"/>
                <a:gd name="connsiteY6" fmla="*/ 704850 h 2724150"/>
                <a:gd name="connsiteX7" fmla="*/ 504825 w 1857375"/>
                <a:gd name="connsiteY7" fmla="*/ 1019175 h 2724150"/>
                <a:gd name="connsiteX8" fmla="*/ 523875 w 1857375"/>
                <a:gd name="connsiteY8" fmla="*/ 1104900 h 2724150"/>
                <a:gd name="connsiteX9" fmla="*/ 676275 w 1857375"/>
                <a:gd name="connsiteY9" fmla="*/ 1209675 h 2724150"/>
                <a:gd name="connsiteX10" fmla="*/ 695325 w 1857375"/>
                <a:gd name="connsiteY10" fmla="*/ 1238250 h 2724150"/>
                <a:gd name="connsiteX11" fmla="*/ 752475 w 1857375"/>
                <a:gd name="connsiteY11" fmla="*/ 1314450 h 2724150"/>
                <a:gd name="connsiteX12" fmla="*/ 762000 w 1857375"/>
                <a:gd name="connsiteY12" fmla="*/ 1419225 h 2724150"/>
                <a:gd name="connsiteX13" fmla="*/ 781050 w 1857375"/>
                <a:gd name="connsiteY13" fmla="*/ 1457325 h 2724150"/>
                <a:gd name="connsiteX14" fmla="*/ 828675 w 1857375"/>
                <a:gd name="connsiteY14" fmla="*/ 1533525 h 2724150"/>
                <a:gd name="connsiteX15" fmla="*/ 1095375 w 1857375"/>
                <a:gd name="connsiteY15" fmla="*/ 1657350 h 2724150"/>
                <a:gd name="connsiteX16" fmla="*/ 1238250 w 1857375"/>
                <a:gd name="connsiteY16" fmla="*/ 1638300 h 2724150"/>
                <a:gd name="connsiteX17" fmla="*/ 1381125 w 1857375"/>
                <a:gd name="connsiteY17" fmla="*/ 1762125 h 2724150"/>
                <a:gd name="connsiteX18" fmla="*/ 1476375 w 1857375"/>
                <a:gd name="connsiteY18" fmla="*/ 1971675 h 2724150"/>
                <a:gd name="connsiteX19" fmla="*/ 1485900 w 1857375"/>
                <a:gd name="connsiteY19" fmla="*/ 2009775 h 2724150"/>
                <a:gd name="connsiteX20" fmla="*/ 1504950 w 1857375"/>
                <a:gd name="connsiteY20" fmla="*/ 2133600 h 2724150"/>
                <a:gd name="connsiteX21" fmla="*/ 1562100 w 1857375"/>
                <a:gd name="connsiteY21" fmla="*/ 2276475 h 2724150"/>
                <a:gd name="connsiteX22" fmla="*/ 1600200 w 1857375"/>
                <a:gd name="connsiteY22" fmla="*/ 2371725 h 2724150"/>
                <a:gd name="connsiteX23" fmla="*/ 1676400 w 1857375"/>
                <a:gd name="connsiteY23" fmla="*/ 2438400 h 2724150"/>
                <a:gd name="connsiteX24" fmla="*/ 1695450 w 1857375"/>
                <a:gd name="connsiteY24" fmla="*/ 2486025 h 2724150"/>
                <a:gd name="connsiteX25" fmla="*/ 1704975 w 1857375"/>
                <a:gd name="connsiteY25" fmla="*/ 2562225 h 2724150"/>
                <a:gd name="connsiteX26" fmla="*/ 1714500 w 1857375"/>
                <a:gd name="connsiteY26" fmla="*/ 2600325 h 2724150"/>
                <a:gd name="connsiteX27" fmla="*/ 1762125 w 1857375"/>
                <a:gd name="connsiteY27" fmla="*/ 2638425 h 2724150"/>
                <a:gd name="connsiteX28" fmla="*/ 1781175 w 1857375"/>
                <a:gd name="connsiteY28" fmla="*/ 2667000 h 2724150"/>
                <a:gd name="connsiteX29" fmla="*/ 1838325 w 1857375"/>
                <a:gd name="connsiteY29" fmla="*/ 2705100 h 2724150"/>
                <a:gd name="connsiteX30" fmla="*/ 1857375 w 1857375"/>
                <a:gd name="connsiteY30" fmla="*/ 2724150 h 2724150"/>
                <a:gd name="connsiteX0" fmla="*/ 0 w 1838325"/>
                <a:gd name="connsiteY0" fmla="*/ 0 h 2705100"/>
                <a:gd name="connsiteX1" fmla="*/ 57150 w 1838325"/>
                <a:gd name="connsiteY1" fmla="*/ 38100 h 2705100"/>
                <a:gd name="connsiteX2" fmla="*/ 304800 w 1838325"/>
                <a:gd name="connsiteY2" fmla="*/ 238125 h 2705100"/>
                <a:gd name="connsiteX3" fmla="*/ 390525 w 1838325"/>
                <a:gd name="connsiteY3" fmla="*/ 209550 h 2705100"/>
                <a:gd name="connsiteX4" fmla="*/ 438150 w 1838325"/>
                <a:gd name="connsiteY4" fmla="*/ 238125 h 2705100"/>
                <a:gd name="connsiteX5" fmla="*/ 485775 w 1838325"/>
                <a:gd name="connsiteY5" fmla="*/ 523875 h 2705100"/>
                <a:gd name="connsiteX6" fmla="*/ 533400 w 1838325"/>
                <a:gd name="connsiteY6" fmla="*/ 704850 h 2705100"/>
                <a:gd name="connsiteX7" fmla="*/ 504825 w 1838325"/>
                <a:gd name="connsiteY7" fmla="*/ 1019175 h 2705100"/>
                <a:gd name="connsiteX8" fmla="*/ 523875 w 1838325"/>
                <a:gd name="connsiteY8" fmla="*/ 1104900 h 2705100"/>
                <a:gd name="connsiteX9" fmla="*/ 676275 w 1838325"/>
                <a:gd name="connsiteY9" fmla="*/ 1209675 h 2705100"/>
                <a:gd name="connsiteX10" fmla="*/ 695325 w 1838325"/>
                <a:gd name="connsiteY10" fmla="*/ 1238250 h 2705100"/>
                <a:gd name="connsiteX11" fmla="*/ 752475 w 1838325"/>
                <a:gd name="connsiteY11" fmla="*/ 1314450 h 2705100"/>
                <a:gd name="connsiteX12" fmla="*/ 762000 w 1838325"/>
                <a:gd name="connsiteY12" fmla="*/ 1419225 h 2705100"/>
                <a:gd name="connsiteX13" fmla="*/ 781050 w 1838325"/>
                <a:gd name="connsiteY13" fmla="*/ 1457325 h 2705100"/>
                <a:gd name="connsiteX14" fmla="*/ 828675 w 1838325"/>
                <a:gd name="connsiteY14" fmla="*/ 1533525 h 2705100"/>
                <a:gd name="connsiteX15" fmla="*/ 1095375 w 1838325"/>
                <a:gd name="connsiteY15" fmla="*/ 1657350 h 2705100"/>
                <a:gd name="connsiteX16" fmla="*/ 1238250 w 1838325"/>
                <a:gd name="connsiteY16" fmla="*/ 1638300 h 2705100"/>
                <a:gd name="connsiteX17" fmla="*/ 1381125 w 1838325"/>
                <a:gd name="connsiteY17" fmla="*/ 1762125 h 2705100"/>
                <a:gd name="connsiteX18" fmla="*/ 1476375 w 1838325"/>
                <a:gd name="connsiteY18" fmla="*/ 1971675 h 2705100"/>
                <a:gd name="connsiteX19" fmla="*/ 1485900 w 1838325"/>
                <a:gd name="connsiteY19" fmla="*/ 2009775 h 2705100"/>
                <a:gd name="connsiteX20" fmla="*/ 1504950 w 1838325"/>
                <a:gd name="connsiteY20" fmla="*/ 2133600 h 2705100"/>
                <a:gd name="connsiteX21" fmla="*/ 1562100 w 1838325"/>
                <a:gd name="connsiteY21" fmla="*/ 2276475 h 2705100"/>
                <a:gd name="connsiteX22" fmla="*/ 1600200 w 1838325"/>
                <a:gd name="connsiteY22" fmla="*/ 2371725 h 2705100"/>
                <a:gd name="connsiteX23" fmla="*/ 1676400 w 1838325"/>
                <a:gd name="connsiteY23" fmla="*/ 2438400 h 2705100"/>
                <a:gd name="connsiteX24" fmla="*/ 1695450 w 1838325"/>
                <a:gd name="connsiteY24" fmla="*/ 2486025 h 2705100"/>
                <a:gd name="connsiteX25" fmla="*/ 1704975 w 1838325"/>
                <a:gd name="connsiteY25" fmla="*/ 2562225 h 2705100"/>
                <a:gd name="connsiteX26" fmla="*/ 1714500 w 1838325"/>
                <a:gd name="connsiteY26" fmla="*/ 2600325 h 2705100"/>
                <a:gd name="connsiteX27" fmla="*/ 1762125 w 1838325"/>
                <a:gd name="connsiteY27" fmla="*/ 2638425 h 2705100"/>
                <a:gd name="connsiteX28" fmla="*/ 1781175 w 1838325"/>
                <a:gd name="connsiteY28" fmla="*/ 2667000 h 2705100"/>
                <a:gd name="connsiteX29" fmla="*/ 1838325 w 1838325"/>
                <a:gd name="connsiteY29" fmla="*/ 2705100 h 2705100"/>
                <a:gd name="connsiteX0" fmla="*/ 0 w 1781175"/>
                <a:gd name="connsiteY0" fmla="*/ 0 h 2667000"/>
                <a:gd name="connsiteX1" fmla="*/ 57150 w 1781175"/>
                <a:gd name="connsiteY1" fmla="*/ 38100 h 2667000"/>
                <a:gd name="connsiteX2" fmla="*/ 304800 w 1781175"/>
                <a:gd name="connsiteY2" fmla="*/ 238125 h 2667000"/>
                <a:gd name="connsiteX3" fmla="*/ 390525 w 1781175"/>
                <a:gd name="connsiteY3" fmla="*/ 209550 h 2667000"/>
                <a:gd name="connsiteX4" fmla="*/ 438150 w 1781175"/>
                <a:gd name="connsiteY4" fmla="*/ 238125 h 2667000"/>
                <a:gd name="connsiteX5" fmla="*/ 485775 w 1781175"/>
                <a:gd name="connsiteY5" fmla="*/ 523875 h 2667000"/>
                <a:gd name="connsiteX6" fmla="*/ 533400 w 1781175"/>
                <a:gd name="connsiteY6" fmla="*/ 704850 h 2667000"/>
                <a:gd name="connsiteX7" fmla="*/ 504825 w 1781175"/>
                <a:gd name="connsiteY7" fmla="*/ 1019175 h 2667000"/>
                <a:gd name="connsiteX8" fmla="*/ 523875 w 1781175"/>
                <a:gd name="connsiteY8" fmla="*/ 1104900 h 2667000"/>
                <a:gd name="connsiteX9" fmla="*/ 676275 w 1781175"/>
                <a:gd name="connsiteY9" fmla="*/ 1209675 h 2667000"/>
                <a:gd name="connsiteX10" fmla="*/ 695325 w 1781175"/>
                <a:gd name="connsiteY10" fmla="*/ 1238250 h 2667000"/>
                <a:gd name="connsiteX11" fmla="*/ 752475 w 1781175"/>
                <a:gd name="connsiteY11" fmla="*/ 1314450 h 2667000"/>
                <a:gd name="connsiteX12" fmla="*/ 762000 w 1781175"/>
                <a:gd name="connsiteY12" fmla="*/ 1419225 h 2667000"/>
                <a:gd name="connsiteX13" fmla="*/ 781050 w 1781175"/>
                <a:gd name="connsiteY13" fmla="*/ 1457325 h 2667000"/>
                <a:gd name="connsiteX14" fmla="*/ 828675 w 1781175"/>
                <a:gd name="connsiteY14" fmla="*/ 1533525 h 2667000"/>
                <a:gd name="connsiteX15" fmla="*/ 1095375 w 1781175"/>
                <a:gd name="connsiteY15" fmla="*/ 1657350 h 2667000"/>
                <a:gd name="connsiteX16" fmla="*/ 1238250 w 1781175"/>
                <a:gd name="connsiteY16" fmla="*/ 1638300 h 2667000"/>
                <a:gd name="connsiteX17" fmla="*/ 1381125 w 1781175"/>
                <a:gd name="connsiteY17" fmla="*/ 1762125 h 2667000"/>
                <a:gd name="connsiteX18" fmla="*/ 1476375 w 1781175"/>
                <a:gd name="connsiteY18" fmla="*/ 1971675 h 2667000"/>
                <a:gd name="connsiteX19" fmla="*/ 1485900 w 1781175"/>
                <a:gd name="connsiteY19" fmla="*/ 2009775 h 2667000"/>
                <a:gd name="connsiteX20" fmla="*/ 1504950 w 1781175"/>
                <a:gd name="connsiteY20" fmla="*/ 2133600 h 2667000"/>
                <a:gd name="connsiteX21" fmla="*/ 1562100 w 1781175"/>
                <a:gd name="connsiteY21" fmla="*/ 2276475 h 2667000"/>
                <a:gd name="connsiteX22" fmla="*/ 1600200 w 1781175"/>
                <a:gd name="connsiteY22" fmla="*/ 2371725 h 2667000"/>
                <a:gd name="connsiteX23" fmla="*/ 1676400 w 1781175"/>
                <a:gd name="connsiteY23" fmla="*/ 2438400 h 2667000"/>
                <a:gd name="connsiteX24" fmla="*/ 1695450 w 1781175"/>
                <a:gd name="connsiteY24" fmla="*/ 2486025 h 2667000"/>
                <a:gd name="connsiteX25" fmla="*/ 1704975 w 1781175"/>
                <a:gd name="connsiteY25" fmla="*/ 2562225 h 2667000"/>
                <a:gd name="connsiteX26" fmla="*/ 1714500 w 1781175"/>
                <a:gd name="connsiteY26" fmla="*/ 2600325 h 2667000"/>
                <a:gd name="connsiteX27" fmla="*/ 1762125 w 1781175"/>
                <a:gd name="connsiteY27" fmla="*/ 2638425 h 2667000"/>
                <a:gd name="connsiteX28" fmla="*/ 1781175 w 1781175"/>
                <a:gd name="connsiteY28"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81175" h="2667000">
                  <a:moveTo>
                    <a:pt x="0" y="0"/>
                  </a:moveTo>
                  <a:cubicBezTo>
                    <a:pt x="19050" y="12700"/>
                    <a:pt x="39108" y="24005"/>
                    <a:pt x="57150" y="38100"/>
                  </a:cubicBezTo>
                  <a:cubicBezTo>
                    <a:pt x="140770" y="103428"/>
                    <a:pt x="210435" y="189594"/>
                    <a:pt x="304800" y="238125"/>
                  </a:cubicBezTo>
                  <a:cubicBezTo>
                    <a:pt x="331586" y="251901"/>
                    <a:pt x="361950" y="219075"/>
                    <a:pt x="390525" y="209550"/>
                  </a:cubicBezTo>
                  <a:cubicBezTo>
                    <a:pt x="406400" y="219075"/>
                    <a:pt x="429871" y="221566"/>
                    <a:pt x="438150" y="238125"/>
                  </a:cubicBezTo>
                  <a:cubicBezTo>
                    <a:pt x="468639" y="299103"/>
                    <a:pt x="474999" y="468454"/>
                    <a:pt x="485775" y="523875"/>
                  </a:cubicBezTo>
                  <a:cubicBezTo>
                    <a:pt x="497681" y="585107"/>
                    <a:pt x="517525" y="644525"/>
                    <a:pt x="533400" y="704850"/>
                  </a:cubicBezTo>
                  <a:cubicBezTo>
                    <a:pt x="525280" y="773868"/>
                    <a:pt x="501934" y="946889"/>
                    <a:pt x="504825" y="1019175"/>
                  </a:cubicBezTo>
                  <a:cubicBezTo>
                    <a:pt x="505995" y="1048424"/>
                    <a:pt x="504293" y="1083142"/>
                    <a:pt x="523875" y="1104900"/>
                  </a:cubicBezTo>
                  <a:cubicBezTo>
                    <a:pt x="565115" y="1150722"/>
                    <a:pt x="625475" y="1174750"/>
                    <a:pt x="676275" y="1209675"/>
                  </a:cubicBezTo>
                  <a:cubicBezTo>
                    <a:pt x="682625" y="1219200"/>
                    <a:pt x="688592" y="1228992"/>
                    <a:pt x="695325" y="1238250"/>
                  </a:cubicBezTo>
                  <a:cubicBezTo>
                    <a:pt x="713999" y="1263927"/>
                    <a:pt x="741499" y="1284658"/>
                    <a:pt x="752475" y="1314450"/>
                  </a:cubicBezTo>
                  <a:cubicBezTo>
                    <a:pt x="764599" y="1347357"/>
                    <a:pt x="755122" y="1384837"/>
                    <a:pt x="762000" y="1419225"/>
                  </a:cubicBezTo>
                  <a:cubicBezTo>
                    <a:pt x="764785" y="1433148"/>
                    <a:pt x="773896" y="1445060"/>
                    <a:pt x="781050" y="1457325"/>
                  </a:cubicBezTo>
                  <a:cubicBezTo>
                    <a:pt x="796142" y="1483198"/>
                    <a:pt x="806215" y="1513708"/>
                    <a:pt x="828675" y="1533525"/>
                  </a:cubicBezTo>
                  <a:cubicBezTo>
                    <a:pt x="894853" y="1591918"/>
                    <a:pt x="1018509" y="1628525"/>
                    <a:pt x="1095375" y="1657350"/>
                  </a:cubicBezTo>
                  <a:cubicBezTo>
                    <a:pt x="1143000" y="1651000"/>
                    <a:pt x="1190369" y="1634310"/>
                    <a:pt x="1238250" y="1638300"/>
                  </a:cubicBezTo>
                  <a:cubicBezTo>
                    <a:pt x="1316545" y="1644825"/>
                    <a:pt x="1349256" y="1700378"/>
                    <a:pt x="1381125" y="1762125"/>
                  </a:cubicBezTo>
                  <a:cubicBezTo>
                    <a:pt x="1416315" y="1830307"/>
                    <a:pt x="1457766" y="1897239"/>
                    <a:pt x="1476375" y="1971675"/>
                  </a:cubicBezTo>
                  <a:cubicBezTo>
                    <a:pt x="1479550" y="1984375"/>
                    <a:pt x="1483625" y="1996883"/>
                    <a:pt x="1485900" y="2009775"/>
                  </a:cubicBezTo>
                  <a:cubicBezTo>
                    <a:pt x="1493157" y="2050900"/>
                    <a:pt x="1493477" y="2093446"/>
                    <a:pt x="1504950" y="2133600"/>
                  </a:cubicBezTo>
                  <a:cubicBezTo>
                    <a:pt x="1519041" y="2182920"/>
                    <a:pt x="1543050" y="2228850"/>
                    <a:pt x="1562100" y="2276475"/>
                  </a:cubicBezTo>
                  <a:cubicBezTo>
                    <a:pt x="1574800" y="2308225"/>
                    <a:pt x="1574465" y="2349207"/>
                    <a:pt x="1600200" y="2371725"/>
                  </a:cubicBezTo>
                  <a:lnTo>
                    <a:pt x="1676400" y="2438400"/>
                  </a:lnTo>
                  <a:cubicBezTo>
                    <a:pt x="1682750" y="2454275"/>
                    <a:pt x="1691605" y="2469365"/>
                    <a:pt x="1695450" y="2486025"/>
                  </a:cubicBezTo>
                  <a:cubicBezTo>
                    <a:pt x="1701206" y="2510967"/>
                    <a:pt x="1700767" y="2536976"/>
                    <a:pt x="1704975" y="2562225"/>
                  </a:cubicBezTo>
                  <a:cubicBezTo>
                    <a:pt x="1707127" y="2575138"/>
                    <a:pt x="1706645" y="2589852"/>
                    <a:pt x="1714500" y="2600325"/>
                  </a:cubicBezTo>
                  <a:cubicBezTo>
                    <a:pt x="1726698" y="2616589"/>
                    <a:pt x="1747750" y="2624050"/>
                    <a:pt x="1762125" y="2638425"/>
                  </a:cubicBezTo>
                  <a:cubicBezTo>
                    <a:pt x="1770220" y="2646520"/>
                    <a:pt x="1772560" y="2659462"/>
                    <a:pt x="1781175" y="266700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971036" y="942975"/>
              <a:ext cx="1678834" cy="962025"/>
            </a:xfrm>
            <a:custGeom>
              <a:avLst/>
              <a:gdLst>
                <a:gd name="connsiteX0" fmla="*/ 105789 w 1678834"/>
                <a:gd name="connsiteY0" fmla="*/ 962025 h 962025"/>
                <a:gd name="connsiteX1" fmla="*/ 20064 w 1678834"/>
                <a:gd name="connsiteY1" fmla="*/ 800100 h 962025"/>
                <a:gd name="connsiteX2" fmla="*/ 181989 w 1678834"/>
                <a:gd name="connsiteY2" fmla="*/ 742950 h 962025"/>
                <a:gd name="connsiteX3" fmla="*/ 458214 w 1678834"/>
                <a:gd name="connsiteY3" fmla="*/ 638175 h 962025"/>
                <a:gd name="connsiteX4" fmla="*/ 582039 w 1678834"/>
                <a:gd name="connsiteY4" fmla="*/ 657225 h 962025"/>
                <a:gd name="connsiteX5" fmla="*/ 620139 w 1678834"/>
                <a:gd name="connsiteY5" fmla="*/ 666750 h 962025"/>
                <a:gd name="connsiteX6" fmla="*/ 696339 w 1678834"/>
                <a:gd name="connsiteY6" fmla="*/ 619125 h 962025"/>
                <a:gd name="connsiteX7" fmla="*/ 915414 w 1678834"/>
                <a:gd name="connsiteY7" fmla="*/ 571500 h 962025"/>
                <a:gd name="connsiteX8" fmla="*/ 1039239 w 1678834"/>
                <a:gd name="connsiteY8" fmla="*/ 523875 h 962025"/>
                <a:gd name="connsiteX9" fmla="*/ 1258314 w 1678834"/>
                <a:gd name="connsiteY9" fmla="*/ 428625 h 962025"/>
                <a:gd name="connsiteX10" fmla="*/ 1382139 w 1678834"/>
                <a:gd name="connsiteY10" fmla="*/ 285750 h 962025"/>
                <a:gd name="connsiteX11" fmla="*/ 1401189 w 1678834"/>
                <a:gd name="connsiteY11" fmla="*/ 247650 h 962025"/>
                <a:gd name="connsiteX12" fmla="*/ 1553589 w 1678834"/>
                <a:gd name="connsiteY12" fmla="*/ 123825 h 962025"/>
                <a:gd name="connsiteX13" fmla="*/ 1658364 w 1678834"/>
                <a:gd name="connsiteY13" fmla="*/ 47625 h 962025"/>
                <a:gd name="connsiteX14" fmla="*/ 1677414 w 1678834"/>
                <a:gd name="connsiteY14"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834" h="962025">
                  <a:moveTo>
                    <a:pt x="105789" y="962025"/>
                  </a:moveTo>
                  <a:cubicBezTo>
                    <a:pt x="77214" y="908050"/>
                    <a:pt x="0" y="857783"/>
                    <a:pt x="20064" y="800100"/>
                  </a:cubicBezTo>
                  <a:cubicBezTo>
                    <a:pt x="38868" y="746039"/>
                    <a:pt x="131485" y="769886"/>
                    <a:pt x="181989" y="742950"/>
                  </a:cubicBezTo>
                  <a:cubicBezTo>
                    <a:pt x="428410" y="611526"/>
                    <a:pt x="173445" y="655973"/>
                    <a:pt x="458214" y="638175"/>
                  </a:cubicBezTo>
                  <a:cubicBezTo>
                    <a:pt x="499489" y="644525"/>
                    <a:pt x="540914" y="649968"/>
                    <a:pt x="582039" y="657225"/>
                  </a:cubicBezTo>
                  <a:cubicBezTo>
                    <a:pt x="594931" y="659500"/>
                    <a:pt x="607720" y="670890"/>
                    <a:pt x="620139" y="666750"/>
                  </a:cubicBezTo>
                  <a:cubicBezTo>
                    <a:pt x="648555" y="657278"/>
                    <a:pt x="667833" y="628321"/>
                    <a:pt x="696339" y="619125"/>
                  </a:cubicBezTo>
                  <a:cubicBezTo>
                    <a:pt x="767461" y="596182"/>
                    <a:pt x="915414" y="571500"/>
                    <a:pt x="915414" y="571500"/>
                  </a:cubicBezTo>
                  <a:cubicBezTo>
                    <a:pt x="1059215" y="475633"/>
                    <a:pt x="883248" y="581072"/>
                    <a:pt x="1039239" y="523875"/>
                  </a:cubicBezTo>
                  <a:cubicBezTo>
                    <a:pt x="1114000" y="496462"/>
                    <a:pt x="1185289" y="460375"/>
                    <a:pt x="1258314" y="428625"/>
                  </a:cubicBezTo>
                  <a:cubicBezTo>
                    <a:pt x="1299589" y="381000"/>
                    <a:pt x="1343088" y="335215"/>
                    <a:pt x="1382139" y="285750"/>
                  </a:cubicBezTo>
                  <a:cubicBezTo>
                    <a:pt x="1390937" y="274605"/>
                    <a:pt x="1390866" y="257399"/>
                    <a:pt x="1401189" y="247650"/>
                  </a:cubicBezTo>
                  <a:cubicBezTo>
                    <a:pt x="1448775" y="202708"/>
                    <a:pt x="1501923" y="164010"/>
                    <a:pt x="1553589" y="123825"/>
                  </a:cubicBezTo>
                  <a:cubicBezTo>
                    <a:pt x="1587677" y="97312"/>
                    <a:pt x="1658364" y="47625"/>
                    <a:pt x="1658364" y="47625"/>
                  </a:cubicBezTo>
                  <a:cubicBezTo>
                    <a:pt x="1678834" y="6685"/>
                    <a:pt x="1677414" y="23724"/>
                    <a:pt x="1677414"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438174" y="3048000"/>
              <a:ext cx="166520" cy="847725"/>
            </a:xfrm>
            <a:custGeom>
              <a:avLst/>
              <a:gdLst>
                <a:gd name="connsiteX0" fmla="*/ 9751 w 166520"/>
                <a:gd name="connsiteY0" fmla="*/ 847725 h 847725"/>
                <a:gd name="connsiteX1" fmla="*/ 143101 w 166520"/>
                <a:gd name="connsiteY1" fmla="*/ 685800 h 847725"/>
                <a:gd name="connsiteX2" fmla="*/ 47851 w 166520"/>
                <a:gd name="connsiteY2" fmla="*/ 409575 h 847725"/>
                <a:gd name="connsiteX3" fmla="*/ 28801 w 166520"/>
                <a:gd name="connsiteY3" fmla="*/ 266700 h 847725"/>
                <a:gd name="connsiteX4" fmla="*/ 9751 w 166520"/>
                <a:gd name="connsiteY4" fmla="*/ 142875 h 847725"/>
                <a:gd name="connsiteX5" fmla="*/ 226 w 166520"/>
                <a:gd name="connsiteY5"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20" h="847725">
                  <a:moveTo>
                    <a:pt x="9751" y="847725"/>
                  </a:moveTo>
                  <a:cubicBezTo>
                    <a:pt x="54201" y="793750"/>
                    <a:pt x="120371" y="751924"/>
                    <a:pt x="143101" y="685800"/>
                  </a:cubicBezTo>
                  <a:cubicBezTo>
                    <a:pt x="166520" y="617673"/>
                    <a:pt x="73072" y="460017"/>
                    <a:pt x="47851" y="409575"/>
                  </a:cubicBezTo>
                  <a:cubicBezTo>
                    <a:pt x="41501" y="361950"/>
                    <a:pt x="35596" y="314264"/>
                    <a:pt x="28801" y="266700"/>
                  </a:cubicBezTo>
                  <a:cubicBezTo>
                    <a:pt x="22895" y="225359"/>
                    <a:pt x="14363" y="184380"/>
                    <a:pt x="9751" y="142875"/>
                  </a:cubicBezTo>
                  <a:cubicBezTo>
                    <a:pt x="0" y="55114"/>
                    <a:pt x="226" y="50615"/>
                    <a:pt x="226"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571750" y="3771900"/>
              <a:ext cx="628650" cy="737556"/>
            </a:xfrm>
            <a:custGeom>
              <a:avLst/>
              <a:gdLst>
                <a:gd name="connsiteX0" fmla="*/ 0 w 628650"/>
                <a:gd name="connsiteY0" fmla="*/ 0 h 737556"/>
                <a:gd name="connsiteX1" fmla="*/ 190500 w 628650"/>
                <a:gd name="connsiteY1" fmla="*/ 180975 h 737556"/>
                <a:gd name="connsiteX2" fmla="*/ 314325 w 628650"/>
                <a:gd name="connsiteY2" fmla="*/ 447675 h 737556"/>
                <a:gd name="connsiteX3" fmla="*/ 333375 w 628650"/>
                <a:gd name="connsiteY3" fmla="*/ 495300 h 737556"/>
                <a:gd name="connsiteX4" fmla="*/ 466725 w 628650"/>
                <a:gd name="connsiteY4" fmla="*/ 676275 h 737556"/>
                <a:gd name="connsiteX5" fmla="*/ 495300 w 628650"/>
                <a:gd name="connsiteY5" fmla="*/ 695325 h 737556"/>
                <a:gd name="connsiteX6" fmla="*/ 561975 w 628650"/>
                <a:gd name="connsiteY6" fmla="*/ 733425 h 737556"/>
                <a:gd name="connsiteX7" fmla="*/ 628650 w 628650"/>
                <a:gd name="connsiteY7" fmla="*/ 714375 h 7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737556">
                  <a:moveTo>
                    <a:pt x="0" y="0"/>
                  </a:moveTo>
                  <a:cubicBezTo>
                    <a:pt x="63500" y="60325"/>
                    <a:pt x="137364" y="111348"/>
                    <a:pt x="190500" y="180975"/>
                  </a:cubicBezTo>
                  <a:cubicBezTo>
                    <a:pt x="200690" y="194328"/>
                    <a:pt x="290771" y="392716"/>
                    <a:pt x="314325" y="447675"/>
                  </a:cubicBezTo>
                  <a:cubicBezTo>
                    <a:pt x="321060" y="463390"/>
                    <a:pt x="325729" y="480007"/>
                    <a:pt x="333375" y="495300"/>
                  </a:cubicBezTo>
                  <a:cubicBezTo>
                    <a:pt x="371416" y="571381"/>
                    <a:pt x="402877" y="607515"/>
                    <a:pt x="466725" y="676275"/>
                  </a:cubicBezTo>
                  <a:cubicBezTo>
                    <a:pt x="474515" y="684664"/>
                    <a:pt x="485484" y="689435"/>
                    <a:pt x="495300" y="695325"/>
                  </a:cubicBezTo>
                  <a:cubicBezTo>
                    <a:pt x="517250" y="708495"/>
                    <a:pt x="539750" y="720725"/>
                    <a:pt x="561975" y="733425"/>
                  </a:cubicBezTo>
                  <a:cubicBezTo>
                    <a:pt x="623554" y="723162"/>
                    <a:pt x="605469" y="737556"/>
                    <a:pt x="628650" y="71437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066925" y="2543175"/>
              <a:ext cx="582948" cy="504825"/>
            </a:xfrm>
            <a:custGeom>
              <a:avLst/>
              <a:gdLst>
                <a:gd name="connsiteX0" fmla="*/ 0 w 582948"/>
                <a:gd name="connsiteY0" fmla="*/ 504825 h 504825"/>
                <a:gd name="connsiteX1" fmla="*/ 285750 w 582948"/>
                <a:gd name="connsiteY1" fmla="*/ 333375 h 504825"/>
                <a:gd name="connsiteX2" fmla="*/ 438150 w 582948"/>
                <a:gd name="connsiteY2" fmla="*/ 209550 h 504825"/>
                <a:gd name="connsiteX3" fmla="*/ 447675 w 582948"/>
                <a:gd name="connsiteY3" fmla="*/ 133350 h 504825"/>
                <a:gd name="connsiteX4" fmla="*/ 457200 w 582948"/>
                <a:gd name="connsiteY4" fmla="*/ 76200 h 504825"/>
                <a:gd name="connsiteX5" fmla="*/ 485775 w 582948"/>
                <a:gd name="connsiteY5" fmla="*/ 66675 h 504825"/>
                <a:gd name="connsiteX6" fmla="*/ 581025 w 582948"/>
                <a:gd name="connsiteY6" fmla="*/ 57150 h 504825"/>
                <a:gd name="connsiteX7" fmla="*/ 561975 w 582948"/>
                <a:gd name="connsiteY7"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948" h="504825">
                  <a:moveTo>
                    <a:pt x="0" y="504825"/>
                  </a:moveTo>
                  <a:lnTo>
                    <a:pt x="285750" y="333375"/>
                  </a:lnTo>
                  <a:cubicBezTo>
                    <a:pt x="407062" y="258277"/>
                    <a:pt x="375842" y="287435"/>
                    <a:pt x="438150" y="209550"/>
                  </a:cubicBezTo>
                  <a:cubicBezTo>
                    <a:pt x="441325" y="184150"/>
                    <a:pt x="444055" y="158690"/>
                    <a:pt x="447675" y="133350"/>
                  </a:cubicBezTo>
                  <a:cubicBezTo>
                    <a:pt x="450406" y="114231"/>
                    <a:pt x="447618" y="92968"/>
                    <a:pt x="457200" y="76200"/>
                  </a:cubicBezTo>
                  <a:cubicBezTo>
                    <a:pt x="462181" y="67483"/>
                    <a:pt x="475852" y="68202"/>
                    <a:pt x="485775" y="66675"/>
                  </a:cubicBezTo>
                  <a:cubicBezTo>
                    <a:pt x="517312" y="61823"/>
                    <a:pt x="549275" y="60325"/>
                    <a:pt x="581025" y="57150"/>
                  </a:cubicBezTo>
                  <a:cubicBezTo>
                    <a:pt x="570619" y="5122"/>
                    <a:pt x="582948" y="20973"/>
                    <a:pt x="561975"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42" name="Picture 41"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3" name="Picture 42"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4" name="Picture 43"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5" name="Picture 44" descr="Coastalcutthroattrout.jpg"/>
          <p:cNvPicPr>
            <a:picLocks noChangeAspect="1"/>
          </p:cNvPicPr>
          <p:nvPr/>
        </p:nvPicPr>
        <p:blipFill>
          <a:blip r:embed="rId4" cstate="print"/>
          <a:srcRect l="2148" t="6039" r="2148" b="6039"/>
          <a:stretch>
            <a:fillRect/>
          </a:stretch>
        </p:blipFill>
        <p:spPr>
          <a:xfrm>
            <a:off x="990600" y="1381125"/>
            <a:ext cx="1025789" cy="381000"/>
          </a:xfrm>
          <a:prstGeom prst="rect">
            <a:avLst/>
          </a:prstGeom>
          <a:scene3d>
            <a:camera prst="orthographicFront">
              <a:rot lat="0" lon="10800000" rev="0"/>
            </a:camera>
            <a:lightRig rig="threePt" dir="t"/>
          </a:scene3d>
        </p:spPr>
      </p:pic>
      <p:pic>
        <p:nvPicPr>
          <p:cNvPr id="46" name="Picture 45" descr="Coastalcutthroattrout.jpg"/>
          <p:cNvPicPr>
            <a:picLocks noChangeAspect="1"/>
          </p:cNvPicPr>
          <p:nvPr/>
        </p:nvPicPr>
        <p:blipFill>
          <a:blip r:embed="rId4" cstate="print"/>
          <a:srcRect l="2148" t="6039" r="2148" b="6039"/>
          <a:stretch>
            <a:fillRect/>
          </a:stretch>
        </p:blipFill>
        <p:spPr>
          <a:xfrm>
            <a:off x="5334000" y="3276600"/>
            <a:ext cx="1025789" cy="381000"/>
          </a:xfrm>
          <a:prstGeom prst="rect">
            <a:avLst/>
          </a:prstGeom>
          <a:scene3d>
            <a:camera prst="orthographicFront">
              <a:rot lat="0" lon="10800000" rev="0"/>
            </a:camera>
            <a:lightRig rig="threePt" dir="t"/>
          </a:scene3d>
        </p:spPr>
      </p:pic>
      <p:pic>
        <p:nvPicPr>
          <p:cNvPr id="47" name="Picture 46" descr="Coastalcutthroattrout.jpg"/>
          <p:cNvPicPr>
            <a:picLocks noChangeAspect="1"/>
          </p:cNvPicPr>
          <p:nvPr/>
        </p:nvPicPr>
        <p:blipFill>
          <a:blip r:embed="rId4" cstate="print"/>
          <a:srcRect l="2148" t="6039" r="2148" b="6039"/>
          <a:stretch>
            <a:fillRect/>
          </a:stretch>
        </p:blipFill>
        <p:spPr>
          <a:xfrm>
            <a:off x="5410200" y="3276600"/>
            <a:ext cx="1025789" cy="381000"/>
          </a:xfrm>
          <a:prstGeom prst="rect">
            <a:avLst/>
          </a:prstGeom>
          <a:scene3d>
            <a:camera prst="orthographicFront">
              <a:rot lat="0" lon="10800000" rev="0"/>
            </a:camera>
            <a:lightRig rig="threePt" dir="t"/>
          </a:scene3d>
        </p:spPr>
      </p:pic>
      <p:pic>
        <p:nvPicPr>
          <p:cNvPr id="48" name="Picture 47"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pic>
        <p:nvPicPr>
          <p:cNvPr id="49" name="Picture 48" descr="Coastalcutthroattrout.jpg"/>
          <p:cNvPicPr>
            <a:picLocks noChangeAspect="1"/>
          </p:cNvPicPr>
          <p:nvPr/>
        </p:nvPicPr>
        <p:blipFill>
          <a:blip r:embed="rId4" cstate="print"/>
          <a:srcRect l="2148" t="6039" r="2148" b="6039"/>
          <a:stretch>
            <a:fillRect/>
          </a:stretch>
        </p:blipFill>
        <p:spPr>
          <a:xfrm>
            <a:off x="1295400" y="3810000"/>
            <a:ext cx="1025789" cy="381000"/>
          </a:xfrm>
          <a:prstGeom prst="rect">
            <a:avLst/>
          </a:prstGeom>
          <a:scene3d>
            <a:camera prst="orthographicFront">
              <a:rot lat="0" lon="10800000" rev="0"/>
            </a:camera>
            <a:lightRig rig="threePt" dir="t"/>
          </a:scene3d>
        </p:spPr>
      </p:pic>
      <p:pic>
        <p:nvPicPr>
          <p:cNvPr id="50" name="Picture 49" descr="Coastalcutthroattrout.jpg"/>
          <p:cNvPicPr>
            <a:picLocks noChangeAspect="1"/>
          </p:cNvPicPr>
          <p:nvPr/>
        </p:nvPicPr>
        <p:blipFill>
          <a:blip r:embed="rId4" cstate="print"/>
          <a:srcRect l="2148" t="6039" r="2148" b="6039"/>
          <a:stretch>
            <a:fillRect/>
          </a:stretch>
        </p:blipFill>
        <p:spPr>
          <a:xfrm>
            <a:off x="1143000" y="1828800"/>
            <a:ext cx="1025789" cy="381000"/>
          </a:xfrm>
          <a:prstGeom prst="rect">
            <a:avLst/>
          </a:prstGeom>
          <a:scene3d>
            <a:camera prst="orthographicFront">
              <a:rot lat="0" lon="10800000" rev="0"/>
            </a:camera>
            <a:lightRig rig="threePt" dir="t"/>
          </a:scene3d>
        </p:spPr>
      </p:pic>
      <p:sp>
        <p:nvSpPr>
          <p:cNvPr id="55" name="TextBox 54"/>
          <p:cNvSpPr txBox="1"/>
          <p:nvPr/>
        </p:nvSpPr>
        <p:spPr>
          <a:xfrm>
            <a:off x="1981200" y="0"/>
            <a:ext cx="5511573" cy="461665"/>
          </a:xfrm>
          <a:prstGeom prst="rect">
            <a:avLst/>
          </a:prstGeom>
          <a:noFill/>
        </p:spPr>
        <p:txBody>
          <a:bodyPr wrap="none" rtlCol="0">
            <a:spAutoFit/>
          </a:bodyPr>
          <a:lstStyle/>
          <a:p>
            <a:r>
              <a:rPr lang="en-US" sz="2400" dirty="0" smtClean="0"/>
              <a:t>Cutthroat Trout Colonization and Evolution</a:t>
            </a:r>
            <a:endParaRPr lang="en-US" sz="2400" dirty="0"/>
          </a:p>
        </p:txBody>
      </p:sp>
      <p:pic>
        <p:nvPicPr>
          <p:cNvPr id="56" name="Picture 55" descr="Coastalcutthroattrout.jpg"/>
          <p:cNvPicPr>
            <a:picLocks noChangeAspect="1"/>
          </p:cNvPicPr>
          <p:nvPr/>
        </p:nvPicPr>
        <p:blipFill>
          <a:blip r:embed="rId4" cstate="print"/>
          <a:srcRect l="2148" t="6039" r="2148" b="6039"/>
          <a:stretch>
            <a:fillRect/>
          </a:stretch>
        </p:blipFill>
        <p:spPr>
          <a:xfrm>
            <a:off x="990600" y="1371600"/>
            <a:ext cx="1025789" cy="381000"/>
          </a:xfrm>
          <a:prstGeom prst="rect">
            <a:avLst/>
          </a:prstGeom>
          <a:scene3d>
            <a:camera prst="orthographicFront">
              <a:rot lat="0" lon="10800000" rev="0"/>
            </a:camera>
            <a:lightRig rig="threePt" dir="t"/>
          </a:scene3d>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163 -0.00278 C 0.07031 -0.00116 0.08212 0.00069 0.08767 0.01111 C 0.09288 0.02106 0.08872 0.02453 0.09809 0.03194 C 0.10052 0.03148 0.10312 0.03194 0.10538 0.03055 C 0.10868 0.02847 0.10937 0.02176 0.11267 0.01944 C 0.11493 0.01805 0.11753 0.01852 0.11997 0.01805 C 0.13715 0.02014 0.15295 0.01991 0.16997 0.01528 C 0.16927 0.01157 0.1691 0.00764 0.16788 0.00416 C 0.16701 0.00139 0.16441 2.22222E-6 0.16372 -0.00278 C 0.16198 -0.01042 0.16285 -0.01852 0.16163 -0.02639 C 0.16684 -0.04005 0.17118 -0.03773 0.18038 -0.04445 C 0.18819 -0.05 0.19392 -0.05787 0.20226 -0.0625 C 0.20799 -0.06134 0.21632 -0.05996 0.22205 -0.05695 C 0.225 -0.05533 0.23038 -0.05139 0.23038 -0.05116 C 0.23455 -0.05278 0.23854 -0.05579 0.24288 -0.05556 C 0.25191 -0.05509 0.25903 -0.04537 0.2658 -0.03889 C 0.27448 -0.03033 0.28368 -0.01968 0.29288 -0.0125 C 0.30087 -0.00625 0.31042 -0.00232 0.31892 0.00278 C 0.3224 0.00486 0.32569 0.00764 0.32934 0.00972 " pathEditMode="relative" rAng="0" ptsTypes="fffffffffffffffffff">
                                      <p:cBhvr>
                                        <p:cTn id="6" dur="2000" fill="hold"/>
                                        <p:tgtEl>
                                          <p:spTgt spid="42"/>
                                        </p:tgtEl>
                                        <p:attrNameLst>
                                          <p:attrName>ppt_x</p:attrName>
                                          <p:attrName>ppt_y</p:attrName>
                                        </p:attrNameLst>
                                      </p:cBhvr>
                                      <p:rCtr x="13400" y="-13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6267 -0.00139 C 0.07083 0.00046 0.07951 0.00301 0.08559 0.01111 C 0.09062 0.01782 0.09358 0.02616 0.10017 0.03055 C 0.1033 0.03009 0.10642 0.03009 0.10955 0.02916 C 0.11441 0.02754 0.11163 0.025 0.11476 0.02083 C 0.1158 0.01944 0.11753 0.01898 0.11892 0.01805 C 0.12986 0.02106 0.14115 0.02014 0.15226 0.02222 C 0.16632 0.01597 0.17639 0.00764 0.18872 -0.00417 C 0.19774 -0.01273 0.19931 -0.01759 0.21059 -0.01945 C 0.22448 -0.01574 0.2191 -0.01783 0.22726 -0.00695 C 0.22934 0.00949 0.23108 0.02616 0.22517 0.04166 C 0.22135 0.07199 0.22153 0.11319 0.24392 0.13194 C 0.25226 0.13889 0.2625 0.14305 0.27101 0.15 C 0.27431 0.16528 0.27413 0.17685 0.27309 0.19305 C 0.27257 0.20208 0.27205 0.21481 0.2658 0.22083 C 0.26024 0.22616 0.25451 0.22546 0.24809 0.22639 C 0.24184 0.225 0.23542 0.2243 0.22934 0.22222 C 0.22361 0.22014 0.21858 0.21551 0.21267 0.21389 C 0.21094 0.21342 0.2092 0.21296 0.20747 0.2125 C 0.20035 0.21481 0.20174 0.21759 0.19809 0.225 C 0.19497 0.23125 0.19149 0.2375 0.18767 0.24305 C 0.18611 0.24537 0.1842 0.24676 0.18247 0.24861 C 0.18142 0.25 0.17934 0.25278 0.17934 0.25278 " pathEditMode="relative" ptsTypes="ffffffffffffffffffffffA">
                                      <p:cBhvr>
                                        <p:cTn id="9" dur="2000" fill="hold"/>
                                        <p:tgtEl>
                                          <p:spTgt spid="43"/>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6163 2.22222E-6 C 0.06719 0.00092 0.07292 0.00046 0.0783 0.00278 C 0.08264 0.00463 0.08976 0.0125 0.08976 0.0125 C 0.09323 0.02014 0.09549 0.02708 0.10017 0.03333 C 0.1033 0.03287 0.1066 0.0331 0.10955 0.03194 C 0.11493 0.02986 0.11736 0.02384 0.12309 0.02222 C 0.13941 0.01782 0.15573 0.01597 0.17205 0.01111 C 0.18385 0.00116 0.19635 -0.00533 0.20955 -0.01111 C 0.22361 -0.00787 0.22187 -0.01042 0.22622 0.00416 C 0.2283 0.02037 0.22691 0.03657 0.22517 0.05278 C 0.22569 0.06666 0.22413 0.08125 0.22726 0.09444 C 0.23559 0.12986 0.25087 0.14815 0.2783 0.15416 C 0.28281 0.1537 0.2875 0.15416 0.29184 0.15278 C 0.30295 0.1493 0.30851 0.13773 0.31684 0.12916 C 0.3191 0.12685 0.32187 0.12592 0.32413 0.12361 C 0.3342 0.11389 0.34358 0.1 0.35434 0.09166 C 0.36059 0.0868 0.36788 0.08518 0.37413 0.08055 C 0.37656 0.0787 0.38299 0.07083 0.38455 0.06805 C 0.38889 0.06065 0.38542 0.06111 0.38872 0.06111 " pathEditMode="relative" ptsTypes="ffffffffffffffffffA">
                                      <p:cBhvr>
                                        <p:cTn id="12" dur="2000" fill="hold"/>
                                        <p:tgtEl>
                                          <p:spTgt spid="44"/>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06372 0.00278 C 0.07552 0.00416 0.08021 0.00555 0.08976 0.01389 C 0.0941 0.02384 0.09635 0.02778 0.10434 0.03194 C 0.12951 0.02824 0.11701 0.03102 0.14184 0.02361 C 0.1474 0.02199 0.15851 0.01805 0.15851 0.01805 C 0.16458 0.01342 0.16753 0.01157 0.17309 0.00555 C 0.17847 -0.00047 0.18177 -0.00857 0.18767 -0.01389 C 0.19323 -0.01875 0.20017 -0.01945 0.20642 -0.02084 C 0.2151 -0.01852 0.22101 -0.01204 0.22622 -0.00278 C 0.22691 2.22222E-6 0.2276 0.00278 0.2283 0.00555 C 0.22969 0.01203 0.23247 0.025 0.23247 0.025 C 0.23021 0.04305 0.22569 0.05926 0.22413 0.07778 C 0.22465 0.08518 0.22517 0.09977 0.22726 0.10694 C 0.23385 0.13009 0.25451 0.14953 0.27205 0.15278 C 0.28802 0.14745 0.30278 0.13634 0.31788 0.12778 C 0.32101 0.12963 0.32448 0.13055 0.32726 0.13333 C 0.33576 0.14213 0.33576 0.16666 0.33663 0.17916 C 0.33524 0.19768 0.33021 0.20578 0.32205 0.22083 C 0.32135 0.22685 0.32014 0.23287 0.31997 0.23889 C 0.31979 0.24213 0.32101 0.24861 0.32101 0.24861 " pathEditMode="relative" ptsTypes="fffffffffffffffffffA">
                                      <p:cBhvr>
                                        <p:cTn id="15" dur="2000" fill="hold"/>
                                        <p:tgtEl>
                                          <p:spTgt spid="48"/>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38871 0.05972 C 0.39357 0.05324 0.39948 0.04745 0.39184 0.04027 C 0.39062 0.03911 0.38906 0.03842 0.38767 0.03749 C 0.38732 0.03634 0.38455 0.02986 0.38455 0.02777 C 0.38455 0.01967 0.39427 0.01273 0.39705 0.00972 C 0.40538 0.00092 0.41701 -7.77778E-6 0.42725 -0.00139 C 0.43524 -0.00232 0.44323 -0.00325 0.45121 -0.00417 C 0.45538 -0.00464 0.46371 -0.00695 0.46371 -0.00695 C 0.46684 -0.0088 0.46996 -0.01089 0.47309 -0.01251 C 0.47552 -0.01366 0.47795 -0.01436 0.48038 -0.01528 C 0.48142 -0.01575 0.4835 -0.01667 0.4835 -0.01667 " pathEditMode="relative" ptsTypes="ffffffffffA">
                                      <p:cBhvr>
                                        <p:cTn id="19" dur="2000" fill="hold"/>
                                        <p:tgtEl>
                                          <p:spTgt spid="45"/>
                                        </p:tgtEl>
                                        <p:attrNameLst>
                                          <p:attrName>ppt_x</p:attrName>
                                          <p:attrName>ppt_y</p:attrName>
                                        </p:attrNameLst>
                                      </p:cBhvr>
                                    </p:animMotion>
                                  </p:childTnLst>
                                </p:cTn>
                              </p:par>
                            </p:childTnLst>
                          </p:cTn>
                        </p:par>
                        <p:par>
                          <p:cTn id="20" fill="hold">
                            <p:stCondLst>
                              <p:cond delay="2000"/>
                            </p:stCondLst>
                            <p:childTnLst>
                              <p:par>
                                <p:cTn id="21" presetID="0" presetClass="path" presetSubtype="0" accel="50000" decel="50000" fill="hold" nodeType="afterEffect">
                                  <p:stCondLst>
                                    <p:cond delay="0"/>
                                  </p:stCondLst>
                                  <p:childTnLst>
                                    <p:animMotion origin="layout" path="M 0.38871 0.05972 C 0.39444 0.06551 0.39375 0.06991 0.39496 0.07917 C 0.3941 0.08866 0.39323 0.09769 0.39184 0.10695 C 0.39496 0.12778 0.40555 0.14398 0.40955 0.16528 C 0.40816 0.17986 0.40677 0.1875 0.4033 0.20139 C 0.39809 0.22199 0.39809 0.2382 0.38976 0.25833 C 0.38802 0.26759 0.38524 0.27662 0.38455 0.28611 C 0.38246 0.31366 0.37986 0.35116 0.36267 0.37083 C 0.35035 0.38495 0.33333 0.39283 0.31788 0.39861 C 0.31614 0.4 0.31423 0.40116 0.31267 0.40278 C 0.31111 0.4044 0.3066 0.40903 0.30851 0.40833 C 0.3191 0.40486 0.32482 0.39468 0.33351 0.3875 C 0.35017 0.37384 0.33073 0.39491 0.34913 0.37639 C 0.35208 0.37338 0.35434 0.36945 0.35746 0.36667 C 0.36562 0.35926 0.36719 0.36227 0.37621 0.35556 C 0.38958 0.3456 0.40035 0.3287 0.41163 0.31528 C 0.43611 0.28611 0.42239 0.30486 0.43976 0.2875 C 0.44114 0.28611 0.45347 0.27593 0.44809 0.27222 " pathEditMode="relative" ptsTypes="fffffffffffffffffA">
                                      <p:cBhvr>
                                        <p:cTn id="22" dur="2000" fill="hold"/>
                                        <p:tgtEl>
                                          <p:spTgt spid="4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0" presetClass="path" presetSubtype="0" accel="50000" decel="50000" fill="hold" nodeType="afterEffect">
                                  <p:stCondLst>
                                    <p:cond delay="0"/>
                                  </p:stCondLst>
                                  <p:childTnLst>
                                    <p:animMotion origin="layout" path="M 2.77778E-7 4.44444E-6 C 0.02118 0.00555 0.00851 0.03588 0.02187 0.04722 C 0.03663 0.05972 0.0566 0.05162 0.07396 0.05277 " pathEditMode="relative" rAng="0" ptsTypes="fff">
                                      <p:cBhvr>
                                        <p:cTn id="30" dur="2000" fill="hold"/>
                                        <p:tgtEl>
                                          <p:spTgt spid="46"/>
                                        </p:tgtEl>
                                        <p:attrNameLst>
                                          <p:attrName>ppt_x</p:attrName>
                                          <p:attrName>ppt_y</p:attrName>
                                        </p:attrNameLst>
                                      </p:cBhvr>
                                      <p:rCtr x="3700" y="3000"/>
                                    </p:animMotion>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3000"/>
                            </p:stCondLst>
                            <p:childTnLst>
                              <p:par>
                                <p:cTn id="36" presetID="0" presetClass="path" presetSubtype="0" accel="50000" decel="50000" fill="hold" nodeType="afterEffect">
                                  <p:stCondLst>
                                    <p:cond delay="0"/>
                                  </p:stCondLst>
                                  <p:childTnLst>
                                    <p:animMotion origin="layout" path="M -0.03524 -0.00417 C -0.03211 0.00138 -0.02916 0.00717 -0.02586 0.0125 C -0.02222 0.01875 -0.01441 0.03055 -0.01441 0.03078 C -0.01267 0.03958 -0.0125 0.04907 -0.01128 0.05833 C -0.01475 0.06898 -0.0184 0.07847 -0.02378 0.0875 C -0.02465 0.09745 -0.00781 0.11203 -0.00399 0.12361 C -0.00017 0.13518 -0.00399 0.15763 -0.00086 0.15694 C 0.00417 0.16203 0.01337 0.13101 0.01476 0.11944 C 0.01615 0.10787 0.01337 0.09606 0.00747 0.0875 C 0.00157 0.07893 -0.01267 0.07175 -0.02066 0.06805 C -0.02291 0.05 -0.02847 0.0699 -0.04045 0.06527 C -0.04861 0.06643 -0.04913 0.0662 -0.05607 0.05694 " pathEditMode="relative" rAng="0" ptsTypes="fffffafaafff">
                                      <p:cBhvr>
                                        <p:cTn id="37" dur="2000" fill="hold"/>
                                        <p:tgtEl>
                                          <p:spTgt spid="47"/>
                                        </p:tgtEl>
                                        <p:attrNameLst>
                                          <p:attrName>ppt_x</p:attrName>
                                          <p:attrName>ppt_y</p:attrName>
                                        </p:attrNameLst>
                                      </p:cBhvr>
                                      <p:rCtr x="1500" y="8300"/>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6059 0.00139 C 0.0691 -0.01319 0.07726 -0.0206 0.08351 -0.0375 C 0.08507 -0.04814 0.08282 -0.0537 0.0783 -0.0625 C 0.07761 -0.06713 0.07726 -0.07199 0.07622 -0.07639 C 0.07483 -0.08171 0.07205 -0.08634 0.07101 -0.09166 C 0.06945 -0.10069 0.07014 -0.11018 0.06893 -0.11944 C 0.06823 -0.12453 0.07118 -0.10926 0.07205 -0.10416 C 0.07292 -0.09953 0.07309 -0.0949 0.07414 -0.09027 C 0.07813 -0.07245 0.08177 -0.05347 0.08664 -0.03611 C 0.09358 -0.01088 0.10799 0.01343 0.11997 0.03473 C 0.1283 0.04977 0.12622 0.04352 0.13768 0.05556 C 0.14132 0.06019 0.14115 0.06135 0.14184 0.0625 " pathEditMode="relative" rAng="0" ptsTypes="ffffffffffff">
                                      <p:cBhvr>
                                        <p:cTn id="41" dur="2000" spd="-100000" fill="hold"/>
                                        <p:tgtEl>
                                          <p:spTgt spid="49"/>
                                        </p:tgtEl>
                                        <p:attrNameLst>
                                          <p:attrName>ppt_x</p:attrName>
                                          <p:attrName>ppt_y</p:attrName>
                                        </p:attrNameLst>
                                      </p:cBhvr>
                                      <p:rCtr x="4100" y="-3200"/>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cTn>
                              </p:par>
                            </p:childTnLst>
                          </p:cTn>
                        </p:par>
                        <p:par>
                          <p:cTn id="47" fill="hold">
                            <p:stCondLst>
                              <p:cond delay="2000"/>
                            </p:stCondLst>
                            <p:childTnLst>
                              <p:par>
                                <p:cTn id="48" presetID="0" presetClass="path" presetSubtype="0" accel="50000" decel="50000" fill="hold" nodeType="afterEffect">
                                  <p:stCondLst>
                                    <p:cond delay="0"/>
                                  </p:stCondLst>
                                  <p:childTnLst>
                                    <p:animMotion origin="layout" path="M -2.77778E-7 2.22222E-6 C 0.02586 -0.03958 0.00503 -0.07685 -0.00417 -0.11666 C -0.00712 -0.12963 -0.00799 -0.14074 -0.00938 -0.15416 C -0.00573 -0.18102 -0.01077 -0.1912 0.00833 -0.1875 C 0.01527 -0.18333 0.02135 -0.18125 0.02604 -0.17222 C 0.03333 -0.1581 0.02934 -0.1544 0.03541 -0.14028 C 0.03732 -0.13611 0.04027 -0.13287 0.04271 -0.12916 C 0.05972 -0.14236 0.06389 -0.13866 0.06562 -0.16666 C 0.06614 -0.17592 0.06354 -0.19444 0.06354 -0.19444 " pathEditMode="relative" ptsTypes="ffffffffA">
                                      <p:cBhvr>
                                        <p:cTn id="49" dur="2000" fill="hold"/>
                                        <p:tgtEl>
                                          <p:spTgt spid="50"/>
                                        </p:tgtEl>
                                        <p:attrNameLst>
                                          <p:attrName>ppt_x</p:attrName>
                                          <p:attrName>ppt_y</p:attrName>
                                        </p:attrNameLst>
                                      </p:cBhvr>
                                    </p:animMotion>
                                  </p:childTnLst>
                                </p:cTn>
                              </p:par>
                            </p:childTnLst>
                          </p:cTn>
                        </p:par>
                        <p:par>
                          <p:cTn id="50" fill="hold">
                            <p:stCondLst>
                              <p:cond delay="4000"/>
                            </p:stCondLst>
                            <p:childTnLst>
                              <p:par>
                                <p:cTn id="51" presetID="0" presetClass="path" presetSubtype="0" accel="50000" decel="50000" fill="hold" nodeType="afterEffect">
                                  <p:stCondLst>
                                    <p:cond delay="0"/>
                                  </p:stCondLst>
                                  <p:childTnLst>
                                    <p:animMotion origin="layout" path="M -1.94444E-6 4.21965E-6 C 0.03038 0.00208 0.05712 0.00116 0.08577 0.0104 C 0.09705 0.02104 0.08542 0.0296 0.07934 0.04 C 0.07465 0.05919 0.07743 0.0726 0.08733 0.08879 C 0.08976 0.09272 0.09202 0.09665 0.09531 0.09919 C 0.09861 0.10173 0.10643 0.10358 0.10643 0.10358 " pathEditMode="relative" ptsTypes="fffffA">
                                      <p:cBhvr>
                                        <p:cTn id="52" dur="20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te Rosa Glacial Field2.JPG"/>
          <p:cNvPicPr>
            <a:picLocks noChangeAspect="1"/>
          </p:cNvPicPr>
          <p:nvPr/>
        </p:nvPicPr>
        <p:blipFill>
          <a:blip r:embed="rId3"/>
          <a:stretch>
            <a:fillRect/>
          </a:stretch>
        </p:blipFill>
        <p:spPr>
          <a:xfrm>
            <a:off x="0" y="0"/>
            <a:ext cx="9144000" cy="6830646"/>
          </a:xfrm>
          <a:prstGeom prst="rect">
            <a:avLst/>
          </a:prstGeom>
        </p:spPr>
      </p:pic>
      <p:sp>
        <p:nvSpPr>
          <p:cNvPr id="2" name="Title 1"/>
          <p:cNvSpPr>
            <a:spLocks noGrp="1"/>
          </p:cNvSpPr>
          <p:nvPr>
            <p:ph type="title"/>
          </p:nvPr>
        </p:nvSpPr>
        <p:spPr>
          <a:xfrm>
            <a:off x="457200" y="228600"/>
            <a:ext cx="8229600" cy="639762"/>
          </a:xfrm>
        </p:spPr>
        <p:txBody>
          <a:bodyPr>
            <a:normAutofit/>
          </a:bodyPr>
          <a:lstStyle/>
          <a:p>
            <a:r>
              <a:rPr lang="en-US" sz="3200" dirty="0" smtClean="0"/>
              <a:t>How do fish cross mountain ranges?</a:t>
            </a:r>
            <a:endParaRPr lang="en-US" sz="32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
        <p:nvSpPr>
          <p:cNvPr id="8" name="Freeform 7"/>
          <p:cNvSpPr/>
          <p:nvPr/>
        </p:nvSpPr>
        <p:spPr>
          <a:xfrm>
            <a:off x="6897624" y="2337816"/>
            <a:ext cx="1210177" cy="981456"/>
          </a:xfrm>
          <a:custGeom>
            <a:avLst/>
            <a:gdLst>
              <a:gd name="connsiteX0" fmla="*/ 0 w 1606417"/>
              <a:gd name="connsiteY0" fmla="*/ 338328 h 448056"/>
              <a:gd name="connsiteX1" fmla="*/ 420624 w 1606417"/>
              <a:gd name="connsiteY1" fmla="*/ 347472 h 448056"/>
              <a:gd name="connsiteX2" fmla="*/ 566928 w 1606417"/>
              <a:gd name="connsiteY2" fmla="*/ 374904 h 448056"/>
              <a:gd name="connsiteX3" fmla="*/ 1033272 w 1606417"/>
              <a:gd name="connsiteY3" fmla="*/ 374904 h 448056"/>
              <a:gd name="connsiteX4" fmla="*/ 1188720 w 1606417"/>
              <a:gd name="connsiteY4" fmla="*/ 411480 h 448056"/>
              <a:gd name="connsiteX5" fmla="*/ 1344168 w 1606417"/>
              <a:gd name="connsiteY5" fmla="*/ 438912 h 448056"/>
              <a:gd name="connsiteX6" fmla="*/ 1545336 w 1606417"/>
              <a:gd name="connsiteY6" fmla="*/ 448056 h 448056"/>
              <a:gd name="connsiteX7" fmla="*/ 1600200 w 1606417"/>
              <a:gd name="connsiteY7" fmla="*/ 374904 h 448056"/>
              <a:gd name="connsiteX8" fmla="*/ 1499616 w 1606417"/>
              <a:gd name="connsiteY8" fmla="*/ 228600 h 448056"/>
              <a:gd name="connsiteX9" fmla="*/ 1316736 w 1606417"/>
              <a:gd name="connsiteY9" fmla="*/ 73152 h 448056"/>
              <a:gd name="connsiteX10" fmla="*/ 1271016 w 1606417"/>
              <a:gd name="connsiteY10" fmla="*/ 45720 h 448056"/>
              <a:gd name="connsiteX11" fmla="*/ 1234440 w 1606417"/>
              <a:gd name="connsiteY11" fmla="*/ 0 h 4480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548640 w 1606417"/>
              <a:gd name="connsiteY11"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548640 w 1606417"/>
              <a:gd name="connsiteY12"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396240 w 1606417"/>
              <a:gd name="connsiteY12" fmla="*/ 0 h 981456"/>
              <a:gd name="connsiteX0" fmla="*/ 0 w 1606417"/>
              <a:gd name="connsiteY0" fmla="*/ 871728 h 981456"/>
              <a:gd name="connsiteX1" fmla="*/ 420624 w 1606417"/>
              <a:gd name="connsiteY1" fmla="*/ 880872 h 981456"/>
              <a:gd name="connsiteX2" fmla="*/ 566928 w 1606417"/>
              <a:gd name="connsiteY2" fmla="*/ 908304 h 981456"/>
              <a:gd name="connsiteX3" fmla="*/ 1033272 w 1606417"/>
              <a:gd name="connsiteY3" fmla="*/ 908304 h 981456"/>
              <a:gd name="connsiteX4" fmla="*/ 1188720 w 1606417"/>
              <a:gd name="connsiteY4" fmla="*/ 944880 h 981456"/>
              <a:gd name="connsiteX5" fmla="*/ 1344168 w 1606417"/>
              <a:gd name="connsiteY5" fmla="*/ 972312 h 981456"/>
              <a:gd name="connsiteX6" fmla="*/ 1545336 w 1606417"/>
              <a:gd name="connsiteY6" fmla="*/ 981456 h 981456"/>
              <a:gd name="connsiteX7" fmla="*/ 1600200 w 1606417"/>
              <a:gd name="connsiteY7" fmla="*/ 908304 h 981456"/>
              <a:gd name="connsiteX8" fmla="*/ 1499616 w 1606417"/>
              <a:gd name="connsiteY8" fmla="*/ 762000 h 981456"/>
              <a:gd name="connsiteX9" fmla="*/ 1316736 w 1606417"/>
              <a:gd name="connsiteY9" fmla="*/ 606552 h 981456"/>
              <a:gd name="connsiteX10" fmla="*/ 1271016 w 1606417"/>
              <a:gd name="connsiteY10" fmla="*/ 579120 h 981456"/>
              <a:gd name="connsiteX11" fmla="*/ 880872 w 1606417"/>
              <a:gd name="connsiteY11" fmla="*/ 265176 h 981456"/>
              <a:gd name="connsiteX12" fmla="*/ 396240 w 1606417"/>
              <a:gd name="connsiteY12" fmla="*/ 0 h 981456"/>
              <a:gd name="connsiteX0" fmla="*/ 24384 w 1210177"/>
              <a:gd name="connsiteY0" fmla="*/ 880872 h 981456"/>
              <a:gd name="connsiteX1" fmla="*/ 170688 w 1210177"/>
              <a:gd name="connsiteY1" fmla="*/ 908304 h 981456"/>
              <a:gd name="connsiteX2" fmla="*/ 637032 w 1210177"/>
              <a:gd name="connsiteY2" fmla="*/ 908304 h 981456"/>
              <a:gd name="connsiteX3" fmla="*/ 792480 w 1210177"/>
              <a:gd name="connsiteY3" fmla="*/ 944880 h 981456"/>
              <a:gd name="connsiteX4" fmla="*/ 947928 w 1210177"/>
              <a:gd name="connsiteY4" fmla="*/ 972312 h 981456"/>
              <a:gd name="connsiteX5" fmla="*/ 1149096 w 1210177"/>
              <a:gd name="connsiteY5" fmla="*/ 981456 h 981456"/>
              <a:gd name="connsiteX6" fmla="*/ 1203960 w 1210177"/>
              <a:gd name="connsiteY6" fmla="*/ 908304 h 981456"/>
              <a:gd name="connsiteX7" fmla="*/ 1103376 w 1210177"/>
              <a:gd name="connsiteY7" fmla="*/ 762000 h 981456"/>
              <a:gd name="connsiteX8" fmla="*/ 920496 w 1210177"/>
              <a:gd name="connsiteY8" fmla="*/ 606552 h 981456"/>
              <a:gd name="connsiteX9" fmla="*/ 874776 w 1210177"/>
              <a:gd name="connsiteY9" fmla="*/ 579120 h 981456"/>
              <a:gd name="connsiteX10" fmla="*/ 484632 w 1210177"/>
              <a:gd name="connsiteY10" fmla="*/ 265176 h 981456"/>
              <a:gd name="connsiteX11" fmla="*/ 0 w 1210177"/>
              <a:gd name="connsiteY11" fmla="*/ 0 h 981456"/>
              <a:gd name="connsiteX0" fmla="*/ 170688 w 1210177"/>
              <a:gd name="connsiteY0" fmla="*/ 908304 h 981456"/>
              <a:gd name="connsiteX1" fmla="*/ 637032 w 1210177"/>
              <a:gd name="connsiteY1" fmla="*/ 908304 h 981456"/>
              <a:gd name="connsiteX2" fmla="*/ 792480 w 1210177"/>
              <a:gd name="connsiteY2" fmla="*/ 944880 h 981456"/>
              <a:gd name="connsiteX3" fmla="*/ 947928 w 1210177"/>
              <a:gd name="connsiteY3" fmla="*/ 972312 h 981456"/>
              <a:gd name="connsiteX4" fmla="*/ 1149096 w 1210177"/>
              <a:gd name="connsiteY4" fmla="*/ 981456 h 981456"/>
              <a:gd name="connsiteX5" fmla="*/ 1203960 w 1210177"/>
              <a:gd name="connsiteY5" fmla="*/ 908304 h 981456"/>
              <a:gd name="connsiteX6" fmla="*/ 1103376 w 1210177"/>
              <a:gd name="connsiteY6" fmla="*/ 762000 h 981456"/>
              <a:gd name="connsiteX7" fmla="*/ 920496 w 1210177"/>
              <a:gd name="connsiteY7" fmla="*/ 606552 h 981456"/>
              <a:gd name="connsiteX8" fmla="*/ 874776 w 1210177"/>
              <a:gd name="connsiteY8" fmla="*/ 579120 h 981456"/>
              <a:gd name="connsiteX9" fmla="*/ 484632 w 1210177"/>
              <a:gd name="connsiteY9" fmla="*/ 265176 h 981456"/>
              <a:gd name="connsiteX10" fmla="*/ 0 w 1210177"/>
              <a:gd name="connsiteY10" fmla="*/ 0 h 981456"/>
              <a:gd name="connsiteX0" fmla="*/ 323088 w 1210177"/>
              <a:gd name="connsiteY0" fmla="*/ 908304 h 981456"/>
              <a:gd name="connsiteX1" fmla="*/ 637032 w 1210177"/>
              <a:gd name="connsiteY1" fmla="*/ 908304 h 981456"/>
              <a:gd name="connsiteX2" fmla="*/ 792480 w 1210177"/>
              <a:gd name="connsiteY2" fmla="*/ 944880 h 981456"/>
              <a:gd name="connsiteX3" fmla="*/ 947928 w 1210177"/>
              <a:gd name="connsiteY3" fmla="*/ 972312 h 981456"/>
              <a:gd name="connsiteX4" fmla="*/ 1149096 w 1210177"/>
              <a:gd name="connsiteY4" fmla="*/ 981456 h 981456"/>
              <a:gd name="connsiteX5" fmla="*/ 1203960 w 1210177"/>
              <a:gd name="connsiteY5" fmla="*/ 908304 h 981456"/>
              <a:gd name="connsiteX6" fmla="*/ 1103376 w 1210177"/>
              <a:gd name="connsiteY6" fmla="*/ 762000 h 981456"/>
              <a:gd name="connsiteX7" fmla="*/ 920496 w 1210177"/>
              <a:gd name="connsiteY7" fmla="*/ 606552 h 981456"/>
              <a:gd name="connsiteX8" fmla="*/ 874776 w 1210177"/>
              <a:gd name="connsiteY8" fmla="*/ 579120 h 981456"/>
              <a:gd name="connsiteX9" fmla="*/ 484632 w 1210177"/>
              <a:gd name="connsiteY9" fmla="*/ 265176 h 981456"/>
              <a:gd name="connsiteX10" fmla="*/ 0 w 1210177"/>
              <a:gd name="connsiteY10" fmla="*/ 0 h 9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0177" h="981456">
                <a:moveTo>
                  <a:pt x="323088" y="908304"/>
                </a:moveTo>
                <a:cubicBezTo>
                  <a:pt x="496652" y="899626"/>
                  <a:pt x="453235" y="889159"/>
                  <a:pt x="637032" y="908304"/>
                </a:cubicBezTo>
                <a:cubicBezTo>
                  <a:pt x="689977" y="913819"/>
                  <a:pt x="740342" y="934146"/>
                  <a:pt x="792480" y="944880"/>
                </a:cubicBezTo>
                <a:cubicBezTo>
                  <a:pt x="844016" y="955490"/>
                  <a:pt x="895586" y="966944"/>
                  <a:pt x="947928" y="972312"/>
                </a:cubicBezTo>
                <a:cubicBezTo>
                  <a:pt x="1014703" y="979161"/>
                  <a:pt x="1082040" y="978408"/>
                  <a:pt x="1149096" y="981456"/>
                </a:cubicBezTo>
                <a:cubicBezTo>
                  <a:pt x="1167384" y="957072"/>
                  <a:pt x="1210177" y="938143"/>
                  <a:pt x="1203960" y="908304"/>
                </a:cubicBezTo>
                <a:cubicBezTo>
                  <a:pt x="1191890" y="850367"/>
                  <a:pt x="1147167" y="801810"/>
                  <a:pt x="1103376" y="762000"/>
                </a:cubicBezTo>
                <a:cubicBezTo>
                  <a:pt x="1027249" y="692793"/>
                  <a:pt x="1000079" y="663397"/>
                  <a:pt x="920496" y="606552"/>
                </a:cubicBezTo>
                <a:cubicBezTo>
                  <a:pt x="906034" y="596222"/>
                  <a:pt x="890016" y="588264"/>
                  <a:pt x="874776" y="579120"/>
                </a:cubicBezTo>
                <a:cubicBezTo>
                  <a:pt x="865632" y="573024"/>
                  <a:pt x="605028" y="361696"/>
                  <a:pt x="484632" y="265176"/>
                </a:cubicBezTo>
                <a:cubicBezTo>
                  <a:pt x="323088" y="176784"/>
                  <a:pt x="234696" y="27432"/>
                  <a:pt x="0" y="0"/>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73352" y="1581912"/>
            <a:ext cx="4279392" cy="841248"/>
          </a:xfrm>
          <a:custGeom>
            <a:avLst/>
            <a:gdLst>
              <a:gd name="connsiteX0" fmla="*/ 4279392 w 4279392"/>
              <a:gd name="connsiteY0" fmla="*/ 713232 h 841248"/>
              <a:gd name="connsiteX1" fmla="*/ 4224528 w 4279392"/>
              <a:gd name="connsiteY1" fmla="*/ 704088 h 841248"/>
              <a:gd name="connsiteX2" fmla="*/ 3712464 w 4279392"/>
              <a:gd name="connsiteY2" fmla="*/ 777240 h 841248"/>
              <a:gd name="connsiteX3" fmla="*/ 3511296 w 4279392"/>
              <a:gd name="connsiteY3" fmla="*/ 667512 h 841248"/>
              <a:gd name="connsiteX4" fmla="*/ 3383280 w 4279392"/>
              <a:gd name="connsiteY4" fmla="*/ 630936 h 841248"/>
              <a:gd name="connsiteX5" fmla="*/ 3236976 w 4279392"/>
              <a:gd name="connsiteY5" fmla="*/ 694944 h 841248"/>
              <a:gd name="connsiteX6" fmla="*/ 3099816 w 4279392"/>
              <a:gd name="connsiteY6" fmla="*/ 795528 h 841248"/>
              <a:gd name="connsiteX7" fmla="*/ 2761488 w 4279392"/>
              <a:gd name="connsiteY7" fmla="*/ 841248 h 841248"/>
              <a:gd name="connsiteX8" fmla="*/ 2578608 w 4279392"/>
              <a:gd name="connsiteY8" fmla="*/ 832104 h 841248"/>
              <a:gd name="connsiteX9" fmla="*/ 2139696 w 4279392"/>
              <a:gd name="connsiteY9" fmla="*/ 777240 h 841248"/>
              <a:gd name="connsiteX10" fmla="*/ 1664208 w 4279392"/>
              <a:gd name="connsiteY10" fmla="*/ 758952 h 841248"/>
              <a:gd name="connsiteX11" fmla="*/ 978408 w 4279392"/>
              <a:gd name="connsiteY11" fmla="*/ 566928 h 841248"/>
              <a:gd name="connsiteX12" fmla="*/ 347472 w 4279392"/>
              <a:gd name="connsiteY12" fmla="*/ 393192 h 841248"/>
              <a:gd name="connsiteX13" fmla="*/ 118872 w 4279392"/>
              <a:gd name="connsiteY13" fmla="*/ 82296 h 841248"/>
              <a:gd name="connsiteX14" fmla="*/ 64008 w 4279392"/>
              <a:gd name="connsiteY14" fmla="*/ 54864 h 841248"/>
              <a:gd name="connsiteX15" fmla="*/ 36576 w 4279392"/>
              <a:gd name="connsiteY15" fmla="*/ 18288 h 841248"/>
              <a:gd name="connsiteX16" fmla="*/ 0 w 4279392"/>
              <a:gd name="connsiteY16" fmla="*/ 0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79392" h="841248">
                <a:moveTo>
                  <a:pt x="4279392" y="713232"/>
                </a:moveTo>
                <a:cubicBezTo>
                  <a:pt x="4261104" y="710184"/>
                  <a:pt x="4242951" y="702008"/>
                  <a:pt x="4224528" y="704088"/>
                </a:cubicBezTo>
                <a:cubicBezTo>
                  <a:pt x="4053196" y="723432"/>
                  <a:pt x="3884659" y="786070"/>
                  <a:pt x="3712464" y="777240"/>
                </a:cubicBezTo>
                <a:cubicBezTo>
                  <a:pt x="3636182" y="773328"/>
                  <a:pt x="3581095" y="698534"/>
                  <a:pt x="3511296" y="667512"/>
                </a:cubicBezTo>
                <a:cubicBezTo>
                  <a:pt x="3470741" y="649488"/>
                  <a:pt x="3425952" y="643128"/>
                  <a:pt x="3383280" y="630936"/>
                </a:cubicBezTo>
                <a:cubicBezTo>
                  <a:pt x="3334512" y="652272"/>
                  <a:pt x="3283010" y="668215"/>
                  <a:pt x="3236976" y="694944"/>
                </a:cubicBezTo>
                <a:cubicBezTo>
                  <a:pt x="3187946" y="723413"/>
                  <a:pt x="3154005" y="778854"/>
                  <a:pt x="3099816" y="795528"/>
                </a:cubicBezTo>
                <a:cubicBezTo>
                  <a:pt x="2991047" y="828995"/>
                  <a:pt x="2874264" y="826008"/>
                  <a:pt x="2761488" y="841248"/>
                </a:cubicBezTo>
                <a:cubicBezTo>
                  <a:pt x="2700528" y="838200"/>
                  <a:pt x="2639356" y="838031"/>
                  <a:pt x="2578608" y="832104"/>
                </a:cubicBezTo>
                <a:cubicBezTo>
                  <a:pt x="2281498" y="803118"/>
                  <a:pt x="2480449" y="798807"/>
                  <a:pt x="2139696" y="777240"/>
                </a:cubicBezTo>
                <a:cubicBezTo>
                  <a:pt x="1981400" y="767221"/>
                  <a:pt x="1822704" y="765048"/>
                  <a:pt x="1664208" y="758952"/>
                </a:cubicBezTo>
                <a:cubicBezTo>
                  <a:pt x="1066742" y="554107"/>
                  <a:pt x="1630618" y="734468"/>
                  <a:pt x="978408" y="566928"/>
                </a:cubicBezTo>
                <a:cubicBezTo>
                  <a:pt x="767128" y="512654"/>
                  <a:pt x="557784" y="451104"/>
                  <a:pt x="347472" y="393192"/>
                </a:cubicBezTo>
                <a:cubicBezTo>
                  <a:pt x="286572" y="301842"/>
                  <a:pt x="204435" y="162826"/>
                  <a:pt x="118872" y="82296"/>
                </a:cubicBezTo>
                <a:cubicBezTo>
                  <a:pt x="103983" y="68283"/>
                  <a:pt x="82296" y="64008"/>
                  <a:pt x="64008" y="54864"/>
                </a:cubicBezTo>
                <a:cubicBezTo>
                  <a:pt x="54864" y="42672"/>
                  <a:pt x="48147" y="28206"/>
                  <a:pt x="36576" y="18288"/>
                </a:cubicBezTo>
                <a:cubicBezTo>
                  <a:pt x="26227" y="9417"/>
                  <a:pt x="0" y="0"/>
                  <a:pt x="0" y="0"/>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096512" y="3602736"/>
            <a:ext cx="1883664" cy="3218688"/>
          </a:xfrm>
          <a:custGeom>
            <a:avLst/>
            <a:gdLst>
              <a:gd name="connsiteX0" fmla="*/ 1883664 w 1883664"/>
              <a:gd name="connsiteY0" fmla="*/ 0 h 3218688"/>
              <a:gd name="connsiteX1" fmla="*/ 1161288 w 1883664"/>
              <a:gd name="connsiteY1" fmla="*/ 265176 h 3218688"/>
              <a:gd name="connsiteX2" fmla="*/ 1024128 w 1883664"/>
              <a:gd name="connsiteY2" fmla="*/ 402336 h 3218688"/>
              <a:gd name="connsiteX3" fmla="*/ 822960 w 1883664"/>
              <a:gd name="connsiteY3" fmla="*/ 566928 h 3218688"/>
              <a:gd name="connsiteX4" fmla="*/ 640080 w 1883664"/>
              <a:gd name="connsiteY4" fmla="*/ 649224 h 3218688"/>
              <a:gd name="connsiteX5" fmla="*/ 338328 w 1883664"/>
              <a:gd name="connsiteY5" fmla="*/ 813816 h 3218688"/>
              <a:gd name="connsiteX6" fmla="*/ 420624 w 1883664"/>
              <a:gd name="connsiteY6" fmla="*/ 1234440 h 3218688"/>
              <a:gd name="connsiteX7" fmla="*/ 667512 w 1883664"/>
              <a:gd name="connsiteY7" fmla="*/ 1408176 h 3218688"/>
              <a:gd name="connsiteX8" fmla="*/ 932688 w 1883664"/>
              <a:gd name="connsiteY8" fmla="*/ 1673352 h 3218688"/>
              <a:gd name="connsiteX9" fmla="*/ 978408 w 1883664"/>
              <a:gd name="connsiteY9" fmla="*/ 1975104 h 3218688"/>
              <a:gd name="connsiteX10" fmla="*/ 374904 w 1883664"/>
              <a:gd name="connsiteY10" fmla="*/ 2551176 h 3218688"/>
              <a:gd name="connsiteX11" fmla="*/ 0 w 1883664"/>
              <a:gd name="connsiteY11" fmla="*/ 3044952 h 3218688"/>
              <a:gd name="connsiteX12" fmla="*/ 18288 w 1883664"/>
              <a:gd name="connsiteY12" fmla="*/ 3218688 h 32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3664" h="3218688">
                <a:moveTo>
                  <a:pt x="1883664" y="0"/>
                </a:moveTo>
                <a:cubicBezTo>
                  <a:pt x="1642872" y="88392"/>
                  <a:pt x="1393601" y="156434"/>
                  <a:pt x="1161288" y="265176"/>
                </a:cubicBezTo>
                <a:cubicBezTo>
                  <a:pt x="1102728" y="292587"/>
                  <a:pt x="1072382" y="359299"/>
                  <a:pt x="1024128" y="402336"/>
                </a:cubicBezTo>
                <a:cubicBezTo>
                  <a:pt x="959469" y="460005"/>
                  <a:pt x="895840" y="520077"/>
                  <a:pt x="822960" y="566928"/>
                </a:cubicBezTo>
                <a:cubicBezTo>
                  <a:pt x="766729" y="603076"/>
                  <a:pt x="699644" y="618880"/>
                  <a:pt x="640080" y="649224"/>
                </a:cubicBezTo>
                <a:cubicBezTo>
                  <a:pt x="537990" y="701232"/>
                  <a:pt x="438912" y="758952"/>
                  <a:pt x="338328" y="813816"/>
                </a:cubicBezTo>
                <a:cubicBezTo>
                  <a:pt x="253079" y="955898"/>
                  <a:pt x="238678" y="954522"/>
                  <a:pt x="420624" y="1234440"/>
                </a:cubicBezTo>
                <a:cubicBezTo>
                  <a:pt x="475466" y="1318813"/>
                  <a:pt x="596356" y="1337020"/>
                  <a:pt x="667512" y="1408176"/>
                </a:cubicBezTo>
                <a:lnTo>
                  <a:pt x="932688" y="1673352"/>
                </a:lnTo>
                <a:cubicBezTo>
                  <a:pt x="947928" y="1773936"/>
                  <a:pt x="1018316" y="1881527"/>
                  <a:pt x="978408" y="1975104"/>
                </a:cubicBezTo>
                <a:cubicBezTo>
                  <a:pt x="891017" y="2180021"/>
                  <a:pt x="505986" y="2378531"/>
                  <a:pt x="374904" y="2551176"/>
                </a:cubicBezTo>
                <a:lnTo>
                  <a:pt x="0" y="3044952"/>
                </a:lnTo>
                <a:cubicBezTo>
                  <a:pt x="38054" y="3216197"/>
                  <a:pt x="86845" y="3184410"/>
                  <a:pt x="18288" y="3218688"/>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Coastalcutthroattrout.jpg"/>
          <p:cNvPicPr>
            <a:picLocks noChangeAspect="1"/>
          </p:cNvPicPr>
          <p:nvPr/>
        </p:nvPicPr>
        <p:blipFill>
          <a:blip r:embed="rId4" cstate="print"/>
          <a:srcRect l="2148" t="2657" r="2148" b="2657"/>
          <a:stretch>
            <a:fillRect/>
          </a:stretch>
        </p:blipFill>
        <p:spPr>
          <a:xfrm rot="19277445">
            <a:off x="3988415" y="5755093"/>
            <a:ext cx="1066810" cy="426720"/>
          </a:xfrm>
          <a:prstGeom prst="rect">
            <a:avLst/>
          </a:prstGeom>
          <a:scene3d>
            <a:camera prst="orthographicFront">
              <a:rot lat="0" lon="10800000" rev="0"/>
            </a:camera>
            <a:lightRig rig="threePt" dir="t"/>
          </a:scene3d>
        </p:spPr>
      </p:pic>
      <p:sp>
        <p:nvSpPr>
          <p:cNvPr id="12" name="Freeform 11"/>
          <p:cNvSpPr/>
          <p:nvPr/>
        </p:nvSpPr>
        <p:spPr>
          <a:xfrm>
            <a:off x="3803905" y="3147795"/>
            <a:ext cx="3589612" cy="2673885"/>
          </a:xfrm>
          <a:custGeom>
            <a:avLst/>
            <a:gdLst>
              <a:gd name="connsiteX0" fmla="*/ 60263 w 3695595"/>
              <a:gd name="connsiteY0" fmla="*/ 1716813 h 2521485"/>
              <a:gd name="connsiteX1" fmla="*/ 206567 w 3695595"/>
              <a:gd name="connsiteY1" fmla="*/ 967005 h 2521485"/>
              <a:gd name="connsiteX2" fmla="*/ 343727 w 3695595"/>
              <a:gd name="connsiteY2" fmla="*/ 692685 h 2521485"/>
              <a:gd name="connsiteX3" fmla="*/ 389447 w 3695595"/>
              <a:gd name="connsiteY3" fmla="*/ 656109 h 2521485"/>
              <a:gd name="connsiteX4" fmla="*/ 1029527 w 3695595"/>
              <a:gd name="connsiteY4" fmla="*/ 427509 h 2521485"/>
              <a:gd name="connsiteX5" fmla="*/ 2044511 w 3695595"/>
              <a:gd name="connsiteY5" fmla="*/ 153189 h 2521485"/>
              <a:gd name="connsiteX6" fmla="*/ 2300543 w 3695595"/>
              <a:gd name="connsiteY6" fmla="*/ 80037 h 2521485"/>
              <a:gd name="connsiteX7" fmla="*/ 2483423 w 3695595"/>
              <a:gd name="connsiteY7" fmla="*/ 43461 h 2521485"/>
              <a:gd name="connsiteX8" fmla="*/ 2849183 w 3695595"/>
              <a:gd name="connsiteY8" fmla="*/ 180621 h 2521485"/>
              <a:gd name="connsiteX9" fmla="*/ 2776031 w 3695595"/>
              <a:gd name="connsiteY9" fmla="*/ 281205 h 2521485"/>
              <a:gd name="connsiteX10" fmla="*/ 3544127 w 3695595"/>
              <a:gd name="connsiteY10" fmla="*/ 336069 h 2521485"/>
              <a:gd name="connsiteX11" fmla="*/ 3608135 w 3695595"/>
              <a:gd name="connsiteY11" fmla="*/ 390933 h 2521485"/>
              <a:gd name="connsiteX12" fmla="*/ 3690431 w 3695595"/>
              <a:gd name="connsiteY12" fmla="*/ 692685 h 2521485"/>
              <a:gd name="connsiteX13" fmla="*/ 3681287 w 3695595"/>
              <a:gd name="connsiteY13" fmla="*/ 774981 h 2521485"/>
              <a:gd name="connsiteX14" fmla="*/ 3644711 w 3695595"/>
              <a:gd name="connsiteY14" fmla="*/ 1159029 h 2521485"/>
              <a:gd name="connsiteX15" fmla="*/ 3635567 w 3695595"/>
              <a:gd name="connsiteY15" fmla="*/ 1442493 h 2521485"/>
              <a:gd name="connsiteX16" fmla="*/ 3617279 w 3695595"/>
              <a:gd name="connsiteY16" fmla="*/ 1469925 h 2521485"/>
              <a:gd name="connsiteX17" fmla="*/ 3489263 w 3695595"/>
              <a:gd name="connsiteY17" fmla="*/ 1561365 h 2521485"/>
              <a:gd name="connsiteX18" fmla="*/ 2812607 w 3695595"/>
              <a:gd name="connsiteY18" fmla="*/ 1853973 h 2521485"/>
              <a:gd name="connsiteX19" fmla="*/ 2629727 w 3695595"/>
              <a:gd name="connsiteY19" fmla="*/ 1945413 h 2521485"/>
              <a:gd name="connsiteX20" fmla="*/ 2584007 w 3695595"/>
              <a:gd name="connsiteY20" fmla="*/ 1963701 h 2521485"/>
              <a:gd name="connsiteX21" fmla="*/ 2245679 w 3695595"/>
              <a:gd name="connsiteY21" fmla="*/ 2210589 h 2521485"/>
              <a:gd name="connsiteX22" fmla="*/ 1907351 w 3695595"/>
              <a:gd name="connsiteY22" fmla="*/ 2439189 h 2521485"/>
              <a:gd name="connsiteX23" fmla="*/ 1386143 w 3695595"/>
              <a:gd name="connsiteY23" fmla="*/ 2521485 h 2521485"/>
              <a:gd name="connsiteX24" fmla="*/ 864935 w 3695595"/>
              <a:gd name="connsiteY24" fmla="*/ 2448333 h 2521485"/>
              <a:gd name="connsiteX25" fmla="*/ 535751 w 3695595"/>
              <a:gd name="connsiteY25" fmla="*/ 2329461 h 2521485"/>
              <a:gd name="connsiteX26" fmla="*/ 371159 w 3695595"/>
              <a:gd name="connsiteY26" fmla="*/ 2100861 h 2521485"/>
              <a:gd name="connsiteX27" fmla="*/ 133415 w 3695595"/>
              <a:gd name="connsiteY27" fmla="*/ 1826541 h 2521485"/>
              <a:gd name="connsiteX28" fmla="*/ 60263 w 3695595"/>
              <a:gd name="connsiteY28" fmla="*/ 1716813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265176 w 3589612"/>
              <a:gd name="connsiteY26" fmla="*/ 2100861 h 2521485"/>
              <a:gd name="connsiteX27" fmla="*/ 27432 w 3589612"/>
              <a:gd name="connsiteY27"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265176 w 3589612"/>
              <a:gd name="connsiteY26" fmla="*/ 2100861 h 2521485"/>
              <a:gd name="connsiteX27" fmla="*/ 27432 w 3589612"/>
              <a:gd name="connsiteY27"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758952 w 3589612"/>
              <a:gd name="connsiteY24" fmla="*/ 2448333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758952 w 3589612"/>
              <a:gd name="connsiteY25" fmla="*/ 2448333 h 2533191"/>
              <a:gd name="connsiteX26" fmla="*/ 429768 w 3589612"/>
              <a:gd name="connsiteY26" fmla="*/ 2329461 h 2533191"/>
              <a:gd name="connsiteX27" fmla="*/ 329183 w 3589612"/>
              <a:gd name="connsiteY27" fmla="*/ 2210589 h 2533191"/>
              <a:gd name="connsiteX28" fmla="*/ 265176 w 3589612"/>
              <a:gd name="connsiteY28" fmla="*/ 2100861 h 2533191"/>
              <a:gd name="connsiteX29" fmla="*/ 27432 w 3589612"/>
              <a:gd name="connsiteY29" fmla="*/ 1826541 h 2533191"/>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758952 w 3589612"/>
              <a:gd name="connsiteY25" fmla="*/ 2448333 h 2533191"/>
              <a:gd name="connsiteX26" fmla="*/ 986647 w 3589612"/>
              <a:gd name="connsiteY26" fmla="*/ 2439089 h 2533191"/>
              <a:gd name="connsiteX27" fmla="*/ 429768 w 3589612"/>
              <a:gd name="connsiteY27" fmla="*/ 2329461 h 2533191"/>
              <a:gd name="connsiteX28" fmla="*/ 329183 w 3589612"/>
              <a:gd name="connsiteY28" fmla="*/ 2210589 h 2533191"/>
              <a:gd name="connsiteX29" fmla="*/ 265176 w 3589612"/>
              <a:gd name="connsiteY29" fmla="*/ 2100861 h 2533191"/>
              <a:gd name="connsiteX30" fmla="*/ 27432 w 3589612"/>
              <a:gd name="connsiteY30" fmla="*/ 1826541 h 2533191"/>
              <a:gd name="connsiteX0" fmla="*/ 27432 w 3589612"/>
              <a:gd name="connsiteY0" fmla="*/ 1826541 h 2533191"/>
              <a:gd name="connsiteX1" fmla="*/ 100584 w 3589612"/>
              <a:gd name="connsiteY1" fmla="*/ 967005 h 2533191"/>
              <a:gd name="connsiteX2" fmla="*/ 237744 w 3589612"/>
              <a:gd name="connsiteY2" fmla="*/ 692685 h 2533191"/>
              <a:gd name="connsiteX3" fmla="*/ 283464 w 3589612"/>
              <a:gd name="connsiteY3" fmla="*/ 656109 h 2533191"/>
              <a:gd name="connsiteX4" fmla="*/ 923544 w 3589612"/>
              <a:gd name="connsiteY4" fmla="*/ 427509 h 2533191"/>
              <a:gd name="connsiteX5" fmla="*/ 1938528 w 3589612"/>
              <a:gd name="connsiteY5" fmla="*/ 153189 h 2533191"/>
              <a:gd name="connsiteX6" fmla="*/ 2194560 w 3589612"/>
              <a:gd name="connsiteY6" fmla="*/ 80037 h 2533191"/>
              <a:gd name="connsiteX7" fmla="*/ 2377440 w 3589612"/>
              <a:gd name="connsiteY7" fmla="*/ 43461 h 2533191"/>
              <a:gd name="connsiteX8" fmla="*/ 2743200 w 3589612"/>
              <a:gd name="connsiteY8" fmla="*/ 180621 h 2533191"/>
              <a:gd name="connsiteX9" fmla="*/ 2670048 w 3589612"/>
              <a:gd name="connsiteY9" fmla="*/ 281205 h 2533191"/>
              <a:gd name="connsiteX10" fmla="*/ 3438144 w 3589612"/>
              <a:gd name="connsiteY10" fmla="*/ 336069 h 2533191"/>
              <a:gd name="connsiteX11" fmla="*/ 3502152 w 3589612"/>
              <a:gd name="connsiteY11" fmla="*/ 390933 h 2533191"/>
              <a:gd name="connsiteX12" fmla="*/ 3584448 w 3589612"/>
              <a:gd name="connsiteY12" fmla="*/ 692685 h 2533191"/>
              <a:gd name="connsiteX13" fmla="*/ 3575304 w 3589612"/>
              <a:gd name="connsiteY13" fmla="*/ 774981 h 2533191"/>
              <a:gd name="connsiteX14" fmla="*/ 3538728 w 3589612"/>
              <a:gd name="connsiteY14" fmla="*/ 1159029 h 2533191"/>
              <a:gd name="connsiteX15" fmla="*/ 3529584 w 3589612"/>
              <a:gd name="connsiteY15" fmla="*/ 1442493 h 2533191"/>
              <a:gd name="connsiteX16" fmla="*/ 3511296 w 3589612"/>
              <a:gd name="connsiteY16" fmla="*/ 1469925 h 2533191"/>
              <a:gd name="connsiteX17" fmla="*/ 3383280 w 3589612"/>
              <a:gd name="connsiteY17" fmla="*/ 1561365 h 2533191"/>
              <a:gd name="connsiteX18" fmla="*/ 2706624 w 3589612"/>
              <a:gd name="connsiteY18" fmla="*/ 1853973 h 2533191"/>
              <a:gd name="connsiteX19" fmla="*/ 2523744 w 3589612"/>
              <a:gd name="connsiteY19" fmla="*/ 1945413 h 2533191"/>
              <a:gd name="connsiteX20" fmla="*/ 2478024 w 3589612"/>
              <a:gd name="connsiteY20" fmla="*/ 1963701 h 2533191"/>
              <a:gd name="connsiteX21" fmla="*/ 2139696 w 3589612"/>
              <a:gd name="connsiteY21" fmla="*/ 2210589 h 2533191"/>
              <a:gd name="connsiteX22" fmla="*/ 1801368 w 3589612"/>
              <a:gd name="connsiteY22" fmla="*/ 2439189 h 2533191"/>
              <a:gd name="connsiteX23" fmla="*/ 1280160 w 3589612"/>
              <a:gd name="connsiteY23" fmla="*/ 2521485 h 2533191"/>
              <a:gd name="connsiteX24" fmla="*/ 1280561 w 3589612"/>
              <a:gd name="connsiteY24" fmla="*/ 2509427 h 2533191"/>
              <a:gd name="connsiteX25" fmla="*/ 986647 w 3589612"/>
              <a:gd name="connsiteY25" fmla="*/ 2439089 h 2533191"/>
              <a:gd name="connsiteX26" fmla="*/ 429768 w 3589612"/>
              <a:gd name="connsiteY26" fmla="*/ 2329461 h 2533191"/>
              <a:gd name="connsiteX27" fmla="*/ 329183 w 3589612"/>
              <a:gd name="connsiteY27" fmla="*/ 2210589 h 2533191"/>
              <a:gd name="connsiteX28" fmla="*/ 265176 w 3589612"/>
              <a:gd name="connsiteY28" fmla="*/ 2100861 h 2533191"/>
              <a:gd name="connsiteX29" fmla="*/ 27432 w 3589612"/>
              <a:gd name="connsiteY29" fmla="*/ 1826541 h 2533191"/>
              <a:gd name="connsiteX0" fmla="*/ 27432 w 3589612"/>
              <a:gd name="connsiteY0" fmla="*/ 1826541 h 2521485"/>
              <a:gd name="connsiteX1" fmla="*/ 100584 w 3589612"/>
              <a:gd name="connsiteY1" fmla="*/ 967005 h 2521485"/>
              <a:gd name="connsiteX2" fmla="*/ 237744 w 3589612"/>
              <a:gd name="connsiteY2" fmla="*/ 692685 h 2521485"/>
              <a:gd name="connsiteX3" fmla="*/ 283464 w 3589612"/>
              <a:gd name="connsiteY3" fmla="*/ 656109 h 2521485"/>
              <a:gd name="connsiteX4" fmla="*/ 923544 w 3589612"/>
              <a:gd name="connsiteY4" fmla="*/ 427509 h 2521485"/>
              <a:gd name="connsiteX5" fmla="*/ 1938528 w 3589612"/>
              <a:gd name="connsiteY5" fmla="*/ 153189 h 2521485"/>
              <a:gd name="connsiteX6" fmla="*/ 2194560 w 3589612"/>
              <a:gd name="connsiteY6" fmla="*/ 80037 h 2521485"/>
              <a:gd name="connsiteX7" fmla="*/ 2377440 w 3589612"/>
              <a:gd name="connsiteY7" fmla="*/ 43461 h 2521485"/>
              <a:gd name="connsiteX8" fmla="*/ 2743200 w 3589612"/>
              <a:gd name="connsiteY8" fmla="*/ 180621 h 2521485"/>
              <a:gd name="connsiteX9" fmla="*/ 2670048 w 3589612"/>
              <a:gd name="connsiteY9" fmla="*/ 281205 h 2521485"/>
              <a:gd name="connsiteX10" fmla="*/ 3438144 w 3589612"/>
              <a:gd name="connsiteY10" fmla="*/ 336069 h 2521485"/>
              <a:gd name="connsiteX11" fmla="*/ 3502152 w 3589612"/>
              <a:gd name="connsiteY11" fmla="*/ 390933 h 2521485"/>
              <a:gd name="connsiteX12" fmla="*/ 3584448 w 3589612"/>
              <a:gd name="connsiteY12" fmla="*/ 692685 h 2521485"/>
              <a:gd name="connsiteX13" fmla="*/ 3575304 w 3589612"/>
              <a:gd name="connsiteY13" fmla="*/ 774981 h 2521485"/>
              <a:gd name="connsiteX14" fmla="*/ 3538728 w 3589612"/>
              <a:gd name="connsiteY14" fmla="*/ 1159029 h 2521485"/>
              <a:gd name="connsiteX15" fmla="*/ 3529584 w 3589612"/>
              <a:gd name="connsiteY15" fmla="*/ 1442493 h 2521485"/>
              <a:gd name="connsiteX16" fmla="*/ 3511296 w 3589612"/>
              <a:gd name="connsiteY16" fmla="*/ 1469925 h 2521485"/>
              <a:gd name="connsiteX17" fmla="*/ 3383280 w 3589612"/>
              <a:gd name="connsiteY17" fmla="*/ 1561365 h 2521485"/>
              <a:gd name="connsiteX18" fmla="*/ 2706624 w 3589612"/>
              <a:gd name="connsiteY18" fmla="*/ 1853973 h 2521485"/>
              <a:gd name="connsiteX19" fmla="*/ 2523744 w 3589612"/>
              <a:gd name="connsiteY19" fmla="*/ 1945413 h 2521485"/>
              <a:gd name="connsiteX20" fmla="*/ 2478024 w 3589612"/>
              <a:gd name="connsiteY20" fmla="*/ 1963701 h 2521485"/>
              <a:gd name="connsiteX21" fmla="*/ 2139696 w 3589612"/>
              <a:gd name="connsiteY21" fmla="*/ 2210589 h 2521485"/>
              <a:gd name="connsiteX22" fmla="*/ 1801368 w 3589612"/>
              <a:gd name="connsiteY22" fmla="*/ 2439189 h 2521485"/>
              <a:gd name="connsiteX23" fmla="*/ 1280160 w 3589612"/>
              <a:gd name="connsiteY23" fmla="*/ 2521485 h 2521485"/>
              <a:gd name="connsiteX24" fmla="*/ 986647 w 3589612"/>
              <a:gd name="connsiteY24" fmla="*/ 2439089 h 2521485"/>
              <a:gd name="connsiteX25" fmla="*/ 429768 w 3589612"/>
              <a:gd name="connsiteY25" fmla="*/ 2329461 h 2521485"/>
              <a:gd name="connsiteX26" fmla="*/ 329183 w 3589612"/>
              <a:gd name="connsiteY26" fmla="*/ 2210589 h 2521485"/>
              <a:gd name="connsiteX27" fmla="*/ 265176 w 3589612"/>
              <a:gd name="connsiteY27" fmla="*/ 2100861 h 2521485"/>
              <a:gd name="connsiteX28" fmla="*/ 27432 w 3589612"/>
              <a:gd name="connsiteY28" fmla="*/ 1826541 h 2521485"/>
              <a:gd name="connsiteX0" fmla="*/ 986647 w 3589612"/>
              <a:gd name="connsiteY0" fmla="*/ 2439089 h 2530529"/>
              <a:gd name="connsiteX1" fmla="*/ 429768 w 3589612"/>
              <a:gd name="connsiteY1" fmla="*/ 2329461 h 2530529"/>
              <a:gd name="connsiteX2" fmla="*/ 329183 w 3589612"/>
              <a:gd name="connsiteY2" fmla="*/ 2210589 h 2530529"/>
              <a:gd name="connsiteX3" fmla="*/ 265176 w 3589612"/>
              <a:gd name="connsiteY3" fmla="*/ 2100861 h 2530529"/>
              <a:gd name="connsiteX4" fmla="*/ 27432 w 3589612"/>
              <a:gd name="connsiteY4" fmla="*/ 1826541 h 2530529"/>
              <a:gd name="connsiteX5" fmla="*/ 100584 w 3589612"/>
              <a:gd name="connsiteY5" fmla="*/ 967005 h 2530529"/>
              <a:gd name="connsiteX6" fmla="*/ 237744 w 3589612"/>
              <a:gd name="connsiteY6" fmla="*/ 692685 h 2530529"/>
              <a:gd name="connsiteX7" fmla="*/ 283464 w 3589612"/>
              <a:gd name="connsiteY7" fmla="*/ 656109 h 2530529"/>
              <a:gd name="connsiteX8" fmla="*/ 923544 w 3589612"/>
              <a:gd name="connsiteY8" fmla="*/ 427509 h 2530529"/>
              <a:gd name="connsiteX9" fmla="*/ 1938528 w 3589612"/>
              <a:gd name="connsiteY9" fmla="*/ 153189 h 2530529"/>
              <a:gd name="connsiteX10" fmla="*/ 2194560 w 3589612"/>
              <a:gd name="connsiteY10" fmla="*/ 80037 h 2530529"/>
              <a:gd name="connsiteX11" fmla="*/ 2377440 w 3589612"/>
              <a:gd name="connsiteY11" fmla="*/ 43461 h 2530529"/>
              <a:gd name="connsiteX12" fmla="*/ 2743200 w 3589612"/>
              <a:gd name="connsiteY12" fmla="*/ 180621 h 2530529"/>
              <a:gd name="connsiteX13" fmla="*/ 2670048 w 3589612"/>
              <a:gd name="connsiteY13" fmla="*/ 281205 h 2530529"/>
              <a:gd name="connsiteX14" fmla="*/ 3438144 w 3589612"/>
              <a:gd name="connsiteY14" fmla="*/ 336069 h 2530529"/>
              <a:gd name="connsiteX15" fmla="*/ 3502152 w 3589612"/>
              <a:gd name="connsiteY15" fmla="*/ 390933 h 2530529"/>
              <a:gd name="connsiteX16" fmla="*/ 3584448 w 3589612"/>
              <a:gd name="connsiteY16" fmla="*/ 692685 h 2530529"/>
              <a:gd name="connsiteX17" fmla="*/ 3575304 w 3589612"/>
              <a:gd name="connsiteY17" fmla="*/ 774981 h 2530529"/>
              <a:gd name="connsiteX18" fmla="*/ 3538728 w 3589612"/>
              <a:gd name="connsiteY18" fmla="*/ 1159029 h 2530529"/>
              <a:gd name="connsiteX19" fmla="*/ 3529584 w 3589612"/>
              <a:gd name="connsiteY19" fmla="*/ 1442493 h 2530529"/>
              <a:gd name="connsiteX20" fmla="*/ 3511296 w 3589612"/>
              <a:gd name="connsiteY20" fmla="*/ 1469925 h 2530529"/>
              <a:gd name="connsiteX21" fmla="*/ 3383280 w 3589612"/>
              <a:gd name="connsiteY21" fmla="*/ 1561365 h 2530529"/>
              <a:gd name="connsiteX22" fmla="*/ 2706624 w 3589612"/>
              <a:gd name="connsiteY22" fmla="*/ 1853973 h 2530529"/>
              <a:gd name="connsiteX23" fmla="*/ 2523744 w 3589612"/>
              <a:gd name="connsiteY23" fmla="*/ 1945413 h 2530529"/>
              <a:gd name="connsiteX24" fmla="*/ 2478024 w 3589612"/>
              <a:gd name="connsiteY24" fmla="*/ 1963701 h 2530529"/>
              <a:gd name="connsiteX25" fmla="*/ 2139696 w 3589612"/>
              <a:gd name="connsiteY25" fmla="*/ 2210589 h 2530529"/>
              <a:gd name="connsiteX26" fmla="*/ 1801368 w 3589612"/>
              <a:gd name="connsiteY26" fmla="*/ 2439189 h 2530529"/>
              <a:gd name="connsiteX27" fmla="*/ 1280160 w 3589612"/>
              <a:gd name="connsiteY27" fmla="*/ 2521485 h 2530529"/>
              <a:gd name="connsiteX28" fmla="*/ 1078087 w 3589612"/>
              <a:gd name="connsiteY28" fmla="*/ 2530529 h 2530529"/>
              <a:gd name="connsiteX0" fmla="*/ 986647 w 3589612"/>
              <a:gd name="connsiteY0" fmla="*/ 2439089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986647 w 3589612"/>
              <a:gd name="connsiteY0" fmla="*/ 2591489 h 2591489"/>
              <a:gd name="connsiteX1" fmla="*/ 429768 w 3589612"/>
              <a:gd name="connsiteY1" fmla="*/ 2329461 h 2591489"/>
              <a:gd name="connsiteX2" fmla="*/ 329183 w 3589612"/>
              <a:gd name="connsiteY2" fmla="*/ 2210589 h 2591489"/>
              <a:gd name="connsiteX3" fmla="*/ 265176 w 3589612"/>
              <a:gd name="connsiteY3" fmla="*/ 2100861 h 2591489"/>
              <a:gd name="connsiteX4" fmla="*/ 27432 w 3589612"/>
              <a:gd name="connsiteY4" fmla="*/ 1826541 h 2591489"/>
              <a:gd name="connsiteX5" fmla="*/ 100584 w 3589612"/>
              <a:gd name="connsiteY5" fmla="*/ 967005 h 2591489"/>
              <a:gd name="connsiteX6" fmla="*/ 237744 w 3589612"/>
              <a:gd name="connsiteY6" fmla="*/ 692685 h 2591489"/>
              <a:gd name="connsiteX7" fmla="*/ 283464 w 3589612"/>
              <a:gd name="connsiteY7" fmla="*/ 656109 h 2591489"/>
              <a:gd name="connsiteX8" fmla="*/ 923544 w 3589612"/>
              <a:gd name="connsiteY8" fmla="*/ 427509 h 2591489"/>
              <a:gd name="connsiteX9" fmla="*/ 1938528 w 3589612"/>
              <a:gd name="connsiteY9" fmla="*/ 153189 h 2591489"/>
              <a:gd name="connsiteX10" fmla="*/ 2194560 w 3589612"/>
              <a:gd name="connsiteY10" fmla="*/ 80037 h 2591489"/>
              <a:gd name="connsiteX11" fmla="*/ 2377440 w 3589612"/>
              <a:gd name="connsiteY11" fmla="*/ 43461 h 2591489"/>
              <a:gd name="connsiteX12" fmla="*/ 2743200 w 3589612"/>
              <a:gd name="connsiteY12" fmla="*/ 180621 h 2591489"/>
              <a:gd name="connsiteX13" fmla="*/ 2670048 w 3589612"/>
              <a:gd name="connsiteY13" fmla="*/ 281205 h 2591489"/>
              <a:gd name="connsiteX14" fmla="*/ 3438144 w 3589612"/>
              <a:gd name="connsiteY14" fmla="*/ 336069 h 2591489"/>
              <a:gd name="connsiteX15" fmla="*/ 3502152 w 3589612"/>
              <a:gd name="connsiteY15" fmla="*/ 390933 h 2591489"/>
              <a:gd name="connsiteX16" fmla="*/ 3584448 w 3589612"/>
              <a:gd name="connsiteY16" fmla="*/ 692685 h 2591489"/>
              <a:gd name="connsiteX17" fmla="*/ 3575304 w 3589612"/>
              <a:gd name="connsiteY17" fmla="*/ 774981 h 2591489"/>
              <a:gd name="connsiteX18" fmla="*/ 3538728 w 3589612"/>
              <a:gd name="connsiteY18" fmla="*/ 1159029 h 2591489"/>
              <a:gd name="connsiteX19" fmla="*/ 3529584 w 3589612"/>
              <a:gd name="connsiteY19" fmla="*/ 1442493 h 2591489"/>
              <a:gd name="connsiteX20" fmla="*/ 3511296 w 3589612"/>
              <a:gd name="connsiteY20" fmla="*/ 1469925 h 2591489"/>
              <a:gd name="connsiteX21" fmla="*/ 3383280 w 3589612"/>
              <a:gd name="connsiteY21" fmla="*/ 1561365 h 2591489"/>
              <a:gd name="connsiteX22" fmla="*/ 2706624 w 3589612"/>
              <a:gd name="connsiteY22" fmla="*/ 1853973 h 2591489"/>
              <a:gd name="connsiteX23" fmla="*/ 2523744 w 3589612"/>
              <a:gd name="connsiteY23" fmla="*/ 1945413 h 2591489"/>
              <a:gd name="connsiteX24" fmla="*/ 2478024 w 3589612"/>
              <a:gd name="connsiteY24" fmla="*/ 1963701 h 2591489"/>
              <a:gd name="connsiteX25" fmla="*/ 2139696 w 3589612"/>
              <a:gd name="connsiteY25" fmla="*/ 2210589 h 2591489"/>
              <a:gd name="connsiteX26" fmla="*/ 1801368 w 3589612"/>
              <a:gd name="connsiteY26" fmla="*/ 2439189 h 2591489"/>
              <a:gd name="connsiteX27" fmla="*/ 1280160 w 3589612"/>
              <a:gd name="connsiteY27" fmla="*/ 2521485 h 2591489"/>
              <a:gd name="connsiteX0" fmla="*/ 986647 w 3589612"/>
              <a:gd name="connsiteY0" fmla="*/ 2591489 h 2623436"/>
              <a:gd name="connsiteX1" fmla="*/ 989159 w 3589612"/>
              <a:gd name="connsiteY1" fmla="*/ 2579765 h 2623436"/>
              <a:gd name="connsiteX2" fmla="*/ 429768 w 3589612"/>
              <a:gd name="connsiteY2" fmla="*/ 2329461 h 2623436"/>
              <a:gd name="connsiteX3" fmla="*/ 329183 w 3589612"/>
              <a:gd name="connsiteY3" fmla="*/ 2210589 h 2623436"/>
              <a:gd name="connsiteX4" fmla="*/ 265176 w 3589612"/>
              <a:gd name="connsiteY4" fmla="*/ 2100861 h 2623436"/>
              <a:gd name="connsiteX5" fmla="*/ 27432 w 3589612"/>
              <a:gd name="connsiteY5" fmla="*/ 1826541 h 2623436"/>
              <a:gd name="connsiteX6" fmla="*/ 100584 w 3589612"/>
              <a:gd name="connsiteY6" fmla="*/ 967005 h 2623436"/>
              <a:gd name="connsiteX7" fmla="*/ 237744 w 3589612"/>
              <a:gd name="connsiteY7" fmla="*/ 692685 h 2623436"/>
              <a:gd name="connsiteX8" fmla="*/ 283464 w 3589612"/>
              <a:gd name="connsiteY8" fmla="*/ 656109 h 2623436"/>
              <a:gd name="connsiteX9" fmla="*/ 923544 w 3589612"/>
              <a:gd name="connsiteY9" fmla="*/ 427509 h 2623436"/>
              <a:gd name="connsiteX10" fmla="*/ 1938528 w 3589612"/>
              <a:gd name="connsiteY10" fmla="*/ 153189 h 2623436"/>
              <a:gd name="connsiteX11" fmla="*/ 2194560 w 3589612"/>
              <a:gd name="connsiteY11" fmla="*/ 80037 h 2623436"/>
              <a:gd name="connsiteX12" fmla="*/ 2377440 w 3589612"/>
              <a:gd name="connsiteY12" fmla="*/ 43461 h 2623436"/>
              <a:gd name="connsiteX13" fmla="*/ 2743200 w 3589612"/>
              <a:gd name="connsiteY13" fmla="*/ 180621 h 2623436"/>
              <a:gd name="connsiteX14" fmla="*/ 2670048 w 3589612"/>
              <a:gd name="connsiteY14" fmla="*/ 281205 h 2623436"/>
              <a:gd name="connsiteX15" fmla="*/ 3438144 w 3589612"/>
              <a:gd name="connsiteY15" fmla="*/ 336069 h 2623436"/>
              <a:gd name="connsiteX16" fmla="*/ 3502152 w 3589612"/>
              <a:gd name="connsiteY16" fmla="*/ 390933 h 2623436"/>
              <a:gd name="connsiteX17" fmla="*/ 3584448 w 3589612"/>
              <a:gd name="connsiteY17" fmla="*/ 692685 h 2623436"/>
              <a:gd name="connsiteX18" fmla="*/ 3575304 w 3589612"/>
              <a:gd name="connsiteY18" fmla="*/ 774981 h 2623436"/>
              <a:gd name="connsiteX19" fmla="*/ 3538728 w 3589612"/>
              <a:gd name="connsiteY19" fmla="*/ 1159029 h 2623436"/>
              <a:gd name="connsiteX20" fmla="*/ 3529584 w 3589612"/>
              <a:gd name="connsiteY20" fmla="*/ 1442493 h 2623436"/>
              <a:gd name="connsiteX21" fmla="*/ 3511296 w 3589612"/>
              <a:gd name="connsiteY21" fmla="*/ 1469925 h 2623436"/>
              <a:gd name="connsiteX22" fmla="*/ 3383280 w 3589612"/>
              <a:gd name="connsiteY22" fmla="*/ 1561365 h 2623436"/>
              <a:gd name="connsiteX23" fmla="*/ 2706624 w 3589612"/>
              <a:gd name="connsiteY23" fmla="*/ 1853973 h 2623436"/>
              <a:gd name="connsiteX24" fmla="*/ 2523744 w 3589612"/>
              <a:gd name="connsiteY24" fmla="*/ 1945413 h 2623436"/>
              <a:gd name="connsiteX25" fmla="*/ 2478024 w 3589612"/>
              <a:gd name="connsiteY25" fmla="*/ 1963701 h 2623436"/>
              <a:gd name="connsiteX26" fmla="*/ 2139696 w 3589612"/>
              <a:gd name="connsiteY26" fmla="*/ 2210589 h 2623436"/>
              <a:gd name="connsiteX27" fmla="*/ 1801368 w 3589612"/>
              <a:gd name="connsiteY27" fmla="*/ 2439189 h 2623436"/>
              <a:gd name="connsiteX28" fmla="*/ 1280160 w 3589612"/>
              <a:gd name="connsiteY28" fmla="*/ 2521485 h 2623436"/>
              <a:gd name="connsiteX0" fmla="*/ 986647 w 3589612"/>
              <a:gd name="connsiteY0" fmla="*/ 2591489 h 2591489"/>
              <a:gd name="connsiteX1" fmla="*/ 989159 w 3589612"/>
              <a:gd name="connsiteY1" fmla="*/ 2427365 h 2591489"/>
              <a:gd name="connsiteX2" fmla="*/ 429768 w 3589612"/>
              <a:gd name="connsiteY2" fmla="*/ 2329461 h 2591489"/>
              <a:gd name="connsiteX3" fmla="*/ 329183 w 3589612"/>
              <a:gd name="connsiteY3" fmla="*/ 2210589 h 2591489"/>
              <a:gd name="connsiteX4" fmla="*/ 265176 w 3589612"/>
              <a:gd name="connsiteY4" fmla="*/ 2100861 h 2591489"/>
              <a:gd name="connsiteX5" fmla="*/ 27432 w 3589612"/>
              <a:gd name="connsiteY5" fmla="*/ 1826541 h 2591489"/>
              <a:gd name="connsiteX6" fmla="*/ 100584 w 3589612"/>
              <a:gd name="connsiteY6" fmla="*/ 967005 h 2591489"/>
              <a:gd name="connsiteX7" fmla="*/ 237744 w 3589612"/>
              <a:gd name="connsiteY7" fmla="*/ 692685 h 2591489"/>
              <a:gd name="connsiteX8" fmla="*/ 283464 w 3589612"/>
              <a:gd name="connsiteY8" fmla="*/ 656109 h 2591489"/>
              <a:gd name="connsiteX9" fmla="*/ 923544 w 3589612"/>
              <a:gd name="connsiteY9" fmla="*/ 427509 h 2591489"/>
              <a:gd name="connsiteX10" fmla="*/ 1938528 w 3589612"/>
              <a:gd name="connsiteY10" fmla="*/ 153189 h 2591489"/>
              <a:gd name="connsiteX11" fmla="*/ 2194560 w 3589612"/>
              <a:gd name="connsiteY11" fmla="*/ 80037 h 2591489"/>
              <a:gd name="connsiteX12" fmla="*/ 2377440 w 3589612"/>
              <a:gd name="connsiteY12" fmla="*/ 43461 h 2591489"/>
              <a:gd name="connsiteX13" fmla="*/ 2743200 w 3589612"/>
              <a:gd name="connsiteY13" fmla="*/ 180621 h 2591489"/>
              <a:gd name="connsiteX14" fmla="*/ 2670048 w 3589612"/>
              <a:gd name="connsiteY14" fmla="*/ 281205 h 2591489"/>
              <a:gd name="connsiteX15" fmla="*/ 3438144 w 3589612"/>
              <a:gd name="connsiteY15" fmla="*/ 336069 h 2591489"/>
              <a:gd name="connsiteX16" fmla="*/ 3502152 w 3589612"/>
              <a:gd name="connsiteY16" fmla="*/ 390933 h 2591489"/>
              <a:gd name="connsiteX17" fmla="*/ 3584448 w 3589612"/>
              <a:gd name="connsiteY17" fmla="*/ 692685 h 2591489"/>
              <a:gd name="connsiteX18" fmla="*/ 3575304 w 3589612"/>
              <a:gd name="connsiteY18" fmla="*/ 774981 h 2591489"/>
              <a:gd name="connsiteX19" fmla="*/ 3538728 w 3589612"/>
              <a:gd name="connsiteY19" fmla="*/ 1159029 h 2591489"/>
              <a:gd name="connsiteX20" fmla="*/ 3529584 w 3589612"/>
              <a:gd name="connsiteY20" fmla="*/ 1442493 h 2591489"/>
              <a:gd name="connsiteX21" fmla="*/ 3511296 w 3589612"/>
              <a:gd name="connsiteY21" fmla="*/ 1469925 h 2591489"/>
              <a:gd name="connsiteX22" fmla="*/ 3383280 w 3589612"/>
              <a:gd name="connsiteY22" fmla="*/ 1561365 h 2591489"/>
              <a:gd name="connsiteX23" fmla="*/ 2706624 w 3589612"/>
              <a:gd name="connsiteY23" fmla="*/ 1853973 h 2591489"/>
              <a:gd name="connsiteX24" fmla="*/ 2523744 w 3589612"/>
              <a:gd name="connsiteY24" fmla="*/ 1945413 h 2591489"/>
              <a:gd name="connsiteX25" fmla="*/ 2478024 w 3589612"/>
              <a:gd name="connsiteY25" fmla="*/ 1963701 h 2591489"/>
              <a:gd name="connsiteX26" fmla="*/ 2139696 w 3589612"/>
              <a:gd name="connsiteY26" fmla="*/ 2210589 h 2591489"/>
              <a:gd name="connsiteX27" fmla="*/ 1801368 w 3589612"/>
              <a:gd name="connsiteY27" fmla="*/ 2439189 h 2591489"/>
              <a:gd name="connsiteX28" fmla="*/ 1280160 w 3589612"/>
              <a:gd name="connsiteY28" fmla="*/ 2521485 h 2591489"/>
              <a:gd name="connsiteX0" fmla="*/ 989159 w 3589612"/>
              <a:gd name="connsiteY0" fmla="*/ 2427365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989159 w 3589612"/>
              <a:gd name="connsiteY0" fmla="*/ 2427365 h 2521485"/>
              <a:gd name="connsiteX1" fmla="*/ 684359 w 3589612"/>
              <a:gd name="connsiteY1" fmla="*/ 2418992 h 2521485"/>
              <a:gd name="connsiteX2" fmla="*/ 429768 w 3589612"/>
              <a:gd name="connsiteY2" fmla="*/ 2329461 h 2521485"/>
              <a:gd name="connsiteX3" fmla="*/ 329183 w 3589612"/>
              <a:gd name="connsiteY3" fmla="*/ 2210589 h 2521485"/>
              <a:gd name="connsiteX4" fmla="*/ 265176 w 3589612"/>
              <a:gd name="connsiteY4" fmla="*/ 2100861 h 2521485"/>
              <a:gd name="connsiteX5" fmla="*/ 27432 w 3589612"/>
              <a:gd name="connsiteY5" fmla="*/ 1826541 h 2521485"/>
              <a:gd name="connsiteX6" fmla="*/ 100584 w 3589612"/>
              <a:gd name="connsiteY6" fmla="*/ 967005 h 2521485"/>
              <a:gd name="connsiteX7" fmla="*/ 237744 w 3589612"/>
              <a:gd name="connsiteY7" fmla="*/ 692685 h 2521485"/>
              <a:gd name="connsiteX8" fmla="*/ 283464 w 3589612"/>
              <a:gd name="connsiteY8" fmla="*/ 656109 h 2521485"/>
              <a:gd name="connsiteX9" fmla="*/ 923544 w 3589612"/>
              <a:gd name="connsiteY9" fmla="*/ 427509 h 2521485"/>
              <a:gd name="connsiteX10" fmla="*/ 1938528 w 3589612"/>
              <a:gd name="connsiteY10" fmla="*/ 153189 h 2521485"/>
              <a:gd name="connsiteX11" fmla="*/ 2194560 w 3589612"/>
              <a:gd name="connsiteY11" fmla="*/ 80037 h 2521485"/>
              <a:gd name="connsiteX12" fmla="*/ 2377440 w 3589612"/>
              <a:gd name="connsiteY12" fmla="*/ 43461 h 2521485"/>
              <a:gd name="connsiteX13" fmla="*/ 2743200 w 3589612"/>
              <a:gd name="connsiteY13" fmla="*/ 180621 h 2521485"/>
              <a:gd name="connsiteX14" fmla="*/ 2670048 w 3589612"/>
              <a:gd name="connsiteY14" fmla="*/ 281205 h 2521485"/>
              <a:gd name="connsiteX15" fmla="*/ 3438144 w 3589612"/>
              <a:gd name="connsiteY15" fmla="*/ 336069 h 2521485"/>
              <a:gd name="connsiteX16" fmla="*/ 3502152 w 3589612"/>
              <a:gd name="connsiteY16" fmla="*/ 390933 h 2521485"/>
              <a:gd name="connsiteX17" fmla="*/ 3584448 w 3589612"/>
              <a:gd name="connsiteY17" fmla="*/ 692685 h 2521485"/>
              <a:gd name="connsiteX18" fmla="*/ 3575304 w 3589612"/>
              <a:gd name="connsiteY18" fmla="*/ 774981 h 2521485"/>
              <a:gd name="connsiteX19" fmla="*/ 3538728 w 3589612"/>
              <a:gd name="connsiteY19" fmla="*/ 1159029 h 2521485"/>
              <a:gd name="connsiteX20" fmla="*/ 3529584 w 3589612"/>
              <a:gd name="connsiteY20" fmla="*/ 1442493 h 2521485"/>
              <a:gd name="connsiteX21" fmla="*/ 3511296 w 3589612"/>
              <a:gd name="connsiteY21" fmla="*/ 1469925 h 2521485"/>
              <a:gd name="connsiteX22" fmla="*/ 3383280 w 3589612"/>
              <a:gd name="connsiteY22" fmla="*/ 1561365 h 2521485"/>
              <a:gd name="connsiteX23" fmla="*/ 2706624 w 3589612"/>
              <a:gd name="connsiteY23" fmla="*/ 1853973 h 2521485"/>
              <a:gd name="connsiteX24" fmla="*/ 2523744 w 3589612"/>
              <a:gd name="connsiteY24" fmla="*/ 1945413 h 2521485"/>
              <a:gd name="connsiteX25" fmla="*/ 2478024 w 3589612"/>
              <a:gd name="connsiteY25" fmla="*/ 1963701 h 2521485"/>
              <a:gd name="connsiteX26" fmla="*/ 2139696 w 3589612"/>
              <a:gd name="connsiteY26" fmla="*/ 2210589 h 2521485"/>
              <a:gd name="connsiteX27" fmla="*/ 1801368 w 3589612"/>
              <a:gd name="connsiteY27" fmla="*/ 2439189 h 2521485"/>
              <a:gd name="connsiteX28" fmla="*/ 1280160 w 3589612"/>
              <a:gd name="connsiteY28" fmla="*/ 2521485 h 2521485"/>
              <a:gd name="connsiteX0" fmla="*/ 684359 w 3589612"/>
              <a:gd name="connsiteY0" fmla="*/ 2418992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836759 w 3589612"/>
              <a:gd name="connsiteY0" fmla="*/ 2418992 h 2521485"/>
              <a:gd name="connsiteX1" fmla="*/ 429768 w 3589612"/>
              <a:gd name="connsiteY1" fmla="*/ 2329461 h 2521485"/>
              <a:gd name="connsiteX2" fmla="*/ 329183 w 3589612"/>
              <a:gd name="connsiteY2" fmla="*/ 2210589 h 2521485"/>
              <a:gd name="connsiteX3" fmla="*/ 265176 w 3589612"/>
              <a:gd name="connsiteY3" fmla="*/ 2100861 h 2521485"/>
              <a:gd name="connsiteX4" fmla="*/ 27432 w 3589612"/>
              <a:gd name="connsiteY4" fmla="*/ 1826541 h 2521485"/>
              <a:gd name="connsiteX5" fmla="*/ 100584 w 3589612"/>
              <a:gd name="connsiteY5" fmla="*/ 967005 h 2521485"/>
              <a:gd name="connsiteX6" fmla="*/ 237744 w 3589612"/>
              <a:gd name="connsiteY6" fmla="*/ 692685 h 2521485"/>
              <a:gd name="connsiteX7" fmla="*/ 283464 w 3589612"/>
              <a:gd name="connsiteY7" fmla="*/ 656109 h 2521485"/>
              <a:gd name="connsiteX8" fmla="*/ 923544 w 3589612"/>
              <a:gd name="connsiteY8" fmla="*/ 427509 h 2521485"/>
              <a:gd name="connsiteX9" fmla="*/ 1938528 w 3589612"/>
              <a:gd name="connsiteY9" fmla="*/ 153189 h 2521485"/>
              <a:gd name="connsiteX10" fmla="*/ 2194560 w 3589612"/>
              <a:gd name="connsiteY10" fmla="*/ 80037 h 2521485"/>
              <a:gd name="connsiteX11" fmla="*/ 2377440 w 3589612"/>
              <a:gd name="connsiteY11" fmla="*/ 43461 h 2521485"/>
              <a:gd name="connsiteX12" fmla="*/ 2743200 w 3589612"/>
              <a:gd name="connsiteY12" fmla="*/ 180621 h 2521485"/>
              <a:gd name="connsiteX13" fmla="*/ 2670048 w 3589612"/>
              <a:gd name="connsiteY13" fmla="*/ 281205 h 2521485"/>
              <a:gd name="connsiteX14" fmla="*/ 3438144 w 3589612"/>
              <a:gd name="connsiteY14" fmla="*/ 336069 h 2521485"/>
              <a:gd name="connsiteX15" fmla="*/ 3502152 w 3589612"/>
              <a:gd name="connsiteY15" fmla="*/ 390933 h 2521485"/>
              <a:gd name="connsiteX16" fmla="*/ 3584448 w 3589612"/>
              <a:gd name="connsiteY16" fmla="*/ 692685 h 2521485"/>
              <a:gd name="connsiteX17" fmla="*/ 3575304 w 3589612"/>
              <a:gd name="connsiteY17" fmla="*/ 774981 h 2521485"/>
              <a:gd name="connsiteX18" fmla="*/ 3538728 w 3589612"/>
              <a:gd name="connsiteY18" fmla="*/ 1159029 h 2521485"/>
              <a:gd name="connsiteX19" fmla="*/ 3529584 w 3589612"/>
              <a:gd name="connsiteY19" fmla="*/ 1442493 h 2521485"/>
              <a:gd name="connsiteX20" fmla="*/ 3511296 w 3589612"/>
              <a:gd name="connsiteY20" fmla="*/ 1469925 h 2521485"/>
              <a:gd name="connsiteX21" fmla="*/ 3383280 w 3589612"/>
              <a:gd name="connsiteY21" fmla="*/ 1561365 h 2521485"/>
              <a:gd name="connsiteX22" fmla="*/ 2706624 w 3589612"/>
              <a:gd name="connsiteY22" fmla="*/ 1853973 h 2521485"/>
              <a:gd name="connsiteX23" fmla="*/ 2523744 w 3589612"/>
              <a:gd name="connsiteY23" fmla="*/ 1945413 h 2521485"/>
              <a:gd name="connsiteX24" fmla="*/ 2478024 w 3589612"/>
              <a:gd name="connsiteY24" fmla="*/ 1963701 h 2521485"/>
              <a:gd name="connsiteX25" fmla="*/ 2139696 w 3589612"/>
              <a:gd name="connsiteY25" fmla="*/ 2210589 h 2521485"/>
              <a:gd name="connsiteX26" fmla="*/ 1801368 w 3589612"/>
              <a:gd name="connsiteY26" fmla="*/ 2439189 h 2521485"/>
              <a:gd name="connsiteX27" fmla="*/ 1280160 w 3589612"/>
              <a:gd name="connsiteY27" fmla="*/ 2521485 h 2521485"/>
              <a:gd name="connsiteX0" fmla="*/ 836759 w 3589612"/>
              <a:gd name="connsiteY0" fmla="*/ 2418992 h 2576265"/>
              <a:gd name="connsiteX1" fmla="*/ 838433 w 3589612"/>
              <a:gd name="connsiteY1" fmla="*/ 2561343 h 2576265"/>
              <a:gd name="connsiteX2" fmla="*/ 429768 w 3589612"/>
              <a:gd name="connsiteY2" fmla="*/ 2329461 h 2576265"/>
              <a:gd name="connsiteX3" fmla="*/ 329183 w 3589612"/>
              <a:gd name="connsiteY3" fmla="*/ 2210589 h 2576265"/>
              <a:gd name="connsiteX4" fmla="*/ 265176 w 3589612"/>
              <a:gd name="connsiteY4" fmla="*/ 2100861 h 2576265"/>
              <a:gd name="connsiteX5" fmla="*/ 27432 w 3589612"/>
              <a:gd name="connsiteY5" fmla="*/ 1826541 h 2576265"/>
              <a:gd name="connsiteX6" fmla="*/ 100584 w 3589612"/>
              <a:gd name="connsiteY6" fmla="*/ 967005 h 2576265"/>
              <a:gd name="connsiteX7" fmla="*/ 237744 w 3589612"/>
              <a:gd name="connsiteY7" fmla="*/ 692685 h 2576265"/>
              <a:gd name="connsiteX8" fmla="*/ 283464 w 3589612"/>
              <a:gd name="connsiteY8" fmla="*/ 656109 h 2576265"/>
              <a:gd name="connsiteX9" fmla="*/ 923544 w 3589612"/>
              <a:gd name="connsiteY9" fmla="*/ 427509 h 2576265"/>
              <a:gd name="connsiteX10" fmla="*/ 1938528 w 3589612"/>
              <a:gd name="connsiteY10" fmla="*/ 153189 h 2576265"/>
              <a:gd name="connsiteX11" fmla="*/ 2194560 w 3589612"/>
              <a:gd name="connsiteY11" fmla="*/ 80037 h 2576265"/>
              <a:gd name="connsiteX12" fmla="*/ 2377440 w 3589612"/>
              <a:gd name="connsiteY12" fmla="*/ 43461 h 2576265"/>
              <a:gd name="connsiteX13" fmla="*/ 2743200 w 3589612"/>
              <a:gd name="connsiteY13" fmla="*/ 180621 h 2576265"/>
              <a:gd name="connsiteX14" fmla="*/ 2670048 w 3589612"/>
              <a:gd name="connsiteY14" fmla="*/ 281205 h 2576265"/>
              <a:gd name="connsiteX15" fmla="*/ 3438144 w 3589612"/>
              <a:gd name="connsiteY15" fmla="*/ 336069 h 2576265"/>
              <a:gd name="connsiteX16" fmla="*/ 3502152 w 3589612"/>
              <a:gd name="connsiteY16" fmla="*/ 390933 h 2576265"/>
              <a:gd name="connsiteX17" fmla="*/ 3584448 w 3589612"/>
              <a:gd name="connsiteY17" fmla="*/ 692685 h 2576265"/>
              <a:gd name="connsiteX18" fmla="*/ 3575304 w 3589612"/>
              <a:gd name="connsiteY18" fmla="*/ 774981 h 2576265"/>
              <a:gd name="connsiteX19" fmla="*/ 3538728 w 3589612"/>
              <a:gd name="connsiteY19" fmla="*/ 1159029 h 2576265"/>
              <a:gd name="connsiteX20" fmla="*/ 3529584 w 3589612"/>
              <a:gd name="connsiteY20" fmla="*/ 1442493 h 2576265"/>
              <a:gd name="connsiteX21" fmla="*/ 3511296 w 3589612"/>
              <a:gd name="connsiteY21" fmla="*/ 1469925 h 2576265"/>
              <a:gd name="connsiteX22" fmla="*/ 3383280 w 3589612"/>
              <a:gd name="connsiteY22" fmla="*/ 1561365 h 2576265"/>
              <a:gd name="connsiteX23" fmla="*/ 2706624 w 3589612"/>
              <a:gd name="connsiteY23" fmla="*/ 1853973 h 2576265"/>
              <a:gd name="connsiteX24" fmla="*/ 2523744 w 3589612"/>
              <a:gd name="connsiteY24" fmla="*/ 1945413 h 2576265"/>
              <a:gd name="connsiteX25" fmla="*/ 2478024 w 3589612"/>
              <a:gd name="connsiteY25" fmla="*/ 1963701 h 2576265"/>
              <a:gd name="connsiteX26" fmla="*/ 2139696 w 3589612"/>
              <a:gd name="connsiteY26" fmla="*/ 2210589 h 2576265"/>
              <a:gd name="connsiteX27" fmla="*/ 1801368 w 3589612"/>
              <a:gd name="connsiteY27" fmla="*/ 2439189 h 2576265"/>
              <a:gd name="connsiteX28" fmla="*/ 1280160 w 3589612"/>
              <a:gd name="connsiteY28" fmla="*/ 2521485 h 2576265"/>
              <a:gd name="connsiteX0" fmla="*/ 838433 w 3589612"/>
              <a:gd name="connsiteY0" fmla="*/ 2561343 h 2561343"/>
              <a:gd name="connsiteX1" fmla="*/ 429768 w 3589612"/>
              <a:gd name="connsiteY1" fmla="*/ 2329461 h 2561343"/>
              <a:gd name="connsiteX2" fmla="*/ 329183 w 3589612"/>
              <a:gd name="connsiteY2" fmla="*/ 2210589 h 2561343"/>
              <a:gd name="connsiteX3" fmla="*/ 265176 w 3589612"/>
              <a:gd name="connsiteY3" fmla="*/ 2100861 h 2561343"/>
              <a:gd name="connsiteX4" fmla="*/ 27432 w 3589612"/>
              <a:gd name="connsiteY4" fmla="*/ 1826541 h 2561343"/>
              <a:gd name="connsiteX5" fmla="*/ 100584 w 3589612"/>
              <a:gd name="connsiteY5" fmla="*/ 967005 h 2561343"/>
              <a:gd name="connsiteX6" fmla="*/ 237744 w 3589612"/>
              <a:gd name="connsiteY6" fmla="*/ 692685 h 2561343"/>
              <a:gd name="connsiteX7" fmla="*/ 283464 w 3589612"/>
              <a:gd name="connsiteY7" fmla="*/ 656109 h 2561343"/>
              <a:gd name="connsiteX8" fmla="*/ 923544 w 3589612"/>
              <a:gd name="connsiteY8" fmla="*/ 427509 h 2561343"/>
              <a:gd name="connsiteX9" fmla="*/ 1938528 w 3589612"/>
              <a:gd name="connsiteY9" fmla="*/ 153189 h 2561343"/>
              <a:gd name="connsiteX10" fmla="*/ 2194560 w 3589612"/>
              <a:gd name="connsiteY10" fmla="*/ 80037 h 2561343"/>
              <a:gd name="connsiteX11" fmla="*/ 2377440 w 3589612"/>
              <a:gd name="connsiteY11" fmla="*/ 43461 h 2561343"/>
              <a:gd name="connsiteX12" fmla="*/ 2743200 w 3589612"/>
              <a:gd name="connsiteY12" fmla="*/ 180621 h 2561343"/>
              <a:gd name="connsiteX13" fmla="*/ 2670048 w 3589612"/>
              <a:gd name="connsiteY13" fmla="*/ 281205 h 2561343"/>
              <a:gd name="connsiteX14" fmla="*/ 3438144 w 3589612"/>
              <a:gd name="connsiteY14" fmla="*/ 336069 h 2561343"/>
              <a:gd name="connsiteX15" fmla="*/ 3502152 w 3589612"/>
              <a:gd name="connsiteY15" fmla="*/ 390933 h 2561343"/>
              <a:gd name="connsiteX16" fmla="*/ 3584448 w 3589612"/>
              <a:gd name="connsiteY16" fmla="*/ 692685 h 2561343"/>
              <a:gd name="connsiteX17" fmla="*/ 3575304 w 3589612"/>
              <a:gd name="connsiteY17" fmla="*/ 774981 h 2561343"/>
              <a:gd name="connsiteX18" fmla="*/ 3538728 w 3589612"/>
              <a:gd name="connsiteY18" fmla="*/ 1159029 h 2561343"/>
              <a:gd name="connsiteX19" fmla="*/ 3529584 w 3589612"/>
              <a:gd name="connsiteY19" fmla="*/ 1442493 h 2561343"/>
              <a:gd name="connsiteX20" fmla="*/ 3511296 w 3589612"/>
              <a:gd name="connsiteY20" fmla="*/ 1469925 h 2561343"/>
              <a:gd name="connsiteX21" fmla="*/ 3383280 w 3589612"/>
              <a:gd name="connsiteY21" fmla="*/ 1561365 h 2561343"/>
              <a:gd name="connsiteX22" fmla="*/ 2706624 w 3589612"/>
              <a:gd name="connsiteY22" fmla="*/ 1853973 h 2561343"/>
              <a:gd name="connsiteX23" fmla="*/ 2523744 w 3589612"/>
              <a:gd name="connsiteY23" fmla="*/ 1945413 h 2561343"/>
              <a:gd name="connsiteX24" fmla="*/ 2478024 w 3589612"/>
              <a:gd name="connsiteY24" fmla="*/ 1963701 h 2561343"/>
              <a:gd name="connsiteX25" fmla="*/ 2139696 w 3589612"/>
              <a:gd name="connsiteY25" fmla="*/ 2210589 h 2561343"/>
              <a:gd name="connsiteX26" fmla="*/ 1801368 w 3589612"/>
              <a:gd name="connsiteY26" fmla="*/ 2439189 h 2561343"/>
              <a:gd name="connsiteX27" fmla="*/ 1280160 w 3589612"/>
              <a:gd name="connsiteY27" fmla="*/ 2521485 h 2561343"/>
              <a:gd name="connsiteX0" fmla="*/ 838433 w 3589612"/>
              <a:gd name="connsiteY0" fmla="*/ 2561343 h 2673885"/>
              <a:gd name="connsiteX1" fmla="*/ 429768 w 3589612"/>
              <a:gd name="connsiteY1" fmla="*/ 2329461 h 2673885"/>
              <a:gd name="connsiteX2" fmla="*/ 329183 w 3589612"/>
              <a:gd name="connsiteY2" fmla="*/ 2210589 h 2673885"/>
              <a:gd name="connsiteX3" fmla="*/ 265176 w 3589612"/>
              <a:gd name="connsiteY3" fmla="*/ 2100861 h 2673885"/>
              <a:gd name="connsiteX4" fmla="*/ 27432 w 3589612"/>
              <a:gd name="connsiteY4" fmla="*/ 1826541 h 2673885"/>
              <a:gd name="connsiteX5" fmla="*/ 100584 w 3589612"/>
              <a:gd name="connsiteY5" fmla="*/ 967005 h 2673885"/>
              <a:gd name="connsiteX6" fmla="*/ 237744 w 3589612"/>
              <a:gd name="connsiteY6" fmla="*/ 692685 h 2673885"/>
              <a:gd name="connsiteX7" fmla="*/ 283464 w 3589612"/>
              <a:gd name="connsiteY7" fmla="*/ 656109 h 2673885"/>
              <a:gd name="connsiteX8" fmla="*/ 923544 w 3589612"/>
              <a:gd name="connsiteY8" fmla="*/ 427509 h 2673885"/>
              <a:gd name="connsiteX9" fmla="*/ 1938528 w 3589612"/>
              <a:gd name="connsiteY9" fmla="*/ 153189 h 2673885"/>
              <a:gd name="connsiteX10" fmla="*/ 2194560 w 3589612"/>
              <a:gd name="connsiteY10" fmla="*/ 80037 h 2673885"/>
              <a:gd name="connsiteX11" fmla="*/ 2377440 w 3589612"/>
              <a:gd name="connsiteY11" fmla="*/ 43461 h 2673885"/>
              <a:gd name="connsiteX12" fmla="*/ 2743200 w 3589612"/>
              <a:gd name="connsiteY12" fmla="*/ 180621 h 2673885"/>
              <a:gd name="connsiteX13" fmla="*/ 2670048 w 3589612"/>
              <a:gd name="connsiteY13" fmla="*/ 281205 h 2673885"/>
              <a:gd name="connsiteX14" fmla="*/ 3438144 w 3589612"/>
              <a:gd name="connsiteY14" fmla="*/ 336069 h 2673885"/>
              <a:gd name="connsiteX15" fmla="*/ 3502152 w 3589612"/>
              <a:gd name="connsiteY15" fmla="*/ 390933 h 2673885"/>
              <a:gd name="connsiteX16" fmla="*/ 3584448 w 3589612"/>
              <a:gd name="connsiteY16" fmla="*/ 692685 h 2673885"/>
              <a:gd name="connsiteX17" fmla="*/ 3575304 w 3589612"/>
              <a:gd name="connsiteY17" fmla="*/ 774981 h 2673885"/>
              <a:gd name="connsiteX18" fmla="*/ 3538728 w 3589612"/>
              <a:gd name="connsiteY18" fmla="*/ 1159029 h 2673885"/>
              <a:gd name="connsiteX19" fmla="*/ 3529584 w 3589612"/>
              <a:gd name="connsiteY19" fmla="*/ 1442493 h 2673885"/>
              <a:gd name="connsiteX20" fmla="*/ 3511296 w 3589612"/>
              <a:gd name="connsiteY20" fmla="*/ 1469925 h 2673885"/>
              <a:gd name="connsiteX21" fmla="*/ 3383280 w 3589612"/>
              <a:gd name="connsiteY21" fmla="*/ 1561365 h 2673885"/>
              <a:gd name="connsiteX22" fmla="*/ 2706624 w 3589612"/>
              <a:gd name="connsiteY22" fmla="*/ 1853973 h 2673885"/>
              <a:gd name="connsiteX23" fmla="*/ 2523744 w 3589612"/>
              <a:gd name="connsiteY23" fmla="*/ 1945413 h 2673885"/>
              <a:gd name="connsiteX24" fmla="*/ 2478024 w 3589612"/>
              <a:gd name="connsiteY24" fmla="*/ 1963701 h 2673885"/>
              <a:gd name="connsiteX25" fmla="*/ 2139696 w 3589612"/>
              <a:gd name="connsiteY25" fmla="*/ 2210589 h 2673885"/>
              <a:gd name="connsiteX26" fmla="*/ 1801368 w 3589612"/>
              <a:gd name="connsiteY26" fmla="*/ 2439189 h 2673885"/>
              <a:gd name="connsiteX27" fmla="*/ 1280160 w 3589612"/>
              <a:gd name="connsiteY27" fmla="*/ 2673885 h 267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89612" h="2673885">
                <a:moveTo>
                  <a:pt x="838433" y="2561343"/>
                </a:moveTo>
                <a:cubicBezTo>
                  <a:pt x="770601" y="2546421"/>
                  <a:pt x="514643" y="2362520"/>
                  <a:pt x="429768" y="2329461"/>
                </a:cubicBezTo>
                <a:cubicBezTo>
                  <a:pt x="358140" y="2289837"/>
                  <a:pt x="356615" y="2248689"/>
                  <a:pt x="329183" y="2210589"/>
                </a:cubicBezTo>
                <a:cubicBezTo>
                  <a:pt x="301751" y="2172489"/>
                  <a:pt x="315468" y="2164869"/>
                  <a:pt x="265176" y="2100861"/>
                </a:cubicBezTo>
                <a:cubicBezTo>
                  <a:pt x="187362" y="1984139"/>
                  <a:pt x="119579" y="1932510"/>
                  <a:pt x="27432" y="1826541"/>
                </a:cubicBezTo>
                <a:cubicBezTo>
                  <a:pt x="0" y="1637565"/>
                  <a:pt x="65532" y="1155981"/>
                  <a:pt x="100584" y="967005"/>
                </a:cubicBezTo>
                <a:cubicBezTo>
                  <a:pt x="120990" y="866829"/>
                  <a:pt x="185910" y="780803"/>
                  <a:pt x="237744" y="692685"/>
                </a:cubicBezTo>
                <a:cubicBezTo>
                  <a:pt x="247639" y="675863"/>
                  <a:pt x="267078" y="666711"/>
                  <a:pt x="283464" y="656109"/>
                </a:cubicBezTo>
                <a:cubicBezTo>
                  <a:pt x="666207" y="408452"/>
                  <a:pt x="434083" y="528777"/>
                  <a:pt x="923544" y="427509"/>
                </a:cubicBezTo>
                <a:cubicBezTo>
                  <a:pt x="1317011" y="346102"/>
                  <a:pt x="1532117" y="271179"/>
                  <a:pt x="1938528" y="153189"/>
                </a:cubicBezTo>
                <a:cubicBezTo>
                  <a:pt x="2023767" y="128442"/>
                  <a:pt x="2107525" y="97444"/>
                  <a:pt x="2194560" y="80037"/>
                </a:cubicBezTo>
                <a:lnTo>
                  <a:pt x="2377440" y="43461"/>
                </a:lnTo>
                <a:cubicBezTo>
                  <a:pt x="2741356" y="112310"/>
                  <a:pt x="2675467" y="0"/>
                  <a:pt x="2743200" y="180621"/>
                </a:cubicBezTo>
                <a:cubicBezTo>
                  <a:pt x="2718816" y="214149"/>
                  <a:pt x="2631943" y="264874"/>
                  <a:pt x="2670048" y="281205"/>
                </a:cubicBezTo>
                <a:cubicBezTo>
                  <a:pt x="2730364" y="307055"/>
                  <a:pt x="3366585" y="332578"/>
                  <a:pt x="3438144" y="336069"/>
                </a:cubicBezTo>
                <a:cubicBezTo>
                  <a:pt x="3459480" y="354357"/>
                  <a:pt x="3491486" y="364935"/>
                  <a:pt x="3502152" y="390933"/>
                </a:cubicBezTo>
                <a:cubicBezTo>
                  <a:pt x="3541724" y="487389"/>
                  <a:pt x="3564940" y="590269"/>
                  <a:pt x="3584448" y="692685"/>
                </a:cubicBezTo>
                <a:cubicBezTo>
                  <a:pt x="3589612" y="719798"/>
                  <a:pt x="3577997" y="747512"/>
                  <a:pt x="3575304" y="774981"/>
                </a:cubicBezTo>
                <a:cubicBezTo>
                  <a:pt x="3562757" y="902963"/>
                  <a:pt x="3550920" y="1031013"/>
                  <a:pt x="3538728" y="1159029"/>
                </a:cubicBezTo>
                <a:cubicBezTo>
                  <a:pt x="3535680" y="1253517"/>
                  <a:pt x="3537893" y="1348322"/>
                  <a:pt x="3529584" y="1442493"/>
                </a:cubicBezTo>
                <a:cubicBezTo>
                  <a:pt x="3528618" y="1453440"/>
                  <a:pt x="3519428" y="1462533"/>
                  <a:pt x="3511296" y="1469925"/>
                </a:cubicBezTo>
                <a:cubicBezTo>
                  <a:pt x="3491845" y="1487608"/>
                  <a:pt x="3419486" y="1545324"/>
                  <a:pt x="3383280" y="1561365"/>
                </a:cubicBezTo>
                <a:cubicBezTo>
                  <a:pt x="3158605" y="1660905"/>
                  <a:pt x="2926418" y="1744076"/>
                  <a:pt x="2706624" y="1853973"/>
                </a:cubicBezTo>
                <a:cubicBezTo>
                  <a:pt x="2645664" y="1884453"/>
                  <a:pt x="2585188" y="1915920"/>
                  <a:pt x="2523744" y="1945413"/>
                </a:cubicBezTo>
                <a:cubicBezTo>
                  <a:pt x="2508946" y="1952516"/>
                  <a:pt x="2491531" y="1954375"/>
                  <a:pt x="2478024" y="1963701"/>
                </a:cubicBezTo>
                <a:cubicBezTo>
                  <a:pt x="2363139" y="2043026"/>
                  <a:pt x="2246273" y="2120409"/>
                  <a:pt x="2139696" y="2210589"/>
                </a:cubicBezTo>
                <a:cubicBezTo>
                  <a:pt x="2023537" y="2308878"/>
                  <a:pt x="1955751" y="2378018"/>
                  <a:pt x="1801368" y="2439189"/>
                </a:cubicBezTo>
                <a:cubicBezTo>
                  <a:pt x="1619094" y="2511411"/>
                  <a:pt x="1470623" y="2660281"/>
                  <a:pt x="1280160" y="2673885"/>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astalcutthroattrout.jpg"/>
          <p:cNvPicPr>
            <a:picLocks noChangeAspect="1"/>
          </p:cNvPicPr>
          <p:nvPr/>
        </p:nvPicPr>
        <p:blipFill>
          <a:blip r:embed="rId4" cstate="print"/>
          <a:srcRect l="2148" t="2657" r="2148" b="2657"/>
          <a:stretch>
            <a:fillRect/>
          </a:stretch>
        </p:blipFill>
        <p:spPr>
          <a:xfrm>
            <a:off x="2057400" y="1905000"/>
            <a:ext cx="1066810" cy="426720"/>
          </a:xfrm>
          <a:prstGeom prst="rect">
            <a:avLst/>
          </a:prstGeom>
          <a:scene3d>
            <a:camera prst="orthographicFront">
              <a:rot lat="0" lon="10800000" rev="0"/>
            </a:camera>
            <a:lightRig rig="threePt" dir="t"/>
          </a:scene3d>
        </p:spPr>
      </p:pic>
      <p:sp>
        <p:nvSpPr>
          <p:cNvPr id="17" name="Freeform 16"/>
          <p:cNvSpPr/>
          <p:nvPr/>
        </p:nvSpPr>
        <p:spPr>
          <a:xfrm>
            <a:off x="3819119" y="5647174"/>
            <a:ext cx="1231852" cy="1228969"/>
          </a:xfrm>
          <a:custGeom>
            <a:avLst/>
            <a:gdLst>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175938 w 1351595"/>
              <a:gd name="connsiteY5" fmla="*/ 1153885 h 1202884"/>
              <a:gd name="connsiteX6" fmla="*/ 360995 w 1351595"/>
              <a:gd name="connsiteY6" fmla="*/ 1186543 h 1202884"/>
              <a:gd name="connsiteX7" fmla="*/ 480738 w 1351595"/>
              <a:gd name="connsiteY7" fmla="*/ 1153885 h 1202884"/>
              <a:gd name="connsiteX8" fmla="*/ 491624 w 1351595"/>
              <a:gd name="connsiteY8" fmla="*/ 1099457 h 1202884"/>
              <a:gd name="connsiteX9" fmla="*/ 556938 w 1351595"/>
              <a:gd name="connsiteY9" fmla="*/ 1012371 h 1202884"/>
              <a:gd name="connsiteX10" fmla="*/ 948824 w 1351595"/>
              <a:gd name="connsiteY10" fmla="*/ 576943 h 1202884"/>
              <a:gd name="connsiteX11" fmla="*/ 948824 w 1351595"/>
              <a:gd name="connsiteY11" fmla="*/ 576943 h 1202884"/>
              <a:gd name="connsiteX12" fmla="*/ 1057681 w 1351595"/>
              <a:gd name="connsiteY12" fmla="*/ 391885 h 1202884"/>
              <a:gd name="connsiteX13" fmla="*/ 1231852 w 1351595"/>
              <a:gd name="connsiteY13" fmla="*/ 163285 h 1202884"/>
              <a:gd name="connsiteX14" fmla="*/ 1318938 w 1351595"/>
              <a:gd name="connsiteY14" fmla="*/ 32657 h 1202884"/>
              <a:gd name="connsiteX15" fmla="*/ 1351595 w 1351595"/>
              <a:gd name="connsiteY15" fmla="*/ 0 h 1202884"/>
              <a:gd name="connsiteX16" fmla="*/ 948824 w 1351595"/>
              <a:gd name="connsiteY16"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175938 w 1351595"/>
              <a:gd name="connsiteY5" fmla="*/ 1153885 h 1202884"/>
              <a:gd name="connsiteX6" fmla="*/ 480738 w 1351595"/>
              <a:gd name="connsiteY6" fmla="*/ 1153885 h 1202884"/>
              <a:gd name="connsiteX7" fmla="*/ 491624 w 1351595"/>
              <a:gd name="connsiteY7" fmla="*/ 1099457 h 1202884"/>
              <a:gd name="connsiteX8" fmla="*/ 556938 w 1351595"/>
              <a:gd name="connsiteY8" fmla="*/ 1012371 h 1202884"/>
              <a:gd name="connsiteX9" fmla="*/ 948824 w 1351595"/>
              <a:gd name="connsiteY9" fmla="*/ 576943 h 1202884"/>
              <a:gd name="connsiteX10" fmla="*/ 948824 w 1351595"/>
              <a:gd name="connsiteY10" fmla="*/ 576943 h 1202884"/>
              <a:gd name="connsiteX11" fmla="*/ 1057681 w 1351595"/>
              <a:gd name="connsiteY11" fmla="*/ 391885 h 1202884"/>
              <a:gd name="connsiteX12" fmla="*/ 1231852 w 1351595"/>
              <a:gd name="connsiteY12" fmla="*/ 163285 h 1202884"/>
              <a:gd name="connsiteX13" fmla="*/ 1318938 w 1351595"/>
              <a:gd name="connsiteY13" fmla="*/ 32657 h 1202884"/>
              <a:gd name="connsiteX14" fmla="*/ 1351595 w 1351595"/>
              <a:gd name="connsiteY14" fmla="*/ 0 h 1202884"/>
              <a:gd name="connsiteX15" fmla="*/ 948824 w 1351595"/>
              <a:gd name="connsiteY15"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480738 w 1351595"/>
              <a:gd name="connsiteY5" fmla="*/ 1153885 h 1202884"/>
              <a:gd name="connsiteX6" fmla="*/ 491624 w 1351595"/>
              <a:gd name="connsiteY6" fmla="*/ 1099457 h 1202884"/>
              <a:gd name="connsiteX7" fmla="*/ 556938 w 1351595"/>
              <a:gd name="connsiteY7" fmla="*/ 1012371 h 1202884"/>
              <a:gd name="connsiteX8" fmla="*/ 948824 w 1351595"/>
              <a:gd name="connsiteY8" fmla="*/ 576943 h 1202884"/>
              <a:gd name="connsiteX9" fmla="*/ 948824 w 1351595"/>
              <a:gd name="connsiteY9" fmla="*/ 576943 h 1202884"/>
              <a:gd name="connsiteX10" fmla="*/ 1057681 w 1351595"/>
              <a:gd name="connsiteY10" fmla="*/ 391885 h 1202884"/>
              <a:gd name="connsiteX11" fmla="*/ 1231852 w 1351595"/>
              <a:gd name="connsiteY11" fmla="*/ 163285 h 1202884"/>
              <a:gd name="connsiteX12" fmla="*/ 1318938 w 1351595"/>
              <a:gd name="connsiteY12" fmla="*/ 32657 h 1202884"/>
              <a:gd name="connsiteX13" fmla="*/ 1351595 w 1351595"/>
              <a:gd name="connsiteY13" fmla="*/ 0 h 1202884"/>
              <a:gd name="connsiteX14" fmla="*/ 948824 w 1351595"/>
              <a:gd name="connsiteY14"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480738 w 1351595"/>
              <a:gd name="connsiteY5" fmla="*/ 1153885 h 1202884"/>
              <a:gd name="connsiteX6" fmla="*/ 556938 w 1351595"/>
              <a:gd name="connsiteY6" fmla="*/ 1012371 h 1202884"/>
              <a:gd name="connsiteX7" fmla="*/ 948824 w 1351595"/>
              <a:gd name="connsiteY7" fmla="*/ 576943 h 1202884"/>
              <a:gd name="connsiteX8" fmla="*/ 948824 w 1351595"/>
              <a:gd name="connsiteY8" fmla="*/ 576943 h 1202884"/>
              <a:gd name="connsiteX9" fmla="*/ 1057681 w 1351595"/>
              <a:gd name="connsiteY9" fmla="*/ 391885 h 1202884"/>
              <a:gd name="connsiteX10" fmla="*/ 1231852 w 1351595"/>
              <a:gd name="connsiteY10" fmla="*/ 163285 h 1202884"/>
              <a:gd name="connsiteX11" fmla="*/ 1318938 w 1351595"/>
              <a:gd name="connsiteY11" fmla="*/ 32657 h 1202884"/>
              <a:gd name="connsiteX12" fmla="*/ 1351595 w 1351595"/>
              <a:gd name="connsiteY12" fmla="*/ 0 h 1202884"/>
              <a:gd name="connsiteX13" fmla="*/ 948824 w 1351595"/>
              <a:gd name="connsiteY13"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556938 w 1351595"/>
              <a:gd name="connsiteY5" fmla="*/ 1012371 h 1202884"/>
              <a:gd name="connsiteX6" fmla="*/ 948824 w 1351595"/>
              <a:gd name="connsiteY6" fmla="*/ 576943 h 1202884"/>
              <a:gd name="connsiteX7" fmla="*/ 948824 w 1351595"/>
              <a:gd name="connsiteY7" fmla="*/ 576943 h 1202884"/>
              <a:gd name="connsiteX8" fmla="*/ 1057681 w 1351595"/>
              <a:gd name="connsiteY8" fmla="*/ 391885 h 1202884"/>
              <a:gd name="connsiteX9" fmla="*/ 1231852 w 1351595"/>
              <a:gd name="connsiteY9" fmla="*/ 163285 h 1202884"/>
              <a:gd name="connsiteX10" fmla="*/ 1318938 w 1351595"/>
              <a:gd name="connsiteY10" fmla="*/ 32657 h 1202884"/>
              <a:gd name="connsiteX11" fmla="*/ 1351595 w 1351595"/>
              <a:gd name="connsiteY11" fmla="*/ 0 h 1202884"/>
              <a:gd name="connsiteX12" fmla="*/ 948824 w 1351595"/>
              <a:gd name="connsiteY12" fmla="*/ 0 h 1202884"/>
              <a:gd name="connsiteX0" fmla="*/ 948824 w 1351595"/>
              <a:gd name="connsiteY0" fmla="*/ 0 h 1202884"/>
              <a:gd name="connsiteX1" fmla="*/ 731110 w 1351595"/>
              <a:gd name="connsiteY1" fmla="*/ 206828 h 1202884"/>
              <a:gd name="connsiteX2" fmla="*/ 34424 w 1351595"/>
              <a:gd name="connsiteY2" fmla="*/ 1045028 h 1202884"/>
              <a:gd name="connsiteX3" fmla="*/ 99738 w 1351595"/>
              <a:gd name="connsiteY3" fmla="*/ 1099457 h 1202884"/>
              <a:gd name="connsiteX4" fmla="*/ 132395 w 1351595"/>
              <a:gd name="connsiteY4" fmla="*/ 1143000 h 1202884"/>
              <a:gd name="connsiteX5" fmla="*/ 556938 w 1351595"/>
              <a:gd name="connsiteY5" fmla="*/ 1012371 h 1202884"/>
              <a:gd name="connsiteX6" fmla="*/ 948824 w 1351595"/>
              <a:gd name="connsiteY6" fmla="*/ 576943 h 1202884"/>
              <a:gd name="connsiteX7" fmla="*/ 948824 w 1351595"/>
              <a:gd name="connsiteY7" fmla="*/ 576943 h 1202884"/>
              <a:gd name="connsiteX8" fmla="*/ 1057681 w 1351595"/>
              <a:gd name="connsiteY8" fmla="*/ 391885 h 1202884"/>
              <a:gd name="connsiteX9" fmla="*/ 1231852 w 1351595"/>
              <a:gd name="connsiteY9" fmla="*/ 163285 h 1202884"/>
              <a:gd name="connsiteX10" fmla="*/ 1318938 w 1351595"/>
              <a:gd name="connsiteY10" fmla="*/ 32657 h 1202884"/>
              <a:gd name="connsiteX11" fmla="*/ 1351595 w 1351595"/>
              <a:gd name="connsiteY11" fmla="*/ 0 h 1202884"/>
              <a:gd name="connsiteX12" fmla="*/ 948824 w 1351595"/>
              <a:gd name="connsiteY12" fmla="*/ 0 h 1202884"/>
              <a:gd name="connsiteX0" fmla="*/ 948824 w 1351595"/>
              <a:gd name="connsiteY0" fmla="*/ 0 h 1204685"/>
              <a:gd name="connsiteX1" fmla="*/ 731110 w 1351595"/>
              <a:gd name="connsiteY1" fmla="*/ 206828 h 1204685"/>
              <a:gd name="connsiteX2" fmla="*/ 34424 w 1351595"/>
              <a:gd name="connsiteY2" fmla="*/ 1045028 h 1204685"/>
              <a:gd name="connsiteX3" fmla="*/ 99738 w 1351595"/>
              <a:gd name="connsiteY3" fmla="*/ 1099457 h 1204685"/>
              <a:gd name="connsiteX4" fmla="*/ 132395 w 1351595"/>
              <a:gd name="connsiteY4" fmla="*/ 1143000 h 1204685"/>
              <a:gd name="connsiteX5" fmla="*/ 556938 w 1351595"/>
              <a:gd name="connsiteY5" fmla="*/ 1012371 h 1204685"/>
              <a:gd name="connsiteX6" fmla="*/ 556938 w 1351595"/>
              <a:gd name="connsiteY6" fmla="*/ 1132114 h 1204685"/>
              <a:gd name="connsiteX7" fmla="*/ 948824 w 1351595"/>
              <a:gd name="connsiteY7" fmla="*/ 576943 h 1204685"/>
              <a:gd name="connsiteX8" fmla="*/ 948824 w 1351595"/>
              <a:gd name="connsiteY8" fmla="*/ 576943 h 1204685"/>
              <a:gd name="connsiteX9" fmla="*/ 1057681 w 1351595"/>
              <a:gd name="connsiteY9" fmla="*/ 391885 h 1204685"/>
              <a:gd name="connsiteX10" fmla="*/ 1231852 w 1351595"/>
              <a:gd name="connsiteY10" fmla="*/ 163285 h 1204685"/>
              <a:gd name="connsiteX11" fmla="*/ 1318938 w 1351595"/>
              <a:gd name="connsiteY11" fmla="*/ 32657 h 1204685"/>
              <a:gd name="connsiteX12" fmla="*/ 1351595 w 1351595"/>
              <a:gd name="connsiteY12" fmla="*/ 0 h 1204685"/>
              <a:gd name="connsiteX13" fmla="*/ 948824 w 1351595"/>
              <a:gd name="connsiteY13" fmla="*/ 0 h 1204685"/>
              <a:gd name="connsiteX0" fmla="*/ 948824 w 1351595"/>
              <a:gd name="connsiteY0" fmla="*/ 0 h 1226457"/>
              <a:gd name="connsiteX1" fmla="*/ 731110 w 1351595"/>
              <a:gd name="connsiteY1" fmla="*/ 206828 h 1226457"/>
              <a:gd name="connsiteX2" fmla="*/ 34424 w 1351595"/>
              <a:gd name="connsiteY2" fmla="*/ 1045028 h 1226457"/>
              <a:gd name="connsiteX3" fmla="*/ 99738 w 1351595"/>
              <a:gd name="connsiteY3" fmla="*/ 1099457 h 1226457"/>
              <a:gd name="connsiteX4" fmla="*/ 132395 w 1351595"/>
              <a:gd name="connsiteY4" fmla="*/ 1143000 h 1226457"/>
              <a:gd name="connsiteX5" fmla="*/ 556938 w 1351595"/>
              <a:gd name="connsiteY5" fmla="*/ 1132114 h 1226457"/>
              <a:gd name="connsiteX6" fmla="*/ 948824 w 1351595"/>
              <a:gd name="connsiteY6" fmla="*/ 576943 h 1226457"/>
              <a:gd name="connsiteX7" fmla="*/ 948824 w 1351595"/>
              <a:gd name="connsiteY7" fmla="*/ 576943 h 1226457"/>
              <a:gd name="connsiteX8" fmla="*/ 1057681 w 1351595"/>
              <a:gd name="connsiteY8" fmla="*/ 391885 h 1226457"/>
              <a:gd name="connsiteX9" fmla="*/ 1231852 w 1351595"/>
              <a:gd name="connsiteY9" fmla="*/ 163285 h 1226457"/>
              <a:gd name="connsiteX10" fmla="*/ 1318938 w 1351595"/>
              <a:gd name="connsiteY10" fmla="*/ 32657 h 1226457"/>
              <a:gd name="connsiteX11" fmla="*/ 1351595 w 1351595"/>
              <a:gd name="connsiteY11" fmla="*/ 0 h 1226457"/>
              <a:gd name="connsiteX12" fmla="*/ 948824 w 1351595"/>
              <a:gd name="connsiteY12" fmla="*/ 0 h 1226457"/>
              <a:gd name="connsiteX0" fmla="*/ 1351595 w 1443035"/>
              <a:gd name="connsiteY0" fmla="*/ 0 h 1226457"/>
              <a:gd name="connsiteX1" fmla="*/ 948824 w 1443035"/>
              <a:gd name="connsiteY1" fmla="*/ 0 h 1226457"/>
              <a:gd name="connsiteX2" fmla="*/ 731110 w 1443035"/>
              <a:gd name="connsiteY2" fmla="*/ 206828 h 1226457"/>
              <a:gd name="connsiteX3" fmla="*/ 34424 w 1443035"/>
              <a:gd name="connsiteY3" fmla="*/ 1045028 h 1226457"/>
              <a:gd name="connsiteX4" fmla="*/ 99738 w 1443035"/>
              <a:gd name="connsiteY4" fmla="*/ 1099457 h 1226457"/>
              <a:gd name="connsiteX5" fmla="*/ 132395 w 1443035"/>
              <a:gd name="connsiteY5" fmla="*/ 1143000 h 1226457"/>
              <a:gd name="connsiteX6" fmla="*/ 556938 w 1443035"/>
              <a:gd name="connsiteY6" fmla="*/ 1132114 h 1226457"/>
              <a:gd name="connsiteX7" fmla="*/ 948824 w 1443035"/>
              <a:gd name="connsiteY7" fmla="*/ 576943 h 1226457"/>
              <a:gd name="connsiteX8" fmla="*/ 948824 w 1443035"/>
              <a:gd name="connsiteY8" fmla="*/ 576943 h 1226457"/>
              <a:gd name="connsiteX9" fmla="*/ 1057681 w 1443035"/>
              <a:gd name="connsiteY9" fmla="*/ 391885 h 1226457"/>
              <a:gd name="connsiteX10" fmla="*/ 1231852 w 1443035"/>
              <a:gd name="connsiteY10" fmla="*/ 163285 h 1226457"/>
              <a:gd name="connsiteX11" fmla="*/ 1318938 w 1443035"/>
              <a:gd name="connsiteY11" fmla="*/ 32657 h 1226457"/>
              <a:gd name="connsiteX12" fmla="*/ 1443035 w 1443035"/>
              <a:gd name="connsiteY12" fmla="*/ 91440 h 1226457"/>
              <a:gd name="connsiteX0" fmla="*/ 1351595 w 1351595"/>
              <a:gd name="connsiteY0" fmla="*/ 0 h 1226457"/>
              <a:gd name="connsiteX1" fmla="*/ 948824 w 1351595"/>
              <a:gd name="connsiteY1" fmla="*/ 0 h 1226457"/>
              <a:gd name="connsiteX2" fmla="*/ 731110 w 1351595"/>
              <a:gd name="connsiteY2" fmla="*/ 206828 h 1226457"/>
              <a:gd name="connsiteX3" fmla="*/ 34424 w 1351595"/>
              <a:gd name="connsiteY3" fmla="*/ 1045028 h 1226457"/>
              <a:gd name="connsiteX4" fmla="*/ 99738 w 1351595"/>
              <a:gd name="connsiteY4" fmla="*/ 1099457 h 1226457"/>
              <a:gd name="connsiteX5" fmla="*/ 132395 w 1351595"/>
              <a:gd name="connsiteY5" fmla="*/ 1143000 h 1226457"/>
              <a:gd name="connsiteX6" fmla="*/ 556938 w 1351595"/>
              <a:gd name="connsiteY6" fmla="*/ 1132114 h 1226457"/>
              <a:gd name="connsiteX7" fmla="*/ 948824 w 1351595"/>
              <a:gd name="connsiteY7" fmla="*/ 576943 h 1226457"/>
              <a:gd name="connsiteX8" fmla="*/ 948824 w 1351595"/>
              <a:gd name="connsiteY8" fmla="*/ 576943 h 1226457"/>
              <a:gd name="connsiteX9" fmla="*/ 1057681 w 1351595"/>
              <a:gd name="connsiteY9" fmla="*/ 391885 h 1226457"/>
              <a:gd name="connsiteX10" fmla="*/ 1231852 w 1351595"/>
              <a:gd name="connsiteY10" fmla="*/ 163285 h 1226457"/>
              <a:gd name="connsiteX11" fmla="*/ 1318938 w 1351595"/>
              <a:gd name="connsiteY11" fmla="*/ 32657 h 1226457"/>
              <a:gd name="connsiteX0" fmla="*/ 948824 w 1318938"/>
              <a:gd name="connsiteY0" fmla="*/ 0 h 1226457"/>
              <a:gd name="connsiteX1" fmla="*/ 731110 w 1318938"/>
              <a:gd name="connsiteY1" fmla="*/ 206828 h 1226457"/>
              <a:gd name="connsiteX2" fmla="*/ 34424 w 1318938"/>
              <a:gd name="connsiteY2" fmla="*/ 1045028 h 1226457"/>
              <a:gd name="connsiteX3" fmla="*/ 99738 w 1318938"/>
              <a:gd name="connsiteY3" fmla="*/ 1099457 h 1226457"/>
              <a:gd name="connsiteX4" fmla="*/ 132395 w 1318938"/>
              <a:gd name="connsiteY4" fmla="*/ 1143000 h 1226457"/>
              <a:gd name="connsiteX5" fmla="*/ 556938 w 1318938"/>
              <a:gd name="connsiteY5" fmla="*/ 1132114 h 1226457"/>
              <a:gd name="connsiteX6" fmla="*/ 948824 w 1318938"/>
              <a:gd name="connsiteY6" fmla="*/ 576943 h 1226457"/>
              <a:gd name="connsiteX7" fmla="*/ 948824 w 1318938"/>
              <a:gd name="connsiteY7" fmla="*/ 576943 h 1226457"/>
              <a:gd name="connsiteX8" fmla="*/ 1057681 w 1318938"/>
              <a:gd name="connsiteY8" fmla="*/ 391885 h 1226457"/>
              <a:gd name="connsiteX9" fmla="*/ 1231852 w 1318938"/>
              <a:gd name="connsiteY9" fmla="*/ 163285 h 1226457"/>
              <a:gd name="connsiteX10" fmla="*/ 1318938 w 1318938"/>
              <a:gd name="connsiteY10" fmla="*/ 32657 h 1226457"/>
              <a:gd name="connsiteX0" fmla="*/ 948824 w 1318938"/>
              <a:gd name="connsiteY0" fmla="*/ 0 h 1226457"/>
              <a:gd name="connsiteX1" fmla="*/ 731110 w 1318938"/>
              <a:gd name="connsiteY1" fmla="*/ 206828 h 1226457"/>
              <a:gd name="connsiteX2" fmla="*/ 34424 w 1318938"/>
              <a:gd name="connsiteY2" fmla="*/ 1045028 h 1226457"/>
              <a:gd name="connsiteX3" fmla="*/ 99738 w 1318938"/>
              <a:gd name="connsiteY3" fmla="*/ 1099457 h 1226457"/>
              <a:gd name="connsiteX4" fmla="*/ 132395 w 1318938"/>
              <a:gd name="connsiteY4" fmla="*/ 1143000 h 1226457"/>
              <a:gd name="connsiteX5" fmla="*/ 556938 w 1318938"/>
              <a:gd name="connsiteY5" fmla="*/ 1132114 h 1226457"/>
              <a:gd name="connsiteX6" fmla="*/ 948824 w 1318938"/>
              <a:gd name="connsiteY6" fmla="*/ 576943 h 1226457"/>
              <a:gd name="connsiteX7" fmla="*/ 948824 w 1318938"/>
              <a:gd name="connsiteY7" fmla="*/ 576943 h 1226457"/>
              <a:gd name="connsiteX8" fmla="*/ 1057681 w 1318938"/>
              <a:gd name="connsiteY8" fmla="*/ 391885 h 1226457"/>
              <a:gd name="connsiteX9" fmla="*/ 1231852 w 1318938"/>
              <a:gd name="connsiteY9" fmla="*/ 163285 h 1226457"/>
              <a:gd name="connsiteX10" fmla="*/ 1318938 w 1318938"/>
              <a:gd name="connsiteY10" fmla="*/ 32657 h 1226457"/>
              <a:gd name="connsiteX0" fmla="*/ 948824 w 1318938"/>
              <a:gd name="connsiteY0" fmla="*/ 189383 h 1415840"/>
              <a:gd name="connsiteX1" fmla="*/ 705151 w 1318938"/>
              <a:gd name="connsiteY1" fmla="*/ 34471 h 1415840"/>
              <a:gd name="connsiteX2" fmla="*/ 731110 w 1318938"/>
              <a:gd name="connsiteY2" fmla="*/ 396211 h 1415840"/>
              <a:gd name="connsiteX3" fmla="*/ 34424 w 1318938"/>
              <a:gd name="connsiteY3" fmla="*/ 1234411 h 1415840"/>
              <a:gd name="connsiteX4" fmla="*/ 99738 w 1318938"/>
              <a:gd name="connsiteY4" fmla="*/ 1288840 h 1415840"/>
              <a:gd name="connsiteX5" fmla="*/ 132395 w 1318938"/>
              <a:gd name="connsiteY5" fmla="*/ 1332383 h 1415840"/>
              <a:gd name="connsiteX6" fmla="*/ 556938 w 1318938"/>
              <a:gd name="connsiteY6" fmla="*/ 1321497 h 1415840"/>
              <a:gd name="connsiteX7" fmla="*/ 948824 w 1318938"/>
              <a:gd name="connsiteY7" fmla="*/ 766326 h 1415840"/>
              <a:gd name="connsiteX8" fmla="*/ 948824 w 1318938"/>
              <a:gd name="connsiteY8" fmla="*/ 766326 h 1415840"/>
              <a:gd name="connsiteX9" fmla="*/ 1057681 w 1318938"/>
              <a:gd name="connsiteY9" fmla="*/ 581268 h 1415840"/>
              <a:gd name="connsiteX10" fmla="*/ 1231852 w 1318938"/>
              <a:gd name="connsiteY10" fmla="*/ 352668 h 1415840"/>
              <a:gd name="connsiteX11" fmla="*/ 1318938 w 1318938"/>
              <a:gd name="connsiteY11" fmla="*/ 222040 h 1415840"/>
              <a:gd name="connsiteX0" fmla="*/ 705151 w 1318938"/>
              <a:gd name="connsiteY0" fmla="*/ 0 h 1381369"/>
              <a:gd name="connsiteX1" fmla="*/ 731110 w 1318938"/>
              <a:gd name="connsiteY1" fmla="*/ 361740 h 1381369"/>
              <a:gd name="connsiteX2" fmla="*/ 34424 w 1318938"/>
              <a:gd name="connsiteY2" fmla="*/ 1199940 h 1381369"/>
              <a:gd name="connsiteX3" fmla="*/ 99738 w 1318938"/>
              <a:gd name="connsiteY3" fmla="*/ 1254369 h 1381369"/>
              <a:gd name="connsiteX4" fmla="*/ 132395 w 1318938"/>
              <a:gd name="connsiteY4" fmla="*/ 1297912 h 1381369"/>
              <a:gd name="connsiteX5" fmla="*/ 556938 w 1318938"/>
              <a:gd name="connsiteY5" fmla="*/ 1287026 h 1381369"/>
              <a:gd name="connsiteX6" fmla="*/ 948824 w 1318938"/>
              <a:gd name="connsiteY6" fmla="*/ 731855 h 1381369"/>
              <a:gd name="connsiteX7" fmla="*/ 948824 w 1318938"/>
              <a:gd name="connsiteY7" fmla="*/ 731855 h 1381369"/>
              <a:gd name="connsiteX8" fmla="*/ 1057681 w 1318938"/>
              <a:gd name="connsiteY8" fmla="*/ 546797 h 1381369"/>
              <a:gd name="connsiteX9" fmla="*/ 1231852 w 1318938"/>
              <a:gd name="connsiteY9" fmla="*/ 318197 h 1381369"/>
              <a:gd name="connsiteX10" fmla="*/ 1318938 w 1318938"/>
              <a:gd name="connsiteY10" fmla="*/ 187569 h 1381369"/>
              <a:gd name="connsiteX0" fmla="*/ 705151 w 1318938"/>
              <a:gd name="connsiteY0" fmla="*/ 0 h 1381369"/>
              <a:gd name="connsiteX1" fmla="*/ 731110 w 1318938"/>
              <a:gd name="connsiteY1" fmla="*/ 361740 h 1381369"/>
              <a:gd name="connsiteX2" fmla="*/ 34424 w 1318938"/>
              <a:gd name="connsiteY2" fmla="*/ 1199940 h 1381369"/>
              <a:gd name="connsiteX3" fmla="*/ 99738 w 1318938"/>
              <a:gd name="connsiteY3" fmla="*/ 1254369 h 1381369"/>
              <a:gd name="connsiteX4" fmla="*/ 132395 w 1318938"/>
              <a:gd name="connsiteY4" fmla="*/ 1297912 h 1381369"/>
              <a:gd name="connsiteX5" fmla="*/ 556938 w 1318938"/>
              <a:gd name="connsiteY5" fmla="*/ 1287026 h 1381369"/>
              <a:gd name="connsiteX6" fmla="*/ 948824 w 1318938"/>
              <a:gd name="connsiteY6" fmla="*/ 731855 h 1381369"/>
              <a:gd name="connsiteX7" fmla="*/ 948824 w 1318938"/>
              <a:gd name="connsiteY7" fmla="*/ 731855 h 1381369"/>
              <a:gd name="connsiteX8" fmla="*/ 1057681 w 1318938"/>
              <a:gd name="connsiteY8" fmla="*/ 546797 h 1381369"/>
              <a:gd name="connsiteX9" fmla="*/ 1231852 w 1318938"/>
              <a:gd name="connsiteY9" fmla="*/ 318197 h 1381369"/>
              <a:gd name="connsiteX10" fmla="*/ 1318938 w 1318938"/>
              <a:gd name="connsiteY10" fmla="*/ 187569 h 1381369"/>
              <a:gd name="connsiteX0" fmla="*/ 857551 w 1318938"/>
              <a:gd name="connsiteY0" fmla="*/ 0 h 1228969"/>
              <a:gd name="connsiteX1" fmla="*/ 731110 w 1318938"/>
              <a:gd name="connsiteY1" fmla="*/ 209340 h 1228969"/>
              <a:gd name="connsiteX2" fmla="*/ 34424 w 1318938"/>
              <a:gd name="connsiteY2" fmla="*/ 1047540 h 1228969"/>
              <a:gd name="connsiteX3" fmla="*/ 99738 w 1318938"/>
              <a:gd name="connsiteY3" fmla="*/ 1101969 h 1228969"/>
              <a:gd name="connsiteX4" fmla="*/ 132395 w 1318938"/>
              <a:gd name="connsiteY4" fmla="*/ 1145512 h 1228969"/>
              <a:gd name="connsiteX5" fmla="*/ 556938 w 1318938"/>
              <a:gd name="connsiteY5" fmla="*/ 1134626 h 1228969"/>
              <a:gd name="connsiteX6" fmla="*/ 948824 w 1318938"/>
              <a:gd name="connsiteY6" fmla="*/ 579455 h 1228969"/>
              <a:gd name="connsiteX7" fmla="*/ 948824 w 1318938"/>
              <a:gd name="connsiteY7" fmla="*/ 579455 h 1228969"/>
              <a:gd name="connsiteX8" fmla="*/ 1057681 w 1318938"/>
              <a:gd name="connsiteY8" fmla="*/ 394397 h 1228969"/>
              <a:gd name="connsiteX9" fmla="*/ 1231852 w 1318938"/>
              <a:gd name="connsiteY9" fmla="*/ 165797 h 1228969"/>
              <a:gd name="connsiteX10" fmla="*/ 1318938 w 1318938"/>
              <a:gd name="connsiteY10" fmla="*/ 35169 h 1228969"/>
              <a:gd name="connsiteX0" fmla="*/ 857551 w 1231852"/>
              <a:gd name="connsiteY0" fmla="*/ 0 h 1228969"/>
              <a:gd name="connsiteX1" fmla="*/ 731110 w 1231852"/>
              <a:gd name="connsiteY1" fmla="*/ 209340 h 1228969"/>
              <a:gd name="connsiteX2" fmla="*/ 34424 w 1231852"/>
              <a:gd name="connsiteY2" fmla="*/ 1047540 h 1228969"/>
              <a:gd name="connsiteX3" fmla="*/ 99738 w 1231852"/>
              <a:gd name="connsiteY3" fmla="*/ 1101969 h 1228969"/>
              <a:gd name="connsiteX4" fmla="*/ 132395 w 1231852"/>
              <a:gd name="connsiteY4" fmla="*/ 1145512 h 1228969"/>
              <a:gd name="connsiteX5" fmla="*/ 556938 w 1231852"/>
              <a:gd name="connsiteY5" fmla="*/ 1134626 h 1228969"/>
              <a:gd name="connsiteX6" fmla="*/ 948824 w 1231852"/>
              <a:gd name="connsiteY6" fmla="*/ 579455 h 1228969"/>
              <a:gd name="connsiteX7" fmla="*/ 948824 w 1231852"/>
              <a:gd name="connsiteY7" fmla="*/ 579455 h 1228969"/>
              <a:gd name="connsiteX8" fmla="*/ 1057681 w 1231852"/>
              <a:gd name="connsiteY8" fmla="*/ 394397 h 1228969"/>
              <a:gd name="connsiteX9" fmla="*/ 1231852 w 1231852"/>
              <a:gd name="connsiteY9" fmla="*/ 165797 h 12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852" h="1228969">
                <a:moveTo>
                  <a:pt x="857551" y="0"/>
                </a:moveTo>
                <a:lnTo>
                  <a:pt x="731110" y="209340"/>
                </a:lnTo>
                <a:cubicBezTo>
                  <a:pt x="29143" y="953595"/>
                  <a:pt x="87056" y="626496"/>
                  <a:pt x="34424" y="1047540"/>
                </a:cubicBezTo>
                <a:cubicBezTo>
                  <a:pt x="152815" y="1205396"/>
                  <a:pt x="0" y="1018853"/>
                  <a:pt x="99738" y="1101969"/>
                </a:cubicBezTo>
                <a:cubicBezTo>
                  <a:pt x="113676" y="1113584"/>
                  <a:pt x="117631" y="1134967"/>
                  <a:pt x="132395" y="1145512"/>
                </a:cubicBezTo>
                <a:cubicBezTo>
                  <a:pt x="208595" y="1150955"/>
                  <a:pt x="420867" y="1228969"/>
                  <a:pt x="556938" y="1134626"/>
                </a:cubicBezTo>
                <a:cubicBezTo>
                  <a:pt x="622252" y="1062055"/>
                  <a:pt x="883510" y="646583"/>
                  <a:pt x="948824" y="579455"/>
                </a:cubicBezTo>
                <a:lnTo>
                  <a:pt x="948824" y="579455"/>
                </a:lnTo>
                <a:cubicBezTo>
                  <a:pt x="985110" y="517769"/>
                  <a:pt x="1017268" y="453462"/>
                  <a:pt x="1057681" y="394397"/>
                </a:cubicBezTo>
                <a:cubicBezTo>
                  <a:pt x="1111776" y="315335"/>
                  <a:pt x="1175507" y="243271"/>
                  <a:pt x="1231852" y="165797"/>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838200" y="3249168"/>
            <a:ext cx="7822013" cy="3608832"/>
          </a:xfrm>
          <a:custGeom>
            <a:avLst/>
            <a:gdLst>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3380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1776984 w 7060013"/>
              <a:gd name="connsiteY8" fmla="*/ 3438144 h 3597627"/>
              <a:gd name="connsiteX9" fmla="*/ 2444496 w 7060013"/>
              <a:gd name="connsiteY9" fmla="*/ 3493008 h 3597627"/>
              <a:gd name="connsiteX10" fmla="*/ 2828544 w 7060013"/>
              <a:gd name="connsiteY10" fmla="*/ 3529584 h 3597627"/>
              <a:gd name="connsiteX11" fmla="*/ 3550920 w 7060013"/>
              <a:gd name="connsiteY11" fmla="*/ 3538728 h 3597627"/>
              <a:gd name="connsiteX12" fmla="*/ 3651504 w 7060013"/>
              <a:gd name="connsiteY12" fmla="*/ 3520440 h 3597627"/>
              <a:gd name="connsiteX13" fmla="*/ 4200144 w 7060013"/>
              <a:gd name="connsiteY13" fmla="*/ 3493008 h 3597627"/>
              <a:gd name="connsiteX14" fmla="*/ 4703064 w 7060013"/>
              <a:gd name="connsiteY14" fmla="*/ 3520440 h 3597627"/>
              <a:gd name="connsiteX15" fmla="*/ 5471160 w 7060013"/>
              <a:gd name="connsiteY15" fmla="*/ 3584448 h 3597627"/>
              <a:gd name="connsiteX16" fmla="*/ 6376416 w 7060013"/>
              <a:gd name="connsiteY16" fmla="*/ 3593592 h 3597627"/>
              <a:gd name="connsiteX17" fmla="*/ 6888480 w 7060013"/>
              <a:gd name="connsiteY17" fmla="*/ 3502152 h 3597627"/>
              <a:gd name="connsiteX18" fmla="*/ 6961632 w 7060013"/>
              <a:gd name="connsiteY18" fmla="*/ 3456432 h 3597627"/>
              <a:gd name="connsiteX19" fmla="*/ 7053072 w 7060013"/>
              <a:gd name="connsiteY19" fmla="*/ 2697480 h 3597627"/>
              <a:gd name="connsiteX20" fmla="*/ 7007352 w 7060013"/>
              <a:gd name="connsiteY20" fmla="*/ 2450592 h 3597627"/>
              <a:gd name="connsiteX21" fmla="*/ 5937504 w 7060013"/>
              <a:gd name="connsiteY21" fmla="*/ 1801368 h 3597627"/>
              <a:gd name="connsiteX22" fmla="*/ 5480304 w 7060013"/>
              <a:gd name="connsiteY22" fmla="*/ 1773936 h 3597627"/>
              <a:gd name="connsiteX23" fmla="*/ 4602480 w 7060013"/>
              <a:gd name="connsiteY23" fmla="*/ 2276856 h 3597627"/>
              <a:gd name="connsiteX24" fmla="*/ 4218432 w 7060013"/>
              <a:gd name="connsiteY24" fmla="*/ 2331720 h 3597627"/>
              <a:gd name="connsiteX25" fmla="*/ 3349752 w 7060013"/>
              <a:gd name="connsiteY25" fmla="*/ 2084832 h 3597627"/>
              <a:gd name="connsiteX26" fmla="*/ 3066288 w 7060013"/>
              <a:gd name="connsiteY26" fmla="*/ 1682496 h 3597627"/>
              <a:gd name="connsiteX27" fmla="*/ 2837688 w 7060013"/>
              <a:gd name="connsiteY27" fmla="*/ 1444752 h 3597627"/>
              <a:gd name="connsiteX28" fmla="*/ 2444496 w 7060013"/>
              <a:gd name="connsiteY28" fmla="*/ 1188720 h 3597627"/>
              <a:gd name="connsiteX29" fmla="*/ 2325624 w 7060013"/>
              <a:gd name="connsiteY29" fmla="*/ 1088136 h 3597627"/>
              <a:gd name="connsiteX30" fmla="*/ 2106168 w 7060013"/>
              <a:gd name="connsiteY30" fmla="*/ 786384 h 3597627"/>
              <a:gd name="connsiteX31" fmla="*/ 2069592 w 7060013"/>
              <a:gd name="connsiteY31" fmla="*/ 722376 h 3597627"/>
              <a:gd name="connsiteX32" fmla="*/ 1859280 w 7060013"/>
              <a:gd name="connsiteY32" fmla="*/ 502920 h 3597627"/>
              <a:gd name="connsiteX33" fmla="*/ 1639824 w 7060013"/>
              <a:gd name="connsiteY33" fmla="*/ 201168 h 3597627"/>
              <a:gd name="connsiteX34" fmla="*/ 1475232 w 7060013"/>
              <a:gd name="connsiteY34" fmla="*/ 0 h 3597627"/>
              <a:gd name="connsiteX35" fmla="*/ 1228344 w 7060013"/>
              <a:gd name="connsiteY35" fmla="*/ 82296 h 3597627"/>
              <a:gd name="connsiteX36" fmla="*/ 1219200 w 7060013"/>
              <a:gd name="connsiteY36" fmla="*/ 310896 h 3597627"/>
              <a:gd name="connsiteX37" fmla="*/ 1155192 w 7060013"/>
              <a:gd name="connsiteY37" fmla="*/ 484632 h 3597627"/>
              <a:gd name="connsiteX38" fmla="*/ 798576 w 7060013"/>
              <a:gd name="connsiteY38" fmla="*/ 466344 h 3597627"/>
              <a:gd name="connsiteX39" fmla="*/ 560832 w 7060013"/>
              <a:gd name="connsiteY39" fmla="*/ 292608 h 3597627"/>
              <a:gd name="connsiteX40" fmla="*/ 387096 w 7060013"/>
              <a:gd name="connsiteY40" fmla="*/ 164592 h 3597627"/>
              <a:gd name="connsiteX41" fmla="*/ 57912 w 7060013"/>
              <a:gd name="connsiteY41" fmla="*/ 320040 h 3597627"/>
              <a:gd name="connsiteX42" fmla="*/ 12192 w 7060013"/>
              <a:gd name="connsiteY42" fmla="*/ 484632 h 3597627"/>
              <a:gd name="connsiteX43" fmla="*/ 85344 w 7060013"/>
              <a:gd name="connsiteY43" fmla="*/ 603504 h 3597627"/>
              <a:gd name="connsiteX0" fmla="*/ 85344 w 7060013"/>
              <a:gd name="connsiteY0" fmla="*/ 603504 h 3597627"/>
              <a:gd name="connsiteX1" fmla="*/ 524256 w 7060013"/>
              <a:gd name="connsiteY1" fmla="*/ 1426464 h 3597627"/>
              <a:gd name="connsiteX2" fmla="*/ 569976 w 7060013"/>
              <a:gd name="connsiteY2" fmla="*/ 1591056 h 3597627"/>
              <a:gd name="connsiteX3" fmla="*/ 350520 w 7060013"/>
              <a:gd name="connsiteY3" fmla="*/ 1883664 h 3597627"/>
              <a:gd name="connsiteX4" fmla="*/ 332232 w 7060013"/>
              <a:gd name="connsiteY4" fmla="*/ 2450592 h 3597627"/>
              <a:gd name="connsiteX5" fmla="*/ 890016 w 7060013"/>
              <a:gd name="connsiteY5" fmla="*/ 3209544 h 3597627"/>
              <a:gd name="connsiteX6" fmla="*/ 1490472 w 7060013"/>
              <a:gd name="connsiteY6" fmla="*/ 3447288 h 3597627"/>
              <a:gd name="connsiteX7" fmla="*/ 1749552 w 7060013"/>
              <a:gd name="connsiteY7" fmla="*/ 3456432 h 3597627"/>
              <a:gd name="connsiteX8" fmla="*/ 2444496 w 7060013"/>
              <a:gd name="connsiteY8" fmla="*/ 3493008 h 3597627"/>
              <a:gd name="connsiteX9" fmla="*/ 2828544 w 7060013"/>
              <a:gd name="connsiteY9" fmla="*/ 3529584 h 3597627"/>
              <a:gd name="connsiteX10" fmla="*/ 3550920 w 7060013"/>
              <a:gd name="connsiteY10" fmla="*/ 3538728 h 3597627"/>
              <a:gd name="connsiteX11" fmla="*/ 3651504 w 7060013"/>
              <a:gd name="connsiteY11" fmla="*/ 3520440 h 3597627"/>
              <a:gd name="connsiteX12" fmla="*/ 4200144 w 7060013"/>
              <a:gd name="connsiteY12" fmla="*/ 3493008 h 3597627"/>
              <a:gd name="connsiteX13" fmla="*/ 4703064 w 7060013"/>
              <a:gd name="connsiteY13" fmla="*/ 3520440 h 3597627"/>
              <a:gd name="connsiteX14" fmla="*/ 5471160 w 7060013"/>
              <a:gd name="connsiteY14" fmla="*/ 3584448 h 3597627"/>
              <a:gd name="connsiteX15" fmla="*/ 6376416 w 7060013"/>
              <a:gd name="connsiteY15" fmla="*/ 3593592 h 3597627"/>
              <a:gd name="connsiteX16" fmla="*/ 6888480 w 7060013"/>
              <a:gd name="connsiteY16" fmla="*/ 3502152 h 3597627"/>
              <a:gd name="connsiteX17" fmla="*/ 6961632 w 7060013"/>
              <a:gd name="connsiteY17" fmla="*/ 3456432 h 3597627"/>
              <a:gd name="connsiteX18" fmla="*/ 7053072 w 7060013"/>
              <a:gd name="connsiteY18" fmla="*/ 2697480 h 3597627"/>
              <a:gd name="connsiteX19" fmla="*/ 7007352 w 7060013"/>
              <a:gd name="connsiteY19" fmla="*/ 2450592 h 3597627"/>
              <a:gd name="connsiteX20" fmla="*/ 5937504 w 7060013"/>
              <a:gd name="connsiteY20" fmla="*/ 1801368 h 3597627"/>
              <a:gd name="connsiteX21" fmla="*/ 5480304 w 7060013"/>
              <a:gd name="connsiteY21" fmla="*/ 1773936 h 3597627"/>
              <a:gd name="connsiteX22" fmla="*/ 4602480 w 7060013"/>
              <a:gd name="connsiteY22" fmla="*/ 2276856 h 3597627"/>
              <a:gd name="connsiteX23" fmla="*/ 4218432 w 7060013"/>
              <a:gd name="connsiteY23" fmla="*/ 2331720 h 3597627"/>
              <a:gd name="connsiteX24" fmla="*/ 3349752 w 7060013"/>
              <a:gd name="connsiteY24" fmla="*/ 2084832 h 3597627"/>
              <a:gd name="connsiteX25" fmla="*/ 3066288 w 7060013"/>
              <a:gd name="connsiteY25" fmla="*/ 1682496 h 3597627"/>
              <a:gd name="connsiteX26" fmla="*/ 2837688 w 7060013"/>
              <a:gd name="connsiteY26" fmla="*/ 1444752 h 3597627"/>
              <a:gd name="connsiteX27" fmla="*/ 2444496 w 7060013"/>
              <a:gd name="connsiteY27" fmla="*/ 1188720 h 3597627"/>
              <a:gd name="connsiteX28" fmla="*/ 2325624 w 7060013"/>
              <a:gd name="connsiteY28" fmla="*/ 1088136 h 3597627"/>
              <a:gd name="connsiteX29" fmla="*/ 2106168 w 7060013"/>
              <a:gd name="connsiteY29" fmla="*/ 786384 h 3597627"/>
              <a:gd name="connsiteX30" fmla="*/ 2069592 w 7060013"/>
              <a:gd name="connsiteY30" fmla="*/ 722376 h 3597627"/>
              <a:gd name="connsiteX31" fmla="*/ 1859280 w 7060013"/>
              <a:gd name="connsiteY31" fmla="*/ 502920 h 3597627"/>
              <a:gd name="connsiteX32" fmla="*/ 1639824 w 7060013"/>
              <a:gd name="connsiteY32" fmla="*/ 201168 h 3597627"/>
              <a:gd name="connsiteX33" fmla="*/ 1475232 w 7060013"/>
              <a:gd name="connsiteY33" fmla="*/ 0 h 3597627"/>
              <a:gd name="connsiteX34" fmla="*/ 1228344 w 7060013"/>
              <a:gd name="connsiteY34" fmla="*/ 82296 h 3597627"/>
              <a:gd name="connsiteX35" fmla="*/ 1219200 w 7060013"/>
              <a:gd name="connsiteY35" fmla="*/ 310896 h 3597627"/>
              <a:gd name="connsiteX36" fmla="*/ 1155192 w 7060013"/>
              <a:gd name="connsiteY36" fmla="*/ 484632 h 3597627"/>
              <a:gd name="connsiteX37" fmla="*/ 798576 w 7060013"/>
              <a:gd name="connsiteY37" fmla="*/ 466344 h 3597627"/>
              <a:gd name="connsiteX38" fmla="*/ 560832 w 7060013"/>
              <a:gd name="connsiteY38" fmla="*/ 292608 h 3597627"/>
              <a:gd name="connsiteX39" fmla="*/ 387096 w 7060013"/>
              <a:gd name="connsiteY39" fmla="*/ 164592 h 3597627"/>
              <a:gd name="connsiteX40" fmla="*/ 57912 w 7060013"/>
              <a:gd name="connsiteY40" fmla="*/ 320040 h 3597627"/>
              <a:gd name="connsiteX41" fmla="*/ 12192 w 7060013"/>
              <a:gd name="connsiteY41" fmla="*/ 484632 h 3597627"/>
              <a:gd name="connsiteX42" fmla="*/ 85344 w 7060013"/>
              <a:gd name="connsiteY42" fmla="*/ 603504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840992 w 7060013"/>
              <a:gd name="connsiteY41" fmla="*/ 3547872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2444496 w 7060013"/>
              <a:gd name="connsiteY41" fmla="*/ 3493008 h 3597627"/>
              <a:gd name="connsiteX0" fmla="*/ 2444496 w 7060013"/>
              <a:gd name="connsiteY0" fmla="*/ 349300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502664 w 7060013"/>
              <a:gd name="connsiteY41" fmla="*/ 3447288 h 3597627"/>
              <a:gd name="connsiteX42" fmla="*/ 2444496 w 7060013"/>
              <a:gd name="connsiteY42" fmla="*/ 3493008 h 3597627"/>
              <a:gd name="connsiteX0" fmla="*/ 1502664 w 7060013"/>
              <a:gd name="connsiteY0" fmla="*/ 3447288 h 3597627"/>
              <a:gd name="connsiteX1" fmla="*/ 2828544 w 7060013"/>
              <a:gd name="connsiteY1" fmla="*/ 3529584 h 3597627"/>
              <a:gd name="connsiteX2" fmla="*/ 3550920 w 7060013"/>
              <a:gd name="connsiteY2" fmla="*/ 3538728 h 3597627"/>
              <a:gd name="connsiteX3" fmla="*/ 3651504 w 7060013"/>
              <a:gd name="connsiteY3" fmla="*/ 3520440 h 3597627"/>
              <a:gd name="connsiteX4" fmla="*/ 4200144 w 7060013"/>
              <a:gd name="connsiteY4" fmla="*/ 3493008 h 3597627"/>
              <a:gd name="connsiteX5" fmla="*/ 4703064 w 7060013"/>
              <a:gd name="connsiteY5" fmla="*/ 3520440 h 3597627"/>
              <a:gd name="connsiteX6" fmla="*/ 5471160 w 7060013"/>
              <a:gd name="connsiteY6" fmla="*/ 3584448 h 3597627"/>
              <a:gd name="connsiteX7" fmla="*/ 6376416 w 7060013"/>
              <a:gd name="connsiteY7" fmla="*/ 3593592 h 3597627"/>
              <a:gd name="connsiteX8" fmla="*/ 6888480 w 7060013"/>
              <a:gd name="connsiteY8" fmla="*/ 3502152 h 3597627"/>
              <a:gd name="connsiteX9" fmla="*/ 6961632 w 7060013"/>
              <a:gd name="connsiteY9" fmla="*/ 3456432 h 3597627"/>
              <a:gd name="connsiteX10" fmla="*/ 7053072 w 7060013"/>
              <a:gd name="connsiteY10" fmla="*/ 2697480 h 3597627"/>
              <a:gd name="connsiteX11" fmla="*/ 7007352 w 7060013"/>
              <a:gd name="connsiteY11" fmla="*/ 2450592 h 3597627"/>
              <a:gd name="connsiteX12" fmla="*/ 5937504 w 7060013"/>
              <a:gd name="connsiteY12" fmla="*/ 1801368 h 3597627"/>
              <a:gd name="connsiteX13" fmla="*/ 5480304 w 7060013"/>
              <a:gd name="connsiteY13" fmla="*/ 1773936 h 3597627"/>
              <a:gd name="connsiteX14" fmla="*/ 4602480 w 7060013"/>
              <a:gd name="connsiteY14" fmla="*/ 2276856 h 3597627"/>
              <a:gd name="connsiteX15" fmla="*/ 4218432 w 7060013"/>
              <a:gd name="connsiteY15" fmla="*/ 2331720 h 3597627"/>
              <a:gd name="connsiteX16" fmla="*/ 3349752 w 7060013"/>
              <a:gd name="connsiteY16" fmla="*/ 2084832 h 3597627"/>
              <a:gd name="connsiteX17" fmla="*/ 3066288 w 7060013"/>
              <a:gd name="connsiteY17" fmla="*/ 1682496 h 3597627"/>
              <a:gd name="connsiteX18" fmla="*/ 2837688 w 7060013"/>
              <a:gd name="connsiteY18" fmla="*/ 1444752 h 3597627"/>
              <a:gd name="connsiteX19" fmla="*/ 2444496 w 7060013"/>
              <a:gd name="connsiteY19" fmla="*/ 1188720 h 3597627"/>
              <a:gd name="connsiteX20" fmla="*/ 2325624 w 7060013"/>
              <a:gd name="connsiteY20" fmla="*/ 1088136 h 3597627"/>
              <a:gd name="connsiteX21" fmla="*/ 2106168 w 7060013"/>
              <a:gd name="connsiteY21" fmla="*/ 786384 h 3597627"/>
              <a:gd name="connsiteX22" fmla="*/ 2069592 w 7060013"/>
              <a:gd name="connsiteY22" fmla="*/ 722376 h 3597627"/>
              <a:gd name="connsiteX23" fmla="*/ 1859280 w 7060013"/>
              <a:gd name="connsiteY23" fmla="*/ 502920 h 3597627"/>
              <a:gd name="connsiteX24" fmla="*/ 1639824 w 7060013"/>
              <a:gd name="connsiteY24" fmla="*/ 201168 h 3597627"/>
              <a:gd name="connsiteX25" fmla="*/ 1475232 w 7060013"/>
              <a:gd name="connsiteY25" fmla="*/ 0 h 3597627"/>
              <a:gd name="connsiteX26" fmla="*/ 1228344 w 7060013"/>
              <a:gd name="connsiteY26" fmla="*/ 82296 h 3597627"/>
              <a:gd name="connsiteX27" fmla="*/ 1219200 w 7060013"/>
              <a:gd name="connsiteY27" fmla="*/ 310896 h 3597627"/>
              <a:gd name="connsiteX28" fmla="*/ 1155192 w 7060013"/>
              <a:gd name="connsiteY28" fmla="*/ 484632 h 3597627"/>
              <a:gd name="connsiteX29" fmla="*/ 798576 w 7060013"/>
              <a:gd name="connsiteY29" fmla="*/ 466344 h 3597627"/>
              <a:gd name="connsiteX30" fmla="*/ 560832 w 7060013"/>
              <a:gd name="connsiteY30" fmla="*/ 292608 h 3597627"/>
              <a:gd name="connsiteX31" fmla="*/ 387096 w 7060013"/>
              <a:gd name="connsiteY31" fmla="*/ 164592 h 3597627"/>
              <a:gd name="connsiteX32" fmla="*/ 57912 w 7060013"/>
              <a:gd name="connsiteY32" fmla="*/ 320040 h 3597627"/>
              <a:gd name="connsiteX33" fmla="*/ 12192 w 7060013"/>
              <a:gd name="connsiteY33" fmla="*/ 484632 h 3597627"/>
              <a:gd name="connsiteX34" fmla="*/ 85344 w 7060013"/>
              <a:gd name="connsiteY34" fmla="*/ 603504 h 3597627"/>
              <a:gd name="connsiteX35" fmla="*/ 524256 w 7060013"/>
              <a:gd name="connsiteY35" fmla="*/ 1426464 h 3597627"/>
              <a:gd name="connsiteX36" fmla="*/ 569976 w 7060013"/>
              <a:gd name="connsiteY36" fmla="*/ 1591056 h 3597627"/>
              <a:gd name="connsiteX37" fmla="*/ 350520 w 7060013"/>
              <a:gd name="connsiteY37" fmla="*/ 1883664 h 3597627"/>
              <a:gd name="connsiteX38" fmla="*/ 332232 w 7060013"/>
              <a:gd name="connsiteY38" fmla="*/ 2450592 h 3597627"/>
              <a:gd name="connsiteX39" fmla="*/ 890016 w 7060013"/>
              <a:gd name="connsiteY39" fmla="*/ 3209544 h 3597627"/>
              <a:gd name="connsiteX40" fmla="*/ 1490472 w 7060013"/>
              <a:gd name="connsiteY40" fmla="*/ 3447288 h 3597627"/>
              <a:gd name="connsiteX41" fmla="*/ 1502664 w 7060013"/>
              <a:gd name="connsiteY41" fmla="*/ 3447288 h 3597627"/>
              <a:gd name="connsiteX0" fmla="*/ 1502664 w 7060013"/>
              <a:gd name="connsiteY0" fmla="*/ 3447288 h 3597627"/>
              <a:gd name="connsiteX1" fmla="*/ 3550920 w 7060013"/>
              <a:gd name="connsiteY1" fmla="*/ 3538728 h 3597627"/>
              <a:gd name="connsiteX2" fmla="*/ 3651504 w 7060013"/>
              <a:gd name="connsiteY2" fmla="*/ 3520440 h 3597627"/>
              <a:gd name="connsiteX3" fmla="*/ 4200144 w 7060013"/>
              <a:gd name="connsiteY3" fmla="*/ 3493008 h 3597627"/>
              <a:gd name="connsiteX4" fmla="*/ 4703064 w 7060013"/>
              <a:gd name="connsiteY4" fmla="*/ 3520440 h 3597627"/>
              <a:gd name="connsiteX5" fmla="*/ 5471160 w 7060013"/>
              <a:gd name="connsiteY5" fmla="*/ 3584448 h 3597627"/>
              <a:gd name="connsiteX6" fmla="*/ 6376416 w 7060013"/>
              <a:gd name="connsiteY6" fmla="*/ 3593592 h 3597627"/>
              <a:gd name="connsiteX7" fmla="*/ 6888480 w 7060013"/>
              <a:gd name="connsiteY7" fmla="*/ 3502152 h 3597627"/>
              <a:gd name="connsiteX8" fmla="*/ 6961632 w 7060013"/>
              <a:gd name="connsiteY8" fmla="*/ 3456432 h 3597627"/>
              <a:gd name="connsiteX9" fmla="*/ 7053072 w 7060013"/>
              <a:gd name="connsiteY9" fmla="*/ 2697480 h 3597627"/>
              <a:gd name="connsiteX10" fmla="*/ 7007352 w 7060013"/>
              <a:gd name="connsiteY10" fmla="*/ 2450592 h 3597627"/>
              <a:gd name="connsiteX11" fmla="*/ 5937504 w 7060013"/>
              <a:gd name="connsiteY11" fmla="*/ 1801368 h 3597627"/>
              <a:gd name="connsiteX12" fmla="*/ 5480304 w 7060013"/>
              <a:gd name="connsiteY12" fmla="*/ 1773936 h 3597627"/>
              <a:gd name="connsiteX13" fmla="*/ 4602480 w 7060013"/>
              <a:gd name="connsiteY13" fmla="*/ 2276856 h 3597627"/>
              <a:gd name="connsiteX14" fmla="*/ 4218432 w 7060013"/>
              <a:gd name="connsiteY14" fmla="*/ 2331720 h 3597627"/>
              <a:gd name="connsiteX15" fmla="*/ 3349752 w 7060013"/>
              <a:gd name="connsiteY15" fmla="*/ 2084832 h 3597627"/>
              <a:gd name="connsiteX16" fmla="*/ 3066288 w 7060013"/>
              <a:gd name="connsiteY16" fmla="*/ 1682496 h 3597627"/>
              <a:gd name="connsiteX17" fmla="*/ 2837688 w 7060013"/>
              <a:gd name="connsiteY17" fmla="*/ 1444752 h 3597627"/>
              <a:gd name="connsiteX18" fmla="*/ 2444496 w 7060013"/>
              <a:gd name="connsiteY18" fmla="*/ 1188720 h 3597627"/>
              <a:gd name="connsiteX19" fmla="*/ 2325624 w 7060013"/>
              <a:gd name="connsiteY19" fmla="*/ 1088136 h 3597627"/>
              <a:gd name="connsiteX20" fmla="*/ 2106168 w 7060013"/>
              <a:gd name="connsiteY20" fmla="*/ 786384 h 3597627"/>
              <a:gd name="connsiteX21" fmla="*/ 2069592 w 7060013"/>
              <a:gd name="connsiteY21" fmla="*/ 722376 h 3597627"/>
              <a:gd name="connsiteX22" fmla="*/ 1859280 w 7060013"/>
              <a:gd name="connsiteY22" fmla="*/ 502920 h 3597627"/>
              <a:gd name="connsiteX23" fmla="*/ 1639824 w 7060013"/>
              <a:gd name="connsiteY23" fmla="*/ 201168 h 3597627"/>
              <a:gd name="connsiteX24" fmla="*/ 1475232 w 7060013"/>
              <a:gd name="connsiteY24" fmla="*/ 0 h 3597627"/>
              <a:gd name="connsiteX25" fmla="*/ 1228344 w 7060013"/>
              <a:gd name="connsiteY25" fmla="*/ 82296 h 3597627"/>
              <a:gd name="connsiteX26" fmla="*/ 1219200 w 7060013"/>
              <a:gd name="connsiteY26" fmla="*/ 310896 h 3597627"/>
              <a:gd name="connsiteX27" fmla="*/ 1155192 w 7060013"/>
              <a:gd name="connsiteY27" fmla="*/ 484632 h 3597627"/>
              <a:gd name="connsiteX28" fmla="*/ 798576 w 7060013"/>
              <a:gd name="connsiteY28" fmla="*/ 466344 h 3597627"/>
              <a:gd name="connsiteX29" fmla="*/ 560832 w 7060013"/>
              <a:gd name="connsiteY29" fmla="*/ 292608 h 3597627"/>
              <a:gd name="connsiteX30" fmla="*/ 387096 w 7060013"/>
              <a:gd name="connsiteY30" fmla="*/ 164592 h 3597627"/>
              <a:gd name="connsiteX31" fmla="*/ 57912 w 7060013"/>
              <a:gd name="connsiteY31" fmla="*/ 320040 h 3597627"/>
              <a:gd name="connsiteX32" fmla="*/ 12192 w 7060013"/>
              <a:gd name="connsiteY32" fmla="*/ 484632 h 3597627"/>
              <a:gd name="connsiteX33" fmla="*/ 85344 w 7060013"/>
              <a:gd name="connsiteY33" fmla="*/ 603504 h 3597627"/>
              <a:gd name="connsiteX34" fmla="*/ 524256 w 7060013"/>
              <a:gd name="connsiteY34" fmla="*/ 1426464 h 3597627"/>
              <a:gd name="connsiteX35" fmla="*/ 569976 w 7060013"/>
              <a:gd name="connsiteY35" fmla="*/ 1591056 h 3597627"/>
              <a:gd name="connsiteX36" fmla="*/ 350520 w 7060013"/>
              <a:gd name="connsiteY36" fmla="*/ 1883664 h 3597627"/>
              <a:gd name="connsiteX37" fmla="*/ 332232 w 7060013"/>
              <a:gd name="connsiteY37" fmla="*/ 2450592 h 3597627"/>
              <a:gd name="connsiteX38" fmla="*/ 890016 w 7060013"/>
              <a:gd name="connsiteY38" fmla="*/ 3209544 h 3597627"/>
              <a:gd name="connsiteX39" fmla="*/ 1490472 w 7060013"/>
              <a:gd name="connsiteY39" fmla="*/ 3447288 h 3597627"/>
              <a:gd name="connsiteX40" fmla="*/ 1502664 w 7060013"/>
              <a:gd name="connsiteY40" fmla="*/ 3447288 h 3597627"/>
              <a:gd name="connsiteX0" fmla="*/ 3651504 w 7060013"/>
              <a:gd name="connsiteY0" fmla="*/ 3520440 h 3630168"/>
              <a:gd name="connsiteX1" fmla="*/ 4200144 w 7060013"/>
              <a:gd name="connsiteY1" fmla="*/ 3493008 h 3630168"/>
              <a:gd name="connsiteX2" fmla="*/ 4703064 w 7060013"/>
              <a:gd name="connsiteY2" fmla="*/ 3520440 h 3630168"/>
              <a:gd name="connsiteX3" fmla="*/ 5471160 w 7060013"/>
              <a:gd name="connsiteY3" fmla="*/ 3584448 h 3630168"/>
              <a:gd name="connsiteX4" fmla="*/ 6376416 w 7060013"/>
              <a:gd name="connsiteY4" fmla="*/ 3593592 h 3630168"/>
              <a:gd name="connsiteX5" fmla="*/ 6888480 w 7060013"/>
              <a:gd name="connsiteY5" fmla="*/ 3502152 h 3630168"/>
              <a:gd name="connsiteX6" fmla="*/ 6961632 w 7060013"/>
              <a:gd name="connsiteY6" fmla="*/ 3456432 h 3630168"/>
              <a:gd name="connsiteX7" fmla="*/ 7053072 w 7060013"/>
              <a:gd name="connsiteY7" fmla="*/ 2697480 h 3630168"/>
              <a:gd name="connsiteX8" fmla="*/ 7007352 w 7060013"/>
              <a:gd name="connsiteY8" fmla="*/ 2450592 h 3630168"/>
              <a:gd name="connsiteX9" fmla="*/ 5937504 w 7060013"/>
              <a:gd name="connsiteY9" fmla="*/ 1801368 h 3630168"/>
              <a:gd name="connsiteX10" fmla="*/ 5480304 w 7060013"/>
              <a:gd name="connsiteY10" fmla="*/ 1773936 h 3630168"/>
              <a:gd name="connsiteX11" fmla="*/ 4602480 w 7060013"/>
              <a:gd name="connsiteY11" fmla="*/ 2276856 h 3630168"/>
              <a:gd name="connsiteX12" fmla="*/ 4218432 w 7060013"/>
              <a:gd name="connsiteY12" fmla="*/ 2331720 h 3630168"/>
              <a:gd name="connsiteX13" fmla="*/ 3349752 w 7060013"/>
              <a:gd name="connsiteY13" fmla="*/ 2084832 h 3630168"/>
              <a:gd name="connsiteX14" fmla="*/ 3066288 w 7060013"/>
              <a:gd name="connsiteY14" fmla="*/ 1682496 h 3630168"/>
              <a:gd name="connsiteX15" fmla="*/ 2837688 w 7060013"/>
              <a:gd name="connsiteY15" fmla="*/ 1444752 h 3630168"/>
              <a:gd name="connsiteX16" fmla="*/ 2444496 w 7060013"/>
              <a:gd name="connsiteY16" fmla="*/ 1188720 h 3630168"/>
              <a:gd name="connsiteX17" fmla="*/ 2325624 w 7060013"/>
              <a:gd name="connsiteY17" fmla="*/ 1088136 h 3630168"/>
              <a:gd name="connsiteX18" fmla="*/ 2106168 w 7060013"/>
              <a:gd name="connsiteY18" fmla="*/ 786384 h 3630168"/>
              <a:gd name="connsiteX19" fmla="*/ 2069592 w 7060013"/>
              <a:gd name="connsiteY19" fmla="*/ 722376 h 3630168"/>
              <a:gd name="connsiteX20" fmla="*/ 1859280 w 7060013"/>
              <a:gd name="connsiteY20" fmla="*/ 502920 h 3630168"/>
              <a:gd name="connsiteX21" fmla="*/ 1639824 w 7060013"/>
              <a:gd name="connsiteY21" fmla="*/ 201168 h 3630168"/>
              <a:gd name="connsiteX22" fmla="*/ 1475232 w 7060013"/>
              <a:gd name="connsiteY22" fmla="*/ 0 h 3630168"/>
              <a:gd name="connsiteX23" fmla="*/ 1228344 w 7060013"/>
              <a:gd name="connsiteY23" fmla="*/ 82296 h 3630168"/>
              <a:gd name="connsiteX24" fmla="*/ 1219200 w 7060013"/>
              <a:gd name="connsiteY24" fmla="*/ 310896 h 3630168"/>
              <a:gd name="connsiteX25" fmla="*/ 1155192 w 7060013"/>
              <a:gd name="connsiteY25" fmla="*/ 484632 h 3630168"/>
              <a:gd name="connsiteX26" fmla="*/ 798576 w 7060013"/>
              <a:gd name="connsiteY26" fmla="*/ 466344 h 3630168"/>
              <a:gd name="connsiteX27" fmla="*/ 560832 w 7060013"/>
              <a:gd name="connsiteY27" fmla="*/ 292608 h 3630168"/>
              <a:gd name="connsiteX28" fmla="*/ 387096 w 7060013"/>
              <a:gd name="connsiteY28" fmla="*/ 164592 h 3630168"/>
              <a:gd name="connsiteX29" fmla="*/ 57912 w 7060013"/>
              <a:gd name="connsiteY29" fmla="*/ 320040 h 3630168"/>
              <a:gd name="connsiteX30" fmla="*/ 12192 w 7060013"/>
              <a:gd name="connsiteY30" fmla="*/ 484632 h 3630168"/>
              <a:gd name="connsiteX31" fmla="*/ 85344 w 7060013"/>
              <a:gd name="connsiteY31" fmla="*/ 603504 h 3630168"/>
              <a:gd name="connsiteX32" fmla="*/ 524256 w 7060013"/>
              <a:gd name="connsiteY32" fmla="*/ 1426464 h 3630168"/>
              <a:gd name="connsiteX33" fmla="*/ 569976 w 7060013"/>
              <a:gd name="connsiteY33" fmla="*/ 1591056 h 3630168"/>
              <a:gd name="connsiteX34" fmla="*/ 350520 w 7060013"/>
              <a:gd name="connsiteY34" fmla="*/ 1883664 h 3630168"/>
              <a:gd name="connsiteX35" fmla="*/ 332232 w 7060013"/>
              <a:gd name="connsiteY35" fmla="*/ 2450592 h 3630168"/>
              <a:gd name="connsiteX36" fmla="*/ 890016 w 7060013"/>
              <a:gd name="connsiteY36" fmla="*/ 3209544 h 3630168"/>
              <a:gd name="connsiteX37" fmla="*/ 1490472 w 7060013"/>
              <a:gd name="connsiteY37" fmla="*/ 3447288 h 3630168"/>
              <a:gd name="connsiteX38" fmla="*/ 1502664 w 7060013"/>
              <a:gd name="connsiteY38" fmla="*/ 3447288 h 3630168"/>
              <a:gd name="connsiteX39" fmla="*/ 3642360 w 7060013"/>
              <a:gd name="connsiteY39" fmla="*/ 3630168 h 3630168"/>
              <a:gd name="connsiteX0" fmla="*/ 3651504 w 7060013"/>
              <a:gd name="connsiteY0" fmla="*/ 3520440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0" fmla="*/ 3651504 w 7060013"/>
              <a:gd name="connsiteY0" fmla="*/ 3520440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39" fmla="*/ 3651504 w 7060013"/>
              <a:gd name="connsiteY39" fmla="*/ 3520440 h 3597627"/>
              <a:gd name="connsiteX0" fmla="*/ 1502664 w 7060013"/>
              <a:gd name="connsiteY0" fmla="*/ 3447288 h 3597627"/>
              <a:gd name="connsiteX1" fmla="*/ 4200144 w 7060013"/>
              <a:gd name="connsiteY1" fmla="*/ 3493008 h 3597627"/>
              <a:gd name="connsiteX2" fmla="*/ 4703064 w 7060013"/>
              <a:gd name="connsiteY2" fmla="*/ 3520440 h 3597627"/>
              <a:gd name="connsiteX3" fmla="*/ 5471160 w 7060013"/>
              <a:gd name="connsiteY3" fmla="*/ 3584448 h 3597627"/>
              <a:gd name="connsiteX4" fmla="*/ 6376416 w 7060013"/>
              <a:gd name="connsiteY4" fmla="*/ 3593592 h 3597627"/>
              <a:gd name="connsiteX5" fmla="*/ 6888480 w 7060013"/>
              <a:gd name="connsiteY5" fmla="*/ 3502152 h 3597627"/>
              <a:gd name="connsiteX6" fmla="*/ 6961632 w 7060013"/>
              <a:gd name="connsiteY6" fmla="*/ 3456432 h 3597627"/>
              <a:gd name="connsiteX7" fmla="*/ 7053072 w 7060013"/>
              <a:gd name="connsiteY7" fmla="*/ 2697480 h 3597627"/>
              <a:gd name="connsiteX8" fmla="*/ 7007352 w 7060013"/>
              <a:gd name="connsiteY8" fmla="*/ 2450592 h 3597627"/>
              <a:gd name="connsiteX9" fmla="*/ 5937504 w 7060013"/>
              <a:gd name="connsiteY9" fmla="*/ 1801368 h 3597627"/>
              <a:gd name="connsiteX10" fmla="*/ 5480304 w 7060013"/>
              <a:gd name="connsiteY10" fmla="*/ 1773936 h 3597627"/>
              <a:gd name="connsiteX11" fmla="*/ 4602480 w 7060013"/>
              <a:gd name="connsiteY11" fmla="*/ 2276856 h 3597627"/>
              <a:gd name="connsiteX12" fmla="*/ 4218432 w 7060013"/>
              <a:gd name="connsiteY12" fmla="*/ 2331720 h 3597627"/>
              <a:gd name="connsiteX13" fmla="*/ 3349752 w 7060013"/>
              <a:gd name="connsiteY13" fmla="*/ 2084832 h 3597627"/>
              <a:gd name="connsiteX14" fmla="*/ 3066288 w 7060013"/>
              <a:gd name="connsiteY14" fmla="*/ 1682496 h 3597627"/>
              <a:gd name="connsiteX15" fmla="*/ 2837688 w 7060013"/>
              <a:gd name="connsiteY15" fmla="*/ 1444752 h 3597627"/>
              <a:gd name="connsiteX16" fmla="*/ 2444496 w 7060013"/>
              <a:gd name="connsiteY16" fmla="*/ 1188720 h 3597627"/>
              <a:gd name="connsiteX17" fmla="*/ 2325624 w 7060013"/>
              <a:gd name="connsiteY17" fmla="*/ 1088136 h 3597627"/>
              <a:gd name="connsiteX18" fmla="*/ 2106168 w 7060013"/>
              <a:gd name="connsiteY18" fmla="*/ 786384 h 3597627"/>
              <a:gd name="connsiteX19" fmla="*/ 2069592 w 7060013"/>
              <a:gd name="connsiteY19" fmla="*/ 722376 h 3597627"/>
              <a:gd name="connsiteX20" fmla="*/ 1859280 w 7060013"/>
              <a:gd name="connsiteY20" fmla="*/ 502920 h 3597627"/>
              <a:gd name="connsiteX21" fmla="*/ 1639824 w 7060013"/>
              <a:gd name="connsiteY21" fmla="*/ 201168 h 3597627"/>
              <a:gd name="connsiteX22" fmla="*/ 1475232 w 7060013"/>
              <a:gd name="connsiteY22" fmla="*/ 0 h 3597627"/>
              <a:gd name="connsiteX23" fmla="*/ 1228344 w 7060013"/>
              <a:gd name="connsiteY23" fmla="*/ 82296 h 3597627"/>
              <a:gd name="connsiteX24" fmla="*/ 1219200 w 7060013"/>
              <a:gd name="connsiteY24" fmla="*/ 310896 h 3597627"/>
              <a:gd name="connsiteX25" fmla="*/ 1155192 w 7060013"/>
              <a:gd name="connsiteY25" fmla="*/ 484632 h 3597627"/>
              <a:gd name="connsiteX26" fmla="*/ 798576 w 7060013"/>
              <a:gd name="connsiteY26" fmla="*/ 466344 h 3597627"/>
              <a:gd name="connsiteX27" fmla="*/ 560832 w 7060013"/>
              <a:gd name="connsiteY27" fmla="*/ 292608 h 3597627"/>
              <a:gd name="connsiteX28" fmla="*/ 387096 w 7060013"/>
              <a:gd name="connsiteY28" fmla="*/ 164592 h 3597627"/>
              <a:gd name="connsiteX29" fmla="*/ 57912 w 7060013"/>
              <a:gd name="connsiteY29" fmla="*/ 320040 h 3597627"/>
              <a:gd name="connsiteX30" fmla="*/ 12192 w 7060013"/>
              <a:gd name="connsiteY30" fmla="*/ 484632 h 3597627"/>
              <a:gd name="connsiteX31" fmla="*/ 85344 w 7060013"/>
              <a:gd name="connsiteY31" fmla="*/ 603504 h 3597627"/>
              <a:gd name="connsiteX32" fmla="*/ 524256 w 7060013"/>
              <a:gd name="connsiteY32" fmla="*/ 1426464 h 3597627"/>
              <a:gd name="connsiteX33" fmla="*/ 569976 w 7060013"/>
              <a:gd name="connsiteY33" fmla="*/ 1591056 h 3597627"/>
              <a:gd name="connsiteX34" fmla="*/ 350520 w 7060013"/>
              <a:gd name="connsiteY34" fmla="*/ 1883664 h 3597627"/>
              <a:gd name="connsiteX35" fmla="*/ 332232 w 7060013"/>
              <a:gd name="connsiteY35" fmla="*/ 2450592 h 3597627"/>
              <a:gd name="connsiteX36" fmla="*/ 890016 w 7060013"/>
              <a:gd name="connsiteY36" fmla="*/ 3209544 h 3597627"/>
              <a:gd name="connsiteX37" fmla="*/ 1490472 w 7060013"/>
              <a:gd name="connsiteY37" fmla="*/ 3447288 h 3597627"/>
              <a:gd name="connsiteX38" fmla="*/ 1502664 w 7060013"/>
              <a:gd name="connsiteY38" fmla="*/ 3447288 h 3597627"/>
              <a:gd name="connsiteX0" fmla="*/ 1502664 w 7060013"/>
              <a:gd name="connsiteY0" fmla="*/ 3447288 h 3597627"/>
              <a:gd name="connsiteX1" fmla="*/ 4703064 w 7060013"/>
              <a:gd name="connsiteY1" fmla="*/ 3520440 h 3597627"/>
              <a:gd name="connsiteX2" fmla="*/ 5471160 w 7060013"/>
              <a:gd name="connsiteY2" fmla="*/ 3584448 h 3597627"/>
              <a:gd name="connsiteX3" fmla="*/ 6376416 w 7060013"/>
              <a:gd name="connsiteY3" fmla="*/ 3593592 h 3597627"/>
              <a:gd name="connsiteX4" fmla="*/ 6888480 w 7060013"/>
              <a:gd name="connsiteY4" fmla="*/ 3502152 h 3597627"/>
              <a:gd name="connsiteX5" fmla="*/ 6961632 w 7060013"/>
              <a:gd name="connsiteY5" fmla="*/ 3456432 h 3597627"/>
              <a:gd name="connsiteX6" fmla="*/ 7053072 w 7060013"/>
              <a:gd name="connsiteY6" fmla="*/ 2697480 h 3597627"/>
              <a:gd name="connsiteX7" fmla="*/ 7007352 w 7060013"/>
              <a:gd name="connsiteY7" fmla="*/ 2450592 h 3597627"/>
              <a:gd name="connsiteX8" fmla="*/ 5937504 w 7060013"/>
              <a:gd name="connsiteY8" fmla="*/ 1801368 h 3597627"/>
              <a:gd name="connsiteX9" fmla="*/ 5480304 w 7060013"/>
              <a:gd name="connsiteY9" fmla="*/ 1773936 h 3597627"/>
              <a:gd name="connsiteX10" fmla="*/ 4602480 w 7060013"/>
              <a:gd name="connsiteY10" fmla="*/ 2276856 h 3597627"/>
              <a:gd name="connsiteX11" fmla="*/ 4218432 w 7060013"/>
              <a:gd name="connsiteY11" fmla="*/ 2331720 h 3597627"/>
              <a:gd name="connsiteX12" fmla="*/ 3349752 w 7060013"/>
              <a:gd name="connsiteY12" fmla="*/ 2084832 h 3597627"/>
              <a:gd name="connsiteX13" fmla="*/ 3066288 w 7060013"/>
              <a:gd name="connsiteY13" fmla="*/ 1682496 h 3597627"/>
              <a:gd name="connsiteX14" fmla="*/ 2837688 w 7060013"/>
              <a:gd name="connsiteY14" fmla="*/ 1444752 h 3597627"/>
              <a:gd name="connsiteX15" fmla="*/ 2444496 w 7060013"/>
              <a:gd name="connsiteY15" fmla="*/ 1188720 h 3597627"/>
              <a:gd name="connsiteX16" fmla="*/ 2325624 w 7060013"/>
              <a:gd name="connsiteY16" fmla="*/ 1088136 h 3597627"/>
              <a:gd name="connsiteX17" fmla="*/ 2106168 w 7060013"/>
              <a:gd name="connsiteY17" fmla="*/ 786384 h 3597627"/>
              <a:gd name="connsiteX18" fmla="*/ 2069592 w 7060013"/>
              <a:gd name="connsiteY18" fmla="*/ 722376 h 3597627"/>
              <a:gd name="connsiteX19" fmla="*/ 1859280 w 7060013"/>
              <a:gd name="connsiteY19" fmla="*/ 502920 h 3597627"/>
              <a:gd name="connsiteX20" fmla="*/ 1639824 w 7060013"/>
              <a:gd name="connsiteY20" fmla="*/ 201168 h 3597627"/>
              <a:gd name="connsiteX21" fmla="*/ 1475232 w 7060013"/>
              <a:gd name="connsiteY21" fmla="*/ 0 h 3597627"/>
              <a:gd name="connsiteX22" fmla="*/ 1228344 w 7060013"/>
              <a:gd name="connsiteY22" fmla="*/ 82296 h 3597627"/>
              <a:gd name="connsiteX23" fmla="*/ 1219200 w 7060013"/>
              <a:gd name="connsiteY23" fmla="*/ 310896 h 3597627"/>
              <a:gd name="connsiteX24" fmla="*/ 1155192 w 7060013"/>
              <a:gd name="connsiteY24" fmla="*/ 484632 h 3597627"/>
              <a:gd name="connsiteX25" fmla="*/ 798576 w 7060013"/>
              <a:gd name="connsiteY25" fmla="*/ 466344 h 3597627"/>
              <a:gd name="connsiteX26" fmla="*/ 560832 w 7060013"/>
              <a:gd name="connsiteY26" fmla="*/ 292608 h 3597627"/>
              <a:gd name="connsiteX27" fmla="*/ 387096 w 7060013"/>
              <a:gd name="connsiteY27" fmla="*/ 164592 h 3597627"/>
              <a:gd name="connsiteX28" fmla="*/ 57912 w 7060013"/>
              <a:gd name="connsiteY28" fmla="*/ 320040 h 3597627"/>
              <a:gd name="connsiteX29" fmla="*/ 12192 w 7060013"/>
              <a:gd name="connsiteY29" fmla="*/ 484632 h 3597627"/>
              <a:gd name="connsiteX30" fmla="*/ 85344 w 7060013"/>
              <a:gd name="connsiteY30" fmla="*/ 603504 h 3597627"/>
              <a:gd name="connsiteX31" fmla="*/ 524256 w 7060013"/>
              <a:gd name="connsiteY31" fmla="*/ 1426464 h 3597627"/>
              <a:gd name="connsiteX32" fmla="*/ 569976 w 7060013"/>
              <a:gd name="connsiteY32" fmla="*/ 1591056 h 3597627"/>
              <a:gd name="connsiteX33" fmla="*/ 350520 w 7060013"/>
              <a:gd name="connsiteY33" fmla="*/ 1883664 h 3597627"/>
              <a:gd name="connsiteX34" fmla="*/ 332232 w 7060013"/>
              <a:gd name="connsiteY34" fmla="*/ 2450592 h 3597627"/>
              <a:gd name="connsiteX35" fmla="*/ 890016 w 7060013"/>
              <a:gd name="connsiteY35" fmla="*/ 3209544 h 3597627"/>
              <a:gd name="connsiteX36" fmla="*/ 1490472 w 7060013"/>
              <a:gd name="connsiteY36" fmla="*/ 3447288 h 3597627"/>
              <a:gd name="connsiteX37" fmla="*/ 1502664 w 7060013"/>
              <a:gd name="connsiteY37" fmla="*/ 3447288 h 3597627"/>
              <a:gd name="connsiteX0" fmla="*/ 1502664 w 7060013"/>
              <a:gd name="connsiteY0" fmla="*/ 3447288 h 3597627"/>
              <a:gd name="connsiteX1" fmla="*/ 5471160 w 7060013"/>
              <a:gd name="connsiteY1" fmla="*/ 3584448 h 3597627"/>
              <a:gd name="connsiteX2" fmla="*/ 6376416 w 7060013"/>
              <a:gd name="connsiteY2" fmla="*/ 3593592 h 3597627"/>
              <a:gd name="connsiteX3" fmla="*/ 6888480 w 7060013"/>
              <a:gd name="connsiteY3" fmla="*/ 3502152 h 3597627"/>
              <a:gd name="connsiteX4" fmla="*/ 6961632 w 7060013"/>
              <a:gd name="connsiteY4" fmla="*/ 3456432 h 3597627"/>
              <a:gd name="connsiteX5" fmla="*/ 7053072 w 7060013"/>
              <a:gd name="connsiteY5" fmla="*/ 2697480 h 3597627"/>
              <a:gd name="connsiteX6" fmla="*/ 7007352 w 7060013"/>
              <a:gd name="connsiteY6" fmla="*/ 2450592 h 3597627"/>
              <a:gd name="connsiteX7" fmla="*/ 5937504 w 7060013"/>
              <a:gd name="connsiteY7" fmla="*/ 1801368 h 3597627"/>
              <a:gd name="connsiteX8" fmla="*/ 5480304 w 7060013"/>
              <a:gd name="connsiteY8" fmla="*/ 1773936 h 3597627"/>
              <a:gd name="connsiteX9" fmla="*/ 4602480 w 7060013"/>
              <a:gd name="connsiteY9" fmla="*/ 2276856 h 3597627"/>
              <a:gd name="connsiteX10" fmla="*/ 4218432 w 7060013"/>
              <a:gd name="connsiteY10" fmla="*/ 2331720 h 3597627"/>
              <a:gd name="connsiteX11" fmla="*/ 3349752 w 7060013"/>
              <a:gd name="connsiteY11" fmla="*/ 2084832 h 3597627"/>
              <a:gd name="connsiteX12" fmla="*/ 3066288 w 7060013"/>
              <a:gd name="connsiteY12" fmla="*/ 1682496 h 3597627"/>
              <a:gd name="connsiteX13" fmla="*/ 2837688 w 7060013"/>
              <a:gd name="connsiteY13" fmla="*/ 1444752 h 3597627"/>
              <a:gd name="connsiteX14" fmla="*/ 2444496 w 7060013"/>
              <a:gd name="connsiteY14" fmla="*/ 1188720 h 3597627"/>
              <a:gd name="connsiteX15" fmla="*/ 2325624 w 7060013"/>
              <a:gd name="connsiteY15" fmla="*/ 1088136 h 3597627"/>
              <a:gd name="connsiteX16" fmla="*/ 2106168 w 7060013"/>
              <a:gd name="connsiteY16" fmla="*/ 786384 h 3597627"/>
              <a:gd name="connsiteX17" fmla="*/ 2069592 w 7060013"/>
              <a:gd name="connsiteY17" fmla="*/ 722376 h 3597627"/>
              <a:gd name="connsiteX18" fmla="*/ 1859280 w 7060013"/>
              <a:gd name="connsiteY18" fmla="*/ 502920 h 3597627"/>
              <a:gd name="connsiteX19" fmla="*/ 1639824 w 7060013"/>
              <a:gd name="connsiteY19" fmla="*/ 201168 h 3597627"/>
              <a:gd name="connsiteX20" fmla="*/ 1475232 w 7060013"/>
              <a:gd name="connsiteY20" fmla="*/ 0 h 3597627"/>
              <a:gd name="connsiteX21" fmla="*/ 1228344 w 7060013"/>
              <a:gd name="connsiteY21" fmla="*/ 82296 h 3597627"/>
              <a:gd name="connsiteX22" fmla="*/ 1219200 w 7060013"/>
              <a:gd name="connsiteY22" fmla="*/ 310896 h 3597627"/>
              <a:gd name="connsiteX23" fmla="*/ 1155192 w 7060013"/>
              <a:gd name="connsiteY23" fmla="*/ 484632 h 3597627"/>
              <a:gd name="connsiteX24" fmla="*/ 798576 w 7060013"/>
              <a:gd name="connsiteY24" fmla="*/ 466344 h 3597627"/>
              <a:gd name="connsiteX25" fmla="*/ 560832 w 7060013"/>
              <a:gd name="connsiteY25" fmla="*/ 292608 h 3597627"/>
              <a:gd name="connsiteX26" fmla="*/ 387096 w 7060013"/>
              <a:gd name="connsiteY26" fmla="*/ 164592 h 3597627"/>
              <a:gd name="connsiteX27" fmla="*/ 57912 w 7060013"/>
              <a:gd name="connsiteY27" fmla="*/ 320040 h 3597627"/>
              <a:gd name="connsiteX28" fmla="*/ 12192 w 7060013"/>
              <a:gd name="connsiteY28" fmla="*/ 484632 h 3597627"/>
              <a:gd name="connsiteX29" fmla="*/ 85344 w 7060013"/>
              <a:gd name="connsiteY29" fmla="*/ 603504 h 3597627"/>
              <a:gd name="connsiteX30" fmla="*/ 524256 w 7060013"/>
              <a:gd name="connsiteY30" fmla="*/ 1426464 h 3597627"/>
              <a:gd name="connsiteX31" fmla="*/ 569976 w 7060013"/>
              <a:gd name="connsiteY31" fmla="*/ 1591056 h 3597627"/>
              <a:gd name="connsiteX32" fmla="*/ 350520 w 7060013"/>
              <a:gd name="connsiteY32" fmla="*/ 1883664 h 3597627"/>
              <a:gd name="connsiteX33" fmla="*/ 332232 w 7060013"/>
              <a:gd name="connsiteY33" fmla="*/ 2450592 h 3597627"/>
              <a:gd name="connsiteX34" fmla="*/ 890016 w 7060013"/>
              <a:gd name="connsiteY34" fmla="*/ 3209544 h 3597627"/>
              <a:gd name="connsiteX35" fmla="*/ 1490472 w 7060013"/>
              <a:gd name="connsiteY35" fmla="*/ 3447288 h 3597627"/>
              <a:gd name="connsiteX36" fmla="*/ 1502664 w 7060013"/>
              <a:gd name="connsiteY36" fmla="*/ 3447288 h 3597627"/>
              <a:gd name="connsiteX0" fmla="*/ 1502664 w 7060013"/>
              <a:gd name="connsiteY0" fmla="*/ 3447288 h 3593592"/>
              <a:gd name="connsiteX1" fmla="*/ 6376416 w 7060013"/>
              <a:gd name="connsiteY1" fmla="*/ 3593592 h 3593592"/>
              <a:gd name="connsiteX2" fmla="*/ 6888480 w 7060013"/>
              <a:gd name="connsiteY2" fmla="*/ 3502152 h 3593592"/>
              <a:gd name="connsiteX3" fmla="*/ 6961632 w 7060013"/>
              <a:gd name="connsiteY3" fmla="*/ 3456432 h 3593592"/>
              <a:gd name="connsiteX4" fmla="*/ 7053072 w 7060013"/>
              <a:gd name="connsiteY4" fmla="*/ 2697480 h 3593592"/>
              <a:gd name="connsiteX5" fmla="*/ 7007352 w 7060013"/>
              <a:gd name="connsiteY5" fmla="*/ 2450592 h 3593592"/>
              <a:gd name="connsiteX6" fmla="*/ 5937504 w 7060013"/>
              <a:gd name="connsiteY6" fmla="*/ 1801368 h 3593592"/>
              <a:gd name="connsiteX7" fmla="*/ 5480304 w 7060013"/>
              <a:gd name="connsiteY7" fmla="*/ 1773936 h 3593592"/>
              <a:gd name="connsiteX8" fmla="*/ 4602480 w 7060013"/>
              <a:gd name="connsiteY8" fmla="*/ 2276856 h 3593592"/>
              <a:gd name="connsiteX9" fmla="*/ 4218432 w 7060013"/>
              <a:gd name="connsiteY9" fmla="*/ 2331720 h 3593592"/>
              <a:gd name="connsiteX10" fmla="*/ 3349752 w 7060013"/>
              <a:gd name="connsiteY10" fmla="*/ 2084832 h 3593592"/>
              <a:gd name="connsiteX11" fmla="*/ 3066288 w 7060013"/>
              <a:gd name="connsiteY11" fmla="*/ 1682496 h 3593592"/>
              <a:gd name="connsiteX12" fmla="*/ 2837688 w 7060013"/>
              <a:gd name="connsiteY12" fmla="*/ 1444752 h 3593592"/>
              <a:gd name="connsiteX13" fmla="*/ 2444496 w 7060013"/>
              <a:gd name="connsiteY13" fmla="*/ 1188720 h 3593592"/>
              <a:gd name="connsiteX14" fmla="*/ 2325624 w 7060013"/>
              <a:gd name="connsiteY14" fmla="*/ 1088136 h 3593592"/>
              <a:gd name="connsiteX15" fmla="*/ 2106168 w 7060013"/>
              <a:gd name="connsiteY15" fmla="*/ 786384 h 3593592"/>
              <a:gd name="connsiteX16" fmla="*/ 2069592 w 7060013"/>
              <a:gd name="connsiteY16" fmla="*/ 722376 h 3593592"/>
              <a:gd name="connsiteX17" fmla="*/ 1859280 w 7060013"/>
              <a:gd name="connsiteY17" fmla="*/ 502920 h 3593592"/>
              <a:gd name="connsiteX18" fmla="*/ 1639824 w 7060013"/>
              <a:gd name="connsiteY18" fmla="*/ 201168 h 3593592"/>
              <a:gd name="connsiteX19" fmla="*/ 1475232 w 7060013"/>
              <a:gd name="connsiteY19" fmla="*/ 0 h 3593592"/>
              <a:gd name="connsiteX20" fmla="*/ 1228344 w 7060013"/>
              <a:gd name="connsiteY20" fmla="*/ 82296 h 3593592"/>
              <a:gd name="connsiteX21" fmla="*/ 1219200 w 7060013"/>
              <a:gd name="connsiteY21" fmla="*/ 310896 h 3593592"/>
              <a:gd name="connsiteX22" fmla="*/ 1155192 w 7060013"/>
              <a:gd name="connsiteY22" fmla="*/ 484632 h 3593592"/>
              <a:gd name="connsiteX23" fmla="*/ 798576 w 7060013"/>
              <a:gd name="connsiteY23" fmla="*/ 466344 h 3593592"/>
              <a:gd name="connsiteX24" fmla="*/ 560832 w 7060013"/>
              <a:gd name="connsiteY24" fmla="*/ 292608 h 3593592"/>
              <a:gd name="connsiteX25" fmla="*/ 387096 w 7060013"/>
              <a:gd name="connsiteY25" fmla="*/ 164592 h 3593592"/>
              <a:gd name="connsiteX26" fmla="*/ 57912 w 7060013"/>
              <a:gd name="connsiteY26" fmla="*/ 320040 h 3593592"/>
              <a:gd name="connsiteX27" fmla="*/ 12192 w 7060013"/>
              <a:gd name="connsiteY27" fmla="*/ 484632 h 3593592"/>
              <a:gd name="connsiteX28" fmla="*/ 85344 w 7060013"/>
              <a:gd name="connsiteY28" fmla="*/ 603504 h 3593592"/>
              <a:gd name="connsiteX29" fmla="*/ 524256 w 7060013"/>
              <a:gd name="connsiteY29" fmla="*/ 1426464 h 3593592"/>
              <a:gd name="connsiteX30" fmla="*/ 569976 w 7060013"/>
              <a:gd name="connsiteY30" fmla="*/ 1591056 h 3593592"/>
              <a:gd name="connsiteX31" fmla="*/ 350520 w 7060013"/>
              <a:gd name="connsiteY31" fmla="*/ 1883664 h 3593592"/>
              <a:gd name="connsiteX32" fmla="*/ 332232 w 7060013"/>
              <a:gd name="connsiteY32" fmla="*/ 2450592 h 3593592"/>
              <a:gd name="connsiteX33" fmla="*/ 890016 w 7060013"/>
              <a:gd name="connsiteY33" fmla="*/ 3209544 h 3593592"/>
              <a:gd name="connsiteX34" fmla="*/ 1490472 w 7060013"/>
              <a:gd name="connsiteY34" fmla="*/ 3447288 h 3593592"/>
              <a:gd name="connsiteX35" fmla="*/ 1502664 w 7060013"/>
              <a:gd name="connsiteY35" fmla="*/ 3447288 h 3593592"/>
              <a:gd name="connsiteX0" fmla="*/ 1502664 w 7060013"/>
              <a:gd name="connsiteY0" fmla="*/ 3447288 h 3504088"/>
              <a:gd name="connsiteX1" fmla="*/ 6888480 w 7060013"/>
              <a:gd name="connsiteY1" fmla="*/ 3502152 h 3504088"/>
              <a:gd name="connsiteX2" fmla="*/ 6961632 w 7060013"/>
              <a:gd name="connsiteY2" fmla="*/ 3456432 h 3504088"/>
              <a:gd name="connsiteX3" fmla="*/ 7053072 w 7060013"/>
              <a:gd name="connsiteY3" fmla="*/ 2697480 h 3504088"/>
              <a:gd name="connsiteX4" fmla="*/ 7007352 w 7060013"/>
              <a:gd name="connsiteY4" fmla="*/ 2450592 h 3504088"/>
              <a:gd name="connsiteX5" fmla="*/ 5937504 w 7060013"/>
              <a:gd name="connsiteY5" fmla="*/ 1801368 h 3504088"/>
              <a:gd name="connsiteX6" fmla="*/ 5480304 w 7060013"/>
              <a:gd name="connsiteY6" fmla="*/ 1773936 h 3504088"/>
              <a:gd name="connsiteX7" fmla="*/ 4602480 w 7060013"/>
              <a:gd name="connsiteY7" fmla="*/ 2276856 h 3504088"/>
              <a:gd name="connsiteX8" fmla="*/ 4218432 w 7060013"/>
              <a:gd name="connsiteY8" fmla="*/ 2331720 h 3504088"/>
              <a:gd name="connsiteX9" fmla="*/ 3349752 w 7060013"/>
              <a:gd name="connsiteY9" fmla="*/ 2084832 h 3504088"/>
              <a:gd name="connsiteX10" fmla="*/ 3066288 w 7060013"/>
              <a:gd name="connsiteY10" fmla="*/ 1682496 h 3504088"/>
              <a:gd name="connsiteX11" fmla="*/ 2837688 w 7060013"/>
              <a:gd name="connsiteY11" fmla="*/ 1444752 h 3504088"/>
              <a:gd name="connsiteX12" fmla="*/ 2444496 w 7060013"/>
              <a:gd name="connsiteY12" fmla="*/ 1188720 h 3504088"/>
              <a:gd name="connsiteX13" fmla="*/ 2325624 w 7060013"/>
              <a:gd name="connsiteY13" fmla="*/ 1088136 h 3504088"/>
              <a:gd name="connsiteX14" fmla="*/ 2106168 w 7060013"/>
              <a:gd name="connsiteY14" fmla="*/ 786384 h 3504088"/>
              <a:gd name="connsiteX15" fmla="*/ 2069592 w 7060013"/>
              <a:gd name="connsiteY15" fmla="*/ 722376 h 3504088"/>
              <a:gd name="connsiteX16" fmla="*/ 1859280 w 7060013"/>
              <a:gd name="connsiteY16" fmla="*/ 502920 h 3504088"/>
              <a:gd name="connsiteX17" fmla="*/ 1639824 w 7060013"/>
              <a:gd name="connsiteY17" fmla="*/ 201168 h 3504088"/>
              <a:gd name="connsiteX18" fmla="*/ 1475232 w 7060013"/>
              <a:gd name="connsiteY18" fmla="*/ 0 h 3504088"/>
              <a:gd name="connsiteX19" fmla="*/ 1228344 w 7060013"/>
              <a:gd name="connsiteY19" fmla="*/ 82296 h 3504088"/>
              <a:gd name="connsiteX20" fmla="*/ 1219200 w 7060013"/>
              <a:gd name="connsiteY20" fmla="*/ 310896 h 3504088"/>
              <a:gd name="connsiteX21" fmla="*/ 1155192 w 7060013"/>
              <a:gd name="connsiteY21" fmla="*/ 484632 h 3504088"/>
              <a:gd name="connsiteX22" fmla="*/ 798576 w 7060013"/>
              <a:gd name="connsiteY22" fmla="*/ 466344 h 3504088"/>
              <a:gd name="connsiteX23" fmla="*/ 560832 w 7060013"/>
              <a:gd name="connsiteY23" fmla="*/ 292608 h 3504088"/>
              <a:gd name="connsiteX24" fmla="*/ 387096 w 7060013"/>
              <a:gd name="connsiteY24" fmla="*/ 164592 h 3504088"/>
              <a:gd name="connsiteX25" fmla="*/ 57912 w 7060013"/>
              <a:gd name="connsiteY25" fmla="*/ 320040 h 3504088"/>
              <a:gd name="connsiteX26" fmla="*/ 12192 w 7060013"/>
              <a:gd name="connsiteY26" fmla="*/ 484632 h 3504088"/>
              <a:gd name="connsiteX27" fmla="*/ 85344 w 7060013"/>
              <a:gd name="connsiteY27" fmla="*/ 603504 h 3504088"/>
              <a:gd name="connsiteX28" fmla="*/ 524256 w 7060013"/>
              <a:gd name="connsiteY28" fmla="*/ 1426464 h 3504088"/>
              <a:gd name="connsiteX29" fmla="*/ 569976 w 7060013"/>
              <a:gd name="connsiteY29" fmla="*/ 1591056 h 3504088"/>
              <a:gd name="connsiteX30" fmla="*/ 350520 w 7060013"/>
              <a:gd name="connsiteY30" fmla="*/ 1883664 h 3504088"/>
              <a:gd name="connsiteX31" fmla="*/ 332232 w 7060013"/>
              <a:gd name="connsiteY31" fmla="*/ 2450592 h 3504088"/>
              <a:gd name="connsiteX32" fmla="*/ 890016 w 7060013"/>
              <a:gd name="connsiteY32" fmla="*/ 3209544 h 3504088"/>
              <a:gd name="connsiteX33" fmla="*/ 1490472 w 7060013"/>
              <a:gd name="connsiteY33" fmla="*/ 3447288 h 3504088"/>
              <a:gd name="connsiteX34" fmla="*/ 1502664 w 7060013"/>
              <a:gd name="connsiteY34" fmla="*/ 3447288 h 3504088"/>
              <a:gd name="connsiteX0" fmla="*/ 6961632 w 7060013"/>
              <a:gd name="connsiteY0" fmla="*/ 3456432 h 3593592"/>
              <a:gd name="connsiteX1" fmla="*/ 7053072 w 7060013"/>
              <a:gd name="connsiteY1" fmla="*/ 2697480 h 3593592"/>
              <a:gd name="connsiteX2" fmla="*/ 7007352 w 7060013"/>
              <a:gd name="connsiteY2" fmla="*/ 2450592 h 3593592"/>
              <a:gd name="connsiteX3" fmla="*/ 5937504 w 7060013"/>
              <a:gd name="connsiteY3" fmla="*/ 1801368 h 3593592"/>
              <a:gd name="connsiteX4" fmla="*/ 5480304 w 7060013"/>
              <a:gd name="connsiteY4" fmla="*/ 1773936 h 3593592"/>
              <a:gd name="connsiteX5" fmla="*/ 4602480 w 7060013"/>
              <a:gd name="connsiteY5" fmla="*/ 2276856 h 3593592"/>
              <a:gd name="connsiteX6" fmla="*/ 4218432 w 7060013"/>
              <a:gd name="connsiteY6" fmla="*/ 2331720 h 3593592"/>
              <a:gd name="connsiteX7" fmla="*/ 3349752 w 7060013"/>
              <a:gd name="connsiteY7" fmla="*/ 2084832 h 3593592"/>
              <a:gd name="connsiteX8" fmla="*/ 3066288 w 7060013"/>
              <a:gd name="connsiteY8" fmla="*/ 1682496 h 3593592"/>
              <a:gd name="connsiteX9" fmla="*/ 2837688 w 7060013"/>
              <a:gd name="connsiteY9" fmla="*/ 1444752 h 3593592"/>
              <a:gd name="connsiteX10" fmla="*/ 2444496 w 7060013"/>
              <a:gd name="connsiteY10" fmla="*/ 1188720 h 3593592"/>
              <a:gd name="connsiteX11" fmla="*/ 2325624 w 7060013"/>
              <a:gd name="connsiteY11" fmla="*/ 1088136 h 3593592"/>
              <a:gd name="connsiteX12" fmla="*/ 2106168 w 7060013"/>
              <a:gd name="connsiteY12" fmla="*/ 786384 h 3593592"/>
              <a:gd name="connsiteX13" fmla="*/ 2069592 w 7060013"/>
              <a:gd name="connsiteY13" fmla="*/ 722376 h 3593592"/>
              <a:gd name="connsiteX14" fmla="*/ 1859280 w 7060013"/>
              <a:gd name="connsiteY14" fmla="*/ 502920 h 3593592"/>
              <a:gd name="connsiteX15" fmla="*/ 1639824 w 7060013"/>
              <a:gd name="connsiteY15" fmla="*/ 201168 h 3593592"/>
              <a:gd name="connsiteX16" fmla="*/ 1475232 w 7060013"/>
              <a:gd name="connsiteY16" fmla="*/ 0 h 3593592"/>
              <a:gd name="connsiteX17" fmla="*/ 1228344 w 7060013"/>
              <a:gd name="connsiteY17" fmla="*/ 82296 h 3593592"/>
              <a:gd name="connsiteX18" fmla="*/ 1219200 w 7060013"/>
              <a:gd name="connsiteY18" fmla="*/ 310896 h 3593592"/>
              <a:gd name="connsiteX19" fmla="*/ 1155192 w 7060013"/>
              <a:gd name="connsiteY19" fmla="*/ 484632 h 3593592"/>
              <a:gd name="connsiteX20" fmla="*/ 798576 w 7060013"/>
              <a:gd name="connsiteY20" fmla="*/ 466344 h 3593592"/>
              <a:gd name="connsiteX21" fmla="*/ 560832 w 7060013"/>
              <a:gd name="connsiteY21" fmla="*/ 292608 h 3593592"/>
              <a:gd name="connsiteX22" fmla="*/ 387096 w 7060013"/>
              <a:gd name="connsiteY22" fmla="*/ 164592 h 3593592"/>
              <a:gd name="connsiteX23" fmla="*/ 57912 w 7060013"/>
              <a:gd name="connsiteY23" fmla="*/ 320040 h 3593592"/>
              <a:gd name="connsiteX24" fmla="*/ 12192 w 7060013"/>
              <a:gd name="connsiteY24" fmla="*/ 484632 h 3593592"/>
              <a:gd name="connsiteX25" fmla="*/ 85344 w 7060013"/>
              <a:gd name="connsiteY25" fmla="*/ 603504 h 3593592"/>
              <a:gd name="connsiteX26" fmla="*/ 524256 w 7060013"/>
              <a:gd name="connsiteY26" fmla="*/ 1426464 h 3593592"/>
              <a:gd name="connsiteX27" fmla="*/ 569976 w 7060013"/>
              <a:gd name="connsiteY27" fmla="*/ 1591056 h 3593592"/>
              <a:gd name="connsiteX28" fmla="*/ 350520 w 7060013"/>
              <a:gd name="connsiteY28" fmla="*/ 1883664 h 3593592"/>
              <a:gd name="connsiteX29" fmla="*/ 332232 w 7060013"/>
              <a:gd name="connsiteY29" fmla="*/ 2450592 h 3593592"/>
              <a:gd name="connsiteX30" fmla="*/ 890016 w 7060013"/>
              <a:gd name="connsiteY30" fmla="*/ 3209544 h 3593592"/>
              <a:gd name="connsiteX31" fmla="*/ 1490472 w 7060013"/>
              <a:gd name="connsiteY31" fmla="*/ 3447288 h 3593592"/>
              <a:gd name="connsiteX32" fmla="*/ 1502664 w 7060013"/>
              <a:gd name="connsiteY32" fmla="*/ 3447288 h 3593592"/>
              <a:gd name="connsiteX33" fmla="*/ 6979920 w 7060013"/>
              <a:gd name="connsiteY33" fmla="*/ 3593592 h 3593592"/>
              <a:gd name="connsiteX0" fmla="*/ 6961632 w 7060013"/>
              <a:gd name="connsiteY0" fmla="*/ 3456432 h 3593592"/>
              <a:gd name="connsiteX1" fmla="*/ 7053072 w 7060013"/>
              <a:gd name="connsiteY1" fmla="*/ 2697480 h 3593592"/>
              <a:gd name="connsiteX2" fmla="*/ 7007352 w 7060013"/>
              <a:gd name="connsiteY2" fmla="*/ 2450592 h 3593592"/>
              <a:gd name="connsiteX3" fmla="*/ 5937504 w 7060013"/>
              <a:gd name="connsiteY3" fmla="*/ 1801368 h 3593592"/>
              <a:gd name="connsiteX4" fmla="*/ 5480304 w 7060013"/>
              <a:gd name="connsiteY4" fmla="*/ 1773936 h 3593592"/>
              <a:gd name="connsiteX5" fmla="*/ 4602480 w 7060013"/>
              <a:gd name="connsiteY5" fmla="*/ 2276856 h 3593592"/>
              <a:gd name="connsiteX6" fmla="*/ 4218432 w 7060013"/>
              <a:gd name="connsiteY6" fmla="*/ 2331720 h 3593592"/>
              <a:gd name="connsiteX7" fmla="*/ 3349752 w 7060013"/>
              <a:gd name="connsiteY7" fmla="*/ 2084832 h 3593592"/>
              <a:gd name="connsiteX8" fmla="*/ 3066288 w 7060013"/>
              <a:gd name="connsiteY8" fmla="*/ 1682496 h 3593592"/>
              <a:gd name="connsiteX9" fmla="*/ 2837688 w 7060013"/>
              <a:gd name="connsiteY9" fmla="*/ 1444752 h 3593592"/>
              <a:gd name="connsiteX10" fmla="*/ 2444496 w 7060013"/>
              <a:gd name="connsiteY10" fmla="*/ 1188720 h 3593592"/>
              <a:gd name="connsiteX11" fmla="*/ 2325624 w 7060013"/>
              <a:gd name="connsiteY11" fmla="*/ 1088136 h 3593592"/>
              <a:gd name="connsiteX12" fmla="*/ 2106168 w 7060013"/>
              <a:gd name="connsiteY12" fmla="*/ 786384 h 3593592"/>
              <a:gd name="connsiteX13" fmla="*/ 2069592 w 7060013"/>
              <a:gd name="connsiteY13" fmla="*/ 722376 h 3593592"/>
              <a:gd name="connsiteX14" fmla="*/ 1859280 w 7060013"/>
              <a:gd name="connsiteY14" fmla="*/ 502920 h 3593592"/>
              <a:gd name="connsiteX15" fmla="*/ 1639824 w 7060013"/>
              <a:gd name="connsiteY15" fmla="*/ 201168 h 3593592"/>
              <a:gd name="connsiteX16" fmla="*/ 1475232 w 7060013"/>
              <a:gd name="connsiteY16" fmla="*/ 0 h 3593592"/>
              <a:gd name="connsiteX17" fmla="*/ 1228344 w 7060013"/>
              <a:gd name="connsiteY17" fmla="*/ 82296 h 3593592"/>
              <a:gd name="connsiteX18" fmla="*/ 1219200 w 7060013"/>
              <a:gd name="connsiteY18" fmla="*/ 310896 h 3593592"/>
              <a:gd name="connsiteX19" fmla="*/ 1155192 w 7060013"/>
              <a:gd name="connsiteY19" fmla="*/ 484632 h 3593592"/>
              <a:gd name="connsiteX20" fmla="*/ 798576 w 7060013"/>
              <a:gd name="connsiteY20" fmla="*/ 466344 h 3593592"/>
              <a:gd name="connsiteX21" fmla="*/ 560832 w 7060013"/>
              <a:gd name="connsiteY21" fmla="*/ 292608 h 3593592"/>
              <a:gd name="connsiteX22" fmla="*/ 387096 w 7060013"/>
              <a:gd name="connsiteY22" fmla="*/ 164592 h 3593592"/>
              <a:gd name="connsiteX23" fmla="*/ 57912 w 7060013"/>
              <a:gd name="connsiteY23" fmla="*/ 320040 h 3593592"/>
              <a:gd name="connsiteX24" fmla="*/ 12192 w 7060013"/>
              <a:gd name="connsiteY24" fmla="*/ 484632 h 3593592"/>
              <a:gd name="connsiteX25" fmla="*/ 85344 w 7060013"/>
              <a:gd name="connsiteY25" fmla="*/ 603504 h 3593592"/>
              <a:gd name="connsiteX26" fmla="*/ 524256 w 7060013"/>
              <a:gd name="connsiteY26" fmla="*/ 1426464 h 3593592"/>
              <a:gd name="connsiteX27" fmla="*/ 569976 w 7060013"/>
              <a:gd name="connsiteY27" fmla="*/ 1591056 h 3593592"/>
              <a:gd name="connsiteX28" fmla="*/ 350520 w 7060013"/>
              <a:gd name="connsiteY28" fmla="*/ 1883664 h 3593592"/>
              <a:gd name="connsiteX29" fmla="*/ 332232 w 7060013"/>
              <a:gd name="connsiteY29" fmla="*/ 2450592 h 3593592"/>
              <a:gd name="connsiteX30" fmla="*/ 890016 w 7060013"/>
              <a:gd name="connsiteY30" fmla="*/ 3209544 h 3593592"/>
              <a:gd name="connsiteX31" fmla="*/ 1490472 w 7060013"/>
              <a:gd name="connsiteY31" fmla="*/ 3447288 h 3593592"/>
              <a:gd name="connsiteX32" fmla="*/ 1502664 w 7060013"/>
              <a:gd name="connsiteY32" fmla="*/ 3447288 h 3593592"/>
              <a:gd name="connsiteX33" fmla="*/ 6979920 w 7060013"/>
              <a:gd name="connsiteY33" fmla="*/ 3593592 h 3593592"/>
              <a:gd name="connsiteX34" fmla="*/ 6961632 w 7060013"/>
              <a:gd name="connsiteY34" fmla="*/ 3456432 h 3593592"/>
              <a:gd name="connsiteX0" fmla="*/ 6961632 w 7060013"/>
              <a:gd name="connsiteY0" fmla="*/ 3456432 h 3581400"/>
              <a:gd name="connsiteX1" fmla="*/ 7053072 w 7060013"/>
              <a:gd name="connsiteY1" fmla="*/ 2697480 h 3581400"/>
              <a:gd name="connsiteX2" fmla="*/ 7007352 w 7060013"/>
              <a:gd name="connsiteY2" fmla="*/ 2450592 h 3581400"/>
              <a:gd name="connsiteX3" fmla="*/ 5937504 w 7060013"/>
              <a:gd name="connsiteY3" fmla="*/ 1801368 h 3581400"/>
              <a:gd name="connsiteX4" fmla="*/ 5480304 w 7060013"/>
              <a:gd name="connsiteY4" fmla="*/ 1773936 h 3581400"/>
              <a:gd name="connsiteX5" fmla="*/ 4602480 w 7060013"/>
              <a:gd name="connsiteY5" fmla="*/ 2276856 h 3581400"/>
              <a:gd name="connsiteX6" fmla="*/ 4218432 w 7060013"/>
              <a:gd name="connsiteY6" fmla="*/ 2331720 h 3581400"/>
              <a:gd name="connsiteX7" fmla="*/ 3349752 w 7060013"/>
              <a:gd name="connsiteY7" fmla="*/ 2084832 h 3581400"/>
              <a:gd name="connsiteX8" fmla="*/ 3066288 w 7060013"/>
              <a:gd name="connsiteY8" fmla="*/ 1682496 h 3581400"/>
              <a:gd name="connsiteX9" fmla="*/ 2837688 w 7060013"/>
              <a:gd name="connsiteY9" fmla="*/ 1444752 h 3581400"/>
              <a:gd name="connsiteX10" fmla="*/ 2444496 w 7060013"/>
              <a:gd name="connsiteY10" fmla="*/ 1188720 h 3581400"/>
              <a:gd name="connsiteX11" fmla="*/ 2325624 w 7060013"/>
              <a:gd name="connsiteY11" fmla="*/ 1088136 h 3581400"/>
              <a:gd name="connsiteX12" fmla="*/ 2106168 w 7060013"/>
              <a:gd name="connsiteY12" fmla="*/ 786384 h 3581400"/>
              <a:gd name="connsiteX13" fmla="*/ 2069592 w 7060013"/>
              <a:gd name="connsiteY13" fmla="*/ 722376 h 3581400"/>
              <a:gd name="connsiteX14" fmla="*/ 1859280 w 7060013"/>
              <a:gd name="connsiteY14" fmla="*/ 502920 h 3581400"/>
              <a:gd name="connsiteX15" fmla="*/ 1639824 w 7060013"/>
              <a:gd name="connsiteY15" fmla="*/ 201168 h 3581400"/>
              <a:gd name="connsiteX16" fmla="*/ 1475232 w 7060013"/>
              <a:gd name="connsiteY16" fmla="*/ 0 h 3581400"/>
              <a:gd name="connsiteX17" fmla="*/ 1228344 w 7060013"/>
              <a:gd name="connsiteY17" fmla="*/ 82296 h 3581400"/>
              <a:gd name="connsiteX18" fmla="*/ 1219200 w 7060013"/>
              <a:gd name="connsiteY18" fmla="*/ 310896 h 3581400"/>
              <a:gd name="connsiteX19" fmla="*/ 1155192 w 7060013"/>
              <a:gd name="connsiteY19" fmla="*/ 484632 h 3581400"/>
              <a:gd name="connsiteX20" fmla="*/ 798576 w 7060013"/>
              <a:gd name="connsiteY20" fmla="*/ 466344 h 3581400"/>
              <a:gd name="connsiteX21" fmla="*/ 560832 w 7060013"/>
              <a:gd name="connsiteY21" fmla="*/ 292608 h 3581400"/>
              <a:gd name="connsiteX22" fmla="*/ 387096 w 7060013"/>
              <a:gd name="connsiteY22" fmla="*/ 164592 h 3581400"/>
              <a:gd name="connsiteX23" fmla="*/ 57912 w 7060013"/>
              <a:gd name="connsiteY23" fmla="*/ 320040 h 3581400"/>
              <a:gd name="connsiteX24" fmla="*/ 12192 w 7060013"/>
              <a:gd name="connsiteY24" fmla="*/ 484632 h 3581400"/>
              <a:gd name="connsiteX25" fmla="*/ 85344 w 7060013"/>
              <a:gd name="connsiteY25" fmla="*/ 603504 h 3581400"/>
              <a:gd name="connsiteX26" fmla="*/ 524256 w 7060013"/>
              <a:gd name="connsiteY26" fmla="*/ 1426464 h 3581400"/>
              <a:gd name="connsiteX27" fmla="*/ 569976 w 7060013"/>
              <a:gd name="connsiteY27" fmla="*/ 1591056 h 3581400"/>
              <a:gd name="connsiteX28" fmla="*/ 350520 w 7060013"/>
              <a:gd name="connsiteY28" fmla="*/ 1883664 h 3581400"/>
              <a:gd name="connsiteX29" fmla="*/ 332232 w 7060013"/>
              <a:gd name="connsiteY29" fmla="*/ 2450592 h 3581400"/>
              <a:gd name="connsiteX30" fmla="*/ 890016 w 7060013"/>
              <a:gd name="connsiteY30" fmla="*/ 3209544 h 3581400"/>
              <a:gd name="connsiteX31" fmla="*/ 1490472 w 7060013"/>
              <a:gd name="connsiteY31" fmla="*/ 3447288 h 3581400"/>
              <a:gd name="connsiteX32" fmla="*/ 1502664 w 7060013"/>
              <a:gd name="connsiteY32" fmla="*/ 3447288 h 3581400"/>
              <a:gd name="connsiteX33" fmla="*/ 6961632 w 7060013"/>
              <a:gd name="connsiteY33" fmla="*/ 3456432 h 3581400"/>
              <a:gd name="connsiteX0" fmla="*/ 6961632 w 7060013"/>
              <a:gd name="connsiteY0" fmla="*/ 3456432 h 3456432"/>
              <a:gd name="connsiteX1" fmla="*/ 7053072 w 7060013"/>
              <a:gd name="connsiteY1" fmla="*/ 2697480 h 3456432"/>
              <a:gd name="connsiteX2" fmla="*/ 7007352 w 7060013"/>
              <a:gd name="connsiteY2" fmla="*/ 2450592 h 3456432"/>
              <a:gd name="connsiteX3" fmla="*/ 5937504 w 7060013"/>
              <a:gd name="connsiteY3" fmla="*/ 1801368 h 3456432"/>
              <a:gd name="connsiteX4" fmla="*/ 5480304 w 7060013"/>
              <a:gd name="connsiteY4" fmla="*/ 1773936 h 3456432"/>
              <a:gd name="connsiteX5" fmla="*/ 4602480 w 7060013"/>
              <a:gd name="connsiteY5" fmla="*/ 2276856 h 3456432"/>
              <a:gd name="connsiteX6" fmla="*/ 4218432 w 7060013"/>
              <a:gd name="connsiteY6" fmla="*/ 2331720 h 3456432"/>
              <a:gd name="connsiteX7" fmla="*/ 3349752 w 7060013"/>
              <a:gd name="connsiteY7" fmla="*/ 2084832 h 3456432"/>
              <a:gd name="connsiteX8" fmla="*/ 3066288 w 7060013"/>
              <a:gd name="connsiteY8" fmla="*/ 1682496 h 3456432"/>
              <a:gd name="connsiteX9" fmla="*/ 2837688 w 7060013"/>
              <a:gd name="connsiteY9" fmla="*/ 1444752 h 3456432"/>
              <a:gd name="connsiteX10" fmla="*/ 2444496 w 7060013"/>
              <a:gd name="connsiteY10" fmla="*/ 1188720 h 3456432"/>
              <a:gd name="connsiteX11" fmla="*/ 2325624 w 7060013"/>
              <a:gd name="connsiteY11" fmla="*/ 1088136 h 3456432"/>
              <a:gd name="connsiteX12" fmla="*/ 2106168 w 7060013"/>
              <a:gd name="connsiteY12" fmla="*/ 786384 h 3456432"/>
              <a:gd name="connsiteX13" fmla="*/ 2069592 w 7060013"/>
              <a:gd name="connsiteY13" fmla="*/ 722376 h 3456432"/>
              <a:gd name="connsiteX14" fmla="*/ 1859280 w 7060013"/>
              <a:gd name="connsiteY14" fmla="*/ 502920 h 3456432"/>
              <a:gd name="connsiteX15" fmla="*/ 1639824 w 7060013"/>
              <a:gd name="connsiteY15" fmla="*/ 201168 h 3456432"/>
              <a:gd name="connsiteX16" fmla="*/ 1475232 w 7060013"/>
              <a:gd name="connsiteY16" fmla="*/ 0 h 3456432"/>
              <a:gd name="connsiteX17" fmla="*/ 1228344 w 7060013"/>
              <a:gd name="connsiteY17" fmla="*/ 82296 h 3456432"/>
              <a:gd name="connsiteX18" fmla="*/ 1219200 w 7060013"/>
              <a:gd name="connsiteY18" fmla="*/ 310896 h 3456432"/>
              <a:gd name="connsiteX19" fmla="*/ 1155192 w 7060013"/>
              <a:gd name="connsiteY19" fmla="*/ 484632 h 3456432"/>
              <a:gd name="connsiteX20" fmla="*/ 798576 w 7060013"/>
              <a:gd name="connsiteY20" fmla="*/ 466344 h 3456432"/>
              <a:gd name="connsiteX21" fmla="*/ 560832 w 7060013"/>
              <a:gd name="connsiteY21" fmla="*/ 292608 h 3456432"/>
              <a:gd name="connsiteX22" fmla="*/ 387096 w 7060013"/>
              <a:gd name="connsiteY22" fmla="*/ 164592 h 3456432"/>
              <a:gd name="connsiteX23" fmla="*/ 57912 w 7060013"/>
              <a:gd name="connsiteY23" fmla="*/ 320040 h 3456432"/>
              <a:gd name="connsiteX24" fmla="*/ 12192 w 7060013"/>
              <a:gd name="connsiteY24" fmla="*/ 484632 h 3456432"/>
              <a:gd name="connsiteX25" fmla="*/ 85344 w 7060013"/>
              <a:gd name="connsiteY25" fmla="*/ 603504 h 3456432"/>
              <a:gd name="connsiteX26" fmla="*/ 524256 w 7060013"/>
              <a:gd name="connsiteY26" fmla="*/ 1426464 h 3456432"/>
              <a:gd name="connsiteX27" fmla="*/ 569976 w 7060013"/>
              <a:gd name="connsiteY27" fmla="*/ 1591056 h 3456432"/>
              <a:gd name="connsiteX28" fmla="*/ 350520 w 7060013"/>
              <a:gd name="connsiteY28" fmla="*/ 1883664 h 3456432"/>
              <a:gd name="connsiteX29" fmla="*/ 332232 w 7060013"/>
              <a:gd name="connsiteY29" fmla="*/ 2450592 h 3456432"/>
              <a:gd name="connsiteX30" fmla="*/ 890016 w 7060013"/>
              <a:gd name="connsiteY30" fmla="*/ 3209544 h 3456432"/>
              <a:gd name="connsiteX31" fmla="*/ 1490472 w 7060013"/>
              <a:gd name="connsiteY31" fmla="*/ 3447288 h 3456432"/>
              <a:gd name="connsiteX32" fmla="*/ 1502664 w 7060013"/>
              <a:gd name="connsiteY32" fmla="*/ 3447288 h 3456432"/>
              <a:gd name="connsiteX33" fmla="*/ 6961632 w 7060013"/>
              <a:gd name="connsiteY33" fmla="*/ 3456432 h 3456432"/>
              <a:gd name="connsiteX0" fmla="*/ 6961632 w 7425103"/>
              <a:gd name="connsiteY0" fmla="*/ 3456432 h 3456432"/>
              <a:gd name="connsiteX1" fmla="*/ 7053072 w 7425103"/>
              <a:gd name="connsiteY1" fmla="*/ 2697480 h 3456432"/>
              <a:gd name="connsiteX2" fmla="*/ 7007352 w 7425103"/>
              <a:gd name="connsiteY2" fmla="*/ 2450592 h 3456432"/>
              <a:gd name="connsiteX3" fmla="*/ 7232904 w 7425103"/>
              <a:gd name="connsiteY3" fmla="*/ 963168 h 3456432"/>
              <a:gd name="connsiteX4" fmla="*/ 5480304 w 7425103"/>
              <a:gd name="connsiteY4" fmla="*/ 1773936 h 3456432"/>
              <a:gd name="connsiteX5" fmla="*/ 4602480 w 7425103"/>
              <a:gd name="connsiteY5" fmla="*/ 2276856 h 3456432"/>
              <a:gd name="connsiteX6" fmla="*/ 4218432 w 7425103"/>
              <a:gd name="connsiteY6" fmla="*/ 2331720 h 3456432"/>
              <a:gd name="connsiteX7" fmla="*/ 3349752 w 7425103"/>
              <a:gd name="connsiteY7" fmla="*/ 2084832 h 3456432"/>
              <a:gd name="connsiteX8" fmla="*/ 3066288 w 7425103"/>
              <a:gd name="connsiteY8" fmla="*/ 1682496 h 3456432"/>
              <a:gd name="connsiteX9" fmla="*/ 2837688 w 7425103"/>
              <a:gd name="connsiteY9" fmla="*/ 1444752 h 3456432"/>
              <a:gd name="connsiteX10" fmla="*/ 2444496 w 7425103"/>
              <a:gd name="connsiteY10" fmla="*/ 1188720 h 3456432"/>
              <a:gd name="connsiteX11" fmla="*/ 2325624 w 7425103"/>
              <a:gd name="connsiteY11" fmla="*/ 1088136 h 3456432"/>
              <a:gd name="connsiteX12" fmla="*/ 2106168 w 7425103"/>
              <a:gd name="connsiteY12" fmla="*/ 786384 h 3456432"/>
              <a:gd name="connsiteX13" fmla="*/ 2069592 w 7425103"/>
              <a:gd name="connsiteY13" fmla="*/ 722376 h 3456432"/>
              <a:gd name="connsiteX14" fmla="*/ 1859280 w 7425103"/>
              <a:gd name="connsiteY14" fmla="*/ 502920 h 3456432"/>
              <a:gd name="connsiteX15" fmla="*/ 1639824 w 7425103"/>
              <a:gd name="connsiteY15" fmla="*/ 201168 h 3456432"/>
              <a:gd name="connsiteX16" fmla="*/ 1475232 w 7425103"/>
              <a:gd name="connsiteY16" fmla="*/ 0 h 3456432"/>
              <a:gd name="connsiteX17" fmla="*/ 1228344 w 7425103"/>
              <a:gd name="connsiteY17" fmla="*/ 82296 h 3456432"/>
              <a:gd name="connsiteX18" fmla="*/ 1219200 w 7425103"/>
              <a:gd name="connsiteY18" fmla="*/ 310896 h 3456432"/>
              <a:gd name="connsiteX19" fmla="*/ 1155192 w 7425103"/>
              <a:gd name="connsiteY19" fmla="*/ 484632 h 3456432"/>
              <a:gd name="connsiteX20" fmla="*/ 798576 w 7425103"/>
              <a:gd name="connsiteY20" fmla="*/ 466344 h 3456432"/>
              <a:gd name="connsiteX21" fmla="*/ 560832 w 7425103"/>
              <a:gd name="connsiteY21" fmla="*/ 292608 h 3456432"/>
              <a:gd name="connsiteX22" fmla="*/ 387096 w 7425103"/>
              <a:gd name="connsiteY22" fmla="*/ 164592 h 3456432"/>
              <a:gd name="connsiteX23" fmla="*/ 57912 w 7425103"/>
              <a:gd name="connsiteY23" fmla="*/ 320040 h 3456432"/>
              <a:gd name="connsiteX24" fmla="*/ 12192 w 7425103"/>
              <a:gd name="connsiteY24" fmla="*/ 484632 h 3456432"/>
              <a:gd name="connsiteX25" fmla="*/ 85344 w 7425103"/>
              <a:gd name="connsiteY25" fmla="*/ 603504 h 3456432"/>
              <a:gd name="connsiteX26" fmla="*/ 524256 w 7425103"/>
              <a:gd name="connsiteY26" fmla="*/ 1426464 h 3456432"/>
              <a:gd name="connsiteX27" fmla="*/ 569976 w 7425103"/>
              <a:gd name="connsiteY27" fmla="*/ 1591056 h 3456432"/>
              <a:gd name="connsiteX28" fmla="*/ 350520 w 7425103"/>
              <a:gd name="connsiteY28" fmla="*/ 1883664 h 3456432"/>
              <a:gd name="connsiteX29" fmla="*/ 332232 w 7425103"/>
              <a:gd name="connsiteY29" fmla="*/ 2450592 h 3456432"/>
              <a:gd name="connsiteX30" fmla="*/ 890016 w 7425103"/>
              <a:gd name="connsiteY30" fmla="*/ 3209544 h 3456432"/>
              <a:gd name="connsiteX31" fmla="*/ 1490472 w 7425103"/>
              <a:gd name="connsiteY31" fmla="*/ 3447288 h 3456432"/>
              <a:gd name="connsiteX32" fmla="*/ 1502664 w 7425103"/>
              <a:gd name="connsiteY32" fmla="*/ 3447288 h 3456432"/>
              <a:gd name="connsiteX33" fmla="*/ 6961632 w 7425103"/>
              <a:gd name="connsiteY33" fmla="*/ 3456432 h 3456432"/>
              <a:gd name="connsiteX0" fmla="*/ 6961632 w 7822013"/>
              <a:gd name="connsiteY0" fmla="*/ 3456432 h 3456432"/>
              <a:gd name="connsiteX1" fmla="*/ 7053072 w 7822013"/>
              <a:gd name="connsiteY1" fmla="*/ 2697480 h 3456432"/>
              <a:gd name="connsiteX2" fmla="*/ 7769352 w 7822013"/>
              <a:gd name="connsiteY2" fmla="*/ 1383792 h 3456432"/>
              <a:gd name="connsiteX3" fmla="*/ 7232904 w 7822013"/>
              <a:gd name="connsiteY3" fmla="*/ 963168 h 3456432"/>
              <a:gd name="connsiteX4" fmla="*/ 5480304 w 7822013"/>
              <a:gd name="connsiteY4" fmla="*/ 1773936 h 3456432"/>
              <a:gd name="connsiteX5" fmla="*/ 4602480 w 7822013"/>
              <a:gd name="connsiteY5" fmla="*/ 2276856 h 3456432"/>
              <a:gd name="connsiteX6" fmla="*/ 4218432 w 7822013"/>
              <a:gd name="connsiteY6" fmla="*/ 2331720 h 3456432"/>
              <a:gd name="connsiteX7" fmla="*/ 3349752 w 7822013"/>
              <a:gd name="connsiteY7" fmla="*/ 2084832 h 3456432"/>
              <a:gd name="connsiteX8" fmla="*/ 3066288 w 7822013"/>
              <a:gd name="connsiteY8" fmla="*/ 1682496 h 3456432"/>
              <a:gd name="connsiteX9" fmla="*/ 2837688 w 7822013"/>
              <a:gd name="connsiteY9" fmla="*/ 1444752 h 3456432"/>
              <a:gd name="connsiteX10" fmla="*/ 2444496 w 7822013"/>
              <a:gd name="connsiteY10" fmla="*/ 1188720 h 3456432"/>
              <a:gd name="connsiteX11" fmla="*/ 2325624 w 7822013"/>
              <a:gd name="connsiteY11" fmla="*/ 1088136 h 3456432"/>
              <a:gd name="connsiteX12" fmla="*/ 2106168 w 7822013"/>
              <a:gd name="connsiteY12" fmla="*/ 786384 h 3456432"/>
              <a:gd name="connsiteX13" fmla="*/ 2069592 w 7822013"/>
              <a:gd name="connsiteY13" fmla="*/ 722376 h 3456432"/>
              <a:gd name="connsiteX14" fmla="*/ 1859280 w 7822013"/>
              <a:gd name="connsiteY14" fmla="*/ 502920 h 3456432"/>
              <a:gd name="connsiteX15" fmla="*/ 1639824 w 7822013"/>
              <a:gd name="connsiteY15" fmla="*/ 201168 h 3456432"/>
              <a:gd name="connsiteX16" fmla="*/ 1475232 w 7822013"/>
              <a:gd name="connsiteY16" fmla="*/ 0 h 3456432"/>
              <a:gd name="connsiteX17" fmla="*/ 1228344 w 7822013"/>
              <a:gd name="connsiteY17" fmla="*/ 82296 h 3456432"/>
              <a:gd name="connsiteX18" fmla="*/ 1219200 w 7822013"/>
              <a:gd name="connsiteY18" fmla="*/ 310896 h 3456432"/>
              <a:gd name="connsiteX19" fmla="*/ 1155192 w 7822013"/>
              <a:gd name="connsiteY19" fmla="*/ 484632 h 3456432"/>
              <a:gd name="connsiteX20" fmla="*/ 798576 w 7822013"/>
              <a:gd name="connsiteY20" fmla="*/ 466344 h 3456432"/>
              <a:gd name="connsiteX21" fmla="*/ 560832 w 7822013"/>
              <a:gd name="connsiteY21" fmla="*/ 292608 h 3456432"/>
              <a:gd name="connsiteX22" fmla="*/ 387096 w 7822013"/>
              <a:gd name="connsiteY22" fmla="*/ 164592 h 3456432"/>
              <a:gd name="connsiteX23" fmla="*/ 57912 w 7822013"/>
              <a:gd name="connsiteY23" fmla="*/ 320040 h 3456432"/>
              <a:gd name="connsiteX24" fmla="*/ 12192 w 7822013"/>
              <a:gd name="connsiteY24" fmla="*/ 484632 h 3456432"/>
              <a:gd name="connsiteX25" fmla="*/ 85344 w 7822013"/>
              <a:gd name="connsiteY25" fmla="*/ 603504 h 3456432"/>
              <a:gd name="connsiteX26" fmla="*/ 524256 w 7822013"/>
              <a:gd name="connsiteY26" fmla="*/ 1426464 h 3456432"/>
              <a:gd name="connsiteX27" fmla="*/ 569976 w 7822013"/>
              <a:gd name="connsiteY27" fmla="*/ 1591056 h 3456432"/>
              <a:gd name="connsiteX28" fmla="*/ 350520 w 7822013"/>
              <a:gd name="connsiteY28" fmla="*/ 1883664 h 3456432"/>
              <a:gd name="connsiteX29" fmla="*/ 332232 w 7822013"/>
              <a:gd name="connsiteY29" fmla="*/ 2450592 h 3456432"/>
              <a:gd name="connsiteX30" fmla="*/ 890016 w 7822013"/>
              <a:gd name="connsiteY30" fmla="*/ 3209544 h 3456432"/>
              <a:gd name="connsiteX31" fmla="*/ 1490472 w 7822013"/>
              <a:gd name="connsiteY31" fmla="*/ 3447288 h 3456432"/>
              <a:gd name="connsiteX32" fmla="*/ 1502664 w 7822013"/>
              <a:gd name="connsiteY32" fmla="*/ 3447288 h 3456432"/>
              <a:gd name="connsiteX33" fmla="*/ 6961632 w 7822013"/>
              <a:gd name="connsiteY33" fmla="*/ 3456432 h 3456432"/>
              <a:gd name="connsiteX0" fmla="*/ 6961632 w 8089392"/>
              <a:gd name="connsiteY0" fmla="*/ 3456432 h 3456432"/>
              <a:gd name="connsiteX1" fmla="*/ 8074152 w 8089392"/>
              <a:gd name="connsiteY1" fmla="*/ 1923288 h 3456432"/>
              <a:gd name="connsiteX2" fmla="*/ 7053072 w 8089392"/>
              <a:gd name="connsiteY2" fmla="*/ 2697480 h 3456432"/>
              <a:gd name="connsiteX3" fmla="*/ 7769352 w 8089392"/>
              <a:gd name="connsiteY3" fmla="*/ 1383792 h 3456432"/>
              <a:gd name="connsiteX4" fmla="*/ 7232904 w 8089392"/>
              <a:gd name="connsiteY4" fmla="*/ 963168 h 3456432"/>
              <a:gd name="connsiteX5" fmla="*/ 5480304 w 8089392"/>
              <a:gd name="connsiteY5" fmla="*/ 1773936 h 3456432"/>
              <a:gd name="connsiteX6" fmla="*/ 4602480 w 8089392"/>
              <a:gd name="connsiteY6" fmla="*/ 2276856 h 3456432"/>
              <a:gd name="connsiteX7" fmla="*/ 4218432 w 8089392"/>
              <a:gd name="connsiteY7" fmla="*/ 2331720 h 3456432"/>
              <a:gd name="connsiteX8" fmla="*/ 3349752 w 8089392"/>
              <a:gd name="connsiteY8" fmla="*/ 2084832 h 3456432"/>
              <a:gd name="connsiteX9" fmla="*/ 3066288 w 8089392"/>
              <a:gd name="connsiteY9" fmla="*/ 1682496 h 3456432"/>
              <a:gd name="connsiteX10" fmla="*/ 2837688 w 8089392"/>
              <a:gd name="connsiteY10" fmla="*/ 1444752 h 3456432"/>
              <a:gd name="connsiteX11" fmla="*/ 2444496 w 8089392"/>
              <a:gd name="connsiteY11" fmla="*/ 1188720 h 3456432"/>
              <a:gd name="connsiteX12" fmla="*/ 2325624 w 8089392"/>
              <a:gd name="connsiteY12" fmla="*/ 1088136 h 3456432"/>
              <a:gd name="connsiteX13" fmla="*/ 2106168 w 8089392"/>
              <a:gd name="connsiteY13" fmla="*/ 786384 h 3456432"/>
              <a:gd name="connsiteX14" fmla="*/ 2069592 w 8089392"/>
              <a:gd name="connsiteY14" fmla="*/ 722376 h 3456432"/>
              <a:gd name="connsiteX15" fmla="*/ 1859280 w 8089392"/>
              <a:gd name="connsiteY15" fmla="*/ 502920 h 3456432"/>
              <a:gd name="connsiteX16" fmla="*/ 1639824 w 8089392"/>
              <a:gd name="connsiteY16" fmla="*/ 201168 h 3456432"/>
              <a:gd name="connsiteX17" fmla="*/ 1475232 w 8089392"/>
              <a:gd name="connsiteY17" fmla="*/ 0 h 3456432"/>
              <a:gd name="connsiteX18" fmla="*/ 1228344 w 8089392"/>
              <a:gd name="connsiteY18" fmla="*/ 82296 h 3456432"/>
              <a:gd name="connsiteX19" fmla="*/ 1219200 w 8089392"/>
              <a:gd name="connsiteY19" fmla="*/ 310896 h 3456432"/>
              <a:gd name="connsiteX20" fmla="*/ 1155192 w 8089392"/>
              <a:gd name="connsiteY20" fmla="*/ 484632 h 3456432"/>
              <a:gd name="connsiteX21" fmla="*/ 798576 w 8089392"/>
              <a:gd name="connsiteY21" fmla="*/ 466344 h 3456432"/>
              <a:gd name="connsiteX22" fmla="*/ 560832 w 8089392"/>
              <a:gd name="connsiteY22" fmla="*/ 292608 h 3456432"/>
              <a:gd name="connsiteX23" fmla="*/ 387096 w 8089392"/>
              <a:gd name="connsiteY23" fmla="*/ 164592 h 3456432"/>
              <a:gd name="connsiteX24" fmla="*/ 57912 w 8089392"/>
              <a:gd name="connsiteY24" fmla="*/ 320040 h 3456432"/>
              <a:gd name="connsiteX25" fmla="*/ 12192 w 8089392"/>
              <a:gd name="connsiteY25" fmla="*/ 484632 h 3456432"/>
              <a:gd name="connsiteX26" fmla="*/ 85344 w 8089392"/>
              <a:gd name="connsiteY26" fmla="*/ 603504 h 3456432"/>
              <a:gd name="connsiteX27" fmla="*/ 524256 w 8089392"/>
              <a:gd name="connsiteY27" fmla="*/ 1426464 h 3456432"/>
              <a:gd name="connsiteX28" fmla="*/ 569976 w 8089392"/>
              <a:gd name="connsiteY28" fmla="*/ 1591056 h 3456432"/>
              <a:gd name="connsiteX29" fmla="*/ 350520 w 8089392"/>
              <a:gd name="connsiteY29" fmla="*/ 1883664 h 3456432"/>
              <a:gd name="connsiteX30" fmla="*/ 332232 w 8089392"/>
              <a:gd name="connsiteY30" fmla="*/ 2450592 h 3456432"/>
              <a:gd name="connsiteX31" fmla="*/ 890016 w 8089392"/>
              <a:gd name="connsiteY31" fmla="*/ 3209544 h 3456432"/>
              <a:gd name="connsiteX32" fmla="*/ 1490472 w 8089392"/>
              <a:gd name="connsiteY32" fmla="*/ 3447288 h 3456432"/>
              <a:gd name="connsiteX33" fmla="*/ 1502664 w 8089392"/>
              <a:gd name="connsiteY33" fmla="*/ 3447288 h 3456432"/>
              <a:gd name="connsiteX34" fmla="*/ 6961632 w 8089392"/>
              <a:gd name="connsiteY34" fmla="*/ 3456432 h 3456432"/>
              <a:gd name="connsiteX0" fmla="*/ 6961632 w 8089392"/>
              <a:gd name="connsiteY0" fmla="*/ 3456432 h 3456432"/>
              <a:gd name="connsiteX1" fmla="*/ 8074152 w 8089392"/>
              <a:gd name="connsiteY1" fmla="*/ 1923288 h 3456432"/>
              <a:gd name="connsiteX2" fmla="*/ 7053072 w 8089392"/>
              <a:gd name="connsiteY2" fmla="*/ 2697480 h 3456432"/>
              <a:gd name="connsiteX3" fmla="*/ 7769352 w 8089392"/>
              <a:gd name="connsiteY3" fmla="*/ 1383792 h 3456432"/>
              <a:gd name="connsiteX4" fmla="*/ 7232904 w 8089392"/>
              <a:gd name="connsiteY4" fmla="*/ 963168 h 3456432"/>
              <a:gd name="connsiteX5" fmla="*/ 5480304 w 8089392"/>
              <a:gd name="connsiteY5" fmla="*/ 1773936 h 3456432"/>
              <a:gd name="connsiteX6" fmla="*/ 4602480 w 8089392"/>
              <a:gd name="connsiteY6" fmla="*/ 2276856 h 3456432"/>
              <a:gd name="connsiteX7" fmla="*/ 4218432 w 8089392"/>
              <a:gd name="connsiteY7" fmla="*/ 2331720 h 3456432"/>
              <a:gd name="connsiteX8" fmla="*/ 3349752 w 8089392"/>
              <a:gd name="connsiteY8" fmla="*/ 2084832 h 3456432"/>
              <a:gd name="connsiteX9" fmla="*/ 3066288 w 8089392"/>
              <a:gd name="connsiteY9" fmla="*/ 1682496 h 3456432"/>
              <a:gd name="connsiteX10" fmla="*/ 2837688 w 8089392"/>
              <a:gd name="connsiteY10" fmla="*/ 1444752 h 3456432"/>
              <a:gd name="connsiteX11" fmla="*/ 2444496 w 8089392"/>
              <a:gd name="connsiteY11" fmla="*/ 1188720 h 3456432"/>
              <a:gd name="connsiteX12" fmla="*/ 2325624 w 8089392"/>
              <a:gd name="connsiteY12" fmla="*/ 1088136 h 3456432"/>
              <a:gd name="connsiteX13" fmla="*/ 2106168 w 8089392"/>
              <a:gd name="connsiteY13" fmla="*/ 786384 h 3456432"/>
              <a:gd name="connsiteX14" fmla="*/ 2069592 w 8089392"/>
              <a:gd name="connsiteY14" fmla="*/ 722376 h 3456432"/>
              <a:gd name="connsiteX15" fmla="*/ 1859280 w 8089392"/>
              <a:gd name="connsiteY15" fmla="*/ 502920 h 3456432"/>
              <a:gd name="connsiteX16" fmla="*/ 1639824 w 8089392"/>
              <a:gd name="connsiteY16" fmla="*/ 201168 h 3456432"/>
              <a:gd name="connsiteX17" fmla="*/ 1475232 w 8089392"/>
              <a:gd name="connsiteY17" fmla="*/ 0 h 3456432"/>
              <a:gd name="connsiteX18" fmla="*/ 1228344 w 8089392"/>
              <a:gd name="connsiteY18" fmla="*/ 82296 h 3456432"/>
              <a:gd name="connsiteX19" fmla="*/ 1219200 w 8089392"/>
              <a:gd name="connsiteY19" fmla="*/ 310896 h 3456432"/>
              <a:gd name="connsiteX20" fmla="*/ 1155192 w 8089392"/>
              <a:gd name="connsiteY20" fmla="*/ 484632 h 3456432"/>
              <a:gd name="connsiteX21" fmla="*/ 798576 w 8089392"/>
              <a:gd name="connsiteY21" fmla="*/ 466344 h 3456432"/>
              <a:gd name="connsiteX22" fmla="*/ 560832 w 8089392"/>
              <a:gd name="connsiteY22" fmla="*/ 292608 h 3456432"/>
              <a:gd name="connsiteX23" fmla="*/ 387096 w 8089392"/>
              <a:gd name="connsiteY23" fmla="*/ 164592 h 3456432"/>
              <a:gd name="connsiteX24" fmla="*/ 57912 w 8089392"/>
              <a:gd name="connsiteY24" fmla="*/ 320040 h 3456432"/>
              <a:gd name="connsiteX25" fmla="*/ 12192 w 8089392"/>
              <a:gd name="connsiteY25" fmla="*/ 484632 h 3456432"/>
              <a:gd name="connsiteX26" fmla="*/ 85344 w 8089392"/>
              <a:gd name="connsiteY26" fmla="*/ 603504 h 3456432"/>
              <a:gd name="connsiteX27" fmla="*/ 524256 w 8089392"/>
              <a:gd name="connsiteY27" fmla="*/ 1426464 h 3456432"/>
              <a:gd name="connsiteX28" fmla="*/ 569976 w 8089392"/>
              <a:gd name="connsiteY28" fmla="*/ 1591056 h 3456432"/>
              <a:gd name="connsiteX29" fmla="*/ 350520 w 8089392"/>
              <a:gd name="connsiteY29" fmla="*/ 1883664 h 3456432"/>
              <a:gd name="connsiteX30" fmla="*/ 332232 w 8089392"/>
              <a:gd name="connsiteY30" fmla="*/ 2450592 h 3456432"/>
              <a:gd name="connsiteX31" fmla="*/ 890016 w 8089392"/>
              <a:gd name="connsiteY31" fmla="*/ 3209544 h 3456432"/>
              <a:gd name="connsiteX32" fmla="*/ 1490472 w 8089392"/>
              <a:gd name="connsiteY32" fmla="*/ 3447288 h 3456432"/>
              <a:gd name="connsiteX33" fmla="*/ 1502664 w 8089392"/>
              <a:gd name="connsiteY33" fmla="*/ 3447288 h 3456432"/>
              <a:gd name="connsiteX34" fmla="*/ 6961632 w 8089392"/>
              <a:gd name="connsiteY34" fmla="*/ 3456432 h 3456432"/>
              <a:gd name="connsiteX0" fmla="*/ 7053072 w 8165592"/>
              <a:gd name="connsiteY0" fmla="*/ 2697480 h 3456432"/>
              <a:gd name="connsiteX1" fmla="*/ 7769352 w 8165592"/>
              <a:gd name="connsiteY1" fmla="*/ 1383792 h 3456432"/>
              <a:gd name="connsiteX2" fmla="*/ 7232904 w 8165592"/>
              <a:gd name="connsiteY2" fmla="*/ 963168 h 3456432"/>
              <a:gd name="connsiteX3" fmla="*/ 5480304 w 8165592"/>
              <a:gd name="connsiteY3" fmla="*/ 1773936 h 3456432"/>
              <a:gd name="connsiteX4" fmla="*/ 4602480 w 8165592"/>
              <a:gd name="connsiteY4" fmla="*/ 2276856 h 3456432"/>
              <a:gd name="connsiteX5" fmla="*/ 4218432 w 8165592"/>
              <a:gd name="connsiteY5" fmla="*/ 2331720 h 3456432"/>
              <a:gd name="connsiteX6" fmla="*/ 3349752 w 8165592"/>
              <a:gd name="connsiteY6" fmla="*/ 2084832 h 3456432"/>
              <a:gd name="connsiteX7" fmla="*/ 3066288 w 8165592"/>
              <a:gd name="connsiteY7" fmla="*/ 1682496 h 3456432"/>
              <a:gd name="connsiteX8" fmla="*/ 2837688 w 8165592"/>
              <a:gd name="connsiteY8" fmla="*/ 1444752 h 3456432"/>
              <a:gd name="connsiteX9" fmla="*/ 2444496 w 8165592"/>
              <a:gd name="connsiteY9" fmla="*/ 1188720 h 3456432"/>
              <a:gd name="connsiteX10" fmla="*/ 2325624 w 8165592"/>
              <a:gd name="connsiteY10" fmla="*/ 1088136 h 3456432"/>
              <a:gd name="connsiteX11" fmla="*/ 2106168 w 8165592"/>
              <a:gd name="connsiteY11" fmla="*/ 786384 h 3456432"/>
              <a:gd name="connsiteX12" fmla="*/ 2069592 w 8165592"/>
              <a:gd name="connsiteY12" fmla="*/ 722376 h 3456432"/>
              <a:gd name="connsiteX13" fmla="*/ 1859280 w 8165592"/>
              <a:gd name="connsiteY13" fmla="*/ 502920 h 3456432"/>
              <a:gd name="connsiteX14" fmla="*/ 1639824 w 8165592"/>
              <a:gd name="connsiteY14" fmla="*/ 201168 h 3456432"/>
              <a:gd name="connsiteX15" fmla="*/ 1475232 w 8165592"/>
              <a:gd name="connsiteY15" fmla="*/ 0 h 3456432"/>
              <a:gd name="connsiteX16" fmla="*/ 1228344 w 8165592"/>
              <a:gd name="connsiteY16" fmla="*/ 82296 h 3456432"/>
              <a:gd name="connsiteX17" fmla="*/ 1219200 w 8165592"/>
              <a:gd name="connsiteY17" fmla="*/ 310896 h 3456432"/>
              <a:gd name="connsiteX18" fmla="*/ 1155192 w 8165592"/>
              <a:gd name="connsiteY18" fmla="*/ 484632 h 3456432"/>
              <a:gd name="connsiteX19" fmla="*/ 798576 w 8165592"/>
              <a:gd name="connsiteY19" fmla="*/ 466344 h 3456432"/>
              <a:gd name="connsiteX20" fmla="*/ 560832 w 8165592"/>
              <a:gd name="connsiteY20" fmla="*/ 292608 h 3456432"/>
              <a:gd name="connsiteX21" fmla="*/ 387096 w 8165592"/>
              <a:gd name="connsiteY21" fmla="*/ 164592 h 3456432"/>
              <a:gd name="connsiteX22" fmla="*/ 57912 w 8165592"/>
              <a:gd name="connsiteY22" fmla="*/ 320040 h 3456432"/>
              <a:gd name="connsiteX23" fmla="*/ 12192 w 8165592"/>
              <a:gd name="connsiteY23" fmla="*/ 484632 h 3456432"/>
              <a:gd name="connsiteX24" fmla="*/ 85344 w 8165592"/>
              <a:gd name="connsiteY24" fmla="*/ 603504 h 3456432"/>
              <a:gd name="connsiteX25" fmla="*/ 524256 w 8165592"/>
              <a:gd name="connsiteY25" fmla="*/ 1426464 h 3456432"/>
              <a:gd name="connsiteX26" fmla="*/ 569976 w 8165592"/>
              <a:gd name="connsiteY26" fmla="*/ 1591056 h 3456432"/>
              <a:gd name="connsiteX27" fmla="*/ 350520 w 8165592"/>
              <a:gd name="connsiteY27" fmla="*/ 1883664 h 3456432"/>
              <a:gd name="connsiteX28" fmla="*/ 332232 w 8165592"/>
              <a:gd name="connsiteY28" fmla="*/ 2450592 h 3456432"/>
              <a:gd name="connsiteX29" fmla="*/ 890016 w 8165592"/>
              <a:gd name="connsiteY29" fmla="*/ 3209544 h 3456432"/>
              <a:gd name="connsiteX30" fmla="*/ 1490472 w 8165592"/>
              <a:gd name="connsiteY30" fmla="*/ 3447288 h 3456432"/>
              <a:gd name="connsiteX31" fmla="*/ 1502664 w 8165592"/>
              <a:gd name="connsiteY31" fmla="*/ 3447288 h 3456432"/>
              <a:gd name="connsiteX32" fmla="*/ 6961632 w 8165592"/>
              <a:gd name="connsiteY32" fmla="*/ 3456432 h 3456432"/>
              <a:gd name="connsiteX33" fmla="*/ 8165592 w 8165592"/>
              <a:gd name="connsiteY33" fmla="*/ 2014728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1502664 w 7822013"/>
              <a:gd name="connsiteY31" fmla="*/ 3447288 h 3456432"/>
              <a:gd name="connsiteX32" fmla="*/ 6961632 w 7822013"/>
              <a:gd name="connsiteY32" fmla="*/ 3456432 h 3456432"/>
              <a:gd name="connsiteX33" fmla="*/ 7053072 w 7822013"/>
              <a:gd name="connsiteY33" fmla="*/ 2697480 h 3456432"/>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5026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5026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515650"/>
              <a:gd name="connsiteX1" fmla="*/ 7769352 w 7822013"/>
              <a:gd name="connsiteY1" fmla="*/ 1383792 h 3515650"/>
              <a:gd name="connsiteX2" fmla="*/ 7232904 w 7822013"/>
              <a:gd name="connsiteY2" fmla="*/ 963168 h 3515650"/>
              <a:gd name="connsiteX3" fmla="*/ 5480304 w 7822013"/>
              <a:gd name="connsiteY3" fmla="*/ 1773936 h 3515650"/>
              <a:gd name="connsiteX4" fmla="*/ 4602480 w 7822013"/>
              <a:gd name="connsiteY4" fmla="*/ 2276856 h 3515650"/>
              <a:gd name="connsiteX5" fmla="*/ 4218432 w 7822013"/>
              <a:gd name="connsiteY5" fmla="*/ 2331720 h 3515650"/>
              <a:gd name="connsiteX6" fmla="*/ 3349752 w 7822013"/>
              <a:gd name="connsiteY6" fmla="*/ 2084832 h 3515650"/>
              <a:gd name="connsiteX7" fmla="*/ 3066288 w 7822013"/>
              <a:gd name="connsiteY7" fmla="*/ 1682496 h 3515650"/>
              <a:gd name="connsiteX8" fmla="*/ 2837688 w 7822013"/>
              <a:gd name="connsiteY8" fmla="*/ 1444752 h 3515650"/>
              <a:gd name="connsiteX9" fmla="*/ 2444496 w 7822013"/>
              <a:gd name="connsiteY9" fmla="*/ 1188720 h 3515650"/>
              <a:gd name="connsiteX10" fmla="*/ 2325624 w 7822013"/>
              <a:gd name="connsiteY10" fmla="*/ 1088136 h 3515650"/>
              <a:gd name="connsiteX11" fmla="*/ 2106168 w 7822013"/>
              <a:gd name="connsiteY11" fmla="*/ 786384 h 3515650"/>
              <a:gd name="connsiteX12" fmla="*/ 2069592 w 7822013"/>
              <a:gd name="connsiteY12" fmla="*/ 722376 h 3515650"/>
              <a:gd name="connsiteX13" fmla="*/ 1859280 w 7822013"/>
              <a:gd name="connsiteY13" fmla="*/ 502920 h 3515650"/>
              <a:gd name="connsiteX14" fmla="*/ 1639824 w 7822013"/>
              <a:gd name="connsiteY14" fmla="*/ 201168 h 3515650"/>
              <a:gd name="connsiteX15" fmla="*/ 1475232 w 7822013"/>
              <a:gd name="connsiteY15" fmla="*/ 0 h 3515650"/>
              <a:gd name="connsiteX16" fmla="*/ 1228344 w 7822013"/>
              <a:gd name="connsiteY16" fmla="*/ 82296 h 3515650"/>
              <a:gd name="connsiteX17" fmla="*/ 1219200 w 7822013"/>
              <a:gd name="connsiteY17" fmla="*/ 310896 h 3515650"/>
              <a:gd name="connsiteX18" fmla="*/ 1155192 w 7822013"/>
              <a:gd name="connsiteY18" fmla="*/ 484632 h 3515650"/>
              <a:gd name="connsiteX19" fmla="*/ 798576 w 7822013"/>
              <a:gd name="connsiteY19" fmla="*/ 466344 h 3515650"/>
              <a:gd name="connsiteX20" fmla="*/ 560832 w 7822013"/>
              <a:gd name="connsiteY20" fmla="*/ 292608 h 3515650"/>
              <a:gd name="connsiteX21" fmla="*/ 387096 w 7822013"/>
              <a:gd name="connsiteY21" fmla="*/ 164592 h 3515650"/>
              <a:gd name="connsiteX22" fmla="*/ 57912 w 7822013"/>
              <a:gd name="connsiteY22" fmla="*/ 320040 h 3515650"/>
              <a:gd name="connsiteX23" fmla="*/ 12192 w 7822013"/>
              <a:gd name="connsiteY23" fmla="*/ 484632 h 3515650"/>
              <a:gd name="connsiteX24" fmla="*/ 85344 w 7822013"/>
              <a:gd name="connsiteY24" fmla="*/ 603504 h 3515650"/>
              <a:gd name="connsiteX25" fmla="*/ 524256 w 7822013"/>
              <a:gd name="connsiteY25" fmla="*/ 1426464 h 3515650"/>
              <a:gd name="connsiteX26" fmla="*/ 569976 w 7822013"/>
              <a:gd name="connsiteY26" fmla="*/ 1591056 h 3515650"/>
              <a:gd name="connsiteX27" fmla="*/ 350520 w 7822013"/>
              <a:gd name="connsiteY27" fmla="*/ 1883664 h 3515650"/>
              <a:gd name="connsiteX28" fmla="*/ 332232 w 7822013"/>
              <a:gd name="connsiteY28" fmla="*/ 2450592 h 3515650"/>
              <a:gd name="connsiteX29" fmla="*/ 890016 w 7822013"/>
              <a:gd name="connsiteY29" fmla="*/ 3209544 h 3515650"/>
              <a:gd name="connsiteX30" fmla="*/ 1490472 w 7822013"/>
              <a:gd name="connsiteY30" fmla="*/ 3447288 h 3515650"/>
              <a:gd name="connsiteX31" fmla="*/ 1731264 w 7822013"/>
              <a:gd name="connsiteY31" fmla="*/ 3447288 h 3515650"/>
              <a:gd name="connsiteX32" fmla="*/ 6961632 w 7822013"/>
              <a:gd name="connsiteY32" fmla="*/ 3456432 h 3515650"/>
              <a:gd name="connsiteX33" fmla="*/ 7053072 w 7822013"/>
              <a:gd name="connsiteY33" fmla="*/ 2697480 h 3515650"/>
              <a:gd name="connsiteX0" fmla="*/ 7053072 w 7822013"/>
              <a:gd name="connsiteY0" fmla="*/ 2697480 h 3456432"/>
              <a:gd name="connsiteX1" fmla="*/ 7769352 w 7822013"/>
              <a:gd name="connsiteY1" fmla="*/ 1383792 h 3456432"/>
              <a:gd name="connsiteX2" fmla="*/ 7232904 w 7822013"/>
              <a:gd name="connsiteY2" fmla="*/ 963168 h 3456432"/>
              <a:gd name="connsiteX3" fmla="*/ 5480304 w 7822013"/>
              <a:gd name="connsiteY3" fmla="*/ 1773936 h 3456432"/>
              <a:gd name="connsiteX4" fmla="*/ 4602480 w 7822013"/>
              <a:gd name="connsiteY4" fmla="*/ 2276856 h 3456432"/>
              <a:gd name="connsiteX5" fmla="*/ 4218432 w 7822013"/>
              <a:gd name="connsiteY5" fmla="*/ 2331720 h 3456432"/>
              <a:gd name="connsiteX6" fmla="*/ 3349752 w 7822013"/>
              <a:gd name="connsiteY6" fmla="*/ 2084832 h 3456432"/>
              <a:gd name="connsiteX7" fmla="*/ 3066288 w 7822013"/>
              <a:gd name="connsiteY7" fmla="*/ 1682496 h 3456432"/>
              <a:gd name="connsiteX8" fmla="*/ 2837688 w 7822013"/>
              <a:gd name="connsiteY8" fmla="*/ 1444752 h 3456432"/>
              <a:gd name="connsiteX9" fmla="*/ 2444496 w 7822013"/>
              <a:gd name="connsiteY9" fmla="*/ 1188720 h 3456432"/>
              <a:gd name="connsiteX10" fmla="*/ 2325624 w 7822013"/>
              <a:gd name="connsiteY10" fmla="*/ 1088136 h 3456432"/>
              <a:gd name="connsiteX11" fmla="*/ 2106168 w 7822013"/>
              <a:gd name="connsiteY11" fmla="*/ 786384 h 3456432"/>
              <a:gd name="connsiteX12" fmla="*/ 2069592 w 7822013"/>
              <a:gd name="connsiteY12" fmla="*/ 722376 h 3456432"/>
              <a:gd name="connsiteX13" fmla="*/ 1859280 w 7822013"/>
              <a:gd name="connsiteY13" fmla="*/ 502920 h 3456432"/>
              <a:gd name="connsiteX14" fmla="*/ 1639824 w 7822013"/>
              <a:gd name="connsiteY14" fmla="*/ 201168 h 3456432"/>
              <a:gd name="connsiteX15" fmla="*/ 1475232 w 7822013"/>
              <a:gd name="connsiteY15" fmla="*/ 0 h 3456432"/>
              <a:gd name="connsiteX16" fmla="*/ 1228344 w 7822013"/>
              <a:gd name="connsiteY16" fmla="*/ 82296 h 3456432"/>
              <a:gd name="connsiteX17" fmla="*/ 1219200 w 7822013"/>
              <a:gd name="connsiteY17" fmla="*/ 310896 h 3456432"/>
              <a:gd name="connsiteX18" fmla="*/ 1155192 w 7822013"/>
              <a:gd name="connsiteY18" fmla="*/ 484632 h 3456432"/>
              <a:gd name="connsiteX19" fmla="*/ 798576 w 7822013"/>
              <a:gd name="connsiteY19" fmla="*/ 466344 h 3456432"/>
              <a:gd name="connsiteX20" fmla="*/ 560832 w 7822013"/>
              <a:gd name="connsiteY20" fmla="*/ 292608 h 3456432"/>
              <a:gd name="connsiteX21" fmla="*/ 387096 w 7822013"/>
              <a:gd name="connsiteY21" fmla="*/ 164592 h 3456432"/>
              <a:gd name="connsiteX22" fmla="*/ 57912 w 7822013"/>
              <a:gd name="connsiteY22" fmla="*/ 320040 h 3456432"/>
              <a:gd name="connsiteX23" fmla="*/ 12192 w 7822013"/>
              <a:gd name="connsiteY23" fmla="*/ 484632 h 3456432"/>
              <a:gd name="connsiteX24" fmla="*/ 85344 w 7822013"/>
              <a:gd name="connsiteY24" fmla="*/ 603504 h 3456432"/>
              <a:gd name="connsiteX25" fmla="*/ 524256 w 7822013"/>
              <a:gd name="connsiteY25" fmla="*/ 1426464 h 3456432"/>
              <a:gd name="connsiteX26" fmla="*/ 569976 w 7822013"/>
              <a:gd name="connsiteY26" fmla="*/ 1591056 h 3456432"/>
              <a:gd name="connsiteX27" fmla="*/ 350520 w 7822013"/>
              <a:gd name="connsiteY27" fmla="*/ 1883664 h 3456432"/>
              <a:gd name="connsiteX28" fmla="*/ 332232 w 7822013"/>
              <a:gd name="connsiteY28" fmla="*/ 2450592 h 3456432"/>
              <a:gd name="connsiteX29" fmla="*/ 890016 w 7822013"/>
              <a:gd name="connsiteY29" fmla="*/ 3209544 h 3456432"/>
              <a:gd name="connsiteX30" fmla="*/ 1490472 w 7822013"/>
              <a:gd name="connsiteY30" fmla="*/ 3447288 h 3456432"/>
              <a:gd name="connsiteX31" fmla="*/ 6961632 w 7822013"/>
              <a:gd name="connsiteY31" fmla="*/ 3456432 h 3456432"/>
              <a:gd name="connsiteX32" fmla="*/ 7053072 w 7822013"/>
              <a:gd name="connsiteY32" fmla="*/ 2697480 h 3456432"/>
              <a:gd name="connsiteX0" fmla="*/ 7053072 w 7822013"/>
              <a:gd name="connsiteY0" fmla="*/ 2697480 h 3583912"/>
              <a:gd name="connsiteX1" fmla="*/ 7769352 w 7822013"/>
              <a:gd name="connsiteY1" fmla="*/ 1383792 h 3583912"/>
              <a:gd name="connsiteX2" fmla="*/ 7232904 w 7822013"/>
              <a:gd name="connsiteY2" fmla="*/ 963168 h 3583912"/>
              <a:gd name="connsiteX3" fmla="*/ 5480304 w 7822013"/>
              <a:gd name="connsiteY3" fmla="*/ 1773936 h 3583912"/>
              <a:gd name="connsiteX4" fmla="*/ 4602480 w 7822013"/>
              <a:gd name="connsiteY4" fmla="*/ 2276856 h 3583912"/>
              <a:gd name="connsiteX5" fmla="*/ 4218432 w 7822013"/>
              <a:gd name="connsiteY5" fmla="*/ 2331720 h 3583912"/>
              <a:gd name="connsiteX6" fmla="*/ 3349752 w 7822013"/>
              <a:gd name="connsiteY6" fmla="*/ 2084832 h 3583912"/>
              <a:gd name="connsiteX7" fmla="*/ 3066288 w 7822013"/>
              <a:gd name="connsiteY7" fmla="*/ 1682496 h 3583912"/>
              <a:gd name="connsiteX8" fmla="*/ 2837688 w 7822013"/>
              <a:gd name="connsiteY8" fmla="*/ 1444752 h 3583912"/>
              <a:gd name="connsiteX9" fmla="*/ 2444496 w 7822013"/>
              <a:gd name="connsiteY9" fmla="*/ 1188720 h 3583912"/>
              <a:gd name="connsiteX10" fmla="*/ 2325624 w 7822013"/>
              <a:gd name="connsiteY10" fmla="*/ 1088136 h 3583912"/>
              <a:gd name="connsiteX11" fmla="*/ 2106168 w 7822013"/>
              <a:gd name="connsiteY11" fmla="*/ 786384 h 3583912"/>
              <a:gd name="connsiteX12" fmla="*/ 2069592 w 7822013"/>
              <a:gd name="connsiteY12" fmla="*/ 722376 h 3583912"/>
              <a:gd name="connsiteX13" fmla="*/ 1859280 w 7822013"/>
              <a:gd name="connsiteY13" fmla="*/ 502920 h 3583912"/>
              <a:gd name="connsiteX14" fmla="*/ 1639824 w 7822013"/>
              <a:gd name="connsiteY14" fmla="*/ 201168 h 3583912"/>
              <a:gd name="connsiteX15" fmla="*/ 1475232 w 7822013"/>
              <a:gd name="connsiteY15" fmla="*/ 0 h 3583912"/>
              <a:gd name="connsiteX16" fmla="*/ 1228344 w 7822013"/>
              <a:gd name="connsiteY16" fmla="*/ 82296 h 3583912"/>
              <a:gd name="connsiteX17" fmla="*/ 1219200 w 7822013"/>
              <a:gd name="connsiteY17" fmla="*/ 310896 h 3583912"/>
              <a:gd name="connsiteX18" fmla="*/ 1155192 w 7822013"/>
              <a:gd name="connsiteY18" fmla="*/ 484632 h 3583912"/>
              <a:gd name="connsiteX19" fmla="*/ 798576 w 7822013"/>
              <a:gd name="connsiteY19" fmla="*/ 466344 h 3583912"/>
              <a:gd name="connsiteX20" fmla="*/ 560832 w 7822013"/>
              <a:gd name="connsiteY20" fmla="*/ 292608 h 3583912"/>
              <a:gd name="connsiteX21" fmla="*/ 387096 w 7822013"/>
              <a:gd name="connsiteY21" fmla="*/ 164592 h 3583912"/>
              <a:gd name="connsiteX22" fmla="*/ 57912 w 7822013"/>
              <a:gd name="connsiteY22" fmla="*/ 320040 h 3583912"/>
              <a:gd name="connsiteX23" fmla="*/ 12192 w 7822013"/>
              <a:gd name="connsiteY23" fmla="*/ 484632 h 3583912"/>
              <a:gd name="connsiteX24" fmla="*/ 85344 w 7822013"/>
              <a:gd name="connsiteY24" fmla="*/ 603504 h 3583912"/>
              <a:gd name="connsiteX25" fmla="*/ 524256 w 7822013"/>
              <a:gd name="connsiteY25" fmla="*/ 1426464 h 3583912"/>
              <a:gd name="connsiteX26" fmla="*/ 569976 w 7822013"/>
              <a:gd name="connsiteY26" fmla="*/ 1591056 h 3583912"/>
              <a:gd name="connsiteX27" fmla="*/ 350520 w 7822013"/>
              <a:gd name="connsiteY27" fmla="*/ 1883664 h 3583912"/>
              <a:gd name="connsiteX28" fmla="*/ 332232 w 7822013"/>
              <a:gd name="connsiteY28" fmla="*/ 2450592 h 3583912"/>
              <a:gd name="connsiteX29" fmla="*/ 890016 w 7822013"/>
              <a:gd name="connsiteY29" fmla="*/ 3209544 h 3583912"/>
              <a:gd name="connsiteX30" fmla="*/ 1490472 w 7822013"/>
              <a:gd name="connsiteY30" fmla="*/ 3447288 h 3583912"/>
              <a:gd name="connsiteX31" fmla="*/ 1503066 w 7822013"/>
              <a:gd name="connsiteY31" fmla="*/ 3583912 h 3583912"/>
              <a:gd name="connsiteX32" fmla="*/ 6961632 w 7822013"/>
              <a:gd name="connsiteY32" fmla="*/ 3456432 h 3583912"/>
              <a:gd name="connsiteX33" fmla="*/ 7053072 w 7822013"/>
              <a:gd name="connsiteY33" fmla="*/ 2697480 h 358391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350520 w 7822013"/>
              <a:gd name="connsiteY27" fmla="*/ 1883664 h 3608832"/>
              <a:gd name="connsiteX28" fmla="*/ 332232 w 7822013"/>
              <a:gd name="connsiteY28" fmla="*/ 2450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332232 w 7822013"/>
              <a:gd name="connsiteY28" fmla="*/ 2450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1246632 w 7822013"/>
              <a:gd name="connsiteY28" fmla="*/ 2831592 h 3608832"/>
              <a:gd name="connsiteX29" fmla="*/ 890016 w 7822013"/>
              <a:gd name="connsiteY29" fmla="*/ 3209544 h 3608832"/>
              <a:gd name="connsiteX30" fmla="*/ 1490472 w 7822013"/>
              <a:gd name="connsiteY30" fmla="*/ 3447288 h 3608832"/>
              <a:gd name="connsiteX31" fmla="*/ 1503066 w 7822013"/>
              <a:gd name="connsiteY31" fmla="*/ 3583912 h 3608832"/>
              <a:gd name="connsiteX32" fmla="*/ 6809232 w 7822013"/>
              <a:gd name="connsiteY32" fmla="*/ 3608832 h 3608832"/>
              <a:gd name="connsiteX33" fmla="*/ 7053072 w 7822013"/>
              <a:gd name="connsiteY33" fmla="*/ 2697480 h 3608832"/>
              <a:gd name="connsiteX0" fmla="*/ 7053072 w 7822013"/>
              <a:gd name="connsiteY0" fmla="*/ 2697480 h 3608832"/>
              <a:gd name="connsiteX1" fmla="*/ 7769352 w 7822013"/>
              <a:gd name="connsiteY1" fmla="*/ 1383792 h 3608832"/>
              <a:gd name="connsiteX2" fmla="*/ 7232904 w 7822013"/>
              <a:gd name="connsiteY2" fmla="*/ 963168 h 3608832"/>
              <a:gd name="connsiteX3" fmla="*/ 5480304 w 7822013"/>
              <a:gd name="connsiteY3" fmla="*/ 1773936 h 3608832"/>
              <a:gd name="connsiteX4" fmla="*/ 4602480 w 7822013"/>
              <a:gd name="connsiteY4" fmla="*/ 2276856 h 3608832"/>
              <a:gd name="connsiteX5" fmla="*/ 4218432 w 7822013"/>
              <a:gd name="connsiteY5" fmla="*/ 2331720 h 3608832"/>
              <a:gd name="connsiteX6" fmla="*/ 3349752 w 7822013"/>
              <a:gd name="connsiteY6" fmla="*/ 2084832 h 3608832"/>
              <a:gd name="connsiteX7" fmla="*/ 3066288 w 7822013"/>
              <a:gd name="connsiteY7" fmla="*/ 1682496 h 3608832"/>
              <a:gd name="connsiteX8" fmla="*/ 2837688 w 7822013"/>
              <a:gd name="connsiteY8" fmla="*/ 1444752 h 3608832"/>
              <a:gd name="connsiteX9" fmla="*/ 2444496 w 7822013"/>
              <a:gd name="connsiteY9" fmla="*/ 1188720 h 3608832"/>
              <a:gd name="connsiteX10" fmla="*/ 2325624 w 7822013"/>
              <a:gd name="connsiteY10" fmla="*/ 1088136 h 3608832"/>
              <a:gd name="connsiteX11" fmla="*/ 2106168 w 7822013"/>
              <a:gd name="connsiteY11" fmla="*/ 786384 h 3608832"/>
              <a:gd name="connsiteX12" fmla="*/ 2069592 w 7822013"/>
              <a:gd name="connsiteY12" fmla="*/ 722376 h 3608832"/>
              <a:gd name="connsiteX13" fmla="*/ 1859280 w 7822013"/>
              <a:gd name="connsiteY13" fmla="*/ 502920 h 3608832"/>
              <a:gd name="connsiteX14" fmla="*/ 1639824 w 7822013"/>
              <a:gd name="connsiteY14" fmla="*/ 201168 h 3608832"/>
              <a:gd name="connsiteX15" fmla="*/ 1475232 w 7822013"/>
              <a:gd name="connsiteY15" fmla="*/ 0 h 3608832"/>
              <a:gd name="connsiteX16" fmla="*/ 1228344 w 7822013"/>
              <a:gd name="connsiteY16" fmla="*/ 82296 h 3608832"/>
              <a:gd name="connsiteX17" fmla="*/ 1219200 w 7822013"/>
              <a:gd name="connsiteY17" fmla="*/ 310896 h 3608832"/>
              <a:gd name="connsiteX18" fmla="*/ 1155192 w 7822013"/>
              <a:gd name="connsiteY18" fmla="*/ 484632 h 3608832"/>
              <a:gd name="connsiteX19" fmla="*/ 798576 w 7822013"/>
              <a:gd name="connsiteY19" fmla="*/ 466344 h 3608832"/>
              <a:gd name="connsiteX20" fmla="*/ 560832 w 7822013"/>
              <a:gd name="connsiteY20" fmla="*/ 292608 h 3608832"/>
              <a:gd name="connsiteX21" fmla="*/ 387096 w 7822013"/>
              <a:gd name="connsiteY21" fmla="*/ 164592 h 3608832"/>
              <a:gd name="connsiteX22" fmla="*/ 57912 w 7822013"/>
              <a:gd name="connsiteY22" fmla="*/ 320040 h 3608832"/>
              <a:gd name="connsiteX23" fmla="*/ 12192 w 7822013"/>
              <a:gd name="connsiteY23" fmla="*/ 484632 h 3608832"/>
              <a:gd name="connsiteX24" fmla="*/ 85344 w 7822013"/>
              <a:gd name="connsiteY24" fmla="*/ 603504 h 3608832"/>
              <a:gd name="connsiteX25" fmla="*/ 524256 w 7822013"/>
              <a:gd name="connsiteY25" fmla="*/ 1426464 h 3608832"/>
              <a:gd name="connsiteX26" fmla="*/ 569976 w 7822013"/>
              <a:gd name="connsiteY26" fmla="*/ 1591056 h 3608832"/>
              <a:gd name="connsiteX27" fmla="*/ 807720 w 7822013"/>
              <a:gd name="connsiteY27" fmla="*/ 2112264 h 3608832"/>
              <a:gd name="connsiteX28" fmla="*/ 1246632 w 7822013"/>
              <a:gd name="connsiteY28" fmla="*/ 2831592 h 3608832"/>
              <a:gd name="connsiteX29" fmla="*/ 1490472 w 7822013"/>
              <a:gd name="connsiteY29" fmla="*/ 3447288 h 3608832"/>
              <a:gd name="connsiteX30" fmla="*/ 1503066 w 7822013"/>
              <a:gd name="connsiteY30" fmla="*/ 3583912 h 3608832"/>
              <a:gd name="connsiteX31" fmla="*/ 6809232 w 7822013"/>
              <a:gd name="connsiteY31" fmla="*/ 3608832 h 3608832"/>
              <a:gd name="connsiteX32" fmla="*/ 7053072 w 7822013"/>
              <a:gd name="connsiteY32" fmla="*/ 2697480 h 360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2013" h="3608832">
                <a:moveTo>
                  <a:pt x="7053072" y="2697480"/>
                </a:moveTo>
                <a:cubicBezTo>
                  <a:pt x="7051785" y="2613795"/>
                  <a:pt x="7822013" y="1448844"/>
                  <a:pt x="7769352" y="1383792"/>
                </a:cubicBezTo>
                <a:cubicBezTo>
                  <a:pt x="7613811" y="1191653"/>
                  <a:pt x="7425103" y="974700"/>
                  <a:pt x="7232904" y="963168"/>
                </a:cubicBezTo>
                <a:lnTo>
                  <a:pt x="5480304" y="1773936"/>
                </a:lnTo>
                <a:cubicBezTo>
                  <a:pt x="5025971" y="2120881"/>
                  <a:pt x="5083491" y="2166745"/>
                  <a:pt x="4602480" y="2276856"/>
                </a:cubicBezTo>
                <a:cubicBezTo>
                  <a:pt x="4476425" y="2305712"/>
                  <a:pt x="4346448" y="2313432"/>
                  <a:pt x="4218432" y="2331720"/>
                </a:cubicBezTo>
                <a:cubicBezTo>
                  <a:pt x="3883917" y="2300602"/>
                  <a:pt x="3641163" y="2320067"/>
                  <a:pt x="3349752" y="2084832"/>
                </a:cubicBezTo>
                <a:cubicBezTo>
                  <a:pt x="3222098" y="1981786"/>
                  <a:pt x="3168772" y="1810601"/>
                  <a:pt x="3066288" y="1682496"/>
                </a:cubicBezTo>
                <a:cubicBezTo>
                  <a:pt x="2997609" y="1596648"/>
                  <a:pt x="2923783" y="1513121"/>
                  <a:pt x="2837688" y="1444752"/>
                </a:cubicBezTo>
                <a:cubicBezTo>
                  <a:pt x="2715208" y="1347489"/>
                  <a:pt x="2572840" y="1278102"/>
                  <a:pt x="2444496" y="1188720"/>
                </a:cubicBezTo>
                <a:cubicBezTo>
                  <a:pt x="2401902" y="1159056"/>
                  <a:pt x="2359030" y="1127863"/>
                  <a:pt x="2325624" y="1088136"/>
                </a:cubicBezTo>
                <a:cubicBezTo>
                  <a:pt x="2245578" y="992947"/>
                  <a:pt x="2177491" y="888273"/>
                  <a:pt x="2106168" y="786384"/>
                </a:cubicBezTo>
                <a:cubicBezTo>
                  <a:pt x="2092076" y="766252"/>
                  <a:pt x="2085732" y="740907"/>
                  <a:pt x="2069592" y="722376"/>
                </a:cubicBezTo>
                <a:cubicBezTo>
                  <a:pt x="2003047" y="645972"/>
                  <a:pt x="1923738" y="581093"/>
                  <a:pt x="1859280" y="502920"/>
                </a:cubicBezTo>
                <a:cubicBezTo>
                  <a:pt x="1780157" y="406962"/>
                  <a:pt x="1715307" y="300015"/>
                  <a:pt x="1639824" y="201168"/>
                </a:cubicBezTo>
                <a:cubicBezTo>
                  <a:pt x="1587241" y="132309"/>
                  <a:pt x="1530096" y="67056"/>
                  <a:pt x="1475232" y="0"/>
                </a:cubicBezTo>
                <a:cubicBezTo>
                  <a:pt x="1392936" y="27432"/>
                  <a:pt x="1283490" y="15333"/>
                  <a:pt x="1228344" y="82296"/>
                </a:cubicBezTo>
                <a:cubicBezTo>
                  <a:pt x="1179864" y="141164"/>
                  <a:pt x="1232842" y="235865"/>
                  <a:pt x="1219200" y="310896"/>
                </a:cubicBezTo>
                <a:cubicBezTo>
                  <a:pt x="1208160" y="371618"/>
                  <a:pt x="1176528" y="426720"/>
                  <a:pt x="1155192" y="484632"/>
                </a:cubicBezTo>
                <a:cubicBezTo>
                  <a:pt x="1036320" y="478536"/>
                  <a:pt x="911840" y="502937"/>
                  <a:pt x="798576" y="466344"/>
                </a:cubicBezTo>
                <a:cubicBezTo>
                  <a:pt x="705176" y="436169"/>
                  <a:pt x="635005" y="356892"/>
                  <a:pt x="560832" y="292608"/>
                </a:cubicBezTo>
                <a:cubicBezTo>
                  <a:pt x="414175" y="165505"/>
                  <a:pt x="482367" y="188410"/>
                  <a:pt x="387096" y="164592"/>
                </a:cubicBezTo>
                <a:cubicBezTo>
                  <a:pt x="277368" y="216408"/>
                  <a:pt x="150204" y="241254"/>
                  <a:pt x="57912" y="320040"/>
                </a:cubicBezTo>
                <a:cubicBezTo>
                  <a:pt x="14604" y="357010"/>
                  <a:pt x="10230" y="427724"/>
                  <a:pt x="12192" y="484632"/>
                </a:cubicBezTo>
                <a:cubicBezTo>
                  <a:pt x="13508" y="522801"/>
                  <a:pt x="0" y="446532"/>
                  <a:pt x="85344" y="603504"/>
                </a:cubicBezTo>
                <a:cubicBezTo>
                  <a:pt x="170688" y="760476"/>
                  <a:pt x="195120" y="734607"/>
                  <a:pt x="524256" y="1426464"/>
                </a:cubicBezTo>
                <a:cubicBezTo>
                  <a:pt x="548718" y="1477883"/>
                  <a:pt x="554736" y="1536192"/>
                  <a:pt x="569976" y="1591056"/>
                </a:cubicBezTo>
                <a:cubicBezTo>
                  <a:pt x="496824" y="1688592"/>
                  <a:pt x="840222" y="1994756"/>
                  <a:pt x="807720" y="2112264"/>
                </a:cubicBezTo>
                <a:cubicBezTo>
                  <a:pt x="757315" y="2294496"/>
                  <a:pt x="1199707" y="2648433"/>
                  <a:pt x="1246632" y="2831592"/>
                </a:cubicBezTo>
                <a:cubicBezTo>
                  <a:pt x="1360424" y="3054096"/>
                  <a:pt x="1447733" y="3321901"/>
                  <a:pt x="1490472" y="3447288"/>
                </a:cubicBezTo>
                <a:lnTo>
                  <a:pt x="1503066" y="3583912"/>
                </a:lnTo>
                <a:lnTo>
                  <a:pt x="6809232" y="3608832"/>
                </a:lnTo>
                <a:lnTo>
                  <a:pt x="7053072" y="269748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520543" y="3209972"/>
            <a:ext cx="729343" cy="45569"/>
          </a:xfrm>
          <a:custGeom>
            <a:avLst/>
            <a:gdLst>
              <a:gd name="connsiteX0" fmla="*/ 0 w 729343"/>
              <a:gd name="connsiteY0" fmla="*/ 33971 h 45569"/>
              <a:gd name="connsiteX1" fmla="*/ 348343 w 729343"/>
              <a:gd name="connsiteY1" fmla="*/ 1314 h 45569"/>
              <a:gd name="connsiteX2" fmla="*/ 544286 w 729343"/>
              <a:gd name="connsiteY2" fmla="*/ 23085 h 45569"/>
              <a:gd name="connsiteX3" fmla="*/ 664028 w 729343"/>
              <a:gd name="connsiteY3" fmla="*/ 33971 h 45569"/>
              <a:gd name="connsiteX4" fmla="*/ 729343 w 729343"/>
              <a:gd name="connsiteY4" fmla="*/ 44857 h 4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43" h="45569">
                <a:moveTo>
                  <a:pt x="0" y="33971"/>
                </a:moveTo>
                <a:cubicBezTo>
                  <a:pt x="116114" y="23085"/>
                  <a:pt x="231743" y="3646"/>
                  <a:pt x="348343" y="1314"/>
                </a:cubicBezTo>
                <a:cubicBezTo>
                  <a:pt x="414046" y="0"/>
                  <a:pt x="478919" y="16323"/>
                  <a:pt x="544286" y="23085"/>
                </a:cubicBezTo>
                <a:cubicBezTo>
                  <a:pt x="584152" y="27209"/>
                  <a:pt x="624114" y="30342"/>
                  <a:pt x="664028" y="33971"/>
                </a:cubicBezTo>
                <a:cubicBezTo>
                  <a:pt x="722015" y="45569"/>
                  <a:pt x="699955" y="44857"/>
                  <a:pt x="729343" y="44857"/>
                </a:cubicBezTo>
              </a:path>
            </a:pathLst>
          </a:cu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Coastalcutthroattrout.jpg"/>
          <p:cNvPicPr>
            <a:picLocks noChangeAspect="1"/>
          </p:cNvPicPr>
          <p:nvPr/>
        </p:nvPicPr>
        <p:blipFill>
          <a:blip r:embed="rId4" cstate="print"/>
          <a:srcRect l="2148" t="2657" r="2148" b="2657"/>
          <a:stretch>
            <a:fillRect/>
          </a:stretch>
        </p:blipFill>
        <p:spPr>
          <a:xfrm>
            <a:off x="5334000" y="3505200"/>
            <a:ext cx="1066810" cy="426720"/>
          </a:xfrm>
          <a:prstGeom prst="rect">
            <a:avLst/>
          </a:prstGeom>
          <a:scene3d>
            <a:camera prst="orthographicFront">
              <a:rot lat="0" lon="21594000" rev="0"/>
            </a:camera>
            <a:lightRig rig="threePt" dir="t"/>
          </a:scene3d>
        </p:spPr>
      </p:pic>
      <p:sp>
        <p:nvSpPr>
          <p:cNvPr id="16" name="TextBox 15"/>
          <p:cNvSpPr txBox="1"/>
          <p:nvPr/>
        </p:nvSpPr>
        <p:spPr>
          <a:xfrm>
            <a:off x="228600" y="1295400"/>
            <a:ext cx="3813608" cy="276999"/>
          </a:xfrm>
          <a:prstGeom prst="rect">
            <a:avLst/>
          </a:prstGeom>
          <a:noFill/>
        </p:spPr>
        <p:txBody>
          <a:bodyPr wrap="none" rtlCol="0">
            <a:spAutoFit/>
          </a:bodyPr>
          <a:lstStyle/>
          <a:p>
            <a:r>
              <a:rPr lang="en-US" sz="1200" dirty="0" smtClean="0"/>
              <a:t>As the climate warms, trout can survive in the lower rivers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056 -0.0463 C 0.04098 -0.05764 0.0632 -0.04329 0.06268 -0.06852 C 0.05591 -0.09445 -0.00086 -0.17245 -0.00989 -0.20185 C -0.00034 -0.21783 -0.00121 -0.22824 0.00799 -0.24468 " pathEditMode="relative" rAng="0" ptsTypes="faff">
                                      <p:cBhvr>
                                        <p:cTn id="6" dur="2000" fill="hold"/>
                                        <p:tgtEl>
                                          <p:spTgt spid="13"/>
                                        </p:tgtEl>
                                        <p:attrNameLst>
                                          <p:attrName>ppt_x</p:attrName>
                                          <p:attrName>ppt_y</p:attrName>
                                        </p:attrNameLst>
                                      </p:cBhvr>
                                      <p:rCtr x="-400" y="-980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par>
                          <p:cTn id="19" fill="hold">
                            <p:stCondLst>
                              <p:cond delay="8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8333 -0.04768 C 0.09027 -0.05578 0.09444 -0.06157 0.10347 -0.06365 C 0.10833 -0.06481 0.11788 -0.06689 0.11788 -0.06666 C 0.13159 -0.06574 0.14045 -0.06157 0.15347 -0.05879 C 0.17448 -0.05416 0.1967 -0.0537 0.21788 -0.05254 C 0.22691 -0.05092 0.23611 -0.0493 0.24514 -0.04768 C 0.2533 -0.05046 0.25955 -0.05162 0.26666 -0.0574 C 0.25607 -0.08981 0.23698 -0.10115 0.21666 -0.12083 C 0.20295 -0.13402 0.19027 -0.14791 0.17621 -0.16041 C 0.16736 -0.16851 0.16892 -0.16504 0.16059 -0.17314 C 0.15486 -0.1787 0.15034 -0.18657 0.14392 -0.19074 C 0.13524 -0.19629 0.12517 -0.20324 0.11545 -0.20486 C 0.10677 -0.20648 0.08923 -0.2081 0.08923 -0.20787 C 0.06076 -0.20625 0.03246 -0.20046 0.00468 -0.19212 C -0.02657 -0.19398 -0.04844 -0.19606 -0.08108 -0.19375 C -0.10469 -0.18958 -0.12795 -0.18449 -0.15122 -0.178 C -0.20903 -0.18287 -0.26806 -0.1993 -0.325 -0.21435 C -0.33455 -0.21967 -0.34445 -0.22407 -0.35365 -0.23032 C -0.35521 -0.23148 -0.35834 -0.23356 -0.35834 -0.23333 " pathEditMode="relative" rAng="0" ptsTypes="ffffffffffffffffffA">
                                      <p:cBhvr>
                                        <p:cTn id="26" dur="2000" fill="hold"/>
                                        <p:tgtEl>
                                          <p:spTgt spid="14"/>
                                        </p:tgtEl>
                                        <p:attrNameLst>
                                          <p:attrName>ppt_x</p:attrName>
                                          <p:attrName>ppt_y</p:attrName>
                                        </p:attrNameLst>
                                      </p:cBhvr>
                                      <p:rCtr x="-12900" y="-9300"/>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par>
                          <p:cTn id="31" fill="hold">
                            <p:stCondLst>
                              <p:cond delay="4000"/>
                            </p:stCondLst>
                            <p:childTnLst>
                              <p:par>
                                <p:cTn id="32" presetID="10" presetClass="exit" presetSubtype="0" fill="hold" grpId="1" nodeType="afterEffect">
                                  <p:stCondLst>
                                    <p:cond delay="0"/>
                                  </p:stCondLst>
                                  <p:childTnLst>
                                    <p:animEffect transition="out" filter="fade">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0"/>
                                        <p:tgtEl>
                                          <p:spTgt spid="17"/>
                                        </p:tgtEl>
                                      </p:cBhvr>
                                    </p:animEffect>
                                  </p:childTnLst>
                                </p:cTn>
                              </p:par>
                            </p:childTnLst>
                          </p:cTn>
                        </p:par>
                        <p:par>
                          <p:cTn id="38" fill="hold">
                            <p:stCondLst>
                              <p:cond delay="10000"/>
                            </p:stCondLst>
                            <p:childTnLst>
                              <p:par>
                                <p:cTn id="39" presetID="10" presetClass="exit" presetSubtype="0" fill="hold" grpId="1" nodeType="afterEffect">
                                  <p:stCondLst>
                                    <p:cond delay="0"/>
                                  </p:stCondLst>
                                  <p:childTnLst>
                                    <p:animEffect transition="out" filter="fade">
                                      <p:cBhvr>
                                        <p:cTn id="40" dur="5000"/>
                                        <p:tgtEl>
                                          <p:spTgt spid="12"/>
                                        </p:tgtEl>
                                      </p:cBhvr>
                                    </p:animEffect>
                                    <p:set>
                                      <p:cBhvr>
                                        <p:cTn id="41" dur="1" fill="hold">
                                          <p:stCondLst>
                                            <p:cond delay="49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1000"/>
                                  </p:stCondLst>
                                  <p:childTnLst>
                                    <p:animEffect transition="out" filter="fade">
                                      <p:cBhvr>
                                        <p:cTn id="43" dur="3000"/>
                                        <p:tgtEl>
                                          <p:spTgt spid="17"/>
                                        </p:tgtEl>
                                      </p:cBhvr>
                                    </p:animEffect>
                                    <p:set>
                                      <p:cBhvr>
                                        <p:cTn id="44" dur="1" fill="hold">
                                          <p:stCondLst>
                                            <p:cond delay="2999"/>
                                          </p:stCondLst>
                                        </p:cTn>
                                        <p:tgtEl>
                                          <p:spTgt spid="17"/>
                                        </p:tgtEl>
                                        <p:attrNameLst>
                                          <p:attrName>style.visibility</p:attrName>
                                        </p:attrNameLst>
                                      </p:cBhvr>
                                      <p:to>
                                        <p:strVal val="hidden"/>
                                      </p:to>
                                    </p:set>
                                  </p:childTnLst>
                                </p:cTn>
                              </p:par>
                            </p:childTnLst>
                          </p:cTn>
                        </p:par>
                        <p:par>
                          <p:cTn id="45" fill="hold">
                            <p:stCondLst>
                              <p:cond delay="15000"/>
                            </p:stCondLst>
                            <p:childTnLst>
                              <p:par>
                                <p:cTn id="46" presetID="0" presetClass="path" presetSubtype="0" accel="50000" decel="50000" fill="hold" nodeType="afterEffect">
                                  <p:stCondLst>
                                    <p:cond delay="0"/>
                                  </p:stCondLst>
                                  <p:childTnLst>
                                    <p:animMotion origin="layout" path="M -1.94444E-6 -4.81481E-6 C 0.04653 0.02292 0.0526 0.02778 0.10121 0.03033 C 0.13489 0.03449 0.16493 0.03264 0.2 0.03195 C 0.20382 0.0287 0.21614 0.01806 0.22014 0.01597 C 0.2283 0.01204 0.24514 0.00648 0.24514 0.00648 C 0.29097 0.01921 0.29983 0.01551 0.36302 0.01435 C 0.36823 0.01273 0.37326 0.01065 0.37847 0.00972 C 0.38923 0.00787 0.41076 0.00648 0.41076 0.00648 C 0.44687 0.0132 0.49635 0.04421 0.52969 0.06829 C 0.54618 0.10301 0.52934 0.06852 0.54878 0.10486 C 0.55017 0.10741 0.55243 0.11273 0.55243 0.11273 " pathEditMode="relative" ptsTypes="ffffffffffA">
                                      <p:cBhvr>
                                        <p:cTn id="47" dur="2000" fill="hold"/>
                                        <p:tgtEl>
                                          <p:spTgt spid="15"/>
                                        </p:tgtEl>
                                        <p:attrNameLst>
                                          <p:attrName>ppt_x</p:attrName>
                                          <p:attrName>ppt_y</p:attrName>
                                        </p:attrNameLst>
                                      </p:cBhvr>
                                    </p:animMotion>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000"/>
                                        <p:tgtEl>
                                          <p:spTgt spid="16"/>
                                        </p:tgtEl>
                                      </p:cBhvr>
                                    </p:animEffect>
                                  </p:childTnLst>
                                </p:cTn>
                              </p:par>
                            </p:childTnLst>
                          </p:cTn>
                        </p:par>
                        <p:par>
                          <p:cTn id="51" fill="hold">
                            <p:stCondLst>
                              <p:cond delay="17000"/>
                            </p:stCondLst>
                            <p:childTnLst>
                              <p:par>
                                <p:cTn id="52" presetID="10" presetClass="exit" presetSubtype="0" fill="hold" nodeType="afterEffect">
                                  <p:stCondLst>
                                    <p:cond delay="0"/>
                                  </p:stCondLst>
                                  <p:childTnLst>
                                    <p:animEffect transition="out" filter="fade">
                                      <p:cBhvr>
                                        <p:cTn id="53" dur="2000"/>
                                        <p:tgtEl>
                                          <p:spTgt spid="14"/>
                                        </p:tgtEl>
                                      </p:cBhvr>
                                    </p:animEffect>
                                    <p:set>
                                      <p:cBhvr>
                                        <p:cTn id="5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animBg="1"/>
      <p:bldP spid="17" grpId="1" animBg="1"/>
      <p:bldP spid="11" grpId="0" animBg="1"/>
      <p:bldP spid="11" grpId="1" animBg="1"/>
      <p:bldP spid="18"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pic>
        <p:nvPicPr>
          <p:cNvPr id="11" name="Picture 10"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sp>
        <p:nvSpPr>
          <p:cNvPr id="2" name="Title 1"/>
          <p:cNvSpPr>
            <a:spLocks noGrp="1"/>
          </p:cNvSpPr>
          <p:nvPr>
            <p:ph type="title"/>
          </p:nvPr>
        </p:nvSpPr>
        <p:spPr/>
        <p:txBody>
          <a:bodyPr>
            <a:normAutofit/>
          </a:bodyPr>
          <a:lstStyle/>
          <a:p>
            <a:r>
              <a:rPr lang="en-US" sz="2400" dirty="0" err="1" smtClean="0"/>
              <a:t>Beardslee</a:t>
            </a:r>
            <a:r>
              <a:rPr lang="en-US" sz="2400" dirty="0" smtClean="0"/>
              <a:t> and </a:t>
            </a:r>
            <a:r>
              <a:rPr lang="en-US" sz="2400" dirty="0" err="1" smtClean="0"/>
              <a:t>Crescenti</a:t>
            </a:r>
            <a:r>
              <a:rPr lang="en-US" sz="2400" dirty="0" smtClean="0"/>
              <a:t> Cutthroat Trout in Lake Crescent</a:t>
            </a:r>
            <a:endParaRPr lang="en-US" sz="2400" dirty="0"/>
          </a:p>
        </p:txBody>
      </p:sp>
      <p:pic>
        <p:nvPicPr>
          <p:cNvPr id="12" name="Content Placeholder 11" descr="colorsteelhead.tif"/>
          <p:cNvPicPr>
            <a:picLocks noGrp="1" noChangeAspect="1"/>
          </p:cNvPicPr>
          <p:nvPr>
            <p:ph idx="1"/>
          </p:nvPr>
        </p:nvPicPr>
        <p:blipFill>
          <a:blip r:embed="rId4" cstate="print"/>
          <a:stretch>
            <a:fillRect/>
          </a:stretch>
        </p:blipFill>
        <p:spPr>
          <a:xfrm rot="20970996">
            <a:off x="6267928" y="2808370"/>
            <a:ext cx="1026566" cy="335280"/>
          </a:xfrm>
        </p:spPr>
      </p:pic>
      <p:sp>
        <p:nvSpPr>
          <p:cNvPr id="3" name="Footer Placeholder 2"/>
          <p:cNvSpPr>
            <a:spLocks noGrp="1"/>
          </p:cNvSpPr>
          <p:nvPr>
            <p:ph type="ftr" sz="quarter" idx="3"/>
          </p:nvPr>
        </p:nvSpPr>
        <p:spPr/>
        <p:txBody>
          <a:bodyPr/>
          <a:lstStyle/>
          <a:p>
            <a:r>
              <a:rPr lang="en-US" smtClean="0"/>
              <a:t>FREEING THE ELWHA</a:t>
            </a:r>
            <a:endParaRPr lang="en-US"/>
          </a:p>
        </p:txBody>
      </p:sp>
      <p:sp>
        <p:nvSpPr>
          <p:cNvPr id="7" name="Freeform 6"/>
          <p:cNvSpPr/>
          <p:nvPr/>
        </p:nvSpPr>
        <p:spPr>
          <a:xfrm>
            <a:off x="1371600" y="3581400"/>
            <a:ext cx="6603185" cy="2926080"/>
          </a:xfrm>
          <a:custGeom>
            <a:avLst/>
            <a:gdLst>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68482 w 6603185"/>
              <a:gd name="connsiteY16" fmla="*/ 1298448 h 2965012"/>
              <a:gd name="connsiteX17" fmla="*/ 286770 w 6603185"/>
              <a:gd name="connsiteY17" fmla="*/ 1426464 h 2965012"/>
              <a:gd name="connsiteX18" fmla="*/ 396498 w 6603185"/>
              <a:gd name="connsiteY18" fmla="*/ 1600200 h 2965012"/>
              <a:gd name="connsiteX19" fmla="*/ 460506 w 6603185"/>
              <a:gd name="connsiteY19" fmla="*/ 1719072 h 2965012"/>
              <a:gd name="connsiteX20" fmla="*/ 597666 w 6603185"/>
              <a:gd name="connsiteY20" fmla="*/ 1865376 h 2965012"/>
              <a:gd name="connsiteX21" fmla="*/ 734826 w 6603185"/>
              <a:gd name="connsiteY21" fmla="*/ 1883664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3291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1396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703322 w 6603185"/>
              <a:gd name="connsiteY60" fmla="*/ 1746504 h 2965012"/>
              <a:gd name="connsiteX61" fmla="*/ 4063242 w 6603185"/>
              <a:gd name="connsiteY61" fmla="*/ 1517904 h 2965012"/>
              <a:gd name="connsiteX62" fmla="*/ 3926082 w 6603185"/>
              <a:gd name="connsiteY62" fmla="*/ 1417320 h 2965012"/>
              <a:gd name="connsiteX63" fmla="*/ 3862074 w 6603185"/>
              <a:gd name="connsiteY63" fmla="*/ 1280160 h 2965012"/>
              <a:gd name="connsiteX64" fmla="*/ 3962658 w 6603185"/>
              <a:gd name="connsiteY64" fmla="*/ 1097280 h 2965012"/>
              <a:gd name="connsiteX65" fmla="*/ 3990090 w 6603185"/>
              <a:gd name="connsiteY65" fmla="*/ 923544 h 2965012"/>
              <a:gd name="connsiteX66" fmla="*/ 3916938 w 6603185"/>
              <a:gd name="connsiteY66" fmla="*/ 832104 h 2965012"/>
              <a:gd name="connsiteX67" fmla="*/ 3779778 w 6603185"/>
              <a:gd name="connsiteY67" fmla="*/ 758952 h 2965012"/>
              <a:gd name="connsiteX68" fmla="*/ 3560322 w 6603185"/>
              <a:gd name="connsiteY68" fmla="*/ 649224 h 2965012"/>
              <a:gd name="connsiteX69" fmla="*/ 3468882 w 6603185"/>
              <a:gd name="connsiteY69" fmla="*/ 493776 h 2965012"/>
              <a:gd name="connsiteX70" fmla="*/ 3496314 w 6603185"/>
              <a:gd name="connsiteY70" fmla="*/ 475488 h 2965012"/>
              <a:gd name="connsiteX71" fmla="*/ 3578610 w 6603185"/>
              <a:gd name="connsiteY71" fmla="*/ 320040 h 2965012"/>
              <a:gd name="connsiteX72" fmla="*/ 3743202 w 6603185"/>
              <a:gd name="connsiteY72" fmla="*/ 155448 h 2965012"/>
              <a:gd name="connsiteX73" fmla="*/ 3779778 w 6603185"/>
              <a:gd name="connsiteY73" fmla="*/ 146304 h 2965012"/>
              <a:gd name="connsiteX74" fmla="*/ 3971802 w 6603185"/>
              <a:gd name="connsiteY74" fmla="*/ 54864 h 2965012"/>
              <a:gd name="connsiteX75" fmla="*/ 3980946 w 6603185"/>
              <a:gd name="connsiteY75" fmla="*/ 27432 h 2965012"/>
              <a:gd name="connsiteX76" fmla="*/ 3953514 w 6603185"/>
              <a:gd name="connsiteY76" fmla="*/ 9144 h 2965012"/>
              <a:gd name="connsiteX77" fmla="*/ 3825498 w 6603185"/>
              <a:gd name="connsiteY77" fmla="*/ 0 h 2965012"/>
              <a:gd name="connsiteX78" fmla="*/ 3560322 w 6603185"/>
              <a:gd name="connsiteY78" fmla="*/ 118872 h 2965012"/>
              <a:gd name="connsiteX79" fmla="*/ 3587754 w 6603185"/>
              <a:gd name="connsiteY79" fmla="*/ 155448 h 2965012"/>
              <a:gd name="connsiteX80" fmla="*/ 3596898 w 6603185"/>
              <a:gd name="connsiteY80" fmla="*/ 246888 h 2965012"/>
              <a:gd name="connsiteX81" fmla="*/ 3441450 w 6603185"/>
              <a:gd name="connsiteY81" fmla="*/ 438912 h 2965012"/>
              <a:gd name="connsiteX82" fmla="*/ 3414018 w 6603185"/>
              <a:gd name="connsiteY8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5577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2920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192026 w 6603185"/>
              <a:gd name="connsiteY25" fmla="*/ 2157984 h 2965012"/>
              <a:gd name="connsiteX26" fmla="*/ 1557786 w 6603185"/>
              <a:gd name="connsiteY26" fmla="*/ 2176272 h 2965012"/>
              <a:gd name="connsiteX27" fmla="*/ 1539498 w 6603185"/>
              <a:gd name="connsiteY27" fmla="*/ 2103120 h 2965012"/>
              <a:gd name="connsiteX28" fmla="*/ 1576074 w 6603185"/>
              <a:gd name="connsiteY28" fmla="*/ 2066544 h 2965012"/>
              <a:gd name="connsiteX29" fmla="*/ 1667514 w 6603185"/>
              <a:gd name="connsiteY29" fmla="*/ 1901952 h 2965012"/>
              <a:gd name="connsiteX30" fmla="*/ 1731522 w 6603185"/>
              <a:gd name="connsiteY30" fmla="*/ 1801368 h 2965012"/>
              <a:gd name="connsiteX31" fmla="*/ 1813818 w 6603185"/>
              <a:gd name="connsiteY31" fmla="*/ 1837944 h 2965012"/>
              <a:gd name="connsiteX32" fmla="*/ 1859538 w 6603185"/>
              <a:gd name="connsiteY32" fmla="*/ 2020824 h 2965012"/>
              <a:gd name="connsiteX33" fmla="*/ 1987554 w 6603185"/>
              <a:gd name="connsiteY33" fmla="*/ 1929384 h 2965012"/>
              <a:gd name="connsiteX34" fmla="*/ 2033274 w 6603185"/>
              <a:gd name="connsiteY34" fmla="*/ 1911096 h 2965012"/>
              <a:gd name="connsiteX35" fmla="*/ 2069850 w 6603185"/>
              <a:gd name="connsiteY35" fmla="*/ 2011680 h 2965012"/>
              <a:gd name="connsiteX36" fmla="*/ 2097282 w 6603185"/>
              <a:gd name="connsiteY36" fmla="*/ 2020824 h 2965012"/>
              <a:gd name="connsiteX37" fmla="*/ 2261874 w 6603185"/>
              <a:gd name="connsiteY37" fmla="*/ 1956816 h 2965012"/>
              <a:gd name="connsiteX38" fmla="*/ 2316738 w 6603185"/>
              <a:gd name="connsiteY38" fmla="*/ 1938528 h 2965012"/>
              <a:gd name="connsiteX39" fmla="*/ 2435610 w 6603185"/>
              <a:gd name="connsiteY39" fmla="*/ 1920240 h 2965012"/>
              <a:gd name="connsiteX40" fmla="*/ 2709930 w 6603185"/>
              <a:gd name="connsiteY40" fmla="*/ 2002536 h 2965012"/>
              <a:gd name="connsiteX41" fmla="*/ 2993394 w 6603185"/>
              <a:gd name="connsiteY41" fmla="*/ 2292096 h 2965012"/>
              <a:gd name="connsiteX42" fmla="*/ 3295146 w 6603185"/>
              <a:gd name="connsiteY42" fmla="*/ 2432304 h 2965012"/>
              <a:gd name="connsiteX43" fmla="*/ 3359154 w 6603185"/>
              <a:gd name="connsiteY43" fmla="*/ 2551176 h 2965012"/>
              <a:gd name="connsiteX44" fmla="*/ 3816354 w 6603185"/>
              <a:gd name="connsiteY44" fmla="*/ 2834640 h 2965012"/>
              <a:gd name="connsiteX45" fmla="*/ 3944370 w 6603185"/>
              <a:gd name="connsiteY45" fmla="*/ 2898648 h 2965012"/>
              <a:gd name="connsiteX46" fmla="*/ 4520442 w 6603185"/>
              <a:gd name="connsiteY46" fmla="*/ 2926080 h 2965012"/>
              <a:gd name="connsiteX47" fmla="*/ 4822194 w 6603185"/>
              <a:gd name="connsiteY47" fmla="*/ 2962656 h 2965012"/>
              <a:gd name="connsiteX48" fmla="*/ 5425698 w 6603185"/>
              <a:gd name="connsiteY48" fmla="*/ 2880360 h 2965012"/>
              <a:gd name="connsiteX49" fmla="*/ 6093210 w 6603185"/>
              <a:gd name="connsiteY49" fmla="*/ 2907792 h 2965012"/>
              <a:gd name="connsiteX50" fmla="*/ 6239514 w 6603185"/>
              <a:gd name="connsiteY50" fmla="*/ 2889504 h 2965012"/>
              <a:gd name="connsiteX51" fmla="*/ 6577842 w 6603185"/>
              <a:gd name="connsiteY51" fmla="*/ 2450592 h 2965012"/>
              <a:gd name="connsiteX52" fmla="*/ 6568698 w 6603185"/>
              <a:gd name="connsiteY52" fmla="*/ 2121408 h 2965012"/>
              <a:gd name="connsiteX53" fmla="*/ 6440682 w 6603185"/>
              <a:gd name="connsiteY53" fmla="*/ 1984248 h 2965012"/>
              <a:gd name="connsiteX54" fmla="*/ 6385818 w 6603185"/>
              <a:gd name="connsiteY54" fmla="*/ 1938528 h 2965012"/>
              <a:gd name="connsiteX55" fmla="*/ 5937762 w 6603185"/>
              <a:gd name="connsiteY55" fmla="*/ 1847088 h 2965012"/>
              <a:gd name="connsiteX56" fmla="*/ 5672586 w 6603185"/>
              <a:gd name="connsiteY56" fmla="*/ 1901952 h 2965012"/>
              <a:gd name="connsiteX57" fmla="*/ 5233674 w 6603185"/>
              <a:gd name="connsiteY57" fmla="*/ 1810512 h 2965012"/>
              <a:gd name="connsiteX58" fmla="*/ 4596642 w 6603185"/>
              <a:gd name="connsiteY58" fmla="*/ 1517904 h 2965012"/>
              <a:gd name="connsiteX59" fmla="*/ 3926082 w 6603185"/>
              <a:gd name="connsiteY59" fmla="*/ 1417320 h 2965012"/>
              <a:gd name="connsiteX60" fmla="*/ 3862074 w 6603185"/>
              <a:gd name="connsiteY60" fmla="*/ 1280160 h 2965012"/>
              <a:gd name="connsiteX61" fmla="*/ 3962658 w 6603185"/>
              <a:gd name="connsiteY61" fmla="*/ 1097280 h 2965012"/>
              <a:gd name="connsiteX62" fmla="*/ 3990090 w 6603185"/>
              <a:gd name="connsiteY62" fmla="*/ 923544 h 2965012"/>
              <a:gd name="connsiteX63" fmla="*/ 3916938 w 6603185"/>
              <a:gd name="connsiteY63" fmla="*/ 832104 h 2965012"/>
              <a:gd name="connsiteX64" fmla="*/ 3779778 w 6603185"/>
              <a:gd name="connsiteY64" fmla="*/ 758952 h 2965012"/>
              <a:gd name="connsiteX65" fmla="*/ 3560322 w 6603185"/>
              <a:gd name="connsiteY65" fmla="*/ 649224 h 2965012"/>
              <a:gd name="connsiteX66" fmla="*/ 3468882 w 6603185"/>
              <a:gd name="connsiteY66" fmla="*/ 493776 h 2965012"/>
              <a:gd name="connsiteX67" fmla="*/ 3496314 w 6603185"/>
              <a:gd name="connsiteY67" fmla="*/ 475488 h 2965012"/>
              <a:gd name="connsiteX68" fmla="*/ 3578610 w 6603185"/>
              <a:gd name="connsiteY68" fmla="*/ 320040 h 2965012"/>
              <a:gd name="connsiteX69" fmla="*/ 3743202 w 6603185"/>
              <a:gd name="connsiteY69" fmla="*/ 155448 h 2965012"/>
              <a:gd name="connsiteX70" fmla="*/ 3779778 w 6603185"/>
              <a:gd name="connsiteY70" fmla="*/ 146304 h 2965012"/>
              <a:gd name="connsiteX71" fmla="*/ 3971802 w 6603185"/>
              <a:gd name="connsiteY71" fmla="*/ 54864 h 2965012"/>
              <a:gd name="connsiteX72" fmla="*/ 3980946 w 6603185"/>
              <a:gd name="connsiteY72" fmla="*/ 27432 h 2965012"/>
              <a:gd name="connsiteX73" fmla="*/ 3953514 w 6603185"/>
              <a:gd name="connsiteY73" fmla="*/ 9144 h 2965012"/>
              <a:gd name="connsiteX74" fmla="*/ 3825498 w 6603185"/>
              <a:gd name="connsiteY74" fmla="*/ 0 h 2965012"/>
              <a:gd name="connsiteX75" fmla="*/ 3560322 w 6603185"/>
              <a:gd name="connsiteY75" fmla="*/ 118872 h 2965012"/>
              <a:gd name="connsiteX76" fmla="*/ 3587754 w 6603185"/>
              <a:gd name="connsiteY76" fmla="*/ 155448 h 2965012"/>
              <a:gd name="connsiteX77" fmla="*/ 3596898 w 6603185"/>
              <a:gd name="connsiteY77" fmla="*/ 246888 h 2965012"/>
              <a:gd name="connsiteX78" fmla="*/ 3441450 w 6603185"/>
              <a:gd name="connsiteY78" fmla="*/ 438912 h 2965012"/>
              <a:gd name="connsiteX79" fmla="*/ 3414018 w 6603185"/>
              <a:gd name="connsiteY79"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557786 w 6603185"/>
              <a:gd name="connsiteY25" fmla="*/ 2176272 h 2965012"/>
              <a:gd name="connsiteX26" fmla="*/ 1539498 w 6603185"/>
              <a:gd name="connsiteY26" fmla="*/ 2103120 h 2965012"/>
              <a:gd name="connsiteX27" fmla="*/ 1576074 w 6603185"/>
              <a:gd name="connsiteY27" fmla="*/ 2066544 h 2965012"/>
              <a:gd name="connsiteX28" fmla="*/ 1667514 w 6603185"/>
              <a:gd name="connsiteY28" fmla="*/ 1901952 h 2965012"/>
              <a:gd name="connsiteX29" fmla="*/ 1731522 w 6603185"/>
              <a:gd name="connsiteY29" fmla="*/ 1801368 h 2965012"/>
              <a:gd name="connsiteX30" fmla="*/ 1813818 w 6603185"/>
              <a:gd name="connsiteY30" fmla="*/ 1837944 h 2965012"/>
              <a:gd name="connsiteX31" fmla="*/ 1859538 w 6603185"/>
              <a:gd name="connsiteY31" fmla="*/ 2020824 h 2965012"/>
              <a:gd name="connsiteX32" fmla="*/ 1987554 w 6603185"/>
              <a:gd name="connsiteY32" fmla="*/ 1929384 h 2965012"/>
              <a:gd name="connsiteX33" fmla="*/ 2033274 w 6603185"/>
              <a:gd name="connsiteY33" fmla="*/ 1911096 h 2965012"/>
              <a:gd name="connsiteX34" fmla="*/ 2069850 w 6603185"/>
              <a:gd name="connsiteY34" fmla="*/ 2011680 h 2965012"/>
              <a:gd name="connsiteX35" fmla="*/ 2097282 w 6603185"/>
              <a:gd name="connsiteY35" fmla="*/ 2020824 h 2965012"/>
              <a:gd name="connsiteX36" fmla="*/ 2261874 w 6603185"/>
              <a:gd name="connsiteY36" fmla="*/ 1956816 h 2965012"/>
              <a:gd name="connsiteX37" fmla="*/ 2316738 w 6603185"/>
              <a:gd name="connsiteY37" fmla="*/ 1938528 h 2965012"/>
              <a:gd name="connsiteX38" fmla="*/ 2435610 w 6603185"/>
              <a:gd name="connsiteY38" fmla="*/ 1920240 h 2965012"/>
              <a:gd name="connsiteX39" fmla="*/ 2709930 w 6603185"/>
              <a:gd name="connsiteY39" fmla="*/ 2002536 h 2965012"/>
              <a:gd name="connsiteX40" fmla="*/ 2993394 w 6603185"/>
              <a:gd name="connsiteY40" fmla="*/ 2292096 h 2965012"/>
              <a:gd name="connsiteX41" fmla="*/ 3295146 w 6603185"/>
              <a:gd name="connsiteY41" fmla="*/ 2432304 h 2965012"/>
              <a:gd name="connsiteX42" fmla="*/ 3359154 w 6603185"/>
              <a:gd name="connsiteY42" fmla="*/ 2551176 h 2965012"/>
              <a:gd name="connsiteX43" fmla="*/ 3816354 w 6603185"/>
              <a:gd name="connsiteY43" fmla="*/ 2834640 h 2965012"/>
              <a:gd name="connsiteX44" fmla="*/ 3944370 w 6603185"/>
              <a:gd name="connsiteY44" fmla="*/ 2898648 h 2965012"/>
              <a:gd name="connsiteX45" fmla="*/ 4520442 w 6603185"/>
              <a:gd name="connsiteY45" fmla="*/ 2926080 h 2965012"/>
              <a:gd name="connsiteX46" fmla="*/ 4822194 w 6603185"/>
              <a:gd name="connsiteY46" fmla="*/ 2962656 h 2965012"/>
              <a:gd name="connsiteX47" fmla="*/ 5425698 w 6603185"/>
              <a:gd name="connsiteY47" fmla="*/ 2880360 h 2965012"/>
              <a:gd name="connsiteX48" fmla="*/ 6093210 w 6603185"/>
              <a:gd name="connsiteY48" fmla="*/ 2907792 h 2965012"/>
              <a:gd name="connsiteX49" fmla="*/ 6239514 w 6603185"/>
              <a:gd name="connsiteY49" fmla="*/ 2889504 h 2965012"/>
              <a:gd name="connsiteX50" fmla="*/ 6577842 w 6603185"/>
              <a:gd name="connsiteY50" fmla="*/ 2450592 h 2965012"/>
              <a:gd name="connsiteX51" fmla="*/ 6568698 w 6603185"/>
              <a:gd name="connsiteY51" fmla="*/ 2121408 h 2965012"/>
              <a:gd name="connsiteX52" fmla="*/ 6440682 w 6603185"/>
              <a:gd name="connsiteY52" fmla="*/ 1984248 h 2965012"/>
              <a:gd name="connsiteX53" fmla="*/ 6385818 w 6603185"/>
              <a:gd name="connsiteY53" fmla="*/ 1938528 h 2965012"/>
              <a:gd name="connsiteX54" fmla="*/ 5937762 w 6603185"/>
              <a:gd name="connsiteY54" fmla="*/ 1847088 h 2965012"/>
              <a:gd name="connsiteX55" fmla="*/ 5672586 w 6603185"/>
              <a:gd name="connsiteY55" fmla="*/ 1901952 h 2965012"/>
              <a:gd name="connsiteX56" fmla="*/ 5233674 w 6603185"/>
              <a:gd name="connsiteY56" fmla="*/ 1810512 h 2965012"/>
              <a:gd name="connsiteX57" fmla="*/ 4596642 w 6603185"/>
              <a:gd name="connsiteY57" fmla="*/ 1517904 h 2965012"/>
              <a:gd name="connsiteX58" fmla="*/ 3926082 w 6603185"/>
              <a:gd name="connsiteY58" fmla="*/ 1417320 h 2965012"/>
              <a:gd name="connsiteX59" fmla="*/ 3862074 w 6603185"/>
              <a:gd name="connsiteY59" fmla="*/ 1280160 h 2965012"/>
              <a:gd name="connsiteX60" fmla="*/ 3962658 w 6603185"/>
              <a:gd name="connsiteY60" fmla="*/ 1097280 h 2965012"/>
              <a:gd name="connsiteX61" fmla="*/ 3990090 w 6603185"/>
              <a:gd name="connsiteY61" fmla="*/ 923544 h 2965012"/>
              <a:gd name="connsiteX62" fmla="*/ 3916938 w 6603185"/>
              <a:gd name="connsiteY62" fmla="*/ 832104 h 2965012"/>
              <a:gd name="connsiteX63" fmla="*/ 3779778 w 6603185"/>
              <a:gd name="connsiteY63" fmla="*/ 758952 h 2965012"/>
              <a:gd name="connsiteX64" fmla="*/ 3560322 w 6603185"/>
              <a:gd name="connsiteY64" fmla="*/ 649224 h 2965012"/>
              <a:gd name="connsiteX65" fmla="*/ 3468882 w 6603185"/>
              <a:gd name="connsiteY65" fmla="*/ 493776 h 2965012"/>
              <a:gd name="connsiteX66" fmla="*/ 3496314 w 6603185"/>
              <a:gd name="connsiteY66" fmla="*/ 475488 h 2965012"/>
              <a:gd name="connsiteX67" fmla="*/ 3578610 w 6603185"/>
              <a:gd name="connsiteY67" fmla="*/ 320040 h 2965012"/>
              <a:gd name="connsiteX68" fmla="*/ 3743202 w 6603185"/>
              <a:gd name="connsiteY68" fmla="*/ 155448 h 2965012"/>
              <a:gd name="connsiteX69" fmla="*/ 3779778 w 6603185"/>
              <a:gd name="connsiteY69" fmla="*/ 146304 h 2965012"/>
              <a:gd name="connsiteX70" fmla="*/ 3971802 w 6603185"/>
              <a:gd name="connsiteY70" fmla="*/ 54864 h 2965012"/>
              <a:gd name="connsiteX71" fmla="*/ 3980946 w 6603185"/>
              <a:gd name="connsiteY71" fmla="*/ 27432 h 2965012"/>
              <a:gd name="connsiteX72" fmla="*/ 3953514 w 6603185"/>
              <a:gd name="connsiteY72" fmla="*/ 9144 h 2965012"/>
              <a:gd name="connsiteX73" fmla="*/ 3825498 w 6603185"/>
              <a:gd name="connsiteY73" fmla="*/ 0 h 2965012"/>
              <a:gd name="connsiteX74" fmla="*/ 3560322 w 6603185"/>
              <a:gd name="connsiteY74" fmla="*/ 118872 h 2965012"/>
              <a:gd name="connsiteX75" fmla="*/ 3587754 w 6603185"/>
              <a:gd name="connsiteY75" fmla="*/ 155448 h 2965012"/>
              <a:gd name="connsiteX76" fmla="*/ 3596898 w 6603185"/>
              <a:gd name="connsiteY76" fmla="*/ 246888 h 2965012"/>
              <a:gd name="connsiteX77" fmla="*/ 3441450 w 6603185"/>
              <a:gd name="connsiteY77" fmla="*/ 438912 h 2965012"/>
              <a:gd name="connsiteX78" fmla="*/ 3414018 w 6603185"/>
              <a:gd name="connsiteY78"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557786 w 6603185"/>
              <a:gd name="connsiteY24" fmla="*/ 2176272 h 2965012"/>
              <a:gd name="connsiteX25" fmla="*/ 1539498 w 6603185"/>
              <a:gd name="connsiteY25" fmla="*/ 2103120 h 2965012"/>
              <a:gd name="connsiteX26" fmla="*/ 1576074 w 6603185"/>
              <a:gd name="connsiteY26" fmla="*/ 2066544 h 2965012"/>
              <a:gd name="connsiteX27" fmla="*/ 1667514 w 6603185"/>
              <a:gd name="connsiteY27" fmla="*/ 1901952 h 2965012"/>
              <a:gd name="connsiteX28" fmla="*/ 1731522 w 6603185"/>
              <a:gd name="connsiteY28" fmla="*/ 1801368 h 2965012"/>
              <a:gd name="connsiteX29" fmla="*/ 1813818 w 6603185"/>
              <a:gd name="connsiteY29" fmla="*/ 1837944 h 2965012"/>
              <a:gd name="connsiteX30" fmla="*/ 1859538 w 6603185"/>
              <a:gd name="connsiteY30" fmla="*/ 2020824 h 2965012"/>
              <a:gd name="connsiteX31" fmla="*/ 1987554 w 6603185"/>
              <a:gd name="connsiteY31" fmla="*/ 1929384 h 2965012"/>
              <a:gd name="connsiteX32" fmla="*/ 2033274 w 6603185"/>
              <a:gd name="connsiteY32" fmla="*/ 1911096 h 2965012"/>
              <a:gd name="connsiteX33" fmla="*/ 2069850 w 6603185"/>
              <a:gd name="connsiteY33" fmla="*/ 2011680 h 2965012"/>
              <a:gd name="connsiteX34" fmla="*/ 2097282 w 6603185"/>
              <a:gd name="connsiteY34" fmla="*/ 2020824 h 2965012"/>
              <a:gd name="connsiteX35" fmla="*/ 2261874 w 6603185"/>
              <a:gd name="connsiteY35" fmla="*/ 1956816 h 2965012"/>
              <a:gd name="connsiteX36" fmla="*/ 2316738 w 6603185"/>
              <a:gd name="connsiteY36" fmla="*/ 1938528 h 2965012"/>
              <a:gd name="connsiteX37" fmla="*/ 2435610 w 6603185"/>
              <a:gd name="connsiteY37" fmla="*/ 1920240 h 2965012"/>
              <a:gd name="connsiteX38" fmla="*/ 2709930 w 6603185"/>
              <a:gd name="connsiteY38" fmla="*/ 2002536 h 2965012"/>
              <a:gd name="connsiteX39" fmla="*/ 2993394 w 6603185"/>
              <a:gd name="connsiteY39" fmla="*/ 2292096 h 2965012"/>
              <a:gd name="connsiteX40" fmla="*/ 3295146 w 6603185"/>
              <a:gd name="connsiteY40" fmla="*/ 2432304 h 2965012"/>
              <a:gd name="connsiteX41" fmla="*/ 3359154 w 6603185"/>
              <a:gd name="connsiteY41" fmla="*/ 2551176 h 2965012"/>
              <a:gd name="connsiteX42" fmla="*/ 3816354 w 6603185"/>
              <a:gd name="connsiteY42" fmla="*/ 2834640 h 2965012"/>
              <a:gd name="connsiteX43" fmla="*/ 3944370 w 6603185"/>
              <a:gd name="connsiteY43" fmla="*/ 2898648 h 2965012"/>
              <a:gd name="connsiteX44" fmla="*/ 4520442 w 6603185"/>
              <a:gd name="connsiteY44" fmla="*/ 2926080 h 2965012"/>
              <a:gd name="connsiteX45" fmla="*/ 4822194 w 6603185"/>
              <a:gd name="connsiteY45" fmla="*/ 2962656 h 2965012"/>
              <a:gd name="connsiteX46" fmla="*/ 5425698 w 6603185"/>
              <a:gd name="connsiteY46" fmla="*/ 2880360 h 2965012"/>
              <a:gd name="connsiteX47" fmla="*/ 6093210 w 6603185"/>
              <a:gd name="connsiteY47" fmla="*/ 2907792 h 2965012"/>
              <a:gd name="connsiteX48" fmla="*/ 6239514 w 6603185"/>
              <a:gd name="connsiteY48" fmla="*/ 2889504 h 2965012"/>
              <a:gd name="connsiteX49" fmla="*/ 6577842 w 6603185"/>
              <a:gd name="connsiteY49" fmla="*/ 2450592 h 2965012"/>
              <a:gd name="connsiteX50" fmla="*/ 6568698 w 6603185"/>
              <a:gd name="connsiteY50" fmla="*/ 2121408 h 2965012"/>
              <a:gd name="connsiteX51" fmla="*/ 6440682 w 6603185"/>
              <a:gd name="connsiteY51" fmla="*/ 1984248 h 2965012"/>
              <a:gd name="connsiteX52" fmla="*/ 6385818 w 6603185"/>
              <a:gd name="connsiteY52" fmla="*/ 1938528 h 2965012"/>
              <a:gd name="connsiteX53" fmla="*/ 5937762 w 6603185"/>
              <a:gd name="connsiteY53" fmla="*/ 1847088 h 2965012"/>
              <a:gd name="connsiteX54" fmla="*/ 5672586 w 6603185"/>
              <a:gd name="connsiteY54" fmla="*/ 1901952 h 2965012"/>
              <a:gd name="connsiteX55" fmla="*/ 5233674 w 6603185"/>
              <a:gd name="connsiteY55" fmla="*/ 1810512 h 2965012"/>
              <a:gd name="connsiteX56" fmla="*/ 4596642 w 6603185"/>
              <a:gd name="connsiteY56" fmla="*/ 1517904 h 2965012"/>
              <a:gd name="connsiteX57" fmla="*/ 3926082 w 6603185"/>
              <a:gd name="connsiteY57" fmla="*/ 1417320 h 2965012"/>
              <a:gd name="connsiteX58" fmla="*/ 3862074 w 6603185"/>
              <a:gd name="connsiteY58" fmla="*/ 1280160 h 2965012"/>
              <a:gd name="connsiteX59" fmla="*/ 3962658 w 6603185"/>
              <a:gd name="connsiteY59" fmla="*/ 1097280 h 2965012"/>
              <a:gd name="connsiteX60" fmla="*/ 3990090 w 6603185"/>
              <a:gd name="connsiteY60" fmla="*/ 923544 h 2965012"/>
              <a:gd name="connsiteX61" fmla="*/ 3916938 w 6603185"/>
              <a:gd name="connsiteY61" fmla="*/ 832104 h 2965012"/>
              <a:gd name="connsiteX62" fmla="*/ 3779778 w 6603185"/>
              <a:gd name="connsiteY62" fmla="*/ 758952 h 2965012"/>
              <a:gd name="connsiteX63" fmla="*/ 3560322 w 6603185"/>
              <a:gd name="connsiteY63" fmla="*/ 649224 h 2965012"/>
              <a:gd name="connsiteX64" fmla="*/ 3468882 w 6603185"/>
              <a:gd name="connsiteY64" fmla="*/ 493776 h 2965012"/>
              <a:gd name="connsiteX65" fmla="*/ 3496314 w 6603185"/>
              <a:gd name="connsiteY65" fmla="*/ 475488 h 2965012"/>
              <a:gd name="connsiteX66" fmla="*/ 3578610 w 6603185"/>
              <a:gd name="connsiteY66" fmla="*/ 320040 h 2965012"/>
              <a:gd name="connsiteX67" fmla="*/ 3743202 w 6603185"/>
              <a:gd name="connsiteY67" fmla="*/ 155448 h 2965012"/>
              <a:gd name="connsiteX68" fmla="*/ 3779778 w 6603185"/>
              <a:gd name="connsiteY68" fmla="*/ 146304 h 2965012"/>
              <a:gd name="connsiteX69" fmla="*/ 3971802 w 6603185"/>
              <a:gd name="connsiteY69" fmla="*/ 54864 h 2965012"/>
              <a:gd name="connsiteX70" fmla="*/ 3980946 w 6603185"/>
              <a:gd name="connsiteY70" fmla="*/ 27432 h 2965012"/>
              <a:gd name="connsiteX71" fmla="*/ 3953514 w 6603185"/>
              <a:gd name="connsiteY71" fmla="*/ 9144 h 2965012"/>
              <a:gd name="connsiteX72" fmla="*/ 3825498 w 6603185"/>
              <a:gd name="connsiteY72" fmla="*/ 0 h 2965012"/>
              <a:gd name="connsiteX73" fmla="*/ 3560322 w 6603185"/>
              <a:gd name="connsiteY73" fmla="*/ 118872 h 2965012"/>
              <a:gd name="connsiteX74" fmla="*/ 3587754 w 6603185"/>
              <a:gd name="connsiteY74" fmla="*/ 155448 h 2965012"/>
              <a:gd name="connsiteX75" fmla="*/ 3596898 w 6603185"/>
              <a:gd name="connsiteY75" fmla="*/ 246888 h 2965012"/>
              <a:gd name="connsiteX76" fmla="*/ 3441450 w 6603185"/>
              <a:gd name="connsiteY76" fmla="*/ 438912 h 2965012"/>
              <a:gd name="connsiteX77" fmla="*/ 3414018 w 6603185"/>
              <a:gd name="connsiteY77"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9146 w 6603185"/>
              <a:gd name="connsiteY22" fmla="*/ 20665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13818 w 6603185"/>
              <a:gd name="connsiteY27" fmla="*/ 1837944 h 2965012"/>
              <a:gd name="connsiteX28" fmla="*/ 1859538 w 6603185"/>
              <a:gd name="connsiteY28" fmla="*/ 2020824 h 2965012"/>
              <a:gd name="connsiteX29" fmla="*/ 1987554 w 6603185"/>
              <a:gd name="connsiteY29" fmla="*/ 1929384 h 2965012"/>
              <a:gd name="connsiteX30" fmla="*/ 2033274 w 6603185"/>
              <a:gd name="connsiteY30" fmla="*/ 1911096 h 2965012"/>
              <a:gd name="connsiteX31" fmla="*/ 2069850 w 6603185"/>
              <a:gd name="connsiteY31" fmla="*/ 2011680 h 2965012"/>
              <a:gd name="connsiteX32" fmla="*/ 2097282 w 6603185"/>
              <a:gd name="connsiteY32" fmla="*/ 2020824 h 2965012"/>
              <a:gd name="connsiteX33" fmla="*/ 2261874 w 6603185"/>
              <a:gd name="connsiteY33" fmla="*/ 1956816 h 2965012"/>
              <a:gd name="connsiteX34" fmla="*/ 2316738 w 6603185"/>
              <a:gd name="connsiteY34" fmla="*/ 1938528 h 2965012"/>
              <a:gd name="connsiteX35" fmla="*/ 2435610 w 6603185"/>
              <a:gd name="connsiteY35" fmla="*/ 1920240 h 2965012"/>
              <a:gd name="connsiteX36" fmla="*/ 2709930 w 6603185"/>
              <a:gd name="connsiteY36" fmla="*/ 2002536 h 2965012"/>
              <a:gd name="connsiteX37" fmla="*/ 2993394 w 6603185"/>
              <a:gd name="connsiteY37" fmla="*/ 2292096 h 2965012"/>
              <a:gd name="connsiteX38" fmla="*/ 3295146 w 6603185"/>
              <a:gd name="connsiteY38" fmla="*/ 2432304 h 2965012"/>
              <a:gd name="connsiteX39" fmla="*/ 3359154 w 6603185"/>
              <a:gd name="connsiteY39" fmla="*/ 2551176 h 2965012"/>
              <a:gd name="connsiteX40" fmla="*/ 3816354 w 6603185"/>
              <a:gd name="connsiteY40" fmla="*/ 2834640 h 2965012"/>
              <a:gd name="connsiteX41" fmla="*/ 3944370 w 6603185"/>
              <a:gd name="connsiteY41" fmla="*/ 2898648 h 2965012"/>
              <a:gd name="connsiteX42" fmla="*/ 4520442 w 6603185"/>
              <a:gd name="connsiteY42" fmla="*/ 2926080 h 2965012"/>
              <a:gd name="connsiteX43" fmla="*/ 4822194 w 6603185"/>
              <a:gd name="connsiteY43" fmla="*/ 2962656 h 2965012"/>
              <a:gd name="connsiteX44" fmla="*/ 5425698 w 6603185"/>
              <a:gd name="connsiteY44" fmla="*/ 2880360 h 2965012"/>
              <a:gd name="connsiteX45" fmla="*/ 6093210 w 6603185"/>
              <a:gd name="connsiteY45" fmla="*/ 2907792 h 2965012"/>
              <a:gd name="connsiteX46" fmla="*/ 6239514 w 6603185"/>
              <a:gd name="connsiteY46" fmla="*/ 2889504 h 2965012"/>
              <a:gd name="connsiteX47" fmla="*/ 6577842 w 6603185"/>
              <a:gd name="connsiteY47" fmla="*/ 2450592 h 2965012"/>
              <a:gd name="connsiteX48" fmla="*/ 6568698 w 6603185"/>
              <a:gd name="connsiteY48" fmla="*/ 2121408 h 2965012"/>
              <a:gd name="connsiteX49" fmla="*/ 6440682 w 6603185"/>
              <a:gd name="connsiteY49" fmla="*/ 1984248 h 2965012"/>
              <a:gd name="connsiteX50" fmla="*/ 6385818 w 6603185"/>
              <a:gd name="connsiteY50" fmla="*/ 1938528 h 2965012"/>
              <a:gd name="connsiteX51" fmla="*/ 5937762 w 6603185"/>
              <a:gd name="connsiteY51" fmla="*/ 1847088 h 2965012"/>
              <a:gd name="connsiteX52" fmla="*/ 5672586 w 6603185"/>
              <a:gd name="connsiteY52" fmla="*/ 1901952 h 2965012"/>
              <a:gd name="connsiteX53" fmla="*/ 5233674 w 6603185"/>
              <a:gd name="connsiteY53" fmla="*/ 1810512 h 2965012"/>
              <a:gd name="connsiteX54" fmla="*/ 4596642 w 6603185"/>
              <a:gd name="connsiteY54" fmla="*/ 1517904 h 2965012"/>
              <a:gd name="connsiteX55" fmla="*/ 3926082 w 6603185"/>
              <a:gd name="connsiteY55" fmla="*/ 1417320 h 2965012"/>
              <a:gd name="connsiteX56" fmla="*/ 3862074 w 6603185"/>
              <a:gd name="connsiteY56" fmla="*/ 1280160 h 2965012"/>
              <a:gd name="connsiteX57" fmla="*/ 3962658 w 6603185"/>
              <a:gd name="connsiteY57" fmla="*/ 1097280 h 2965012"/>
              <a:gd name="connsiteX58" fmla="*/ 3990090 w 6603185"/>
              <a:gd name="connsiteY58" fmla="*/ 923544 h 2965012"/>
              <a:gd name="connsiteX59" fmla="*/ 3916938 w 6603185"/>
              <a:gd name="connsiteY59" fmla="*/ 832104 h 2965012"/>
              <a:gd name="connsiteX60" fmla="*/ 3779778 w 6603185"/>
              <a:gd name="connsiteY60" fmla="*/ 758952 h 2965012"/>
              <a:gd name="connsiteX61" fmla="*/ 3560322 w 6603185"/>
              <a:gd name="connsiteY61" fmla="*/ 649224 h 2965012"/>
              <a:gd name="connsiteX62" fmla="*/ 3468882 w 6603185"/>
              <a:gd name="connsiteY62" fmla="*/ 493776 h 2965012"/>
              <a:gd name="connsiteX63" fmla="*/ 3496314 w 6603185"/>
              <a:gd name="connsiteY63" fmla="*/ 475488 h 2965012"/>
              <a:gd name="connsiteX64" fmla="*/ 3578610 w 6603185"/>
              <a:gd name="connsiteY64" fmla="*/ 320040 h 2965012"/>
              <a:gd name="connsiteX65" fmla="*/ 3743202 w 6603185"/>
              <a:gd name="connsiteY65" fmla="*/ 155448 h 2965012"/>
              <a:gd name="connsiteX66" fmla="*/ 3779778 w 6603185"/>
              <a:gd name="connsiteY66" fmla="*/ 146304 h 2965012"/>
              <a:gd name="connsiteX67" fmla="*/ 3971802 w 6603185"/>
              <a:gd name="connsiteY67" fmla="*/ 54864 h 2965012"/>
              <a:gd name="connsiteX68" fmla="*/ 3980946 w 6603185"/>
              <a:gd name="connsiteY68" fmla="*/ 27432 h 2965012"/>
              <a:gd name="connsiteX69" fmla="*/ 3953514 w 6603185"/>
              <a:gd name="connsiteY69" fmla="*/ 9144 h 2965012"/>
              <a:gd name="connsiteX70" fmla="*/ 3825498 w 6603185"/>
              <a:gd name="connsiteY70" fmla="*/ 0 h 2965012"/>
              <a:gd name="connsiteX71" fmla="*/ 3560322 w 6603185"/>
              <a:gd name="connsiteY71" fmla="*/ 118872 h 2965012"/>
              <a:gd name="connsiteX72" fmla="*/ 3587754 w 6603185"/>
              <a:gd name="connsiteY72" fmla="*/ 155448 h 2965012"/>
              <a:gd name="connsiteX73" fmla="*/ 3596898 w 6603185"/>
              <a:gd name="connsiteY73" fmla="*/ 246888 h 2965012"/>
              <a:gd name="connsiteX74" fmla="*/ 3441450 w 6603185"/>
              <a:gd name="connsiteY74" fmla="*/ 438912 h 2965012"/>
              <a:gd name="connsiteX75" fmla="*/ 3414018 w 6603185"/>
              <a:gd name="connsiteY75"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316738 w 6603185"/>
              <a:gd name="connsiteY33" fmla="*/ 1938528 h 2965012"/>
              <a:gd name="connsiteX34" fmla="*/ 2435610 w 6603185"/>
              <a:gd name="connsiteY34" fmla="*/ 1920240 h 2965012"/>
              <a:gd name="connsiteX35" fmla="*/ 2709930 w 6603185"/>
              <a:gd name="connsiteY35" fmla="*/ 2002536 h 2965012"/>
              <a:gd name="connsiteX36" fmla="*/ 2993394 w 6603185"/>
              <a:gd name="connsiteY36" fmla="*/ 2292096 h 2965012"/>
              <a:gd name="connsiteX37" fmla="*/ 3295146 w 6603185"/>
              <a:gd name="connsiteY37" fmla="*/ 2432304 h 2965012"/>
              <a:gd name="connsiteX38" fmla="*/ 3359154 w 6603185"/>
              <a:gd name="connsiteY38" fmla="*/ 2551176 h 2965012"/>
              <a:gd name="connsiteX39" fmla="*/ 3816354 w 6603185"/>
              <a:gd name="connsiteY39" fmla="*/ 2834640 h 2965012"/>
              <a:gd name="connsiteX40" fmla="*/ 3944370 w 6603185"/>
              <a:gd name="connsiteY40" fmla="*/ 2898648 h 2965012"/>
              <a:gd name="connsiteX41" fmla="*/ 4520442 w 6603185"/>
              <a:gd name="connsiteY41" fmla="*/ 2926080 h 2965012"/>
              <a:gd name="connsiteX42" fmla="*/ 4822194 w 6603185"/>
              <a:gd name="connsiteY42" fmla="*/ 2962656 h 2965012"/>
              <a:gd name="connsiteX43" fmla="*/ 5425698 w 6603185"/>
              <a:gd name="connsiteY43" fmla="*/ 2880360 h 2965012"/>
              <a:gd name="connsiteX44" fmla="*/ 6093210 w 6603185"/>
              <a:gd name="connsiteY44" fmla="*/ 2907792 h 2965012"/>
              <a:gd name="connsiteX45" fmla="*/ 6239514 w 6603185"/>
              <a:gd name="connsiteY45" fmla="*/ 2889504 h 2965012"/>
              <a:gd name="connsiteX46" fmla="*/ 6577842 w 6603185"/>
              <a:gd name="connsiteY46" fmla="*/ 2450592 h 2965012"/>
              <a:gd name="connsiteX47" fmla="*/ 6568698 w 6603185"/>
              <a:gd name="connsiteY47" fmla="*/ 2121408 h 2965012"/>
              <a:gd name="connsiteX48" fmla="*/ 6440682 w 6603185"/>
              <a:gd name="connsiteY48" fmla="*/ 1984248 h 2965012"/>
              <a:gd name="connsiteX49" fmla="*/ 6385818 w 6603185"/>
              <a:gd name="connsiteY49" fmla="*/ 1938528 h 2965012"/>
              <a:gd name="connsiteX50" fmla="*/ 5937762 w 6603185"/>
              <a:gd name="connsiteY50" fmla="*/ 1847088 h 2965012"/>
              <a:gd name="connsiteX51" fmla="*/ 5672586 w 6603185"/>
              <a:gd name="connsiteY51" fmla="*/ 1901952 h 2965012"/>
              <a:gd name="connsiteX52" fmla="*/ 5233674 w 6603185"/>
              <a:gd name="connsiteY52" fmla="*/ 1810512 h 2965012"/>
              <a:gd name="connsiteX53" fmla="*/ 4596642 w 6603185"/>
              <a:gd name="connsiteY53" fmla="*/ 1517904 h 2965012"/>
              <a:gd name="connsiteX54" fmla="*/ 3926082 w 6603185"/>
              <a:gd name="connsiteY54" fmla="*/ 1417320 h 2965012"/>
              <a:gd name="connsiteX55" fmla="*/ 3862074 w 6603185"/>
              <a:gd name="connsiteY55" fmla="*/ 1280160 h 2965012"/>
              <a:gd name="connsiteX56" fmla="*/ 3962658 w 6603185"/>
              <a:gd name="connsiteY56" fmla="*/ 1097280 h 2965012"/>
              <a:gd name="connsiteX57" fmla="*/ 3990090 w 6603185"/>
              <a:gd name="connsiteY57" fmla="*/ 923544 h 2965012"/>
              <a:gd name="connsiteX58" fmla="*/ 3916938 w 6603185"/>
              <a:gd name="connsiteY58" fmla="*/ 832104 h 2965012"/>
              <a:gd name="connsiteX59" fmla="*/ 3779778 w 6603185"/>
              <a:gd name="connsiteY59" fmla="*/ 758952 h 2965012"/>
              <a:gd name="connsiteX60" fmla="*/ 3560322 w 6603185"/>
              <a:gd name="connsiteY60" fmla="*/ 649224 h 2965012"/>
              <a:gd name="connsiteX61" fmla="*/ 3468882 w 6603185"/>
              <a:gd name="connsiteY61" fmla="*/ 493776 h 2965012"/>
              <a:gd name="connsiteX62" fmla="*/ 3496314 w 6603185"/>
              <a:gd name="connsiteY62" fmla="*/ 475488 h 2965012"/>
              <a:gd name="connsiteX63" fmla="*/ 3578610 w 6603185"/>
              <a:gd name="connsiteY63" fmla="*/ 320040 h 2965012"/>
              <a:gd name="connsiteX64" fmla="*/ 3743202 w 6603185"/>
              <a:gd name="connsiteY64" fmla="*/ 155448 h 2965012"/>
              <a:gd name="connsiteX65" fmla="*/ 3779778 w 6603185"/>
              <a:gd name="connsiteY65" fmla="*/ 146304 h 2965012"/>
              <a:gd name="connsiteX66" fmla="*/ 3971802 w 6603185"/>
              <a:gd name="connsiteY66" fmla="*/ 54864 h 2965012"/>
              <a:gd name="connsiteX67" fmla="*/ 3980946 w 6603185"/>
              <a:gd name="connsiteY67" fmla="*/ 27432 h 2965012"/>
              <a:gd name="connsiteX68" fmla="*/ 3953514 w 6603185"/>
              <a:gd name="connsiteY68" fmla="*/ 9144 h 2965012"/>
              <a:gd name="connsiteX69" fmla="*/ 3825498 w 6603185"/>
              <a:gd name="connsiteY69" fmla="*/ 0 h 2965012"/>
              <a:gd name="connsiteX70" fmla="*/ 3560322 w 6603185"/>
              <a:gd name="connsiteY70" fmla="*/ 118872 h 2965012"/>
              <a:gd name="connsiteX71" fmla="*/ 3587754 w 6603185"/>
              <a:gd name="connsiteY71" fmla="*/ 155448 h 2965012"/>
              <a:gd name="connsiteX72" fmla="*/ 3596898 w 6603185"/>
              <a:gd name="connsiteY72" fmla="*/ 246888 h 2965012"/>
              <a:gd name="connsiteX73" fmla="*/ 3441450 w 6603185"/>
              <a:gd name="connsiteY73" fmla="*/ 438912 h 2965012"/>
              <a:gd name="connsiteX74" fmla="*/ 3414018 w 6603185"/>
              <a:gd name="connsiteY74"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709930 w 6603185"/>
              <a:gd name="connsiteY33" fmla="*/ 20025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633730 w 6603185"/>
              <a:gd name="connsiteY33" fmla="*/ 20787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295146 w 6603185"/>
              <a:gd name="connsiteY34" fmla="*/ 2432304 h 2965012"/>
              <a:gd name="connsiteX35" fmla="*/ 3359154 w 6603185"/>
              <a:gd name="connsiteY35" fmla="*/ 2551176 h 2965012"/>
              <a:gd name="connsiteX36" fmla="*/ 3816354 w 6603185"/>
              <a:gd name="connsiteY36" fmla="*/ 2834640 h 2965012"/>
              <a:gd name="connsiteX37" fmla="*/ 3944370 w 6603185"/>
              <a:gd name="connsiteY37" fmla="*/ 2898648 h 2965012"/>
              <a:gd name="connsiteX38" fmla="*/ 4520442 w 6603185"/>
              <a:gd name="connsiteY38" fmla="*/ 2926080 h 2965012"/>
              <a:gd name="connsiteX39" fmla="*/ 4822194 w 6603185"/>
              <a:gd name="connsiteY39" fmla="*/ 2962656 h 2965012"/>
              <a:gd name="connsiteX40" fmla="*/ 5425698 w 6603185"/>
              <a:gd name="connsiteY40" fmla="*/ 2880360 h 2965012"/>
              <a:gd name="connsiteX41" fmla="*/ 6093210 w 6603185"/>
              <a:gd name="connsiteY41" fmla="*/ 2907792 h 2965012"/>
              <a:gd name="connsiteX42" fmla="*/ 6239514 w 6603185"/>
              <a:gd name="connsiteY42" fmla="*/ 2889504 h 2965012"/>
              <a:gd name="connsiteX43" fmla="*/ 6577842 w 6603185"/>
              <a:gd name="connsiteY43" fmla="*/ 2450592 h 2965012"/>
              <a:gd name="connsiteX44" fmla="*/ 6568698 w 6603185"/>
              <a:gd name="connsiteY44" fmla="*/ 2121408 h 2965012"/>
              <a:gd name="connsiteX45" fmla="*/ 6440682 w 6603185"/>
              <a:gd name="connsiteY45" fmla="*/ 1984248 h 2965012"/>
              <a:gd name="connsiteX46" fmla="*/ 6385818 w 6603185"/>
              <a:gd name="connsiteY46" fmla="*/ 1938528 h 2965012"/>
              <a:gd name="connsiteX47" fmla="*/ 5937762 w 6603185"/>
              <a:gd name="connsiteY47" fmla="*/ 1847088 h 2965012"/>
              <a:gd name="connsiteX48" fmla="*/ 5672586 w 6603185"/>
              <a:gd name="connsiteY48" fmla="*/ 1901952 h 2965012"/>
              <a:gd name="connsiteX49" fmla="*/ 5233674 w 6603185"/>
              <a:gd name="connsiteY49" fmla="*/ 1810512 h 2965012"/>
              <a:gd name="connsiteX50" fmla="*/ 4596642 w 6603185"/>
              <a:gd name="connsiteY50" fmla="*/ 1517904 h 2965012"/>
              <a:gd name="connsiteX51" fmla="*/ 3926082 w 6603185"/>
              <a:gd name="connsiteY51" fmla="*/ 1417320 h 2965012"/>
              <a:gd name="connsiteX52" fmla="*/ 3862074 w 6603185"/>
              <a:gd name="connsiteY52" fmla="*/ 1280160 h 2965012"/>
              <a:gd name="connsiteX53" fmla="*/ 3962658 w 6603185"/>
              <a:gd name="connsiteY53" fmla="*/ 1097280 h 2965012"/>
              <a:gd name="connsiteX54" fmla="*/ 3990090 w 6603185"/>
              <a:gd name="connsiteY54" fmla="*/ 923544 h 2965012"/>
              <a:gd name="connsiteX55" fmla="*/ 3916938 w 6603185"/>
              <a:gd name="connsiteY55" fmla="*/ 832104 h 2965012"/>
              <a:gd name="connsiteX56" fmla="*/ 3779778 w 6603185"/>
              <a:gd name="connsiteY56" fmla="*/ 758952 h 2965012"/>
              <a:gd name="connsiteX57" fmla="*/ 3560322 w 6603185"/>
              <a:gd name="connsiteY57" fmla="*/ 649224 h 2965012"/>
              <a:gd name="connsiteX58" fmla="*/ 3468882 w 6603185"/>
              <a:gd name="connsiteY58" fmla="*/ 493776 h 2965012"/>
              <a:gd name="connsiteX59" fmla="*/ 3496314 w 6603185"/>
              <a:gd name="connsiteY59" fmla="*/ 475488 h 2965012"/>
              <a:gd name="connsiteX60" fmla="*/ 3578610 w 6603185"/>
              <a:gd name="connsiteY60" fmla="*/ 320040 h 2965012"/>
              <a:gd name="connsiteX61" fmla="*/ 3743202 w 6603185"/>
              <a:gd name="connsiteY61" fmla="*/ 155448 h 2965012"/>
              <a:gd name="connsiteX62" fmla="*/ 3779778 w 6603185"/>
              <a:gd name="connsiteY62" fmla="*/ 146304 h 2965012"/>
              <a:gd name="connsiteX63" fmla="*/ 3971802 w 6603185"/>
              <a:gd name="connsiteY63" fmla="*/ 54864 h 2965012"/>
              <a:gd name="connsiteX64" fmla="*/ 3980946 w 6603185"/>
              <a:gd name="connsiteY64" fmla="*/ 27432 h 2965012"/>
              <a:gd name="connsiteX65" fmla="*/ 3953514 w 6603185"/>
              <a:gd name="connsiteY65" fmla="*/ 9144 h 2965012"/>
              <a:gd name="connsiteX66" fmla="*/ 3825498 w 6603185"/>
              <a:gd name="connsiteY66" fmla="*/ 0 h 2965012"/>
              <a:gd name="connsiteX67" fmla="*/ 3560322 w 6603185"/>
              <a:gd name="connsiteY67" fmla="*/ 118872 h 2965012"/>
              <a:gd name="connsiteX68" fmla="*/ 3587754 w 6603185"/>
              <a:gd name="connsiteY68" fmla="*/ 155448 h 2965012"/>
              <a:gd name="connsiteX69" fmla="*/ 3596898 w 6603185"/>
              <a:gd name="connsiteY69" fmla="*/ 246888 h 2965012"/>
              <a:gd name="connsiteX70" fmla="*/ 3441450 w 6603185"/>
              <a:gd name="connsiteY70" fmla="*/ 438912 h 2965012"/>
              <a:gd name="connsiteX71" fmla="*/ 3414018 w 6603185"/>
              <a:gd name="connsiteY7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359154 w 6603185"/>
              <a:gd name="connsiteY34" fmla="*/ 2551176 h 2965012"/>
              <a:gd name="connsiteX35" fmla="*/ 3816354 w 6603185"/>
              <a:gd name="connsiteY35" fmla="*/ 2834640 h 2965012"/>
              <a:gd name="connsiteX36" fmla="*/ 3944370 w 6603185"/>
              <a:gd name="connsiteY36" fmla="*/ 2898648 h 2965012"/>
              <a:gd name="connsiteX37" fmla="*/ 4520442 w 6603185"/>
              <a:gd name="connsiteY37" fmla="*/ 2926080 h 2965012"/>
              <a:gd name="connsiteX38" fmla="*/ 4822194 w 6603185"/>
              <a:gd name="connsiteY38" fmla="*/ 2962656 h 2965012"/>
              <a:gd name="connsiteX39" fmla="*/ 5425698 w 6603185"/>
              <a:gd name="connsiteY39" fmla="*/ 2880360 h 2965012"/>
              <a:gd name="connsiteX40" fmla="*/ 6093210 w 6603185"/>
              <a:gd name="connsiteY40" fmla="*/ 2907792 h 2965012"/>
              <a:gd name="connsiteX41" fmla="*/ 6239514 w 6603185"/>
              <a:gd name="connsiteY41" fmla="*/ 2889504 h 2965012"/>
              <a:gd name="connsiteX42" fmla="*/ 6577842 w 6603185"/>
              <a:gd name="connsiteY42" fmla="*/ 2450592 h 2965012"/>
              <a:gd name="connsiteX43" fmla="*/ 6568698 w 6603185"/>
              <a:gd name="connsiteY43" fmla="*/ 2121408 h 2965012"/>
              <a:gd name="connsiteX44" fmla="*/ 6440682 w 6603185"/>
              <a:gd name="connsiteY44" fmla="*/ 1984248 h 2965012"/>
              <a:gd name="connsiteX45" fmla="*/ 6385818 w 6603185"/>
              <a:gd name="connsiteY45" fmla="*/ 1938528 h 2965012"/>
              <a:gd name="connsiteX46" fmla="*/ 5937762 w 6603185"/>
              <a:gd name="connsiteY46" fmla="*/ 1847088 h 2965012"/>
              <a:gd name="connsiteX47" fmla="*/ 5672586 w 6603185"/>
              <a:gd name="connsiteY47" fmla="*/ 1901952 h 2965012"/>
              <a:gd name="connsiteX48" fmla="*/ 5233674 w 6603185"/>
              <a:gd name="connsiteY48" fmla="*/ 1810512 h 2965012"/>
              <a:gd name="connsiteX49" fmla="*/ 4596642 w 6603185"/>
              <a:gd name="connsiteY49" fmla="*/ 1517904 h 2965012"/>
              <a:gd name="connsiteX50" fmla="*/ 3926082 w 6603185"/>
              <a:gd name="connsiteY50" fmla="*/ 1417320 h 2965012"/>
              <a:gd name="connsiteX51" fmla="*/ 3862074 w 6603185"/>
              <a:gd name="connsiteY51" fmla="*/ 1280160 h 2965012"/>
              <a:gd name="connsiteX52" fmla="*/ 3962658 w 6603185"/>
              <a:gd name="connsiteY52" fmla="*/ 1097280 h 2965012"/>
              <a:gd name="connsiteX53" fmla="*/ 3990090 w 6603185"/>
              <a:gd name="connsiteY53" fmla="*/ 923544 h 2965012"/>
              <a:gd name="connsiteX54" fmla="*/ 3916938 w 6603185"/>
              <a:gd name="connsiteY54" fmla="*/ 832104 h 2965012"/>
              <a:gd name="connsiteX55" fmla="*/ 3779778 w 6603185"/>
              <a:gd name="connsiteY55" fmla="*/ 758952 h 2965012"/>
              <a:gd name="connsiteX56" fmla="*/ 3560322 w 6603185"/>
              <a:gd name="connsiteY56" fmla="*/ 649224 h 2965012"/>
              <a:gd name="connsiteX57" fmla="*/ 3468882 w 6603185"/>
              <a:gd name="connsiteY57" fmla="*/ 493776 h 2965012"/>
              <a:gd name="connsiteX58" fmla="*/ 3496314 w 6603185"/>
              <a:gd name="connsiteY58" fmla="*/ 475488 h 2965012"/>
              <a:gd name="connsiteX59" fmla="*/ 3578610 w 6603185"/>
              <a:gd name="connsiteY59" fmla="*/ 320040 h 2965012"/>
              <a:gd name="connsiteX60" fmla="*/ 3743202 w 6603185"/>
              <a:gd name="connsiteY60" fmla="*/ 155448 h 2965012"/>
              <a:gd name="connsiteX61" fmla="*/ 3779778 w 6603185"/>
              <a:gd name="connsiteY61" fmla="*/ 146304 h 2965012"/>
              <a:gd name="connsiteX62" fmla="*/ 3971802 w 6603185"/>
              <a:gd name="connsiteY62" fmla="*/ 54864 h 2965012"/>
              <a:gd name="connsiteX63" fmla="*/ 3980946 w 6603185"/>
              <a:gd name="connsiteY63" fmla="*/ 27432 h 2965012"/>
              <a:gd name="connsiteX64" fmla="*/ 3953514 w 6603185"/>
              <a:gd name="connsiteY64" fmla="*/ 9144 h 2965012"/>
              <a:gd name="connsiteX65" fmla="*/ 3825498 w 6603185"/>
              <a:gd name="connsiteY65" fmla="*/ 0 h 2965012"/>
              <a:gd name="connsiteX66" fmla="*/ 3560322 w 6603185"/>
              <a:gd name="connsiteY66" fmla="*/ 118872 h 2965012"/>
              <a:gd name="connsiteX67" fmla="*/ 3587754 w 6603185"/>
              <a:gd name="connsiteY67" fmla="*/ 155448 h 2965012"/>
              <a:gd name="connsiteX68" fmla="*/ 3596898 w 6603185"/>
              <a:gd name="connsiteY68" fmla="*/ 246888 h 2965012"/>
              <a:gd name="connsiteX69" fmla="*/ 3441450 w 6603185"/>
              <a:gd name="connsiteY69" fmla="*/ 438912 h 2965012"/>
              <a:gd name="connsiteX70" fmla="*/ 3414018 w 6603185"/>
              <a:gd name="connsiteY70" fmla="*/ 466344 h 2965012"/>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5425698 w 6603185"/>
              <a:gd name="connsiteY38" fmla="*/ 288036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3926082 w 6603185"/>
              <a:gd name="connsiteY49" fmla="*/ 1417320 h 2926080"/>
              <a:gd name="connsiteX50" fmla="*/ 3862074 w 6603185"/>
              <a:gd name="connsiteY50" fmla="*/ 1280160 h 2926080"/>
              <a:gd name="connsiteX51" fmla="*/ 3962658 w 6603185"/>
              <a:gd name="connsiteY51" fmla="*/ 1097280 h 2926080"/>
              <a:gd name="connsiteX52" fmla="*/ 3990090 w 6603185"/>
              <a:gd name="connsiteY52" fmla="*/ 923544 h 2926080"/>
              <a:gd name="connsiteX53" fmla="*/ 3916938 w 6603185"/>
              <a:gd name="connsiteY53" fmla="*/ 832104 h 2926080"/>
              <a:gd name="connsiteX54" fmla="*/ 3779778 w 6603185"/>
              <a:gd name="connsiteY54" fmla="*/ 758952 h 2926080"/>
              <a:gd name="connsiteX55" fmla="*/ 3560322 w 6603185"/>
              <a:gd name="connsiteY55" fmla="*/ 649224 h 2926080"/>
              <a:gd name="connsiteX56" fmla="*/ 3468882 w 6603185"/>
              <a:gd name="connsiteY56" fmla="*/ 493776 h 2926080"/>
              <a:gd name="connsiteX57" fmla="*/ 3496314 w 6603185"/>
              <a:gd name="connsiteY57" fmla="*/ 475488 h 2926080"/>
              <a:gd name="connsiteX58" fmla="*/ 3578610 w 6603185"/>
              <a:gd name="connsiteY58" fmla="*/ 320040 h 2926080"/>
              <a:gd name="connsiteX59" fmla="*/ 3743202 w 6603185"/>
              <a:gd name="connsiteY59" fmla="*/ 155448 h 2926080"/>
              <a:gd name="connsiteX60" fmla="*/ 3779778 w 6603185"/>
              <a:gd name="connsiteY60" fmla="*/ 146304 h 2926080"/>
              <a:gd name="connsiteX61" fmla="*/ 3971802 w 6603185"/>
              <a:gd name="connsiteY61" fmla="*/ 54864 h 2926080"/>
              <a:gd name="connsiteX62" fmla="*/ 3980946 w 6603185"/>
              <a:gd name="connsiteY62" fmla="*/ 27432 h 2926080"/>
              <a:gd name="connsiteX63" fmla="*/ 3953514 w 6603185"/>
              <a:gd name="connsiteY63" fmla="*/ 9144 h 2926080"/>
              <a:gd name="connsiteX64" fmla="*/ 3825498 w 6603185"/>
              <a:gd name="connsiteY64" fmla="*/ 0 h 2926080"/>
              <a:gd name="connsiteX65" fmla="*/ 3560322 w 6603185"/>
              <a:gd name="connsiteY65" fmla="*/ 118872 h 2926080"/>
              <a:gd name="connsiteX66" fmla="*/ 3587754 w 6603185"/>
              <a:gd name="connsiteY66" fmla="*/ 155448 h 2926080"/>
              <a:gd name="connsiteX67" fmla="*/ 3596898 w 6603185"/>
              <a:gd name="connsiteY67" fmla="*/ 246888 h 2926080"/>
              <a:gd name="connsiteX68" fmla="*/ 3441450 w 6603185"/>
              <a:gd name="connsiteY68" fmla="*/ 438912 h 2926080"/>
              <a:gd name="connsiteX69" fmla="*/ 3414018 w 6603185"/>
              <a:gd name="connsiteY69"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862074 w 6603185"/>
              <a:gd name="connsiteY49" fmla="*/ 128016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27035 w 6603185"/>
              <a:gd name="connsiteY49" fmla="*/ 1412367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39498 w 6603185"/>
              <a:gd name="connsiteY25" fmla="*/ 2103120 h 2926080"/>
              <a:gd name="connsiteX26" fmla="*/ 1576074 w 6603185"/>
              <a:gd name="connsiteY26" fmla="*/ 2066544 h 2926080"/>
              <a:gd name="connsiteX27" fmla="*/ 1667514 w 6603185"/>
              <a:gd name="connsiteY27" fmla="*/ 1978152 h 2926080"/>
              <a:gd name="connsiteX28" fmla="*/ 1859538 w 6603185"/>
              <a:gd name="connsiteY28" fmla="*/ 2020824 h 2926080"/>
              <a:gd name="connsiteX29" fmla="*/ 1987554 w 6603185"/>
              <a:gd name="connsiteY29" fmla="*/ 1929384 h 2926080"/>
              <a:gd name="connsiteX30" fmla="*/ 2033274 w 6603185"/>
              <a:gd name="connsiteY30" fmla="*/ 1911096 h 2926080"/>
              <a:gd name="connsiteX31" fmla="*/ 2069850 w 6603185"/>
              <a:gd name="connsiteY31" fmla="*/ 2011680 h 2926080"/>
              <a:gd name="connsiteX32" fmla="*/ 2097282 w 6603185"/>
              <a:gd name="connsiteY32" fmla="*/ 2020824 h 2926080"/>
              <a:gd name="connsiteX33" fmla="*/ 2633730 w 6603185"/>
              <a:gd name="connsiteY33" fmla="*/ 2078736 h 2926080"/>
              <a:gd name="connsiteX34" fmla="*/ 2993394 w 6603185"/>
              <a:gd name="connsiteY34" fmla="*/ 2292096 h 2926080"/>
              <a:gd name="connsiteX35" fmla="*/ 3359154 w 6603185"/>
              <a:gd name="connsiteY35" fmla="*/ 2551176 h 2926080"/>
              <a:gd name="connsiteX36" fmla="*/ 3816354 w 6603185"/>
              <a:gd name="connsiteY36" fmla="*/ 2834640 h 2926080"/>
              <a:gd name="connsiteX37" fmla="*/ 3944370 w 6603185"/>
              <a:gd name="connsiteY37" fmla="*/ 2898648 h 2926080"/>
              <a:gd name="connsiteX38" fmla="*/ 4520442 w 6603185"/>
              <a:gd name="connsiteY38" fmla="*/ 292608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4002282 w 6603185"/>
              <a:gd name="connsiteY49" fmla="*/ 141732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244098 w 6603185"/>
              <a:gd name="connsiteY17" fmla="*/ 16764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44098 w 6603185"/>
              <a:gd name="connsiteY16" fmla="*/ 1676400 h 2926080"/>
              <a:gd name="connsiteX17" fmla="*/ 597666 w 6603185"/>
              <a:gd name="connsiteY17" fmla="*/ 2093976 h 2926080"/>
              <a:gd name="connsiteX18" fmla="*/ 734826 w 6603185"/>
              <a:gd name="connsiteY18" fmla="*/ 1883664 h 2926080"/>
              <a:gd name="connsiteX19" fmla="*/ 964760 w 6603185"/>
              <a:gd name="connsiteY19" fmla="*/ 1960055 h 2926080"/>
              <a:gd name="connsiteX20" fmla="*/ 950472 w 6603185"/>
              <a:gd name="connsiteY20" fmla="*/ 2079117 h 2926080"/>
              <a:gd name="connsiteX21" fmla="*/ 1161546 w 6603185"/>
              <a:gd name="connsiteY21" fmla="*/ 2295144 h 2926080"/>
              <a:gd name="connsiteX22" fmla="*/ 1557786 w 6603185"/>
              <a:gd name="connsiteY22" fmla="*/ 2176272 h 2926080"/>
              <a:gd name="connsiteX23" fmla="*/ 1576074 w 6603185"/>
              <a:gd name="connsiteY23" fmla="*/ 2066544 h 2926080"/>
              <a:gd name="connsiteX24" fmla="*/ 1667514 w 6603185"/>
              <a:gd name="connsiteY24" fmla="*/ 1978152 h 2926080"/>
              <a:gd name="connsiteX25" fmla="*/ 1859538 w 6603185"/>
              <a:gd name="connsiteY25" fmla="*/ 2020824 h 2926080"/>
              <a:gd name="connsiteX26" fmla="*/ 1987554 w 6603185"/>
              <a:gd name="connsiteY26" fmla="*/ 1929384 h 2926080"/>
              <a:gd name="connsiteX27" fmla="*/ 2033274 w 6603185"/>
              <a:gd name="connsiteY27" fmla="*/ 1911096 h 2926080"/>
              <a:gd name="connsiteX28" fmla="*/ 2069850 w 6603185"/>
              <a:gd name="connsiteY28" fmla="*/ 2011680 h 2926080"/>
              <a:gd name="connsiteX29" fmla="*/ 2097282 w 6603185"/>
              <a:gd name="connsiteY29" fmla="*/ 2020824 h 2926080"/>
              <a:gd name="connsiteX30" fmla="*/ 2633730 w 6603185"/>
              <a:gd name="connsiteY30" fmla="*/ 2078736 h 2926080"/>
              <a:gd name="connsiteX31" fmla="*/ 2993394 w 6603185"/>
              <a:gd name="connsiteY31" fmla="*/ 2292096 h 2926080"/>
              <a:gd name="connsiteX32" fmla="*/ 3359154 w 6603185"/>
              <a:gd name="connsiteY32" fmla="*/ 2551176 h 2926080"/>
              <a:gd name="connsiteX33" fmla="*/ 3816354 w 6603185"/>
              <a:gd name="connsiteY33" fmla="*/ 2834640 h 2926080"/>
              <a:gd name="connsiteX34" fmla="*/ 3944370 w 6603185"/>
              <a:gd name="connsiteY34" fmla="*/ 2898648 h 2926080"/>
              <a:gd name="connsiteX35" fmla="*/ 4520442 w 6603185"/>
              <a:gd name="connsiteY35" fmla="*/ 2926080 h 2926080"/>
              <a:gd name="connsiteX36" fmla="*/ 6093210 w 6603185"/>
              <a:gd name="connsiteY36" fmla="*/ 2907792 h 2926080"/>
              <a:gd name="connsiteX37" fmla="*/ 6239514 w 6603185"/>
              <a:gd name="connsiteY37" fmla="*/ 2889504 h 2926080"/>
              <a:gd name="connsiteX38" fmla="*/ 6577842 w 6603185"/>
              <a:gd name="connsiteY38" fmla="*/ 2450592 h 2926080"/>
              <a:gd name="connsiteX39" fmla="*/ 6568698 w 6603185"/>
              <a:gd name="connsiteY39" fmla="*/ 2121408 h 2926080"/>
              <a:gd name="connsiteX40" fmla="*/ 6440682 w 6603185"/>
              <a:gd name="connsiteY40" fmla="*/ 1984248 h 2926080"/>
              <a:gd name="connsiteX41" fmla="*/ 6385818 w 6603185"/>
              <a:gd name="connsiteY41" fmla="*/ 1938528 h 2926080"/>
              <a:gd name="connsiteX42" fmla="*/ 5937762 w 6603185"/>
              <a:gd name="connsiteY42" fmla="*/ 1847088 h 2926080"/>
              <a:gd name="connsiteX43" fmla="*/ 5672586 w 6603185"/>
              <a:gd name="connsiteY43" fmla="*/ 1901952 h 2926080"/>
              <a:gd name="connsiteX44" fmla="*/ 5233674 w 6603185"/>
              <a:gd name="connsiteY44" fmla="*/ 1810512 h 2926080"/>
              <a:gd name="connsiteX45" fmla="*/ 4596642 w 6603185"/>
              <a:gd name="connsiteY45" fmla="*/ 1517904 h 2926080"/>
              <a:gd name="connsiteX46" fmla="*/ 4002282 w 6603185"/>
              <a:gd name="connsiteY46" fmla="*/ 1417320 h 2926080"/>
              <a:gd name="connsiteX47" fmla="*/ 3962658 w 6603185"/>
              <a:gd name="connsiteY47" fmla="*/ 1097280 h 2926080"/>
              <a:gd name="connsiteX48" fmla="*/ 3990090 w 6603185"/>
              <a:gd name="connsiteY48" fmla="*/ 923544 h 2926080"/>
              <a:gd name="connsiteX49" fmla="*/ 3916938 w 6603185"/>
              <a:gd name="connsiteY49" fmla="*/ 832104 h 2926080"/>
              <a:gd name="connsiteX50" fmla="*/ 3779778 w 6603185"/>
              <a:gd name="connsiteY50" fmla="*/ 758952 h 2926080"/>
              <a:gd name="connsiteX51" fmla="*/ 3560322 w 6603185"/>
              <a:gd name="connsiteY51" fmla="*/ 649224 h 2926080"/>
              <a:gd name="connsiteX52" fmla="*/ 3468882 w 6603185"/>
              <a:gd name="connsiteY52" fmla="*/ 493776 h 2926080"/>
              <a:gd name="connsiteX53" fmla="*/ 3496314 w 6603185"/>
              <a:gd name="connsiteY53" fmla="*/ 475488 h 2926080"/>
              <a:gd name="connsiteX54" fmla="*/ 3578610 w 6603185"/>
              <a:gd name="connsiteY54" fmla="*/ 320040 h 2926080"/>
              <a:gd name="connsiteX55" fmla="*/ 3743202 w 6603185"/>
              <a:gd name="connsiteY55" fmla="*/ 155448 h 2926080"/>
              <a:gd name="connsiteX56" fmla="*/ 3779778 w 6603185"/>
              <a:gd name="connsiteY56" fmla="*/ 146304 h 2926080"/>
              <a:gd name="connsiteX57" fmla="*/ 3971802 w 6603185"/>
              <a:gd name="connsiteY57" fmla="*/ 54864 h 2926080"/>
              <a:gd name="connsiteX58" fmla="*/ 3980946 w 6603185"/>
              <a:gd name="connsiteY58" fmla="*/ 27432 h 2926080"/>
              <a:gd name="connsiteX59" fmla="*/ 3953514 w 6603185"/>
              <a:gd name="connsiteY59" fmla="*/ 9144 h 2926080"/>
              <a:gd name="connsiteX60" fmla="*/ 3825498 w 6603185"/>
              <a:gd name="connsiteY60" fmla="*/ 0 h 2926080"/>
              <a:gd name="connsiteX61" fmla="*/ 3560322 w 6603185"/>
              <a:gd name="connsiteY61" fmla="*/ 118872 h 2926080"/>
              <a:gd name="connsiteX62" fmla="*/ 3587754 w 6603185"/>
              <a:gd name="connsiteY62" fmla="*/ 155448 h 2926080"/>
              <a:gd name="connsiteX63" fmla="*/ 3596898 w 6603185"/>
              <a:gd name="connsiteY63" fmla="*/ 246888 h 2926080"/>
              <a:gd name="connsiteX64" fmla="*/ 3441450 w 6603185"/>
              <a:gd name="connsiteY64" fmla="*/ 438912 h 2926080"/>
              <a:gd name="connsiteX65" fmla="*/ 3414018 w 6603185"/>
              <a:gd name="connsiteY65" fmla="*/ 466344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603185" h="2926080">
                <a:moveTo>
                  <a:pt x="3414018" y="466344"/>
                </a:moveTo>
                <a:cubicBezTo>
                  <a:pt x="3229464" y="497103"/>
                  <a:pt x="3200933" y="503088"/>
                  <a:pt x="2901954" y="521208"/>
                </a:cubicBezTo>
                <a:lnTo>
                  <a:pt x="2755650" y="512064"/>
                </a:lnTo>
                <a:cubicBezTo>
                  <a:pt x="2495694" y="414581"/>
                  <a:pt x="2636952" y="443280"/>
                  <a:pt x="2216154" y="493776"/>
                </a:cubicBezTo>
                <a:cubicBezTo>
                  <a:pt x="2118138" y="505538"/>
                  <a:pt x="2020857" y="522882"/>
                  <a:pt x="1923546" y="539496"/>
                </a:cubicBezTo>
                <a:cubicBezTo>
                  <a:pt x="1798578" y="560832"/>
                  <a:pt x="1674789" y="590889"/>
                  <a:pt x="1548642" y="603504"/>
                </a:cubicBezTo>
                <a:lnTo>
                  <a:pt x="1365762" y="621792"/>
                </a:lnTo>
                <a:cubicBezTo>
                  <a:pt x="1310217" y="655119"/>
                  <a:pt x="1234828" y="701398"/>
                  <a:pt x="1182882" y="722376"/>
                </a:cubicBezTo>
                <a:cubicBezTo>
                  <a:pt x="1072045" y="767137"/>
                  <a:pt x="958853" y="806259"/>
                  <a:pt x="844554" y="841248"/>
                </a:cubicBezTo>
                <a:cubicBezTo>
                  <a:pt x="809098" y="852102"/>
                  <a:pt x="771671" y="855365"/>
                  <a:pt x="734826" y="859536"/>
                </a:cubicBezTo>
                <a:cubicBezTo>
                  <a:pt x="460525" y="890589"/>
                  <a:pt x="365043" y="895733"/>
                  <a:pt x="113034" y="914400"/>
                </a:cubicBezTo>
                <a:cubicBezTo>
                  <a:pt x="70794" y="921440"/>
                  <a:pt x="18083" y="919300"/>
                  <a:pt x="3306" y="978408"/>
                </a:cubicBezTo>
                <a:cubicBezTo>
                  <a:pt x="0" y="991632"/>
                  <a:pt x="27690" y="990600"/>
                  <a:pt x="39882" y="996696"/>
                </a:cubicBezTo>
                <a:cubicBezTo>
                  <a:pt x="70362" y="1036320"/>
                  <a:pt x="97212" y="1079022"/>
                  <a:pt x="131322" y="1115568"/>
                </a:cubicBezTo>
                <a:cubicBezTo>
                  <a:pt x="140623" y="1125533"/>
                  <a:pt x="159618" y="1123028"/>
                  <a:pt x="167898" y="1133856"/>
                </a:cubicBezTo>
                <a:cubicBezTo>
                  <a:pt x="200286" y="1176210"/>
                  <a:pt x="69991" y="1225521"/>
                  <a:pt x="97794" y="1271016"/>
                </a:cubicBezTo>
                <a:cubicBezTo>
                  <a:pt x="110494" y="1361440"/>
                  <a:pt x="160786" y="1539240"/>
                  <a:pt x="244098" y="1676400"/>
                </a:cubicBezTo>
                <a:cubicBezTo>
                  <a:pt x="295914" y="1787652"/>
                  <a:pt x="541278" y="2046732"/>
                  <a:pt x="597666" y="2093976"/>
                </a:cubicBezTo>
                <a:cubicBezTo>
                  <a:pt x="637218" y="2117707"/>
                  <a:pt x="689106" y="1877568"/>
                  <a:pt x="734826" y="1883664"/>
                </a:cubicBezTo>
                <a:cubicBezTo>
                  <a:pt x="757908" y="1848644"/>
                  <a:pt x="893640" y="1891475"/>
                  <a:pt x="964760" y="1960055"/>
                </a:cubicBezTo>
                <a:cubicBezTo>
                  <a:pt x="1013401" y="1992631"/>
                  <a:pt x="917674" y="2023269"/>
                  <a:pt x="950472" y="2079117"/>
                </a:cubicBezTo>
                <a:cubicBezTo>
                  <a:pt x="983270" y="2134965"/>
                  <a:pt x="1073027" y="2278952"/>
                  <a:pt x="1161546" y="2295144"/>
                </a:cubicBezTo>
                <a:cubicBezTo>
                  <a:pt x="1254510" y="2321052"/>
                  <a:pt x="1469394" y="2170176"/>
                  <a:pt x="1557786" y="2176272"/>
                </a:cubicBezTo>
                <a:cubicBezTo>
                  <a:pt x="1626874" y="2138172"/>
                  <a:pt x="1557786" y="2099564"/>
                  <a:pt x="1576074" y="2066544"/>
                </a:cubicBezTo>
                <a:cubicBezTo>
                  <a:pt x="1609769" y="2013594"/>
                  <a:pt x="1635774" y="2032297"/>
                  <a:pt x="1667514" y="1978152"/>
                </a:cubicBezTo>
                <a:cubicBezTo>
                  <a:pt x="1714758" y="1970532"/>
                  <a:pt x="1806198" y="2016252"/>
                  <a:pt x="1859538" y="2020824"/>
                </a:cubicBezTo>
                <a:cubicBezTo>
                  <a:pt x="1905943" y="2045248"/>
                  <a:pt x="1938865" y="1948860"/>
                  <a:pt x="1987554" y="1929384"/>
                </a:cubicBezTo>
                <a:lnTo>
                  <a:pt x="2033274" y="1911096"/>
                </a:lnTo>
                <a:cubicBezTo>
                  <a:pt x="2045466" y="1944624"/>
                  <a:pt x="2051874" y="1980864"/>
                  <a:pt x="2069850" y="2011680"/>
                </a:cubicBezTo>
                <a:cubicBezTo>
                  <a:pt x="2074707" y="2020006"/>
                  <a:pt x="2088014" y="2023472"/>
                  <a:pt x="2097282" y="2020824"/>
                </a:cubicBezTo>
                <a:cubicBezTo>
                  <a:pt x="2191262" y="2032000"/>
                  <a:pt x="2484378" y="2033524"/>
                  <a:pt x="2633730" y="2078736"/>
                </a:cubicBezTo>
                <a:cubicBezTo>
                  <a:pt x="2730303" y="2119869"/>
                  <a:pt x="2900506" y="2243207"/>
                  <a:pt x="2993394" y="2292096"/>
                </a:cubicBezTo>
                <a:cubicBezTo>
                  <a:pt x="3114298" y="2370836"/>
                  <a:pt x="3221994" y="2460752"/>
                  <a:pt x="3359154" y="2551176"/>
                </a:cubicBezTo>
                <a:cubicBezTo>
                  <a:pt x="3439405" y="2631427"/>
                  <a:pt x="3743864" y="2795100"/>
                  <a:pt x="3816354" y="2834640"/>
                </a:cubicBezTo>
                <a:cubicBezTo>
                  <a:pt x="3858237" y="2857485"/>
                  <a:pt x="3897883" y="2887920"/>
                  <a:pt x="3944370" y="2898648"/>
                </a:cubicBezTo>
                <a:cubicBezTo>
                  <a:pt x="4034721" y="2919498"/>
                  <a:pt x="4481150" y="2925046"/>
                  <a:pt x="4520442" y="2926080"/>
                </a:cubicBezTo>
                <a:lnTo>
                  <a:pt x="6093210" y="2907792"/>
                </a:lnTo>
                <a:cubicBezTo>
                  <a:pt x="6142358" y="2907792"/>
                  <a:pt x="6190746" y="2895600"/>
                  <a:pt x="6239514" y="2889504"/>
                </a:cubicBezTo>
                <a:cubicBezTo>
                  <a:pt x="6292510" y="2829281"/>
                  <a:pt x="6553001" y="2555280"/>
                  <a:pt x="6577842" y="2450592"/>
                </a:cubicBezTo>
                <a:cubicBezTo>
                  <a:pt x="6603185" y="2343787"/>
                  <a:pt x="6599671" y="2226718"/>
                  <a:pt x="6568698" y="2121408"/>
                </a:cubicBezTo>
                <a:cubicBezTo>
                  <a:pt x="6551051" y="2061410"/>
                  <a:pt x="6484904" y="2028470"/>
                  <a:pt x="6440682" y="1984248"/>
                </a:cubicBezTo>
                <a:cubicBezTo>
                  <a:pt x="6423849" y="1967415"/>
                  <a:pt x="6407661" y="1947993"/>
                  <a:pt x="6385818" y="1938528"/>
                </a:cubicBezTo>
                <a:cubicBezTo>
                  <a:pt x="6176476" y="1847813"/>
                  <a:pt x="6161304" y="1864971"/>
                  <a:pt x="5937762" y="1847088"/>
                </a:cubicBezTo>
                <a:cubicBezTo>
                  <a:pt x="5849370" y="1865376"/>
                  <a:pt x="5762728" y="1906635"/>
                  <a:pt x="5672586" y="1901952"/>
                </a:cubicBezTo>
                <a:cubicBezTo>
                  <a:pt x="5523342" y="1894199"/>
                  <a:pt x="5233674" y="1810512"/>
                  <a:pt x="5233674" y="1810512"/>
                </a:cubicBezTo>
                <a:cubicBezTo>
                  <a:pt x="5054350" y="1746504"/>
                  <a:pt x="4814574" y="1583436"/>
                  <a:pt x="4596642" y="1517904"/>
                </a:cubicBezTo>
                <a:cubicBezTo>
                  <a:pt x="4547806" y="1489103"/>
                  <a:pt x="4048002" y="1450848"/>
                  <a:pt x="4002282" y="1417320"/>
                </a:cubicBezTo>
                <a:cubicBezTo>
                  <a:pt x="3896618" y="1347216"/>
                  <a:pt x="3951990" y="1179576"/>
                  <a:pt x="3962658" y="1097280"/>
                </a:cubicBezTo>
                <a:cubicBezTo>
                  <a:pt x="3971802" y="1039368"/>
                  <a:pt x="4000052" y="981321"/>
                  <a:pt x="3990090" y="923544"/>
                </a:cubicBezTo>
                <a:cubicBezTo>
                  <a:pt x="3983458" y="885078"/>
                  <a:pt x="3946112" y="858036"/>
                  <a:pt x="3916938" y="832104"/>
                </a:cubicBezTo>
                <a:cubicBezTo>
                  <a:pt x="3851739" y="774149"/>
                  <a:pt x="3839884" y="787969"/>
                  <a:pt x="3779778" y="758952"/>
                </a:cubicBezTo>
                <a:cubicBezTo>
                  <a:pt x="3706125" y="723395"/>
                  <a:pt x="3560322" y="649224"/>
                  <a:pt x="3560322" y="649224"/>
                </a:cubicBezTo>
                <a:cubicBezTo>
                  <a:pt x="3529842" y="597408"/>
                  <a:pt x="3489664" y="550185"/>
                  <a:pt x="3468882" y="493776"/>
                </a:cubicBezTo>
                <a:cubicBezTo>
                  <a:pt x="3465083" y="483464"/>
                  <a:pt x="3490446" y="484780"/>
                  <a:pt x="3496314" y="475488"/>
                </a:cubicBezTo>
                <a:cubicBezTo>
                  <a:pt x="3527622" y="425917"/>
                  <a:pt x="3538993" y="363259"/>
                  <a:pt x="3578610" y="320040"/>
                </a:cubicBezTo>
                <a:cubicBezTo>
                  <a:pt x="3610979" y="284728"/>
                  <a:pt x="3690909" y="188725"/>
                  <a:pt x="3743202" y="155448"/>
                </a:cubicBezTo>
                <a:cubicBezTo>
                  <a:pt x="3753804" y="148701"/>
                  <a:pt x="3768337" y="151504"/>
                  <a:pt x="3779778" y="146304"/>
                </a:cubicBezTo>
                <a:cubicBezTo>
                  <a:pt x="4017946" y="38046"/>
                  <a:pt x="3875971" y="86808"/>
                  <a:pt x="3971802" y="54864"/>
                </a:cubicBezTo>
                <a:cubicBezTo>
                  <a:pt x="3974850" y="45720"/>
                  <a:pt x="3984526" y="36381"/>
                  <a:pt x="3980946" y="27432"/>
                </a:cubicBezTo>
                <a:cubicBezTo>
                  <a:pt x="3976865" y="17228"/>
                  <a:pt x="3964336" y="11054"/>
                  <a:pt x="3953514" y="9144"/>
                </a:cubicBezTo>
                <a:cubicBezTo>
                  <a:pt x="3911384" y="1709"/>
                  <a:pt x="3868170" y="3048"/>
                  <a:pt x="3825498" y="0"/>
                </a:cubicBezTo>
                <a:cubicBezTo>
                  <a:pt x="3565678" y="86607"/>
                  <a:pt x="3617405" y="4707"/>
                  <a:pt x="3560322" y="118872"/>
                </a:cubicBezTo>
                <a:cubicBezTo>
                  <a:pt x="3569466" y="131064"/>
                  <a:pt x="3583567" y="140794"/>
                  <a:pt x="3587754" y="155448"/>
                </a:cubicBezTo>
                <a:cubicBezTo>
                  <a:pt x="3596169" y="184901"/>
                  <a:pt x="3607894" y="218298"/>
                  <a:pt x="3596898" y="246888"/>
                </a:cubicBezTo>
                <a:cubicBezTo>
                  <a:pt x="3554390" y="357408"/>
                  <a:pt x="3512992" y="377590"/>
                  <a:pt x="3441450" y="438912"/>
                </a:cubicBezTo>
                <a:cubicBezTo>
                  <a:pt x="3438177" y="441717"/>
                  <a:pt x="3435354" y="445008"/>
                  <a:pt x="3414018" y="466344"/>
                </a:cubicBezTo>
                <a:close/>
              </a:path>
            </a:pathLst>
          </a:custGeom>
          <a:blipFill dpi="0" rotWithShape="1">
            <a:blip r:embed="rId5" cstate="print">
              <a:alphaModFix amt="46000"/>
              <a:lum bright="-26000" contrast="16000"/>
            </a:blip>
            <a:srcRect/>
            <a:stretch>
              <a:fillRect b="-5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59156" y="3038856"/>
            <a:ext cx="2277508" cy="3419856"/>
          </a:xfrm>
          <a:custGeom>
            <a:avLst/>
            <a:gdLst>
              <a:gd name="connsiteX0" fmla="*/ 460664 w 2006000"/>
              <a:gd name="connsiteY0" fmla="*/ 3419856 h 3642965"/>
              <a:gd name="connsiteX1" fmla="*/ 122336 w 2006000"/>
              <a:gd name="connsiteY1" fmla="*/ 2752344 h 3642965"/>
              <a:gd name="connsiteX2" fmla="*/ 250352 w 2006000"/>
              <a:gd name="connsiteY2" fmla="*/ 2532888 h 3642965"/>
              <a:gd name="connsiteX3" fmla="*/ 588680 w 2006000"/>
              <a:gd name="connsiteY3" fmla="*/ 2048256 h 3642965"/>
              <a:gd name="connsiteX4" fmla="*/ 433232 w 2006000"/>
              <a:gd name="connsiteY4" fmla="*/ 1627632 h 3642965"/>
              <a:gd name="connsiteX5" fmla="*/ 442376 w 2006000"/>
              <a:gd name="connsiteY5" fmla="*/ 1426464 h 3642965"/>
              <a:gd name="connsiteX6" fmla="*/ 314360 w 2006000"/>
              <a:gd name="connsiteY6" fmla="*/ 1280160 h 3642965"/>
              <a:gd name="connsiteX7" fmla="*/ 259496 w 2006000"/>
              <a:gd name="connsiteY7" fmla="*/ 1252728 h 3642965"/>
              <a:gd name="connsiteX8" fmla="*/ 94904 w 2006000"/>
              <a:gd name="connsiteY8" fmla="*/ 1152144 h 3642965"/>
              <a:gd name="connsiteX9" fmla="*/ 3464 w 2006000"/>
              <a:gd name="connsiteY9" fmla="*/ 1005840 h 3642965"/>
              <a:gd name="connsiteX10" fmla="*/ 76616 w 2006000"/>
              <a:gd name="connsiteY10" fmla="*/ 850392 h 3642965"/>
              <a:gd name="connsiteX11" fmla="*/ 113192 w 2006000"/>
              <a:gd name="connsiteY11" fmla="*/ 804672 h 3642965"/>
              <a:gd name="connsiteX12" fmla="*/ 442376 w 2006000"/>
              <a:gd name="connsiteY12" fmla="*/ 512064 h 3642965"/>
              <a:gd name="connsiteX13" fmla="*/ 670976 w 2006000"/>
              <a:gd name="connsiteY13" fmla="*/ 438912 h 3642965"/>
              <a:gd name="connsiteX14" fmla="*/ 1018448 w 2006000"/>
              <a:gd name="connsiteY14" fmla="*/ 320040 h 3642965"/>
              <a:gd name="connsiteX15" fmla="*/ 1201328 w 2006000"/>
              <a:gd name="connsiteY15" fmla="*/ 283464 h 3642965"/>
              <a:gd name="connsiteX16" fmla="*/ 1576232 w 2006000"/>
              <a:gd name="connsiteY16" fmla="*/ 164592 h 3642965"/>
              <a:gd name="connsiteX17" fmla="*/ 1713392 w 2006000"/>
              <a:gd name="connsiteY17" fmla="*/ 100584 h 3642965"/>
              <a:gd name="connsiteX18" fmla="*/ 1749968 w 2006000"/>
              <a:gd name="connsiteY18" fmla="*/ 91440 h 3642965"/>
              <a:gd name="connsiteX19" fmla="*/ 1877984 w 2006000"/>
              <a:gd name="connsiteY19" fmla="*/ 54864 h 3642965"/>
              <a:gd name="connsiteX20" fmla="*/ 1905416 w 2006000"/>
              <a:gd name="connsiteY20" fmla="*/ 36576 h 3642965"/>
              <a:gd name="connsiteX21" fmla="*/ 1987712 w 2006000"/>
              <a:gd name="connsiteY21" fmla="*/ 9144 h 3642965"/>
              <a:gd name="connsiteX22" fmla="*/ 2006000 w 2006000"/>
              <a:gd name="connsiteY22" fmla="*/ 0 h 3642965"/>
              <a:gd name="connsiteX0" fmla="*/ 1222664 w 2006000"/>
              <a:gd name="connsiteY0" fmla="*/ 3115056 h 3642965"/>
              <a:gd name="connsiteX1" fmla="*/ 122336 w 2006000"/>
              <a:gd name="connsiteY1" fmla="*/ 2752344 h 3642965"/>
              <a:gd name="connsiteX2" fmla="*/ 250352 w 2006000"/>
              <a:gd name="connsiteY2" fmla="*/ 2532888 h 3642965"/>
              <a:gd name="connsiteX3" fmla="*/ 588680 w 2006000"/>
              <a:gd name="connsiteY3" fmla="*/ 2048256 h 3642965"/>
              <a:gd name="connsiteX4" fmla="*/ 433232 w 2006000"/>
              <a:gd name="connsiteY4" fmla="*/ 1627632 h 3642965"/>
              <a:gd name="connsiteX5" fmla="*/ 442376 w 2006000"/>
              <a:gd name="connsiteY5" fmla="*/ 1426464 h 3642965"/>
              <a:gd name="connsiteX6" fmla="*/ 314360 w 2006000"/>
              <a:gd name="connsiteY6" fmla="*/ 1280160 h 3642965"/>
              <a:gd name="connsiteX7" fmla="*/ 259496 w 2006000"/>
              <a:gd name="connsiteY7" fmla="*/ 1252728 h 3642965"/>
              <a:gd name="connsiteX8" fmla="*/ 94904 w 2006000"/>
              <a:gd name="connsiteY8" fmla="*/ 1152144 h 3642965"/>
              <a:gd name="connsiteX9" fmla="*/ 3464 w 2006000"/>
              <a:gd name="connsiteY9" fmla="*/ 1005840 h 3642965"/>
              <a:gd name="connsiteX10" fmla="*/ 76616 w 2006000"/>
              <a:gd name="connsiteY10" fmla="*/ 850392 h 3642965"/>
              <a:gd name="connsiteX11" fmla="*/ 113192 w 2006000"/>
              <a:gd name="connsiteY11" fmla="*/ 804672 h 3642965"/>
              <a:gd name="connsiteX12" fmla="*/ 442376 w 2006000"/>
              <a:gd name="connsiteY12" fmla="*/ 512064 h 3642965"/>
              <a:gd name="connsiteX13" fmla="*/ 670976 w 2006000"/>
              <a:gd name="connsiteY13" fmla="*/ 438912 h 3642965"/>
              <a:gd name="connsiteX14" fmla="*/ 1018448 w 2006000"/>
              <a:gd name="connsiteY14" fmla="*/ 320040 h 3642965"/>
              <a:gd name="connsiteX15" fmla="*/ 1201328 w 2006000"/>
              <a:gd name="connsiteY15" fmla="*/ 283464 h 3642965"/>
              <a:gd name="connsiteX16" fmla="*/ 1576232 w 2006000"/>
              <a:gd name="connsiteY16" fmla="*/ 164592 h 3642965"/>
              <a:gd name="connsiteX17" fmla="*/ 1713392 w 2006000"/>
              <a:gd name="connsiteY17" fmla="*/ 100584 h 3642965"/>
              <a:gd name="connsiteX18" fmla="*/ 1749968 w 2006000"/>
              <a:gd name="connsiteY18" fmla="*/ 91440 h 3642965"/>
              <a:gd name="connsiteX19" fmla="*/ 1877984 w 2006000"/>
              <a:gd name="connsiteY19" fmla="*/ 54864 h 3642965"/>
              <a:gd name="connsiteX20" fmla="*/ 1905416 w 2006000"/>
              <a:gd name="connsiteY20" fmla="*/ 36576 h 3642965"/>
              <a:gd name="connsiteX21" fmla="*/ 1987712 w 2006000"/>
              <a:gd name="connsiteY21" fmla="*/ 9144 h 3642965"/>
              <a:gd name="connsiteX22" fmla="*/ 2006000 w 2006000"/>
              <a:gd name="connsiteY22" fmla="*/ 0 h 3642965"/>
              <a:gd name="connsiteX0" fmla="*/ 1222664 w 2006000"/>
              <a:gd name="connsiteY0" fmla="*/ 3115056 h 3115056"/>
              <a:gd name="connsiteX1" fmla="*/ 250352 w 2006000"/>
              <a:gd name="connsiteY1" fmla="*/ 2532888 h 3115056"/>
              <a:gd name="connsiteX2" fmla="*/ 5886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532888 h 3115056"/>
              <a:gd name="connsiteX2" fmla="*/ 3600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685288 h 3115056"/>
              <a:gd name="connsiteX2" fmla="*/ 360080 w 2006000"/>
              <a:gd name="connsiteY2" fmla="*/ 2048256 h 3115056"/>
              <a:gd name="connsiteX3" fmla="*/ 433232 w 2006000"/>
              <a:gd name="connsiteY3" fmla="*/ 1627632 h 3115056"/>
              <a:gd name="connsiteX4" fmla="*/ 442376 w 2006000"/>
              <a:gd name="connsiteY4" fmla="*/ 1426464 h 3115056"/>
              <a:gd name="connsiteX5" fmla="*/ 314360 w 2006000"/>
              <a:gd name="connsiteY5" fmla="*/ 1280160 h 3115056"/>
              <a:gd name="connsiteX6" fmla="*/ 259496 w 2006000"/>
              <a:gd name="connsiteY6" fmla="*/ 1252728 h 3115056"/>
              <a:gd name="connsiteX7" fmla="*/ 94904 w 2006000"/>
              <a:gd name="connsiteY7" fmla="*/ 1152144 h 3115056"/>
              <a:gd name="connsiteX8" fmla="*/ 3464 w 2006000"/>
              <a:gd name="connsiteY8" fmla="*/ 1005840 h 3115056"/>
              <a:gd name="connsiteX9" fmla="*/ 76616 w 2006000"/>
              <a:gd name="connsiteY9" fmla="*/ 850392 h 3115056"/>
              <a:gd name="connsiteX10" fmla="*/ 113192 w 2006000"/>
              <a:gd name="connsiteY10" fmla="*/ 804672 h 3115056"/>
              <a:gd name="connsiteX11" fmla="*/ 442376 w 2006000"/>
              <a:gd name="connsiteY11" fmla="*/ 512064 h 3115056"/>
              <a:gd name="connsiteX12" fmla="*/ 670976 w 2006000"/>
              <a:gd name="connsiteY12" fmla="*/ 438912 h 3115056"/>
              <a:gd name="connsiteX13" fmla="*/ 1018448 w 2006000"/>
              <a:gd name="connsiteY13" fmla="*/ 320040 h 3115056"/>
              <a:gd name="connsiteX14" fmla="*/ 1201328 w 2006000"/>
              <a:gd name="connsiteY14" fmla="*/ 283464 h 3115056"/>
              <a:gd name="connsiteX15" fmla="*/ 1576232 w 2006000"/>
              <a:gd name="connsiteY15" fmla="*/ 164592 h 3115056"/>
              <a:gd name="connsiteX16" fmla="*/ 1713392 w 2006000"/>
              <a:gd name="connsiteY16" fmla="*/ 100584 h 3115056"/>
              <a:gd name="connsiteX17" fmla="*/ 1749968 w 2006000"/>
              <a:gd name="connsiteY17" fmla="*/ 91440 h 3115056"/>
              <a:gd name="connsiteX18" fmla="*/ 1877984 w 2006000"/>
              <a:gd name="connsiteY18" fmla="*/ 54864 h 3115056"/>
              <a:gd name="connsiteX19" fmla="*/ 1905416 w 2006000"/>
              <a:gd name="connsiteY19" fmla="*/ 36576 h 3115056"/>
              <a:gd name="connsiteX20" fmla="*/ 1987712 w 2006000"/>
              <a:gd name="connsiteY20" fmla="*/ 9144 h 3115056"/>
              <a:gd name="connsiteX21" fmla="*/ 2006000 w 2006000"/>
              <a:gd name="connsiteY21" fmla="*/ 0 h 3115056"/>
              <a:gd name="connsiteX0" fmla="*/ 1222664 w 2006000"/>
              <a:gd name="connsiteY0" fmla="*/ 3115056 h 3115056"/>
              <a:gd name="connsiteX1" fmla="*/ 250352 w 2006000"/>
              <a:gd name="connsiteY1" fmla="*/ 2685288 h 3115056"/>
              <a:gd name="connsiteX2" fmla="*/ 679182 w 2006000"/>
              <a:gd name="connsiteY2" fmla="*/ 2407351 h 3115056"/>
              <a:gd name="connsiteX3" fmla="*/ 360080 w 2006000"/>
              <a:gd name="connsiteY3" fmla="*/ 2048256 h 3115056"/>
              <a:gd name="connsiteX4" fmla="*/ 433232 w 2006000"/>
              <a:gd name="connsiteY4" fmla="*/ 1627632 h 3115056"/>
              <a:gd name="connsiteX5" fmla="*/ 442376 w 2006000"/>
              <a:gd name="connsiteY5" fmla="*/ 1426464 h 3115056"/>
              <a:gd name="connsiteX6" fmla="*/ 314360 w 2006000"/>
              <a:gd name="connsiteY6" fmla="*/ 1280160 h 3115056"/>
              <a:gd name="connsiteX7" fmla="*/ 259496 w 2006000"/>
              <a:gd name="connsiteY7" fmla="*/ 1252728 h 3115056"/>
              <a:gd name="connsiteX8" fmla="*/ 94904 w 2006000"/>
              <a:gd name="connsiteY8" fmla="*/ 1152144 h 3115056"/>
              <a:gd name="connsiteX9" fmla="*/ 3464 w 2006000"/>
              <a:gd name="connsiteY9" fmla="*/ 1005840 h 3115056"/>
              <a:gd name="connsiteX10" fmla="*/ 76616 w 2006000"/>
              <a:gd name="connsiteY10" fmla="*/ 850392 h 3115056"/>
              <a:gd name="connsiteX11" fmla="*/ 113192 w 2006000"/>
              <a:gd name="connsiteY11" fmla="*/ 804672 h 3115056"/>
              <a:gd name="connsiteX12" fmla="*/ 442376 w 2006000"/>
              <a:gd name="connsiteY12" fmla="*/ 512064 h 3115056"/>
              <a:gd name="connsiteX13" fmla="*/ 670976 w 2006000"/>
              <a:gd name="connsiteY13" fmla="*/ 438912 h 3115056"/>
              <a:gd name="connsiteX14" fmla="*/ 1018448 w 2006000"/>
              <a:gd name="connsiteY14" fmla="*/ 320040 h 3115056"/>
              <a:gd name="connsiteX15" fmla="*/ 1201328 w 2006000"/>
              <a:gd name="connsiteY15" fmla="*/ 283464 h 3115056"/>
              <a:gd name="connsiteX16" fmla="*/ 1576232 w 2006000"/>
              <a:gd name="connsiteY16" fmla="*/ 164592 h 3115056"/>
              <a:gd name="connsiteX17" fmla="*/ 1713392 w 2006000"/>
              <a:gd name="connsiteY17" fmla="*/ 100584 h 3115056"/>
              <a:gd name="connsiteX18" fmla="*/ 1749968 w 2006000"/>
              <a:gd name="connsiteY18" fmla="*/ 91440 h 3115056"/>
              <a:gd name="connsiteX19" fmla="*/ 1877984 w 2006000"/>
              <a:gd name="connsiteY19" fmla="*/ 54864 h 3115056"/>
              <a:gd name="connsiteX20" fmla="*/ 1905416 w 2006000"/>
              <a:gd name="connsiteY20" fmla="*/ 36576 h 3115056"/>
              <a:gd name="connsiteX21" fmla="*/ 1987712 w 2006000"/>
              <a:gd name="connsiteY21" fmla="*/ 9144 h 3115056"/>
              <a:gd name="connsiteX22" fmla="*/ 2006000 w 2006000"/>
              <a:gd name="connsiteY22" fmla="*/ 0 h 3115056"/>
              <a:gd name="connsiteX0" fmla="*/ 1343012 w 2126348"/>
              <a:gd name="connsiteY0" fmla="*/ 3115056 h 3115056"/>
              <a:gd name="connsiteX1" fmla="*/ 370700 w 2126348"/>
              <a:gd name="connsiteY1" fmla="*/ 2685288 h 3115056"/>
              <a:gd name="connsiteX2" fmla="*/ 799530 w 2126348"/>
              <a:gd name="connsiteY2" fmla="*/ 2407351 h 3115056"/>
              <a:gd name="connsiteX3" fmla="*/ 480428 w 2126348"/>
              <a:gd name="connsiteY3" fmla="*/ 2048256 h 3115056"/>
              <a:gd name="connsiteX4" fmla="*/ 553580 w 2126348"/>
              <a:gd name="connsiteY4" fmla="*/ 1627632 h 3115056"/>
              <a:gd name="connsiteX5" fmla="*/ 1524 w 2126348"/>
              <a:gd name="connsiteY5" fmla="*/ 1623579 h 3115056"/>
              <a:gd name="connsiteX6" fmla="*/ 562724 w 2126348"/>
              <a:gd name="connsiteY6" fmla="*/ 1426464 h 3115056"/>
              <a:gd name="connsiteX7" fmla="*/ 434708 w 2126348"/>
              <a:gd name="connsiteY7" fmla="*/ 1280160 h 3115056"/>
              <a:gd name="connsiteX8" fmla="*/ 379844 w 2126348"/>
              <a:gd name="connsiteY8" fmla="*/ 1252728 h 3115056"/>
              <a:gd name="connsiteX9" fmla="*/ 215252 w 2126348"/>
              <a:gd name="connsiteY9" fmla="*/ 1152144 h 3115056"/>
              <a:gd name="connsiteX10" fmla="*/ 123812 w 2126348"/>
              <a:gd name="connsiteY10" fmla="*/ 1005840 h 3115056"/>
              <a:gd name="connsiteX11" fmla="*/ 196964 w 2126348"/>
              <a:gd name="connsiteY11" fmla="*/ 850392 h 3115056"/>
              <a:gd name="connsiteX12" fmla="*/ 233540 w 2126348"/>
              <a:gd name="connsiteY12" fmla="*/ 804672 h 3115056"/>
              <a:gd name="connsiteX13" fmla="*/ 562724 w 2126348"/>
              <a:gd name="connsiteY13" fmla="*/ 512064 h 3115056"/>
              <a:gd name="connsiteX14" fmla="*/ 791324 w 2126348"/>
              <a:gd name="connsiteY14" fmla="*/ 438912 h 3115056"/>
              <a:gd name="connsiteX15" fmla="*/ 1138796 w 2126348"/>
              <a:gd name="connsiteY15" fmla="*/ 320040 h 3115056"/>
              <a:gd name="connsiteX16" fmla="*/ 1321676 w 2126348"/>
              <a:gd name="connsiteY16" fmla="*/ 283464 h 3115056"/>
              <a:gd name="connsiteX17" fmla="*/ 1696580 w 2126348"/>
              <a:gd name="connsiteY17" fmla="*/ 164592 h 3115056"/>
              <a:gd name="connsiteX18" fmla="*/ 1833740 w 2126348"/>
              <a:gd name="connsiteY18" fmla="*/ 100584 h 3115056"/>
              <a:gd name="connsiteX19" fmla="*/ 1870316 w 2126348"/>
              <a:gd name="connsiteY19" fmla="*/ 91440 h 3115056"/>
              <a:gd name="connsiteX20" fmla="*/ 1998332 w 2126348"/>
              <a:gd name="connsiteY20" fmla="*/ 54864 h 3115056"/>
              <a:gd name="connsiteX21" fmla="*/ 2025764 w 2126348"/>
              <a:gd name="connsiteY21" fmla="*/ 36576 h 3115056"/>
              <a:gd name="connsiteX22" fmla="*/ 2108060 w 2126348"/>
              <a:gd name="connsiteY22" fmla="*/ 9144 h 3115056"/>
              <a:gd name="connsiteX23" fmla="*/ 2126348 w 2126348"/>
              <a:gd name="connsiteY23"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446900 w 2138540"/>
              <a:gd name="connsiteY6" fmla="*/ 1280160 h 3115056"/>
              <a:gd name="connsiteX7" fmla="*/ 392036 w 2138540"/>
              <a:gd name="connsiteY7" fmla="*/ 1252728 h 3115056"/>
              <a:gd name="connsiteX8" fmla="*/ 227444 w 2138540"/>
              <a:gd name="connsiteY8" fmla="*/ 1152144 h 3115056"/>
              <a:gd name="connsiteX9" fmla="*/ 136004 w 2138540"/>
              <a:gd name="connsiteY9" fmla="*/ 1005840 h 3115056"/>
              <a:gd name="connsiteX10" fmla="*/ 209156 w 2138540"/>
              <a:gd name="connsiteY10" fmla="*/ 850392 h 3115056"/>
              <a:gd name="connsiteX11" fmla="*/ 245732 w 2138540"/>
              <a:gd name="connsiteY11" fmla="*/ 804672 h 3115056"/>
              <a:gd name="connsiteX12" fmla="*/ 574916 w 2138540"/>
              <a:gd name="connsiteY12" fmla="*/ 512064 h 3115056"/>
              <a:gd name="connsiteX13" fmla="*/ 803516 w 2138540"/>
              <a:gd name="connsiteY13" fmla="*/ 438912 h 3115056"/>
              <a:gd name="connsiteX14" fmla="*/ 1150988 w 2138540"/>
              <a:gd name="connsiteY14" fmla="*/ 320040 h 3115056"/>
              <a:gd name="connsiteX15" fmla="*/ 1333868 w 2138540"/>
              <a:gd name="connsiteY15" fmla="*/ 283464 h 3115056"/>
              <a:gd name="connsiteX16" fmla="*/ 1708772 w 2138540"/>
              <a:gd name="connsiteY16" fmla="*/ 164592 h 3115056"/>
              <a:gd name="connsiteX17" fmla="*/ 1845932 w 2138540"/>
              <a:gd name="connsiteY17" fmla="*/ 100584 h 3115056"/>
              <a:gd name="connsiteX18" fmla="*/ 1882508 w 2138540"/>
              <a:gd name="connsiteY18" fmla="*/ 91440 h 3115056"/>
              <a:gd name="connsiteX19" fmla="*/ 2010524 w 2138540"/>
              <a:gd name="connsiteY19" fmla="*/ 54864 h 3115056"/>
              <a:gd name="connsiteX20" fmla="*/ 2037956 w 2138540"/>
              <a:gd name="connsiteY20" fmla="*/ 36576 h 3115056"/>
              <a:gd name="connsiteX21" fmla="*/ 2120252 w 2138540"/>
              <a:gd name="connsiteY21" fmla="*/ 9144 h 3115056"/>
              <a:gd name="connsiteX22" fmla="*/ 2138540 w 2138540"/>
              <a:gd name="connsiteY22"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557164 w 2138540"/>
              <a:gd name="connsiteY6" fmla="*/ 1402515 h 3115056"/>
              <a:gd name="connsiteX7" fmla="*/ 446900 w 2138540"/>
              <a:gd name="connsiteY7" fmla="*/ 1280160 h 3115056"/>
              <a:gd name="connsiteX8" fmla="*/ 392036 w 2138540"/>
              <a:gd name="connsiteY8" fmla="*/ 1252728 h 3115056"/>
              <a:gd name="connsiteX9" fmla="*/ 227444 w 2138540"/>
              <a:gd name="connsiteY9" fmla="*/ 1152144 h 3115056"/>
              <a:gd name="connsiteX10" fmla="*/ 136004 w 2138540"/>
              <a:gd name="connsiteY10" fmla="*/ 1005840 h 3115056"/>
              <a:gd name="connsiteX11" fmla="*/ 209156 w 2138540"/>
              <a:gd name="connsiteY11" fmla="*/ 850392 h 3115056"/>
              <a:gd name="connsiteX12" fmla="*/ 245732 w 2138540"/>
              <a:gd name="connsiteY12" fmla="*/ 804672 h 3115056"/>
              <a:gd name="connsiteX13" fmla="*/ 574916 w 2138540"/>
              <a:gd name="connsiteY13" fmla="*/ 512064 h 3115056"/>
              <a:gd name="connsiteX14" fmla="*/ 803516 w 2138540"/>
              <a:gd name="connsiteY14" fmla="*/ 438912 h 3115056"/>
              <a:gd name="connsiteX15" fmla="*/ 1150988 w 2138540"/>
              <a:gd name="connsiteY15" fmla="*/ 320040 h 3115056"/>
              <a:gd name="connsiteX16" fmla="*/ 1333868 w 2138540"/>
              <a:gd name="connsiteY16" fmla="*/ 283464 h 3115056"/>
              <a:gd name="connsiteX17" fmla="*/ 1708772 w 2138540"/>
              <a:gd name="connsiteY17" fmla="*/ 164592 h 3115056"/>
              <a:gd name="connsiteX18" fmla="*/ 1845932 w 2138540"/>
              <a:gd name="connsiteY18" fmla="*/ 100584 h 3115056"/>
              <a:gd name="connsiteX19" fmla="*/ 1882508 w 2138540"/>
              <a:gd name="connsiteY19" fmla="*/ 91440 h 3115056"/>
              <a:gd name="connsiteX20" fmla="*/ 2010524 w 2138540"/>
              <a:gd name="connsiteY20" fmla="*/ 54864 h 3115056"/>
              <a:gd name="connsiteX21" fmla="*/ 2037956 w 2138540"/>
              <a:gd name="connsiteY21" fmla="*/ 36576 h 3115056"/>
              <a:gd name="connsiteX22" fmla="*/ 2120252 w 2138540"/>
              <a:gd name="connsiteY22" fmla="*/ 9144 h 3115056"/>
              <a:gd name="connsiteX23" fmla="*/ 2138540 w 2138540"/>
              <a:gd name="connsiteY23"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574916 w 2138540"/>
              <a:gd name="connsiteY5" fmla="*/ 1426464 h 3115056"/>
              <a:gd name="connsiteX6" fmla="*/ 446900 w 2138540"/>
              <a:gd name="connsiteY6" fmla="*/ 1280160 h 3115056"/>
              <a:gd name="connsiteX7" fmla="*/ 392036 w 2138540"/>
              <a:gd name="connsiteY7" fmla="*/ 1252728 h 3115056"/>
              <a:gd name="connsiteX8" fmla="*/ 227444 w 2138540"/>
              <a:gd name="connsiteY8" fmla="*/ 1152144 h 3115056"/>
              <a:gd name="connsiteX9" fmla="*/ 136004 w 2138540"/>
              <a:gd name="connsiteY9" fmla="*/ 1005840 h 3115056"/>
              <a:gd name="connsiteX10" fmla="*/ 209156 w 2138540"/>
              <a:gd name="connsiteY10" fmla="*/ 850392 h 3115056"/>
              <a:gd name="connsiteX11" fmla="*/ 245732 w 2138540"/>
              <a:gd name="connsiteY11" fmla="*/ 804672 h 3115056"/>
              <a:gd name="connsiteX12" fmla="*/ 574916 w 2138540"/>
              <a:gd name="connsiteY12" fmla="*/ 512064 h 3115056"/>
              <a:gd name="connsiteX13" fmla="*/ 803516 w 2138540"/>
              <a:gd name="connsiteY13" fmla="*/ 438912 h 3115056"/>
              <a:gd name="connsiteX14" fmla="*/ 1150988 w 2138540"/>
              <a:gd name="connsiteY14" fmla="*/ 320040 h 3115056"/>
              <a:gd name="connsiteX15" fmla="*/ 1333868 w 2138540"/>
              <a:gd name="connsiteY15" fmla="*/ 283464 h 3115056"/>
              <a:gd name="connsiteX16" fmla="*/ 1708772 w 2138540"/>
              <a:gd name="connsiteY16" fmla="*/ 164592 h 3115056"/>
              <a:gd name="connsiteX17" fmla="*/ 1845932 w 2138540"/>
              <a:gd name="connsiteY17" fmla="*/ 100584 h 3115056"/>
              <a:gd name="connsiteX18" fmla="*/ 1882508 w 2138540"/>
              <a:gd name="connsiteY18" fmla="*/ 91440 h 3115056"/>
              <a:gd name="connsiteX19" fmla="*/ 2010524 w 2138540"/>
              <a:gd name="connsiteY19" fmla="*/ 54864 h 3115056"/>
              <a:gd name="connsiteX20" fmla="*/ 2037956 w 2138540"/>
              <a:gd name="connsiteY20" fmla="*/ 36576 h 3115056"/>
              <a:gd name="connsiteX21" fmla="*/ 2120252 w 2138540"/>
              <a:gd name="connsiteY21" fmla="*/ 9144 h 3115056"/>
              <a:gd name="connsiteX22" fmla="*/ 2138540 w 2138540"/>
              <a:gd name="connsiteY22"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446900 w 2138540"/>
              <a:gd name="connsiteY5" fmla="*/ 1280160 h 3115056"/>
              <a:gd name="connsiteX6" fmla="*/ 392036 w 2138540"/>
              <a:gd name="connsiteY6" fmla="*/ 1252728 h 3115056"/>
              <a:gd name="connsiteX7" fmla="*/ 227444 w 2138540"/>
              <a:gd name="connsiteY7" fmla="*/ 1152144 h 3115056"/>
              <a:gd name="connsiteX8" fmla="*/ 136004 w 2138540"/>
              <a:gd name="connsiteY8" fmla="*/ 1005840 h 3115056"/>
              <a:gd name="connsiteX9" fmla="*/ 209156 w 2138540"/>
              <a:gd name="connsiteY9" fmla="*/ 850392 h 3115056"/>
              <a:gd name="connsiteX10" fmla="*/ 245732 w 2138540"/>
              <a:gd name="connsiteY10" fmla="*/ 804672 h 3115056"/>
              <a:gd name="connsiteX11" fmla="*/ 574916 w 2138540"/>
              <a:gd name="connsiteY11" fmla="*/ 512064 h 3115056"/>
              <a:gd name="connsiteX12" fmla="*/ 803516 w 2138540"/>
              <a:gd name="connsiteY12" fmla="*/ 438912 h 3115056"/>
              <a:gd name="connsiteX13" fmla="*/ 1150988 w 2138540"/>
              <a:gd name="connsiteY13" fmla="*/ 320040 h 3115056"/>
              <a:gd name="connsiteX14" fmla="*/ 1333868 w 2138540"/>
              <a:gd name="connsiteY14" fmla="*/ 283464 h 3115056"/>
              <a:gd name="connsiteX15" fmla="*/ 1708772 w 2138540"/>
              <a:gd name="connsiteY15" fmla="*/ 164592 h 3115056"/>
              <a:gd name="connsiteX16" fmla="*/ 1845932 w 2138540"/>
              <a:gd name="connsiteY16" fmla="*/ 100584 h 3115056"/>
              <a:gd name="connsiteX17" fmla="*/ 1882508 w 2138540"/>
              <a:gd name="connsiteY17" fmla="*/ 91440 h 3115056"/>
              <a:gd name="connsiteX18" fmla="*/ 2010524 w 2138540"/>
              <a:gd name="connsiteY18" fmla="*/ 54864 h 3115056"/>
              <a:gd name="connsiteX19" fmla="*/ 2037956 w 2138540"/>
              <a:gd name="connsiteY19" fmla="*/ 36576 h 3115056"/>
              <a:gd name="connsiteX20" fmla="*/ 2120252 w 2138540"/>
              <a:gd name="connsiteY20" fmla="*/ 9144 h 3115056"/>
              <a:gd name="connsiteX21" fmla="*/ 2138540 w 2138540"/>
              <a:gd name="connsiteY21" fmla="*/ 0 h 3115056"/>
              <a:gd name="connsiteX0" fmla="*/ 1355204 w 2138540"/>
              <a:gd name="connsiteY0" fmla="*/ 3115056 h 3115056"/>
              <a:gd name="connsiteX1" fmla="*/ 382892 w 2138540"/>
              <a:gd name="connsiteY1" fmla="*/ 2685288 h 3115056"/>
              <a:gd name="connsiteX2" fmla="*/ 811722 w 2138540"/>
              <a:gd name="connsiteY2" fmla="*/ 2407351 h 3115056"/>
              <a:gd name="connsiteX3" fmla="*/ 492620 w 2138540"/>
              <a:gd name="connsiteY3" fmla="*/ 2048256 h 3115056"/>
              <a:gd name="connsiteX4" fmla="*/ 13716 w 2138540"/>
              <a:gd name="connsiteY4" fmla="*/ 1623579 h 3115056"/>
              <a:gd name="connsiteX5" fmla="*/ 446900 w 2138540"/>
              <a:gd name="connsiteY5" fmla="*/ 1280160 h 3115056"/>
              <a:gd name="connsiteX6" fmla="*/ 227444 w 2138540"/>
              <a:gd name="connsiteY6" fmla="*/ 1152144 h 3115056"/>
              <a:gd name="connsiteX7" fmla="*/ 136004 w 2138540"/>
              <a:gd name="connsiteY7" fmla="*/ 1005840 h 3115056"/>
              <a:gd name="connsiteX8" fmla="*/ 209156 w 2138540"/>
              <a:gd name="connsiteY8" fmla="*/ 850392 h 3115056"/>
              <a:gd name="connsiteX9" fmla="*/ 245732 w 2138540"/>
              <a:gd name="connsiteY9" fmla="*/ 804672 h 3115056"/>
              <a:gd name="connsiteX10" fmla="*/ 574916 w 2138540"/>
              <a:gd name="connsiteY10" fmla="*/ 512064 h 3115056"/>
              <a:gd name="connsiteX11" fmla="*/ 803516 w 2138540"/>
              <a:gd name="connsiteY11" fmla="*/ 438912 h 3115056"/>
              <a:gd name="connsiteX12" fmla="*/ 1150988 w 2138540"/>
              <a:gd name="connsiteY12" fmla="*/ 320040 h 3115056"/>
              <a:gd name="connsiteX13" fmla="*/ 1333868 w 2138540"/>
              <a:gd name="connsiteY13" fmla="*/ 283464 h 3115056"/>
              <a:gd name="connsiteX14" fmla="*/ 1708772 w 2138540"/>
              <a:gd name="connsiteY14" fmla="*/ 164592 h 3115056"/>
              <a:gd name="connsiteX15" fmla="*/ 1845932 w 2138540"/>
              <a:gd name="connsiteY15" fmla="*/ 100584 h 3115056"/>
              <a:gd name="connsiteX16" fmla="*/ 1882508 w 2138540"/>
              <a:gd name="connsiteY16" fmla="*/ 91440 h 3115056"/>
              <a:gd name="connsiteX17" fmla="*/ 2010524 w 2138540"/>
              <a:gd name="connsiteY17" fmla="*/ 54864 h 3115056"/>
              <a:gd name="connsiteX18" fmla="*/ 2037956 w 2138540"/>
              <a:gd name="connsiteY18" fmla="*/ 36576 h 3115056"/>
              <a:gd name="connsiteX19" fmla="*/ 2120252 w 2138540"/>
              <a:gd name="connsiteY19" fmla="*/ 9144 h 3115056"/>
              <a:gd name="connsiteX20" fmla="*/ 2138540 w 2138540"/>
              <a:gd name="connsiteY20" fmla="*/ 0 h 3115056"/>
              <a:gd name="connsiteX0" fmla="*/ 1385684 w 2169020"/>
              <a:gd name="connsiteY0" fmla="*/ 3115056 h 3115056"/>
              <a:gd name="connsiteX1" fmla="*/ 413372 w 2169020"/>
              <a:gd name="connsiteY1" fmla="*/ 2685288 h 3115056"/>
              <a:gd name="connsiteX2" fmla="*/ 842202 w 2169020"/>
              <a:gd name="connsiteY2" fmla="*/ 2407351 h 3115056"/>
              <a:gd name="connsiteX3" fmla="*/ 523100 w 2169020"/>
              <a:gd name="connsiteY3" fmla="*/ 2048256 h 3115056"/>
              <a:gd name="connsiteX4" fmla="*/ 44196 w 2169020"/>
              <a:gd name="connsiteY4" fmla="*/ 1623579 h 3115056"/>
              <a:gd name="connsiteX5" fmla="*/ 257924 w 2169020"/>
              <a:gd name="connsiteY5" fmla="*/ 1152144 h 3115056"/>
              <a:gd name="connsiteX6" fmla="*/ 166484 w 2169020"/>
              <a:gd name="connsiteY6" fmla="*/ 1005840 h 3115056"/>
              <a:gd name="connsiteX7" fmla="*/ 239636 w 2169020"/>
              <a:gd name="connsiteY7" fmla="*/ 850392 h 3115056"/>
              <a:gd name="connsiteX8" fmla="*/ 276212 w 2169020"/>
              <a:gd name="connsiteY8" fmla="*/ 804672 h 3115056"/>
              <a:gd name="connsiteX9" fmla="*/ 605396 w 2169020"/>
              <a:gd name="connsiteY9" fmla="*/ 512064 h 3115056"/>
              <a:gd name="connsiteX10" fmla="*/ 833996 w 2169020"/>
              <a:gd name="connsiteY10" fmla="*/ 438912 h 3115056"/>
              <a:gd name="connsiteX11" fmla="*/ 1181468 w 2169020"/>
              <a:gd name="connsiteY11" fmla="*/ 320040 h 3115056"/>
              <a:gd name="connsiteX12" fmla="*/ 1364348 w 2169020"/>
              <a:gd name="connsiteY12" fmla="*/ 283464 h 3115056"/>
              <a:gd name="connsiteX13" fmla="*/ 1739252 w 2169020"/>
              <a:gd name="connsiteY13" fmla="*/ 164592 h 3115056"/>
              <a:gd name="connsiteX14" fmla="*/ 1876412 w 2169020"/>
              <a:gd name="connsiteY14" fmla="*/ 100584 h 3115056"/>
              <a:gd name="connsiteX15" fmla="*/ 1912988 w 2169020"/>
              <a:gd name="connsiteY15" fmla="*/ 91440 h 3115056"/>
              <a:gd name="connsiteX16" fmla="*/ 2041004 w 2169020"/>
              <a:gd name="connsiteY16" fmla="*/ 54864 h 3115056"/>
              <a:gd name="connsiteX17" fmla="*/ 2068436 w 2169020"/>
              <a:gd name="connsiteY17" fmla="*/ 36576 h 3115056"/>
              <a:gd name="connsiteX18" fmla="*/ 2150732 w 2169020"/>
              <a:gd name="connsiteY18" fmla="*/ 9144 h 3115056"/>
              <a:gd name="connsiteX19" fmla="*/ 2169020 w 2169020"/>
              <a:gd name="connsiteY19" fmla="*/ 0 h 3115056"/>
              <a:gd name="connsiteX0" fmla="*/ 1400924 w 2184260"/>
              <a:gd name="connsiteY0" fmla="*/ 3115056 h 3115056"/>
              <a:gd name="connsiteX1" fmla="*/ 428612 w 2184260"/>
              <a:gd name="connsiteY1" fmla="*/ 2685288 h 3115056"/>
              <a:gd name="connsiteX2" fmla="*/ 857442 w 2184260"/>
              <a:gd name="connsiteY2" fmla="*/ 2407351 h 3115056"/>
              <a:gd name="connsiteX3" fmla="*/ 538340 w 2184260"/>
              <a:gd name="connsiteY3" fmla="*/ 2048256 h 3115056"/>
              <a:gd name="connsiteX4" fmla="*/ 59436 w 2184260"/>
              <a:gd name="connsiteY4" fmla="*/ 1623579 h 3115056"/>
              <a:gd name="connsiteX5" fmla="*/ 181724 w 2184260"/>
              <a:gd name="connsiteY5" fmla="*/ 1005840 h 3115056"/>
              <a:gd name="connsiteX6" fmla="*/ 254876 w 2184260"/>
              <a:gd name="connsiteY6" fmla="*/ 850392 h 3115056"/>
              <a:gd name="connsiteX7" fmla="*/ 291452 w 2184260"/>
              <a:gd name="connsiteY7" fmla="*/ 804672 h 3115056"/>
              <a:gd name="connsiteX8" fmla="*/ 620636 w 2184260"/>
              <a:gd name="connsiteY8" fmla="*/ 512064 h 3115056"/>
              <a:gd name="connsiteX9" fmla="*/ 849236 w 2184260"/>
              <a:gd name="connsiteY9" fmla="*/ 438912 h 3115056"/>
              <a:gd name="connsiteX10" fmla="*/ 1196708 w 2184260"/>
              <a:gd name="connsiteY10" fmla="*/ 320040 h 3115056"/>
              <a:gd name="connsiteX11" fmla="*/ 1379588 w 2184260"/>
              <a:gd name="connsiteY11" fmla="*/ 283464 h 3115056"/>
              <a:gd name="connsiteX12" fmla="*/ 1754492 w 2184260"/>
              <a:gd name="connsiteY12" fmla="*/ 164592 h 3115056"/>
              <a:gd name="connsiteX13" fmla="*/ 1891652 w 2184260"/>
              <a:gd name="connsiteY13" fmla="*/ 100584 h 3115056"/>
              <a:gd name="connsiteX14" fmla="*/ 1928228 w 2184260"/>
              <a:gd name="connsiteY14" fmla="*/ 91440 h 3115056"/>
              <a:gd name="connsiteX15" fmla="*/ 2056244 w 2184260"/>
              <a:gd name="connsiteY15" fmla="*/ 54864 h 3115056"/>
              <a:gd name="connsiteX16" fmla="*/ 2083676 w 2184260"/>
              <a:gd name="connsiteY16" fmla="*/ 36576 h 3115056"/>
              <a:gd name="connsiteX17" fmla="*/ 2165972 w 2184260"/>
              <a:gd name="connsiteY17" fmla="*/ 9144 h 3115056"/>
              <a:gd name="connsiteX18" fmla="*/ 2184260 w 2184260"/>
              <a:gd name="connsiteY18" fmla="*/ 0 h 3115056"/>
              <a:gd name="connsiteX0" fmla="*/ 1721935 w 2505271"/>
              <a:gd name="connsiteY0" fmla="*/ 3115056 h 3115056"/>
              <a:gd name="connsiteX1" fmla="*/ 749623 w 2505271"/>
              <a:gd name="connsiteY1" fmla="*/ 2685288 h 3115056"/>
              <a:gd name="connsiteX2" fmla="*/ 1178453 w 2505271"/>
              <a:gd name="connsiteY2" fmla="*/ 2407351 h 3115056"/>
              <a:gd name="connsiteX3" fmla="*/ 859351 w 2505271"/>
              <a:gd name="connsiteY3" fmla="*/ 2048256 h 3115056"/>
              <a:gd name="connsiteX4" fmla="*/ 380447 w 2505271"/>
              <a:gd name="connsiteY4" fmla="*/ 1623579 h 3115056"/>
              <a:gd name="connsiteX5" fmla="*/ 20381 w 2505271"/>
              <a:gd name="connsiteY5" fmla="*/ 1281935 h 3115056"/>
              <a:gd name="connsiteX6" fmla="*/ 502735 w 2505271"/>
              <a:gd name="connsiteY6" fmla="*/ 1005840 h 3115056"/>
              <a:gd name="connsiteX7" fmla="*/ 575887 w 2505271"/>
              <a:gd name="connsiteY7" fmla="*/ 850392 h 3115056"/>
              <a:gd name="connsiteX8" fmla="*/ 612463 w 2505271"/>
              <a:gd name="connsiteY8" fmla="*/ 804672 h 3115056"/>
              <a:gd name="connsiteX9" fmla="*/ 941647 w 2505271"/>
              <a:gd name="connsiteY9" fmla="*/ 512064 h 3115056"/>
              <a:gd name="connsiteX10" fmla="*/ 1170247 w 2505271"/>
              <a:gd name="connsiteY10" fmla="*/ 438912 h 3115056"/>
              <a:gd name="connsiteX11" fmla="*/ 1517719 w 2505271"/>
              <a:gd name="connsiteY11" fmla="*/ 320040 h 3115056"/>
              <a:gd name="connsiteX12" fmla="*/ 1700599 w 2505271"/>
              <a:gd name="connsiteY12" fmla="*/ 283464 h 3115056"/>
              <a:gd name="connsiteX13" fmla="*/ 2075503 w 2505271"/>
              <a:gd name="connsiteY13" fmla="*/ 164592 h 3115056"/>
              <a:gd name="connsiteX14" fmla="*/ 2212663 w 2505271"/>
              <a:gd name="connsiteY14" fmla="*/ 100584 h 3115056"/>
              <a:gd name="connsiteX15" fmla="*/ 2249239 w 2505271"/>
              <a:gd name="connsiteY15" fmla="*/ 91440 h 3115056"/>
              <a:gd name="connsiteX16" fmla="*/ 2377255 w 2505271"/>
              <a:gd name="connsiteY16" fmla="*/ 54864 h 3115056"/>
              <a:gd name="connsiteX17" fmla="*/ 2404687 w 2505271"/>
              <a:gd name="connsiteY17" fmla="*/ 36576 h 3115056"/>
              <a:gd name="connsiteX18" fmla="*/ 2486983 w 2505271"/>
              <a:gd name="connsiteY18" fmla="*/ 9144 h 3115056"/>
              <a:gd name="connsiteX19" fmla="*/ 2505271 w 2505271"/>
              <a:gd name="connsiteY19" fmla="*/ 0 h 3115056"/>
              <a:gd name="connsiteX0" fmla="*/ 1761705 w 2545041"/>
              <a:gd name="connsiteY0" fmla="*/ 3115056 h 3115056"/>
              <a:gd name="connsiteX1" fmla="*/ 789393 w 2545041"/>
              <a:gd name="connsiteY1" fmla="*/ 2685288 h 3115056"/>
              <a:gd name="connsiteX2" fmla="*/ 1218223 w 2545041"/>
              <a:gd name="connsiteY2" fmla="*/ 2407351 h 3115056"/>
              <a:gd name="connsiteX3" fmla="*/ 899121 w 2545041"/>
              <a:gd name="connsiteY3" fmla="*/ 2048256 h 3115056"/>
              <a:gd name="connsiteX4" fmla="*/ 420217 w 2545041"/>
              <a:gd name="connsiteY4" fmla="*/ 1623579 h 3115056"/>
              <a:gd name="connsiteX5" fmla="*/ 60151 w 2545041"/>
              <a:gd name="connsiteY5" fmla="*/ 1281935 h 3115056"/>
              <a:gd name="connsiteX6" fmla="*/ 287914 w 2545041"/>
              <a:gd name="connsiteY6" fmla="*/ 1261839 h 3115056"/>
              <a:gd name="connsiteX7" fmla="*/ 542505 w 2545041"/>
              <a:gd name="connsiteY7" fmla="*/ 1005840 h 3115056"/>
              <a:gd name="connsiteX8" fmla="*/ 615657 w 2545041"/>
              <a:gd name="connsiteY8" fmla="*/ 850392 h 3115056"/>
              <a:gd name="connsiteX9" fmla="*/ 652233 w 2545041"/>
              <a:gd name="connsiteY9" fmla="*/ 804672 h 3115056"/>
              <a:gd name="connsiteX10" fmla="*/ 981417 w 2545041"/>
              <a:gd name="connsiteY10" fmla="*/ 512064 h 3115056"/>
              <a:gd name="connsiteX11" fmla="*/ 1210017 w 2545041"/>
              <a:gd name="connsiteY11" fmla="*/ 438912 h 3115056"/>
              <a:gd name="connsiteX12" fmla="*/ 1557489 w 2545041"/>
              <a:gd name="connsiteY12" fmla="*/ 320040 h 3115056"/>
              <a:gd name="connsiteX13" fmla="*/ 1740369 w 2545041"/>
              <a:gd name="connsiteY13" fmla="*/ 283464 h 3115056"/>
              <a:gd name="connsiteX14" fmla="*/ 2115273 w 2545041"/>
              <a:gd name="connsiteY14" fmla="*/ 164592 h 3115056"/>
              <a:gd name="connsiteX15" fmla="*/ 2252433 w 2545041"/>
              <a:gd name="connsiteY15" fmla="*/ 100584 h 3115056"/>
              <a:gd name="connsiteX16" fmla="*/ 2289009 w 2545041"/>
              <a:gd name="connsiteY16" fmla="*/ 91440 h 3115056"/>
              <a:gd name="connsiteX17" fmla="*/ 2417025 w 2545041"/>
              <a:gd name="connsiteY17" fmla="*/ 54864 h 3115056"/>
              <a:gd name="connsiteX18" fmla="*/ 2444457 w 2545041"/>
              <a:gd name="connsiteY18" fmla="*/ 36576 h 3115056"/>
              <a:gd name="connsiteX19" fmla="*/ 2526753 w 2545041"/>
              <a:gd name="connsiteY19" fmla="*/ 9144 h 3115056"/>
              <a:gd name="connsiteX20" fmla="*/ 2545041 w 2545041"/>
              <a:gd name="connsiteY20" fmla="*/ 0 h 3115056"/>
              <a:gd name="connsiteX0" fmla="*/ 1494172 w 2277508"/>
              <a:gd name="connsiteY0" fmla="*/ 3115056 h 3115056"/>
              <a:gd name="connsiteX1" fmla="*/ 521860 w 2277508"/>
              <a:gd name="connsiteY1" fmla="*/ 2685288 h 3115056"/>
              <a:gd name="connsiteX2" fmla="*/ 950690 w 2277508"/>
              <a:gd name="connsiteY2" fmla="*/ 2407351 h 3115056"/>
              <a:gd name="connsiteX3" fmla="*/ 631588 w 2277508"/>
              <a:gd name="connsiteY3" fmla="*/ 2048256 h 3115056"/>
              <a:gd name="connsiteX4" fmla="*/ 152684 w 2277508"/>
              <a:gd name="connsiteY4" fmla="*/ 1623579 h 3115056"/>
              <a:gd name="connsiteX5" fmla="*/ 20381 w 2277508"/>
              <a:gd name="connsiteY5" fmla="*/ 1261839 h 3115056"/>
              <a:gd name="connsiteX6" fmla="*/ 274972 w 2277508"/>
              <a:gd name="connsiteY6" fmla="*/ 1005840 h 3115056"/>
              <a:gd name="connsiteX7" fmla="*/ 348124 w 2277508"/>
              <a:gd name="connsiteY7" fmla="*/ 850392 h 3115056"/>
              <a:gd name="connsiteX8" fmla="*/ 384700 w 2277508"/>
              <a:gd name="connsiteY8" fmla="*/ 804672 h 3115056"/>
              <a:gd name="connsiteX9" fmla="*/ 713884 w 2277508"/>
              <a:gd name="connsiteY9" fmla="*/ 512064 h 3115056"/>
              <a:gd name="connsiteX10" fmla="*/ 942484 w 2277508"/>
              <a:gd name="connsiteY10" fmla="*/ 438912 h 3115056"/>
              <a:gd name="connsiteX11" fmla="*/ 1289956 w 2277508"/>
              <a:gd name="connsiteY11" fmla="*/ 320040 h 3115056"/>
              <a:gd name="connsiteX12" fmla="*/ 1472836 w 2277508"/>
              <a:gd name="connsiteY12" fmla="*/ 283464 h 3115056"/>
              <a:gd name="connsiteX13" fmla="*/ 1847740 w 2277508"/>
              <a:gd name="connsiteY13" fmla="*/ 164592 h 3115056"/>
              <a:gd name="connsiteX14" fmla="*/ 1984900 w 2277508"/>
              <a:gd name="connsiteY14" fmla="*/ 100584 h 3115056"/>
              <a:gd name="connsiteX15" fmla="*/ 2021476 w 2277508"/>
              <a:gd name="connsiteY15" fmla="*/ 91440 h 3115056"/>
              <a:gd name="connsiteX16" fmla="*/ 2149492 w 2277508"/>
              <a:gd name="connsiteY16" fmla="*/ 54864 h 3115056"/>
              <a:gd name="connsiteX17" fmla="*/ 2176924 w 2277508"/>
              <a:gd name="connsiteY17" fmla="*/ 36576 h 3115056"/>
              <a:gd name="connsiteX18" fmla="*/ 2259220 w 2277508"/>
              <a:gd name="connsiteY18" fmla="*/ 9144 h 3115056"/>
              <a:gd name="connsiteX19" fmla="*/ 2277508 w 2277508"/>
              <a:gd name="connsiteY19" fmla="*/ 0 h 3115056"/>
              <a:gd name="connsiteX0" fmla="*/ 1494172 w 2277508"/>
              <a:gd name="connsiteY0" fmla="*/ 3115056 h 3115056"/>
              <a:gd name="connsiteX1" fmla="*/ 521860 w 2277508"/>
              <a:gd name="connsiteY1" fmla="*/ 2685288 h 3115056"/>
              <a:gd name="connsiteX2" fmla="*/ 667662 w 2277508"/>
              <a:gd name="connsiteY2" fmla="*/ 2831056 h 3115056"/>
              <a:gd name="connsiteX3" fmla="*/ 950690 w 2277508"/>
              <a:gd name="connsiteY3" fmla="*/ 2407351 h 3115056"/>
              <a:gd name="connsiteX4" fmla="*/ 631588 w 2277508"/>
              <a:gd name="connsiteY4" fmla="*/ 2048256 h 3115056"/>
              <a:gd name="connsiteX5" fmla="*/ 152684 w 2277508"/>
              <a:gd name="connsiteY5" fmla="*/ 1623579 h 3115056"/>
              <a:gd name="connsiteX6" fmla="*/ 20381 w 2277508"/>
              <a:gd name="connsiteY6" fmla="*/ 1261839 h 3115056"/>
              <a:gd name="connsiteX7" fmla="*/ 274972 w 2277508"/>
              <a:gd name="connsiteY7" fmla="*/ 1005840 h 3115056"/>
              <a:gd name="connsiteX8" fmla="*/ 348124 w 2277508"/>
              <a:gd name="connsiteY8" fmla="*/ 850392 h 3115056"/>
              <a:gd name="connsiteX9" fmla="*/ 384700 w 2277508"/>
              <a:gd name="connsiteY9" fmla="*/ 804672 h 3115056"/>
              <a:gd name="connsiteX10" fmla="*/ 713884 w 2277508"/>
              <a:gd name="connsiteY10" fmla="*/ 512064 h 3115056"/>
              <a:gd name="connsiteX11" fmla="*/ 942484 w 2277508"/>
              <a:gd name="connsiteY11" fmla="*/ 438912 h 3115056"/>
              <a:gd name="connsiteX12" fmla="*/ 1289956 w 2277508"/>
              <a:gd name="connsiteY12" fmla="*/ 320040 h 3115056"/>
              <a:gd name="connsiteX13" fmla="*/ 1472836 w 2277508"/>
              <a:gd name="connsiteY13" fmla="*/ 283464 h 3115056"/>
              <a:gd name="connsiteX14" fmla="*/ 1847740 w 2277508"/>
              <a:gd name="connsiteY14" fmla="*/ 164592 h 3115056"/>
              <a:gd name="connsiteX15" fmla="*/ 1984900 w 2277508"/>
              <a:gd name="connsiteY15" fmla="*/ 100584 h 3115056"/>
              <a:gd name="connsiteX16" fmla="*/ 2021476 w 2277508"/>
              <a:gd name="connsiteY16" fmla="*/ 91440 h 3115056"/>
              <a:gd name="connsiteX17" fmla="*/ 2149492 w 2277508"/>
              <a:gd name="connsiteY17" fmla="*/ 54864 h 3115056"/>
              <a:gd name="connsiteX18" fmla="*/ 2176924 w 2277508"/>
              <a:gd name="connsiteY18" fmla="*/ 36576 h 3115056"/>
              <a:gd name="connsiteX19" fmla="*/ 2259220 w 2277508"/>
              <a:gd name="connsiteY19" fmla="*/ 9144 h 3115056"/>
              <a:gd name="connsiteX20" fmla="*/ 2277508 w 2277508"/>
              <a:gd name="connsiteY20" fmla="*/ 0 h 3115056"/>
              <a:gd name="connsiteX0" fmla="*/ 1494172 w 2277508"/>
              <a:gd name="connsiteY0" fmla="*/ 3115056 h 3115056"/>
              <a:gd name="connsiteX1" fmla="*/ 667662 w 2277508"/>
              <a:gd name="connsiteY1" fmla="*/ 2831056 h 3115056"/>
              <a:gd name="connsiteX2" fmla="*/ 950690 w 2277508"/>
              <a:gd name="connsiteY2" fmla="*/ 2407351 h 3115056"/>
              <a:gd name="connsiteX3" fmla="*/ 631588 w 2277508"/>
              <a:gd name="connsiteY3" fmla="*/ 2048256 h 3115056"/>
              <a:gd name="connsiteX4" fmla="*/ 152684 w 2277508"/>
              <a:gd name="connsiteY4" fmla="*/ 1623579 h 3115056"/>
              <a:gd name="connsiteX5" fmla="*/ 20381 w 2277508"/>
              <a:gd name="connsiteY5" fmla="*/ 1261839 h 3115056"/>
              <a:gd name="connsiteX6" fmla="*/ 274972 w 2277508"/>
              <a:gd name="connsiteY6" fmla="*/ 1005840 h 3115056"/>
              <a:gd name="connsiteX7" fmla="*/ 348124 w 2277508"/>
              <a:gd name="connsiteY7" fmla="*/ 850392 h 3115056"/>
              <a:gd name="connsiteX8" fmla="*/ 384700 w 2277508"/>
              <a:gd name="connsiteY8" fmla="*/ 804672 h 3115056"/>
              <a:gd name="connsiteX9" fmla="*/ 713884 w 2277508"/>
              <a:gd name="connsiteY9" fmla="*/ 512064 h 3115056"/>
              <a:gd name="connsiteX10" fmla="*/ 942484 w 2277508"/>
              <a:gd name="connsiteY10" fmla="*/ 438912 h 3115056"/>
              <a:gd name="connsiteX11" fmla="*/ 1289956 w 2277508"/>
              <a:gd name="connsiteY11" fmla="*/ 320040 h 3115056"/>
              <a:gd name="connsiteX12" fmla="*/ 1472836 w 2277508"/>
              <a:gd name="connsiteY12" fmla="*/ 283464 h 3115056"/>
              <a:gd name="connsiteX13" fmla="*/ 1847740 w 2277508"/>
              <a:gd name="connsiteY13" fmla="*/ 164592 h 3115056"/>
              <a:gd name="connsiteX14" fmla="*/ 1984900 w 2277508"/>
              <a:gd name="connsiteY14" fmla="*/ 100584 h 3115056"/>
              <a:gd name="connsiteX15" fmla="*/ 2021476 w 2277508"/>
              <a:gd name="connsiteY15" fmla="*/ 91440 h 3115056"/>
              <a:gd name="connsiteX16" fmla="*/ 2149492 w 2277508"/>
              <a:gd name="connsiteY16" fmla="*/ 54864 h 3115056"/>
              <a:gd name="connsiteX17" fmla="*/ 2176924 w 2277508"/>
              <a:gd name="connsiteY17" fmla="*/ 36576 h 3115056"/>
              <a:gd name="connsiteX18" fmla="*/ 2259220 w 2277508"/>
              <a:gd name="connsiteY18" fmla="*/ 9144 h 3115056"/>
              <a:gd name="connsiteX19" fmla="*/ 2277508 w 2277508"/>
              <a:gd name="connsiteY19" fmla="*/ 0 h 3115056"/>
              <a:gd name="connsiteX0" fmla="*/ 1798972 w 2277508"/>
              <a:gd name="connsiteY0" fmla="*/ 3419856 h 3419856"/>
              <a:gd name="connsiteX1" fmla="*/ 667662 w 2277508"/>
              <a:gd name="connsiteY1" fmla="*/ 2831056 h 3419856"/>
              <a:gd name="connsiteX2" fmla="*/ 950690 w 2277508"/>
              <a:gd name="connsiteY2" fmla="*/ 2407351 h 3419856"/>
              <a:gd name="connsiteX3" fmla="*/ 631588 w 2277508"/>
              <a:gd name="connsiteY3" fmla="*/ 2048256 h 3419856"/>
              <a:gd name="connsiteX4" fmla="*/ 152684 w 2277508"/>
              <a:gd name="connsiteY4" fmla="*/ 1623579 h 3419856"/>
              <a:gd name="connsiteX5" fmla="*/ 20381 w 2277508"/>
              <a:gd name="connsiteY5" fmla="*/ 1261839 h 3419856"/>
              <a:gd name="connsiteX6" fmla="*/ 274972 w 2277508"/>
              <a:gd name="connsiteY6" fmla="*/ 1005840 h 3419856"/>
              <a:gd name="connsiteX7" fmla="*/ 348124 w 2277508"/>
              <a:gd name="connsiteY7" fmla="*/ 850392 h 3419856"/>
              <a:gd name="connsiteX8" fmla="*/ 384700 w 2277508"/>
              <a:gd name="connsiteY8" fmla="*/ 804672 h 3419856"/>
              <a:gd name="connsiteX9" fmla="*/ 713884 w 2277508"/>
              <a:gd name="connsiteY9" fmla="*/ 512064 h 3419856"/>
              <a:gd name="connsiteX10" fmla="*/ 942484 w 2277508"/>
              <a:gd name="connsiteY10" fmla="*/ 438912 h 3419856"/>
              <a:gd name="connsiteX11" fmla="*/ 1289956 w 2277508"/>
              <a:gd name="connsiteY11" fmla="*/ 320040 h 3419856"/>
              <a:gd name="connsiteX12" fmla="*/ 1472836 w 2277508"/>
              <a:gd name="connsiteY12" fmla="*/ 283464 h 3419856"/>
              <a:gd name="connsiteX13" fmla="*/ 1847740 w 2277508"/>
              <a:gd name="connsiteY13" fmla="*/ 164592 h 3419856"/>
              <a:gd name="connsiteX14" fmla="*/ 1984900 w 2277508"/>
              <a:gd name="connsiteY14" fmla="*/ 100584 h 3419856"/>
              <a:gd name="connsiteX15" fmla="*/ 2021476 w 2277508"/>
              <a:gd name="connsiteY15" fmla="*/ 91440 h 3419856"/>
              <a:gd name="connsiteX16" fmla="*/ 2149492 w 2277508"/>
              <a:gd name="connsiteY16" fmla="*/ 54864 h 3419856"/>
              <a:gd name="connsiteX17" fmla="*/ 2176924 w 2277508"/>
              <a:gd name="connsiteY17" fmla="*/ 36576 h 3419856"/>
              <a:gd name="connsiteX18" fmla="*/ 2259220 w 2277508"/>
              <a:gd name="connsiteY18" fmla="*/ 9144 h 3419856"/>
              <a:gd name="connsiteX19" fmla="*/ 2277508 w 2277508"/>
              <a:gd name="connsiteY19" fmla="*/ 0 h 341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7508" h="3419856">
                <a:moveTo>
                  <a:pt x="1798972" y="3419856"/>
                </a:moveTo>
                <a:cubicBezTo>
                  <a:pt x="1626783" y="3360689"/>
                  <a:pt x="809042" y="2999807"/>
                  <a:pt x="667662" y="2831056"/>
                </a:cubicBezTo>
                <a:cubicBezTo>
                  <a:pt x="526282" y="2662305"/>
                  <a:pt x="956702" y="2537818"/>
                  <a:pt x="950690" y="2407351"/>
                </a:cubicBezTo>
                <a:cubicBezTo>
                  <a:pt x="944678" y="2276884"/>
                  <a:pt x="621780" y="2178209"/>
                  <a:pt x="631588" y="2048256"/>
                </a:cubicBezTo>
                <a:cubicBezTo>
                  <a:pt x="498587" y="1917627"/>
                  <a:pt x="138968" y="1727211"/>
                  <a:pt x="152684" y="1623579"/>
                </a:cubicBezTo>
                <a:cubicBezTo>
                  <a:pt x="50816" y="1492510"/>
                  <a:pt x="0" y="1364795"/>
                  <a:pt x="20381" y="1261839"/>
                </a:cubicBezTo>
                <a:cubicBezTo>
                  <a:pt x="100773" y="1215823"/>
                  <a:pt x="182248" y="1074415"/>
                  <a:pt x="274972" y="1005840"/>
                </a:cubicBezTo>
                <a:cubicBezTo>
                  <a:pt x="271508" y="948678"/>
                  <a:pt x="320702" y="900666"/>
                  <a:pt x="348124" y="850392"/>
                </a:cubicBezTo>
                <a:cubicBezTo>
                  <a:pt x="357470" y="833258"/>
                  <a:pt x="371606" y="819144"/>
                  <a:pt x="384700" y="804672"/>
                </a:cubicBezTo>
                <a:cubicBezTo>
                  <a:pt x="528901" y="645292"/>
                  <a:pt x="526463" y="643953"/>
                  <a:pt x="713884" y="512064"/>
                </a:cubicBezTo>
                <a:cubicBezTo>
                  <a:pt x="774337" y="469523"/>
                  <a:pt x="889476" y="455651"/>
                  <a:pt x="942484" y="438912"/>
                </a:cubicBezTo>
                <a:cubicBezTo>
                  <a:pt x="1059216" y="402049"/>
                  <a:pt x="1172484" y="354472"/>
                  <a:pt x="1289956" y="320040"/>
                </a:cubicBezTo>
                <a:cubicBezTo>
                  <a:pt x="1349613" y="302554"/>
                  <a:pt x="1412951" y="300153"/>
                  <a:pt x="1472836" y="283464"/>
                </a:cubicBezTo>
                <a:cubicBezTo>
                  <a:pt x="1599123" y="248269"/>
                  <a:pt x="1728940" y="220032"/>
                  <a:pt x="1847740" y="164592"/>
                </a:cubicBezTo>
                <a:cubicBezTo>
                  <a:pt x="1893460" y="143256"/>
                  <a:pt x="1938400" y="120163"/>
                  <a:pt x="1984900" y="100584"/>
                </a:cubicBezTo>
                <a:cubicBezTo>
                  <a:pt x="1996482" y="95707"/>
                  <a:pt x="2009367" y="94804"/>
                  <a:pt x="2021476" y="91440"/>
                </a:cubicBezTo>
                <a:lnTo>
                  <a:pt x="2149492" y="54864"/>
                </a:lnTo>
                <a:cubicBezTo>
                  <a:pt x="2158636" y="48768"/>
                  <a:pt x="2166780" y="40803"/>
                  <a:pt x="2176924" y="36576"/>
                </a:cubicBezTo>
                <a:cubicBezTo>
                  <a:pt x="2203616" y="25455"/>
                  <a:pt x="2232045" y="19026"/>
                  <a:pt x="2259220" y="9144"/>
                </a:cubicBezTo>
                <a:cubicBezTo>
                  <a:pt x="2265625" y="6815"/>
                  <a:pt x="2271412" y="3048"/>
                  <a:pt x="2277508" y="0"/>
                </a:cubicBezTo>
              </a:path>
            </a:pathLst>
          </a:cu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267969" y="2307336"/>
            <a:ext cx="2474024" cy="795528"/>
          </a:xfrm>
          <a:custGeom>
            <a:avLst/>
            <a:gdLst>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536192 w 2380144"/>
              <a:gd name="connsiteY16" fmla="*/ 649224 h 795528"/>
              <a:gd name="connsiteX17" fmla="*/ 1463040 w 2380144"/>
              <a:gd name="connsiteY17" fmla="*/ 704088 h 795528"/>
              <a:gd name="connsiteX18" fmla="*/ 1435608 w 2380144"/>
              <a:gd name="connsiteY18" fmla="*/ 713232 h 795528"/>
              <a:gd name="connsiteX19" fmla="*/ 1188720 w 2380144"/>
              <a:gd name="connsiteY19" fmla="*/ 795528 h 795528"/>
              <a:gd name="connsiteX20" fmla="*/ 923544 w 2380144"/>
              <a:gd name="connsiteY20" fmla="*/ 786384 h 795528"/>
              <a:gd name="connsiteX21" fmla="*/ 758952 w 2380144"/>
              <a:gd name="connsiteY21" fmla="*/ 713232 h 795528"/>
              <a:gd name="connsiteX22" fmla="*/ 667512 w 2380144"/>
              <a:gd name="connsiteY22" fmla="*/ 685800 h 795528"/>
              <a:gd name="connsiteX23" fmla="*/ 448056 w 2380144"/>
              <a:gd name="connsiteY23" fmla="*/ 731520 h 795528"/>
              <a:gd name="connsiteX24" fmla="*/ 27432 w 2380144"/>
              <a:gd name="connsiteY24" fmla="*/ 557784 h 795528"/>
              <a:gd name="connsiteX25" fmla="*/ 0 w 2380144"/>
              <a:gd name="connsiteY25" fmla="*/ 530352 h 795528"/>
              <a:gd name="connsiteX26" fmla="*/ 36576 w 2380144"/>
              <a:gd name="connsiteY26" fmla="*/ 557784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536192 w 2380144"/>
              <a:gd name="connsiteY16" fmla="*/ 649224 h 795528"/>
              <a:gd name="connsiteX17" fmla="*/ 1463040 w 2380144"/>
              <a:gd name="connsiteY17" fmla="*/ 704088 h 795528"/>
              <a:gd name="connsiteX18" fmla="*/ 1435608 w 2380144"/>
              <a:gd name="connsiteY18" fmla="*/ 713232 h 795528"/>
              <a:gd name="connsiteX19" fmla="*/ 1188720 w 2380144"/>
              <a:gd name="connsiteY19" fmla="*/ 795528 h 795528"/>
              <a:gd name="connsiteX20" fmla="*/ 923544 w 2380144"/>
              <a:gd name="connsiteY20" fmla="*/ 786384 h 795528"/>
              <a:gd name="connsiteX21" fmla="*/ 758952 w 2380144"/>
              <a:gd name="connsiteY21" fmla="*/ 713232 h 795528"/>
              <a:gd name="connsiteX22" fmla="*/ 667512 w 2380144"/>
              <a:gd name="connsiteY22" fmla="*/ 685800 h 795528"/>
              <a:gd name="connsiteX23" fmla="*/ 448056 w 2380144"/>
              <a:gd name="connsiteY23" fmla="*/ 731520 h 795528"/>
              <a:gd name="connsiteX24" fmla="*/ 27432 w 2380144"/>
              <a:gd name="connsiteY24" fmla="*/ 557784 h 795528"/>
              <a:gd name="connsiteX25" fmla="*/ 0 w 2380144"/>
              <a:gd name="connsiteY25" fmla="*/ 530352 h 795528"/>
              <a:gd name="connsiteX26" fmla="*/ 36576 w 2380144"/>
              <a:gd name="connsiteY26" fmla="*/ 557784 h 795528"/>
              <a:gd name="connsiteX27" fmla="*/ 82296 w 2380144"/>
              <a:gd name="connsiteY27"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563624 w 2380144"/>
              <a:gd name="connsiteY15" fmla="*/ 630936 h 795528"/>
              <a:gd name="connsiteX16" fmla="*/ 1463040 w 2380144"/>
              <a:gd name="connsiteY16" fmla="*/ 704088 h 795528"/>
              <a:gd name="connsiteX17" fmla="*/ 1435608 w 2380144"/>
              <a:gd name="connsiteY17" fmla="*/ 713232 h 795528"/>
              <a:gd name="connsiteX18" fmla="*/ 1188720 w 2380144"/>
              <a:gd name="connsiteY18" fmla="*/ 795528 h 795528"/>
              <a:gd name="connsiteX19" fmla="*/ 923544 w 2380144"/>
              <a:gd name="connsiteY19" fmla="*/ 786384 h 795528"/>
              <a:gd name="connsiteX20" fmla="*/ 758952 w 2380144"/>
              <a:gd name="connsiteY20" fmla="*/ 713232 h 795528"/>
              <a:gd name="connsiteX21" fmla="*/ 667512 w 2380144"/>
              <a:gd name="connsiteY21" fmla="*/ 685800 h 795528"/>
              <a:gd name="connsiteX22" fmla="*/ 448056 w 2380144"/>
              <a:gd name="connsiteY22" fmla="*/ 731520 h 795528"/>
              <a:gd name="connsiteX23" fmla="*/ 27432 w 2380144"/>
              <a:gd name="connsiteY23" fmla="*/ 557784 h 795528"/>
              <a:gd name="connsiteX24" fmla="*/ 0 w 2380144"/>
              <a:gd name="connsiteY24" fmla="*/ 530352 h 795528"/>
              <a:gd name="connsiteX25" fmla="*/ 36576 w 2380144"/>
              <a:gd name="connsiteY25" fmla="*/ 557784 h 795528"/>
              <a:gd name="connsiteX26" fmla="*/ 82296 w 2380144"/>
              <a:gd name="connsiteY26"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463040 w 2380144"/>
              <a:gd name="connsiteY15" fmla="*/ 704088 h 795528"/>
              <a:gd name="connsiteX16" fmla="*/ 1435608 w 2380144"/>
              <a:gd name="connsiteY16" fmla="*/ 713232 h 795528"/>
              <a:gd name="connsiteX17" fmla="*/ 1188720 w 2380144"/>
              <a:gd name="connsiteY17" fmla="*/ 795528 h 795528"/>
              <a:gd name="connsiteX18" fmla="*/ 923544 w 2380144"/>
              <a:gd name="connsiteY18" fmla="*/ 786384 h 795528"/>
              <a:gd name="connsiteX19" fmla="*/ 758952 w 2380144"/>
              <a:gd name="connsiteY19" fmla="*/ 713232 h 795528"/>
              <a:gd name="connsiteX20" fmla="*/ 667512 w 2380144"/>
              <a:gd name="connsiteY20" fmla="*/ 685800 h 795528"/>
              <a:gd name="connsiteX21" fmla="*/ 448056 w 2380144"/>
              <a:gd name="connsiteY21" fmla="*/ 731520 h 795528"/>
              <a:gd name="connsiteX22" fmla="*/ 27432 w 2380144"/>
              <a:gd name="connsiteY22" fmla="*/ 557784 h 795528"/>
              <a:gd name="connsiteX23" fmla="*/ 0 w 2380144"/>
              <a:gd name="connsiteY23" fmla="*/ 530352 h 795528"/>
              <a:gd name="connsiteX24" fmla="*/ 36576 w 2380144"/>
              <a:gd name="connsiteY24" fmla="*/ 557784 h 795528"/>
              <a:gd name="connsiteX25" fmla="*/ 82296 w 2380144"/>
              <a:gd name="connsiteY25" fmla="*/ 484632 h 795528"/>
              <a:gd name="connsiteX0" fmla="*/ 82296 w 2380144"/>
              <a:gd name="connsiteY0" fmla="*/ 484632 h 795528"/>
              <a:gd name="connsiteX1" fmla="*/ 146304 w 2380144"/>
              <a:gd name="connsiteY1" fmla="*/ 457200 h 795528"/>
              <a:gd name="connsiteX2" fmla="*/ 804672 w 2380144"/>
              <a:gd name="connsiteY2" fmla="*/ 18288 h 795528"/>
              <a:gd name="connsiteX3" fmla="*/ 914400 w 2380144"/>
              <a:gd name="connsiteY3" fmla="*/ 0 h 795528"/>
              <a:gd name="connsiteX4" fmla="*/ 1170432 w 2380144"/>
              <a:gd name="connsiteY4" fmla="*/ 45720 h 795528"/>
              <a:gd name="connsiteX5" fmla="*/ 1380744 w 2380144"/>
              <a:gd name="connsiteY5" fmla="*/ 100584 h 795528"/>
              <a:gd name="connsiteX6" fmla="*/ 1609344 w 2380144"/>
              <a:gd name="connsiteY6" fmla="*/ 137160 h 795528"/>
              <a:gd name="connsiteX7" fmla="*/ 1783080 w 2380144"/>
              <a:gd name="connsiteY7" fmla="*/ 210312 h 795528"/>
              <a:gd name="connsiteX8" fmla="*/ 2057400 w 2380144"/>
              <a:gd name="connsiteY8" fmla="*/ 356616 h 795528"/>
              <a:gd name="connsiteX9" fmla="*/ 2240280 w 2380144"/>
              <a:gd name="connsiteY9" fmla="*/ 429768 h 795528"/>
              <a:gd name="connsiteX10" fmla="*/ 2340864 w 2380144"/>
              <a:gd name="connsiteY10" fmla="*/ 493776 h 795528"/>
              <a:gd name="connsiteX11" fmla="*/ 2249424 w 2380144"/>
              <a:gd name="connsiteY11" fmla="*/ 576072 h 795528"/>
              <a:gd name="connsiteX12" fmla="*/ 2203704 w 2380144"/>
              <a:gd name="connsiteY12" fmla="*/ 594360 h 795528"/>
              <a:gd name="connsiteX13" fmla="*/ 2048256 w 2380144"/>
              <a:gd name="connsiteY13" fmla="*/ 676656 h 795528"/>
              <a:gd name="connsiteX14" fmla="*/ 1901952 w 2380144"/>
              <a:gd name="connsiteY14" fmla="*/ 694944 h 795528"/>
              <a:gd name="connsiteX15" fmla="*/ 1463040 w 2380144"/>
              <a:gd name="connsiteY15" fmla="*/ 704088 h 795528"/>
              <a:gd name="connsiteX16" fmla="*/ 1435608 w 2380144"/>
              <a:gd name="connsiteY16" fmla="*/ 713232 h 795528"/>
              <a:gd name="connsiteX17" fmla="*/ 1188720 w 2380144"/>
              <a:gd name="connsiteY17" fmla="*/ 795528 h 795528"/>
              <a:gd name="connsiteX18" fmla="*/ 923544 w 2380144"/>
              <a:gd name="connsiteY18" fmla="*/ 786384 h 795528"/>
              <a:gd name="connsiteX19" fmla="*/ 758952 w 2380144"/>
              <a:gd name="connsiteY19" fmla="*/ 713232 h 795528"/>
              <a:gd name="connsiteX20" fmla="*/ 448056 w 2380144"/>
              <a:gd name="connsiteY20" fmla="*/ 731520 h 795528"/>
              <a:gd name="connsiteX21" fmla="*/ 27432 w 2380144"/>
              <a:gd name="connsiteY21" fmla="*/ 557784 h 795528"/>
              <a:gd name="connsiteX22" fmla="*/ 0 w 2380144"/>
              <a:gd name="connsiteY22" fmla="*/ 530352 h 795528"/>
              <a:gd name="connsiteX23" fmla="*/ 36576 w 2380144"/>
              <a:gd name="connsiteY23" fmla="*/ 557784 h 795528"/>
              <a:gd name="connsiteX24" fmla="*/ 82296 w 2380144"/>
              <a:gd name="connsiteY24" fmla="*/ 484632 h 795528"/>
              <a:gd name="connsiteX0" fmla="*/ 82296 w 2340864"/>
              <a:gd name="connsiteY0" fmla="*/ 484632 h 795528"/>
              <a:gd name="connsiteX1" fmla="*/ 146304 w 2340864"/>
              <a:gd name="connsiteY1" fmla="*/ 457200 h 795528"/>
              <a:gd name="connsiteX2" fmla="*/ 804672 w 2340864"/>
              <a:gd name="connsiteY2" fmla="*/ 18288 h 795528"/>
              <a:gd name="connsiteX3" fmla="*/ 914400 w 2340864"/>
              <a:gd name="connsiteY3" fmla="*/ 0 h 795528"/>
              <a:gd name="connsiteX4" fmla="*/ 1170432 w 2340864"/>
              <a:gd name="connsiteY4" fmla="*/ 45720 h 795528"/>
              <a:gd name="connsiteX5" fmla="*/ 1380744 w 2340864"/>
              <a:gd name="connsiteY5" fmla="*/ 100584 h 795528"/>
              <a:gd name="connsiteX6" fmla="*/ 1609344 w 2340864"/>
              <a:gd name="connsiteY6" fmla="*/ 137160 h 795528"/>
              <a:gd name="connsiteX7" fmla="*/ 1783080 w 2340864"/>
              <a:gd name="connsiteY7" fmla="*/ 210312 h 795528"/>
              <a:gd name="connsiteX8" fmla="*/ 2057400 w 2340864"/>
              <a:gd name="connsiteY8" fmla="*/ 356616 h 795528"/>
              <a:gd name="connsiteX9" fmla="*/ 2240280 w 2340864"/>
              <a:gd name="connsiteY9" fmla="*/ 429768 h 795528"/>
              <a:gd name="connsiteX10" fmla="*/ 2340864 w 2340864"/>
              <a:gd name="connsiteY10" fmla="*/ 493776 h 795528"/>
              <a:gd name="connsiteX11" fmla="*/ 2203704 w 2340864"/>
              <a:gd name="connsiteY11" fmla="*/ 594360 h 795528"/>
              <a:gd name="connsiteX12" fmla="*/ 2048256 w 2340864"/>
              <a:gd name="connsiteY12" fmla="*/ 676656 h 795528"/>
              <a:gd name="connsiteX13" fmla="*/ 1901952 w 2340864"/>
              <a:gd name="connsiteY13" fmla="*/ 694944 h 795528"/>
              <a:gd name="connsiteX14" fmla="*/ 1463040 w 2340864"/>
              <a:gd name="connsiteY14" fmla="*/ 704088 h 795528"/>
              <a:gd name="connsiteX15" fmla="*/ 1435608 w 2340864"/>
              <a:gd name="connsiteY15" fmla="*/ 713232 h 795528"/>
              <a:gd name="connsiteX16" fmla="*/ 1188720 w 2340864"/>
              <a:gd name="connsiteY16" fmla="*/ 795528 h 795528"/>
              <a:gd name="connsiteX17" fmla="*/ 923544 w 2340864"/>
              <a:gd name="connsiteY17" fmla="*/ 786384 h 795528"/>
              <a:gd name="connsiteX18" fmla="*/ 758952 w 2340864"/>
              <a:gd name="connsiteY18" fmla="*/ 713232 h 795528"/>
              <a:gd name="connsiteX19" fmla="*/ 448056 w 2340864"/>
              <a:gd name="connsiteY19" fmla="*/ 731520 h 795528"/>
              <a:gd name="connsiteX20" fmla="*/ 27432 w 2340864"/>
              <a:gd name="connsiteY20" fmla="*/ 557784 h 795528"/>
              <a:gd name="connsiteX21" fmla="*/ 0 w 2340864"/>
              <a:gd name="connsiteY21" fmla="*/ 530352 h 795528"/>
              <a:gd name="connsiteX22" fmla="*/ 36576 w 2340864"/>
              <a:gd name="connsiteY22" fmla="*/ 557784 h 795528"/>
              <a:gd name="connsiteX23" fmla="*/ 82296 w 2340864"/>
              <a:gd name="connsiteY23"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203704 w 2493264"/>
              <a:gd name="connsiteY11" fmla="*/ 594360 h 795528"/>
              <a:gd name="connsiteX12" fmla="*/ 2048256 w 2493264"/>
              <a:gd name="connsiteY12" fmla="*/ 676656 h 795528"/>
              <a:gd name="connsiteX13" fmla="*/ 1901952 w 2493264"/>
              <a:gd name="connsiteY13" fmla="*/ 694944 h 795528"/>
              <a:gd name="connsiteX14" fmla="*/ 1463040 w 2493264"/>
              <a:gd name="connsiteY14" fmla="*/ 704088 h 795528"/>
              <a:gd name="connsiteX15" fmla="*/ 1435608 w 2493264"/>
              <a:gd name="connsiteY15" fmla="*/ 713232 h 795528"/>
              <a:gd name="connsiteX16" fmla="*/ 1188720 w 2493264"/>
              <a:gd name="connsiteY16" fmla="*/ 795528 h 795528"/>
              <a:gd name="connsiteX17" fmla="*/ 923544 w 2493264"/>
              <a:gd name="connsiteY17" fmla="*/ 786384 h 795528"/>
              <a:gd name="connsiteX18" fmla="*/ 758952 w 2493264"/>
              <a:gd name="connsiteY18" fmla="*/ 713232 h 795528"/>
              <a:gd name="connsiteX19" fmla="*/ 448056 w 2493264"/>
              <a:gd name="connsiteY19" fmla="*/ 731520 h 795528"/>
              <a:gd name="connsiteX20" fmla="*/ 27432 w 2493264"/>
              <a:gd name="connsiteY20" fmla="*/ 557784 h 795528"/>
              <a:gd name="connsiteX21" fmla="*/ 0 w 2493264"/>
              <a:gd name="connsiteY21" fmla="*/ 530352 h 795528"/>
              <a:gd name="connsiteX22" fmla="*/ 36576 w 2493264"/>
              <a:gd name="connsiteY22" fmla="*/ 557784 h 795528"/>
              <a:gd name="connsiteX23" fmla="*/ 82296 w 2493264"/>
              <a:gd name="connsiteY23"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048256 w 2493264"/>
              <a:gd name="connsiteY11" fmla="*/ 676656 h 795528"/>
              <a:gd name="connsiteX12" fmla="*/ 1901952 w 2493264"/>
              <a:gd name="connsiteY12" fmla="*/ 694944 h 795528"/>
              <a:gd name="connsiteX13" fmla="*/ 1463040 w 2493264"/>
              <a:gd name="connsiteY13" fmla="*/ 704088 h 795528"/>
              <a:gd name="connsiteX14" fmla="*/ 1435608 w 2493264"/>
              <a:gd name="connsiteY14" fmla="*/ 713232 h 795528"/>
              <a:gd name="connsiteX15" fmla="*/ 1188720 w 2493264"/>
              <a:gd name="connsiteY15" fmla="*/ 795528 h 795528"/>
              <a:gd name="connsiteX16" fmla="*/ 923544 w 2493264"/>
              <a:gd name="connsiteY16" fmla="*/ 786384 h 795528"/>
              <a:gd name="connsiteX17" fmla="*/ 758952 w 2493264"/>
              <a:gd name="connsiteY17" fmla="*/ 713232 h 795528"/>
              <a:gd name="connsiteX18" fmla="*/ 448056 w 2493264"/>
              <a:gd name="connsiteY18" fmla="*/ 731520 h 795528"/>
              <a:gd name="connsiteX19" fmla="*/ 27432 w 2493264"/>
              <a:gd name="connsiteY19" fmla="*/ 557784 h 795528"/>
              <a:gd name="connsiteX20" fmla="*/ 0 w 2493264"/>
              <a:gd name="connsiteY20" fmla="*/ 530352 h 795528"/>
              <a:gd name="connsiteX21" fmla="*/ 36576 w 2493264"/>
              <a:gd name="connsiteY21" fmla="*/ 557784 h 795528"/>
              <a:gd name="connsiteX22" fmla="*/ 82296 w 2493264"/>
              <a:gd name="connsiteY22"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463040 w 2501487"/>
              <a:gd name="connsiteY14" fmla="*/ 704088 h 795528"/>
              <a:gd name="connsiteX15" fmla="*/ 1435608 w 2501487"/>
              <a:gd name="connsiteY15" fmla="*/ 713232 h 795528"/>
              <a:gd name="connsiteX16" fmla="*/ 1188720 w 2501487"/>
              <a:gd name="connsiteY16" fmla="*/ 795528 h 795528"/>
              <a:gd name="connsiteX17" fmla="*/ 923544 w 2501487"/>
              <a:gd name="connsiteY17" fmla="*/ 786384 h 795528"/>
              <a:gd name="connsiteX18" fmla="*/ 758952 w 2501487"/>
              <a:gd name="connsiteY18" fmla="*/ 713232 h 795528"/>
              <a:gd name="connsiteX19" fmla="*/ 448056 w 2501487"/>
              <a:gd name="connsiteY19" fmla="*/ 731520 h 795528"/>
              <a:gd name="connsiteX20" fmla="*/ 27432 w 2501487"/>
              <a:gd name="connsiteY20" fmla="*/ 557784 h 795528"/>
              <a:gd name="connsiteX21" fmla="*/ 0 w 2501487"/>
              <a:gd name="connsiteY21" fmla="*/ 530352 h 795528"/>
              <a:gd name="connsiteX22" fmla="*/ 36576 w 2501487"/>
              <a:gd name="connsiteY22" fmla="*/ 557784 h 795528"/>
              <a:gd name="connsiteX23" fmla="*/ 82296 w 2501487"/>
              <a:gd name="connsiteY23"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463040 w 2501487"/>
              <a:gd name="connsiteY15" fmla="*/ 704088 h 795528"/>
              <a:gd name="connsiteX16" fmla="*/ 1435608 w 2501487"/>
              <a:gd name="connsiteY16" fmla="*/ 713232 h 795528"/>
              <a:gd name="connsiteX17" fmla="*/ 1188720 w 2501487"/>
              <a:gd name="connsiteY17" fmla="*/ 795528 h 795528"/>
              <a:gd name="connsiteX18" fmla="*/ 923544 w 2501487"/>
              <a:gd name="connsiteY18" fmla="*/ 786384 h 795528"/>
              <a:gd name="connsiteX19" fmla="*/ 758952 w 2501487"/>
              <a:gd name="connsiteY19" fmla="*/ 713232 h 795528"/>
              <a:gd name="connsiteX20" fmla="*/ 448056 w 2501487"/>
              <a:gd name="connsiteY20" fmla="*/ 731520 h 795528"/>
              <a:gd name="connsiteX21" fmla="*/ 27432 w 2501487"/>
              <a:gd name="connsiteY21" fmla="*/ 557784 h 795528"/>
              <a:gd name="connsiteX22" fmla="*/ 0 w 2501487"/>
              <a:gd name="connsiteY22" fmla="*/ 530352 h 795528"/>
              <a:gd name="connsiteX23" fmla="*/ 36576 w 2501487"/>
              <a:gd name="connsiteY23" fmla="*/ 557784 h 795528"/>
              <a:gd name="connsiteX24" fmla="*/ 82296 w 2501487"/>
              <a:gd name="connsiteY24"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03832 w 2501487"/>
              <a:gd name="connsiteY15" fmla="*/ 612077 h 795528"/>
              <a:gd name="connsiteX16" fmla="*/ 1463040 w 2501487"/>
              <a:gd name="connsiteY16" fmla="*/ 704088 h 795528"/>
              <a:gd name="connsiteX17" fmla="*/ 1435608 w 2501487"/>
              <a:gd name="connsiteY17" fmla="*/ 713232 h 795528"/>
              <a:gd name="connsiteX18" fmla="*/ 1188720 w 2501487"/>
              <a:gd name="connsiteY18" fmla="*/ 795528 h 795528"/>
              <a:gd name="connsiteX19" fmla="*/ 923544 w 2501487"/>
              <a:gd name="connsiteY19" fmla="*/ 786384 h 795528"/>
              <a:gd name="connsiteX20" fmla="*/ 758952 w 2501487"/>
              <a:gd name="connsiteY20" fmla="*/ 713232 h 795528"/>
              <a:gd name="connsiteX21" fmla="*/ 448056 w 2501487"/>
              <a:gd name="connsiteY21" fmla="*/ 731520 h 795528"/>
              <a:gd name="connsiteX22" fmla="*/ 27432 w 2501487"/>
              <a:gd name="connsiteY22" fmla="*/ 557784 h 795528"/>
              <a:gd name="connsiteX23" fmla="*/ 0 w 2501487"/>
              <a:gd name="connsiteY23" fmla="*/ 530352 h 795528"/>
              <a:gd name="connsiteX24" fmla="*/ 36576 w 2501487"/>
              <a:gd name="connsiteY24" fmla="*/ 557784 h 795528"/>
              <a:gd name="connsiteX25" fmla="*/ 82296 w 2501487"/>
              <a:gd name="connsiteY25"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13357 w 2501487"/>
              <a:gd name="connsiteY15" fmla="*/ 688277 h 795528"/>
              <a:gd name="connsiteX16" fmla="*/ 1703832 w 2501487"/>
              <a:gd name="connsiteY16" fmla="*/ 612077 h 795528"/>
              <a:gd name="connsiteX17" fmla="*/ 1463040 w 2501487"/>
              <a:gd name="connsiteY17" fmla="*/ 704088 h 795528"/>
              <a:gd name="connsiteX18" fmla="*/ 1435608 w 2501487"/>
              <a:gd name="connsiteY18" fmla="*/ 713232 h 795528"/>
              <a:gd name="connsiteX19" fmla="*/ 1188720 w 2501487"/>
              <a:gd name="connsiteY19" fmla="*/ 795528 h 795528"/>
              <a:gd name="connsiteX20" fmla="*/ 923544 w 2501487"/>
              <a:gd name="connsiteY20" fmla="*/ 786384 h 795528"/>
              <a:gd name="connsiteX21" fmla="*/ 758952 w 2501487"/>
              <a:gd name="connsiteY21" fmla="*/ 713232 h 795528"/>
              <a:gd name="connsiteX22" fmla="*/ 448056 w 2501487"/>
              <a:gd name="connsiteY22" fmla="*/ 731520 h 795528"/>
              <a:gd name="connsiteX23" fmla="*/ 27432 w 2501487"/>
              <a:gd name="connsiteY23" fmla="*/ 557784 h 795528"/>
              <a:gd name="connsiteX24" fmla="*/ 0 w 2501487"/>
              <a:gd name="connsiteY24" fmla="*/ 530352 h 795528"/>
              <a:gd name="connsiteX25" fmla="*/ 36576 w 2501487"/>
              <a:gd name="connsiteY25" fmla="*/ 557784 h 795528"/>
              <a:gd name="connsiteX26" fmla="*/ 82296 w 2501487"/>
              <a:gd name="connsiteY26"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13357 w 2501487"/>
              <a:gd name="connsiteY14" fmla="*/ 693039 h 795528"/>
              <a:gd name="connsiteX15" fmla="*/ 1703832 w 2501487"/>
              <a:gd name="connsiteY15" fmla="*/ 612077 h 795528"/>
              <a:gd name="connsiteX16" fmla="*/ 1463040 w 2501487"/>
              <a:gd name="connsiteY16" fmla="*/ 704088 h 795528"/>
              <a:gd name="connsiteX17" fmla="*/ 1435608 w 2501487"/>
              <a:gd name="connsiteY17" fmla="*/ 713232 h 795528"/>
              <a:gd name="connsiteX18" fmla="*/ 1188720 w 2501487"/>
              <a:gd name="connsiteY18" fmla="*/ 795528 h 795528"/>
              <a:gd name="connsiteX19" fmla="*/ 923544 w 2501487"/>
              <a:gd name="connsiteY19" fmla="*/ 786384 h 795528"/>
              <a:gd name="connsiteX20" fmla="*/ 758952 w 2501487"/>
              <a:gd name="connsiteY20" fmla="*/ 713232 h 795528"/>
              <a:gd name="connsiteX21" fmla="*/ 448056 w 2501487"/>
              <a:gd name="connsiteY21" fmla="*/ 731520 h 795528"/>
              <a:gd name="connsiteX22" fmla="*/ 27432 w 2501487"/>
              <a:gd name="connsiteY22" fmla="*/ 557784 h 795528"/>
              <a:gd name="connsiteX23" fmla="*/ 0 w 2501487"/>
              <a:gd name="connsiteY23" fmla="*/ 530352 h 795528"/>
              <a:gd name="connsiteX24" fmla="*/ 36576 w 2501487"/>
              <a:gd name="connsiteY24" fmla="*/ 557784 h 795528"/>
              <a:gd name="connsiteX25" fmla="*/ 82296 w 2501487"/>
              <a:gd name="connsiteY25" fmla="*/ 484632 h 795528"/>
              <a:gd name="connsiteX0" fmla="*/ 82296 w 2501487"/>
              <a:gd name="connsiteY0" fmla="*/ 484632 h 795528"/>
              <a:gd name="connsiteX1" fmla="*/ 146304 w 2501487"/>
              <a:gd name="connsiteY1" fmla="*/ 457200 h 795528"/>
              <a:gd name="connsiteX2" fmla="*/ 804672 w 2501487"/>
              <a:gd name="connsiteY2" fmla="*/ 18288 h 795528"/>
              <a:gd name="connsiteX3" fmla="*/ 914400 w 2501487"/>
              <a:gd name="connsiteY3" fmla="*/ 0 h 795528"/>
              <a:gd name="connsiteX4" fmla="*/ 1170432 w 2501487"/>
              <a:gd name="connsiteY4" fmla="*/ 45720 h 795528"/>
              <a:gd name="connsiteX5" fmla="*/ 1380744 w 2501487"/>
              <a:gd name="connsiteY5" fmla="*/ 100584 h 795528"/>
              <a:gd name="connsiteX6" fmla="*/ 1609344 w 2501487"/>
              <a:gd name="connsiteY6" fmla="*/ 137160 h 795528"/>
              <a:gd name="connsiteX7" fmla="*/ 1783080 w 2501487"/>
              <a:gd name="connsiteY7" fmla="*/ 210312 h 795528"/>
              <a:gd name="connsiteX8" fmla="*/ 2057400 w 2501487"/>
              <a:gd name="connsiteY8" fmla="*/ 356616 h 795528"/>
              <a:gd name="connsiteX9" fmla="*/ 2240280 w 2501487"/>
              <a:gd name="connsiteY9" fmla="*/ 429768 h 795528"/>
              <a:gd name="connsiteX10" fmla="*/ 2493264 w 2501487"/>
              <a:gd name="connsiteY10" fmla="*/ 569976 h 795528"/>
              <a:gd name="connsiteX11" fmla="*/ 2289620 w 2501487"/>
              <a:gd name="connsiteY11" fmla="*/ 559689 h 795528"/>
              <a:gd name="connsiteX12" fmla="*/ 2048256 w 2501487"/>
              <a:gd name="connsiteY12" fmla="*/ 676656 h 795528"/>
              <a:gd name="connsiteX13" fmla="*/ 1901952 w 2501487"/>
              <a:gd name="connsiteY13" fmla="*/ 694944 h 795528"/>
              <a:gd name="connsiteX14" fmla="*/ 1703832 w 2501487"/>
              <a:gd name="connsiteY14" fmla="*/ 612077 h 795528"/>
              <a:gd name="connsiteX15" fmla="*/ 1463040 w 2501487"/>
              <a:gd name="connsiteY15" fmla="*/ 704088 h 795528"/>
              <a:gd name="connsiteX16" fmla="*/ 1435608 w 2501487"/>
              <a:gd name="connsiteY16" fmla="*/ 713232 h 795528"/>
              <a:gd name="connsiteX17" fmla="*/ 1188720 w 2501487"/>
              <a:gd name="connsiteY17" fmla="*/ 795528 h 795528"/>
              <a:gd name="connsiteX18" fmla="*/ 923544 w 2501487"/>
              <a:gd name="connsiteY18" fmla="*/ 786384 h 795528"/>
              <a:gd name="connsiteX19" fmla="*/ 758952 w 2501487"/>
              <a:gd name="connsiteY19" fmla="*/ 713232 h 795528"/>
              <a:gd name="connsiteX20" fmla="*/ 448056 w 2501487"/>
              <a:gd name="connsiteY20" fmla="*/ 731520 h 795528"/>
              <a:gd name="connsiteX21" fmla="*/ 27432 w 2501487"/>
              <a:gd name="connsiteY21" fmla="*/ 557784 h 795528"/>
              <a:gd name="connsiteX22" fmla="*/ 0 w 2501487"/>
              <a:gd name="connsiteY22" fmla="*/ 530352 h 795528"/>
              <a:gd name="connsiteX23" fmla="*/ 36576 w 2501487"/>
              <a:gd name="connsiteY23" fmla="*/ 557784 h 795528"/>
              <a:gd name="connsiteX24" fmla="*/ 82296 w 2501487"/>
              <a:gd name="connsiteY24" fmla="*/ 484632 h 795528"/>
              <a:gd name="connsiteX0" fmla="*/ 82296 w 2534825"/>
              <a:gd name="connsiteY0" fmla="*/ 484632 h 795528"/>
              <a:gd name="connsiteX1" fmla="*/ 146304 w 2534825"/>
              <a:gd name="connsiteY1" fmla="*/ 457200 h 795528"/>
              <a:gd name="connsiteX2" fmla="*/ 804672 w 2534825"/>
              <a:gd name="connsiteY2" fmla="*/ 18288 h 795528"/>
              <a:gd name="connsiteX3" fmla="*/ 914400 w 2534825"/>
              <a:gd name="connsiteY3" fmla="*/ 0 h 795528"/>
              <a:gd name="connsiteX4" fmla="*/ 1170432 w 2534825"/>
              <a:gd name="connsiteY4" fmla="*/ 45720 h 795528"/>
              <a:gd name="connsiteX5" fmla="*/ 1380744 w 2534825"/>
              <a:gd name="connsiteY5" fmla="*/ 100584 h 795528"/>
              <a:gd name="connsiteX6" fmla="*/ 1609344 w 2534825"/>
              <a:gd name="connsiteY6" fmla="*/ 137160 h 795528"/>
              <a:gd name="connsiteX7" fmla="*/ 1783080 w 2534825"/>
              <a:gd name="connsiteY7" fmla="*/ 210312 h 795528"/>
              <a:gd name="connsiteX8" fmla="*/ 2057400 w 2534825"/>
              <a:gd name="connsiteY8" fmla="*/ 356616 h 795528"/>
              <a:gd name="connsiteX9" fmla="*/ 2240280 w 2534825"/>
              <a:gd name="connsiteY9" fmla="*/ 429768 h 795528"/>
              <a:gd name="connsiteX10" fmla="*/ 2493264 w 2534825"/>
              <a:gd name="connsiteY10" fmla="*/ 569976 h 795528"/>
              <a:gd name="connsiteX11" fmla="*/ 2489645 w 2534825"/>
              <a:gd name="connsiteY11" fmla="*/ 573977 h 795528"/>
              <a:gd name="connsiteX12" fmla="*/ 2289620 w 2534825"/>
              <a:gd name="connsiteY12" fmla="*/ 559689 h 795528"/>
              <a:gd name="connsiteX13" fmla="*/ 2048256 w 2534825"/>
              <a:gd name="connsiteY13" fmla="*/ 676656 h 795528"/>
              <a:gd name="connsiteX14" fmla="*/ 1901952 w 2534825"/>
              <a:gd name="connsiteY14" fmla="*/ 694944 h 795528"/>
              <a:gd name="connsiteX15" fmla="*/ 1703832 w 2534825"/>
              <a:gd name="connsiteY15" fmla="*/ 612077 h 795528"/>
              <a:gd name="connsiteX16" fmla="*/ 1463040 w 2534825"/>
              <a:gd name="connsiteY16" fmla="*/ 704088 h 795528"/>
              <a:gd name="connsiteX17" fmla="*/ 1435608 w 2534825"/>
              <a:gd name="connsiteY17" fmla="*/ 713232 h 795528"/>
              <a:gd name="connsiteX18" fmla="*/ 1188720 w 2534825"/>
              <a:gd name="connsiteY18" fmla="*/ 795528 h 795528"/>
              <a:gd name="connsiteX19" fmla="*/ 923544 w 2534825"/>
              <a:gd name="connsiteY19" fmla="*/ 786384 h 795528"/>
              <a:gd name="connsiteX20" fmla="*/ 758952 w 2534825"/>
              <a:gd name="connsiteY20" fmla="*/ 713232 h 795528"/>
              <a:gd name="connsiteX21" fmla="*/ 448056 w 2534825"/>
              <a:gd name="connsiteY21" fmla="*/ 731520 h 795528"/>
              <a:gd name="connsiteX22" fmla="*/ 27432 w 2534825"/>
              <a:gd name="connsiteY22" fmla="*/ 557784 h 795528"/>
              <a:gd name="connsiteX23" fmla="*/ 0 w 2534825"/>
              <a:gd name="connsiteY23" fmla="*/ 530352 h 795528"/>
              <a:gd name="connsiteX24" fmla="*/ 36576 w 2534825"/>
              <a:gd name="connsiteY24" fmla="*/ 557784 h 795528"/>
              <a:gd name="connsiteX25" fmla="*/ 82296 w 2534825"/>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536286"/>
              <a:gd name="connsiteY0" fmla="*/ 484632 h 795528"/>
              <a:gd name="connsiteX1" fmla="*/ 146304 w 2536286"/>
              <a:gd name="connsiteY1" fmla="*/ 457200 h 795528"/>
              <a:gd name="connsiteX2" fmla="*/ 804672 w 2536286"/>
              <a:gd name="connsiteY2" fmla="*/ 18288 h 795528"/>
              <a:gd name="connsiteX3" fmla="*/ 914400 w 2536286"/>
              <a:gd name="connsiteY3" fmla="*/ 0 h 795528"/>
              <a:gd name="connsiteX4" fmla="*/ 1170432 w 2536286"/>
              <a:gd name="connsiteY4" fmla="*/ 45720 h 795528"/>
              <a:gd name="connsiteX5" fmla="*/ 1380744 w 2536286"/>
              <a:gd name="connsiteY5" fmla="*/ 100584 h 795528"/>
              <a:gd name="connsiteX6" fmla="*/ 1609344 w 2536286"/>
              <a:gd name="connsiteY6" fmla="*/ 137160 h 795528"/>
              <a:gd name="connsiteX7" fmla="*/ 1783080 w 2536286"/>
              <a:gd name="connsiteY7" fmla="*/ 210312 h 795528"/>
              <a:gd name="connsiteX8" fmla="*/ 2057400 w 2536286"/>
              <a:gd name="connsiteY8" fmla="*/ 356616 h 795528"/>
              <a:gd name="connsiteX9" fmla="*/ 2240280 w 2536286"/>
              <a:gd name="connsiteY9" fmla="*/ 429768 h 795528"/>
              <a:gd name="connsiteX10" fmla="*/ 2493264 w 2536286"/>
              <a:gd name="connsiteY10" fmla="*/ 569976 h 795528"/>
              <a:gd name="connsiteX11" fmla="*/ 2489645 w 2536286"/>
              <a:gd name="connsiteY11" fmla="*/ 573977 h 795528"/>
              <a:gd name="connsiteX12" fmla="*/ 2213420 w 2536286"/>
              <a:gd name="connsiteY12" fmla="*/ 559689 h 795528"/>
              <a:gd name="connsiteX13" fmla="*/ 2048256 w 2536286"/>
              <a:gd name="connsiteY13" fmla="*/ 676656 h 795528"/>
              <a:gd name="connsiteX14" fmla="*/ 1901952 w 2536286"/>
              <a:gd name="connsiteY14" fmla="*/ 694944 h 795528"/>
              <a:gd name="connsiteX15" fmla="*/ 1703832 w 2536286"/>
              <a:gd name="connsiteY15" fmla="*/ 612077 h 795528"/>
              <a:gd name="connsiteX16" fmla="*/ 1463040 w 2536286"/>
              <a:gd name="connsiteY16" fmla="*/ 704088 h 795528"/>
              <a:gd name="connsiteX17" fmla="*/ 1435608 w 2536286"/>
              <a:gd name="connsiteY17" fmla="*/ 713232 h 795528"/>
              <a:gd name="connsiteX18" fmla="*/ 1188720 w 2536286"/>
              <a:gd name="connsiteY18" fmla="*/ 795528 h 795528"/>
              <a:gd name="connsiteX19" fmla="*/ 923544 w 2536286"/>
              <a:gd name="connsiteY19" fmla="*/ 786384 h 795528"/>
              <a:gd name="connsiteX20" fmla="*/ 758952 w 2536286"/>
              <a:gd name="connsiteY20" fmla="*/ 713232 h 795528"/>
              <a:gd name="connsiteX21" fmla="*/ 448056 w 2536286"/>
              <a:gd name="connsiteY21" fmla="*/ 731520 h 795528"/>
              <a:gd name="connsiteX22" fmla="*/ 27432 w 2536286"/>
              <a:gd name="connsiteY22" fmla="*/ 557784 h 795528"/>
              <a:gd name="connsiteX23" fmla="*/ 0 w 2536286"/>
              <a:gd name="connsiteY23" fmla="*/ 530352 h 795528"/>
              <a:gd name="connsiteX24" fmla="*/ 36576 w 2536286"/>
              <a:gd name="connsiteY24" fmla="*/ 557784 h 795528"/>
              <a:gd name="connsiteX25" fmla="*/ 82296 w 2536286"/>
              <a:gd name="connsiteY25" fmla="*/ 484632 h 795528"/>
              <a:gd name="connsiteX0" fmla="*/ 82296 w 2493264"/>
              <a:gd name="connsiteY0" fmla="*/ 484632 h 795528"/>
              <a:gd name="connsiteX1" fmla="*/ 146304 w 2493264"/>
              <a:gd name="connsiteY1" fmla="*/ 457200 h 795528"/>
              <a:gd name="connsiteX2" fmla="*/ 804672 w 2493264"/>
              <a:gd name="connsiteY2" fmla="*/ 18288 h 795528"/>
              <a:gd name="connsiteX3" fmla="*/ 914400 w 2493264"/>
              <a:gd name="connsiteY3" fmla="*/ 0 h 795528"/>
              <a:gd name="connsiteX4" fmla="*/ 1170432 w 2493264"/>
              <a:gd name="connsiteY4" fmla="*/ 45720 h 795528"/>
              <a:gd name="connsiteX5" fmla="*/ 1380744 w 2493264"/>
              <a:gd name="connsiteY5" fmla="*/ 100584 h 795528"/>
              <a:gd name="connsiteX6" fmla="*/ 1609344 w 2493264"/>
              <a:gd name="connsiteY6" fmla="*/ 137160 h 795528"/>
              <a:gd name="connsiteX7" fmla="*/ 1783080 w 2493264"/>
              <a:gd name="connsiteY7" fmla="*/ 210312 h 795528"/>
              <a:gd name="connsiteX8" fmla="*/ 2057400 w 2493264"/>
              <a:gd name="connsiteY8" fmla="*/ 356616 h 795528"/>
              <a:gd name="connsiteX9" fmla="*/ 2240280 w 2493264"/>
              <a:gd name="connsiteY9" fmla="*/ 429768 h 795528"/>
              <a:gd name="connsiteX10" fmla="*/ 2493264 w 2493264"/>
              <a:gd name="connsiteY10" fmla="*/ 569976 h 795528"/>
              <a:gd name="connsiteX11" fmla="*/ 2213420 w 2493264"/>
              <a:gd name="connsiteY11" fmla="*/ 559689 h 795528"/>
              <a:gd name="connsiteX12" fmla="*/ 2048256 w 2493264"/>
              <a:gd name="connsiteY12" fmla="*/ 676656 h 795528"/>
              <a:gd name="connsiteX13" fmla="*/ 1901952 w 2493264"/>
              <a:gd name="connsiteY13" fmla="*/ 694944 h 795528"/>
              <a:gd name="connsiteX14" fmla="*/ 1703832 w 2493264"/>
              <a:gd name="connsiteY14" fmla="*/ 612077 h 795528"/>
              <a:gd name="connsiteX15" fmla="*/ 1463040 w 2493264"/>
              <a:gd name="connsiteY15" fmla="*/ 704088 h 795528"/>
              <a:gd name="connsiteX16" fmla="*/ 1435608 w 2493264"/>
              <a:gd name="connsiteY16" fmla="*/ 713232 h 795528"/>
              <a:gd name="connsiteX17" fmla="*/ 1188720 w 2493264"/>
              <a:gd name="connsiteY17" fmla="*/ 795528 h 795528"/>
              <a:gd name="connsiteX18" fmla="*/ 923544 w 2493264"/>
              <a:gd name="connsiteY18" fmla="*/ 786384 h 795528"/>
              <a:gd name="connsiteX19" fmla="*/ 758952 w 2493264"/>
              <a:gd name="connsiteY19" fmla="*/ 713232 h 795528"/>
              <a:gd name="connsiteX20" fmla="*/ 448056 w 2493264"/>
              <a:gd name="connsiteY20" fmla="*/ 731520 h 795528"/>
              <a:gd name="connsiteX21" fmla="*/ 27432 w 2493264"/>
              <a:gd name="connsiteY21" fmla="*/ 557784 h 795528"/>
              <a:gd name="connsiteX22" fmla="*/ 0 w 2493264"/>
              <a:gd name="connsiteY22" fmla="*/ 530352 h 795528"/>
              <a:gd name="connsiteX23" fmla="*/ 36576 w 2493264"/>
              <a:gd name="connsiteY23" fmla="*/ 557784 h 795528"/>
              <a:gd name="connsiteX24" fmla="*/ 82296 w 2493264"/>
              <a:gd name="connsiteY24" fmla="*/ 484632 h 795528"/>
              <a:gd name="connsiteX0" fmla="*/ 82296 w 2266283"/>
              <a:gd name="connsiteY0" fmla="*/ 484632 h 795528"/>
              <a:gd name="connsiteX1" fmla="*/ 146304 w 2266283"/>
              <a:gd name="connsiteY1" fmla="*/ 457200 h 795528"/>
              <a:gd name="connsiteX2" fmla="*/ 804672 w 2266283"/>
              <a:gd name="connsiteY2" fmla="*/ 18288 h 795528"/>
              <a:gd name="connsiteX3" fmla="*/ 914400 w 2266283"/>
              <a:gd name="connsiteY3" fmla="*/ 0 h 795528"/>
              <a:gd name="connsiteX4" fmla="*/ 1170432 w 2266283"/>
              <a:gd name="connsiteY4" fmla="*/ 45720 h 795528"/>
              <a:gd name="connsiteX5" fmla="*/ 1380744 w 2266283"/>
              <a:gd name="connsiteY5" fmla="*/ 100584 h 795528"/>
              <a:gd name="connsiteX6" fmla="*/ 1609344 w 2266283"/>
              <a:gd name="connsiteY6" fmla="*/ 137160 h 795528"/>
              <a:gd name="connsiteX7" fmla="*/ 1783080 w 2266283"/>
              <a:gd name="connsiteY7" fmla="*/ 210312 h 795528"/>
              <a:gd name="connsiteX8" fmla="*/ 2057400 w 2266283"/>
              <a:gd name="connsiteY8" fmla="*/ 356616 h 795528"/>
              <a:gd name="connsiteX9" fmla="*/ 2240280 w 2266283"/>
              <a:gd name="connsiteY9" fmla="*/ 429768 h 795528"/>
              <a:gd name="connsiteX10" fmla="*/ 2213420 w 2266283"/>
              <a:gd name="connsiteY10" fmla="*/ 559689 h 795528"/>
              <a:gd name="connsiteX11" fmla="*/ 2048256 w 2266283"/>
              <a:gd name="connsiteY11" fmla="*/ 676656 h 795528"/>
              <a:gd name="connsiteX12" fmla="*/ 1901952 w 2266283"/>
              <a:gd name="connsiteY12" fmla="*/ 694944 h 795528"/>
              <a:gd name="connsiteX13" fmla="*/ 1703832 w 2266283"/>
              <a:gd name="connsiteY13" fmla="*/ 612077 h 795528"/>
              <a:gd name="connsiteX14" fmla="*/ 1463040 w 2266283"/>
              <a:gd name="connsiteY14" fmla="*/ 704088 h 795528"/>
              <a:gd name="connsiteX15" fmla="*/ 1435608 w 2266283"/>
              <a:gd name="connsiteY15" fmla="*/ 713232 h 795528"/>
              <a:gd name="connsiteX16" fmla="*/ 1188720 w 2266283"/>
              <a:gd name="connsiteY16" fmla="*/ 795528 h 795528"/>
              <a:gd name="connsiteX17" fmla="*/ 923544 w 2266283"/>
              <a:gd name="connsiteY17" fmla="*/ 786384 h 795528"/>
              <a:gd name="connsiteX18" fmla="*/ 758952 w 2266283"/>
              <a:gd name="connsiteY18" fmla="*/ 713232 h 795528"/>
              <a:gd name="connsiteX19" fmla="*/ 448056 w 2266283"/>
              <a:gd name="connsiteY19" fmla="*/ 731520 h 795528"/>
              <a:gd name="connsiteX20" fmla="*/ 27432 w 2266283"/>
              <a:gd name="connsiteY20" fmla="*/ 557784 h 795528"/>
              <a:gd name="connsiteX21" fmla="*/ 0 w 2266283"/>
              <a:gd name="connsiteY21" fmla="*/ 530352 h 795528"/>
              <a:gd name="connsiteX22" fmla="*/ 36576 w 2266283"/>
              <a:gd name="connsiteY22" fmla="*/ 557784 h 795528"/>
              <a:gd name="connsiteX23" fmla="*/ 82296 w 2266283"/>
              <a:gd name="connsiteY23" fmla="*/ 484632 h 795528"/>
              <a:gd name="connsiteX0" fmla="*/ 82296 w 2474024"/>
              <a:gd name="connsiteY0" fmla="*/ 484632 h 795528"/>
              <a:gd name="connsiteX1" fmla="*/ 146304 w 2474024"/>
              <a:gd name="connsiteY1" fmla="*/ 457200 h 795528"/>
              <a:gd name="connsiteX2" fmla="*/ 804672 w 2474024"/>
              <a:gd name="connsiteY2" fmla="*/ 18288 h 795528"/>
              <a:gd name="connsiteX3" fmla="*/ 914400 w 2474024"/>
              <a:gd name="connsiteY3" fmla="*/ 0 h 795528"/>
              <a:gd name="connsiteX4" fmla="*/ 1170432 w 2474024"/>
              <a:gd name="connsiteY4" fmla="*/ 45720 h 795528"/>
              <a:gd name="connsiteX5" fmla="*/ 1380744 w 2474024"/>
              <a:gd name="connsiteY5" fmla="*/ 100584 h 795528"/>
              <a:gd name="connsiteX6" fmla="*/ 1609344 w 2474024"/>
              <a:gd name="connsiteY6" fmla="*/ 137160 h 795528"/>
              <a:gd name="connsiteX7" fmla="*/ 1783080 w 2474024"/>
              <a:gd name="connsiteY7" fmla="*/ 210312 h 795528"/>
              <a:gd name="connsiteX8" fmla="*/ 2057400 w 2474024"/>
              <a:gd name="connsiteY8" fmla="*/ 356616 h 795528"/>
              <a:gd name="connsiteX9" fmla="*/ 2240280 w 2474024"/>
              <a:gd name="connsiteY9" fmla="*/ 429768 h 795528"/>
              <a:gd name="connsiteX10" fmla="*/ 2442020 w 2474024"/>
              <a:gd name="connsiteY10" fmla="*/ 559689 h 795528"/>
              <a:gd name="connsiteX11" fmla="*/ 2048256 w 2474024"/>
              <a:gd name="connsiteY11" fmla="*/ 676656 h 795528"/>
              <a:gd name="connsiteX12" fmla="*/ 1901952 w 2474024"/>
              <a:gd name="connsiteY12" fmla="*/ 694944 h 795528"/>
              <a:gd name="connsiteX13" fmla="*/ 1703832 w 2474024"/>
              <a:gd name="connsiteY13" fmla="*/ 612077 h 795528"/>
              <a:gd name="connsiteX14" fmla="*/ 1463040 w 2474024"/>
              <a:gd name="connsiteY14" fmla="*/ 704088 h 795528"/>
              <a:gd name="connsiteX15" fmla="*/ 1435608 w 2474024"/>
              <a:gd name="connsiteY15" fmla="*/ 713232 h 795528"/>
              <a:gd name="connsiteX16" fmla="*/ 1188720 w 2474024"/>
              <a:gd name="connsiteY16" fmla="*/ 795528 h 795528"/>
              <a:gd name="connsiteX17" fmla="*/ 923544 w 2474024"/>
              <a:gd name="connsiteY17" fmla="*/ 786384 h 795528"/>
              <a:gd name="connsiteX18" fmla="*/ 758952 w 2474024"/>
              <a:gd name="connsiteY18" fmla="*/ 713232 h 795528"/>
              <a:gd name="connsiteX19" fmla="*/ 448056 w 2474024"/>
              <a:gd name="connsiteY19" fmla="*/ 731520 h 795528"/>
              <a:gd name="connsiteX20" fmla="*/ 27432 w 2474024"/>
              <a:gd name="connsiteY20" fmla="*/ 557784 h 795528"/>
              <a:gd name="connsiteX21" fmla="*/ 0 w 2474024"/>
              <a:gd name="connsiteY21" fmla="*/ 530352 h 795528"/>
              <a:gd name="connsiteX22" fmla="*/ 36576 w 2474024"/>
              <a:gd name="connsiteY22" fmla="*/ 557784 h 795528"/>
              <a:gd name="connsiteX23" fmla="*/ 82296 w 2474024"/>
              <a:gd name="connsiteY23" fmla="*/ 484632 h 795528"/>
              <a:gd name="connsiteX0" fmla="*/ 82296 w 2474024"/>
              <a:gd name="connsiteY0" fmla="*/ 484632 h 795528"/>
              <a:gd name="connsiteX1" fmla="*/ 146304 w 2474024"/>
              <a:gd name="connsiteY1" fmla="*/ 457200 h 795528"/>
              <a:gd name="connsiteX2" fmla="*/ 804672 w 2474024"/>
              <a:gd name="connsiteY2" fmla="*/ 18288 h 795528"/>
              <a:gd name="connsiteX3" fmla="*/ 914400 w 2474024"/>
              <a:gd name="connsiteY3" fmla="*/ 0 h 795528"/>
              <a:gd name="connsiteX4" fmla="*/ 1170432 w 2474024"/>
              <a:gd name="connsiteY4" fmla="*/ 45720 h 795528"/>
              <a:gd name="connsiteX5" fmla="*/ 1380744 w 2474024"/>
              <a:gd name="connsiteY5" fmla="*/ 100584 h 795528"/>
              <a:gd name="connsiteX6" fmla="*/ 1609344 w 2474024"/>
              <a:gd name="connsiteY6" fmla="*/ 137160 h 795528"/>
              <a:gd name="connsiteX7" fmla="*/ 1783080 w 2474024"/>
              <a:gd name="connsiteY7" fmla="*/ 210312 h 795528"/>
              <a:gd name="connsiteX8" fmla="*/ 2057400 w 2474024"/>
              <a:gd name="connsiteY8" fmla="*/ 356616 h 795528"/>
              <a:gd name="connsiteX9" fmla="*/ 2240280 w 2474024"/>
              <a:gd name="connsiteY9" fmla="*/ 429768 h 795528"/>
              <a:gd name="connsiteX10" fmla="*/ 2442020 w 2474024"/>
              <a:gd name="connsiteY10" fmla="*/ 559689 h 795528"/>
              <a:gd name="connsiteX11" fmla="*/ 2048256 w 2474024"/>
              <a:gd name="connsiteY11" fmla="*/ 676656 h 795528"/>
              <a:gd name="connsiteX12" fmla="*/ 1901952 w 2474024"/>
              <a:gd name="connsiteY12" fmla="*/ 694944 h 795528"/>
              <a:gd name="connsiteX13" fmla="*/ 1703832 w 2474024"/>
              <a:gd name="connsiteY13" fmla="*/ 688277 h 795528"/>
              <a:gd name="connsiteX14" fmla="*/ 1463040 w 2474024"/>
              <a:gd name="connsiteY14" fmla="*/ 704088 h 795528"/>
              <a:gd name="connsiteX15" fmla="*/ 1435608 w 2474024"/>
              <a:gd name="connsiteY15" fmla="*/ 713232 h 795528"/>
              <a:gd name="connsiteX16" fmla="*/ 1188720 w 2474024"/>
              <a:gd name="connsiteY16" fmla="*/ 795528 h 795528"/>
              <a:gd name="connsiteX17" fmla="*/ 923544 w 2474024"/>
              <a:gd name="connsiteY17" fmla="*/ 786384 h 795528"/>
              <a:gd name="connsiteX18" fmla="*/ 758952 w 2474024"/>
              <a:gd name="connsiteY18" fmla="*/ 713232 h 795528"/>
              <a:gd name="connsiteX19" fmla="*/ 448056 w 2474024"/>
              <a:gd name="connsiteY19" fmla="*/ 731520 h 795528"/>
              <a:gd name="connsiteX20" fmla="*/ 27432 w 2474024"/>
              <a:gd name="connsiteY20" fmla="*/ 557784 h 795528"/>
              <a:gd name="connsiteX21" fmla="*/ 0 w 2474024"/>
              <a:gd name="connsiteY21" fmla="*/ 530352 h 795528"/>
              <a:gd name="connsiteX22" fmla="*/ 36576 w 2474024"/>
              <a:gd name="connsiteY22" fmla="*/ 557784 h 795528"/>
              <a:gd name="connsiteX23" fmla="*/ 82296 w 2474024"/>
              <a:gd name="connsiteY23" fmla="*/ 484632 h 79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4024" h="795528">
                <a:moveTo>
                  <a:pt x="82296" y="484632"/>
                </a:moveTo>
                <a:cubicBezTo>
                  <a:pt x="103632" y="475488"/>
                  <a:pt x="127077" y="470206"/>
                  <a:pt x="146304" y="457200"/>
                </a:cubicBezTo>
                <a:cubicBezTo>
                  <a:pt x="419749" y="272222"/>
                  <a:pt x="547906" y="120994"/>
                  <a:pt x="804672" y="18288"/>
                </a:cubicBezTo>
                <a:cubicBezTo>
                  <a:pt x="832134" y="7303"/>
                  <a:pt x="893216" y="2648"/>
                  <a:pt x="914400" y="0"/>
                </a:cubicBezTo>
                <a:cubicBezTo>
                  <a:pt x="999744" y="15240"/>
                  <a:pt x="1086545" y="23837"/>
                  <a:pt x="1170432" y="45720"/>
                </a:cubicBezTo>
                <a:cubicBezTo>
                  <a:pt x="1240536" y="64008"/>
                  <a:pt x="1309817" y="85807"/>
                  <a:pt x="1380744" y="100584"/>
                </a:cubicBezTo>
                <a:cubicBezTo>
                  <a:pt x="1456291" y="116323"/>
                  <a:pt x="1533144" y="124968"/>
                  <a:pt x="1609344" y="137160"/>
                </a:cubicBezTo>
                <a:cubicBezTo>
                  <a:pt x="1667256" y="161544"/>
                  <a:pt x="1726649" y="182672"/>
                  <a:pt x="1783080" y="210312"/>
                </a:cubicBezTo>
                <a:cubicBezTo>
                  <a:pt x="1876148" y="255896"/>
                  <a:pt x="1961180" y="318128"/>
                  <a:pt x="2057400" y="356616"/>
                </a:cubicBezTo>
                <a:cubicBezTo>
                  <a:pt x="2118360" y="381000"/>
                  <a:pt x="2189011" y="388753"/>
                  <a:pt x="2240280" y="429768"/>
                </a:cubicBezTo>
                <a:cubicBezTo>
                  <a:pt x="2266283" y="463614"/>
                  <a:pt x="2474024" y="518541"/>
                  <a:pt x="2442020" y="559689"/>
                </a:cubicBezTo>
                <a:cubicBezTo>
                  <a:pt x="2368455" y="576802"/>
                  <a:pt x="2112867" y="666814"/>
                  <a:pt x="2048256" y="676656"/>
                </a:cubicBezTo>
                <a:cubicBezTo>
                  <a:pt x="1999901" y="685448"/>
                  <a:pt x="1950720" y="688848"/>
                  <a:pt x="1901952" y="694944"/>
                </a:cubicBezTo>
                <a:cubicBezTo>
                  <a:pt x="1844548" y="684181"/>
                  <a:pt x="1776984" y="686753"/>
                  <a:pt x="1703832" y="688277"/>
                </a:cubicBezTo>
                <a:lnTo>
                  <a:pt x="1463040" y="704088"/>
                </a:lnTo>
                <a:cubicBezTo>
                  <a:pt x="1454908" y="709263"/>
                  <a:pt x="1444383" y="709244"/>
                  <a:pt x="1435608" y="713232"/>
                </a:cubicBezTo>
                <a:cubicBezTo>
                  <a:pt x="1278800" y="784508"/>
                  <a:pt x="1454926" y="725474"/>
                  <a:pt x="1188720" y="795528"/>
                </a:cubicBezTo>
                <a:lnTo>
                  <a:pt x="923544" y="786384"/>
                </a:lnTo>
                <a:cubicBezTo>
                  <a:pt x="864577" y="775092"/>
                  <a:pt x="814833" y="735185"/>
                  <a:pt x="758952" y="713232"/>
                </a:cubicBezTo>
                <a:cubicBezTo>
                  <a:pt x="679704" y="704088"/>
                  <a:pt x="569976" y="757428"/>
                  <a:pt x="448056" y="731520"/>
                </a:cubicBezTo>
                <a:cubicBezTo>
                  <a:pt x="335678" y="699761"/>
                  <a:pt x="155091" y="615811"/>
                  <a:pt x="27432" y="557784"/>
                </a:cubicBezTo>
                <a:lnTo>
                  <a:pt x="0" y="530352"/>
                </a:lnTo>
                <a:lnTo>
                  <a:pt x="36576" y="557784"/>
                </a:lnTo>
                <a:lnTo>
                  <a:pt x="82296" y="484632"/>
                </a:lnTo>
                <a:close/>
              </a:path>
            </a:pathLst>
          </a:custGeom>
          <a:blipFill dpi="0" rotWithShape="1">
            <a:blip r:embed="rId6">
              <a:duotone>
                <a:schemeClr val="accent1">
                  <a:shade val="45000"/>
                  <a:satMod val="135000"/>
                </a:schemeClr>
                <a:prstClr val="white"/>
              </a:duotone>
            </a:blip>
            <a:srcRect/>
            <a:stretch>
              <a:fillRect l="-25000" t="-33000" b="-33000"/>
            </a:stretch>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256034" y="3962400"/>
            <a:ext cx="6794951" cy="2511499"/>
          </a:xfrm>
          <a:custGeom>
            <a:avLst/>
            <a:gdLst>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68482 w 6603185"/>
              <a:gd name="connsiteY16" fmla="*/ 1298448 h 2965012"/>
              <a:gd name="connsiteX17" fmla="*/ 286770 w 6603185"/>
              <a:gd name="connsiteY17" fmla="*/ 1426464 h 2965012"/>
              <a:gd name="connsiteX18" fmla="*/ 396498 w 6603185"/>
              <a:gd name="connsiteY18" fmla="*/ 1600200 h 2965012"/>
              <a:gd name="connsiteX19" fmla="*/ 460506 w 6603185"/>
              <a:gd name="connsiteY19" fmla="*/ 1719072 h 2965012"/>
              <a:gd name="connsiteX20" fmla="*/ 597666 w 6603185"/>
              <a:gd name="connsiteY20" fmla="*/ 1865376 h 2965012"/>
              <a:gd name="connsiteX21" fmla="*/ 734826 w 6603185"/>
              <a:gd name="connsiteY21" fmla="*/ 1883664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3291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1396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703322 w 6603185"/>
              <a:gd name="connsiteY60" fmla="*/ 1746504 h 2965012"/>
              <a:gd name="connsiteX61" fmla="*/ 4063242 w 6603185"/>
              <a:gd name="connsiteY61" fmla="*/ 1517904 h 2965012"/>
              <a:gd name="connsiteX62" fmla="*/ 3926082 w 6603185"/>
              <a:gd name="connsiteY62" fmla="*/ 1417320 h 2965012"/>
              <a:gd name="connsiteX63" fmla="*/ 3862074 w 6603185"/>
              <a:gd name="connsiteY63" fmla="*/ 1280160 h 2965012"/>
              <a:gd name="connsiteX64" fmla="*/ 3962658 w 6603185"/>
              <a:gd name="connsiteY64" fmla="*/ 1097280 h 2965012"/>
              <a:gd name="connsiteX65" fmla="*/ 3990090 w 6603185"/>
              <a:gd name="connsiteY65" fmla="*/ 923544 h 2965012"/>
              <a:gd name="connsiteX66" fmla="*/ 3916938 w 6603185"/>
              <a:gd name="connsiteY66" fmla="*/ 832104 h 2965012"/>
              <a:gd name="connsiteX67" fmla="*/ 3779778 w 6603185"/>
              <a:gd name="connsiteY67" fmla="*/ 758952 h 2965012"/>
              <a:gd name="connsiteX68" fmla="*/ 3560322 w 6603185"/>
              <a:gd name="connsiteY68" fmla="*/ 649224 h 2965012"/>
              <a:gd name="connsiteX69" fmla="*/ 3468882 w 6603185"/>
              <a:gd name="connsiteY69" fmla="*/ 493776 h 2965012"/>
              <a:gd name="connsiteX70" fmla="*/ 3496314 w 6603185"/>
              <a:gd name="connsiteY70" fmla="*/ 475488 h 2965012"/>
              <a:gd name="connsiteX71" fmla="*/ 3578610 w 6603185"/>
              <a:gd name="connsiteY71" fmla="*/ 320040 h 2965012"/>
              <a:gd name="connsiteX72" fmla="*/ 3743202 w 6603185"/>
              <a:gd name="connsiteY72" fmla="*/ 155448 h 2965012"/>
              <a:gd name="connsiteX73" fmla="*/ 3779778 w 6603185"/>
              <a:gd name="connsiteY73" fmla="*/ 146304 h 2965012"/>
              <a:gd name="connsiteX74" fmla="*/ 3971802 w 6603185"/>
              <a:gd name="connsiteY74" fmla="*/ 54864 h 2965012"/>
              <a:gd name="connsiteX75" fmla="*/ 3980946 w 6603185"/>
              <a:gd name="connsiteY75" fmla="*/ 27432 h 2965012"/>
              <a:gd name="connsiteX76" fmla="*/ 3953514 w 6603185"/>
              <a:gd name="connsiteY76" fmla="*/ 9144 h 2965012"/>
              <a:gd name="connsiteX77" fmla="*/ 3825498 w 6603185"/>
              <a:gd name="connsiteY77" fmla="*/ 0 h 2965012"/>
              <a:gd name="connsiteX78" fmla="*/ 3560322 w 6603185"/>
              <a:gd name="connsiteY78" fmla="*/ 118872 h 2965012"/>
              <a:gd name="connsiteX79" fmla="*/ 3587754 w 6603185"/>
              <a:gd name="connsiteY79" fmla="*/ 155448 h 2965012"/>
              <a:gd name="connsiteX80" fmla="*/ 3596898 w 6603185"/>
              <a:gd name="connsiteY80" fmla="*/ 246888 h 2965012"/>
              <a:gd name="connsiteX81" fmla="*/ 3441450 w 6603185"/>
              <a:gd name="connsiteY81" fmla="*/ 438912 h 2965012"/>
              <a:gd name="connsiteX82" fmla="*/ 3414018 w 6603185"/>
              <a:gd name="connsiteY8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2501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18653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3291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1396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0632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703322 w 6603185"/>
              <a:gd name="connsiteY59" fmla="*/ 1746504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1027434 w 6603185"/>
              <a:gd name="connsiteY21" fmla="*/ 1755648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27434 w 6603185"/>
              <a:gd name="connsiteY22" fmla="*/ 1755648 h 2965012"/>
              <a:gd name="connsiteX23" fmla="*/ 1100586 w 6603185"/>
              <a:gd name="connsiteY23" fmla="*/ 1856232 h 2965012"/>
              <a:gd name="connsiteX24" fmla="*/ 1000002 w 6603185"/>
              <a:gd name="connsiteY24" fmla="*/ 2020824 h 2965012"/>
              <a:gd name="connsiteX25" fmla="*/ 1009146 w 6603185"/>
              <a:gd name="connsiteY25" fmla="*/ 2066544 h 2965012"/>
              <a:gd name="connsiteX26" fmla="*/ 1146306 w 6603185"/>
              <a:gd name="connsiteY26" fmla="*/ 2139696 h 2965012"/>
              <a:gd name="connsiteX27" fmla="*/ 1192026 w 6603185"/>
              <a:gd name="connsiteY27" fmla="*/ 2157984 h 2965012"/>
              <a:gd name="connsiteX28" fmla="*/ 1557786 w 6603185"/>
              <a:gd name="connsiteY28" fmla="*/ 2176272 h 2965012"/>
              <a:gd name="connsiteX29" fmla="*/ 1539498 w 6603185"/>
              <a:gd name="connsiteY29" fmla="*/ 2103120 h 2965012"/>
              <a:gd name="connsiteX30" fmla="*/ 1576074 w 6603185"/>
              <a:gd name="connsiteY30" fmla="*/ 2066544 h 2965012"/>
              <a:gd name="connsiteX31" fmla="*/ 1667514 w 6603185"/>
              <a:gd name="connsiteY31" fmla="*/ 1901952 h 2965012"/>
              <a:gd name="connsiteX32" fmla="*/ 1731522 w 6603185"/>
              <a:gd name="connsiteY32" fmla="*/ 1801368 h 2965012"/>
              <a:gd name="connsiteX33" fmla="*/ 1813818 w 6603185"/>
              <a:gd name="connsiteY33" fmla="*/ 1837944 h 2965012"/>
              <a:gd name="connsiteX34" fmla="*/ 1859538 w 6603185"/>
              <a:gd name="connsiteY34" fmla="*/ 2020824 h 2965012"/>
              <a:gd name="connsiteX35" fmla="*/ 1987554 w 6603185"/>
              <a:gd name="connsiteY35" fmla="*/ 1929384 h 2965012"/>
              <a:gd name="connsiteX36" fmla="*/ 2033274 w 6603185"/>
              <a:gd name="connsiteY36" fmla="*/ 1911096 h 2965012"/>
              <a:gd name="connsiteX37" fmla="*/ 2069850 w 6603185"/>
              <a:gd name="connsiteY37" fmla="*/ 2011680 h 2965012"/>
              <a:gd name="connsiteX38" fmla="*/ 2097282 w 6603185"/>
              <a:gd name="connsiteY38" fmla="*/ 2020824 h 2965012"/>
              <a:gd name="connsiteX39" fmla="*/ 2261874 w 6603185"/>
              <a:gd name="connsiteY39" fmla="*/ 1956816 h 2965012"/>
              <a:gd name="connsiteX40" fmla="*/ 2316738 w 6603185"/>
              <a:gd name="connsiteY40" fmla="*/ 1938528 h 2965012"/>
              <a:gd name="connsiteX41" fmla="*/ 2435610 w 6603185"/>
              <a:gd name="connsiteY41" fmla="*/ 1920240 h 2965012"/>
              <a:gd name="connsiteX42" fmla="*/ 2709930 w 6603185"/>
              <a:gd name="connsiteY42" fmla="*/ 2002536 h 2965012"/>
              <a:gd name="connsiteX43" fmla="*/ 2993394 w 6603185"/>
              <a:gd name="connsiteY43" fmla="*/ 2292096 h 2965012"/>
              <a:gd name="connsiteX44" fmla="*/ 3295146 w 6603185"/>
              <a:gd name="connsiteY44" fmla="*/ 2432304 h 2965012"/>
              <a:gd name="connsiteX45" fmla="*/ 3359154 w 6603185"/>
              <a:gd name="connsiteY45" fmla="*/ 2551176 h 2965012"/>
              <a:gd name="connsiteX46" fmla="*/ 3816354 w 6603185"/>
              <a:gd name="connsiteY46" fmla="*/ 2834640 h 2965012"/>
              <a:gd name="connsiteX47" fmla="*/ 3944370 w 6603185"/>
              <a:gd name="connsiteY47" fmla="*/ 2898648 h 2965012"/>
              <a:gd name="connsiteX48" fmla="*/ 4520442 w 6603185"/>
              <a:gd name="connsiteY48" fmla="*/ 2926080 h 2965012"/>
              <a:gd name="connsiteX49" fmla="*/ 4822194 w 6603185"/>
              <a:gd name="connsiteY49" fmla="*/ 2962656 h 2965012"/>
              <a:gd name="connsiteX50" fmla="*/ 5425698 w 6603185"/>
              <a:gd name="connsiteY50" fmla="*/ 2880360 h 2965012"/>
              <a:gd name="connsiteX51" fmla="*/ 6093210 w 6603185"/>
              <a:gd name="connsiteY51" fmla="*/ 2907792 h 2965012"/>
              <a:gd name="connsiteX52" fmla="*/ 6239514 w 6603185"/>
              <a:gd name="connsiteY52" fmla="*/ 2889504 h 2965012"/>
              <a:gd name="connsiteX53" fmla="*/ 6577842 w 6603185"/>
              <a:gd name="connsiteY53" fmla="*/ 2450592 h 2965012"/>
              <a:gd name="connsiteX54" fmla="*/ 6568698 w 6603185"/>
              <a:gd name="connsiteY54" fmla="*/ 2121408 h 2965012"/>
              <a:gd name="connsiteX55" fmla="*/ 6440682 w 6603185"/>
              <a:gd name="connsiteY55" fmla="*/ 1984248 h 2965012"/>
              <a:gd name="connsiteX56" fmla="*/ 6385818 w 6603185"/>
              <a:gd name="connsiteY56" fmla="*/ 1938528 h 2965012"/>
              <a:gd name="connsiteX57" fmla="*/ 5937762 w 6603185"/>
              <a:gd name="connsiteY57" fmla="*/ 1847088 h 2965012"/>
              <a:gd name="connsiteX58" fmla="*/ 5672586 w 6603185"/>
              <a:gd name="connsiteY58" fmla="*/ 1901952 h 2965012"/>
              <a:gd name="connsiteX59" fmla="*/ 5233674 w 6603185"/>
              <a:gd name="connsiteY59" fmla="*/ 1810512 h 2965012"/>
              <a:gd name="connsiteX60" fmla="*/ 4596642 w 6603185"/>
              <a:gd name="connsiteY60" fmla="*/ 1517904 h 2965012"/>
              <a:gd name="connsiteX61" fmla="*/ 3926082 w 6603185"/>
              <a:gd name="connsiteY61" fmla="*/ 1417320 h 2965012"/>
              <a:gd name="connsiteX62" fmla="*/ 3862074 w 6603185"/>
              <a:gd name="connsiteY62" fmla="*/ 1280160 h 2965012"/>
              <a:gd name="connsiteX63" fmla="*/ 3962658 w 6603185"/>
              <a:gd name="connsiteY63" fmla="*/ 1097280 h 2965012"/>
              <a:gd name="connsiteX64" fmla="*/ 3990090 w 6603185"/>
              <a:gd name="connsiteY64" fmla="*/ 923544 h 2965012"/>
              <a:gd name="connsiteX65" fmla="*/ 3916938 w 6603185"/>
              <a:gd name="connsiteY65" fmla="*/ 832104 h 2965012"/>
              <a:gd name="connsiteX66" fmla="*/ 3779778 w 6603185"/>
              <a:gd name="connsiteY66" fmla="*/ 758952 h 2965012"/>
              <a:gd name="connsiteX67" fmla="*/ 3560322 w 6603185"/>
              <a:gd name="connsiteY67" fmla="*/ 649224 h 2965012"/>
              <a:gd name="connsiteX68" fmla="*/ 3468882 w 6603185"/>
              <a:gd name="connsiteY68" fmla="*/ 493776 h 2965012"/>
              <a:gd name="connsiteX69" fmla="*/ 3496314 w 6603185"/>
              <a:gd name="connsiteY69" fmla="*/ 475488 h 2965012"/>
              <a:gd name="connsiteX70" fmla="*/ 3578610 w 6603185"/>
              <a:gd name="connsiteY70" fmla="*/ 320040 h 2965012"/>
              <a:gd name="connsiteX71" fmla="*/ 3743202 w 6603185"/>
              <a:gd name="connsiteY71" fmla="*/ 155448 h 2965012"/>
              <a:gd name="connsiteX72" fmla="*/ 3779778 w 6603185"/>
              <a:gd name="connsiteY72" fmla="*/ 146304 h 2965012"/>
              <a:gd name="connsiteX73" fmla="*/ 3971802 w 6603185"/>
              <a:gd name="connsiteY73" fmla="*/ 54864 h 2965012"/>
              <a:gd name="connsiteX74" fmla="*/ 3980946 w 6603185"/>
              <a:gd name="connsiteY74" fmla="*/ 27432 h 2965012"/>
              <a:gd name="connsiteX75" fmla="*/ 3953514 w 6603185"/>
              <a:gd name="connsiteY75" fmla="*/ 9144 h 2965012"/>
              <a:gd name="connsiteX76" fmla="*/ 3825498 w 6603185"/>
              <a:gd name="connsiteY76" fmla="*/ 0 h 2965012"/>
              <a:gd name="connsiteX77" fmla="*/ 3560322 w 6603185"/>
              <a:gd name="connsiteY77" fmla="*/ 118872 h 2965012"/>
              <a:gd name="connsiteX78" fmla="*/ 3587754 w 6603185"/>
              <a:gd name="connsiteY78" fmla="*/ 155448 h 2965012"/>
              <a:gd name="connsiteX79" fmla="*/ 3596898 w 6603185"/>
              <a:gd name="connsiteY79" fmla="*/ 246888 h 2965012"/>
              <a:gd name="connsiteX80" fmla="*/ 3441450 w 6603185"/>
              <a:gd name="connsiteY80" fmla="*/ 438912 h 2965012"/>
              <a:gd name="connsiteX81" fmla="*/ 3414018 w 6603185"/>
              <a:gd name="connsiteY8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00586 w 6603185"/>
              <a:gd name="connsiteY22" fmla="*/ 1856232 h 2965012"/>
              <a:gd name="connsiteX23" fmla="*/ 1000002 w 6603185"/>
              <a:gd name="connsiteY23" fmla="*/ 2020824 h 2965012"/>
              <a:gd name="connsiteX24" fmla="*/ 1009146 w 6603185"/>
              <a:gd name="connsiteY24" fmla="*/ 2066544 h 2965012"/>
              <a:gd name="connsiteX25" fmla="*/ 1146306 w 6603185"/>
              <a:gd name="connsiteY25" fmla="*/ 2139696 h 2965012"/>
              <a:gd name="connsiteX26" fmla="*/ 1192026 w 6603185"/>
              <a:gd name="connsiteY26" fmla="*/ 2157984 h 2965012"/>
              <a:gd name="connsiteX27" fmla="*/ 1557786 w 6603185"/>
              <a:gd name="connsiteY27" fmla="*/ 2176272 h 2965012"/>
              <a:gd name="connsiteX28" fmla="*/ 1539498 w 6603185"/>
              <a:gd name="connsiteY28" fmla="*/ 2103120 h 2965012"/>
              <a:gd name="connsiteX29" fmla="*/ 1576074 w 6603185"/>
              <a:gd name="connsiteY29" fmla="*/ 2066544 h 2965012"/>
              <a:gd name="connsiteX30" fmla="*/ 1667514 w 6603185"/>
              <a:gd name="connsiteY30" fmla="*/ 1901952 h 2965012"/>
              <a:gd name="connsiteX31" fmla="*/ 1731522 w 6603185"/>
              <a:gd name="connsiteY31" fmla="*/ 1801368 h 2965012"/>
              <a:gd name="connsiteX32" fmla="*/ 1813818 w 6603185"/>
              <a:gd name="connsiteY32" fmla="*/ 1837944 h 2965012"/>
              <a:gd name="connsiteX33" fmla="*/ 1859538 w 6603185"/>
              <a:gd name="connsiteY33" fmla="*/ 2020824 h 2965012"/>
              <a:gd name="connsiteX34" fmla="*/ 1987554 w 6603185"/>
              <a:gd name="connsiteY34" fmla="*/ 1929384 h 2965012"/>
              <a:gd name="connsiteX35" fmla="*/ 2033274 w 6603185"/>
              <a:gd name="connsiteY35" fmla="*/ 1911096 h 2965012"/>
              <a:gd name="connsiteX36" fmla="*/ 2069850 w 6603185"/>
              <a:gd name="connsiteY36" fmla="*/ 2011680 h 2965012"/>
              <a:gd name="connsiteX37" fmla="*/ 2097282 w 6603185"/>
              <a:gd name="connsiteY37" fmla="*/ 2020824 h 2965012"/>
              <a:gd name="connsiteX38" fmla="*/ 2261874 w 6603185"/>
              <a:gd name="connsiteY38" fmla="*/ 1956816 h 2965012"/>
              <a:gd name="connsiteX39" fmla="*/ 2316738 w 6603185"/>
              <a:gd name="connsiteY39" fmla="*/ 1938528 h 2965012"/>
              <a:gd name="connsiteX40" fmla="*/ 2435610 w 6603185"/>
              <a:gd name="connsiteY40" fmla="*/ 1920240 h 2965012"/>
              <a:gd name="connsiteX41" fmla="*/ 2709930 w 6603185"/>
              <a:gd name="connsiteY41" fmla="*/ 2002536 h 2965012"/>
              <a:gd name="connsiteX42" fmla="*/ 2993394 w 6603185"/>
              <a:gd name="connsiteY42" fmla="*/ 2292096 h 2965012"/>
              <a:gd name="connsiteX43" fmla="*/ 3295146 w 6603185"/>
              <a:gd name="connsiteY43" fmla="*/ 2432304 h 2965012"/>
              <a:gd name="connsiteX44" fmla="*/ 3359154 w 6603185"/>
              <a:gd name="connsiteY44" fmla="*/ 2551176 h 2965012"/>
              <a:gd name="connsiteX45" fmla="*/ 3816354 w 6603185"/>
              <a:gd name="connsiteY45" fmla="*/ 2834640 h 2965012"/>
              <a:gd name="connsiteX46" fmla="*/ 3944370 w 6603185"/>
              <a:gd name="connsiteY46" fmla="*/ 2898648 h 2965012"/>
              <a:gd name="connsiteX47" fmla="*/ 4520442 w 6603185"/>
              <a:gd name="connsiteY47" fmla="*/ 2926080 h 2965012"/>
              <a:gd name="connsiteX48" fmla="*/ 4822194 w 6603185"/>
              <a:gd name="connsiteY48" fmla="*/ 2962656 h 2965012"/>
              <a:gd name="connsiteX49" fmla="*/ 5425698 w 6603185"/>
              <a:gd name="connsiteY49" fmla="*/ 2880360 h 2965012"/>
              <a:gd name="connsiteX50" fmla="*/ 6093210 w 6603185"/>
              <a:gd name="connsiteY50" fmla="*/ 2907792 h 2965012"/>
              <a:gd name="connsiteX51" fmla="*/ 6239514 w 6603185"/>
              <a:gd name="connsiteY51" fmla="*/ 2889504 h 2965012"/>
              <a:gd name="connsiteX52" fmla="*/ 6577842 w 6603185"/>
              <a:gd name="connsiteY52" fmla="*/ 2450592 h 2965012"/>
              <a:gd name="connsiteX53" fmla="*/ 6568698 w 6603185"/>
              <a:gd name="connsiteY53" fmla="*/ 2121408 h 2965012"/>
              <a:gd name="connsiteX54" fmla="*/ 6440682 w 6603185"/>
              <a:gd name="connsiteY54" fmla="*/ 1984248 h 2965012"/>
              <a:gd name="connsiteX55" fmla="*/ 6385818 w 6603185"/>
              <a:gd name="connsiteY55" fmla="*/ 1938528 h 2965012"/>
              <a:gd name="connsiteX56" fmla="*/ 5937762 w 6603185"/>
              <a:gd name="connsiteY56" fmla="*/ 1847088 h 2965012"/>
              <a:gd name="connsiteX57" fmla="*/ 5672586 w 6603185"/>
              <a:gd name="connsiteY57" fmla="*/ 1901952 h 2965012"/>
              <a:gd name="connsiteX58" fmla="*/ 5233674 w 6603185"/>
              <a:gd name="connsiteY58" fmla="*/ 1810512 h 2965012"/>
              <a:gd name="connsiteX59" fmla="*/ 4596642 w 6603185"/>
              <a:gd name="connsiteY59" fmla="*/ 1517904 h 2965012"/>
              <a:gd name="connsiteX60" fmla="*/ 3926082 w 6603185"/>
              <a:gd name="connsiteY60" fmla="*/ 1417320 h 2965012"/>
              <a:gd name="connsiteX61" fmla="*/ 3862074 w 6603185"/>
              <a:gd name="connsiteY61" fmla="*/ 1280160 h 2965012"/>
              <a:gd name="connsiteX62" fmla="*/ 3962658 w 6603185"/>
              <a:gd name="connsiteY62" fmla="*/ 1097280 h 2965012"/>
              <a:gd name="connsiteX63" fmla="*/ 3990090 w 6603185"/>
              <a:gd name="connsiteY63" fmla="*/ 923544 h 2965012"/>
              <a:gd name="connsiteX64" fmla="*/ 3916938 w 6603185"/>
              <a:gd name="connsiteY64" fmla="*/ 832104 h 2965012"/>
              <a:gd name="connsiteX65" fmla="*/ 3779778 w 6603185"/>
              <a:gd name="connsiteY65" fmla="*/ 758952 h 2965012"/>
              <a:gd name="connsiteX66" fmla="*/ 3560322 w 6603185"/>
              <a:gd name="connsiteY66" fmla="*/ 649224 h 2965012"/>
              <a:gd name="connsiteX67" fmla="*/ 3468882 w 6603185"/>
              <a:gd name="connsiteY67" fmla="*/ 493776 h 2965012"/>
              <a:gd name="connsiteX68" fmla="*/ 3496314 w 6603185"/>
              <a:gd name="connsiteY68" fmla="*/ 475488 h 2965012"/>
              <a:gd name="connsiteX69" fmla="*/ 3578610 w 6603185"/>
              <a:gd name="connsiteY69" fmla="*/ 320040 h 2965012"/>
              <a:gd name="connsiteX70" fmla="*/ 3743202 w 6603185"/>
              <a:gd name="connsiteY70" fmla="*/ 155448 h 2965012"/>
              <a:gd name="connsiteX71" fmla="*/ 3779778 w 6603185"/>
              <a:gd name="connsiteY71" fmla="*/ 146304 h 2965012"/>
              <a:gd name="connsiteX72" fmla="*/ 3971802 w 6603185"/>
              <a:gd name="connsiteY72" fmla="*/ 54864 h 2965012"/>
              <a:gd name="connsiteX73" fmla="*/ 3980946 w 6603185"/>
              <a:gd name="connsiteY73" fmla="*/ 27432 h 2965012"/>
              <a:gd name="connsiteX74" fmla="*/ 3953514 w 6603185"/>
              <a:gd name="connsiteY74" fmla="*/ 9144 h 2965012"/>
              <a:gd name="connsiteX75" fmla="*/ 3825498 w 6603185"/>
              <a:gd name="connsiteY75" fmla="*/ 0 h 2965012"/>
              <a:gd name="connsiteX76" fmla="*/ 3560322 w 6603185"/>
              <a:gd name="connsiteY76" fmla="*/ 118872 h 2965012"/>
              <a:gd name="connsiteX77" fmla="*/ 3587754 w 6603185"/>
              <a:gd name="connsiteY77" fmla="*/ 155448 h 2965012"/>
              <a:gd name="connsiteX78" fmla="*/ 3596898 w 6603185"/>
              <a:gd name="connsiteY78" fmla="*/ 246888 h 2965012"/>
              <a:gd name="connsiteX79" fmla="*/ 3441450 w 6603185"/>
              <a:gd name="connsiteY79" fmla="*/ 438912 h 2965012"/>
              <a:gd name="connsiteX80" fmla="*/ 3414018 w 6603185"/>
              <a:gd name="connsiteY80"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192026 w 6603185"/>
              <a:gd name="connsiteY25" fmla="*/ 2157984 h 2965012"/>
              <a:gd name="connsiteX26" fmla="*/ 1557786 w 6603185"/>
              <a:gd name="connsiteY26" fmla="*/ 2176272 h 2965012"/>
              <a:gd name="connsiteX27" fmla="*/ 1539498 w 6603185"/>
              <a:gd name="connsiteY27" fmla="*/ 2103120 h 2965012"/>
              <a:gd name="connsiteX28" fmla="*/ 1576074 w 6603185"/>
              <a:gd name="connsiteY28" fmla="*/ 2066544 h 2965012"/>
              <a:gd name="connsiteX29" fmla="*/ 1667514 w 6603185"/>
              <a:gd name="connsiteY29" fmla="*/ 1901952 h 2965012"/>
              <a:gd name="connsiteX30" fmla="*/ 1731522 w 6603185"/>
              <a:gd name="connsiteY30" fmla="*/ 1801368 h 2965012"/>
              <a:gd name="connsiteX31" fmla="*/ 1813818 w 6603185"/>
              <a:gd name="connsiteY31" fmla="*/ 1837944 h 2965012"/>
              <a:gd name="connsiteX32" fmla="*/ 1859538 w 6603185"/>
              <a:gd name="connsiteY32" fmla="*/ 2020824 h 2965012"/>
              <a:gd name="connsiteX33" fmla="*/ 1987554 w 6603185"/>
              <a:gd name="connsiteY33" fmla="*/ 1929384 h 2965012"/>
              <a:gd name="connsiteX34" fmla="*/ 2033274 w 6603185"/>
              <a:gd name="connsiteY34" fmla="*/ 1911096 h 2965012"/>
              <a:gd name="connsiteX35" fmla="*/ 2069850 w 6603185"/>
              <a:gd name="connsiteY35" fmla="*/ 2011680 h 2965012"/>
              <a:gd name="connsiteX36" fmla="*/ 2097282 w 6603185"/>
              <a:gd name="connsiteY36" fmla="*/ 2020824 h 2965012"/>
              <a:gd name="connsiteX37" fmla="*/ 2261874 w 6603185"/>
              <a:gd name="connsiteY37" fmla="*/ 1956816 h 2965012"/>
              <a:gd name="connsiteX38" fmla="*/ 2316738 w 6603185"/>
              <a:gd name="connsiteY38" fmla="*/ 1938528 h 2965012"/>
              <a:gd name="connsiteX39" fmla="*/ 2435610 w 6603185"/>
              <a:gd name="connsiteY39" fmla="*/ 1920240 h 2965012"/>
              <a:gd name="connsiteX40" fmla="*/ 2709930 w 6603185"/>
              <a:gd name="connsiteY40" fmla="*/ 2002536 h 2965012"/>
              <a:gd name="connsiteX41" fmla="*/ 2993394 w 6603185"/>
              <a:gd name="connsiteY41" fmla="*/ 2292096 h 2965012"/>
              <a:gd name="connsiteX42" fmla="*/ 3295146 w 6603185"/>
              <a:gd name="connsiteY42" fmla="*/ 2432304 h 2965012"/>
              <a:gd name="connsiteX43" fmla="*/ 3359154 w 6603185"/>
              <a:gd name="connsiteY43" fmla="*/ 2551176 h 2965012"/>
              <a:gd name="connsiteX44" fmla="*/ 3816354 w 6603185"/>
              <a:gd name="connsiteY44" fmla="*/ 2834640 h 2965012"/>
              <a:gd name="connsiteX45" fmla="*/ 3944370 w 6603185"/>
              <a:gd name="connsiteY45" fmla="*/ 2898648 h 2965012"/>
              <a:gd name="connsiteX46" fmla="*/ 4520442 w 6603185"/>
              <a:gd name="connsiteY46" fmla="*/ 2926080 h 2965012"/>
              <a:gd name="connsiteX47" fmla="*/ 4822194 w 6603185"/>
              <a:gd name="connsiteY47" fmla="*/ 2962656 h 2965012"/>
              <a:gd name="connsiteX48" fmla="*/ 5425698 w 6603185"/>
              <a:gd name="connsiteY48" fmla="*/ 2880360 h 2965012"/>
              <a:gd name="connsiteX49" fmla="*/ 6093210 w 6603185"/>
              <a:gd name="connsiteY49" fmla="*/ 2907792 h 2965012"/>
              <a:gd name="connsiteX50" fmla="*/ 6239514 w 6603185"/>
              <a:gd name="connsiteY50" fmla="*/ 2889504 h 2965012"/>
              <a:gd name="connsiteX51" fmla="*/ 6577842 w 6603185"/>
              <a:gd name="connsiteY51" fmla="*/ 2450592 h 2965012"/>
              <a:gd name="connsiteX52" fmla="*/ 6568698 w 6603185"/>
              <a:gd name="connsiteY52" fmla="*/ 2121408 h 2965012"/>
              <a:gd name="connsiteX53" fmla="*/ 6440682 w 6603185"/>
              <a:gd name="connsiteY53" fmla="*/ 1984248 h 2965012"/>
              <a:gd name="connsiteX54" fmla="*/ 6385818 w 6603185"/>
              <a:gd name="connsiteY54" fmla="*/ 1938528 h 2965012"/>
              <a:gd name="connsiteX55" fmla="*/ 5937762 w 6603185"/>
              <a:gd name="connsiteY55" fmla="*/ 1847088 h 2965012"/>
              <a:gd name="connsiteX56" fmla="*/ 5672586 w 6603185"/>
              <a:gd name="connsiteY56" fmla="*/ 1901952 h 2965012"/>
              <a:gd name="connsiteX57" fmla="*/ 5233674 w 6603185"/>
              <a:gd name="connsiteY57" fmla="*/ 1810512 h 2965012"/>
              <a:gd name="connsiteX58" fmla="*/ 4596642 w 6603185"/>
              <a:gd name="connsiteY58" fmla="*/ 1517904 h 2965012"/>
              <a:gd name="connsiteX59" fmla="*/ 3926082 w 6603185"/>
              <a:gd name="connsiteY59" fmla="*/ 1417320 h 2965012"/>
              <a:gd name="connsiteX60" fmla="*/ 3862074 w 6603185"/>
              <a:gd name="connsiteY60" fmla="*/ 1280160 h 2965012"/>
              <a:gd name="connsiteX61" fmla="*/ 3962658 w 6603185"/>
              <a:gd name="connsiteY61" fmla="*/ 1097280 h 2965012"/>
              <a:gd name="connsiteX62" fmla="*/ 3990090 w 6603185"/>
              <a:gd name="connsiteY62" fmla="*/ 923544 h 2965012"/>
              <a:gd name="connsiteX63" fmla="*/ 3916938 w 6603185"/>
              <a:gd name="connsiteY63" fmla="*/ 832104 h 2965012"/>
              <a:gd name="connsiteX64" fmla="*/ 3779778 w 6603185"/>
              <a:gd name="connsiteY64" fmla="*/ 758952 h 2965012"/>
              <a:gd name="connsiteX65" fmla="*/ 3560322 w 6603185"/>
              <a:gd name="connsiteY65" fmla="*/ 649224 h 2965012"/>
              <a:gd name="connsiteX66" fmla="*/ 3468882 w 6603185"/>
              <a:gd name="connsiteY66" fmla="*/ 493776 h 2965012"/>
              <a:gd name="connsiteX67" fmla="*/ 3496314 w 6603185"/>
              <a:gd name="connsiteY67" fmla="*/ 475488 h 2965012"/>
              <a:gd name="connsiteX68" fmla="*/ 3578610 w 6603185"/>
              <a:gd name="connsiteY68" fmla="*/ 320040 h 2965012"/>
              <a:gd name="connsiteX69" fmla="*/ 3743202 w 6603185"/>
              <a:gd name="connsiteY69" fmla="*/ 155448 h 2965012"/>
              <a:gd name="connsiteX70" fmla="*/ 3779778 w 6603185"/>
              <a:gd name="connsiteY70" fmla="*/ 146304 h 2965012"/>
              <a:gd name="connsiteX71" fmla="*/ 3971802 w 6603185"/>
              <a:gd name="connsiteY71" fmla="*/ 54864 h 2965012"/>
              <a:gd name="connsiteX72" fmla="*/ 3980946 w 6603185"/>
              <a:gd name="connsiteY72" fmla="*/ 27432 h 2965012"/>
              <a:gd name="connsiteX73" fmla="*/ 3953514 w 6603185"/>
              <a:gd name="connsiteY73" fmla="*/ 9144 h 2965012"/>
              <a:gd name="connsiteX74" fmla="*/ 3825498 w 6603185"/>
              <a:gd name="connsiteY74" fmla="*/ 0 h 2965012"/>
              <a:gd name="connsiteX75" fmla="*/ 3560322 w 6603185"/>
              <a:gd name="connsiteY75" fmla="*/ 118872 h 2965012"/>
              <a:gd name="connsiteX76" fmla="*/ 3587754 w 6603185"/>
              <a:gd name="connsiteY76" fmla="*/ 155448 h 2965012"/>
              <a:gd name="connsiteX77" fmla="*/ 3596898 w 6603185"/>
              <a:gd name="connsiteY77" fmla="*/ 246888 h 2965012"/>
              <a:gd name="connsiteX78" fmla="*/ 3441450 w 6603185"/>
              <a:gd name="connsiteY78" fmla="*/ 438912 h 2965012"/>
              <a:gd name="connsiteX79" fmla="*/ 3414018 w 6603185"/>
              <a:gd name="connsiteY79"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146306 w 6603185"/>
              <a:gd name="connsiteY24" fmla="*/ 2139696 h 2965012"/>
              <a:gd name="connsiteX25" fmla="*/ 1557786 w 6603185"/>
              <a:gd name="connsiteY25" fmla="*/ 2176272 h 2965012"/>
              <a:gd name="connsiteX26" fmla="*/ 1539498 w 6603185"/>
              <a:gd name="connsiteY26" fmla="*/ 2103120 h 2965012"/>
              <a:gd name="connsiteX27" fmla="*/ 1576074 w 6603185"/>
              <a:gd name="connsiteY27" fmla="*/ 2066544 h 2965012"/>
              <a:gd name="connsiteX28" fmla="*/ 1667514 w 6603185"/>
              <a:gd name="connsiteY28" fmla="*/ 1901952 h 2965012"/>
              <a:gd name="connsiteX29" fmla="*/ 1731522 w 6603185"/>
              <a:gd name="connsiteY29" fmla="*/ 1801368 h 2965012"/>
              <a:gd name="connsiteX30" fmla="*/ 1813818 w 6603185"/>
              <a:gd name="connsiteY30" fmla="*/ 1837944 h 2965012"/>
              <a:gd name="connsiteX31" fmla="*/ 1859538 w 6603185"/>
              <a:gd name="connsiteY31" fmla="*/ 2020824 h 2965012"/>
              <a:gd name="connsiteX32" fmla="*/ 1987554 w 6603185"/>
              <a:gd name="connsiteY32" fmla="*/ 1929384 h 2965012"/>
              <a:gd name="connsiteX33" fmla="*/ 2033274 w 6603185"/>
              <a:gd name="connsiteY33" fmla="*/ 1911096 h 2965012"/>
              <a:gd name="connsiteX34" fmla="*/ 2069850 w 6603185"/>
              <a:gd name="connsiteY34" fmla="*/ 2011680 h 2965012"/>
              <a:gd name="connsiteX35" fmla="*/ 2097282 w 6603185"/>
              <a:gd name="connsiteY35" fmla="*/ 2020824 h 2965012"/>
              <a:gd name="connsiteX36" fmla="*/ 2261874 w 6603185"/>
              <a:gd name="connsiteY36" fmla="*/ 1956816 h 2965012"/>
              <a:gd name="connsiteX37" fmla="*/ 2316738 w 6603185"/>
              <a:gd name="connsiteY37" fmla="*/ 1938528 h 2965012"/>
              <a:gd name="connsiteX38" fmla="*/ 2435610 w 6603185"/>
              <a:gd name="connsiteY38" fmla="*/ 1920240 h 2965012"/>
              <a:gd name="connsiteX39" fmla="*/ 2709930 w 6603185"/>
              <a:gd name="connsiteY39" fmla="*/ 2002536 h 2965012"/>
              <a:gd name="connsiteX40" fmla="*/ 2993394 w 6603185"/>
              <a:gd name="connsiteY40" fmla="*/ 2292096 h 2965012"/>
              <a:gd name="connsiteX41" fmla="*/ 3295146 w 6603185"/>
              <a:gd name="connsiteY41" fmla="*/ 2432304 h 2965012"/>
              <a:gd name="connsiteX42" fmla="*/ 3359154 w 6603185"/>
              <a:gd name="connsiteY42" fmla="*/ 2551176 h 2965012"/>
              <a:gd name="connsiteX43" fmla="*/ 3816354 w 6603185"/>
              <a:gd name="connsiteY43" fmla="*/ 2834640 h 2965012"/>
              <a:gd name="connsiteX44" fmla="*/ 3944370 w 6603185"/>
              <a:gd name="connsiteY44" fmla="*/ 2898648 h 2965012"/>
              <a:gd name="connsiteX45" fmla="*/ 4520442 w 6603185"/>
              <a:gd name="connsiteY45" fmla="*/ 2926080 h 2965012"/>
              <a:gd name="connsiteX46" fmla="*/ 4822194 w 6603185"/>
              <a:gd name="connsiteY46" fmla="*/ 2962656 h 2965012"/>
              <a:gd name="connsiteX47" fmla="*/ 5425698 w 6603185"/>
              <a:gd name="connsiteY47" fmla="*/ 2880360 h 2965012"/>
              <a:gd name="connsiteX48" fmla="*/ 6093210 w 6603185"/>
              <a:gd name="connsiteY48" fmla="*/ 2907792 h 2965012"/>
              <a:gd name="connsiteX49" fmla="*/ 6239514 w 6603185"/>
              <a:gd name="connsiteY49" fmla="*/ 2889504 h 2965012"/>
              <a:gd name="connsiteX50" fmla="*/ 6577842 w 6603185"/>
              <a:gd name="connsiteY50" fmla="*/ 2450592 h 2965012"/>
              <a:gd name="connsiteX51" fmla="*/ 6568698 w 6603185"/>
              <a:gd name="connsiteY51" fmla="*/ 2121408 h 2965012"/>
              <a:gd name="connsiteX52" fmla="*/ 6440682 w 6603185"/>
              <a:gd name="connsiteY52" fmla="*/ 1984248 h 2965012"/>
              <a:gd name="connsiteX53" fmla="*/ 6385818 w 6603185"/>
              <a:gd name="connsiteY53" fmla="*/ 1938528 h 2965012"/>
              <a:gd name="connsiteX54" fmla="*/ 5937762 w 6603185"/>
              <a:gd name="connsiteY54" fmla="*/ 1847088 h 2965012"/>
              <a:gd name="connsiteX55" fmla="*/ 5672586 w 6603185"/>
              <a:gd name="connsiteY55" fmla="*/ 1901952 h 2965012"/>
              <a:gd name="connsiteX56" fmla="*/ 5233674 w 6603185"/>
              <a:gd name="connsiteY56" fmla="*/ 1810512 h 2965012"/>
              <a:gd name="connsiteX57" fmla="*/ 4596642 w 6603185"/>
              <a:gd name="connsiteY57" fmla="*/ 1517904 h 2965012"/>
              <a:gd name="connsiteX58" fmla="*/ 3926082 w 6603185"/>
              <a:gd name="connsiteY58" fmla="*/ 1417320 h 2965012"/>
              <a:gd name="connsiteX59" fmla="*/ 3862074 w 6603185"/>
              <a:gd name="connsiteY59" fmla="*/ 1280160 h 2965012"/>
              <a:gd name="connsiteX60" fmla="*/ 3962658 w 6603185"/>
              <a:gd name="connsiteY60" fmla="*/ 1097280 h 2965012"/>
              <a:gd name="connsiteX61" fmla="*/ 3990090 w 6603185"/>
              <a:gd name="connsiteY61" fmla="*/ 923544 h 2965012"/>
              <a:gd name="connsiteX62" fmla="*/ 3916938 w 6603185"/>
              <a:gd name="connsiteY62" fmla="*/ 832104 h 2965012"/>
              <a:gd name="connsiteX63" fmla="*/ 3779778 w 6603185"/>
              <a:gd name="connsiteY63" fmla="*/ 758952 h 2965012"/>
              <a:gd name="connsiteX64" fmla="*/ 3560322 w 6603185"/>
              <a:gd name="connsiteY64" fmla="*/ 649224 h 2965012"/>
              <a:gd name="connsiteX65" fmla="*/ 3468882 w 6603185"/>
              <a:gd name="connsiteY65" fmla="*/ 493776 h 2965012"/>
              <a:gd name="connsiteX66" fmla="*/ 3496314 w 6603185"/>
              <a:gd name="connsiteY66" fmla="*/ 475488 h 2965012"/>
              <a:gd name="connsiteX67" fmla="*/ 3578610 w 6603185"/>
              <a:gd name="connsiteY67" fmla="*/ 320040 h 2965012"/>
              <a:gd name="connsiteX68" fmla="*/ 3743202 w 6603185"/>
              <a:gd name="connsiteY68" fmla="*/ 155448 h 2965012"/>
              <a:gd name="connsiteX69" fmla="*/ 3779778 w 6603185"/>
              <a:gd name="connsiteY69" fmla="*/ 146304 h 2965012"/>
              <a:gd name="connsiteX70" fmla="*/ 3971802 w 6603185"/>
              <a:gd name="connsiteY70" fmla="*/ 54864 h 2965012"/>
              <a:gd name="connsiteX71" fmla="*/ 3980946 w 6603185"/>
              <a:gd name="connsiteY71" fmla="*/ 27432 h 2965012"/>
              <a:gd name="connsiteX72" fmla="*/ 3953514 w 6603185"/>
              <a:gd name="connsiteY72" fmla="*/ 9144 h 2965012"/>
              <a:gd name="connsiteX73" fmla="*/ 3825498 w 6603185"/>
              <a:gd name="connsiteY73" fmla="*/ 0 h 2965012"/>
              <a:gd name="connsiteX74" fmla="*/ 3560322 w 6603185"/>
              <a:gd name="connsiteY74" fmla="*/ 118872 h 2965012"/>
              <a:gd name="connsiteX75" fmla="*/ 3587754 w 6603185"/>
              <a:gd name="connsiteY75" fmla="*/ 155448 h 2965012"/>
              <a:gd name="connsiteX76" fmla="*/ 3596898 w 6603185"/>
              <a:gd name="connsiteY76" fmla="*/ 246888 h 2965012"/>
              <a:gd name="connsiteX77" fmla="*/ 3441450 w 6603185"/>
              <a:gd name="connsiteY77" fmla="*/ 438912 h 2965012"/>
              <a:gd name="connsiteX78" fmla="*/ 3414018 w 6603185"/>
              <a:gd name="connsiteY78"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0002 w 6603185"/>
              <a:gd name="connsiteY22" fmla="*/ 2020824 h 2965012"/>
              <a:gd name="connsiteX23" fmla="*/ 1009146 w 6603185"/>
              <a:gd name="connsiteY23" fmla="*/ 2066544 h 2965012"/>
              <a:gd name="connsiteX24" fmla="*/ 1557786 w 6603185"/>
              <a:gd name="connsiteY24" fmla="*/ 2176272 h 2965012"/>
              <a:gd name="connsiteX25" fmla="*/ 1539498 w 6603185"/>
              <a:gd name="connsiteY25" fmla="*/ 2103120 h 2965012"/>
              <a:gd name="connsiteX26" fmla="*/ 1576074 w 6603185"/>
              <a:gd name="connsiteY26" fmla="*/ 2066544 h 2965012"/>
              <a:gd name="connsiteX27" fmla="*/ 1667514 w 6603185"/>
              <a:gd name="connsiteY27" fmla="*/ 1901952 h 2965012"/>
              <a:gd name="connsiteX28" fmla="*/ 1731522 w 6603185"/>
              <a:gd name="connsiteY28" fmla="*/ 1801368 h 2965012"/>
              <a:gd name="connsiteX29" fmla="*/ 1813818 w 6603185"/>
              <a:gd name="connsiteY29" fmla="*/ 1837944 h 2965012"/>
              <a:gd name="connsiteX30" fmla="*/ 1859538 w 6603185"/>
              <a:gd name="connsiteY30" fmla="*/ 2020824 h 2965012"/>
              <a:gd name="connsiteX31" fmla="*/ 1987554 w 6603185"/>
              <a:gd name="connsiteY31" fmla="*/ 1929384 h 2965012"/>
              <a:gd name="connsiteX32" fmla="*/ 2033274 w 6603185"/>
              <a:gd name="connsiteY32" fmla="*/ 1911096 h 2965012"/>
              <a:gd name="connsiteX33" fmla="*/ 2069850 w 6603185"/>
              <a:gd name="connsiteY33" fmla="*/ 2011680 h 2965012"/>
              <a:gd name="connsiteX34" fmla="*/ 2097282 w 6603185"/>
              <a:gd name="connsiteY34" fmla="*/ 2020824 h 2965012"/>
              <a:gd name="connsiteX35" fmla="*/ 2261874 w 6603185"/>
              <a:gd name="connsiteY35" fmla="*/ 1956816 h 2965012"/>
              <a:gd name="connsiteX36" fmla="*/ 2316738 w 6603185"/>
              <a:gd name="connsiteY36" fmla="*/ 1938528 h 2965012"/>
              <a:gd name="connsiteX37" fmla="*/ 2435610 w 6603185"/>
              <a:gd name="connsiteY37" fmla="*/ 1920240 h 2965012"/>
              <a:gd name="connsiteX38" fmla="*/ 2709930 w 6603185"/>
              <a:gd name="connsiteY38" fmla="*/ 2002536 h 2965012"/>
              <a:gd name="connsiteX39" fmla="*/ 2993394 w 6603185"/>
              <a:gd name="connsiteY39" fmla="*/ 2292096 h 2965012"/>
              <a:gd name="connsiteX40" fmla="*/ 3295146 w 6603185"/>
              <a:gd name="connsiteY40" fmla="*/ 2432304 h 2965012"/>
              <a:gd name="connsiteX41" fmla="*/ 3359154 w 6603185"/>
              <a:gd name="connsiteY41" fmla="*/ 2551176 h 2965012"/>
              <a:gd name="connsiteX42" fmla="*/ 3816354 w 6603185"/>
              <a:gd name="connsiteY42" fmla="*/ 2834640 h 2965012"/>
              <a:gd name="connsiteX43" fmla="*/ 3944370 w 6603185"/>
              <a:gd name="connsiteY43" fmla="*/ 2898648 h 2965012"/>
              <a:gd name="connsiteX44" fmla="*/ 4520442 w 6603185"/>
              <a:gd name="connsiteY44" fmla="*/ 2926080 h 2965012"/>
              <a:gd name="connsiteX45" fmla="*/ 4822194 w 6603185"/>
              <a:gd name="connsiteY45" fmla="*/ 2962656 h 2965012"/>
              <a:gd name="connsiteX46" fmla="*/ 5425698 w 6603185"/>
              <a:gd name="connsiteY46" fmla="*/ 2880360 h 2965012"/>
              <a:gd name="connsiteX47" fmla="*/ 6093210 w 6603185"/>
              <a:gd name="connsiteY47" fmla="*/ 2907792 h 2965012"/>
              <a:gd name="connsiteX48" fmla="*/ 6239514 w 6603185"/>
              <a:gd name="connsiteY48" fmla="*/ 2889504 h 2965012"/>
              <a:gd name="connsiteX49" fmla="*/ 6577842 w 6603185"/>
              <a:gd name="connsiteY49" fmla="*/ 2450592 h 2965012"/>
              <a:gd name="connsiteX50" fmla="*/ 6568698 w 6603185"/>
              <a:gd name="connsiteY50" fmla="*/ 2121408 h 2965012"/>
              <a:gd name="connsiteX51" fmla="*/ 6440682 w 6603185"/>
              <a:gd name="connsiteY51" fmla="*/ 1984248 h 2965012"/>
              <a:gd name="connsiteX52" fmla="*/ 6385818 w 6603185"/>
              <a:gd name="connsiteY52" fmla="*/ 1938528 h 2965012"/>
              <a:gd name="connsiteX53" fmla="*/ 5937762 w 6603185"/>
              <a:gd name="connsiteY53" fmla="*/ 1847088 h 2965012"/>
              <a:gd name="connsiteX54" fmla="*/ 5672586 w 6603185"/>
              <a:gd name="connsiteY54" fmla="*/ 1901952 h 2965012"/>
              <a:gd name="connsiteX55" fmla="*/ 5233674 w 6603185"/>
              <a:gd name="connsiteY55" fmla="*/ 1810512 h 2965012"/>
              <a:gd name="connsiteX56" fmla="*/ 4596642 w 6603185"/>
              <a:gd name="connsiteY56" fmla="*/ 1517904 h 2965012"/>
              <a:gd name="connsiteX57" fmla="*/ 3926082 w 6603185"/>
              <a:gd name="connsiteY57" fmla="*/ 1417320 h 2965012"/>
              <a:gd name="connsiteX58" fmla="*/ 3862074 w 6603185"/>
              <a:gd name="connsiteY58" fmla="*/ 1280160 h 2965012"/>
              <a:gd name="connsiteX59" fmla="*/ 3962658 w 6603185"/>
              <a:gd name="connsiteY59" fmla="*/ 1097280 h 2965012"/>
              <a:gd name="connsiteX60" fmla="*/ 3990090 w 6603185"/>
              <a:gd name="connsiteY60" fmla="*/ 923544 h 2965012"/>
              <a:gd name="connsiteX61" fmla="*/ 3916938 w 6603185"/>
              <a:gd name="connsiteY61" fmla="*/ 832104 h 2965012"/>
              <a:gd name="connsiteX62" fmla="*/ 3779778 w 6603185"/>
              <a:gd name="connsiteY62" fmla="*/ 758952 h 2965012"/>
              <a:gd name="connsiteX63" fmla="*/ 3560322 w 6603185"/>
              <a:gd name="connsiteY63" fmla="*/ 649224 h 2965012"/>
              <a:gd name="connsiteX64" fmla="*/ 3468882 w 6603185"/>
              <a:gd name="connsiteY64" fmla="*/ 493776 h 2965012"/>
              <a:gd name="connsiteX65" fmla="*/ 3496314 w 6603185"/>
              <a:gd name="connsiteY65" fmla="*/ 475488 h 2965012"/>
              <a:gd name="connsiteX66" fmla="*/ 3578610 w 6603185"/>
              <a:gd name="connsiteY66" fmla="*/ 320040 h 2965012"/>
              <a:gd name="connsiteX67" fmla="*/ 3743202 w 6603185"/>
              <a:gd name="connsiteY67" fmla="*/ 155448 h 2965012"/>
              <a:gd name="connsiteX68" fmla="*/ 3779778 w 6603185"/>
              <a:gd name="connsiteY68" fmla="*/ 146304 h 2965012"/>
              <a:gd name="connsiteX69" fmla="*/ 3971802 w 6603185"/>
              <a:gd name="connsiteY69" fmla="*/ 54864 h 2965012"/>
              <a:gd name="connsiteX70" fmla="*/ 3980946 w 6603185"/>
              <a:gd name="connsiteY70" fmla="*/ 27432 h 2965012"/>
              <a:gd name="connsiteX71" fmla="*/ 3953514 w 6603185"/>
              <a:gd name="connsiteY71" fmla="*/ 9144 h 2965012"/>
              <a:gd name="connsiteX72" fmla="*/ 3825498 w 6603185"/>
              <a:gd name="connsiteY72" fmla="*/ 0 h 2965012"/>
              <a:gd name="connsiteX73" fmla="*/ 3560322 w 6603185"/>
              <a:gd name="connsiteY73" fmla="*/ 118872 h 2965012"/>
              <a:gd name="connsiteX74" fmla="*/ 3587754 w 6603185"/>
              <a:gd name="connsiteY74" fmla="*/ 155448 h 2965012"/>
              <a:gd name="connsiteX75" fmla="*/ 3596898 w 6603185"/>
              <a:gd name="connsiteY75" fmla="*/ 246888 h 2965012"/>
              <a:gd name="connsiteX76" fmla="*/ 3441450 w 6603185"/>
              <a:gd name="connsiteY76" fmla="*/ 438912 h 2965012"/>
              <a:gd name="connsiteX77" fmla="*/ 3414018 w 6603185"/>
              <a:gd name="connsiteY77"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009146 w 6603185"/>
              <a:gd name="connsiteY22" fmla="*/ 20665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731522 w 6603185"/>
              <a:gd name="connsiteY27" fmla="*/ 1801368 h 2965012"/>
              <a:gd name="connsiteX28" fmla="*/ 1813818 w 6603185"/>
              <a:gd name="connsiteY28" fmla="*/ 1837944 h 2965012"/>
              <a:gd name="connsiteX29" fmla="*/ 1859538 w 6603185"/>
              <a:gd name="connsiteY29" fmla="*/ 2020824 h 2965012"/>
              <a:gd name="connsiteX30" fmla="*/ 1987554 w 6603185"/>
              <a:gd name="connsiteY30" fmla="*/ 1929384 h 2965012"/>
              <a:gd name="connsiteX31" fmla="*/ 2033274 w 6603185"/>
              <a:gd name="connsiteY31" fmla="*/ 1911096 h 2965012"/>
              <a:gd name="connsiteX32" fmla="*/ 2069850 w 6603185"/>
              <a:gd name="connsiteY32" fmla="*/ 2011680 h 2965012"/>
              <a:gd name="connsiteX33" fmla="*/ 2097282 w 6603185"/>
              <a:gd name="connsiteY33" fmla="*/ 2020824 h 2965012"/>
              <a:gd name="connsiteX34" fmla="*/ 2261874 w 6603185"/>
              <a:gd name="connsiteY34" fmla="*/ 1956816 h 2965012"/>
              <a:gd name="connsiteX35" fmla="*/ 2316738 w 6603185"/>
              <a:gd name="connsiteY35" fmla="*/ 1938528 h 2965012"/>
              <a:gd name="connsiteX36" fmla="*/ 2435610 w 6603185"/>
              <a:gd name="connsiteY36" fmla="*/ 1920240 h 2965012"/>
              <a:gd name="connsiteX37" fmla="*/ 2709930 w 6603185"/>
              <a:gd name="connsiteY37" fmla="*/ 2002536 h 2965012"/>
              <a:gd name="connsiteX38" fmla="*/ 2993394 w 6603185"/>
              <a:gd name="connsiteY38" fmla="*/ 2292096 h 2965012"/>
              <a:gd name="connsiteX39" fmla="*/ 3295146 w 6603185"/>
              <a:gd name="connsiteY39" fmla="*/ 2432304 h 2965012"/>
              <a:gd name="connsiteX40" fmla="*/ 3359154 w 6603185"/>
              <a:gd name="connsiteY40" fmla="*/ 2551176 h 2965012"/>
              <a:gd name="connsiteX41" fmla="*/ 3816354 w 6603185"/>
              <a:gd name="connsiteY41" fmla="*/ 2834640 h 2965012"/>
              <a:gd name="connsiteX42" fmla="*/ 3944370 w 6603185"/>
              <a:gd name="connsiteY42" fmla="*/ 2898648 h 2965012"/>
              <a:gd name="connsiteX43" fmla="*/ 4520442 w 6603185"/>
              <a:gd name="connsiteY43" fmla="*/ 2926080 h 2965012"/>
              <a:gd name="connsiteX44" fmla="*/ 4822194 w 6603185"/>
              <a:gd name="connsiteY44" fmla="*/ 2962656 h 2965012"/>
              <a:gd name="connsiteX45" fmla="*/ 5425698 w 6603185"/>
              <a:gd name="connsiteY45" fmla="*/ 2880360 h 2965012"/>
              <a:gd name="connsiteX46" fmla="*/ 6093210 w 6603185"/>
              <a:gd name="connsiteY46" fmla="*/ 2907792 h 2965012"/>
              <a:gd name="connsiteX47" fmla="*/ 6239514 w 6603185"/>
              <a:gd name="connsiteY47" fmla="*/ 2889504 h 2965012"/>
              <a:gd name="connsiteX48" fmla="*/ 6577842 w 6603185"/>
              <a:gd name="connsiteY48" fmla="*/ 2450592 h 2965012"/>
              <a:gd name="connsiteX49" fmla="*/ 6568698 w 6603185"/>
              <a:gd name="connsiteY49" fmla="*/ 2121408 h 2965012"/>
              <a:gd name="connsiteX50" fmla="*/ 6440682 w 6603185"/>
              <a:gd name="connsiteY50" fmla="*/ 1984248 h 2965012"/>
              <a:gd name="connsiteX51" fmla="*/ 6385818 w 6603185"/>
              <a:gd name="connsiteY51" fmla="*/ 1938528 h 2965012"/>
              <a:gd name="connsiteX52" fmla="*/ 5937762 w 6603185"/>
              <a:gd name="connsiteY52" fmla="*/ 1847088 h 2965012"/>
              <a:gd name="connsiteX53" fmla="*/ 5672586 w 6603185"/>
              <a:gd name="connsiteY53" fmla="*/ 1901952 h 2965012"/>
              <a:gd name="connsiteX54" fmla="*/ 5233674 w 6603185"/>
              <a:gd name="connsiteY54" fmla="*/ 1810512 h 2965012"/>
              <a:gd name="connsiteX55" fmla="*/ 4596642 w 6603185"/>
              <a:gd name="connsiteY55" fmla="*/ 1517904 h 2965012"/>
              <a:gd name="connsiteX56" fmla="*/ 3926082 w 6603185"/>
              <a:gd name="connsiteY56" fmla="*/ 1417320 h 2965012"/>
              <a:gd name="connsiteX57" fmla="*/ 3862074 w 6603185"/>
              <a:gd name="connsiteY57" fmla="*/ 1280160 h 2965012"/>
              <a:gd name="connsiteX58" fmla="*/ 3962658 w 6603185"/>
              <a:gd name="connsiteY58" fmla="*/ 1097280 h 2965012"/>
              <a:gd name="connsiteX59" fmla="*/ 3990090 w 6603185"/>
              <a:gd name="connsiteY59" fmla="*/ 923544 h 2965012"/>
              <a:gd name="connsiteX60" fmla="*/ 3916938 w 6603185"/>
              <a:gd name="connsiteY60" fmla="*/ 832104 h 2965012"/>
              <a:gd name="connsiteX61" fmla="*/ 3779778 w 6603185"/>
              <a:gd name="connsiteY61" fmla="*/ 758952 h 2965012"/>
              <a:gd name="connsiteX62" fmla="*/ 3560322 w 6603185"/>
              <a:gd name="connsiteY62" fmla="*/ 649224 h 2965012"/>
              <a:gd name="connsiteX63" fmla="*/ 3468882 w 6603185"/>
              <a:gd name="connsiteY63" fmla="*/ 493776 h 2965012"/>
              <a:gd name="connsiteX64" fmla="*/ 3496314 w 6603185"/>
              <a:gd name="connsiteY64" fmla="*/ 475488 h 2965012"/>
              <a:gd name="connsiteX65" fmla="*/ 3578610 w 6603185"/>
              <a:gd name="connsiteY65" fmla="*/ 320040 h 2965012"/>
              <a:gd name="connsiteX66" fmla="*/ 3743202 w 6603185"/>
              <a:gd name="connsiteY66" fmla="*/ 155448 h 2965012"/>
              <a:gd name="connsiteX67" fmla="*/ 3779778 w 6603185"/>
              <a:gd name="connsiteY67" fmla="*/ 146304 h 2965012"/>
              <a:gd name="connsiteX68" fmla="*/ 3971802 w 6603185"/>
              <a:gd name="connsiteY68" fmla="*/ 54864 h 2965012"/>
              <a:gd name="connsiteX69" fmla="*/ 3980946 w 6603185"/>
              <a:gd name="connsiteY69" fmla="*/ 27432 h 2965012"/>
              <a:gd name="connsiteX70" fmla="*/ 3953514 w 6603185"/>
              <a:gd name="connsiteY70" fmla="*/ 9144 h 2965012"/>
              <a:gd name="connsiteX71" fmla="*/ 3825498 w 6603185"/>
              <a:gd name="connsiteY71" fmla="*/ 0 h 2965012"/>
              <a:gd name="connsiteX72" fmla="*/ 3560322 w 6603185"/>
              <a:gd name="connsiteY72" fmla="*/ 118872 h 2965012"/>
              <a:gd name="connsiteX73" fmla="*/ 3587754 w 6603185"/>
              <a:gd name="connsiteY73" fmla="*/ 155448 h 2965012"/>
              <a:gd name="connsiteX74" fmla="*/ 3596898 w 6603185"/>
              <a:gd name="connsiteY74" fmla="*/ 246888 h 2965012"/>
              <a:gd name="connsiteX75" fmla="*/ 3441450 w 6603185"/>
              <a:gd name="connsiteY75" fmla="*/ 438912 h 2965012"/>
              <a:gd name="connsiteX76" fmla="*/ 3414018 w 6603185"/>
              <a:gd name="connsiteY76"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13818 w 6603185"/>
              <a:gd name="connsiteY27" fmla="*/ 1837944 h 2965012"/>
              <a:gd name="connsiteX28" fmla="*/ 1859538 w 6603185"/>
              <a:gd name="connsiteY28" fmla="*/ 2020824 h 2965012"/>
              <a:gd name="connsiteX29" fmla="*/ 1987554 w 6603185"/>
              <a:gd name="connsiteY29" fmla="*/ 1929384 h 2965012"/>
              <a:gd name="connsiteX30" fmla="*/ 2033274 w 6603185"/>
              <a:gd name="connsiteY30" fmla="*/ 1911096 h 2965012"/>
              <a:gd name="connsiteX31" fmla="*/ 2069850 w 6603185"/>
              <a:gd name="connsiteY31" fmla="*/ 2011680 h 2965012"/>
              <a:gd name="connsiteX32" fmla="*/ 2097282 w 6603185"/>
              <a:gd name="connsiteY32" fmla="*/ 2020824 h 2965012"/>
              <a:gd name="connsiteX33" fmla="*/ 2261874 w 6603185"/>
              <a:gd name="connsiteY33" fmla="*/ 1956816 h 2965012"/>
              <a:gd name="connsiteX34" fmla="*/ 2316738 w 6603185"/>
              <a:gd name="connsiteY34" fmla="*/ 1938528 h 2965012"/>
              <a:gd name="connsiteX35" fmla="*/ 2435610 w 6603185"/>
              <a:gd name="connsiteY35" fmla="*/ 1920240 h 2965012"/>
              <a:gd name="connsiteX36" fmla="*/ 2709930 w 6603185"/>
              <a:gd name="connsiteY36" fmla="*/ 2002536 h 2965012"/>
              <a:gd name="connsiteX37" fmla="*/ 2993394 w 6603185"/>
              <a:gd name="connsiteY37" fmla="*/ 2292096 h 2965012"/>
              <a:gd name="connsiteX38" fmla="*/ 3295146 w 6603185"/>
              <a:gd name="connsiteY38" fmla="*/ 2432304 h 2965012"/>
              <a:gd name="connsiteX39" fmla="*/ 3359154 w 6603185"/>
              <a:gd name="connsiteY39" fmla="*/ 2551176 h 2965012"/>
              <a:gd name="connsiteX40" fmla="*/ 3816354 w 6603185"/>
              <a:gd name="connsiteY40" fmla="*/ 2834640 h 2965012"/>
              <a:gd name="connsiteX41" fmla="*/ 3944370 w 6603185"/>
              <a:gd name="connsiteY41" fmla="*/ 2898648 h 2965012"/>
              <a:gd name="connsiteX42" fmla="*/ 4520442 w 6603185"/>
              <a:gd name="connsiteY42" fmla="*/ 2926080 h 2965012"/>
              <a:gd name="connsiteX43" fmla="*/ 4822194 w 6603185"/>
              <a:gd name="connsiteY43" fmla="*/ 2962656 h 2965012"/>
              <a:gd name="connsiteX44" fmla="*/ 5425698 w 6603185"/>
              <a:gd name="connsiteY44" fmla="*/ 2880360 h 2965012"/>
              <a:gd name="connsiteX45" fmla="*/ 6093210 w 6603185"/>
              <a:gd name="connsiteY45" fmla="*/ 2907792 h 2965012"/>
              <a:gd name="connsiteX46" fmla="*/ 6239514 w 6603185"/>
              <a:gd name="connsiteY46" fmla="*/ 2889504 h 2965012"/>
              <a:gd name="connsiteX47" fmla="*/ 6577842 w 6603185"/>
              <a:gd name="connsiteY47" fmla="*/ 2450592 h 2965012"/>
              <a:gd name="connsiteX48" fmla="*/ 6568698 w 6603185"/>
              <a:gd name="connsiteY48" fmla="*/ 2121408 h 2965012"/>
              <a:gd name="connsiteX49" fmla="*/ 6440682 w 6603185"/>
              <a:gd name="connsiteY49" fmla="*/ 1984248 h 2965012"/>
              <a:gd name="connsiteX50" fmla="*/ 6385818 w 6603185"/>
              <a:gd name="connsiteY50" fmla="*/ 1938528 h 2965012"/>
              <a:gd name="connsiteX51" fmla="*/ 5937762 w 6603185"/>
              <a:gd name="connsiteY51" fmla="*/ 1847088 h 2965012"/>
              <a:gd name="connsiteX52" fmla="*/ 5672586 w 6603185"/>
              <a:gd name="connsiteY52" fmla="*/ 1901952 h 2965012"/>
              <a:gd name="connsiteX53" fmla="*/ 5233674 w 6603185"/>
              <a:gd name="connsiteY53" fmla="*/ 1810512 h 2965012"/>
              <a:gd name="connsiteX54" fmla="*/ 4596642 w 6603185"/>
              <a:gd name="connsiteY54" fmla="*/ 1517904 h 2965012"/>
              <a:gd name="connsiteX55" fmla="*/ 3926082 w 6603185"/>
              <a:gd name="connsiteY55" fmla="*/ 1417320 h 2965012"/>
              <a:gd name="connsiteX56" fmla="*/ 3862074 w 6603185"/>
              <a:gd name="connsiteY56" fmla="*/ 1280160 h 2965012"/>
              <a:gd name="connsiteX57" fmla="*/ 3962658 w 6603185"/>
              <a:gd name="connsiteY57" fmla="*/ 1097280 h 2965012"/>
              <a:gd name="connsiteX58" fmla="*/ 3990090 w 6603185"/>
              <a:gd name="connsiteY58" fmla="*/ 923544 h 2965012"/>
              <a:gd name="connsiteX59" fmla="*/ 3916938 w 6603185"/>
              <a:gd name="connsiteY59" fmla="*/ 832104 h 2965012"/>
              <a:gd name="connsiteX60" fmla="*/ 3779778 w 6603185"/>
              <a:gd name="connsiteY60" fmla="*/ 758952 h 2965012"/>
              <a:gd name="connsiteX61" fmla="*/ 3560322 w 6603185"/>
              <a:gd name="connsiteY61" fmla="*/ 649224 h 2965012"/>
              <a:gd name="connsiteX62" fmla="*/ 3468882 w 6603185"/>
              <a:gd name="connsiteY62" fmla="*/ 493776 h 2965012"/>
              <a:gd name="connsiteX63" fmla="*/ 3496314 w 6603185"/>
              <a:gd name="connsiteY63" fmla="*/ 475488 h 2965012"/>
              <a:gd name="connsiteX64" fmla="*/ 3578610 w 6603185"/>
              <a:gd name="connsiteY64" fmla="*/ 320040 h 2965012"/>
              <a:gd name="connsiteX65" fmla="*/ 3743202 w 6603185"/>
              <a:gd name="connsiteY65" fmla="*/ 155448 h 2965012"/>
              <a:gd name="connsiteX66" fmla="*/ 3779778 w 6603185"/>
              <a:gd name="connsiteY66" fmla="*/ 146304 h 2965012"/>
              <a:gd name="connsiteX67" fmla="*/ 3971802 w 6603185"/>
              <a:gd name="connsiteY67" fmla="*/ 54864 h 2965012"/>
              <a:gd name="connsiteX68" fmla="*/ 3980946 w 6603185"/>
              <a:gd name="connsiteY68" fmla="*/ 27432 h 2965012"/>
              <a:gd name="connsiteX69" fmla="*/ 3953514 w 6603185"/>
              <a:gd name="connsiteY69" fmla="*/ 9144 h 2965012"/>
              <a:gd name="connsiteX70" fmla="*/ 3825498 w 6603185"/>
              <a:gd name="connsiteY70" fmla="*/ 0 h 2965012"/>
              <a:gd name="connsiteX71" fmla="*/ 3560322 w 6603185"/>
              <a:gd name="connsiteY71" fmla="*/ 118872 h 2965012"/>
              <a:gd name="connsiteX72" fmla="*/ 3587754 w 6603185"/>
              <a:gd name="connsiteY72" fmla="*/ 155448 h 2965012"/>
              <a:gd name="connsiteX73" fmla="*/ 3596898 w 6603185"/>
              <a:gd name="connsiteY73" fmla="*/ 246888 h 2965012"/>
              <a:gd name="connsiteX74" fmla="*/ 3441450 w 6603185"/>
              <a:gd name="connsiteY74" fmla="*/ 438912 h 2965012"/>
              <a:gd name="connsiteX75" fmla="*/ 3414018 w 6603185"/>
              <a:gd name="connsiteY75"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316738 w 6603185"/>
              <a:gd name="connsiteY33" fmla="*/ 1938528 h 2965012"/>
              <a:gd name="connsiteX34" fmla="*/ 2435610 w 6603185"/>
              <a:gd name="connsiteY34" fmla="*/ 1920240 h 2965012"/>
              <a:gd name="connsiteX35" fmla="*/ 2709930 w 6603185"/>
              <a:gd name="connsiteY35" fmla="*/ 2002536 h 2965012"/>
              <a:gd name="connsiteX36" fmla="*/ 2993394 w 6603185"/>
              <a:gd name="connsiteY36" fmla="*/ 2292096 h 2965012"/>
              <a:gd name="connsiteX37" fmla="*/ 3295146 w 6603185"/>
              <a:gd name="connsiteY37" fmla="*/ 2432304 h 2965012"/>
              <a:gd name="connsiteX38" fmla="*/ 3359154 w 6603185"/>
              <a:gd name="connsiteY38" fmla="*/ 2551176 h 2965012"/>
              <a:gd name="connsiteX39" fmla="*/ 3816354 w 6603185"/>
              <a:gd name="connsiteY39" fmla="*/ 2834640 h 2965012"/>
              <a:gd name="connsiteX40" fmla="*/ 3944370 w 6603185"/>
              <a:gd name="connsiteY40" fmla="*/ 2898648 h 2965012"/>
              <a:gd name="connsiteX41" fmla="*/ 4520442 w 6603185"/>
              <a:gd name="connsiteY41" fmla="*/ 2926080 h 2965012"/>
              <a:gd name="connsiteX42" fmla="*/ 4822194 w 6603185"/>
              <a:gd name="connsiteY42" fmla="*/ 2962656 h 2965012"/>
              <a:gd name="connsiteX43" fmla="*/ 5425698 w 6603185"/>
              <a:gd name="connsiteY43" fmla="*/ 2880360 h 2965012"/>
              <a:gd name="connsiteX44" fmla="*/ 6093210 w 6603185"/>
              <a:gd name="connsiteY44" fmla="*/ 2907792 h 2965012"/>
              <a:gd name="connsiteX45" fmla="*/ 6239514 w 6603185"/>
              <a:gd name="connsiteY45" fmla="*/ 2889504 h 2965012"/>
              <a:gd name="connsiteX46" fmla="*/ 6577842 w 6603185"/>
              <a:gd name="connsiteY46" fmla="*/ 2450592 h 2965012"/>
              <a:gd name="connsiteX47" fmla="*/ 6568698 w 6603185"/>
              <a:gd name="connsiteY47" fmla="*/ 2121408 h 2965012"/>
              <a:gd name="connsiteX48" fmla="*/ 6440682 w 6603185"/>
              <a:gd name="connsiteY48" fmla="*/ 1984248 h 2965012"/>
              <a:gd name="connsiteX49" fmla="*/ 6385818 w 6603185"/>
              <a:gd name="connsiteY49" fmla="*/ 1938528 h 2965012"/>
              <a:gd name="connsiteX50" fmla="*/ 5937762 w 6603185"/>
              <a:gd name="connsiteY50" fmla="*/ 1847088 h 2965012"/>
              <a:gd name="connsiteX51" fmla="*/ 5672586 w 6603185"/>
              <a:gd name="connsiteY51" fmla="*/ 1901952 h 2965012"/>
              <a:gd name="connsiteX52" fmla="*/ 5233674 w 6603185"/>
              <a:gd name="connsiteY52" fmla="*/ 1810512 h 2965012"/>
              <a:gd name="connsiteX53" fmla="*/ 4596642 w 6603185"/>
              <a:gd name="connsiteY53" fmla="*/ 1517904 h 2965012"/>
              <a:gd name="connsiteX54" fmla="*/ 3926082 w 6603185"/>
              <a:gd name="connsiteY54" fmla="*/ 1417320 h 2965012"/>
              <a:gd name="connsiteX55" fmla="*/ 3862074 w 6603185"/>
              <a:gd name="connsiteY55" fmla="*/ 1280160 h 2965012"/>
              <a:gd name="connsiteX56" fmla="*/ 3962658 w 6603185"/>
              <a:gd name="connsiteY56" fmla="*/ 1097280 h 2965012"/>
              <a:gd name="connsiteX57" fmla="*/ 3990090 w 6603185"/>
              <a:gd name="connsiteY57" fmla="*/ 923544 h 2965012"/>
              <a:gd name="connsiteX58" fmla="*/ 3916938 w 6603185"/>
              <a:gd name="connsiteY58" fmla="*/ 832104 h 2965012"/>
              <a:gd name="connsiteX59" fmla="*/ 3779778 w 6603185"/>
              <a:gd name="connsiteY59" fmla="*/ 758952 h 2965012"/>
              <a:gd name="connsiteX60" fmla="*/ 3560322 w 6603185"/>
              <a:gd name="connsiteY60" fmla="*/ 649224 h 2965012"/>
              <a:gd name="connsiteX61" fmla="*/ 3468882 w 6603185"/>
              <a:gd name="connsiteY61" fmla="*/ 493776 h 2965012"/>
              <a:gd name="connsiteX62" fmla="*/ 3496314 w 6603185"/>
              <a:gd name="connsiteY62" fmla="*/ 475488 h 2965012"/>
              <a:gd name="connsiteX63" fmla="*/ 3578610 w 6603185"/>
              <a:gd name="connsiteY63" fmla="*/ 320040 h 2965012"/>
              <a:gd name="connsiteX64" fmla="*/ 3743202 w 6603185"/>
              <a:gd name="connsiteY64" fmla="*/ 155448 h 2965012"/>
              <a:gd name="connsiteX65" fmla="*/ 3779778 w 6603185"/>
              <a:gd name="connsiteY65" fmla="*/ 146304 h 2965012"/>
              <a:gd name="connsiteX66" fmla="*/ 3971802 w 6603185"/>
              <a:gd name="connsiteY66" fmla="*/ 54864 h 2965012"/>
              <a:gd name="connsiteX67" fmla="*/ 3980946 w 6603185"/>
              <a:gd name="connsiteY67" fmla="*/ 27432 h 2965012"/>
              <a:gd name="connsiteX68" fmla="*/ 3953514 w 6603185"/>
              <a:gd name="connsiteY68" fmla="*/ 9144 h 2965012"/>
              <a:gd name="connsiteX69" fmla="*/ 3825498 w 6603185"/>
              <a:gd name="connsiteY69" fmla="*/ 0 h 2965012"/>
              <a:gd name="connsiteX70" fmla="*/ 3560322 w 6603185"/>
              <a:gd name="connsiteY70" fmla="*/ 118872 h 2965012"/>
              <a:gd name="connsiteX71" fmla="*/ 3587754 w 6603185"/>
              <a:gd name="connsiteY71" fmla="*/ 155448 h 2965012"/>
              <a:gd name="connsiteX72" fmla="*/ 3596898 w 6603185"/>
              <a:gd name="connsiteY72" fmla="*/ 246888 h 2965012"/>
              <a:gd name="connsiteX73" fmla="*/ 3441450 w 6603185"/>
              <a:gd name="connsiteY73" fmla="*/ 438912 h 2965012"/>
              <a:gd name="connsiteX74" fmla="*/ 3414018 w 6603185"/>
              <a:gd name="connsiteY74"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019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261874 w 6603185"/>
              <a:gd name="connsiteY32" fmla="*/ 1956816 h 2965012"/>
              <a:gd name="connsiteX33" fmla="*/ 2435610 w 6603185"/>
              <a:gd name="connsiteY33" fmla="*/ 1920240 h 2965012"/>
              <a:gd name="connsiteX34" fmla="*/ 2709930 w 6603185"/>
              <a:gd name="connsiteY34" fmla="*/ 2002536 h 2965012"/>
              <a:gd name="connsiteX35" fmla="*/ 2993394 w 6603185"/>
              <a:gd name="connsiteY35" fmla="*/ 2292096 h 2965012"/>
              <a:gd name="connsiteX36" fmla="*/ 3295146 w 6603185"/>
              <a:gd name="connsiteY36" fmla="*/ 2432304 h 2965012"/>
              <a:gd name="connsiteX37" fmla="*/ 3359154 w 6603185"/>
              <a:gd name="connsiteY37" fmla="*/ 2551176 h 2965012"/>
              <a:gd name="connsiteX38" fmla="*/ 3816354 w 6603185"/>
              <a:gd name="connsiteY38" fmla="*/ 2834640 h 2965012"/>
              <a:gd name="connsiteX39" fmla="*/ 3944370 w 6603185"/>
              <a:gd name="connsiteY39" fmla="*/ 2898648 h 2965012"/>
              <a:gd name="connsiteX40" fmla="*/ 4520442 w 6603185"/>
              <a:gd name="connsiteY40" fmla="*/ 2926080 h 2965012"/>
              <a:gd name="connsiteX41" fmla="*/ 4822194 w 6603185"/>
              <a:gd name="connsiteY41" fmla="*/ 2962656 h 2965012"/>
              <a:gd name="connsiteX42" fmla="*/ 5425698 w 6603185"/>
              <a:gd name="connsiteY42" fmla="*/ 2880360 h 2965012"/>
              <a:gd name="connsiteX43" fmla="*/ 6093210 w 6603185"/>
              <a:gd name="connsiteY43" fmla="*/ 2907792 h 2965012"/>
              <a:gd name="connsiteX44" fmla="*/ 6239514 w 6603185"/>
              <a:gd name="connsiteY44" fmla="*/ 2889504 h 2965012"/>
              <a:gd name="connsiteX45" fmla="*/ 6577842 w 6603185"/>
              <a:gd name="connsiteY45" fmla="*/ 2450592 h 2965012"/>
              <a:gd name="connsiteX46" fmla="*/ 6568698 w 6603185"/>
              <a:gd name="connsiteY46" fmla="*/ 2121408 h 2965012"/>
              <a:gd name="connsiteX47" fmla="*/ 6440682 w 6603185"/>
              <a:gd name="connsiteY47" fmla="*/ 1984248 h 2965012"/>
              <a:gd name="connsiteX48" fmla="*/ 6385818 w 6603185"/>
              <a:gd name="connsiteY48" fmla="*/ 1938528 h 2965012"/>
              <a:gd name="connsiteX49" fmla="*/ 5937762 w 6603185"/>
              <a:gd name="connsiteY49" fmla="*/ 1847088 h 2965012"/>
              <a:gd name="connsiteX50" fmla="*/ 5672586 w 6603185"/>
              <a:gd name="connsiteY50" fmla="*/ 1901952 h 2965012"/>
              <a:gd name="connsiteX51" fmla="*/ 5233674 w 6603185"/>
              <a:gd name="connsiteY51" fmla="*/ 1810512 h 2965012"/>
              <a:gd name="connsiteX52" fmla="*/ 4596642 w 6603185"/>
              <a:gd name="connsiteY52" fmla="*/ 1517904 h 2965012"/>
              <a:gd name="connsiteX53" fmla="*/ 3926082 w 6603185"/>
              <a:gd name="connsiteY53" fmla="*/ 1417320 h 2965012"/>
              <a:gd name="connsiteX54" fmla="*/ 3862074 w 6603185"/>
              <a:gd name="connsiteY54" fmla="*/ 1280160 h 2965012"/>
              <a:gd name="connsiteX55" fmla="*/ 3962658 w 6603185"/>
              <a:gd name="connsiteY55" fmla="*/ 1097280 h 2965012"/>
              <a:gd name="connsiteX56" fmla="*/ 3990090 w 6603185"/>
              <a:gd name="connsiteY56" fmla="*/ 923544 h 2965012"/>
              <a:gd name="connsiteX57" fmla="*/ 3916938 w 6603185"/>
              <a:gd name="connsiteY57" fmla="*/ 832104 h 2965012"/>
              <a:gd name="connsiteX58" fmla="*/ 3779778 w 6603185"/>
              <a:gd name="connsiteY58" fmla="*/ 758952 h 2965012"/>
              <a:gd name="connsiteX59" fmla="*/ 3560322 w 6603185"/>
              <a:gd name="connsiteY59" fmla="*/ 649224 h 2965012"/>
              <a:gd name="connsiteX60" fmla="*/ 3468882 w 6603185"/>
              <a:gd name="connsiteY60" fmla="*/ 493776 h 2965012"/>
              <a:gd name="connsiteX61" fmla="*/ 3496314 w 6603185"/>
              <a:gd name="connsiteY61" fmla="*/ 475488 h 2965012"/>
              <a:gd name="connsiteX62" fmla="*/ 3578610 w 6603185"/>
              <a:gd name="connsiteY62" fmla="*/ 320040 h 2965012"/>
              <a:gd name="connsiteX63" fmla="*/ 3743202 w 6603185"/>
              <a:gd name="connsiteY63" fmla="*/ 155448 h 2965012"/>
              <a:gd name="connsiteX64" fmla="*/ 3779778 w 6603185"/>
              <a:gd name="connsiteY64" fmla="*/ 146304 h 2965012"/>
              <a:gd name="connsiteX65" fmla="*/ 3971802 w 6603185"/>
              <a:gd name="connsiteY65" fmla="*/ 54864 h 2965012"/>
              <a:gd name="connsiteX66" fmla="*/ 3980946 w 6603185"/>
              <a:gd name="connsiteY66" fmla="*/ 27432 h 2965012"/>
              <a:gd name="connsiteX67" fmla="*/ 3953514 w 6603185"/>
              <a:gd name="connsiteY67" fmla="*/ 9144 h 2965012"/>
              <a:gd name="connsiteX68" fmla="*/ 3825498 w 6603185"/>
              <a:gd name="connsiteY68" fmla="*/ 0 h 2965012"/>
              <a:gd name="connsiteX69" fmla="*/ 3560322 w 6603185"/>
              <a:gd name="connsiteY69" fmla="*/ 118872 h 2965012"/>
              <a:gd name="connsiteX70" fmla="*/ 3587754 w 6603185"/>
              <a:gd name="connsiteY70" fmla="*/ 155448 h 2965012"/>
              <a:gd name="connsiteX71" fmla="*/ 3596898 w 6603185"/>
              <a:gd name="connsiteY71" fmla="*/ 246888 h 2965012"/>
              <a:gd name="connsiteX72" fmla="*/ 3441450 w 6603185"/>
              <a:gd name="connsiteY72" fmla="*/ 438912 h 2965012"/>
              <a:gd name="connsiteX73" fmla="*/ 3414018 w 6603185"/>
              <a:gd name="connsiteY73"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709930 w 6603185"/>
              <a:gd name="connsiteY33" fmla="*/ 20025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435610 w 6603185"/>
              <a:gd name="connsiteY32" fmla="*/ 1920240 h 2965012"/>
              <a:gd name="connsiteX33" fmla="*/ 2633730 w 6603185"/>
              <a:gd name="connsiteY33" fmla="*/ 2078736 h 2965012"/>
              <a:gd name="connsiteX34" fmla="*/ 2993394 w 6603185"/>
              <a:gd name="connsiteY34" fmla="*/ 2292096 h 2965012"/>
              <a:gd name="connsiteX35" fmla="*/ 3295146 w 6603185"/>
              <a:gd name="connsiteY35" fmla="*/ 2432304 h 2965012"/>
              <a:gd name="connsiteX36" fmla="*/ 3359154 w 6603185"/>
              <a:gd name="connsiteY36" fmla="*/ 2551176 h 2965012"/>
              <a:gd name="connsiteX37" fmla="*/ 3816354 w 6603185"/>
              <a:gd name="connsiteY37" fmla="*/ 2834640 h 2965012"/>
              <a:gd name="connsiteX38" fmla="*/ 3944370 w 6603185"/>
              <a:gd name="connsiteY38" fmla="*/ 2898648 h 2965012"/>
              <a:gd name="connsiteX39" fmla="*/ 4520442 w 6603185"/>
              <a:gd name="connsiteY39" fmla="*/ 2926080 h 2965012"/>
              <a:gd name="connsiteX40" fmla="*/ 4822194 w 6603185"/>
              <a:gd name="connsiteY40" fmla="*/ 2962656 h 2965012"/>
              <a:gd name="connsiteX41" fmla="*/ 5425698 w 6603185"/>
              <a:gd name="connsiteY41" fmla="*/ 2880360 h 2965012"/>
              <a:gd name="connsiteX42" fmla="*/ 6093210 w 6603185"/>
              <a:gd name="connsiteY42" fmla="*/ 2907792 h 2965012"/>
              <a:gd name="connsiteX43" fmla="*/ 6239514 w 6603185"/>
              <a:gd name="connsiteY43" fmla="*/ 2889504 h 2965012"/>
              <a:gd name="connsiteX44" fmla="*/ 6577842 w 6603185"/>
              <a:gd name="connsiteY44" fmla="*/ 2450592 h 2965012"/>
              <a:gd name="connsiteX45" fmla="*/ 6568698 w 6603185"/>
              <a:gd name="connsiteY45" fmla="*/ 2121408 h 2965012"/>
              <a:gd name="connsiteX46" fmla="*/ 6440682 w 6603185"/>
              <a:gd name="connsiteY46" fmla="*/ 1984248 h 2965012"/>
              <a:gd name="connsiteX47" fmla="*/ 6385818 w 6603185"/>
              <a:gd name="connsiteY47" fmla="*/ 1938528 h 2965012"/>
              <a:gd name="connsiteX48" fmla="*/ 5937762 w 6603185"/>
              <a:gd name="connsiteY48" fmla="*/ 1847088 h 2965012"/>
              <a:gd name="connsiteX49" fmla="*/ 5672586 w 6603185"/>
              <a:gd name="connsiteY49" fmla="*/ 1901952 h 2965012"/>
              <a:gd name="connsiteX50" fmla="*/ 5233674 w 6603185"/>
              <a:gd name="connsiteY50" fmla="*/ 1810512 h 2965012"/>
              <a:gd name="connsiteX51" fmla="*/ 4596642 w 6603185"/>
              <a:gd name="connsiteY51" fmla="*/ 1517904 h 2965012"/>
              <a:gd name="connsiteX52" fmla="*/ 3926082 w 6603185"/>
              <a:gd name="connsiteY52" fmla="*/ 1417320 h 2965012"/>
              <a:gd name="connsiteX53" fmla="*/ 3862074 w 6603185"/>
              <a:gd name="connsiteY53" fmla="*/ 1280160 h 2965012"/>
              <a:gd name="connsiteX54" fmla="*/ 3962658 w 6603185"/>
              <a:gd name="connsiteY54" fmla="*/ 1097280 h 2965012"/>
              <a:gd name="connsiteX55" fmla="*/ 3990090 w 6603185"/>
              <a:gd name="connsiteY55" fmla="*/ 923544 h 2965012"/>
              <a:gd name="connsiteX56" fmla="*/ 3916938 w 6603185"/>
              <a:gd name="connsiteY56" fmla="*/ 832104 h 2965012"/>
              <a:gd name="connsiteX57" fmla="*/ 3779778 w 6603185"/>
              <a:gd name="connsiteY57" fmla="*/ 758952 h 2965012"/>
              <a:gd name="connsiteX58" fmla="*/ 3560322 w 6603185"/>
              <a:gd name="connsiteY58" fmla="*/ 649224 h 2965012"/>
              <a:gd name="connsiteX59" fmla="*/ 3468882 w 6603185"/>
              <a:gd name="connsiteY59" fmla="*/ 493776 h 2965012"/>
              <a:gd name="connsiteX60" fmla="*/ 3496314 w 6603185"/>
              <a:gd name="connsiteY60" fmla="*/ 475488 h 2965012"/>
              <a:gd name="connsiteX61" fmla="*/ 3578610 w 6603185"/>
              <a:gd name="connsiteY61" fmla="*/ 320040 h 2965012"/>
              <a:gd name="connsiteX62" fmla="*/ 3743202 w 6603185"/>
              <a:gd name="connsiteY62" fmla="*/ 155448 h 2965012"/>
              <a:gd name="connsiteX63" fmla="*/ 3779778 w 6603185"/>
              <a:gd name="connsiteY63" fmla="*/ 146304 h 2965012"/>
              <a:gd name="connsiteX64" fmla="*/ 3971802 w 6603185"/>
              <a:gd name="connsiteY64" fmla="*/ 54864 h 2965012"/>
              <a:gd name="connsiteX65" fmla="*/ 3980946 w 6603185"/>
              <a:gd name="connsiteY65" fmla="*/ 27432 h 2965012"/>
              <a:gd name="connsiteX66" fmla="*/ 3953514 w 6603185"/>
              <a:gd name="connsiteY66" fmla="*/ 9144 h 2965012"/>
              <a:gd name="connsiteX67" fmla="*/ 3825498 w 6603185"/>
              <a:gd name="connsiteY67" fmla="*/ 0 h 2965012"/>
              <a:gd name="connsiteX68" fmla="*/ 3560322 w 6603185"/>
              <a:gd name="connsiteY68" fmla="*/ 118872 h 2965012"/>
              <a:gd name="connsiteX69" fmla="*/ 3587754 w 6603185"/>
              <a:gd name="connsiteY69" fmla="*/ 155448 h 2965012"/>
              <a:gd name="connsiteX70" fmla="*/ 3596898 w 6603185"/>
              <a:gd name="connsiteY70" fmla="*/ 246888 h 2965012"/>
              <a:gd name="connsiteX71" fmla="*/ 3441450 w 6603185"/>
              <a:gd name="connsiteY71" fmla="*/ 438912 h 2965012"/>
              <a:gd name="connsiteX72" fmla="*/ 3414018 w 6603185"/>
              <a:gd name="connsiteY72"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295146 w 6603185"/>
              <a:gd name="connsiteY34" fmla="*/ 2432304 h 2965012"/>
              <a:gd name="connsiteX35" fmla="*/ 3359154 w 6603185"/>
              <a:gd name="connsiteY35" fmla="*/ 2551176 h 2965012"/>
              <a:gd name="connsiteX36" fmla="*/ 3816354 w 6603185"/>
              <a:gd name="connsiteY36" fmla="*/ 2834640 h 2965012"/>
              <a:gd name="connsiteX37" fmla="*/ 3944370 w 6603185"/>
              <a:gd name="connsiteY37" fmla="*/ 2898648 h 2965012"/>
              <a:gd name="connsiteX38" fmla="*/ 4520442 w 6603185"/>
              <a:gd name="connsiteY38" fmla="*/ 2926080 h 2965012"/>
              <a:gd name="connsiteX39" fmla="*/ 4822194 w 6603185"/>
              <a:gd name="connsiteY39" fmla="*/ 2962656 h 2965012"/>
              <a:gd name="connsiteX40" fmla="*/ 5425698 w 6603185"/>
              <a:gd name="connsiteY40" fmla="*/ 2880360 h 2965012"/>
              <a:gd name="connsiteX41" fmla="*/ 6093210 w 6603185"/>
              <a:gd name="connsiteY41" fmla="*/ 2907792 h 2965012"/>
              <a:gd name="connsiteX42" fmla="*/ 6239514 w 6603185"/>
              <a:gd name="connsiteY42" fmla="*/ 2889504 h 2965012"/>
              <a:gd name="connsiteX43" fmla="*/ 6577842 w 6603185"/>
              <a:gd name="connsiteY43" fmla="*/ 2450592 h 2965012"/>
              <a:gd name="connsiteX44" fmla="*/ 6568698 w 6603185"/>
              <a:gd name="connsiteY44" fmla="*/ 2121408 h 2965012"/>
              <a:gd name="connsiteX45" fmla="*/ 6440682 w 6603185"/>
              <a:gd name="connsiteY45" fmla="*/ 1984248 h 2965012"/>
              <a:gd name="connsiteX46" fmla="*/ 6385818 w 6603185"/>
              <a:gd name="connsiteY46" fmla="*/ 1938528 h 2965012"/>
              <a:gd name="connsiteX47" fmla="*/ 5937762 w 6603185"/>
              <a:gd name="connsiteY47" fmla="*/ 1847088 h 2965012"/>
              <a:gd name="connsiteX48" fmla="*/ 5672586 w 6603185"/>
              <a:gd name="connsiteY48" fmla="*/ 1901952 h 2965012"/>
              <a:gd name="connsiteX49" fmla="*/ 5233674 w 6603185"/>
              <a:gd name="connsiteY49" fmla="*/ 1810512 h 2965012"/>
              <a:gd name="connsiteX50" fmla="*/ 4596642 w 6603185"/>
              <a:gd name="connsiteY50" fmla="*/ 1517904 h 2965012"/>
              <a:gd name="connsiteX51" fmla="*/ 3926082 w 6603185"/>
              <a:gd name="connsiteY51" fmla="*/ 1417320 h 2965012"/>
              <a:gd name="connsiteX52" fmla="*/ 3862074 w 6603185"/>
              <a:gd name="connsiteY52" fmla="*/ 1280160 h 2965012"/>
              <a:gd name="connsiteX53" fmla="*/ 3962658 w 6603185"/>
              <a:gd name="connsiteY53" fmla="*/ 1097280 h 2965012"/>
              <a:gd name="connsiteX54" fmla="*/ 3990090 w 6603185"/>
              <a:gd name="connsiteY54" fmla="*/ 923544 h 2965012"/>
              <a:gd name="connsiteX55" fmla="*/ 3916938 w 6603185"/>
              <a:gd name="connsiteY55" fmla="*/ 832104 h 2965012"/>
              <a:gd name="connsiteX56" fmla="*/ 3779778 w 6603185"/>
              <a:gd name="connsiteY56" fmla="*/ 758952 h 2965012"/>
              <a:gd name="connsiteX57" fmla="*/ 3560322 w 6603185"/>
              <a:gd name="connsiteY57" fmla="*/ 649224 h 2965012"/>
              <a:gd name="connsiteX58" fmla="*/ 3468882 w 6603185"/>
              <a:gd name="connsiteY58" fmla="*/ 493776 h 2965012"/>
              <a:gd name="connsiteX59" fmla="*/ 3496314 w 6603185"/>
              <a:gd name="connsiteY59" fmla="*/ 475488 h 2965012"/>
              <a:gd name="connsiteX60" fmla="*/ 3578610 w 6603185"/>
              <a:gd name="connsiteY60" fmla="*/ 320040 h 2965012"/>
              <a:gd name="connsiteX61" fmla="*/ 3743202 w 6603185"/>
              <a:gd name="connsiteY61" fmla="*/ 155448 h 2965012"/>
              <a:gd name="connsiteX62" fmla="*/ 3779778 w 6603185"/>
              <a:gd name="connsiteY62" fmla="*/ 146304 h 2965012"/>
              <a:gd name="connsiteX63" fmla="*/ 3971802 w 6603185"/>
              <a:gd name="connsiteY63" fmla="*/ 54864 h 2965012"/>
              <a:gd name="connsiteX64" fmla="*/ 3980946 w 6603185"/>
              <a:gd name="connsiteY64" fmla="*/ 27432 h 2965012"/>
              <a:gd name="connsiteX65" fmla="*/ 3953514 w 6603185"/>
              <a:gd name="connsiteY65" fmla="*/ 9144 h 2965012"/>
              <a:gd name="connsiteX66" fmla="*/ 3825498 w 6603185"/>
              <a:gd name="connsiteY66" fmla="*/ 0 h 2965012"/>
              <a:gd name="connsiteX67" fmla="*/ 3560322 w 6603185"/>
              <a:gd name="connsiteY67" fmla="*/ 118872 h 2965012"/>
              <a:gd name="connsiteX68" fmla="*/ 3587754 w 6603185"/>
              <a:gd name="connsiteY68" fmla="*/ 155448 h 2965012"/>
              <a:gd name="connsiteX69" fmla="*/ 3596898 w 6603185"/>
              <a:gd name="connsiteY69" fmla="*/ 246888 h 2965012"/>
              <a:gd name="connsiteX70" fmla="*/ 3441450 w 6603185"/>
              <a:gd name="connsiteY70" fmla="*/ 438912 h 2965012"/>
              <a:gd name="connsiteX71" fmla="*/ 3414018 w 6603185"/>
              <a:gd name="connsiteY71" fmla="*/ 466344 h 2965012"/>
              <a:gd name="connsiteX0" fmla="*/ 3414018 w 6603185"/>
              <a:gd name="connsiteY0" fmla="*/ 466344 h 2965012"/>
              <a:gd name="connsiteX1" fmla="*/ 2901954 w 6603185"/>
              <a:gd name="connsiteY1" fmla="*/ 521208 h 2965012"/>
              <a:gd name="connsiteX2" fmla="*/ 2755650 w 6603185"/>
              <a:gd name="connsiteY2" fmla="*/ 512064 h 2965012"/>
              <a:gd name="connsiteX3" fmla="*/ 2216154 w 6603185"/>
              <a:gd name="connsiteY3" fmla="*/ 493776 h 2965012"/>
              <a:gd name="connsiteX4" fmla="*/ 1923546 w 6603185"/>
              <a:gd name="connsiteY4" fmla="*/ 539496 h 2965012"/>
              <a:gd name="connsiteX5" fmla="*/ 1548642 w 6603185"/>
              <a:gd name="connsiteY5" fmla="*/ 603504 h 2965012"/>
              <a:gd name="connsiteX6" fmla="*/ 1365762 w 6603185"/>
              <a:gd name="connsiteY6" fmla="*/ 621792 h 2965012"/>
              <a:gd name="connsiteX7" fmla="*/ 1182882 w 6603185"/>
              <a:gd name="connsiteY7" fmla="*/ 722376 h 2965012"/>
              <a:gd name="connsiteX8" fmla="*/ 844554 w 6603185"/>
              <a:gd name="connsiteY8" fmla="*/ 841248 h 2965012"/>
              <a:gd name="connsiteX9" fmla="*/ 734826 w 6603185"/>
              <a:gd name="connsiteY9" fmla="*/ 859536 h 2965012"/>
              <a:gd name="connsiteX10" fmla="*/ 113034 w 6603185"/>
              <a:gd name="connsiteY10" fmla="*/ 914400 h 2965012"/>
              <a:gd name="connsiteX11" fmla="*/ 3306 w 6603185"/>
              <a:gd name="connsiteY11" fmla="*/ 978408 h 2965012"/>
              <a:gd name="connsiteX12" fmla="*/ 39882 w 6603185"/>
              <a:gd name="connsiteY12" fmla="*/ 996696 h 2965012"/>
              <a:gd name="connsiteX13" fmla="*/ 131322 w 6603185"/>
              <a:gd name="connsiteY13" fmla="*/ 1115568 h 2965012"/>
              <a:gd name="connsiteX14" fmla="*/ 167898 w 6603185"/>
              <a:gd name="connsiteY14" fmla="*/ 1133856 h 2965012"/>
              <a:gd name="connsiteX15" fmla="*/ 97794 w 6603185"/>
              <a:gd name="connsiteY15" fmla="*/ 1271016 h 2965012"/>
              <a:gd name="connsiteX16" fmla="*/ 286770 w 6603185"/>
              <a:gd name="connsiteY16" fmla="*/ 1426464 h 2965012"/>
              <a:gd name="connsiteX17" fmla="*/ 396498 w 6603185"/>
              <a:gd name="connsiteY17" fmla="*/ 1600200 h 2965012"/>
              <a:gd name="connsiteX18" fmla="*/ 460506 w 6603185"/>
              <a:gd name="connsiteY18" fmla="*/ 1719072 h 2965012"/>
              <a:gd name="connsiteX19" fmla="*/ 597666 w 6603185"/>
              <a:gd name="connsiteY19" fmla="*/ 2093976 h 2965012"/>
              <a:gd name="connsiteX20" fmla="*/ 734826 w 6603185"/>
              <a:gd name="connsiteY20" fmla="*/ 1883664 h 2965012"/>
              <a:gd name="connsiteX21" fmla="*/ 964760 w 6603185"/>
              <a:gd name="connsiteY21" fmla="*/ 1960055 h 2965012"/>
              <a:gd name="connsiteX22" fmla="*/ 1161546 w 6603185"/>
              <a:gd name="connsiteY22" fmla="*/ 2295144 h 2965012"/>
              <a:gd name="connsiteX23" fmla="*/ 1557786 w 6603185"/>
              <a:gd name="connsiteY23" fmla="*/ 2176272 h 2965012"/>
              <a:gd name="connsiteX24" fmla="*/ 1539498 w 6603185"/>
              <a:gd name="connsiteY24" fmla="*/ 2103120 h 2965012"/>
              <a:gd name="connsiteX25" fmla="*/ 1576074 w 6603185"/>
              <a:gd name="connsiteY25" fmla="*/ 2066544 h 2965012"/>
              <a:gd name="connsiteX26" fmla="*/ 1667514 w 6603185"/>
              <a:gd name="connsiteY26" fmla="*/ 1978152 h 2965012"/>
              <a:gd name="connsiteX27" fmla="*/ 1859538 w 6603185"/>
              <a:gd name="connsiteY27" fmla="*/ 2020824 h 2965012"/>
              <a:gd name="connsiteX28" fmla="*/ 1987554 w 6603185"/>
              <a:gd name="connsiteY28" fmla="*/ 1929384 h 2965012"/>
              <a:gd name="connsiteX29" fmla="*/ 2033274 w 6603185"/>
              <a:gd name="connsiteY29" fmla="*/ 1911096 h 2965012"/>
              <a:gd name="connsiteX30" fmla="*/ 2069850 w 6603185"/>
              <a:gd name="connsiteY30" fmla="*/ 2011680 h 2965012"/>
              <a:gd name="connsiteX31" fmla="*/ 2097282 w 6603185"/>
              <a:gd name="connsiteY31" fmla="*/ 2020824 h 2965012"/>
              <a:gd name="connsiteX32" fmla="*/ 2633730 w 6603185"/>
              <a:gd name="connsiteY32" fmla="*/ 2078736 h 2965012"/>
              <a:gd name="connsiteX33" fmla="*/ 2993394 w 6603185"/>
              <a:gd name="connsiteY33" fmla="*/ 2292096 h 2965012"/>
              <a:gd name="connsiteX34" fmla="*/ 3359154 w 6603185"/>
              <a:gd name="connsiteY34" fmla="*/ 2551176 h 2965012"/>
              <a:gd name="connsiteX35" fmla="*/ 3816354 w 6603185"/>
              <a:gd name="connsiteY35" fmla="*/ 2834640 h 2965012"/>
              <a:gd name="connsiteX36" fmla="*/ 3944370 w 6603185"/>
              <a:gd name="connsiteY36" fmla="*/ 2898648 h 2965012"/>
              <a:gd name="connsiteX37" fmla="*/ 4520442 w 6603185"/>
              <a:gd name="connsiteY37" fmla="*/ 2926080 h 2965012"/>
              <a:gd name="connsiteX38" fmla="*/ 4822194 w 6603185"/>
              <a:gd name="connsiteY38" fmla="*/ 2962656 h 2965012"/>
              <a:gd name="connsiteX39" fmla="*/ 5425698 w 6603185"/>
              <a:gd name="connsiteY39" fmla="*/ 2880360 h 2965012"/>
              <a:gd name="connsiteX40" fmla="*/ 6093210 w 6603185"/>
              <a:gd name="connsiteY40" fmla="*/ 2907792 h 2965012"/>
              <a:gd name="connsiteX41" fmla="*/ 6239514 w 6603185"/>
              <a:gd name="connsiteY41" fmla="*/ 2889504 h 2965012"/>
              <a:gd name="connsiteX42" fmla="*/ 6577842 w 6603185"/>
              <a:gd name="connsiteY42" fmla="*/ 2450592 h 2965012"/>
              <a:gd name="connsiteX43" fmla="*/ 6568698 w 6603185"/>
              <a:gd name="connsiteY43" fmla="*/ 2121408 h 2965012"/>
              <a:gd name="connsiteX44" fmla="*/ 6440682 w 6603185"/>
              <a:gd name="connsiteY44" fmla="*/ 1984248 h 2965012"/>
              <a:gd name="connsiteX45" fmla="*/ 6385818 w 6603185"/>
              <a:gd name="connsiteY45" fmla="*/ 1938528 h 2965012"/>
              <a:gd name="connsiteX46" fmla="*/ 5937762 w 6603185"/>
              <a:gd name="connsiteY46" fmla="*/ 1847088 h 2965012"/>
              <a:gd name="connsiteX47" fmla="*/ 5672586 w 6603185"/>
              <a:gd name="connsiteY47" fmla="*/ 1901952 h 2965012"/>
              <a:gd name="connsiteX48" fmla="*/ 5233674 w 6603185"/>
              <a:gd name="connsiteY48" fmla="*/ 1810512 h 2965012"/>
              <a:gd name="connsiteX49" fmla="*/ 4596642 w 6603185"/>
              <a:gd name="connsiteY49" fmla="*/ 1517904 h 2965012"/>
              <a:gd name="connsiteX50" fmla="*/ 3926082 w 6603185"/>
              <a:gd name="connsiteY50" fmla="*/ 1417320 h 2965012"/>
              <a:gd name="connsiteX51" fmla="*/ 3862074 w 6603185"/>
              <a:gd name="connsiteY51" fmla="*/ 1280160 h 2965012"/>
              <a:gd name="connsiteX52" fmla="*/ 3962658 w 6603185"/>
              <a:gd name="connsiteY52" fmla="*/ 1097280 h 2965012"/>
              <a:gd name="connsiteX53" fmla="*/ 3990090 w 6603185"/>
              <a:gd name="connsiteY53" fmla="*/ 923544 h 2965012"/>
              <a:gd name="connsiteX54" fmla="*/ 3916938 w 6603185"/>
              <a:gd name="connsiteY54" fmla="*/ 832104 h 2965012"/>
              <a:gd name="connsiteX55" fmla="*/ 3779778 w 6603185"/>
              <a:gd name="connsiteY55" fmla="*/ 758952 h 2965012"/>
              <a:gd name="connsiteX56" fmla="*/ 3560322 w 6603185"/>
              <a:gd name="connsiteY56" fmla="*/ 649224 h 2965012"/>
              <a:gd name="connsiteX57" fmla="*/ 3468882 w 6603185"/>
              <a:gd name="connsiteY57" fmla="*/ 493776 h 2965012"/>
              <a:gd name="connsiteX58" fmla="*/ 3496314 w 6603185"/>
              <a:gd name="connsiteY58" fmla="*/ 475488 h 2965012"/>
              <a:gd name="connsiteX59" fmla="*/ 3578610 w 6603185"/>
              <a:gd name="connsiteY59" fmla="*/ 320040 h 2965012"/>
              <a:gd name="connsiteX60" fmla="*/ 3743202 w 6603185"/>
              <a:gd name="connsiteY60" fmla="*/ 155448 h 2965012"/>
              <a:gd name="connsiteX61" fmla="*/ 3779778 w 6603185"/>
              <a:gd name="connsiteY61" fmla="*/ 146304 h 2965012"/>
              <a:gd name="connsiteX62" fmla="*/ 3971802 w 6603185"/>
              <a:gd name="connsiteY62" fmla="*/ 54864 h 2965012"/>
              <a:gd name="connsiteX63" fmla="*/ 3980946 w 6603185"/>
              <a:gd name="connsiteY63" fmla="*/ 27432 h 2965012"/>
              <a:gd name="connsiteX64" fmla="*/ 3953514 w 6603185"/>
              <a:gd name="connsiteY64" fmla="*/ 9144 h 2965012"/>
              <a:gd name="connsiteX65" fmla="*/ 3825498 w 6603185"/>
              <a:gd name="connsiteY65" fmla="*/ 0 h 2965012"/>
              <a:gd name="connsiteX66" fmla="*/ 3560322 w 6603185"/>
              <a:gd name="connsiteY66" fmla="*/ 118872 h 2965012"/>
              <a:gd name="connsiteX67" fmla="*/ 3587754 w 6603185"/>
              <a:gd name="connsiteY67" fmla="*/ 155448 h 2965012"/>
              <a:gd name="connsiteX68" fmla="*/ 3596898 w 6603185"/>
              <a:gd name="connsiteY68" fmla="*/ 246888 h 2965012"/>
              <a:gd name="connsiteX69" fmla="*/ 3441450 w 6603185"/>
              <a:gd name="connsiteY69" fmla="*/ 438912 h 2965012"/>
              <a:gd name="connsiteX70" fmla="*/ 3414018 w 6603185"/>
              <a:gd name="connsiteY70" fmla="*/ 466344 h 2965012"/>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5425698 w 6603185"/>
              <a:gd name="connsiteY38" fmla="*/ 288036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3926082 w 6603185"/>
              <a:gd name="connsiteY49" fmla="*/ 1417320 h 2926080"/>
              <a:gd name="connsiteX50" fmla="*/ 3862074 w 6603185"/>
              <a:gd name="connsiteY50" fmla="*/ 1280160 h 2926080"/>
              <a:gd name="connsiteX51" fmla="*/ 3962658 w 6603185"/>
              <a:gd name="connsiteY51" fmla="*/ 1097280 h 2926080"/>
              <a:gd name="connsiteX52" fmla="*/ 3990090 w 6603185"/>
              <a:gd name="connsiteY52" fmla="*/ 923544 h 2926080"/>
              <a:gd name="connsiteX53" fmla="*/ 3916938 w 6603185"/>
              <a:gd name="connsiteY53" fmla="*/ 832104 h 2926080"/>
              <a:gd name="connsiteX54" fmla="*/ 3779778 w 6603185"/>
              <a:gd name="connsiteY54" fmla="*/ 758952 h 2926080"/>
              <a:gd name="connsiteX55" fmla="*/ 3560322 w 6603185"/>
              <a:gd name="connsiteY55" fmla="*/ 649224 h 2926080"/>
              <a:gd name="connsiteX56" fmla="*/ 3468882 w 6603185"/>
              <a:gd name="connsiteY56" fmla="*/ 493776 h 2926080"/>
              <a:gd name="connsiteX57" fmla="*/ 3496314 w 6603185"/>
              <a:gd name="connsiteY57" fmla="*/ 475488 h 2926080"/>
              <a:gd name="connsiteX58" fmla="*/ 3578610 w 6603185"/>
              <a:gd name="connsiteY58" fmla="*/ 320040 h 2926080"/>
              <a:gd name="connsiteX59" fmla="*/ 3743202 w 6603185"/>
              <a:gd name="connsiteY59" fmla="*/ 155448 h 2926080"/>
              <a:gd name="connsiteX60" fmla="*/ 3779778 w 6603185"/>
              <a:gd name="connsiteY60" fmla="*/ 146304 h 2926080"/>
              <a:gd name="connsiteX61" fmla="*/ 3971802 w 6603185"/>
              <a:gd name="connsiteY61" fmla="*/ 54864 h 2926080"/>
              <a:gd name="connsiteX62" fmla="*/ 3980946 w 6603185"/>
              <a:gd name="connsiteY62" fmla="*/ 27432 h 2926080"/>
              <a:gd name="connsiteX63" fmla="*/ 3953514 w 6603185"/>
              <a:gd name="connsiteY63" fmla="*/ 9144 h 2926080"/>
              <a:gd name="connsiteX64" fmla="*/ 3825498 w 6603185"/>
              <a:gd name="connsiteY64" fmla="*/ 0 h 2926080"/>
              <a:gd name="connsiteX65" fmla="*/ 3560322 w 6603185"/>
              <a:gd name="connsiteY65" fmla="*/ 118872 h 2926080"/>
              <a:gd name="connsiteX66" fmla="*/ 3587754 w 6603185"/>
              <a:gd name="connsiteY66" fmla="*/ 155448 h 2926080"/>
              <a:gd name="connsiteX67" fmla="*/ 3596898 w 6603185"/>
              <a:gd name="connsiteY67" fmla="*/ 246888 h 2926080"/>
              <a:gd name="connsiteX68" fmla="*/ 3441450 w 6603185"/>
              <a:gd name="connsiteY68" fmla="*/ 438912 h 2926080"/>
              <a:gd name="connsiteX69" fmla="*/ 3414018 w 6603185"/>
              <a:gd name="connsiteY69"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862074 w 6603185"/>
              <a:gd name="connsiteY49" fmla="*/ 128016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27035 w 6603185"/>
              <a:gd name="connsiteY49" fmla="*/ 1412367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39260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1161546 w 6603185"/>
              <a:gd name="connsiteY22" fmla="*/ 2295144 h 2926080"/>
              <a:gd name="connsiteX23" fmla="*/ 1557786 w 6603185"/>
              <a:gd name="connsiteY23" fmla="*/ 2176272 h 2926080"/>
              <a:gd name="connsiteX24" fmla="*/ 1539498 w 6603185"/>
              <a:gd name="connsiteY24" fmla="*/ 2103120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39498 w 6603185"/>
              <a:gd name="connsiteY25" fmla="*/ 2103120 h 2926080"/>
              <a:gd name="connsiteX26" fmla="*/ 1576074 w 6603185"/>
              <a:gd name="connsiteY26" fmla="*/ 2066544 h 2926080"/>
              <a:gd name="connsiteX27" fmla="*/ 1667514 w 6603185"/>
              <a:gd name="connsiteY27" fmla="*/ 1978152 h 2926080"/>
              <a:gd name="connsiteX28" fmla="*/ 1859538 w 6603185"/>
              <a:gd name="connsiteY28" fmla="*/ 2020824 h 2926080"/>
              <a:gd name="connsiteX29" fmla="*/ 1987554 w 6603185"/>
              <a:gd name="connsiteY29" fmla="*/ 1929384 h 2926080"/>
              <a:gd name="connsiteX30" fmla="*/ 2033274 w 6603185"/>
              <a:gd name="connsiteY30" fmla="*/ 1911096 h 2926080"/>
              <a:gd name="connsiteX31" fmla="*/ 2069850 w 6603185"/>
              <a:gd name="connsiteY31" fmla="*/ 2011680 h 2926080"/>
              <a:gd name="connsiteX32" fmla="*/ 2097282 w 6603185"/>
              <a:gd name="connsiteY32" fmla="*/ 2020824 h 2926080"/>
              <a:gd name="connsiteX33" fmla="*/ 2633730 w 6603185"/>
              <a:gd name="connsiteY33" fmla="*/ 2078736 h 2926080"/>
              <a:gd name="connsiteX34" fmla="*/ 2993394 w 6603185"/>
              <a:gd name="connsiteY34" fmla="*/ 2292096 h 2926080"/>
              <a:gd name="connsiteX35" fmla="*/ 3359154 w 6603185"/>
              <a:gd name="connsiteY35" fmla="*/ 2551176 h 2926080"/>
              <a:gd name="connsiteX36" fmla="*/ 3816354 w 6603185"/>
              <a:gd name="connsiteY36" fmla="*/ 2834640 h 2926080"/>
              <a:gd name="connsiteX37" fmla="*/ 3944370 w 6603185"/>
              <a:gd name="connsiteY37" fmla="*/ 2898648 h 2926080"/>
              <a:gd name="connsiteX38" fmla="*/ 4520442 w 6603185"/>
              <a:gd name="connsiteY38" fmla="*/ 2926080 h 2926080"/>
              <a:gd name="connsiteX39" fmla="*/ 6093210 w 6603185"/>
              <a:gd name="connsiteY39" fmla="*/ 2907792 h 2926080"/>
              <a:gd name="connsiteX40" fmla="*/ 6239514 w 6603185"/>
              <a:gd name="connsiteY40" fmla="*/ 2889504 h 2926080"/>
              <a:gd name="connsiteX41" fmla="*/ 6577842 w 6603185"/>
              <a:gd name="connsiteY41" fmla="*/ 2450592 h 2926080"/>
              <a:gd name="connsiteX42" fmla="*/ 6568698 w 6603185"/>
              <a:gd name="connsiteY42" fmla="*/ 2121408 h 2926080"/>
              <a:gd name="connsiteX43" fmla="*/ 6440682 w 6603185"/>
              <a:gd name="connsiteY43" fmla="*/ 1984248 h 2926080"/>
              <a:gd name="connsiteX44" fmla="*/ 6385818 w 6603185"/>
              <a:gd name="connsiteY44" fmla="*/ 1938528 h 2926080"/>
              <a:gd name="connsiteX45" fmla="*/ 5937762 w 6603185"/>
              <a:gd name="connsiteY45" fmla="*/ 1847088 h 2926080"/>
              <a:gd name="connsiteX46" fmla="*/ 5672586 w 6603185"/>
              <a:gd name="connsiteY46" fmla="*/ 1901952 h 2926080"/>
              <a:gd name="connsiteX47" fmla="*/ 5233674 w 6603185"/>
              <a:gd name="connsiteY47" fmla="*/ 1810512 h 2926080"/>
              <a:gd name="connsiteX48" fmla="*/ 4596642 w 6603185"/>
              <a:gd name="connsiteY48" fmla="*/ 1517904 h 2926080"/>
              <a:gd name="connsiteX49" fmla="*/ 4002282 w 6603185"/>
              <a:gd name="connsiteY49" fmla="*/ 1417320 h 2926080"/>
              <a:gd name="connsiteX50" fmla="*/ 3962658 w 6603185"/>
              <a:gd name="connsiteY50" fmla="*/ 1097280 h 2926080"/>
              <a:gd name="connsiteX51" fmla="*/ 3990090 w 6603185"/>
              <a:gd name="connsiteY51" fmla="*/ 923544 h 2926080"/>
              <a:gd name="connsiteX52" fmla="*/ 3916938 w 6603185"/>
              <a:gd name="connsiteY52" fmla="*/ 832104 h 2926080"/>
              <a:gd name="connsiteX53" fmla="*/ 3779778 w 6603185"/>
              <a:gd name="connsiteY53" fmla="*/ 758952 h 2926080"/>
              <a:gd name="connsiteX54" fmla="*/ 3560322 w 6603185"/>
              <a:gd name="connsiteY54" fmla="*/ 649224 h 2926080"/>
              <a:gd name="connsiteX55" fmla="*/ 3468882 w 6603185"/>
              <a:gd name="connsiteY55" fmla="*/ 493776 h 2926080"/>
              <a:gd name="connsiteX56" fmla="*/ 3496314 w 6603185"/>
              <a:gd name="connsiteY56" fmla="*/ 475488 h 2926080"/>
              <a:gd name="connsiteX57" fmla="*/ 3578610 w 6603185"/>
              <a:gd name="connsiteY57" fmla="*/ 320040 h 2926080"/>
              <a:gd name="connsiteX58" fmla="*/ 3743202 w 6603185"/>
              <a:gd name="connsiteY58" fmla="*/ 155448 h 2926080"/>
              <a:gd name="connsiteX59" fmla="*/ 3779778 w 6603185"/>
              <a:gd name="connsiteY59" fmla="*/ 146304 h 2926080"/>
              <a:gd name="connsiteX60" fmla="*/ 3971802 w 6603185"/>
              <a:gd name="connsiteY60" fmla="*/ 54864 h 2926080"/>
              <a:gd name="connsiteX61" fmla="*/ 3980946 w 6603185"/>
              <a:gd name="connsiteY61" fmla="*/ 27432 h 2926080"/>
              <a:gd name="connsiteX62" fmla="*/ 3953514 w 6603185"/>
              <a:gd name="connsiteY62" fmla="*/ 9144 h 2926080"/>
              <a:gd name="connsiteX63" fmla="*/ 3825498 w 6603185"/>
              <a:gd name="connsiteY63" fmla="*/ 0 h 2926080"/>
              <a:gd name="connsiteX64" fmla="*/ 3560322 w 6603185"/>
              <a:gd name="connsiteY64" fmla="*/ 118872 h 2926080"/>
              <a:gd name="connsiteX65" fmla="*/ 3587754 w 6603185"/>
              <a:gd name="connsiteY65" fmla="*/ 155448 h 2926080"/>
              <a:gd name="connsiteX66" fmla="*/ 3596898 w 6603185"/>
              <a:gd name="connsiteY66" fmla="*/ 246888 h 2926080"/>
              <a:gd name="connsiteX67" fmla="*/ 3441450 w 6603185"/>
              <a:gd name="connsiteY67" fmla="*/ 438912 h 2926080"/>
              <a:gd name="connsiteX68" fmla="*/ 3414018 w 6603185"/>
              <a:gd name="connsiteY68"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460506 w 6603185"/>
              <a:gd name="connsiteY18" fmla="*/ 1719072 h 2926080"/>
              <a:gd name="connsiteX19" fmla="*/ 597666 w 6603185"/>
              <a:gd name="connsiteY19" fmla="*/ 2093976 h 2926080"/>
              <a:gd name="connsiteX20" fmla="*/ 734826 w 6603185"/>
              <a:gd name="connsiteY20" fmla="*/ 1883664 h 2926080"/>
              <a:gd name="connsiteX21" fmla="*/ 964760 w 6603185"/>
              <a:gd name="connsiteY21" fmla="*/ 1960055 h 2926080"/>
              <a:gd name="connsiteX22" fmla="*/ 950472 w 6603185"/>
              <a:gd name="connsiteY22" fmla="*/ 2079117 h 2926080"/>
              <a:gd name="connsiteX23" fmla="*/ 1161546 w 6603185"/>
              <a:gd name="connsiteY23" fmla="*/ 2295144 h 2926080"/>
              <a:gd name="connsiteX24" fmla="*/ 1557786 w 6603185"/>
              <a:gd name="connsiteY24" fmla="*/ 2176272 h 2926080"/>
              <a:gd name="connsiteX25" fmla="*/ 1576074 w 6603185"/>
              <a:gd name="connsiteY25" fmla="*/ 2066544 h 2926080"/>
              <a:gd name="connsiteX26" fmla="*/ 1667514 w 6603185"/>
              <a:gd name="connsiteY26" fmla="*/ 1978152 h 2926080"/>
              <a:gd name="connsiteX27" fmla="*/ 1859538 w 6603185"/>
              <a:gd name="connsiteY27" fmla="*/ 2020824 h 2926080"/>
              <a:gd name="connsiteX28" fmla="*/ 1987554 w 6603185"/>
              <a:gd name="connsiteY28" fmla="*/ 1929384 h 2926080"/>
              <a:gd name="connsiteX29" fmla="*/ 2033274 w 6603185"/>
              <a:gd name="connsiteY29" fmla="*/ 1911096 h 2926080"/>
              <a:gd name="connsiteX30" fmla="*/ 2069850 w 6603185"/>
              <a:gd name="connsiteY30" fmla="*/ 2011680 h 2926080"/>
              <a:gd name="connsiteX31" fmla="*/ 2097282 w 6603185"/>
              <a:gd name="connsiteY31" fmla="*/ 2020824 h 2926080"/>
              <a:gd name="connsiteX32" fmla="*/ 2633730 w 6603185"/>
              <a:gd name="connsiteY32" fmla="*/ 2078736 h 2926080"/>
              <a:gd name="connsiteX33" fmla="*/ 2993394 w 6603185"/>
              <a:gd name="connsiteY33" fmla="*/ 2292096 h 2926080"/>
              <a:gd name="connsiteX34" fmla="*/ 3359154 w 6603185"/>
              <a:gd name="connsiteY34" fmla="*/ 2551176 h 2926080"/>
              <a:gd name="connsiteX35" fmla="*/ 3816354 w 6603185"/>
              <a:gd name="connsiteY35" fmla="*/ 2834640 h 2926080"/>
              <a:gd name="connsiteX36" fmla="*/ 3944370 w 6603185"/>
              <a:gd name="connsiteY36" fmla="*/ 2898648 h 2926080"/>
              <a:gd name="connsiteX37" fmla="*/ 4520442 w 6603185"/>
              <a:gd name="connsiteY37" fmla="*/ 2926080 h 2926080"/>
              <a:gd name="connsiteX38" fmla="*/ 6093210 w 6603185"/>
              <a:gd name="connsiteY38" fmla="*/ 2907792 h 2926080"/>
              <a:gd name="connsiteX39" fmla="*/ 6239514 w 6603185"/>
              <a:gd name="connsiteY39" fmla="*/ 2889504 h 2926080"/>
              <a:gd name="connsiteX40" fmla="*/ 6577842 w 6603185"/>
              <a:gd name="connsiteY40" fmla="*/ 2450592 h 2926080"/>
              <a:gd name="connsiteX41" fmla="*/ 6568698 w 6603185"/>
              <a:gd name="connsiteY41" fmla="*/ 2121408 h 2926080"/>
              <a:gd name="connsiteX42" fmla="*/ 6440682 w 6603185"/>
              <a:gd name="connsiteY42" fmla="*/ 1984248 h 2926080"/>
              <a:gd name="connsiteX43" fmla="*/ 6385818 w 6603185"/>
              <a:gd name="connsiteY43" fmla="*/ 1938528 h 2926080"/>
              <a:gd name="connsiteX44" fmla="*/ 5937762 w 6603185"/>
              <a:gd name="connsiteY44" fmla="*/ 1847088 h 2926080"/>
              <a:gd name="connsiteX45" fmla="*/ 5672586 w 6603185"/>
              <a:gd name="connsiteY45" fmla="*/ 1901952 h 2926080"/>
              <a:gd name="connsiteX46" fmla="*/ 5233674 w 6603185"/>
              <a:gd name="connsiteY46" fmla="*/ 1810512 h 2926080"/>
              <a:gd name="connsiteX47" fmla="*/ 4596642 w 6603185"/>
              <a:gd name="connsiteY47" fmla="*/ 1517904 h 2926080"/>
              <a:gd name="connsiteX48" fmla="*/ 4002282 w 6603185"/>
              <a:gd name="connsiteY48" fmla="*/ 1417320 h 2926080"/>
              <a:gd name="connsiteX49" fmla="*/ 3962658 w 6603185"/>
              <a:gd name="connsiteY49" fmla="*/ 1097280 h 2926080"/>
              <a:gd name="connsiteX50" fmla="*/ 3990090 w 6603185"/>
              <a:gd name="connsiteY50" fmla="*/ 923544 h 2926080"/>
              <a:gd name="connsiteX51" fmla="*/ 3916938 w 6603185"/>
              <a:gd name="connsiteY51" fmla="*/ 832104 h 2926080"/>
              <a:gd name="connsiteX52" fmla="*/ 3779778 w 6603185"/>
              <a:gd name="connsiteY52" fmla="*/ 758952 h 2926080"/>
              <a:gd name="connsiteX53" fmla="*/ 3560322 w 6603185"/>
              <a:gd name="connsiteY53" fmla="*/ 649224 h 2926080"/>
              <a:gd name="connsiteX54" fmla="*/ 3468882 w 6603185"/>
              <a:gd name="connsiteY54" fmla="*/ 493776 h 2926080"/>
              <a:gd name="connsiteX55" fmla="*/ 3496314 w 6603185"/>
              <a:gd name="connsiteY55" fmla="*/ 475488 h 2926080"/>
              <a:gd name="connsiteX56" fmla="*/ 3578610 w 6603185"/>
              <a:gd name="connsiteY56" fmla="*/ 320040 h 2926080"/>
              <a:gd name="connsiteX57" fmla="*/ 3743202 w 6603185"/>
              <a:gd name="connsiteY57" fmla="*/ 155448 h 2926080"/>
              <a:gd name="connsiteX58" fmla="*/ 3779778 w 6603185"/>
              <a:gd name="connsiteY58" fmla="*/ 146304 h 2926080"/>
              <a:gd name="connsiteX59" fmla="*/ 3971802 w 6603185"/>
              <a:gd name="connsiteY59" fmla="*/ 54864 h 2926080"/>
              <a:gd name="connsiteX60" fmla="*/ 3980946 w 6603185"/>
              <a:gd name="connsiteY60" fmla="*/ 27432 h 2926080"/>
              <a:gd name="connsiteX61" fmla="*/ 3953514 w 6603185"/>
              <a:gd name="connsiteY61" fmla="*/ 9144 h 2926080"/>
              <a:gd name="connsiteX62" fmla="*/ 3825498 w 6603185"/>
              <a:gd name="connsiteY62" fmla="*/ 0 h 2926080"/>
              <a:gd name="connsiteX63" fmla="*/ 3560322 w 6603185"/>
              <a:gd name="connsiteY63" fmla="*/ 118872 h 2926080"/>
              <a:gd name="connsiteX64" fmla="*/ 3587754 w 6603185"/>
              <a:gd name="connsiteY64" fmla="*/ 155448 h 2926080"/>
              <a:gd name="connsiteX65" fmla="*/ 3596898 w 6603185"/>
              <a:gd name="connsiteY65" fmla="*/ 246888 h 2926080"/>
              <a:gd name="connsiteX66" fmla="*/ 3441450 w 6603185"/>
              <a:gd name="connsiteY66" fmla="*/ 438912 h 2926080"/>
              <a:gd name="connsiteX67" fmla="*/ 3414018 w 6603185"/>
              <a:gd name="connsiteY67"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396498 w 6603185"/>
              <a:gd name="connsiteY17" fmla="*/ 16002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86770 w 6603185"/>
              <a:gd name="connsiteY16" fmla="*/ 1426464 h 2926080"/>
              <a:gd name="connsiteX17" fmla="*/ 244098 w 6603185"/>
              <a:gd name="connsiteY17" fmla="*/ 1676400 h 2926080"/>
              <a:gd name="connsiteX18" fmla="*/ 597666 w 6603185"/>
              <a:gd name="connsiteY18" fmla="*/ 2093976 h 2926080"/>
              <a:gd name="connsiteX19" fmla="*/ 734826 w 6603185"/>
              <a:gd name="connsiteY19" fmla="*/ 1883664 h 2926080"/>
              <a:gd name="connsiteX20" fmla="*/ 964760 w 6603185"/>
              <a:gd name="connsiteY20" fmla="*/ 1960055 h 2926080"/>
              <a:gd name="connsiteX21" fmla="*/ 950472 w 6603185"/>
              <a:gd name="connsiteY21" fmla="*/ 2079117 h 2926080"/>
              <a:gd name="connsiteX22" fmla="*/ 1161546 w 6603185"/>
              <a:gd name="connsiteY22" fmla="*/ 2295144 h 2926080"/>
              <a:gd name="connsiteX23" fmla="*/ 1557786 w 6603185"/>
              <a:gd name="connsiteY23" fmla="*/ 2176272 h 2926080"/>
              <a:gd name="connsiteX24" fmla="*/ 1576074 w 6603185"/>
              <a:gd name="connsiteY24" fmla="*/ 2066544 h 2926080"/>
              <a:gd name="connsiteX25" fmla="*/ 1667514 w 6603185"/>
              <a:gd name="connsiteY25" fmla="*/ 1978152 h 2926080"/>
              <a:gd name="connsiteX26" fmla="*/ 1859538 w 6603185"/>
              <a:gd name="connsiteY26" fmla="*/ 2020824 h 2926080"/>
              <a:gd name="connsiteX27" fmla="*/ 1987554 w 6603185"/>
              <a:gd name="connsiteY27" fmla="*/ 1929384 h 2926080"/>
              <a:gd name="connsiteX28" fmla="*/ 2033274 w 6603185"/>
              <a:gd name="connsiteY28" fmla="*/ 1911096 h 2926080"/>
              <a:gd name="connsiteX29" fmla="*/ 2069850 w 6603185"/>
              <a:gd name="connsiteY29" fmla="*/ 2011680 h 2926080"/>
              <a:gd name="connsiteX30" fmla="*/ 2097282 w 6603185"/>
              <a:gd name="connsiteY30" fmla="*/ 2020824 h 2926080"/>
              <a:gd name="connsiteX31" fmla="*/ 2633730 w 6603185"/>
              <a:gd name="connsiteY31" fmla="*/ 2078736 h 2926080"/>
              <a:gd name="connsiteX32" fmla="*/ 2993394 w 6603185"/>
              <a:gd name="connsiteY32" fmla="*/ 2292096 h 2926080"/>
              <a:gd name="connsiteX33" fmla="*/ 3359154 w 6603185"/>
              <a:gd name="connsiteY33" fmla="*/ 2551176 h 2926080"/>
              <a:gd name="connsiteX34" fmla="*/ 3816354 w 6603185"/>
              <a:gd name="connsiteY34" fmla="*/ 2834640 h 2926080"/>
              <a:gd name="connsiteX35" fmla="*/ 3944370 w 6603185"/>
              <a:gd name="connsiteY35" fmla="*/ 2898648 h 2926080"/>
              <a:gd name="connsiteX36" fmla="*/ 4520442 w 6603185"/>
              <a:gd name="connsiteY36" fmla="*/ 2926080 h 2926080"/>
              <a:gd name="connsiteX37" fmla="*/ 6093210 w 6603185"/>
              <a:gd name="connsiteY37" fmla="*/ 2907792 h 2926080"/>
              <a:gd name="connsiteX38" fmla="*/ 6239514 w 6603185"/>
              <a:gd name="connsiteY38" fmla="*/ 2889504 h 2926080"/>
              <a:gd name="connsiteX39" fmla="*/ 6577842 w 6603185"/>
              <a:gd name="connsiteY39" fmla="*/ 2450592 h 2926080"/>
              <a:gd name="connsiteX40" fmla="*/ 6568698 w 6603185"/>
              <a:gd name="connsiteY40" fmla="*/ 2121408 h 2926080"/>
              <a:gd name="connsiteX41" fmla="*/ 6440682 w 6603185"/>
              <a:gd name="connsiteY41" fmla="*/ 1984248 h 2926080"/>
              <a:gd name="connsiteX42" fmla="*/ 6385818 w 6603185"/>
              <a:gd name="connsiteY42" fmla="*/ 1938528 h 2926080"/>
              <a:gd name="connsiteX43" fmla="*/ 5937762 w 6603185"/>
              <a:gd name="connsiteY43" fmla="*/ 1847088 h 2926080"/>
              <a:gd name="connsiteX44" fmla="*/ 5672586 w 6603185"/>
              <a:gd name="connsiteY44" fmla="*/ 1901952 h 2926080"/>
              <a:gd name="connsiteX45" fmla="*/ 5233674 w 6603185"/>
              <a:gd name="connsiteY45" fmla="*/ 1810512 h 2926080"/>
              <a:gd name="connsiteX46" fmla="*/ 4596642 w 6603185"/>
              <a:gd name="connsiteY46" fmla="*/ 1517904 h 2926080"/>
              <a:gd name="connsiteX47" fmla="*/ 4002282 w 6603185"/>
              <a:gd name="connsiteY47" fmla="*/ 1417320 h 2926080"/>
              <a:gd name="connsiteX48" fmla="*/ 3962658 w 6603185"/>
              <a:gd name="connsiteY48" fmla="*/ 1097280 h 2926080"/>
              <a:gd name="connsiteX49" fmla="*/ 3990090 w 6603185"/>
              <a:gd name="connsiteY49" fmla="*/ 923544 h 2926080"/>
              <a:gd name="connsiteX50" fmla="*/ 3916938 w 6603185"/>
              <a:gd name="connsiteY50" fmla="*/ 832104 h 2926080"/>
              <a:gd name="connsiteX51" fmla="*/ 3779778 w 6603185"/>
              <a:gd name="connsiteY51" fmla="*/ 758952 h 2926080"/>
              <a:gd name="connsiteX52" fmla="*/ 3560322 w 6603185"/>
              <a:gd name="connsiteY52" fmla="*/ 649224 h 2926080"/>
              <a:gd name="connsiteX53" fmla="*/ 3468882 w 6603185"/>
              <a:gd name="connsiteY53" fmla="*/ 493776 h 2926080"/>
              <a:gd name="connsiteX54" fmla="*/ 3496314 w 6603185"/>
              <a:gd name="connsiteY54" fmla="*/ 475488 h 2926080"/>
              <a:gd name="connsiteX55" fmla="*/ 3578610 w 6603185"/>
              <a:gd name="connsiteY55" fmla="*/ 320040 h 2926080"/>
              <a:gd name="connsiteX56" fmla="*/ 3743202 w 6603185"/>
              <a:gd name="connsiteY56" fmla="*/ 155448 h 2926080"/>
              <a:gd name="connsiteX57" fmla="*/ 3779778 w 6603185"/>
              <a:gd name="connsiteY57" fmla="*/ 146304 h 2926080"/>
              <a:gd name="connsiteX58" fmla="*/ 3971802 w 6603185"/>
              <a:gd name="connsiteY58" fmla="*/ 54864 h 2926080"/>
              <a:gd name="connsiteX59" fmla="*/ 3980946 w 6603185"/>
              <a:gd name="connsiteY59" fmla="*/ 27432 h 2926080"/>
              <a:gd name="connsiteX60" fmla="*/ 3953514 w 6603185"/>
              <a:gd name="connsiteY60" fmla="*/ 9144 h 2926080"/>
              <a:gd name="connsiteX61" fmla="*/ 3825498 w 6603185"/>
              <a:gd name="connsiteY61" fmla="*/ 0 h 2926080"/>
              <a:gd name="connsiteX62" fmla="*/ 3560322 w 6603185"/>
              <a:gd name="connsiteY62" fmla="*/ 118872 h 2926080"/>
              <a:gd name="connsiteX63" fmla="*/ 3587754 w 6603185"/>
              <a:gd name="connsiteY63" fmla="*/ 155448 h 2926080"/>
              <a:gd name="connsiteX64" fmla="*/ 3596898 w 6603185"/>
              <a:gd name="connsiteY64" fmla="*/ 246888 h 2926080"/>
              <a:gd name="connsiteX65" fmla="*/ 3441450 w 6603185"/>
              <a:gd name="connsiteY65" fmla="*/ 438912 h 2926080"/>
              <a:gd name="connsiteX66" fmla="*/ 3414018 w 6603185"/>
              <a:gd name="connsiteY66" fmla="*/ 466344 h 2926080"/>
              <a:gd name="connsiteX0" fmla="*/ 3414018 w 6603185"/>
              <a:gd name="connsiteY0" fmla="*/ 466344 h 2926080"/>
              <a:gd name="connsiteX1" fmla="*/ 2901954 w 6603185"/>
              <a:gd name="connsiteY1" fmla="*/ 521208 h 2926080"/>
              <a:gd name="connsiteX2" fmla="*/ 2755650 w 6603185"/>
              <a:gd name="connsiteY2" fmla="*/ 512064 h 2926080"/>
              <a:gd name="connsiteX3" fmla="*/ 2216154 w 6603185"/>
              <a:gd name="connsiteY3" fmla="*/ 493776 h 2926080"/>
              <a:gd name="connsiteX4" fmla="*/ 1923546 w 6603185"/>
              <a:gd name="connsiteY4" fmla="*/ 539496 h 2926080"/>
              <a:gd name="connsiteX5" fmla="*/ 1548642 w 6603185"/>
              <a:gd name="connsiteY5" fmla="*/ 603504 h 2926080"/>
              <a:gd name="connsiteX6" fmla="*/ 1365762 w 6603185"/>
              <a:gd name="connsiteY6" fmla="*/ 621792 h 2926080"/>
              <a:gd name="connsiteX7" fmla="*/ 1182882 w 6603185"/>
              <a:gd name="connsiteY7" fmla="*/ 722376 h 2926080"/>
              <a:gd name="connsiteX8" fmla="*/ 844554 w 6603185"/>
              <a:gd name="connsiteY8" fmla="*/ 841248 h 2926080"/>
              <a:gd name="connsiteX9" fmla="*/ 734826 w 6603185"/>
              <a:gd name="connsiteY9" fmla="*/ 859536 h 2926080"/>
              <a:gd name="connsiteX10" fmla="*/ 113034 w 6603185"/>
              <a:gd name="connsiteY10" fmla="*/ 914400 h 2926080"/>
              <a:gd name="connsiteX11" fmla="*/ 3306 w 6603185"/>
              <a:gd name="connsiteY11" fmla="*/ 978408 h 2926080"/>
              <a:gd name="connsiteX12" fmla="*/ 39882 w 6603185"/>
              <a:gd name="connsiteY12" fmla="*/ 996696 h 2926080"/>
              <a:gd name="connsiteX13" fmla="*/ 131322 w 6603185"/>
              <a:gd name="connsiteY13" fmla="*/ 1115568 h 2926080"/>
              <a:gd name="connsiteX14" fmla="*/ 167898 w 6603185"/>
              <a:gd name="connsiteY14" fmla="*/ 1133856 h 2926080"/>
              <a:gd name="connsiteX15" fmla="*/ 97794 w 6603185"/>
              <a:gd name="connsiteY15" fmla="*/ 1271016 h 2926080"/>
              <a:gd name="connsiteX16" fmla="*/ 244098 w 6603185"/>
              <a:gd name="connsiteY16" fmla="*/ 1676400 h 2926080"/>
              <a:gd name="connsiteX17" fmla="*/ 597666 w 6603185"/>
              <a:gd name="connsiteY17" fmla="*/ 2093976 h 2926080"/>
              <a:gd name="connsiteX18" fmla="*/ 734826 w 6603185"/>
              <a:gd name="connsiteY18" fmla="*/ 1883664 h 2926080"/>
              <a:gd name="connsiteX19" fmla="*/ 964760 w 6603185"/>
              <a:gd name="connsiteY19" fmla="*/ 1960055 h 2926080"/>
              <a:gd name="connsiteX20" fmla="*/ 950472 w 6603185"/>
              <a:gd name="connsiteY20" fmla="*/ 2079117 h 2926080"/>
              <a:gd name="connsiteX21" fmla="*/ 1161546 w 6603185"/>
              <a:gd name="connsiteY21" fmla="*/ 2295144 h 2926080"/>
              <a:gd name="connsiteX22" fmla="*/ 1557786 w 6603185"/>
              <a:gd name="connsiteY22" fmla="*/ 2176272 h 2926080"/>
              <a:gd name="connsiteX23" fmla="*/ 1576074 w 6603185"/>
              <a:gd name="connsiteY23" fmla="*/ 2066544 h 2926080"/>
              <a:gd name="connsiteX24" fmla="*/ 1667514 w 6603185"/>
              <a:gd name="connsiteY24" fmla="*/ 1978152 h 2926080"/>
              <a:gd name="connsiteX25" fmla="*/ 1859538 w 6603185"/>
              <a:gd name="connsiteY25" fmla="*/ 2020824 h 2926080"/>
              <a:gd name="connsiteX26" fmla="*/ 1987554 w 6603185"/>
              <a:gd name="connsiteY26" fmla="*/ 1929384 h 2926080"/>
              <a:gd name="connsiteX27" fmla="*/ 2033274 w 6603185"/>
              <a:gd name="connsiteY27" fmla="*/ 1911096 h 2926080"/>
              <a:gd name="connsiteX28" fmla="*/ 2069850 w 6603185"/>
              <a:gd name="connsiteY28" fmla="*/ 2011680 h 2926080"/>
              <a:gd name="connsiteX29" fmla="*/ 2097282 w 6603185"/>
              <a:gd name="connsiteY29" fmla="*/ 2020824 h 2926080"/>
              <a:gd name="connsiteX30" fmla="*/ 2633730 w 6603185"/>
              <a:gd name="connsiteY30" fmla="*/ 2078736 h 2926080"/>
              <a:gd name="connsiteX31" fmla="*/ 2993394 w 6603185"/>
              <a:gd name="connsiteY31" fmla="*/ 2292096 h 2926080"/>
              <a:gd name="connsiteX32" fmla="*/ 3359154 w 6603185"/>
              <a:gd name="connsiteY32" fmla="*/ 2551176 h 2926080"/>
              <a:gd name="connsiteX33" fmla="*/ 3816354 w 6603185"/>
              <a:gd name="connsiteY33" fmla="*/ 2834640 h 2926080"/>
              <a:gd name="connsiteX34" fmla="*/ 3944370 w 6603185"/>
              <a:gd name="connsiteY34" fmla="*/ 2898648 h 2926080"/>
              <a:gd name="connsiteX35" fmla="*/ 4520442 w 6603185"/>
              <a:gd name="connsiteY35" fmla="*/ 2926080 h 2926080"/>
              <a:gd name="connsiteX36" fmla="*/ 6093210 w 6603185"/>
              <a:gd name="connsiteY36" fmla="*/ 2907792 h 2926080"/>
              <a:gd name="connsiteX37" fmla="*/ 6239514 w 6603185"/>
              <a:gd name="connsiteY37" fmla="*/ 2889504 h 2926080"/>
              <a:gd name="connsiteX38" fmla="*/ 6577842 w 6603185"/>
              <a:gd name="connsiteY38" fmla="*/ 2450592 h 2926080"/>
              <a:gd name="connsiteX39" fmla="*/ 6568698 w 6603185"/>
              <a:gd name="connsiteY39" fmla="*/ 2121408 h 2926080"/>
              <a:gd name="connsiteX40" fmla="*/ 6440682 w 6603185"/>
              <a:gd name="connsiteY40" fmla="*/ 1984248 h 2926080"/>
              <a:gd name="connsiteX41" fmla="*/ 6385818 w 6603185"/>
              <a:gd name="connsiteY41" fmla="*/ 1938528 h 2926080"/>
              <a:gd name="connsiteX42" fmla="*/ 5937762 w 6603185"/>
              <a:gd name="connsiteY42" fmla="*/ 1847088 h 2926080"/>
              <a:gd name="connsiteX43" fmla="*/ 5672586 w 6603185"/>
              <a:gd name="connsiteY43" fmla="*/ 1901952 h 2926080"/>
              <a:gd name="connsiteX44" fmla="*/ 5233674 w 6603185"/>
              <a:gd name="connsiteY44" fmla="*/ 1810512 h 2926080"/>
              <a:gd name="connsiteX45" fmla="*/ 4596642 w 6603185"/>
              <a:gd name="connsiteY45" fmla="*/ 1517904 h 2926080"/>
              <a:gd name="connsiteX46" fmla="*/ 4002282 w 6603185"/>
              <a:gd name="connsiteY46" fmla="*/ 1417320 h 2926080"/>
              <a:gd name="connsiteX47" fmla="*/ 3962658 w 6603185"/>
              <a:gd name="connsiteY47" fmla="*/ 1097280 h 2926080"/>
              <a:gd name="connsiteX48" fmla="*/ 3990090 w 6603185"/>
              <a:gd name="connsiteY48" fmla="*/ 923544 h 2926080"/>
              <a:gd name="connsiteX49" fmla="*/ 3916938 w 6603185"/>
              <a:gd name="connsiteY49" fmla="*/ 832104 h 2926080"/>
              <a:gd name="connsiteX50" fmla="*/ 3779778 w 6603185"/>
              <a:gd name="connsiteY50" fmla="*/ 758952 h 2926080"/>
              <a:gd name="connsiteX51" fmla="*/ 3560322 w 6603185"/>
              <a:gd name="connsiteY51" fmla="*/ 649224 h 2926080"/>
              <a:gd name="connsiteX52" fmla="*/ 3468882 w 6603185"/>
              <a:gd name="connsiteY52" fmla="*/ 493776 h 2926080"/>
              <a:gd name="connsiteX53" fmla="*/ 3496314 w 6603185"/>
              <a:gd name="connsiteY53" fmla="*/ 475488 h 2926080"/>
              <a:gd name="connsiteX54" fmla="*/ 3578610 w 6603185"/>
              <a:gd name="connsiteY54" fmla="*/ 320040 h 2926080"/>
              <a:gd name="connsiteX55" fmla="*/ 3743202 w 6603185"/>
              <a:gd name="connsiteY55" fmla="*/ 155448 h 2926080"/>
              <a:gd name="connsiteX56" fmla="*/ 3779778 w 6603185"/>
              <a:gd name="connsiteY56" fmla="*/ 146304 h 2926080"/>
              <a:gd name="connsiteX57" fmla="*/ 3971802 w 6603185"/>
              <a:gd name="connsiteY57" fmla="*/ 54864 h 2926080"/>
              <a:gd name="connsiteX58" fmla="*/ 3980946 w 6603185"/>
              <a:gd name="connsiteY58" fmla="*/ 27432 h 2926080"/>
              <a:gd name="connsiteX59" fmla="*/ 3953514 w 6603185"/>
              <a:gd name="connsiteY59" fmla="*/ 9144 h 2926080"/>
              <a:gd name="connsiteX60" fmla="*/ 3825498 w 6603185"/>
              <a:gd name="connsiteY60" fmla="*/ 0 h 2926080"/>
              <a:gd name="connsiteX61" fmla="*/ 3560322 w 6603185"/>
              <a:gd name="connsiteY61" fmla="*/ 118872 h 2926080"/>
              <a:gd name="connsiteX62" fmla="*/ 3587754 w 6603185"/>
              <a:gd name="connsiteY62" fmla="*/ 155448 h 2926080"/>
              <a:gd name="connsiteX63" fmla="*/ 3596898 w 6603185"/>
              <a:gd name="connsiteY63" fmla="*/ 246888 h 2926080"/>
              <a:gd name="connsiteX64" fmla="*/ 3441450 w 6603185"/>
              <a:gd name="connsiteY64" fmla="*/ 438912 h 2926080"/>
              <a:gd name="connsiteX65" fmla="*/ 3414018 w 6603185"/>
              <a:gd name="connsiteY65" fmla="*/ 466344 h 2926080"/>
              <a:gd name="connsiteX0" fmla="*/ 3743202 w 6603185"/>
              <a:gd name="connsiteY0" fmla="*/ 155448 h 2926080"/>
              <a:gd name="connsiteX1" fmla="*/ 3779778 w 6603185"/>
              <a:gd name="connsiteY1" fmla="*/ 146304 h 2926080"/>
              <a:gd name="connsiteX2" fmla="*/ 3971802 w 6603185"/>
              <a:gd name="connsiteY2" fmla="*/ 54864 h 2926080"/>
              <a:gd name="connsiteX3" fmla="*/ 3980946 w 6603185"/>
              <a:gd name="connsiteY3" fmla="*/ 27432 h 2926080"/>
              <a:gd name="connsiteX4" fmla="*/ 3953514 w 6603185"/>
              <a:gd name="connsiteY4" fmla="*/ 9144 h 2926080"/>
              <a:gd name="connsiteX5" fmla="*/ 3825498 w 6603185"/>
              <a:gd name="connsiteY5" fmla="*/ 0 h 2926080"/>
              <a:gd name="connsiteX6" fmla="*/ 3560322 w 6603185"/>
              <a:gd name="connsiteY6" fmla="*/ 118872 h 2926080"/>
              <a:gd name="connsiteX7" fmla="*/ 3587754 w 6603185"/>
              <a:gd name="connsiteY7" fmla="*/ 155448 h 2926080"/>
              <a:gd name="connsiteX8" fmla="*/ 3596898 w 6603185"/>
              <a:gd name="connsiteY8" fmla="*/ 246888 h 2926080"/>
              <a:gd name="connsiteX9" fmla="*/ 3441450 w 6603185"/>
              <a:gd name="connsiteY9" fmla="*/ 438912 h 2926080"/>
              <a:gd name="connsiteX10" fmla="*/ 3414018 w 6603185"/>
              <a:gd name="connsiteY10" fmla="*/ 466344 h 2926080"/>
              <a:gd name="connsiteX11" fmla="*/ 2901954 w 6603185"/>
              <a:gd name="connsiteY11" fmla="*/ 521208 h 2926080"/>
              <a:gd name="connsiteX12" fmla="*/ 2755650 w 6603185"/>
              <a:gd name="connsiteY12" fmla="*/ 512064 h 2926080"/>
              <a:gd name="connsiteX13" fmla="*/ 2216154 w 6603185"/>
              <a:gd name="connsiteY13" fmla="*/ 493776 h 2926080"/>
              <a:gd name="connsiteX14" fmla="*/ 1923546 w 6603185"/>
              <a:gd name="connsiteY14" fmla="*/ 539496 h 2926080"/>
              <a:gd name="connsiteX15" fmla="*/ 1548642 w 6603185"/>
              <a:gd name="connsiteY15" fmla="*/ 603504 h 2926080"/>
              <a:gd name="connsiteX16" fmla="*/ 1365762 w 6603185"/>
              <a:gd name="connsiteY16" fmla="*/ 621792 h 2926080"/>
              <a:gd name="connsiteX17" fmla="*/ 1182882 w 6603185"/>
              <a:gd name="connsiteY17" fmla="*/ 722376 h 2926080"/>
              <a:gd name="connsiteX18" fmla="*/ 844554 w 6603185"/>
              <a:gd name="connsiteY18" fmla="*/ 841248 h 2926080"/>
              <a:gd name="connsiteX19" fmla="*/ 734826 w 6603185"/>
              <a:gd name="connsiteY19" fmla="*/ 859536 h 2926080"/>
              <a:gd name="connsiteX20" fmla="*/ 113034 w 6603185"/>
              <a:gd name="connsiteY20" fmla="*/ 914400 h 2926080"/>
              <a:gd name="connsiteX21" fmla="*/ 3306 w 6603185"/>
              <a:gd name="connsiteY21" fmla="*/ 978408 h 2926080"/>
              <a:gd name="connsiteX22" fmla="*/ 39882 w 6603185"/>
              <a:gd name="connsiteY22" fmla="*/ 996696 h 2926080"/>
              <a:gd name="connsiteX23" fmla="*/ 131322 w 6603185"/>
              <a:gd name="connsiteY23" fmla="*/ 1115568 h 2926080"/>
              <a:gd name="connsiteX24" fmla="*/ 167898 w 6603185"/>
              <a:gd name="connsiteY24" fmla="*/ 1133856 h 2926080"/>
              <a:gd name="connsiteX25" fmla="*/ 97794 w 6603185"/>
              <a:gd name="connsiteY25" fmla="*/ 1271016 h 2926080"/>
              <a:gd name="connsiteX26" fmla="*/ 244098 w 6603185"/>
              <a:gd name="connsiteY26" fmla="*/ 1676400 h 2926080"/>
              <a:gd name="connsiteX27" fmla="*/ 597666 w 6603185"/>
              <a:gd name="connsiteY27" fmla="*/ 2093976 h 2926080"/>
              <a:gd name="connsiteX28" fmla="*/ 734826 w 6603185"/>
              <a:gd name="connsiteY28" fmla="*/ 1883664 h 2926080"/>
              <a:gd name="connsiteX29" fmla="*/ 964760 w 6603185"/>
              <a:gd name="connsiteY29" fmla="*/ 1960055 h 2926080"/>
              <a:gd name="connsiteX30" fmla="*/ 950472 w 6603185"/>
              <a:gd name="connsiteY30" fmla="*/ 2079117 h 2926080"/>
              <a:gd name="connsiteX31" fmla="*/ 1161546 w 6603185"/>
              <a:gd name="connsiteY31" fmla="*/ 2295144 h 2926080"/>
              <a:gd name="connsiteX32" fmla="*/ 1557786 w 6603185"/>
              <a:gd name="connsiteY32" fmla="*/ 2176272 h 2926080"/>
              <a:gd name="connsiteX33" fmla="*/ 1576074 w 6603185"/>
              <a:gd name="connsiteY33" fmla="*/ 2066544 h 2926080"/>
              <a:gd name="connsiteX34" fmla="*/ 1667514 w 6603185"/>
              <a:gd name="connsiteY34" fmla="*/ 1978152 h 2926080"/>
              <a:gd name="connsiteX35" fmla="*/ 1859538 w 6603185"/>
              <a:gd name="connsiteY35" fmla="*/ 2020824 h 2926080"/>
              <a:gd name="connsiteX36" fmla="*/ 1987554 w 6603185"/>
              <a:gd name="connsiteY36" fmla="*/ 1929384 h 2926080"/>
              <a:gd name="connsiteX37" fmla="*/ 2033274 w 6603185"/>
              <a:gd name="connsiteY37" fmla="*/ 1911096 h 2926080"/>
              <a:gd name="connsiteX38" fmla="*/ 2069850 w 6603185"/>
              <a:gd name="connsiteY38" fmla="*/ 2011680 h 2926080"/>
              <a:gd name="connsiteX39" fmla="*/ 2097282 w 6603185"/>
              <a:gd name="connsiteY39" fmla="*/ 2020824 h 2926080"/>
              <a:gd name="connsiteX40" fmla="*/ 2633730 w 6603185"/>
              <a:gd name="connsiteY40" fmla="*/ 2078736 h 2926080"/>
              <a:gd name="connsiteX41" fmla="*/ 2993394 w 6603185"/>
              <a:gd name="connsiteY41" fmla="*/ 2292096 h 2926080"/>
              <a:gd name="connsiteX42" fmla="*/ 3359154 w 6603185"/>
              <a:gd name="connsiteY42" fmla="*/ 2551176 h 2926080"/>
              <a:gd name="connsiteX43" fmla="*/ 3816354 w 6603185"/>
              <a:gd name="connsiteY43" fmla="*/ 2834640 h 2926080"/>
              <a:gd name="connsiteX44" fmla="*/ 3944370 w 6603185"/>
              <a:gd name="connsiteY44" fmla="*/ 2898648 h 2926080"/>
              <a:gd name="connsiteX45" fmla="*/ 4520442 w 6603185"/>
              <a:gd name="connsiteY45" fmla="*/ 2926080 h 2926080"/>
              <a:gd name="connsiteX46" fmla="*/ 6093210 w 6603185"/>
              <a:gd name="connsiteY46" fmla="*/ 2907792 h 2926080"/>
              <a:gd name="connsiteX47" fmla="*/ 6239514 w 6603185"/>
              <a:gd name="connsiteY47" fmla="*/ 2889504 h 2926080"/>
              <a:gd name="connsiteX48" fmla="*/ 6577842 w 6603185"/>
              <a:gd name="connsiteY48" fmla="*/ 2450592 h 2926080"/>
              <a:gd name="connsiteX49" fmla="*/ 6568698 w 6603185"/>
              <a:gd name="connsiteY49" fmla="*/ 2121408 h 2926080"/>
              <a:gd name="connsiteX50" fmla="*/ 6440682 w 6603185"/>
              <a:gd name="connsiteY50" fmla="*/ 1984248 h 2926080"/>
              <a:gd name="connsiteX51" fmla="*/ 6385818 w 6603185"/>
              <a:gd name="connsiteY51" fmla="*/ 1938528 h 2926080"/>
              <a:gd name="connsiteX52" fmla="*/ 5937762 w 6603185"/>
              <a:gd name="connsiteY52" fmla="*/ 1847088 h 2926080"/>
              <a:gd name="connsiteX53" fmla="*/ 5672586 w 6603185"/>
              <a:gd name="connsiteY53" fmla="*/ 1901952 h 2926080"/>
              <a:gd name="connsiteX54" fmla="*/ 5233674 w 6603185"/>
              <a:gd name="connsiteY54" fmla="*/ 1810512 h 2926080"/>
              <a:gd name="connsiteX55" fmla="*/ 4596642 w 6603185"/>
              <a:gd name="connsiteY55" fmla="*/ 1517904 h 2926080"/>
              <a:gd name="connsiteX56" fmla="*/ 4002282 w 6603185"/>
              <a:gd name="connsiteY56" fmla="*/ 1417320 h 2926080"/>
              <a:gd name="connsiteX57" fmla="*/ 3962658 w 6603185"/>
              <a:gd name="connsiteY57" fmla="*/ 1097280 h 2926080"/>
              <a:gd name="connsiteX58" fmla="*/ 3990090 w 6603185"/>
              <a:gd name="connsiteY58" fmla="*/ 923544 h 2926080"/>
              <a:gd name="connsiteX59" fmla="*/ 3916938 w 6603185"/>
              <a:gd name="connsiteY59" fmla="*/ 832104 h 2926080"/>
              <a:gd name="connsiteX60" fmla="*/ 3779778 w 6603185"/>
              <a:gd name="connsiteY60" fmla="*/ 758952 h 2926080"/>
              <a:gd name="connsiteX61" fmla="*/ 3560322 w 6603185"/>
              <a:gd name="connsiteY61" fmla="*/ 649224 h 2926080"/>
              <a:gd name="connsiteX62" fmla="*/ 3468882 w 6603185"/>
              <a:gd name="connsiteY62" fmla="*/ 493776 h 2926080"/>
              <a:gd name="connsiteX63" fmla="*/ 3496314 w 6603185"/>
              <a:gd name="connsiteY63" fmla="*/ 475488 h 2926080"/>
              <a:gd name="connsiteX64" fmla="*/ 3670050 w 6603185"/>
              <a:gd name="connsiteY64" fmla="*/ 411480 h 2926080"/>
              <a:gd name="connsiteX0" fmla="*/ 3743202 w 6603185"/>
              <a:gd name="connsiteY0" fmla="*/ 155448 h 2926080"/>
              <a:gd name="connsiteX1" fmla="*/ 3779778 w 6603185"/>
              <a:gd name="connsiteY1" fmla="*/ 146304 h 2926080"/>
              <a:gd name="connsiteX2" fmla="*/ 3971802 w 6603185"/>
              <a:gd name="connsiteY2" fmla="*/ 54864 h 2926080"/>
              <a:gd name="connsiteX3" fmla="*/ 3980946 w 6603185"/>
              <a:gd name="connsiteY3" fmla="*/ 27432 h 2926080"/>
              <a:gd name="connsiteX4" fmla="*/ 3953514 w 6603185"/>
              <a:gd name="connsiteY4" fmla="*/ 9144 h 2926080"/>
              <a:gd name="connsiteX5" fmla="*/ 3825498 w 6603185"/>
              <a:gd name="connsiteY5" fmla="*/ 0 h 2926080"/>
              <a:gd name="connsiteX6" fmla="*/ 3560322 w 6603185"/>
              <a:gd name="connsiteY6" fmla="*/ 118872 h 2926080"/>
              <a:gd name="connsiteX7" fmla="*/ 3587754 w 6603185"/>
              <a:gd name="connsiteY7" fmla="*/ 155448 h 2926080"/>
              <a:gd name="connsiteX8" fmla="*/ 3596898 w 6603185"/>
              <a:gd name="connsiteY8" fmla="*/ 246888 h 2926080"/>
              <a:gd name="connsiteX9" fmla="*/ 3441450 w 6603185"/>
              <a:gd name="connsiteY9" fmla="*/ 438912 h 2926080"/>
              <a:gd name="connsiteX10" fmla="*/ 3414018 w 6603185"/>
              <a:gd name="connsiteY10" fmla="*/ 466344 h 2926080"/>
              <a:gd name="connsiteX11" fmla="*/ 2901954 w 6603185"/>
              <a:gd name="connsiteY11" fmla="*/ 521208 h 2926080"/>
              <a:gd name="connsiteX12" fmla="*/ 2755650 w 6603185"/>
              <a:gd name="connsiteY12" fmla="*/ 512064 h 2926080"/>
              <a:gd name="connsiteX13" fmla="*/ 2216154 w 6603185"/>
              <a:gd name="connsiteY13" fmla="*/ 493776 h 2926080"/>
              <a:gd name="connsiteX14" fmla="*/ 1923546 w 6603185"/>
              <a:gd name="connsiteY14" fmla="*/ 539496 h 2926080"/>
              <a:gd name="connsiteX15" fmla="*/ 1548642 w 6603185"/>
              <a:gd name="connsiteY15" fmla="*/ 603504 h 2926080"/>
              <a:gd name="connsiteX16" fmla="*/ 1365762 w 6603185"/>
              <a:gd name="connsiteY16" fmla="*/ 621792 h 2926080"/>
              <a:gd name="connsiteX17" fmla="*/ 1182882 w 6603185"/>
              <a:gd name="connsiteY17" fmla="*/ 722376 h 2926080"/>
              <a:gd name="connsiteX18" fmla="*/ 844554 w 6603185"/>
              <a:gd name="connsiteY18" fmla="*/ 841248 h 2926080"/>
              <a:gd name="connsiteX19" fmla="*/ 734826 w 6603185"/>
              <a:gd name="connsiteY19" fmla="*/ 859536 h 2926080"/>
              <a:gd name="connsiteX20" fmla="*/ 113034 w 6603185"/>
              <a:gd name="connsiteY20" fmla="*/ 914400 h 2926080"/>
              <a:gd name="connsiteX21" fmla="*/ 3306 w 6603185"/>
              <a:gd name="connsiteY21" fmla="*/ 978408 h 2926080"/>
              <a:gd name="connsiteX22" fmla="*/ 39882 w 6603185"/>
              <a:gd name="connsiteY22" fmla="*/ 996696 h 2926080"/>
              <a:gd name="connsiteX23" fmla="*/ 131322 w 6603185"/>
              <a:gd name="connsiteY23" fmla="*/ 1115568 h 2926080"/>
              <a:gd name="connsiteX24" fmla="*/ 167898 w 6603185"/>
              <a:gd name="connsiteY24" fmla="*/ 1133856 h 2926080"/>
              <a:gd name="connsiteX25" fmla="*/ 97794 w 6603185"/>
              <a:gd name="connsiteY25" fmla="*/ 1271016 h 2926080"/>
              <a:gd name="connsiteX26" fmla="*/ 244098 w 6603185"/>
              <a:gd name="connsiteY26" fmla="*/ 1676400 h 2926080"/>
              <a:gd name="connsiteX27" fmla="*/ 597666 w 6603185"/>
              <a:gd name="connsiteY27" fmla="*/ 2093976 h 2926080"/>
              <a:gd name="connsiteX28" fmla="*/ 734826 w 6603185"/>
              <a:gd name="connsiteY28" fmla="*/ 1883664 h 2926080"/>
              <a:gd name="connsiteX29" fmla="*/ 964760 w 6603185"/>
              <a:gd name="connsiteY29" fmla="*/ 1960055 h 2926080"/>
              <a:gd name="connsiteX30" fmla="*/ 950472 w 6603185"/>
              <a:gd name="connsiteY30" fmla="*/ 2079117 h 2926080"/>
              <a:gd name="connsiteX31" fmla="*/ 1161546 w 6603185"/>
              <a:gd name="connsiteY31" fmla="*/ 2295144 h 2926080"/>
              <a:gd name="connsiteX32" fmla="*/ 1557786 w 6603185"/>
              <a:gd name="connsiteY32" fmla="*/ 2176272 h 2926080"/>
              <a:gd name="connsiteX33" fmla="*/ 1576074 w 6603185"/>
              <a:gd name="connsiteY33" fmla="*/ 2066544 h 2926080"/>
              <a:gd name="connsiteX34" fmla="*/ 1667514 w 6603185"/>
              <a:gd name="connsiteY34" fmla="*/ 1978152 h 2926080"/>
              <a:gd name="connsiteX35" fmla="*/ 1859538 w 6603185"/>
              <a:gd name="connsiteY35" fmla="*/ 2020824 h 2926080"/>
              <a:gd name="connsiteX36" fmla="*/ 1987554 w 6603185"/>
              <a:gd name="connsiteY36" fmla="*/ 1929384 h 2926080"/>
              <a:gd name="connsiteX37" fmla="*/ 2033274 w 6603185"/>
              <a:gd name="connsiteY37" fmla="*/ 1911096 h 2926080"/>
              <a:gd name="connsiteX38" fmla="*/ 2069850 w 6603185"/>
              <a:gd name="connsiteY38" fmla="*/ 2011680 h 2926080"/>
              <a:gd name="connsiteX39" fmla="*/ 2097282 w 6603185"/>
              <a:gd name="connsiteY39" fmla="*/ 2020824 h 2926080"/>
              <a:gd name="connsiteX40" fmla="*/ 2633730 w 6603185"/>
              <a:gd name="connsiteY40" fmla="*/ 2078736 h 2926080"/>
              <a:gd name="connsiteX41" fmla="*/ 2993394 w 6603185"/>
              <a:gd name="connsiteY41" fmla="*/ 2292096 h 2926080"/>
              <a:gd name="connsiteX42" fmla="*/ 3359154 w 6603185"/>
              <a:gd name="connsiteY42" fmla="*/ 2551176 h 2926080"/>
              <a:gd name="connsiteX43" fmla="*/ 3816354 w 6603185"/>
              <a:gd name="connsiteY43" fmla="*/ 2834640 h 2926080"/>
              <a:gd name="connsiteX44" fmla="*/ 3944370 w 6603185"/>
              <a:gd name="connsiteY44" fmla="*/ 2898648 h 2926080"/>
              <a:gd name="connsiteX45" fmla="*/ 4520442 w 6603185"/>
              <a:gd name="connsiteY45" fmla="*/ 2926080 h 2926080"/>
              <a:gd name="connsiteX46" fmla="*/ 6093210 w 6603185"/>
              <a:gd name="connsiteY46" fmla="*/ 2907792 h 2926080"/>
              <a:gd name="connsiteX47" fmla="*/ 6239514 w 6603185"/>
              <a:gd name="connsiteY47" fmla="*/ 2889504 h 2926080"/>
              <a:gd name="connsiteX48" fmla="*/ 6577842 w 6603185"/>
              <a:gd name="connsiteY48" fmla="*/ 2450592 h 2926080"/>
              <a:gd name="connsiteX49" fmla="*/ 6568698 w 6603185"/>
              <a:gd name="connsiteY49" fmla="*/ 2121408 h 2926080"/>
              <a:gd name="connsiteX50" fmla="*/ 6440682 w 6603185"/>
              <a:gd name="connsiteY50" fmla="*/ 1984248 h 2926080"/>
              <a:gd name="connsiteX51" fmla="*/ 6385818 w 6603185"/>
              <a:gd name="connsiteY51" fmla="*/ 1938528 h 2926080"/>
              <a:gd name="connsiteX52" fmla="*/ 5937762 w 6603185"/>
              <a:gd name="connsiteY52" fmla="*/ 1847088 h 2926080"/>
              <a:gd name="connsiteX53" fmla="*/ 5672586 w 6603185"/>
              <a:gd name="connsiteY53" fmla="*/ 1901952 h 2926080"/>
              <a:gd name="connsiteX54" fmla="*/ 5233674 w 6603185"/>
              <a:gd name="connsiteY54" fmla="*/ 1810512 h 2926080"/>
              <a:gd name="connsiteX55" fmla="*/ 4596642 w 6603185"/>
              <a:gd name="connsiteY55" fmla="*/ 1517904 h 2926080"/>
              <a:gd name="connsiteX56" fmla="*/ 4002282 w 6603185"/>
              <a:gd name="connsiteY56" fmla="*/ 1417320 h 2926080"/>
              <a:gd name="connsiteX57" fmla="*/ 3962658 w 6603185"/>
              <a:gd name="connsiteY57" fmla="*/ 1097280 h 2926080"/>
              <a:gd name="connsiteX58" fmla="*/ 3990090 w 6603185"/>
              <a:gd name="connsiteY58" fmla="*/ 923544 h 2926080"/>
              <a:gd name="connsiteX59" fmla="*/ 3916938 w 6603185"/>
              <a:gd name="connsiteY59" fmla="*/ 832104 h 2926080"/>
              <a:gd name="connsiteX60" fmla="*/ 3779778 w 6603185"/>
              <a:gd name="connsiteY60" fmla="*/ 758952 h 2926080"/>
              <a:gd name="connsiteX61" fmla="*/ 3560322 w 6603185"/>
              <a:gd name="connsiteY61" fmla="*/ 649224 h 2926080"/>
              <a:gd name="connsiteX62" fmla="*/ 3468882 w 6603185"/>
              <a:gd name="connsiteY62" fmla="*/ 493776 h 2926080"/>
              <a:gd name="connsiteX63" fmla="*/ 3496314 w 6603185"/>
              <a:gd name="connsiteY63" fmla="*/ 475488 h 2926080"/>
              <a:gd name="connsiteX0" fmla="*/ 3743202 w 6603185"/>
              <a:gd name="connsiteY0" fmla="*/ 155448 h 2926080"/>
              <a:gd name="connsiteX1" fmla="*/ 3971802 w 6603185"/>
              <a:gd name="connsiteY1" fmla="*/ 54864 h 2926080"/>
              <a:gd name="connsiteX2" fmla="*/ 3980946 w 6603185"/>
              <a:gd name="connsiteY2" fmla="*/ 27432 h 2926080"/>
              <a:gd name="connsiteX3" fmla="*/ 3953514 w 6603185"/>
              <a:gd name="connsiteY3" fmla="*/ 9144 h 2926080"/>
              <a:gd name="connsiteX4" fmla="*/ 3825498 w 6603185"/>
              <a:gd name="connsiteY4" fmla="*/ 0 h 2926080"/>
              <a:gd name="connsiteX5" fmla="*/ 3560322 w 6603185"/>
              <a:gd name="connsiteY5" fmla="*/ 118872 h 2926080"/>
              <a:gd name="connsiteX6" fmla="*/ 3587754 w 6603185"/>
              <a:gd name="connsiteY6" fmla="*/ 155448 h 2926080"/>
              <a:gd name="connsiteX7" fmla="*/ 3596898 w 6603185"/>
              <a:gd name="connsiteY7" fmla="*/ 246888 h 2926080"/>
              <a:gd name="connsiteX8" fmla="*/ 3441450 w 6603185"/>
              <a:gd name="connsiteY8" fmla="*/ 438912 h 2926080"/>
              <a:gd name="connsiteX9" fmla="*/ 3414018 w 6603185"/>
              <a:gd name="connsiteY9" fmla="*/ 466344 h 2926080"/>
              <a:gd name="connsiteX10" fmla="*/ 2901954 w 6603185"/>
              <a:gd name="connsiteY10" fmla="*/ 521208 h 2926080"/>
              <a:gd name="connsiteX11" fmla="*/ 2755650 w 6603185"/>
              <a:gd name="connsiteY11" fmla="*/ 512064 h 2926080"/>
              <a:gd name="connsiteX12" fmla="*/ 2216154 w 6603185"/>
              <a:gd name="connsiteY12" fmla="*/ 493776 h 2926080"/>
              <a:gd name="connsiteX13" fmla="*/ 1923546 w 6603185"/>
              <a:gd name="connsiteY13" fmla="*/ 539496 h 2926080"/>
              <a:gd name="connsiteX14" fmla="*/ 1548642 w 6603185"/>
              <a:gd name="connsiteY14" fmla="*/ 603504 h 2926080"/>
              <a:gd name="connsiteX15" fmla="*/ 1365762 w 6603185"/>
              <a:gd name="connsiteY15" fmla="*/ 621792 h 2926080"/>
              <a:gd name="connsiteX16" fmla="*/ 1182882 w 6603185"/>
              <a:gd name="connsiteY16" fmla="*/ 722376 h 2926080"/>
              <a:gd name="connsiteX17" fmla="*/ 844554 w 6603185"/>
              <a:gd name="connsiteY17" fmla="*/ 841248 h 2926080"/>
              <a:gd name="connsiteX18" fmla="*/ 734826 w 6603185"/>
              <a:gd name="connsiteY18" fmla="*/ 859536 h 2926080"/>
              <a:gd name="connsiteX19" fmla="*/ 113034 w 6603185"/>
              <a:gd name="connsiteY19" fmla="*/ 914400 h 2926080"/>
              <a:gd name="connsiteX20" fmla="*/ 3306 w 6603185"/>
              <a:gd name="connsiteY20" fmla="*/ 978408 h 2926080"/>
              <a:gd name="connsiteX21" fmla="*/ 39882 w 6603185"/>
              <a:gd name="connsiteY21" fmla="*/ 996696 h 2926080"/>
              <a:gd name="connsiteX22" fmla="*/ 131322 w 6603185"/>
              <a:gd name="connsiteY22" fmla="*/ 1115568 h 2926080"/>
              <a:gd name="connsiteX23" fmla="*/ 167898 w 6603185"/>
              <a:gd name="connsiteY23" fmla="*/ 1133856 h 2926080"/>
              <a:gd name="connsiteX24" fmla="*/ 97794 w 6603185"/>
              <a:gd name="connsiteY24" fmla="*/ 1271016 h 2926080"/>
              <a:gd name="connsiteX25" fmla="*/ 244098 w 6603185"/>
              <a:gd name="connsiteY25" fmla="*/ 1676400 h 2926080"/>
              <a:gd name="connsiteX26" fmla="*/ 597666 w 6603185"/>
              <a:gd name="connsiteY26" fmla="*/ 2093976 h 2926080"/>
              <a:gd name="connsiteX27" fmla="*/ 734826 w 6603185"/>
              <a:gd name="connsiteY27" fmla="*/ 1883664 h 2926080"/>
              <a:gd name="connsiteX28" fmla="*/ 964760 w 6603185"/>
              <a:gd name="connsiteY28" fmla="*/ 1960055 h 2926080"/>
              <a:gd name="connsiteX29" fmla="*/ 950472 w 6603185"/>
              <a:gd name="connsiteY29" fmla="*/ 2079117 h 2926080"/>
              <a:gd name="connsiteX30" fmla="*/ 1161546 w 6603185"/>
              <a:gd name="connsiteY30" fmla="*/ 2295144 h 2926080"/>
              <a:gd name="connsiteX31" fmla="*/ 1557786 w 6603185"/>
              <a:gd name="connsiteY31" fmla="*/ 2176272 h 2926080"/>
              <a:gd name="connsiteX32" fmla="*/ 1576074 w 6603185"/>
              <a:gd name="connsiteY32" fmla="*/ 2066544 h 2926080"/>
              <a:gd name="connsiteX33" fmla="*/ 1667514 w 6603185"/>
              <a:gd name="connsiteY33" fmla="*/ 1978152 h 2926080"/>
              <a:gd name="connsiteX34" fmla="*/ 1859538 w 6603185"/>
              <a:gd name="connsiteY34" fmla="*/ 2020824 h 2926080"/>
              <a:gd name="connsiteX35" fmla="*/ 1987554 w 6603185"/>
              <a:gd name="connsiteY35" fmla="*/ 1929384 h 2926080"/>
              <a:gd name="connsiteX36" fmla="*/ 2033274 w 6603185"/>
              <a:gd name="connsiteY36" fmla="*/ 1911096 h 2926080"/>
              <a:gd name="connsiteX37" fmla="*/ 2069850 w 6603185"/>
              <a:gd name="connsiteY37" fmla="*/ 2011680 h 2926080"/>
              <a:gd name="connsiteX38" fmla="*/ 2097282 w 6603185"/>
              <a:gd name="connsiteY38" fmla="*/ 2020824 h 2926080"/>
              <a:gd name="connsiteX39" fmla="*/ 2633730 w 6603185"/>
              <a:gd name="connsiteY39" fmla="*/ 2078736 h 2926080"/>
              <a:gd name="connsiteX40" fmla="*/ 2993394 w 6603185"/>
              <a:gd name="connsiteY40" fmla="*/ 2292096 h 2926080"/>
              <a:gd name="connsiteX41" fmla="*/ 3359154 w 6603185"/>
              <a:gd name="connsiteY41" fmla="*/ 2551176 h 2926080"/>
              <a:gd name="connsiteX42" fmla="*/ 3816354 w 6603185"/>
              <a:gd name="connsiteY42" fmla="*/ 2834640 h 2926080"/>
              <a:gd name="connsiteX43" fmla="*/ 3944370 w 6603185"/>
              <a:gd name="connsiteY43" fmla="*/ 2898648 h 2926080"/>
              <a:gd name="connsiteX44" fmla="*/ 4520442 w 6603185"/>
              <a:gd name="connsiteY44" fmla="*/ 2926080 h 2926080"/>
              <a:gd name="connsiteX45" fmla="*/ 6093210 w 6603185"/>
              <a:gd name="connsiteY45" fmla="*/ 2907792 h 2926080"/>
              <a:gd name="connsiteX46" fmla="*/ 6239514 w 6603185"/>
              <a:gd name="connsiteY46" fmla="*/ 2889504 h 2926080"/>
              <a:gd name="connsiteX47" fmla="*/ 6577842 w 6603185"/>
              <a:gd name="connsiteY47" fmla="*/ 2450592 h 2926080"/>
              <a:gd name="connsiteX48" fmla="*/ 6568698 w 6603185"/>
              <a:gd name="connsiteY48" fmla="*/ 2121408 h 2926080"/>
              <a:gd name="connsiteX49" fmla="*/ 6440682 w 6603185"/>
              <a:gd name="connsiteY49" fmla="*/ 1984248 h 2926080"/>
              <a:gd name="connsiteX50" fmla="*/ 6385818 w 6603185"/>
              <a:gd name="connsiteY50" fmla="*/ 1938528 h 2926080"/>
              <a:gd name="connsiteX51" fmla="*/ 5937762 w 6603185"/>
              <a:gd name="connsiteY51" fmla="*/ 1847088 h 2926080"/>
              <a:gd name="connsiteX52" fmla="*/ 5672586 w 6603185"/>
              <a:gd name="connsiteY52" fmla="*/ 1901952 h 2926080"/>
              <a:gd name="connsiteX53" fmla="*/ 5233674 w 6603185"/>
              <a:gd name="connsiteY53" fmla="*/ 1810512 h 2926080"/>
              <a:gd name="connsiteX54" fmla="*/ 4596642 w 6603185"/>
              <a:gd name="connsiteY54" fmla="*/ 1517904 h 2926080"/>
              <a:gd name="connsiteX55" fmla="*/ 4002282 w 6603185"/>
              <a:gd name="connsiteY55" fmla="*/ 1417320 h 2926080"/>
              <a:gd name="connsiteX56" fmla="*/ 3962658 w 6603185"/>
              <a:gd name="connsiteY56" fmla="*/ 1097280 h 2926080"/>
              <a:gd name="connsiteX57" fmla="*/ 3990090 w 6603185"/>
              <a:gd name="connsiteY57" fmla="*/ 923544 h 2926080"/>
              <a:gd name="connsiteX58" fmla="*/ 3916938 w 6603185"/>
              <a:gd name="connsiteY58" fmla="*/ 832104 h 2926080"/>
              <a:gd name="connsiteX59" fmla="*/ 3779778 w 6603185"/>
              <a:gd name="connsiteY59" fmla="*/ 758952 h 2926080"/>
              <a:gd name="connsiteX60" fmla="*/ 3560322 w 6603185"/>
              <a:gd name="connsiteY60" fmla="*/ 649224 h 2926080"/>
              <a:gd name="connsiteX61" fmla="*/ 3468882 w 6603185"/>
              <a:gd name="connsiteY61" fmla="*/ 493776 h 2926080"/>
              <a:gd name="connsiteX62" fmla="*/ 3496314 w 6603185"/>
              <a:gd name="connsiteY62" fmla="*/ 475488 h 2926080"/>
              <a:gd name="connsiteX0" fmla="*/ 3971802 w 6603185"/>
              <a:gd name="connsiteY0" fmla="*/ 54864 h 2926080"/>
              <a:gd name="connsiteX1" fmla="*/ 3980946 w 6603185"/>
              <a:gd name="connsiteY1" fmla="*/ 27432 h 2926080"/>
              <a:gd name="connsiteX2" fmla="*/ 3953514 w 6603185"/>
              <a:gd name="connsiteY2" fmla="*/ 9144 h 2926080"/>
              <a:gd name="connsiteX3" fmla="*/ 3825498 w 6603185"/>
              <a:gd name="connsiteY3" fmla="*/ 0 h 2926080"/>
              <a:gd name="connsiteX4" fmla="*/ 3560322 w 6603185"/>
              <a:gd name="connsiteY4" fmla="*/ 118872 h 2926080"/>
              <a:gd name="connsiteX5" fmla="*/ 3587754 w 6603185"/>
              <a:gd name="connsiteY5" fmla="*/ 155448 h 2926080"/>
              <a:gd name="connsiteX6" fmla="*/ 3596898 w 6603185"/>
              <a:gd name="connsiteY6" fmla="*/ 246888 h 2926080"/>
              <a:gd name="connsiteX7" fmla="*/ 3441450 w 6603185"/>
              <a:gd name="connsiteY7" fmla="*/ 438912 h 2926080"/>
              <a:gd name="connsiteX8" fmla="*/ 3414018 w 6603185"/>
              <a:gd name="connsiteY8" fmla="*/ 466344 h 2926080"/>
              <a:gd name="connsiteX9" fmla="*/ 2901954 w 6603185"/>
              <a:gd name="connsiteY9" fmla="*/ 521208 h 2926080"/>
              <a:gd name="connsiteX10" fmla="*/ 2755650 w 6603185"/>
              <a:gd name="connsiteY10" fmla="*/ 512064 h 2926080"/>
              <a:gd name="connsiteX11" fmla="*/ 2216154 w 6603185"/>
              <a:gd name="connsiteY11" fmla="*/ 493776 h 2926080"/>
              <a:gd name="connsiteX12" fmla="*/ 1923546 w 6603185"/>
              <a:gd name="connsiteY12" fmla="*/ 539496 h 2926080"/>
              <a:gd name="connsiteX13" fmla="*/ 1548642 w 6603185"/>
              <a:gd name="connsiteY13" fmla="*/ 603504 h 2926080"/>
              <a:gd name="connsiteX14" fmla="*/ 1365762 w 6603185"/>
              <a:gd name="connsiteY14" fmla="*/ 621792 h 2926080"/>
              <a:gd name="connsiteX15" fmla="*/ 1182882 w 6603185"/>
              <a:gd name="connsiteY15" fmla="*/ 722376 h 2926080"/>
              <a:gd name="connsiteX16" fmla="*/ 844554 w 6603185"/>
              <a:gd name="connsiteY16" fmla="*/ 841248 h 2926080"/>
              <a:gd name="connsiteX17" fmla="*/ 734826 w 6603185"/>
              <a:gd name="connsiteY17" fmla="*/ 859536 h 2926080"/>
              <a:gd name="connsiteX18" fmla="*/ 113034 w 6603185"/>
              <a:gd name="connsiteY18" fmla="*/ 914400 h 2926080"/>
              <a:gd name="connsiteX19" fmla="*/ 3306 w 6603185"/>
              <a:gd name="connsiteY19" fmla="*/ 978408 h 2926080"/>
              <a:gd name="connsiteX20" fmla="*/ 39882 w 6603185"/>
              <a:gd name="connsiteY20" fmla="*/ 996696 h 2926080"/>
              <a:gd name="connsiteX21" fmla="*/ 131322 w 6603185"/>
              <a:gd name="connsiteY21" fmla="*/ 1115568 h 2926080"/>
              <a:gd name="connsiteX22" fmla="*/ 167898 w 6603185"/>
              <a:gd name="connsiteY22" fmla="*/ 1133856 h 2926080"/>
              <a:gd name="connsiteX23" fmla="*/ 97794 w 6603185"/>
              <a:gd name="connsiteY23" fmla="*/ 1271016 h 2926080"/>
              <a:gd name="connsiteX24" fmla="*/ 244098 w 6603185"/>
              <a:gd name="connsiteY24" fmla="*/ 1676400 h 2926080"/>
              <a:gd name="connsiteX25" fmla="*/ 597666 w 6603185"/>
              <a:gd name="connsiteY25" fmla="*/ 2093976 h 2926080"/>
              <a:gd name="connsiteX26" fmla="*/ 734826 w 6603185"/>
              <a:gd name="connsiteY26" fmla="*/ 1883664 h 2926080"/>
              <a:gd name="connsiteX27" fmla="*/ 964760 w 6603185"/>
              <a:gd name="connsiteY27" fmla="*/ 1960055 h 2926080"/>
              <a:gd name="connsiteX28" fmla="*/ 950472 w 6603185"/>
              <a:gd name="connsiteY28" fmla="*/ 2079117 h 2926080"/>
              <a:gd name="connsiteX29" fmla="*/ 1161546 w 6603185"/>
              <a:gd name="connsiteY29" fmla="*/ 2295144 h 2926080"/>
              <a:gd name="connsiteX30" fmla="*/ 1557786 w 6603185"/>
              <a:gd name="connsiteY30" fmla="*/ 2176272 h 2926080"/>
              <a:gd name="connsiteX31" fmla="*/ 1576074 w 6603185"/>
              <a:gd name="connsiteY31" fmla="*/ 2066544 h 2926080"/>
              <a:gd name="connsiteX32" fmla="*/ 1667514 w 6603185"/>
              <a:gd name="connsiteY32" fmla="*/ 1978152 h 2926080"/>
              <a:gd name="connsiteX33" fmla="*/ 1859538 w 6603185"/>
              <a:gd name="connsiteY33" fmla="*/ 2020824 h 2926080"/>
              <a:gd name="connsiteX34" fmla="*/ 1987554 w 6603185"/>
              <a:gd name="connsiteY34" fmla="*/ 1929384 h 2926080"/>
              <a:gd name="connsiteX35" fmla="*/ 2033274 w 6603185"/>
              <a:gd name="connsiteY35" fmla="*/ 1911096 h 2926080"/>
              <a:gd name="connsiteX36" fmla="*/ 2069850 w 6603185"/>
              <a:gd name="connsiteY36" fmla="*/ 2011680 h 2926080"/>
              <a:gd name="connsiteX37" fmla="*/ 2097282 w 6603185"/>
              <a:gd name="connsiteY37" fmla="*/ 2020824 h 2926080"/>
              <a:gd name="connsiteX38" fmla="*/ 2633730 w 6603185"/>
              <a:gd name="connsiteY38" fmla="*/ 2078736 h 2926080"/>
              <a:gd name="connsiteX39" fmla="*/ 2993394 w 6603185"/>
              <a:gd name="connsiteY39" fmla="*/ 2292096 h 2926080"/>
              <a:gd name="connsiteX40" fmla="*/ 3359154 w 6603185"/>
              <a:gd name="connsiteY40" fmla="*/ 2551176 h 2926080"/>
              <a:gd name="connsiteX41" fmla="*/ 3816354 w 6603185"/>
              <a:gd name="connsiteY41" fmla="*/ 2834640 h 2926080"/>
              <a:gd name="connsiteX42" fmla="*/ 3944370 w 6603185"/>
              <a:gd name="connsiteY42" fmla="*/ 2898648 h 2926080"/>
              <a:gd name="connsiteX43" fmla="*/ 4520442 w 6603185"/>
              <a:gd name="connsiteY43" fmla="*/ 2926080 h 2926080"/>
              <a:gd name="connsiteX44" fmla="*/ 6093210 w 6603185"/>
              <a:gd name="connsiteY44" fmla="*/ 2907792 h 2926080"/>
              <a:gd name="connsiteX45" fmla="*/ 6239514 w 6603185"/>
              <a:gd name="connsiteY45" fmla="*/ 2889504 h 2926080"/>
              <a:gd name="connsiteX46" fmla="*/ 6577842 w 6603185"/>
              <a:gd name="connsiteY46" fmla="*/ 2450592 h 2926080"/>
              <a:gd name="connsiteX47" fmla="*/ 6568698 w 6603185"/>
              <a:gd name="connsiteY47" fmla="*/ 2121408 h 2926080"/>
              <a:gd name="connsiteX48" fmla="*/ 6440682 w 6603185"/>
              <a:gd name="connsiteY48" fmla="*/ 1984248 h 2926080"/>
              <a:gd name="connsiteX49" fmla="*/ 6385818 w 6603185"/>
              <a:gd name="connsiteY49" fmla="*/ 1938528 h 2926080"/>
              <a:gd name="connsiteX50" fmla="*/ 5937762 w 6603185"/>
              <a:gd name="connsiteY50" fmla="*/ 1847088 h 2926080"/>
              <a:gd name="connsiteX51" fmla="*/ 5672586 w 6603185"/>
              <a:gd name="connsiteY51" fmla="*/ 1901952 h 2926080"/>
              <a:gd name="connsiteX52" fmla="*/ 5233674 w 6603185"/>
              <a:gd name="connsiteY52" fmla="*/ 1810512 h 2926080"/>
              <a:gd name="connsiteX53" fmla="*/ 4596642 w 6603185"/>
              <a:gd name="connsiteY53" fmla="*/ 1517904 h 2926080"/>
              <a:gd name="connsiteX54" fmla="*/ 4002282 w 6603185"/>
              <a:gd name="connsiteY54" fmla="*/ 1417320 h 2926080"/>
              <a:gd name="connsiteX55" fmla="*/ 3962658 w 6603185"/>
              <a:gd name="connsiteY55" fmla="*/ 1097280 h 2926080"/>
              <a:gd name="connsiteX56" fmla="*/ 3990090 w 6603185"/>
              <a:gd name="connsiteY56" fmla="*/ 923544 h 2926080"/>
              <a:gd name="connsiteX57" fmla="*/ 3916938 w 6603185"/>
              <a:gd name="connsiteY57" fmla="*/ 832104 h 2926080"/>
              <a:gd name="connsiteX58" fmla="*/ 3779778 w 6603185"/>
              <a:gd name="connsiteY58" fmla="*/ 758952 h 2926080"/>
              <a:gd name="connsiteX59" fmla="*/ 3560322 w 6603185"/>
              <a:gd name="connsiteY59" fmla="*/ 649224 h 2926080"/>
              <a:gd name="connsiteX60" fmla="*/ 3468882 w 6603185"/>
              <a:gd name="connsiteY60" fmla="*/ 493776 h 2926080"/>
              <a:gd name="connsiteX61" fmla="*/ 3496314 w 6603185"/>
              <a:gd name="connsiteY61" fmla="*/ 475488 h 2926080"/>
              <a:gd name="connsiteX0" fmla="*/ 3971802 w 6603185"/>
              <a:gd name="connsiteY0" fmla="*/ 70104 h 2941320"/>
              <a:gd name="connsiteX1" fmla="*/ 3980946 w 6603185"/>
              <a:gd name="connsiteY1" fmla="*/ 42672 h 2941320"/>
              <a:gd name="connsiteX2" fmla="*/ 3825498 w 6603185"/>
              <a:gd name="connsiteY2" fmla="*/ 15240 h 2941320"/>
              <a:gd name="connsiteX3" fmla="*/ 3560322 w 6603185"/>
              <a:gd name="connsiteY3" fmla="*/ 134112 h 2941320"/>
              <a:gd name="connsiteX4" fmla="*/ 3587754 w 6603185"/>
              <a:gd name="connsiteY4" fmla="*/ 170688 h 2941320"/>
              <a:gd name="connsiteX5" fmla="*/ 3596898 w 6603185"/>
              <a:gd name="connsiteY5" fmla="*/ 262128 h 2941320"/>
              <a:gd name="connsiteX6" fmla="*/ 3441450 w 6603185"/>
              <a:gd name="connsiteY6" fmla="*/ 454152 h 2941320"/>
              <a:gd name="connsiteX7" fmla="*/ 3414018 w 6603185"/>
              <a:gd name="connsiteY7" fmla="*/ 481584 h 2941320"/>
              <a:gd name="connsiteX8" fmla="*/ 2901954 w 6603185"/>
              <a:gd name="connsiteY8" fmla="*/ 536448 h 2941320"/>
              <a:gd name="connsiteX9" fmla="*/ 2755650 w 6603185"/>
              <a:gd name="connsiteY9" fmla="*/ 527304 h 2941320"/>
              <a:gd name="connsiteX10" fmla="*/ 2216154 w 6603185"/>
              <a:gd name="connsiteY10" fmla="*/ 509016 h 2941320"/>
              <a:gd name="connsiteX11" fmla="*/ 1923546 w 6603185"/>
              <a:gd name="connsiteY11" fmla="*/ 554736 h 2941320"/>
              <a:gd name="connsiteX12" fmla="*/ 1548642 w 6603185"/>
              <a:gd name="connsiteY12" fmla="*/ 618744 h 2941320"/>
              <a:gd name="connsiteX13" fmla="*/ 1365762 w 6603185"/>
              <a:gd name="connsiteY13" fmla="*/ 637032 h 2941320"/>
              <a:gd name="connsiteX14" fmla="*/ 1182882 w 6603185"/>
              <a:gd name="connsiteY14" fmla="*/ 737616 h 2941320"/>
              <a:gd name="connsiteX15" fmla="*/ 844554 w 6603185"/>
              <a:gd name="connsiteY15" fmla="*/ 856488 h 2941320"/>
              <a:gd name="connsiteX16" fmla="*/ 734826 w 6603185"/>
              <a:gd name="connsiteY16" fmla="*/ 874776 h 2941320"/>
              <a:gd name="connsiteX17" fmla="*/ 113034 w 6603185"/>
              <a:gd name="connsiteY17" fmla="*/ 929640 h 2941320"/>
              <a:gd name="connsiteX18" fmla="*/ 3306 w 6603185"/>
              <a:gd name="connsiteY18" fmla="*/ 993648 h 2941320"/>
              <a:gd name="connsiteX19" fmla="*/ 39882 w 6603185"/>
              <a:gd name="connsiteY19" fmla="*/ 1011936 h 2941320"/>
              <a:gd name="connsiteX20" fmla="*/ 131322 w 6603185"/>
              <a:gd name="connsiteY20" fmla="*/ 1130808 h 2941320"/>
              <a:gd name="connsiteX21" fmla="*/ 167898 w 6603185"/>
              <a:gd name="connsiteY21" fmla="*/ 1149096 h 2941320"/>
              <a:gd name="connsiteX22" fmla="*/ 97794 w 6603185"/>
              <a:gd name="connsiteY22" fmla="*/ 1286256 h 2941320"/>
              <a:gd name="connsiteX23" fmla="*/ 244098 w 6603185"/>
              <a:gd name="connsiteY23" fmla="*/ 1691640 h 2941320"/>
              <a:gd name="connsiteX24" fmla="*/ 597666 w 6603185"/>
              <a:gd name="connsiteY24" fmla="*/ 2109216 h 2941320"/>
              <a:gd name="connsiteX25" fmla="*/ 734826 w 6603185"/>
              <a:gd name="connsiteY25" fmla="*/ 1898904 h 2941320"/>
              <a:gd name="connsiteX26" fmla="*/ 964760 w 6603185"/>
              <a:gd name="connsiteY26" fmla="*/ 1975295 h 2941320"/>
              <a:gd name="connsiteX27" fmla="*/ 950472 w 6603185"/>
              <a:gd name="connsiteY27" fmla="*/ 2094357 h 2941320"/>
              <a:gd name="connsiteX28" fmla="*/ 1161546 w 6603185"/>
              <a:gd name="connsiteY28" fmla="*/ 2310384 h 2941320"/>
              <a:gd name="connsiteX29" fmla="*/ 1557786 w 6603185"/>
              <a:gd name="connsiteY29" fmla="*/ 2191512 h 2941320"/>
              <a:gd name="connsiteX30" fmla="*/ 1576074 w 6603185"/>
              <a:gd name="connsiteY30" fmla="*/ 2081784 h 2941320"/>
              <a:gd name="connsiteX31" fmla="*/ 1667514 w 6603185"/>
              <a:gd name="connsiteY31" fmla="*/ 1993392 h 2941320"/>
              <a:gd name="connsiteX32" fmla="*/ 1859538 w 6603185"/>
              <a:gd name="connsiteY32" fmla="*/ 2036064 h 2941320"/>
              <a:gd name="connsiteX33" fmla="*/ 1987554 w 6603185"/>
              <a:gd name="connsiteY33" fmla="*/ 1944624 h 2941320"/>
              <a:gd name="connsiteX34" fmla="*/ 2033274 w 6603185"/>
              <a:gd name="connsiteY34" fmla="*/ 1926336 h 2941320"/>
              <a:gd name="connsiteX35" fmla="*/ 2069850 w 6603185"/>
              <a:gd name="connsiteY35" fmla="*/ 2026920 h 2941320"/>
              <a:gd name="connsiteX36" fmla="*/ 2097282 w 6603185"/>
              <a:gd name="connsiteY36" fmla="*/ 2036064 h 2941320"/>
              <a:gd name="connsiteX37" fmla="*/ 2633730 w 6603185"/>
              <a:gd name="connsiteY37" fmla="*/ 2093976 h 2941320"/>
              <a:gd name="connsiteX38" fmla="*/ 2993394 w 6603185"/>
              <a:gd name="connsiteY38" fmla="*/ 2307336 h 2941320"/>
              <a:gd name="connsiteX39" fmla="*/ 3359154 w 6603185"/>
              <a:gd name="connsiteY39" fmla="*/ 2566416 h 2941320"/>
              <a:gd name="connsiteX40" fmla="*/ 3816354 w 6603185"/>
              <a:gd name="connsiteY40" fmla="*/ 2849880 h 2941320"/>
              <a:gd name="connsiteX41" fmla="*/ 3944370 w 6603185"/>
              <a:gd name="connsiteY41" fmla="*/ 2913888 h 2941320"/>
              <a:gd name="connsiteX42" fmla="*/ 4520442 w 6603185"/>
              <a:gd name="connsiteY42" fmla="*/ 2941320 h 2941320"/>
              <a:gd name="connsiteX43" fmla="*/ 6093210 w 6603185"/>
              <a:gd name="connsiteY43" fmla="*/ 2923032 h 2941320"/>
              <a:gd name="connsiteX44" fmla="*/ 6239514 w 6603185"/>
              <a:gd name="connsiteY44" fmla="*/ 2904744 h 2941320"/>
              <a:gd name="connsiteX45" fmla="*/ 6577842 w 6603185"/>
              <a:gd name="connsiteY45" fmla="*/ 2465832 h 2941320"/>
              <a:gd name="connsiteX46" fmla="*/ 6568698 w 6603185"/>
              <a:gd name="connsiteY46" fmla="*/ 2136648 h 2941320"/>
              <a:gd name="connsiteX47" fmla="*/ 6440682 w 6603185"/>
              <a:gd name="connsiteY47" fmla="*/ 1999488 h 2941320"/>
              <a:gd name="connsiteX48" fmla="*/ 6385818 w 6603185"/>
              <a:gd name="connsiteY48" fmla="*/ 1953768 h 2941320"/>
              <a:gd name="connsiteX49" fmla="*/ 5937762 w 6603185"/>
              <a:gd name="connsiteY49" fmla="*/ 1862328 h 2941320"/>
              <a:gd name="connsiteX50" fmla="*/ 5672586 w 6603185"/>
              <a:gd name="connsiteY50" fmla="*/ 1917192 h 2941320"/>
              <a:gd name="connsiteX51" fmla="*/ 5233674 w 6603185"/>
              <a:gd name="connsiteY51" fmla="*/ 1825752 h 2941320"/>
              <a:gd name="connsiteX52" fmla="*/ 4596642 w 6603185"/>
              <a:gd name="connsiteY52" fmla="*/ 1533144 h 2941320"/>
              <a:gd name="connsiteX53" fmla="*/ 4002282 w 6603185"/>
              <a:gd name="connsiteY53" fmla="*/ 1432560 h 2941320"/>
              <a:gd name="connsiteX54" fmla="*/ 3962658 w 6603185"/>
              <a:gd name="connsiteY54" fmla="*/ 1112520 h 2941320"/>
              <a:gd name="connsiteX55" fmla="*/ 3990090 w 6603185"/>
              <a:gd name="connsiteY55" fmla="*/ 938784 h 2941320"/>
              <a:gd name="connsiteX56" fmla="*/ 3916938 w 6603185"/>
              <a:gd name="connsiteY56" fmla="*/ 847344 h 2941320"/>
              <a:gd name="connsiteX57" fmla="*/ 3779778 w 6603185"/>
              <a:gd name="connsiteY57" fmla="*/ 774192 h 2941320"/>
              <a:gd name="connsiteX58" fmla="*/ 3560322 w 6603185"/>
              <a:gd name="connsiteY58" fmla="*/ 664464 h 2941320"/>
              <a:gd name="connsiteX59" fmla="*/ 3468882 w 6603185"/>
              <a:gd name="connsiteY59" fmla="*/ 509016 h 2941320"/>
              <a:gd name="connsiteX60" fmla="*/ 3496314 w 6603185"/>
              <a:gd name="connsiteY60" fmla="*/ 490728 h 2941320"/>
              <a:gd name="connsiteX0" fmla="*/ 3971802 w 6603185"/>
              <a:gd name="connsiteY0" fmla="*/ 65532 h 2936748"/>
              <a:gd name="connsiteX1" fmla="*/ 3825498 w 6603185"/>
              <a:gd name="connsiteY1" fmla="*/ 10668 h 2936748"/>
              <a:gd name="connsiteX2" fmla="*/ 3560322 w 6603185"/>
              <a:gd name="connsiteY2" fmla="*/ 129540 h 2936748"/>
              <a:gd name="connsiteX3" fmla="*/ 3587754 w 6603185"/>
              <a:gd name="connsiteY3" fmla="*/ 166116 h 2936748"/>
              <a:gd name="connsiteX4" fmla="*/ 3596898 w 6603185"/>
              <a:gd name="connsiteY4" fmla="*/ 257556 h 2936748"/>
              <a:gd name="connsiteX5" fmla="*/ 3441450 w 6603185"/>
              <a:gd name="connsiteY5" fmla="*/ 449580 h 2936748"/>
              <a:gd name="connsiteX6" fmla="*/ 3414018 w 6603185"/>
              <a:gd name="connsiteY6" fmla="*/ 477012 h 2936748"/>
              <a:gd name="connsiteX7" fmla="*/ 2901954 w 6603185"/>
              <a:gd name="connsiteY7" fmla="*/ 531876 h 2936748"/>
              <a:gd name="connsiteX8" fmla="*/ 2755650 w 6603185"/>
              <a:gd name="connsiteY8" fmla="*/ 522732 h 2936748"/>
              <a:gd name="connsiteX9" fmla="*/ 2216154 w 6603185"/>
              <a:gd name="connsiteY9" fmla="*/ 504444 h 2936748"/>
              <a:gd name="connsiteX10" fmla="*/ 1923546 w 6603185"/>
              <a:gd name="connsiteY10" fmla="*/ 550164 h 2936748"/>
              <a:gd name="connsiteX11" fmla="*/ 1548642 w 6603185"/>
              <a:gd name="connsiteY11" fmla="*/ 614172 h 2936748"/>
              <a:gd name="connsiteX12" fmla="*/ 1365762 w 6603185"/>
              <a:gd name="connsiteY12" fmla="*/ 632460 h 2936748"/>
              <a:gd name="connsiteX13" fmla="*/ 1182882 w 6603185"/>
              <a:gd name="connsiteY13" fmla="*/ 733044 h 2936748"/>
              <a:gd name="connsiteX14" fmla="*/ 844554 w 6603185"/>
              <a:gd name="connsiteY14" fmla="*/ 851916 h 2936748"/>
              <a:gd name="connsiteX15" fmla="*/ 734826 w 6603185"/>
              <a:gd name="connsiteY15" fmla="*/ 870204 h 2936748"/>
              <a:gd name="connsiteX16" fmla="*/ 113034 w 6603185"/>
              <a:gd name="connsiteY16" fmla="*/ 925068 h 2936748"/>
              <a:gd name="connsiteX17" fmla="*/ 3306 w 6603185"/>
              <a:gd name="connsiteY17" fmla="*/ 989076 h 2936748"/>
              <a:gd name="connsiteX18" fmla="*/ 39882 w 6603185"/>
              <a:gd name="connsiteY18" fmla="*/ 1007364 h 2936748"/>
              <a:gd name="connsiteX19" fmla="*/ 131322 w 6603185"/>
              <a:gd name="connsiteY19" fmla="*/ 1126236 h 2936748"/>
              <a:gd name="connsiteX20" fmla="*/ 167898 w 6603185"/>
              <a:gd name="connsiteY20" fmla="*/ 1144524 h 2936748"/>
              <a:gd name="connsiteX21" fmla="*/ 97794 w 6603185"/>
              <a:gd name="connsiteY21" fmla="*/ 1281684 h 2936748"/>
              <a:gd name="connsiteX22" fmla="*/ 244098 w 6603185"/>
              <a:gd name="connsiteY22" fmla="*/ 1687068 h 2936748"/>
              <a:gd name="connsiteX23" fmla="*/ 597666 w 6603185"/>
              <a:gd name="connsiteY23" fmla="*/ 2104644 h 2936748"/>
              <a:gd name="connsiteX24" fmla="*/ 734826 w 6603185"/>
              <a:gd name="connsiteY24" fmla="*/ 1894332 h 2936748"/>
              <a:gd name="connsiteX25" fmla="*/ 964760 w 6603185"/>
              <a:gd name="connsiteY25" fmla="*/ 1970723 h 2936748"/>
              <a:gd name="connsiteX26" fmla="*/ 950472 w 6603185"/>
              <a:gd name="connsiteY26" fmla="*/ 2089785 h 2936748"/>
              <a:gd name="connsiteX27" fmla="*/ 1161546 w 6603185"/>
              <a:gd name="connsiteY27" fmla="*/ 2305812 h 2936748"/>
              <a:gd name="connsiteX28" fmla="*/ 1557786 w 6603185"/>
              <a:gd name="connsiteY28" fmla="*/ 2186940 h 2936748"/>
              <a:gd name="connsiteX29" fmla="*/ 1576074 w 6603185"/>
              <a:gd name="connsiteY29" fmla="*/ 2077212 h 2936748"/>
              <a:gd name="connsiteX30" fmla="*/ 1667514 w 6603185"/>
              <a:gd name="connsiteY30" fmla="*/ 1988820 h 2936748"/>
              <a:gd name="connsiteX31" fmla="*/ 1859538 w 6603185"/>
              <a:gd name="connsiteY31" fmla="*/ 2031492 h 2936748"/>
              <a:gd name="connsiteX32" fmla="*/ 1987554 w 6603185"/>
              <a:gd name="connsiteY32" fmla="*/ 1940052 h 2936748"/>
              <a:gd name="connsiteX33" fmla="*/ 2033274 w 6603185"/>
              <a:gd name="connsiteY33" fmla="*/ 1921764 h 2936748"/>
              <a:gd name="connsiteX34" fmla="*/ 2069850 w 6603185"/>
              <a:gd name="connsiteY34" fmla="*/ 2022348 h 2936748"/>
              <a:gd name="connsiteX35" fmla="*/ 2097282 w 6603185"/>
              <a:gd name="connsiteY35" fmla="*/ 2031492 h 2936748"/>
              <a:gd name="connsiteX36" fmla="*/ 2633730 w 6603185"/>
              <a:gd name="connsiteY36" fmla="*/ 2089404 h 2936748"/>
              <a:gd name="connsiteX37" fmla="*/ 2993394 w 6603185"/>
              <a:gd name="connsiteY37" fmla="*/ 2302764 h 2936748"/>
              <a:gd name="connsiteX38" fmla="*/ 3359154 w 6603185"/>
              <a:gd name="connsiteY38" fmla="*/ 2561844 h 2936748"/>
              <a:gd name="connsiteX39" fmla="*/ 3816354 w 6603185"/>
              <a:gd name="connsiteY39" fmla="*/ 2845308 h 2936748"/>
              <a:gd name="connsiteX40" fmla="*/ 3944370 w 6603185"/>
              <a:gd name="connsiteY40" fmla="*/ 2909316 h 2936748"/>
              <a:gd name="connsiteX41" fmla="*/ 4520442 w 6603185"/>
              <a:gd name="connsiteY41" fmla="*/ 2936748 h 2936748"/>
              <a:gd name="connsiteX42" fmla="*/ 6093210 w 6603185"/>
              <a:gd name="connsiteY42" fmla="*/ 2918460 h 2936748"/>
              <a:gd name="connsiteX43" fmla="*/ 6239514 w 6603185"/>
              <a:gd name="connsiteY43" fmla="*/ 2900172 h 2936748"/>
              <a:gd name="connsiteX44" fmla="*/ 6577842 w 6603185"/>
              <a:gd name="connsiteY44" fmla="*/ 2461260 h 2936748"/>
              <a:gd name="connsiteX45" fmla="*/ 6568698 w 6603185"/>
              <a:gd name="connsiteY45" fmla="*/ 2132076 h 2936748"/>
              <a:gd name="connsiteX46" fmla="*/ 6440682 w 6603185"/>
              <a:gd name="connsiteY46" fmla="*/ 1994916 h 2936748"/>
              <a:gd name="connsiteX47" fmla="*/ 6385818 w 6603185"/>
              <a:gd name="connsiteY47" fmla="*/ 1949196 h 2936748"/>
              <a:gd name="connsiteX48" fmla="*/ 5937762 w 6603185"/>
              <a:gd name="connsiteY48" fmla="*/ 1857756 h 2936748"/>
              <a:gd name="connsiteX49" fmla="*/ 5672586 w 6603185"/>
              <a:gd name="connsiteY49" fmla="*/ 1912620 h 2936748"/>
              <a:gd name="connsiteX50" fmla="*/ 5233674 w 6603185"/>
              <a:gd name="connsiteY50" fmla="*/ 1821180 h 2936748"/>
              <a:gd name="connsiteX51" fmla="*/ 4596642 w 6603185"/>
              <a:gd name="connsiteY51" fmla="*/ 1528572 h 2936748"/>
              <a:gd name="connsiteX52" fmla="*/ 4002282 w 6603185"/>
              <a:gd name="connsiteY52" fmla="*/ 1427988 h 2936748"/>
              <a:gd name="connsiteX53" fmla="*/ 3962658 w 6603185"/>
              <a:gd name="connsiteY53" fmla="*/ 1107948 h 2936748"/>
              <a:gd name="connsiteX54" fmla="*/ 3990090 w 6603185"/>
              <a:gd name="connsiteY54" fmla="*/ 934212 h 2936748"/>
              <a:gd name="connsiteX55" fmla="*/ 3916938 w 6603185"/>
              <a:gd name="connsiteY55" fmla="*/ 842772 h 2936748"/>
              <a:gd name="connsiteX56" fmla="*/ 3779778 w 6603185"/>
              <a:gd name="connsiteY56" fmla="*/ 769620 h 2936748"/>
              <a:gd name="connsiteX57" fmla="*/ 3560322 w 6603185"/>
              <a:gd name="connsiteY57" fmla="*/ 659892 h 2936748"/>
              <a:gd name="connsiteX58" fmla="*/ 3468882 w 6603185"/>
              <a:gd name="connsiteY58" fmla="*/ 504444 h 2936748"/>
              <a:gd name="connsiteX59" fmla="*/ 3496314 w 6603185"/>
              <a:gd name="connsiteY59" fmla="*/ 486156 h 2936748"/>
              <a:gd name="connsiteX0" fmla="*/ 3971802 w 6603185"/>
              <a:gd name="connsiteY0" fmla="*/ 65532 h 2936748"/>
              <a:gd name="connsiteX1" fmla="*/ 3825498 w 6603185"/>
              <a:gd name="connsiteY1" fmla="*/ 10668 h 2936748"/>
              <a:gd name="connsiteX2" fmla="*/ 3560322 w 6603185"/>
              <a:gd name="connsiteY2" fmla="*/ 129540 h 2936748"/>
              <a:gd name="connsiteX3" fmla="*/ 3596898 w 6603185"/>
              <a:gd name="connsiteY3" fmla="*/ 257556 h 2936748"/>
              <a:gd name="connsiteX4" fmla="*/ 3441450 w 6603185"/>
              <a:gd name="connsiteY4" fmla="*/ 449580 h 2936748"/>
              <a:gd name="connsiteX5" fmla="*/ 3414018 w 6603185"/>
              <a:gd name="connsiteY5" fmla="*/ 477012 h 2936748"/>
              <a:gd name="connsiteX6" fmla="*/ 2901954 w 6603185"/>
              <a:gd name="connsiteY6" fmla="*/ 531876 h 2936748"/>
              <a:gd name="connsiteX7" fmla="*/ 2755650 w 6603185"/>
              <a:gd name="connsiteY7" fmla="*/ 522732 h 2936748"/>
              <a:gd name="connsiteX8" fmla="*/ 2216154 w 6603185"/>
              <a:gd name="connsiteY8" fmla="*/ 504444 h 2936748"/>
              <a:gd name="connsiteX9" fmla="*/ 1923546 w 6603185"/>
              <a:gd name="connsiteY9" fmla="*/ 550164 h 2936748"/>
              <a:gd name="connsiteX10" fmla="*/ 1548642 w 6603185"/>
              <a:gd name="connsiteY10" fmla="*/ 614172 h 2936748"/>
              <a:gd name="connsiteX11" fmla="*/ 1365762 w 6603185"/>
              <a:gd name="connsiteY11" fmla="*/ 632460 h 2936748"/>
              <a:gd name="connsiteX12" fmla="*/ 1182882 w 6603185"/>
              <a:gd name="connsiteY12" fmla="*/ 733044 h 2936748"/>
              <a:gd name="connsiteX13" fmla="*/ 844554 w 6603185"/>
              <a:gd name="connsiteY13" fmla="*/ 851916 h 2936748"/>
              <a:gd name="connsiteX14" fmla="*/ 734826 w 6603185"/>
              <a:gd name="connsiteY14" fmla="*/ 870204 h 2936748"/>
              <a:gd name="connsiteX15" fmla="*/ 113034 w 6603185"/>
              <a:gd name="connsiteY15" fmla="*/ 925068 h 2936748"/>
              <a:gd name="connsiteX16" fmla="*/ 3306 w 6603185"/>
              <a:gd name="connsiteY16" fmla="*/ 989076 h 2936748"/>
              <a:gd name="connsiteX17" fmla="*/ 39882 w 6603185"/>
              <a:gd name="connsiteY17" fmla="*/ 1007364 h 2936748"/>
              <a:gd name="connsiteX18" fmla="*/ 131322 w 6603185"/>
              <a:gd name="connsiteY18" fmla="*/ 1126236 h 2936748"/>
              <a:gd name="connsiteX19" fmla="*/ 167898 w 6603185"/>
              <a:gd name="connsiteY19" fmla="*/ 1144524 h 2936748"/>
              <a:gd name="connsiteX20" fmla="*/ 97794 w 6603185"/>
              <a:gd name="connsiteY20" fmla="*/ 1281684 h 2936748"/>
              <a:gd name="connsiteX21" fmla="*/ 244098 w 6603185"/>
              <a:gd name="connsiteY21" fmla="*/ 1687068 h 2936748"/>
              <a:gd name="connsiteX22" fmla="*/ 597666 w 6603185"/>
              <a:gd name="connsiteY22" fmla="*/ 2104644 h 2936748"/>
              <a:gd name="connsiteX23" fmla="*/ 734826 w 6603185"/>
              <a:gd name="connsiteY23" fmla="*/ 1894332 h 2936748"/>
              <a:gd name="connsiteX24" fmla="*/ 964760 w 6603185"/>
              <a:gd name="connsiteY24" fmla="*/ 1970723 h 2936748"/>
              <a:gd name="connsiteX25" fmla="*/ 950472 w 6603185"/>
              <a:gd name="connsiteY25" fmla="*/ 2089785 h 2936748"/>
              <a:gd name="connsiteX26" fmla="*/ 1161546 w 6603185"/>
              <a:gd name="connsiteY26" fmla="*/ 2305812 h 2936748"/>
              <a:gd name="connsiteX27" fmla="*/ 1557786 w 6603185"/>
              <a:gd name="connsiteY27" fmla="*/ 2186940 h 2936748"/>
              <a:gd name="connsiteX28" fmla="*/ 1576074 w 6603185"/>
              <a:gd name="connsiteY28" fmla="*/ 2077212 h 2936748"/>
              <a:gd name="connsiteX29" fmla="*/ 1667514 w 6603185"/>
              <a:gd name="connsiteY29" fmla="*/ 1988820 h 2936748"/>
              <a:gd name="connsiteX30" fmla="*/ 1859538 w 6603185"/>
              <a:gd name="connsiteY30" fmla="*/ 2031492 h 2936748"/>
              <a:gd name="connsiteX31" fmla="*/ 1987554 w 6603185"/>
              <a:gd name="connsiteY31" fmla="*/ 1940052 h 2936748"/>
              <a:gd name="connsiteX32" fmla="*/ 2033274 w 6603185"/>
              <a:gd name="connsiteY32" fmla="*/ 1921764 h 2936748"/>
              <a:gd name="connsiteX33" fmla="*/ 2069850 w 6603185"/>
              <a:gd name="connsiteY33" fmla="*/ 2022348 h 2936748"/>
              <a:gd name="connsiteX34" fmla="*/ 2097282 w 6603185"/>
              <a:gd name="connsiteY34" fmla="*/ 2031492 h 2936748"/>
              <a:gd name="connsiteX35" fmla="*/ 2633730 w 6603185"/>
              <a:gd name="connsiteY35" fmla="*/ 2089404 h 2936748"/>
              <a:gd name="connsiteX36" fmla="*/ 2993394 w 6603185"/>
              <a:gd name="connsiteY36" fmla="*/ 2302764 h 2936748"/>
              <a:gd name="connsiteX37" fmla="*/ 3359154 w 6603185"/>
              <a:gd name="connsiteY37" fmla="*/ 2561844 h 2936748"/>
              <a:gd name="connsiteX38" fmla="*/ 3816354 w 6603185"/>
              <a:gd name="connsiteY38" fmla="*/ 2845308 h 2936748"/>
              <a:gd name="connsiteX39" fmla="*/ 3944370 w 6603185"/>
              <a:gd name="connsiteY39" fmla="*/ 2909316 h 2936748"/>
              <a:gd name="connsiteX40" fmla="*/ 4520442 w 6603185"/>
              <a:gd name="connsiteY40" fmla="*/ 2936748 h 2936748"/>
              <a:gd name="connsiteX41" fmla="*/ 6093210 w 6603185"/>
              <a:gd name="connsiteY41" fmla="*/ 2918460 h 2936748"/>
              <a:gd name="connsiteX42" fmla="*/ 6239514 w 6603185"/>
              <a:gd name="connsiteY42" fmla="*/ 2900172 h 2936748"/>
              <a:gd name="connsiteX43" fmla="*/ 6577842 w 6603185"/>
              <a:gd name="connsiteY43" fmla="*/ 2461260 h 2936748"/>
              <a:gd name="connsiteX44" fmla="*/ 6568698 w 6603185"/>
              <a:gd name="connsiteY44" fmla="*/ 2132076 h 2936748"/>
              <a:gd name="connsiteX45" fmla="*/ 6440682 w 6603185"/>
              <a:gd name="connsiteY45" fmla="*/ 1994916 h 2936748"/>
              <a:gd name="connsiteX46" fmla="*/ 6385818 w 6603185"/>
              <a:gd name="connsiteY46" fmla="*/ 1949196 h 2936748"/>
              <a:gd name="connsiteX47" fmla="*/ 5937762 w 6603185"/>
              <a:gd name="connsiteY47" fmla="*/ 1857756 h 2936748"/>
              <a:gd name="connsiteX48" fmla="*/ 5672586 w 6603185"/>
              <a:gd name="connsiteY48" fmla="*/ 1912620 h 2936748"/>
              <a:gd name="connsiteX49" fmla="*/ 5233674 w 6603185"/>
              <a:gd name="connsiteY49" fmla="*/ 1821180 h 2936748"/>
              <a:gd name="connsiteX50" fmla="*/ 4596642 w 6603185"/>
              <a:gd name="connsiteY50" fmla="*/ 1528572 h 2936748"/>
              <a:gd name="connsiteX51" fmla="*/ 4002282 w 6603185"/>
              <a:gd name="connsiteY51" fmla="*/ 1427988 h 2936748"/>
              <a:gd name="connsiteX52" fmla="*/ 3962658 w 6603185"/>
              <a:gd name="connsiteY52" fmla="*/ 1107948 h 2936748"/>
              <a:gd name="connsiteX53" fmla="*/ 3990090 w 6603185"/>
              <a:gd name="connsiteY53" fmla="*/ 934212 h 2936748"/>
              <a:gd name="connsiteX54" fmla="*/ 3916938 w 6603185"/>
              <a:gd name="connsiteY54" fmla="*/ 842772 h 2936748"/>
              <a:gd name="connsiteX55" fmla="*/ 3779778 w 6603185"/>
              <a:gd name="connsiteY55" fmla="*/ 769620 h 2936748"/>
              <a:gd name="connsiteX56" fmla="*/ 3560322 w 6603185"/>
              <a:gd name="connsiteY56" fmla="*/ 659892 h 2936748"/>
              <a:gd name="connsiteX57" fmla="*/ 3468882 w 6603185"/>
              <a:gd name="connsiteY57" fmla="*/ 504444 h 2936748"/>
              <a:gd name="connsiteX58" fmla="*/ 3496314 w 6603185"/>
              <a:gd name="connsiteY58" fmla="*/ 486156 h 2936748"/>
              <a:gd name="connsiteX0" fmla="*/ 3971802 w 6603185"/>
              <a:gd name="connsiteY0" fmla="*/ 65532 h 2936748"/>
              <a:gd name="connsiteX1" fmla="*/ 3825498 w 6603185"/>
              <a:gd name="connsiteY1" fmla="*/ 10668 h 2936748"/>
              <a:gd name="connsiteX2" fmla="*/ 3560322 w 6603185"/>
              <a:gd name="connsiteY2" fmla="*/ 129540 h 2936748"/>
              <a:gd name="connsiteX3" fmla="*/ 3441450 w 6603185"/>
              <a:gd name="connsiteY3" fmla="*/ 449580 h 2936748"/>
              <a:gd name="connsiteX4" fmla="*/ 3414018 w 6603185"/>
              <a:gd name="connsiteY4" fmla="*/ 477012 h 2936748"/>
              <a:gd name="connsiteX5" fmla="*/ 2901954 w 6603185"/>
              <a:gd name="connsiteY5" fmla="*/ 531876 h 2936748"/>
              <a:gd name="connsiteX6" fmla="*/ 2755650 w 6603185"/>
              <a:gd name="connsiteY6" fmla="*/ 522732 h 2936748"/>
              <a:gd name="connsiteX7" fmla="*/ 2216154 w 6603185"/>
              <a:gd name="connsiteY7" fmla="*/ 504444 h 2936748"/>
              <a:gd name="connsiteX8" fmla="*/ 1923546 w 6603185"/>
              <a:gd name="connsiteY8" fmla="*/ 550164 h 2936748"/>
              <a:gd name="connsiteX9" fmla="*/ 1548642 w 6603185"/>
              <a:gd name="connsiteY9" fmla="*/ 614172 h 2936748"/>
              <a:gd name="connsiteX10" fmla="*/ 1365762 w 6603185"/>
              <a:gd name="connsiteY10" fmla="*/ 632460 h 2936748"/>
              <a:gd name="connsiteX11" fmla="*/ 1182882 w 6603185"/>
              <a:gd name="connsiteY11" fmla="*/ 733044 h 2936748"/>
              <a:gd name="connsiteX12" fmla="*/ 844554 w 6603185"/>
              <a:gd name="connsiteY12" fmla="*/ 851916 h 2936748"/>
              <a:gd name="connsiteX13" fmla="*/ 734826 w 6603185"/>
              <a:gd name="connsiteY13" fmla="*/ 870204 h 2936748"/>
              <a:gd name="connsiteX14" fmla="*/ 113034 w 6603185"/>
              <a:gd name="connsiteY14" fmla="*/ 925068 h 2936748"/>
              <a:gd name="connsiteX15" fmla="*/ 3306 w 6603185"/>
              <a:gd name="connsiteY15" fmla="*/ 989076 h 2936748"/>
              <a:gd name="connsiteX16" fmla="*/ 39882 w 6603185"/>
              <a:gd name="connsiteY16" fmla="*/ 1007364 h 2936748"/>
              <a:gd name="connsiteX17" fmla="*/ 131322 w 6603185"/>
              <a:gd name="connsiteY17" fmla="*/ 1126236 h 2936748"/>
              <a:gd name="connsiteX18" fmla="*/ 167898 w 6603185"/>
              <a:gd name="connsiteY18" fmla="*/ 1144524 h 2936748"/>
              <a:gd name="connsiteX19" fmla="*/ 97794 w 6603185"/>
              <a:gd name="connsiteY19" fmla="*/ 1281684 h 2936748"/>
              <a:gd name="connsiteX20" fmla="*/ 244098 w 6603185"/>
              <a:gd name="connsiteY20" fmla="*/ 1687068 h 2936748"/>
              <a:gd name="connsiteX21" fmla="*/ 597666 w 6603185"/>
              <a:gd name="connsiteY21" fmla="*/ 2104644 h 2936748"/>
              <a:gd name="connsiteX22" fmla="*/ 734826 w 6603185"/>
              <a:gd name="connsiteY22" fmla="*/ 1894332 h 2936748"/>
              <a:gd name="connsiteX23" fmla="*/ 964760 w 6603185"/>
              <a:gd name="connsiteY23" fmla="*/ 1970723 h 2936748"/>
              <a:gd name="connsiteX24" fmla="*/ 950472 w 6603185"/>
              <a:gd name="connsiteY24" fmla="*/ 2089785 h 2936748"/>
              <a:gd name="connsiteX25" fmla="*/ 1161546 w 6603185"/>
              <a:gd name="connsiteY25" fmla="*/ 2305812 h 2936748"/>
              <a:gd name="connsiteX26" fmla="*/ 1557786 w 6603185"/>
              <a:gd name="connsiteY26" fmla="*/ 2186940 h 2936748"/>
              <a:gd name="connsiteX27" fmla="*/ 1576074 w 6603185"/>
              <a:gd name="connsiteY27" fmla="*/ 2077212 h 2936748"/>
              <a:gd name="connsiteX28" fmla="*/ 1667514 w 6603185"/>
              <a:gd name="connsiteY28" fmla="*/ 1988820 h 2936748"/>
              <a:gd name="connsiteX29" fmla="*/ 1859538 w 6603185"/>
              <a:gd name="connsiteY29" fmla="*/ 2031492 h 2936748"/>
              <a:gd name="connsiteX30" fmla="*/ 1987554 w 6603185"/>
              <a:gd name="connsiteY30" fmla="*/ 1940052 h 2936748"/>
              <a:gd name="connsiteX31" fmla="*/ 2033274 w 6603185"/>
              <a:gd name="connsiteY31" fmla="*/ 1921764 h 2936748"/>
              <a:gd name="connsiteX32" fmla="*/ 2069850 w 6603185"/>
              <a:gd name="connsiteY32" fmla="*/ 2022348 h 2936748"/>
              <a:gd name="connsiteX33" fmla="*/ 2097282 w 6603185"/>
              <a:gd name="connsiteY33" fmla="*/ 2031492 h 2936748"/>
              <a:gd name="connsiteX34" fmla="*/ 2633730 w 6603185"/>
              <a:gd name="connsiteY34" fmla="*/ 2089404 h 2936748"/>
              <a:gd name="connsiteX35" fmla="*/ 2993394 w 6603185"/>
              <a:gd name="connsiteY35" fmla="*/ 2302764 h 2936748"/>
              <a:gd name="connsiteX36" fmla="*/ 3359154 w 6603185"/>
              <a:gd name="connsiteY36" fmla="*/ 2561844 h 2936748"/>
              <a:gd name="connsiteX37" fmla="*/ 3816354 w 6603185"/>
              <a:gd name="connsiteY37" fmla="*/ 2845308 h 2936748"/>
              <a:gd name="connsiteX38" fmla="*/ 3944370 w 6603185"/>
              <a:gd name="connsiteY38" fmla="*/ 2909316 h 2936748"/>
              <a:gd name="connsiteX39" fmla="*/ 4520442 w 6603185"/>
              <a:gd name="connsiteY39" fmla="*/ 2936748 h 2936748"/>
              <a:gd name="connsiteX40" fmla="*/ 6093210 w 6603185"/>
              <a:gd name="connsiteY40" fmla="*/ 2918460 h 2936748"/>
              <a:gd name="connsiteX41" fmla="*/ 6239514 w 6603185"/>
              <a:gd name="connsiteY41" fmla="*/ 2900172 h 2936748"/>
              <a:gd name="connsiteX42" fmla="*/ 6577842 w 6603185"/>
              <a:gd name="connsiteY42" fmla="*/ 2461260 h 2936748"/>
              <a:gd name="connsiteX43" fmla="*/ 6568698 w 6603185"/>
              <a:gd name="connsiteY43" fmla="*/ 2132076 h 2936748"/>
              <a:gd name="connsiteX44" fmla="*/ 6440682 w 6603185"/>
              <a:gd name="connsiteY44" fmla="*/ 1994916 h 2936748"/>
              <a:gd name="connsiteX45" fmla="*/ 6385818 w 6603185"/>
              <a:gd name="connsiteY45" fmla="*/ 1949196 h 2936748"/>
              <a:gd name="connsiteX46" fmla="*/ 5937762 w 6603185"/>
              <a:gd name="connsiteY46" fmla="*/ 1857756 h 2936748"/>
              <a:gd name="connsiteX47" fmla="*/ 5672586 w 6603185"/>
              <a:gd name="connsiteY47" fmla="*/ 1912620 h 2936748"/>
              <a:gd name="connsiteX48" fmla="*/ 5233674 w 6603185"/>
              <a:gd name="connsiteY48" fmla="*/ 1821180 h 2936748"/>
              <a:gd name="connsiteX49" fmla="*/ 4596642 w 6603185"/>
              <a:gd name="connsiteY49" fmla="*/ 1528572 h 2936748"/>
              <a:gd name="connsiteX50" fmla="*/ 4002282 w 6603185"/>
              <a:gd name="connsiteY50" fmla="*/ 1427988 h 2936748"/>
              <a:gd name="connsiteX51" fmla="*/ 3962658 w 6603185"/>
              <a:gd name="connsiteY51" fmla="*/ 1107948 h 2936748"/>
              <a:gd name="connsiteX52" fmla="*/ 3990090 w 6603185"/>
              <a:gd name="connsiteY52" fmla="*/ 934212 h 2936748"/>
              <a:gd name="connsiteX53" fmla="*/ 3916938 w 6603185"/>
              <a:gd name="connsiteY53" fmla="*/ 842772 h 2936748"/>
              <a:gd name="connsiteX54" fmla="*/ 3779778 w 6603185"/>
              <a:gd name="connsiteY54" fmla="*/ 769620 h 2936748"/>
              <a:gd name="connsiteX55" fmla="*/ 3560322 w 6603185"/>
              <a:gd name="connsiteY55" fmla="*/ 659892 h 2936748"/>
              <a:gd name="connsiteX56" fmla="*/ 3468882 w 6603185"/>
              <a:gd name="connsiteY56" fmla="*/ 504444 h 2936748"/>
              <a:gd name="connsiteX57" fmla="*/ 3496314 w 6603185"/>
              <a:gd name="connsiteY57" fmla="*/ 486156 h 2936748"/>
              <a:gd name="connsiteX0" fmla="*/ 3971802 w 6603185"/>
              <a:gd name="connsiteY0" fmla="*/ 65532 h 2936748"/>
              <a:gd name="connsiteX1" fmla="*/ 3825498 w 6603185"/>
              <a:gd name="connsiteY1" fmla="*/ 10668 h 2936748"/>
              <a:gd name="connsiteX2" fmla="*/ 3441450 w 6603185"/>
              <a:gd name="connsiteY2" fmla="*/ 449580 h 2936748"/>
              <a:gd name="connsiteX3" fmla="*/ 3414018 w 6603185"/>
              <a:gd name="connsiteY3" fmla="*/ 477012 h 2936748"/>
              <a:gd name="connsiteX4" fmla="*/ 2901954 w 6603185"/>
              <a:gd name="connsiteY4" fmla="*/ 531876 h 2936748"/>
              <a:gd name="connsiteX5" fmla="*/ 2755650 w 6603185"/>
              <a:gd name="connsiteY5" fmla="*/ 522732 h 2936748"/>
              <a:gd name="connsiteX6" fmla="*/ 2216154 w 6603185"/>
              <a:gd name="connsiteY6" fmla="*/ 504444 h 2936748"/>
              <a:gd name="connsiteX7" fmla="*/ 1923546 w 6603185"/>
              <a:gd name="connsiteY7" fmla="*/ 550164 h 2936748"/>
              <a:gd name="connsiteX8" fmla="*/ 1548642 w 6603185"/>
              <a:gd name="connsiteY8" fmla="*/ 614172 h 2936748"/>
              <a:gd name="connsiteX9" fmla="*/ 1365762 w 6603185"/>
              <a:gd name="connsiteY9" fmla="*/ 632460 h 2936748"/>
              <a:gd name="connsiteX10" fmla="*/ 1182882 w 6603185"/>
              <a:gd name="connsiteY10" fmla="*/ 733044 h 2936748"/>
              <a:gd name="connsiteX11" fmla="*/ 844554 w 6603185"/>
              <a:gd name="connsiteY11" fmla="*/ 851916 h 2936748"/>
              <a:gd name="connsiteX12" fmla="*/ 734826 w 6603185"/>
              <a:gd name="connsiteY12" fmla="*/ 870204 h 2936748"/>
              <a:gd name="connsiteX13" fmla="*/ 113034 w 6603185"/>
              <a:gd name="connsiteY13" fmla="*/ 925068 h 2936748"/>
              <a:gd name="connsiteX14" fmla="*/ 3306 w 6603185"/>
              <a:gd name="connsiteY14" fmla="*/ 989076 h 2936748"/>
              <a:gd name="connsiteX15" fmla="*/ 39882 w 6603185"/>
              <a:gd name="connsiteY15" fmla="*/ 1007364 h 2936748"/>
              <a:gd name="connsiteX16" fmla="*/ 131322 w 6603185"/>
              <a:gd name="connsiteY16" fmla="*/ 1126236 h 2936748"/>
              <a:gd name="connsiteX17" fmla="*/ 167898 w 6603185"/>
              <a:gd name="connsiteY17" fmla="*/ 1144524 h 2936748"/>
              <a:gd name="connsiteX18" fmla="*/ 97794 w 6603185"/>
              <a:gd name="connsiteY18" fmla="*/ 1281684 h 2936748"/>
              <a:gd name="connsiteX19" fmla="*/ 244098 w 6603185"/>
              <a:gd name="connsiteY19" fmla="*/ 1687068 h 2936748"/>
              <a:gd name="connsiteX20" fmla="*/ 597666 w 6603185"/>
              <a:gd name="connsiteY20" fmla="*/ 2104644 h 2936748"/>
              <a:gd name="connsiteX21" fmla="*/ 734826 w 6603185"/>
              <a:gd name="connsiteY21" fmla="*/ 1894332 h 2936748"/>
              <a:gd name="connsiteX22" fmla="*/ 964760 w 6603185"/>
              <a:gd name="connsiteY22" fmla="*/ 1970723 h 2936748"/>
              <a:gd name="connsiteX23" fmla="*/ 950472 w 6603185"/>
              <a:gd name="connsiteY23" fmla="*/ 2089785 h 2936748"/>
              <a:gd name="connsiteX24" fmla="*/ 1161546 w 6603185"/>
              <a:gd name="connsiteY24" fmla="*/ 2305812 h 2936748"/>
              <a:gd name="connsiteX25" fmla="*/ 1557786 w 6603185"/>
              <a:gd name="connsiteY25" fmla="*/ 2186940 h 2936748"/>
              <a:gd name="connsiteX26" fmla="*/ 1576074 w 6603185"/>
              <a:gd name="connsiteY26" fmla="*/ 2077212 h 2936748"/>
              <a:gd name="connsiteX27" fmla="*/ 1667514 w 6603185"/>
              <a:gd name="connsiteY27" fmla="*/ 1988820 h 2936748"/>
              <a:gd name="connsiteX28" fmla="*/ 1859538 w 6603185"/>
              <a:gd name="connsiteY28" fmla="*/ 2031492 h 2936748"/>
              <a:gd name="connsiteX29" fmla="*/ 1987554 w 6603185"/>
              <a:gd name="connsiteY29" fmla="*/ 1940052 h 2936748"/>
              <a:gd name="connsiteX30" fmla="*/ 2033274 w 6603185"/>
              <a:gd name="connsiteY30" fmla="*/ 1921764 h 2936748"/>
              <a:gd name="connsiteX31" fmla="*/ 2069850 w 6603185"/>
              <a:gd name="connsiteY31" fmla="*/ 2022348 h 2936748"/>
              <a:gd name="connsiteX32" fmla="*/ 2097282 w 6603185"/>
              <a:gd name="connsiteY32" fmla="*/ 2031492 h 2936748"/>
              <a:gd name="connsiteX33" fmla="*/ 2633730 w 6603185"/>
              <a:gd name="connsiteY33" fmla="*/ 2089404 h 2936748"/>
              <a:gd name="connsiteX34" fmla="*/ 2993394 w 6603185"/>
              <a:gd name="connsiteY34" fmla="*/ 2302764 h 2936748"/>
              <a:gd name="connsiteX35" fmla="*/ 3359154 w 6603185"/>
              <a:gd name="connsiteY35" fmla="*/ 2561844 h 2936748"/>
              <a:gd name="connsiteX36" fmla="*/ 3816354 w 6603185"/>
              <a:gd name="connsiteY36" fmla="*/ 2845308 h 2936748"/>
              <a:gd name="connsiteX37" fmla="*/ 3944370 w 6603185"/>
              <a:gd name="connsiteY37" fmla="*/ 2909316 h 2936748"/>
              <a:gd name="connsiteX38" fmla="*/ 4520442 w 6603185"/>
              <a:gd name="connsiteY38" fmla="*/ 2936748 h 2936748"/>
              <a:gd name="connsiteX39" fmla="*/ 6093210 w 6603185"/>
              <a:gd name="connsiteY39" fmla="*/ 2918460 h 2936748"/>
              <a:gd name="connsiteX40" fmla="*/ 6239514 w 6603185"/>
              <a:gd name="connsiteY40" fmla="*/ 2900172 h 2936748"/>
              <a:gd name="connsiteX41" fmla="*/ 6577842 w 6603185"/>
              <a:gd name="connsiteY41" fmla="*/ 2461260 h 2936748"/>
              <a:gd name="connsiteX42" fmla="*/ 6568698 w 6603185"/>
              <a:gd name="connsiteY42" fmla="*/ 2132076 h 2936748"/>
              <a:gd name="connsiteX43" fmla="*/ 6440682 w 6603185"/>
              <a:gd name="connsiteY43" fmla="*/ 1994916 h 2936748"/>
              <a:gd name="connsiteX44" fmla="*/ 6385818 w 6603185"/>
              <a:gd name="connsiteY44" fmla="*/ 1949196 h 2936748"/>
              <a:gd name="connsiteX45" fmla="*/ 5937762 w 6603185"/>
              <a:gd name="connsiteY45" fmla="*/ 1857756 h 2936748"/>
              <a:gd name="connsiteX46" fmla="*/ 5672586 w 6603185"/>
              <a:gd name="connsiteY46" fmla="*/ 1912620 h 2936748"/>
              <a:gd name="connsiteX47" fmla="*/ 5233674 w 6603185"/>
              <a:gd name="connsiteY47" fmla="*/ 1821180 h 2936748"/>
              <a:gd name="connsiteX48" fmla="*/ 4596642 w 6603185"/>
              <a:gd name="connsiteY48" fmla="*/ 1528572 h 2936748"/>
              <a:gd name="connsiteX49" fmla="*/ 4002282 w 6603185"/>
              <a:gd name="connsiteY49" fmla="*/ 1427988 h 2936748"/>
              <a:gd name="connsiteX50" fmla="*/ 3962658 w 6603185"/>
              <a:gd name="connsiteY50" fmla="*/ 1107948 h 2936748"/>
              <a:gd name="connsiteX51" fmla="*/ 3990090 w 6603185"/>
              <a:gd name="connsiteY51" fmla="*/ 934212 h 2936748"/>
              <a:gd name="connsiteX52" fmla="*/ 3916938 w 6603185"/>
              <a:gd name="connsiteY52" fmla="*/ 842772 h 2936748"/>
              <a:gd name="connsiteX53" fmla="*/ 3779778 w 6603185"/>
              <a:gd name="connsiteY53" fmla="*/ 769620 h 2936748"/>
              <a:gd name="connsiteX54" fmla="*/ 3560322 w 6603185"/>
              <a:gd name="connsiteY54" fmla="*/ 659892 h 2936748"/>
              <a:gd name="connsiteX55" fmla="*/ 3468882 w 6603185"/>
              <a:gd name="connsiteY55" fmla="*/ 504444 h 2936748"/>
              <a:gd name="connsiteX56" fmla="*/ 3496314 w 6603185"/>
              <a:gd name="connsiteY56" fmla="*/ 486156 h 2936748"/>
              <a:gd name="connsiteX0" fmla="*/ 3971802 w 6603185"/>
              <a:gd name="connsiteY0" fmla="*/ 0 h 2871216"/>
              <a:gd name="connsiteX1" fmla="*/ 3441450 w 6603185"/>
              <a:gd name="connsiteY1" fmla="*/ 384048 h 2871216"/>
              <a:gd name="connsiteX2" fmla="*/ 3414018 w 6603185"/>
              <a:gd name="connsiteY2" fmla="*/ 411480 h 2871216"/>
              <a:gd name="connsiteX3" fmla="*/ 2901954 w 6603185"/>
              <a:gd name="connsiteY3" fmla="*/ 466344 h 2871216"/>
              <a:gd name="connsiteX4" fmla="*/ 2755650 w 6603185"/>
              <a:gd name="connsiteY4" fmla="*/ 457200 h 2871216"/>
              <a:gd name="connsiteX5" fmla="*/ 2216154 w 6603185"/>
              <a:gd name="connsiteY5" fmla="*/ 438912 h 2871216"/>
              <a:gd name="connsiteX6" fmla="*/ 1923546 w 6603185"/>
              <a:gd name="connsiteY6" fmla="*/ 484632 h 2871216"/>
              <a:gd name="connsiteX7" fmla="*/ 1548642 w 6603185"/>
              <a:gd name="connsiteY7" fmla="*/ 548640 h 2871216"/>
              <a:gd name="connsiteX8" fmla="*/ 1365762 w 6603185"/>
              <a:gd name="connsiteY8" fmla="*/ 566928 h 2871216"/>
              <a:gd name="connsiteX9" fmla="*/ 1182882 w 6603185"/>
              <a:gd name="connsiteY9" fmla="*/ 667512 h 2871216"/>
              <a:gd name="connsiteX10" fmla="*/ 844554 w 6603185"/>
              <a:gd name="connsiteY10" fmla="*/ 786384 h 2871216"/>
              <a:gd name="connsiteX11" fmla="*/ 734826 w 6603185"/>
              <a:gd name="connsiteY11" fmla="*/ 804672 h 2871216"/>
              <a:gd name="connsiteX12" fmla="*/ 113034 w 6603185"/>
              <a:gd name="connsiteY12" fmla="*/ 859536 h 2871216"/>
              <a:gd name="connsiteX13" fmla="*/ 3306 w 6603185"/>
              <a:gd name="connsiteY13" fmla="*/ 923544 h 2871216"/>
              <a:gd name="connsiteX14" fmla="*/ 39882 w 6603185"/>
              <a:gd name="connsiteY14" fmla="*/ 941832 h 2871216"/>
              <a:gd name="connsiteX15" fmla="*/ 131322 w 6603185"/>
              <a:gd name="connsiteY15" fmla="*/ 1060704 h 2871216"/>
              <a:gd name="connsiteX16" fmla="*/ 167898 w 6603185"/>
              <a:gd name="connsiteY16" fmla="*/ 1078992 h 2871216"/>
              <a:gd name="connsiteX17" fmla="*/ 97794 w 6603185"/>
              <a:gd name="connsiteY17" fmla="*/ 1216152 h 2871216"/>
              <a:gd name="connsiteX18" fmla="*/ 244098 w 6603185"/>
              <a:gd name="connsiteY18" fmla="*/ 1621536 h 2871216"/>
              <a:gd name="connsiteX19" fmla="*/ 597666 w 6603185"/>
              <a:gd name="connsiteY19" fmla="*/ 2039112 h 2871216"/>
              <a:gd name="connsiteX20" fmla="*/ 734826 w 6603185"/>
              <a:gd name="connsiteY20" fmla="*/ 1828800 h 2871216"/>
              <a:gd name="connsiteX21" fmla="*/ 964760 w 6603185"/>
              <a:gd name="connsiteY21" fmla="*/ 1905191 h 2871216"/>
              <a:gd name="connsiteX22" fmla="*/ 950472 w 6603185"/>
              <a:gd name="connsiteY22" fmla="*/ 2024253 h 2871216"/>
              <a:gd name="connsiteX23" fmla="*/ 1161546 w 6603185"/>
              <a:gd name="connsiteY23" fmla="*/ 2240280 h 2871216"/>
              <a:gd name="connsiteX24" fmla="*/ 1557786 w 6603185"/>
              <a:gd name="connsiteY24" fmla="*/ 2121408 h 2871216"/>
              <a:gd name="connsiteX25" fmla="*/ 1576074 w 6603185"/>
              <a:gd name="connsiteY25" fmla="*/ 2011680 h 2871216"/>
              <a:gd name="connsiteX26" fmla="*/ 1667514 w 6603185"/>
              <a:gd name="connsiteY26" fmla="*/ 1923288 h 2871216"/>
              <a:gd name="connsiteX27" fmla="*/ 1859538 w 6603185"/>
              <a:gd name="connsiteY27" fmla="*/ 1965960 h 2871216"/>
              <a:gd name="connsiteX28" fmla="*/ 1987554 w 6603185"/>
              <a:gd name="connsiteY28" fmla="*/ 1874520 h 2871216"/>
              <a:gd name="connsiteX29" fmla="*/ 2033274 w 6603185"/>
              <a:gd name="connsiteY29" fmla="*/ 1856232 h 2871216"/>
              <a:gd name="connsiteX30" fmla="*/ 2069850 w 6603185"/>
              <a:gd name="connsiteY30" fmla="*/ 1956816 h 2871216"/>
              <a:gd name="connsiteX31" fmla="*/ 2097282 w 6603185"/>
              <a:gd name="connsiteY31" fmla="*/ 1965960 h 2871216"/>
              <a:gd name="connsiteX32" fmla="*/ 2633730 w 6603185"/>
              <a:gd name="connsiteY32" fmla="*/ 2023872 h 2871216"/>
              <a:gd name="connsiteX33" fmla="*/ 2993394 w 6603185"/>
              <a:gd name="connsiteY33" fmla="*/ 2237232 h 2871216"/>
              <a:gd name="connsiteX34" fmla="*/ 3359154 w 6603185"/>
              <a:gd name="connsiteY34" fmla="*/ 2496312 h 2871216"/>
              <a:gd name="connsiteX35" fmla="*/ 3816354 w 6603185"/>
              <a:gd name="connsiteY35" fmla="*/ 2779776 h 2871216"/>
              <a:gd name="connsiteX36" fmla="*/ 3944370 w 6603185"/>
              <a:gd name="connsiteY36" fmla="*/ 2843784 h 2871216"/>
              <a:gd name="connsiteX37" fmla="*/ 4520442 w 6603185"/>
              <a:gd name="connsiteY37" fmla="*/ 2871216 h 2871216"/>
              <a:gd name="connsiteX38" fmla="*/ 6093210 w 6603185"/>
              <a:gd name="connsiteY38" fmla="*/ 2852928 h 2871216"/>
              <a:gd name="connsiteX39" fmla="*/ 6239514 w 6603185"/>
              <a:gd name="connsiteY39" fmla="*/ 2834640 h 2871216"/>
              <a:gd name="connsiteX40" fmla="*/ 6577842 w 6603185"/>
              <a:gd name="connsiteY40" fmla="*/ 2395728 h 2871216"/>
              <a:gd name="connsiteX41" fmla="*/ 6568698 w 6603185"/>
              <a:gd name="connsiteY41" fmla="*/ 2066544 h 2871216"/>
              <a:gd name="connsiteX42" fmla="*/ 6440682 w 6603185"/>
              <a:gd name="connsiteY42" fmla="*/ 1929384 h 2871216"/>
              <a:gd name="connsiteX43" fmla="*/ 6385818 w 6603185"/>
              <a:gd name="connsiteY43" fmla="*/ 1883664 h 2871216"/>
              <a:gd name="connsiteX44" fmla="*/ 5937762 w 6603185"/>
              <a:gd name="connsiteY44" fmla="*/ 1792224 h 2871216"/>
              <a:gd name="connsiteX45" fmla="*/ 5672586 w 6603185"/>
              <a:gd name="connsiteY45" fmla="*/ 1847088 h 2871216"/>
              <a:gd name="connsiteX46" fmla="*/ 5233674 w 6603185"/>
              <a:gd name="connsiteY46" fmla="*/ 1755648 h 2871216"/>
              <a:gd name="connsiteX47" fmla="*/ 4596642 w 6603185"/>
              <a:gd name="connsiteY47" fmla="*/ 1463040 h 2871216"/>
              <a:gd name="connsiteX48" fmla="*/ 4002282 w 6603185"/>
              <a:gd name="connsiteY48" fmla="*/ 1362456 h 2871216"/>
              <a:gd name="connsiteX49" fmla="*/ 3962658 w 6603185"/>
              <a:gd name="connsiteY49" fmla="*/ 1042416 h 2871216"/>
              <a:gd name="connsiteX50" fmla="*/ 3990090 w 6603185"/>
              <a:gd name="connsiteY50" fmla="*/ 868680 h 2871216"/>
              <a:gd name="connsiteX51" fmla="*/ 3916938 w 6603185"/>
              <a:gd name="connsiteY51" fmla="*/ 777240 h 2871216"/>
              <a:gd name="connsiteX52" fmla="*/ 3779778 w 6603185"/>
              <a:gd name="connsiteY52" fmla="*/ 704088 h 2871216"/>
              <a:gd name="connsiteX53" fmla="*/ 3560322 w 6603185"/>
              <a:gd name="connsiteY53" fmla="*/ 594360 h 2871216"/>
              <a:gd name="connsiteX54" fmla="*/ 3468882 w 6603185"/>
              <a:gd name="connsiteY54" fmla="*/ 438912 h 2871216"/>
              <a:gd name="connsiteX55" fmla="*/ 3496314 w 6603185"/>
              <a:gd name="connsiteY55" fmla="*/ 420624 h 2871216"/>
              <a:gd name="connsiteX0" fmla="*/ 3441450 w 6603185"/>
              <a:gd name="connsiteY0" fmla="*/ 24331 h 2511499"/>
              <a:gd name="connsiteX1" fmla="*/ 3414018 w 6603185"/>
              <a:gd name="connsiteY1" fmla="*/ 51763 h 2511499"/>
              <a:gd name="connsiteX2" fmla="*/ 2901954 w 6603185"/>
              <a:gd name="connsiteY2" fmla="*/ 106627 h 2511499"/>
              <a:gd name="connsiteX3" fmla="*/ 2755650 w 6603185"/>
              <a:gd name="connsiteY3" fmla="*/ 97483 h 2511499"/>
              <a:gd name="connsiteX4" fmla="*/ 2216154 w 6603185"/>
              <a:gd name="connsiteY4" fmla="*/ 79195 h 2511499"/>
              <a:gd name="connsiteX5" fmla="*/ 1923546 w 6603185"/>
              <a:gd name="connsiteY5" fmla="*/ 124915 h 2511499"/>
              <a:gd name="connsiteX6" fmla="*/ 1548642 w 6603185"/>
              <a:gd name="connsiteY6" fmla="*/ 188923 h 2511499"/>
              <a:gd name="connsiteX7" fmla="*/ 1365762 w 6603185"/>
              <a:gd name="connsiteY7" fmla="*/ 207211 h 2511499"/>
              <a:gd name="connsiteX8" fmla="*/ 1182882 w 6603185"/>
              <a:gd name="connsiteY8" fmla="*/ 307795 h 2511499"/>
              <a:gd name="connsiteX9" fmla="*/ 844554 w 6603185"/>
              <a:gd name="connsiteY9" fmla="*/ 426667 h 2511499"/>
              <a:gd name="connsiteX10" fmla="*/ 734826 w 6603185"/>
              <a:gd name="connsiteY10" fmla="*/ 444955 h 2511499"/>
              <a:gd name="connsiteX11" fmla="*/ 113034 w 6603185"/>
              <a:gd name="connsiteY11" fmla="*/ 499819 h 2511499"/>
              <a:gd name="connsiteX12" fmla="*/ 3306 w 6603185"/>
              <a:gd name="connsiteY12" fmla="*/ 563827 h 2511499"/>
              <a:gd name="connsiteX13" fmla="*/ 39882 w 6603185"/>
              <a:gd name="connsiteY13" fmla="*/ 582115 h 2511499"/>
              <a:gd name="connsiteX14" fmla="*/ 131322 w 6603185"/>
              <a:gd name="connsiteY14" fmla="*/ 700987 h 2511499"/>
              <a:gd name="connsiteX15" fmla="*/ 167898 w 6603185"/>
              <a:gd name="connsiteY15" fmla="*/ 719275 h 2511499"/>
              <a:gd name="connsiteX16" fmla="*/ 97794 w 6603185"/>
              <a:gd name="connsiteY16" fmla="*/ 856435 h 2511499"/>
              <a:gd name="connsiteX17" fmla="*/ 244098 w 6603185"/>
              <a:gd name="connsiteY17" fmla="*/ 1261819 h 2511499"/>
              <a:gd name="connsiteX18" fmla="*/ 597666 w 6603185"/>
              <a:gd name="connsiteY18" fmla="*/ 1679395 h 2511499"/>
              <a:gd name="connsiteX19" fmla="*/ 734826 w 6603185"/>
              <a:gd name="connsiteY19" fmla="*/ 1469083 h 2511499"/>
              <a:gd name="connsiteX20" fmla="*/ 964760 w 6603185"/>
              <a:gd name="connsiteY20" fmla="*/ 1545474 h 2511499"/>
              <a:gd name="connsiteX21" fmla="*/ 950472 w 6603185"/>
              <a:gd name="connsiteY21" fmla="*/ 1664536 h 2511499"/>
              <a:gd name="connsiteX22" fmla="*/ 1161546 w 6603185"/>
              <a:gd name="connsiteY22" fmla="*/ 1880563 h 2511499"/>
              <a:gd name="connsiteX23" fmla="*/ 1557786 w 6603185"/>
              <a:gd name="connsiteY23" fmla="*/ 1761691 h 2511499"/>
              <a:gd name="connsiteX24" fmla="*/ 1576074 w 6603185"/>
              <a:gd name="connsiteY24" fmla="*/ 1651963 h 2511499"/>
              <a:gd name="connsiteX25" fmla="*/ 1667514 w 6603185"/>
              <a:gd name="connsiteY25" fmla="*/ 1563571 h 2511499"/>
              <a:gd name="connsiteX26" fmla="*/ 1859538 w 6603185"/>
              <a:gd name="connsiteY26" fmla="*/ 1606243 h 2511499"/>
              <a:gd name="connsiteX27" fmla="*/ 1987554 w 6603185"/>
              <a:gd name="connsiteY27" fmla="*/ 1514803 h 2511499"/>
              <a:gd name="connsiteX28" fmla="*/ 2033274 w 6603185"/>
              <a:gd name="connsiteY28" fmla="*/ 1496515 h 2511499"/>
              <a:gd name="connsiteX29" fmla="*/ 2069850 w 6603185"/>
              <a:gd name="connsiteY29" fmla="*/ 1597099 h 2511499"/>
              <a:gd name="connsiteX30" fmla="*/ 2097282 w 6603185"/>
              <a:gd name="connsiteY30" fmla="*/ 1606243 h 2511499"/>
              <a:gd name="connsiteX31" fmla="*/ 2633730 w 6603185"/>
              <a:gd name="connsiteY31" fmla="*/ 1664155 h 2511499"/>
              <a:gd name="connsiteX32" fmla="*/ 2993394 w 6603185"/>
              <a:gd name="connsiteY32" fmla="*/ 1877515 h 2511499"/>
              <a:gd name="connsiteX33" fmla="*/ 3359154 w 6603185"/>
              <a:gd name="connsiteY33" fmla="*/ 2136595 h 2511499"/>
              <a:gd name="connsiteX34" fmla="*/ 3816354 w 6603185"/>
              <a:gd name="connsiteY34" fmla="*/ 2420059 h 2511499"/>
              <a:gd name="connsiteX35" fmla="*/ 3944370 w 6603185"/>
              <a:gd name="connsiteY35" fmla="*/ 2484067 h 2511499"/>
              <a:gd name="connsiteX36" fmla="*/ 4520442 w 6603185"/>
              <a:gd name="connsiteY36" fmla="*/ 2511499 h 2511499"/>
              <a:gd name="connsiteX37" fmla="*/ 6093210 w 6603185"/>
              <a:gd name="connsiteY37" fmla="*/ 2493211 h 2511499"/>
              <a:gd name="connsiteX38" fmla="*/ 6239514 w 6603185"/>
              <a:gd name="connsiteY38" fmla="*/ 2474923 h 2511499"/>
              <a:gd name="connsiteX39" fmla="*/ 6577842 w 6603185"/>
              <a:gd name="connsiteY39" fmla="*/ 2036011 h 2511499"/>
              <a:gd name="connsiteX40" fmla="*/ 6568698 w 6603185"/>
              <a:gd name="connsiteY40" fmla="*/ 1706827 h 2511499"/>
              <a:gd name="connsiteX41" fmla="*/ 6440682 w 6603185"/>
              <a:gd name="connsiteY41" fmla="*/ 1569667 h 2511499"/>
              <a:gd name="connsiteX42" fmla="*/ 6385818 w 6603185"/>
              <a:gd name="connsiteY42" fmla="*/ 1523947 h 2511499"/>
              <a:gd name="connsiteX43" fmla="*/ 5937762 w 6603185"/>
              <a:gd name="connsiteY43" fmla="*/ 1432507 h 2511499"/>
              <a:gd name="connsiteX44" fmla="*/ 5672586 w 6603185"/>
              <a:gd name="connsiteY44" fmla="*/ 1487371 h 2511499"/>
              <a:gd name="connsiteX45" fmla="*/ 5233674 w 6603185"/>
              <a:gd name="connsiteY45" fmla="*/ 1395931 h 2511499"/>
              <a:gd name="connsiteX46" fmla="*/ 4596642 w 6603185"/>
              <a:gd name="connsiteY46" fmla="*/ 1103323 h 2511499"/>
              <a:gd name="connsiteX47" fmla="*/ 4002282 w 6603185"/>
              <a:gd name="connsiteY47" fmla="*/ 1002739 h 2511499"/>
              <a:gd name="connsiteX48" fmla="*/ 3962658 w 6603185"/>
              <a:gd name="connsiteY48" fmla="*/ 682699 h 2511499"/>
              <a:gd name="connsiteX49" fmla="*/ 3990090 w 6603185"/>
              <a:gd name="connsiteY49" fmla="*/ 508963 h 2511499"/>
              <a:gd name="connsiteX50" fmla="*/ 3916938 w 6603185"/>
              <a:gd name="connsiteY50" fmla="*/ 417523 h 2511499"/>
              <a:gd name="connsiteX51" fmla="*/ 3779778 w 6603185"/>
              <a:gd name="connsiteY51" fmla="*/ 344371 h 2511499"/>
              <a:gd name="connsiteX52" fmla="*/ 3560322 w 6603185"/>
              <a:gd name="connsiteY52" fmla="*/ 234643 h 2511499"/>
              <a:gd name="connsiteX53" fmla="*/ 3468882 w 6603185"/>
              <a:gd name="connsiteY53" fmla="*/ 79195 h 2511499"/>
              <a:gd name="connsiteX54" fmla="*/ 3496314 w 6603185"/>
              <a:gd name="connsiteY54" fmla="*/ 60907 h 2511499"/>
              <a:gd name="connsiteX0" fmla="*/ 3441450 w 6603185"/>
              <a:gd name="connsiteY0" fmla="*/ 24331 h 2511499"/>
              <a:gd name="connsiteX1" fmla="*/ 3414018 w 6603185"/>
              <a:gd name="connsiteY1" fmla="*/ 51763 h 2511499"/>
              <a:gd name="connsiteX2" fmla="*/ 2901954 w 6603185"/>
              <a:gd name="connsiteY2" fmla="*/ 106627 h 2511499"/>
              <a:gd name="connsiteX3" fmla="*/ 2755650 w 6603185"/>
              <a:gd name="connsiteY3" fmla="*/ 97483 h 2511499"/>
              <a:gd name="connsiteX4" fmla="*/ 2216154 w 6603185"/>
              <a:gd name="connsiteY4" fmla="*/ 79195 h 2511499"/>
              <a:gd name="connsiteX5" fmla="*/ 1923546 w 6603185"/>
              <a:gd name="connsiteY5" fmla="*/ 124915 h 2511499"/>
              <a:gd name="connsiteX6" fmla="*/ 1548642 w 6603185"/>
              <a:gd name="connsiteY6" fmla="*/ 188923 h 2511499"/>
              <a:gd name="connsiteX7" fmla="*/ 1365762 w 6603185"/>
              <a:gd name="connsiteY7" fmla="*/ 207211 h 2511499"/>
              <a:gd name="connsiteX8" fmla="*/ 1182882 w 6603185"/>
              <a:gd name="connsiteY8" fmla="*/ 307795 h 2511499"/>
              <a:gd name="connsiteX9" fmla="*/ 844554 w 6603185"/>
              <a:gd name="connsiteY9" fmla="*/ 426667 h 2511499"/>
              <a:gd name="connsiteX10" fmla="*/ 734826 w 6603185"/>
              <a:gd name="connsiteY10" fmla="*/ 444955 h 2511499"/>
              <a:gd name="connsiteX11" fmla="*/ 113034 w 6603185"/>
              <a:gd name="connsiteY11" fmla="*/ 499819 h 2511499"/>
              <a:gd name="connsiteX12" fmla="*/ 3306 w 6603185"/>
              <a:gd name="connsiteY12" fmla="*/ 563827 h 2511499"/>
              <a:gd name="connsiteX13" fmla="*/ 39882 w 6603185"/>
              <a:gd name="connsiteY13" fmla="*/ 582115 h 2511499"/>
              <a:gd name="connsiteX14" fmla="*/ 131322 w 6603185"/>
              <a:gd name="connsiteY14" fmla="*/ 700987 h 2511499"/>
              <a:gd name="connsiteX15" fmla="*/ 167898 w 6603185"/>
              <a:gd name="connsiteY15" fmla="*/ 719275 h 2511499"/>
              <a:gd name="connsiteX16" fmla="*/ 97794 w 6603185"/>
              <a:gd name="connsiteY16" fmla="*/ 856435 h 2511499"/>
              <a:gd name="connsiteX17" fmla="*/ 244098 w 6603185"/>
              <a:gd name="connsiteY17" fmla="*/ 1261819 h 2511499"/>
              <a:gd name="connsiteX18" fmla="*/ 597666 w 6603185"/>
              <a:gd name="connsiteY18" fmla="*/ 1679395 h 2511499"/>
              <a:gd name="connsiteX19" fmla="*/ 734826 w 6603185"/>
              <a:gd name="connsiteY19" fmla="*/ 1469083 h 2511499"/>
              <a:gd name="connsiteX20" fmla="*/ 964760 w 6603185"/>
              <a:gd name="connsiteY20" fmla="*/ 1545474 h 2511499"/>
              <a:gd name="connsiteX21" fmla="*/ 950472 w 6603185"/>
              <a:gd name="connsiteY21" fmla="*/ 1664536 h 2511499"/>
              <a:gd name="connsiteX22" fmla="*/ 1161546 w 6603185"/>
              <a:gd name="connsiteY22" fmla="*/ 1880563 h 2511499"/>
              <a:gd name="connsiteX23" fmla="*/ 1557786 w 6603185"/>
              <a:gd name="connsiteY23" fmla="*/ 1761691 h 2511499"/>
              <a:gd name="connsiteX24" fmla="*/ 1576074 w 6603185"/>
              <a:gd name="connsiteY24" fmla="*/ 1651963 h 2511499"/>
              <a:gd name="connsiteX25" fmla="*/ 1667514 w 6603185"/>
              <a:gd name="connsiteY25" fmla="*/ 1563571 h 2511499"/>
              <a:gd name="connsiteX26" fmla="*/ 1859538 w 6603185"/>
              <a:gd name="connsiteY26" fmla="*/ 1606243 h 2511499"/>
              <a:gd name="connsiteX27" fmla="*/ 1987554 w 6603185"/>
              <a:gd name="connsiteY27" fmla="*/ 1514803 h 2511499"/>
              <a:gd name="connsiteX28" fmla="*/ 2033274 w 6603185"/>
              <a:gd name="connsiteY28" fmla="*/ 1496515 h 2511499"/>
              <a:gd name="connsiteX29" fmla="*/ 2069850 w 6603185"/>
              <a:gd name="connsiteY29" fmla="*/ 1597099 h 2511499"/>
              <a:gd name="connsiteX30" fmla="*/ 2097282 w 6603185"/>
              <a:gd name="connsiteY30" fmla="*/ 1606243 h 2511499"/>
              <a:gd name="connsiteX31" fmla="*/ 2633730 w 6603185"/>
              <a:gd name="connsiteY31" fmla="*/ 1664155 h 2511499"/>
              <a:gd name="connsiteX32" fmla="*/ 2993394 w 6603185"/>
              <a:gd name="connsiteY32" fmla="*/ 1877515 h 2511499"/>
              <a:gd name="connsiteX33" fmla="*/ 3359154 w 6603185"/>
              <a:gd name="connsiteY33" fmla="*/ 2136595 h 2511499"/>
              <a:gd name="connsiteX34" fmla="*/ 3816354 w 6603185"/>
              <a:gd name="connsiteY34" fmla="*/ 2420059 h 2511499"/>
              <a:gd name="connsiteX35" fmla="*/ 3944370 w 6603185"/>
              <a:gd name="connsiteY35" fmla="*/ 2484067 h 2511499"/>
              <a:gd name="connsiteX36" fmla="*/ 4520442 w 6603185"/>
              <a:gd name="connsiteY36" fmla="*/ 2511499 h 2511499"/>
              <a:gd name="connsiteX37" fmla="*/ 6093210 w 6603185"/>
              <a:gd name="connsiteY37" fmla="*/ 2493211 h 2511499"/>
              <a:gd name="connsiteX38" fmla="*/ 6239514 w 6603185"/>
              <a:gd name="connsiteY38" fmla="*/ 2474923 h 2511499"/>
              <a:gd name="connsiteX39" fmla="*/ 6577842 w 6603185"/>
              <a:gd name="connsiteY39" fmla="*/ 2036011 h 2511499"/>
              <a:gd name="connsiteX40" fmla="*/ 6568698 w 6603185"/>
              <a:gd name="connsiteY40" fmla="*/ 1706827 h 2511499"/>
              <a:gd name="connsiteX41" fmla="*/ 6440682 w 6603185"/>
              <a:gd name="connsiteY41" fmla="*/ 1569667 h 2511499"/>
              <a:gd name="connsiteX42" fmla="*/ 6385818 w 6603185"/>
              <a:gd name="connsiteY42" fmla="*/ 1523947 h 2511499"/>
              <a:gd name="connsiteX43" fmla="*/ 5937762 w 6603185"/>
              <a:gd name="connsiteY43" fmla="*/ 1432507 h 2511499"/>
              <a:gd name="connsiteX44" fmla="*/ 5672586 w 6603185"/>
              <a:gd name="connsiteY44" fmla="*/ 1487371 h 2511499"/>
              <a:gd name="connsiteX45" fmla="*/ 5233674 w 6603185"/>
              <a:gd name="connsiteY45" fmla="*/ 1395931 h 2511499"/>
              <a:gd name="connsiteX46" fmla="*/ 4596642 w 6603185"/>
              <a:gd name="connsiteY46" fmla="*/ 1103323 h 2511499"/>
              <a:gd name="connsiteX47" fmla="*/ 4002282 w 6603185"/>
              <a:gd name="connsiteY47" fmla="*/ 1002739 h 2511499"/>
              <a:gd name="connsiteX48" fmla="*/ 3962658 w 6603185"/>
              <a:gd name="connsiteY48" fmla="*/ 682699 h 2511499"/>
              <a:gd name="connsiteX49" fmla="*/ 3990090 w 6603185"/>
              <a:gd name="connsiteY49" fmla="*/ 508963 h 2511499"/>
              <a:gd name="connsiteX50" fmla="*/ 3916938 w 6603185"/>
              <a:gd name="connsiteY50" fmla="*/ 417523 h 2511499"/>
              <a:gd name="connsiteX51" fmla="*/ 3779778 w 6603185"/>
              <a:gd name="connsiteY51" fmla="*/ 344371 h 2511499"/>
              <a:gd name="connsiteX52" fmla="*/ 3560322 w 6603185"/>
              <a:gd name="connsiteY52" fmla="*/ 234643 h 2511499"/>
              <a:gd name="connsiteX53" fmla="*/ 3468882 w 6603185"/>
              <a:gd name="connsiteY53" fmla="*/ 79195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52" fmla="*/ 3468882 w 6603185"/>
              <a:gd name="connsiteY52" fmla="*/ 79195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33274 w 6603185"/>
              <a:gd name="connsiteY27" fmla="*/ 1496515 h 2511499"/>
              <a:gd name="connsiteX28" fmla="*/ 2069850 w 6603185"/>
              <a:gd name="connsiteY28" fmla="*/ 1597099 h 2511499"/>
              <a:gd name="connsiteX29" fmla="*/ 2097282 w 6603185"/>
              <a:gd name="connsiteY29" fmla="*/ 1606243 h 2511499"/>
              <a:gd name="connsiteX30" fmla="*/ 2633730 w 6603185"/>
              <a:gd name="connsiteY30" fmla="*/ 1664155 h 2511499"/>
              <a:gd name="connsiteX31" fmla="*/ 2993394 w 6603185"/>
              <a:gd name="connsiteY31" fmla="*/ 1877515 h 2511499"/>
              <a:gd name="connsiteX32" fmla="*/ 3359154 w 6603185"/>
              <a:gd name="connsiteY32" fmla="*/ 2136595 h 2511499"/>
              <a:gd name="connsiteX33" fmla="*/ 3816354 w 6603185"/>
              <a:gd name="connsiteY33" fmla="*/ 2420059 h 2511499"/>
              <a:gd name="connsiteX34" fmla="*/ 3944370 w 6603185"/>
              <a:gd name="connsiteY34" fmla="*/ 2484067 h 2511499"/>
              <a:gd name="connsiteX35" fmla="*/ 4520442 w 6603185"/>
              <a:gd name="connsiteY35" fmla="*/ 2511499 h 2511499"/>
              <a:gd name="connsiteX36" fmla="*/ 6093210 w 6603185"/>
              <a:gd name="connsiteY36" fmla="*/ 2493211 h 2511499"/>
              <a:gd name="connsiteX37" fmla="*/ 6239514 w 6603185"/>
              <a:gd name="connsiteY37" fmla="*/ 2474923 h 2511499"/>
              <a:gd name="connsiteX38" fmla="*/ 6577842 w 6603185"/>
              <a:gd name="connsiteY38" fmla="*/ 2036011 h 2511499"/>
              <a:gd name="connsiteX39" fmla="*/ 6568698 w 6603185"/>
              <a:gd name="connsiteY39" fmla="*/ 1706827 h 2511499"/>
              <a:gd name="connsiteX40" fmla="*/ 6440682 w 6603185"/>
              <a:gd name="connsiteY40" fmla="*/ 1569667 h 2511499"/>
              <a:gd name="connsiteX41" fmla="*/ 6385818 w 6603185"/>
              <a:gd name="connsiteY41" fmla="*/ 1523947 h 2511499"/>
              <a:gd name="connsiteX42" fmla="*/ 5937762 w 6603185"/>
              <a:gd name="connsiteY42" fmla="*/ 1432507 h 2511499"/>
              <a:gd name="connsiteX43" fmla="*/ 5672586 w 6603185"/>
              <a:gd name="connsiteY43" fmla="*/ 1487371 h 2511499"/>
              <a:gd name="connsiteX44" fmla="*/ 5233674 w 6603185"/>
              <a:gd name="connsiteY44" fmla="*/ 1395931 h 2511499"/>
              <a:gd name="connsiteX45" fmla="*/ 4596642 w 6603185"/>
              <a:gd name="connsiteY45" fmla="*/ 1103323 h 2511499"/>
              <a:gd name="connsiteX46" fmla="*/ 4002282 w 6603185"/>
              <a:gd name="connsiteY46" fmla="*/ 1002739 h 2511499"/>
              <a:gd name="connsiteX47" fmla="*/ 3962658 w 6603185"/>
              <a:gd name="connsiteY47" fmla="*/ 682699 h 2511499"/>
              <a:gd name="connsiteX48" fmla="*/ 3990090 w 6603185"/>
              <a:gd name="connsiteY48" fmla="*/ 508963 h 2511499"/>
              <a:gd name="connsiteX49" fmla="*/ 3916938 w 6603185"/>
              <a:gd name="connsiteY49" fmla="*/ 417523 h 2511499"/>
              <a:gd name="connsiteX50" fmla="*/ 3779778 w 6603185"/>
              <a:gd name="connsiteY50" fmla="*/ 344371 h 2511499"/>
              <a:gd name="connsiteX51" fmla="*/ 3560322 w 6603185"/>
              <a:gd name="connsiteY51" fmla="*/ 234643 h 2511499"/>
              <a:gd name="connsiteX52" fmla="*/ 3441450 w 6603185"/>
              <a:gd name="connsiteY52" fmla="*/ 24331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1987554 w 6603185"/>
              <a:gd name="connsiteY26" fmla="*/ 1514803 h 2511499"/>
              <a:gd name="connsiteX27" fmla="*/ 2069850 w 6603185"/>
              <a:gd name="connsiteY27" fmla="*/ 1597099 h 2511499"/>
              <a:gd name="connsiteX28" fmla="*/ 2097282 w 6603185"/>
              <a:gd name="connsiteY28" fmla="*/ 1606243 h 2511499"/>
              <a:gd name="connsiteX29" fmla="*/ 2633730 w 6603185"/>
              <a:gd name="connsiteY29" fmla="*/ 1664155 h 2511499"/>
              <a:gd name="connsiteX30" fmla="*/ 2993394 w 6603185"/>
              <a:gd name="connsiteY30" fmla="*/ 1877515 h 2511499"/>
              <a:gd name="connsiteX31" fmla="*/ 3359154 w 6603185"/>
              <a:gd name="connsiteY31" fmla="*/ 2136595 h 2511499"/>
              <a:gd name="connsiteX32" fmla="*/ 3816354 w 6603185"/>
              <a:gd name="connsiteY32" fmla="*/ 2420059 h 2511499"/>
              <a:gd name="connsiteX33" fmla="*/ 3944370 w 6603185"/>
              <a:gd name="connsiteY33" fmla="*/ 2484067 h 2511499"/>
              <a:gd name="connsiteX34" fmla="*/ 4520442 w 6603185"/>
              <a:gd name="connsiteY34" fmla="*/ 2511499 h 2511499"/>
              <a:gd name="connsiteX35" fmla="*/ 6093210 w 6603185"/>
              <a:gd name="connsiteY35" fmla="*/ 2493211 h 2511499"/>
              <a:gd name="connsiteX36" fmla="*/ 6239514 w 6603185"/>
              <a:gd name="connsiteY36" fmla="*/ 2474923 h 2511499"/>
              <a:gd name="connsiteX37" fmla="*/ 6577842 w 6603185"/>
              <a:gd name="connsiteY37" fmla="*/ 2036011 h 2511499"/>
              <a:gd name="connsiteX38" fmla="*/ 6568698 w 6603185"/>
              <a:gd name="connsiteY38" fmla="*/ 1706827 h 2511499"/>
              <a:gd name="connsiteX39" fmla="*/ 6440682 w 6603185"/>
              <a:gd name="connsiteY39" fmla="*/ 1569667 h 2511499"/>
              <a:gd name="connsiteX40" fmla="*/ 6385818 w 6603185"/>
              <a:gd name="connsiteY40" fmla="*/ 1523947 h 2511499"/>
              <a:gd name="connsiteX41" fmla="*/ 5937762 w 6603185"/>
              <a:gd name="connsiteY41" fmla="*/ 1432507 h 2511499"/>
              <a:gd name="connsiteX42" fmla="*/ 5672586 w 6603185"/>
              <a:gd name="connsiteY42" fmla="*/ 1487371 h 2511499"/>
              <a:gd name="connsiteX43" fmla="*/ 5233674 w 6603185"/>
              <a:gd name="connsiteY43" fmla="*/ 1395931 h 2511499"/>
              <a:gd name="connsiteX44" fmla="*/ 4596642 w 6603185"/>
              <a:gd name="connsiteY44" fmla="*/ 1103323 h 2511499"/>
              <a:gd name="connsiteX45" fmla="*/ 4002282 w 6603185"/>
              <a:gd name="connsiteY45" fmla="*/ 1002739 h 2511499"/>
              <a:gd name="connsiteX46" fmla="*/ 3962658 w 6603185"/>
              <a:gd name="connsiteY46" fmla="*/ 682699 h 2511499"/>
              <a:gd name="connsiteX47" fmla="*/ 3990090 w 6603185"/>
              <a:gd name="connsiteY47" fmla="*/ 508963 h 2511499"/>
              <a:gd name="connsiteX48" fmla="*/ 3916938 w 6603185"/>
              <a:gd name="connsiteY48" fmla="*/ 417523 h 2511499"/>
              <a:gd name="connsiteX49" fmla="*/ 3779778 w 6603185"/>
              <a:gd name="connsiteY49" fmla="*/ 344371 h 2511499"/>
              <a:gd name="connsiteX50" fmla="*/ 3560322 w 6603185"/>
              <a:gd name="connsiteY50" fmla="*/ 234643 h 2511499"/>
              <a:gd name="connsiteX51" fmla="*/ 3441450 w 6603185"/>
              <a:gd name="connsiteY51" fmla="*/ 24331 h 2511499"/>
              <a:gd name="connsiteX0" fmla="*/ 3441450 w 6603185"/>
              <a:gd name="connsiteY0" fmla="*/ 24331 h 2511499"/>
              <a:gd name="connsiteX1" fmla="*/ 2901954 w 6603185"/>
              <a:gd name="connsiteY1" fmla="*/ 106627 h 2511499"/>
              <a:gd name="connsiteX2" fmla="*/ 2755650 w 6603185"/>
              <a:gd name="connsiteY2" fmla="*/ 97483 h 2511499"/>
              <a:gd name="connsiteX3" fmla="*/ 2216154 w 6603185"/>
              <a:gd name="connsiteY3" fmla="*/ 79195 h 2511499"/>
              <a:gd name="connsiteX4" fmla="*/ 1923546 w 6603185"/>
              <a:gd name="connsiteY4" fmla="*/ 124915 h 2511499"/>
              <a:gd name="connsiteX5" fmla="*/ 1548642 w 6603185"/>
              <a:gd name="connsiteY5" fmla="*/ 188923 h 2511499"/>
              <a:gd name="connsiteX6" fmla="*/ 1365762 w 6603185"/>
              <a:gd name="connsiteY6" fmla="*/ 207211 h 2511499"/>
              <a:gd name="connsiteX7" fmla="*/ 1182882 w 6603185"/>
              <a:gd name="connsiteY7" fmla="*/ 307795 h 2511499"/>
              <a:gd name="connsiteX8" fmla="*/ 844554 w 6603185"/>
              <a:gd name="connsiteY8" fmla="*/ 426667 h 2511499"/>
              <a:gd name="connsiteX9" fmla="*/ 734826 w 6603185"/>
              <a:gd name="connsiteY9" fmla="*/ 444955 h 2511499"/>
              <a:gd name="connsiteX10" fmla="*/ 113034 w 6603185"/>
              <a:gd name="connsiteY10" fmla="*/ 499819 h 2511499"/>
              <a:gd name="connsiteX11" fmla="*/ 3306 w 6603185"/>
              <a:gd name="connsiteY11" fmla="*/ 563827 h 2511499"/>
              <a:gd name="connsiteX12" fmla="*/ 39882 w 6603185"/>
              <a:gd name="connsiteY12" fmla="*/ 582115 h 2511499"/>
              <a:gd name="connsiteX13" fmla="*/ 131322 w 6603185"/>
              <a:gd name="connsiteY13" fmla="*/ 700987 h 2511499"/>
              <a:gd name="connsiteX14" fmla="*/ 167898 w 6603185"/>
              <a:gd name="connsiteY14" fmla="*/ 719275 h 2511499"/>
              <a:gd name="connsiteX15" fmla="*/ 97794 w 6603185"/>
              <a:gd name="connsiteY15" fmla="*/ 856435 h 2511499"/>
              <a:gd name="connsiteX16" fmla="*/ 244098 w 6603185"/>
              <a:gd name="connsiteY16" fmla="*/ 1261819 h 2511499"/>
              <a:gd name="connsiteX17" fmla="*/ 597666 w 6603185"/>
              <a:gd name="connsiteY17" fmla="*/ 1679395 h 2511499"/>
              <a:gd name="connsiteX18" fmla="*/ 734826 w 6603185"/>
              <a:gd name="connsiteY18" fmla="*/ 1469083 h 2511499"/>
              <a:gd name="connsiteX19" fmla="*/ 964760 w 6603185"/>
              <a:gd name="connsiteY19" fmla="*/ 1545474 h 2511499"/>
              <a:gd name="connsiteX20" fmla="*/ 950472 w 6603185"/>
              <a:gd name="connsiteY20" fmla="*/ 1664536 h 2511499"/>
              <a:gd name="connsiteX21" fmla="*/ 1161546 w 6603185"/>
              <a:gd name="connsiteY21" fmla="*/ 1880563 h 2511499"/>
              <a:gd name="connsiteX22" fmla="*/ 1557786 w 6603185"/>
              <a:gd name="connsiteY22" fmla="*/ 1761691 h 2511499"/>
              <a:gd name="connsiteX23" fmla="*/ 1576074 w 6603185"/>
              <a:gd name="connsiteY23" fmla="*/ 1651963 h 2511499"/>
              <a:gd name="connsiteX24" fmla="*/ 1667514 w 6603185"/>
              <a:gd name="connsiteY24" fmla="*/ 1563571 h 2511499"/>
              <a:gd name="connsiteX25" fmla="*/ 1859538 w 6603185"/>
              <a:gd name="connsiteY25" fmla="*/ 1606243 h 2511499"/>
              <a:gd name="connsiteX26" fmla="*/ 2069850 w 6603185"/>
              <a:gd name="connsiteY26" fmla="*/ 1597099 h 2511499"/>
              <a:gd name="connsiteX27" fmla="*/ 2097282 w 6603185"/>
              <a:gd name="connsiteY27" fmla="*/ 1606243 h 2511499"/>
              <a:gd name="connsiteX28" fmla="*/ 2633730 w 6603185"/>
              <a:gd name="connsiteY28" fmla="*/ 1664155 h 2511499"/>
              <a:gd name="connsiteX29" fmla="*/ 2993394 w 6603185"/>
              <a:gd name="connsiteY29" fmla="*/ 1877515 h 2511499"/>
              <a:gd name="connsiteX30" fmla="*/ 3359154 w 6603185"/>
              <a:gd name="connsiteY30" fmla="*/ 2136595 h 2511499"/>
              <a:gd name="connsiteX31" fmla="*/ 3816354 w 6603185"/>
              <a:gd name="connsiteY31" fmla="*/ 2420059 h 2511499"/>
              <a:gd name="connsiteX32" fmla="*/ 3944370 w 6603185"/>
              <a:gd name="connsiteY32" fmla="*/ 2484067 h 2511499"/>
              <a:gd name="connsiteX33" fmla="*/ 4520442 w 6603185"/>
              <a:gd name="connsiteY33" fmla="*/ 2511499 h 2511499"/>
              <a:gd name="connsiteX34" fmla="*/ 6093210 w 6603185"/>
              <a:gd name="connsiteY34" fmla="*/ 2493211 h 2511499"/>
              <a:gd name="connsiteX35" fmla="*/ 6239514 w 6603185"/>
              <a:gd name="connsiteY35" fmla="*/ 2474923 h 2511499"/>
              <a:gd name="connsiteX36" fmla="*/ 6577842 w 6603185"/>
              <a:gd name="connsiteY36" fmla="*/ 2036011 h 2511499"/>
              <a:gd name="connsiteX37" fmla="*/ 6568698 w 6603185"/>
              <a:gd name="connsiteY37" fmla="*/ 1706827 h 2511499"/>
              <a:gd name="connsiteX38" fmla="*/ 6440682 w 6603185"/>
              <a:gd name="connsiteY38" fmla="*/ 1569667 h 2511499"/>
              <a:gd name="connsiteX39" fmla="*/ 6385818 w 6603185"/>
              <a:gd name="connsiteY39" fmla="*/ 1523947 h 2511499"/>
              <a:gd name="connsiteX40" fmla="*/ 5937762 w 6603185"/>
              <a:gd name="connsiteY40" fmla="*/ 1432507 h 2511499"/>
              <a:gd name="connsiteX41" fmla="*/ 5672586 w 6603185"/>
              <a:gd name="connsiteY41" fmla="*/ 1487371 h 2511499"/>
              <a:gd name="connsiteX42" fmla="*/ 5233674 w 6603185"/>
              <a:gd name="connsiteY42" fmla="*/ 1395931 h 2511499"/>
              <a:gd name="connsiteX43" fmla="*/ 4596642 w 6603185"/>
              <a:gd name="connsiteY43" fmla="*/ 1103323 h 2511499"/>
              <a:gd name="connsiteX44" fmla="*/ 4002282 w 6603185"/>
              <a:gd name="connsiteY44" fmla="*/ 1002739 h 2511499"/>
              <a:gd name="connsiteX45" fmla="*/ 3962658 w 6603185"/>
              <a:gd name="connsiteY45" fmla="*/ 682699 h 2511499"/>
              <a:gd name="connsiteX46" fmla="*/ 3990090 w 6603185"/>
              <a:gd name="connsiteY46" fmla="*/ 508963 h 2511499"/>
              <a:gd name="connsiteX47" fmla="*/ 3916938 w 6603185"/>
              <a:gd name="connsiteY47" fmla="*/ 417523 h 2511499"/>
              <a:gd name="connsiteX48" fmla="*/ 3779778 w 6603185"/>
              <a:gd name="connsiteY48" fmla="*/ 344371 h 2511499"/>
              <a:gd name="connsiteX49" fmla="*/ 3560322 w 6603185"/>
              <a:gd name="connsiteY49" fmla="*/ 234643 h 2511499"/>
              <a:gd name="connsiteX50" fmla="*/ 3441450 w 6603185"/>
              <a:gd name="connsiteY50"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34112 w 6605975"/>
              <a:gd name="connsiteY12" fmla="*/ 700987 h 2511499"/>
              <a:gd name="connsiteX13" fmla="*/ 170688 w 6605975"/>
              <a:gd name="connsiteY13" fmla="*/ 719275 h 2511499"/>
              <a:gd name="connsiteX14" fmla="*/ 100584 w 6605975"/>
              <a:gd name="connsiteY14" fmla="*/ 856435 h 2511499"/>
              <a:gd name="connsiteX15" fmla="*/ 246888 w 6605975"/>
              <a:gd name="connsiteY15" fmla="*/ 1261819 h 2511499"/>
              <a:gd name="connsiteX16" fmla="*/ 600456 w 6605975"/>
              <a:gd name="connsiteY16" fmla="*/ 1679395 h 2511499"/>
              <a:gd name="connsiteX17" fmla="*/ 737616 w 6605975"/>
              <a:gd name="connsiteY17" fmla="*/ 1469083 h 2511499"/>
              <a:gd name="connsiteX18" fmla="*/ 967550 w 6605975"/>
              <a:gd name="connsiteY18" fmla="*/ 1545474 h 2511499"/>
              <a:gd name="connsiteX19" fmla="*/ 953262 w 6605975"/>
              <a:gd name="connsiteY19" fmla="*/ 1664536 h 2511499"/>
              <a:gd name="connsiteX20" fmla="*/ 1164336 w 6605975"/>
              <a:gd name="connsiteY20" fmla="*/ 1880563 h 2511499"/>
              <a:gd name="connsiteX21" fmla="*/ 1560576 w 6605975"/>
              <a:gd name="connsiteY21" fmla="*/ 1761691 h 2511499"/>
              <a:gd name="connsiteX22" fmla="*/ 1578864 w 6605975"/>
              <a:gd name="connsiteY22" fmla="*/ 1651963 h 2511499"/>
              <a:gd name="connsiteX23" fmla="*/ 1670304 w 6605975"/>
              <a:gd name="connsiteY23" fmla="*/ 1563571 h 2511499"/>
              <a:gd name="connsiteX24" fmla="*/ 1862328 w 6605975"/>
              <a:gd name="connsiteY24" fmla="*/ 1606243 h 2511499"/>
              <a:gd name="connsiteX25" fmla="*/ 2072640 w 6605975"/>
              <a:gd name="connsiteY25" fmla="*/ 1597099 h 2511499"/>
              <a:gd name="connsiteX26" fmla="*/ 2100072 w 6605975"/>
              <a:gd name="connsiteY26" fmla="*/ 1606243 h 2511499"/>
              <a:gd name="connsiteX27" fmla="*/ 2636520 w 6605975"/>
              <a:gd name="connsiteY27" fmla="*/ 1664155 h 2511499"/>
              <a:gd name="connsiteX28" fmla="*/ 2996184 w 6605975"/>
              <a:gd name="connsiteY28" fmla="*/ 1877515 h 2511499"/>
              <a:gd name="connsiteX29" fmla="*/ 3361944 w 6605975"/>
              <a:gd name="connsiteY29" fmla="*/ 2136595 h 2511499"/>
              <a:gd name="connsiteX30" fmla="*/ 3819144 w 6605975"/>
              <a:gd name="connsiteY30" fmla="*/ 2420059 h 2511499"/>
              <a:gd name="connsiteX31" fmla="*/ 3947160 w 6605975"/>
              <a:gd name="connsiteY31" fmla="*/ 2484067 h 2511499"/>
              <a:gd name="connsiteX32" fmla="*/ 4523232 w 6605975"/>
              <a:gd name="connsiteY32" fmla="*/ 2511499 h 2511499"/>
              <a:gd name="connsiteX33" fmla="*/ 6096000 w 6605975"/>
              <a:gd name="connsiteY33" fmla="*/ 2493211 h 2511499"/>
              <a:gd name="connsiteX34" fmla="*/ 6242304 w 6605975"/>
              <a:gd name="connsiteY34" fmla="*/ 2474923 h 2511499"/>
              <a:gd name="connsiteX35" fmla="*/ 6580632 w 6605975"/>
              <a:gd name="connsiteY35" fmla="*/ 2036011 h 2511499"/>
              <a:gd name="connsiteX36" fmla="*/ 6571488 w 6605975"/>
              <a:gd name="connsiteY36" fmla="*/ 1706827 h 2511499"/>
              <a:gd name="connsiteX37" fmla="*/ 6443472 w 6605975"/>
              <a:gd name="connsiteY37" fmla="*/ 1569667 h 2511499"/>
              <a:gd name="connsiteX38" fmla="*/ 6388608 w 6605975"/>
              <a:gd name="connsiteY38" fmla="*/ 1523947 h 2511499"/>
              <a:gd name="connsiteX39" fmla="*/ 5940552 w 6605975"/>
              <a:gd name="connsiteY39" fmla="*/ 1432507 h 2511499"/>
              <a:gd name="connsiteX40" fmla="*/ 5675376 w 6605975"/>
              <a:gd name="connsiteY40" fmla="*/ 1487371 h 2511499"/>
              <a:gd name="connsiteX41" fmla="*/ 5236464 w 6605975"/>
              <a:gd name="connsiteY41" fmla="*/ 1395931 h 2511499"/>
              <a:gd name="connsiteX42" fmla="*/ 4599432 w 6605975"/>
              <a:gd name="connsiteY42" fmla="*/ 1103323 h 2511499"/>
              <a:gd name="connsiteX43" fmla="*/ 4005072 w 6605975"/>
              <a:gd name="connsiteY43" fmla="*/ 1002739 h 2511499"/>
              <a:gd name="connsiteX44" fmla="*/ 3965448 w 6605975"/>
              <a:gd name="connsiteY44" fmla="*/ 682699 h 2511499"/>
              <a:gd name="connsiteX45" fmla="*/ 3992880 w 6605975"/>
              <a:gd name="connsiteY45" fmla="*/ 508963 h 2511499"/>
              <a:gd name="connsiteX46" fmla="*/ 3919728 w 6605975"/>
              <a:gd name="connsiteY46" fmla="*/ 417523 h 2511499"/>
              <a:gd name="connsiteX47" fmla="*/ 3782568 w 6605975"/>
              <a:gd name="connsiteY47" fmla="*/ 344371 h 2511499"/>
              <a:gd name="connsiteX48" fmla="*/ 3563112 w 6605975"/>
              <a:gd name="connsiteY48" fmla="*/ 234643 h 2511499"/>
              <a:gd name="connsiteX49" fmla="*/ 3444240 w 6605975"/>
              <a:gd name="connsiteY49"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34112 w 6605975"/>
              <a:gd name="connsiteY12" fmla="*/ 700987 h 2511499"/>
              <a:gd name="connsiteX13" fmla="*/ 100584 w 6605975"/>
              <a:gd name="connsiteY13" fmla="*/ 856435 h 2511499"/>
              <a:gd name="connsiteX14" fmla="*/ 246888 w 6605975"/>
              <a:gd name="connsiteY14" fmla="*/ 1261819 h 2511499"/>
              <a:gd name="connsiteX15" fmla="*/ 600456 w 6605975"/>
              <a:gd name="connsiteY15" fmla="*/ 1679395 h 2511499"/>
              <a:gd name="connsiteX16" fmla="*/ 737616 w 6605975"/>
              <a:gd name="connsiteY16" fmla="*/ 1469083 h 2511499"/>
              <a:gd name="connsiteX17" fmla="*/ 967550 w 6605975"/>
              <a:gd name="connsiteY17" fmla="*/ 1545474 h 2511499"/>
              <a:gd name="connsiteX18" fmla="*/ 953262 w 6605975"/>
              <a:gd name="connsiteY18" fmla="*/ 1664536 h 2511499"/>
              <a:gd name="connsiteX19" fmla="*/ 1164336 w 6605975"/>
              <a:gd name="connsiteY19" fmla="*/ 1880563 h 2511499"/>
              <a:gd name="connsiteX20" fmla="*/ 1560576 w 6605975"/>
              <a:gd name="connsiteY20" fmla="*/ 1761691 h 2511499"/>
              <a:gd name="connsiteX21" fmla="*/ 1578864 w 6605975"/>
              <a:gd name="connsiteY21" fmla="*/ 1651963 h 2511499"/>
              <a:gd name="connsiteX22" fmla="*/ 1670304 w 6605975"/>
              <a:gd name="connsiteY22" fmla="*/ 1563571 h 2511499"/>
              <a:gd name="connsiteX23" fmla="*/ 1862328 w 6605975"/>
              <a:gd name="connsiteY23" fmla="*/ 1606243 h 2511499"/>
              <a:gd name="connsiteX24" fmla="*/ 2072640 w 6605975"/>
              <a:gd name="connsiteY24" fmla="*/ 1597099 h 2511499"/>
              <a:gd name="connsiteX25" fmla="*/ 2100072 w 6605975"/>
              <a:gd name="connsiteY25" fmla="*/ 1606243 h 2511499"/>
              <a:gd name="connsiteX26" fmla="*/ 2636520 w 6605975"/>
              <a:gd name="connsiteY26" fmla="*/ 1664155 h 2511499"/>
              <a:gd name="connsiteX27" fmla="*/ 2996184 w 6605975"/>
              <a:gd name="connsiteY27" fmla="*/ 1877515 h 2511499"/>
              <a:gd name="connsiteX28" fmla="*/ 3361944 w 6605975"/>
              <a:gd name="connsiteY28" fmla="*/ 2136595 h 2511499"/>
              <a:gd name="connsiteX29" fmla="*/ 3819144 w 6605975"/>
              <a:gd name="connsiteY29" fmla="*/ 2420059 h 2511499"/>
              <a:gd name="connsiteX30" fmla="*/ 3947160 w 6605975"/>
              <a:gd name="connsiteY30" fmla="*/ 2484067 h 2511499"/>
              <a:gd name="connsiteX31" fmla="*/ 4523232 w 6605975"/>
              <a:gd name="connsiteY31" fmla="*/ 2511499 h 2511499"/>
              <a:gd name="connsiteX32" fmla="*/ 6096000 w 6605975"/>
              <a:gd name="connsiteY32" fmla="*/ 2493211 h 2511499"/>
              <a:gd name="connsiteX33" fmla="*/ 6242304 w 6605975"/>
              <a:gd name="connsiteY33" fmla="*/ 2474923 h 2511499"/>
              <a:gd name="connsiteX34" fmla="*/ 6580632 w 6605975"/>
              <a:gd name="connsiteY34" fmla="*/ 2036011 h 2511499"/>
              <a:gd name="connsiteX35" fmla="*/ 6571488 w 6605975"/>
              <a:gd name="connsiteY35" fmla="*/ 1706827 h 2511499"/>
              <a:gd name="connsiteX36" fmla="*/ 6443472 w 6605975"/>
              <a:gd name="connsiteY36" fmla="*/ 1569667 h 2511499"/>
              <a:gd name="connsiteX37" fmla="*/ 6388608 w 6605975"/>
              <a:gd name="connsiteY37" fmla="*/ 1523947 h 2511499"/>
              <a:gd name="connsiteX38" fmla="*/ 5940552 w 6605975"/>
              <a:gd name="connsiteY38" fmla="*/ 1432507 h 2511499"/>
              <a:gd name="connsiteX39" fmla="*/ 5675376 w 6605975"/>
              <a:gd name="connsiteY39" fmla="*/ 1487371 h 2511499"/>
              <a:gd name="connsiteX40" fmla="*/ 5236464 w 6605975"/>
              <a:gd name="connsiteY40" fmla="*/ 1395931 h 2511499"/>
              <a:gd name="connsiteX41" fmla="*/ 4599432 w 6605975"/>
              <a:gd name="connsiteY41" fmla="*/ 1103323 h 2511499"/>
              <a:gd name="connsiteX42" fmla="*/ 4005072 w 6605975"/>
              <a:gd name="connsiteY42" fmla="*/ 1002739 h 2511499"/>
              <a:gd name="connsiteX43" fmla="*/ 3965448 w 6605975"/>
              <a:gd name="connsiteY43" fmla="*/ 682699 h 2511499"/>
              <a:gd name="connsiteX44" fmla="*/ 3992880 w 6605975"/>
              <a:gd name="connsiteY44" fmla="*/ 508963 h 2511499"/>
              <a:gd name="connsiteX45" fmla="*/ 3919728 w 6605975"/>
              <a:gd name="connsiteY45" fmla="*/ 417523 h 2511499"/>
              <a:gd name="connsiteX46" fmla="*/ 3782568 w 6605975"/>
              <a:gd name="connsiteY46" fmla="*/ 344371 h 2511499"/>
              <a:gd name="connsiteX47" fmla="*/ 3563112 w 6605975"/>
              <a:gd name="connsiteY47" fmla="*/ 234643 h 2511499"/>
              <a:gd name="connsiteX48" fmla="*/ 3444240 w 6605975"/>
              <a:gd name="connsiteY48" fmla="*/ 24331 h 2511499"/>
              <a:gd name="connsiteX0" fmla="*/ 3444240 w 6605975"/>
              <a:gd name="connsiteY0" fmla="*/ 24331 h 2511499"/>
              <a:gd name="connsiteX1" fmla="*/ 2904744 w 6605975"/>
              <a:gd name="connsiteY1" fmla="*/ 106627 h 2511499"/>
              <a:gd name="connsiteX2" fmla="*/ 2758440 w 6605975"/>
              <a:gd name="connsiteY2" fmla="*/ 97483 h 2511499"/>
              <a:gd name="connsiteX3" fmla="*/ 2218944 w 6605975"/>
              <a:gd name="connsiteY3" fmla="*/ 79195 h 2511499"/>
              <a:gd name="connsiteX4" fmla="*/ 1926336 w 6605975"/>
              <a:gd name="connsiteY4" fmla="*/ 124915 h 2511499"/>
              <a:gd name="connsiteX5" fmla="*/ 1551432 w 6605975"/>
              <a:gd name="connsiteY5" fmla="*/ 188923 h 2511499"/>
              <a:gd name="connsiteX6" fmla="*/ 1368552 w 6605975"/>
              <a:gd name="connsiteY6" fmla="*/ 207211 h 2511499"/>
              <a:gd name="connsiteX7" fmla="*/ 1185672 w 6605975"/>
              <a:gd name="connsiteY7" fmla="*/ 307795 h 2511499"/>
              <a:gd name="connsiteX8" fmla="*/ 847344 w 6605975"/>
              <a:gd name="connsiteY8" fmla="*/ 426667 h 2511499"/>
              <a:gd name="connsiteX9" fmla="*/ 737616 w 6605975"/>
              <a:gd name="connsiteY9" fmla="*/ 444955 h 2511499"/>
              <a:gd name="connsiteX10" fmla="*/ 115824 w 6605975"/>
              <a:gd name="connsiteY10" fmla="*/ 499819 h 2511499"/>
              <a:gd name="connsiteX11" fmla="*/ 42672 w 6605975"/>
              <a:gd name="connsiteY11" fmla="*/ 582115 h 2511499"/>
              <a:gd name="connsiteX12" fmla="*/ 100584 w 6605975"/>
              <a:gd name="connsiteY12" fmla="*/ 856435 h 2511499"/>
              <a:gd name="connsiteX13" fmla="*/ 246888 w 6605975"/>
              <a:gd name="connsiteY13" fmla="*/ 1261819 h 2511499"/>
              <a:gd name="connsiteX14" fmla="*/ 600456 w 6605975"/>
              <a:gd name="connsiteY14" fmla="*/ 1679395 h 2511499"/>
              <a:gd name="connsiteX15" fmla="*/ 737616 w 6605975"/>
              <a:gd name="connsiteY15" fmla="*/ 1469083 h 2511499"/>
              <a:gd name="connsiteX16" fmla="*/ 967550 w 6605975"/>
              <a:gd name="connsiteY16" fmla="*/ 1545474 h 2511499"/>
              <a:gd name="connsiteX17" fmla="*/ 953262 w 6605975"/>
              <a:gd name="connsiteY17" fmla="*/ 1664536 h 2511499"/>
              <a:gd name="connsiteX18" fmla="*/ 1164336 w 6605975"/>
              <a:gd name="connsiteY18" fmla="*/ 1880563 h 2511499"/>
              <a:gd name="connsiteX19" fmla="*/ 1560576 w 6605975"/>
              <a:gd name="connsiteY19" fmla="*/ 1761691 h 2511499"/>
              <a:gd name="connsiteX20" fmla="*/ 1578864 w 6605975"/>
              <a:gd name="connsiteY20" fmla="*/ 1651963 h 2511499"/>
              <a:gd name="connsiteX21" fmla="*/ 1670304 w 6605975"/>
              <a:gd name="connsiteY21" fmla="*/ 1563571 h 2511499"/>
              <a:gd name="connsiteX22" fmla="*/ 1862328 w 6605975"/>
              <a:gd name="connsiteY22" fmla="*/ 1606243 h 2511499"/>
              <a:gd name="connsiteX23" fmla="*/ 2072640 w 6605975"/>
              <a:gd name="connsiteY23" fmla="*/ 1597099 h 2511499"/>
              <a:gd name="connsiteX24" fmla="*/ 2100072 w 6605975"/>
              <a:gd name="connsiteY24" fmla="*/ 1606243 h 2511499"/>
              <a:gd name="connsiteX25" fmla="*/ 2636520 w 6605975"/>
              <a:gd name="connsiteY25" fmla="*/ 1664155 h 2511499"/>
              <a:gd name="connsiteX26" fmla="*/ 2996184 w 6605975"/>
              <a:gd name="connsiteY26" fmla="*/ 1877515 h 2511499"/>
              <a:gd name="connsiteX27" fmla="*/ 3361944 w 6605975"/>
              <a:gd name="connsiteY27" fmla="*/ 2136595 h 2511499"/>
              <a:gd name="connsiteX28" fmla="*/ 3819144 w 6605975"/>
              <a:gd name="connsiteY28" fmla="*/ 2420059 h 2511499"/>
              <a:gd name="connsiteX29" fmla="*/ 3947160 w 6605975"/>
              <a:gd name="connsiteY29" fmla="*/ 2484067 h 2511499"/>
              <a:gd name="connsiteX30" fmla="*/ 4523232 w 6605975"/>
              <a:gd name="connsiteY30" fmla="*/ 2511499 h 2511499"/>
              <a:gd name="connsiteX31" fmla="*/ 6096000 w 6605975"/>
              <a:gd name="connsiteY31" fmla="*/ 2493211 h 2511499"/>
              <a:gd name="connsiteX32" fmla="*/ 6242304 w 6605975"/>
              <a:gd name="connsiteY32" fmla="*/ 2474923 h 2511499"/>
              <a:gd name="connsiteX33" fmla="*/ 6580632 w 6605975"/>
              <a:gd name="connsiteY33" fmla="*/ 2036011 h 2511499"/>
              <a:gd name="connsiteX34" fmla="*/ 6571488 w 6605975"/>
              <a:gd name="connsiteY34" fmla="*/ 1706827 h 2511499"/>
              <a:gd name="connsiteX35" fmla="*/ 6443472 w 6605975"/>
              <a:gd name="connsiteY35" fmla="*/ 1569667 h 2511499"/>
              <a:gd name="connsiteX36" fmla="*/ 6388608 w 6605975"/>
              <a:gd name="connsiteY36" fmla="*/ 1523947 h 2511499"/>
              <a:gd name="connsiteX37" fmla="*/ 5940552 w 6605975"/>
              <a:gd name="connsiteY37" fmla="*/ 1432507 h 2511499"/>
              <a:gd name="connsiteX38" fmla="*/ 5675376 w 6605975"/>
              <a:gd name="connsiteY38" fmla="*/ 1487371 h 2511499"/>
              <a:gd name="connsiteX39" fmla="*/ 5236464 w 6605975"/>
              <a:gd name="connsiteY39" fmla="*/ 1395931 h 2511499"/>
              <a:gd name="connsiteX40" fmla="*/ 4599432 w 6605975"/>
              <a:gd name="connsiteY40" fmla="*/ 1103323 h 2511499"/>
              <a:gd name="connsiteX41" fmla="*/ 4005072 w 6605975"/>
              <a:gd name="connsiteY41" fmla="*/ 1002739 h 2511499"/>
              <a:gd name="connsiteX42" fmla="*/ 3965448 w 6605975"/>
              <a:gd name="connsiteY42" fmla="*/ 682699 h 2511499"/>
              <a:gd name="connsiteX43" fmla="*/ 3992880 w 6605975"/>
              <a:gd name="connsiteY43" fmla="*/ 508963 h 2511499"/>
              <a:gd name="connsiteX44" fmla="*/ 3919728 w 6605975"/>
              <a:gd name="connsiteY44" fmla="*/ 417523 h 2511499"/>
              <a:gd name="connsiteX45" fmla="*/ 3782568 w 6605975"/>
              <a:gd name="connsiteY45" fmla="*/ 344371 h 2511499"/>
              <a:gd name="connsiteX46" fmla="*/ 3563112 w 6605975"/>
              <a:gd name="connsiteY46" fmla="*/ 234643 h 2511499"/>
              <a:gd name="connsiteX47" fmla="*/ 3444240 w 6605975"/>
              <a:gd name="connsiteY47" fmla="*/ 24331 h 2511499"/>
              <a:gd name="connsiteX0" fmla="*/ 3633216 w 6794951"/>
              <a:gd name="connsiteY0" fmla="*/ 24331 h 2511499"/>
              <a:gd name="connsiteX1" fmla="*/ 3093720 w 6794951"/>
              <a:gd name="connsiteY1" fmla="*/ 106627 h 2511499"/>
              <a:gd name="connsiteX2" fmla="*/ 2947416 w 6794951"/>
              <a:gd name="connsiteY2" fmla="*/ 97483 h 2511499"/>
              <a:gd name="connsiteX3" fmla="*/ 2407920 w 6794951"/>
              <a:gd name="connsiteY3" fmla="*/ 79195 h 2511499"/>
              <a:gd name="connsiteX4" fmla="*/ 2115312 w 6794951"/>
              <a:gd name="connsiteY4" fmla="*/ 124915 h 2511499"/>
              <a:gd name="connsiteX5" fmla="*/ 1740408 w 6794951"/>
              <a:gd name="connsiteY5" fmla="*/ 188923 h 2511499"/>
              <a:gd name="connsiteX6" fmla="*/ 1557528 w 6794951"/>
              <a:gd name="connsiteY6" fmla="*/ 207211 h 2511499"/>
              <a:gd name="connsiteX7" fmla="*/ 1374648 w 6794951"/>
              <a:gd name="connsiteY7" fmla="*/ 307795 h 2511499"/>
              <a:gd name="connsiteX8" fmla="*/ 1036320 w 6794951"/>
              <a:gd name="connsiteY8" fmla="*/ 426667 h 2511499"/>
              <a:gd name="connsiteX9" fmla="*/ 926592 w 6794951"/>
              <a:gd name="connsiteY9" fmla="*/ 444955 h 2511499"/>
              <a:gd name="connsiteX10" fmla="*/ 304800 w 6794951"/>
              <a:gd name="connsiteY10" fmla="*/ 499819 h 2511499"/>
              <a:gd name="connsiteX11" fmla="*/ 3048 w 6794951"/>
              <a:gd name="connsiteY11" fmla="*/ 582115 h 2511499"/>
              <a:gd name="connsiteX12" fmla="*/ 289560 w 6794951"/>
              <a:gd name="connsiteY12" fmla="*/ 856435 h 2511499"/>
              <a:gd name="connsiteX13" fmla="*/ 435864 w 6794951"/>
              <a:gd name="connsiteY13" fmla="*/ 1261819 h 2511499"/>
              <a:gd name="connsiteX14" fmla="*/ 789432 w 6794951"/>
              <a:gd name="connsiteY14" fmla="*/ 1679395 h 2511499"/>
              <a:gd name="connsiteX15" fmla="*/ 926592 w 6794951"/>
              <a:gd name="connsiteY15" fmla="*/ 1469083 h 2511499"/>
              <a:gd name="connsiteX16" fmla="*/ 1156526 w 6794951"/>
              <a:gd name="connsiteY16" fmla="*/ 1545474 h 2511499"/>
              <a:gd name="connsiteX17" fmla="*/ 1142238 w 6794951"/>
              <a:gd name="connsiteY17" fmla="*/ 1664536 h 2511499"/>
              <a:gd name="connsiteX18" fmla="*/ 1353312 w 6794951"/>
              <a:gd name="connsiteY18" fmla="*/ 1880563 h 2511499"/>
              <a:gd name="connsiteX19" fmla="*/ 1749552 w 6794951"/>
              <a:gd name="connsiteY19" fmla="*/ 1761691 h 2511499"/>
              <a:gd name="connsiteX20" fmla="*/ 1767840 w 6794951"/>
              <a:gd name="connsiteY20" fmla="*/ 1651963 h 2511499"/>
              <a:gd name="connsiteX21" fmla="*/ 1859280 w 6794951"/>
              <a:gd name="connsiteY21" fmla="*/ 1563571 h 2511499"/>
              <a:gd name="connsiteX22" fmla="*/ 2051304 w 6794951"/>
              <a:gd name="connsiteY22" fmla="*/ 1606243 h 2511499"/>
              <a:gd name="connsiteX23" fmla="*/ 2261616 w 6794951"/>
              <a:gd name="connsiteY23" fmla="*/ 1597099 h 2511499"/>
              <a:gd name="connsiteX24" fmla="*/ 2289048 w 6794951"/>
              <a:gd name="connsiteY24" fmla="*/ 1606243 h 2511499"/>
              <a:gd name="connsiteX25" fmla="*/ 2825496 w 6794951"/>
              <a:gd name="connsiteY25" fmla="*/ 1664155 h 2511499"/>
              <a:gd name="connsiteX26" fmla="*/ 3185160 w 6794951"/>
              <a:gd name="connsiteY26" fmla="*/ 1877515 h 2511499"/>
              <a:gd name="connsiteX27" fmla="*/ 3550920 w 6794951"/>
              <a:gd name="connsiteY27" fmla="*/ 2136595 h 2511499"/>
              <a:gd name="connsiteX28" fmla="*/ 4008120 w 6794951"/>
              <a:gd name="connsiteY28" fmla="*/ 2420059 h 2511499"/>
              <a:gd name="connsiteX29" fmla="*/ 4136136 w 6794951"/>
              <a:gd name="connsiteY29" fmla="*/ 2484067 h 2511499"/>
              <a:gd name="connsiteX30" fmla="*/ 4712208 w 6794951"/>
              <a:gd name="connsiteY30" fmla="*/ 2511499 h 2511499"/>
              <a:gd name="connsiteX31" fmla="*/ 6284976 w 6794951"/>
              <a:gd name="connsiteY31" fmla="*/ 2493211 h 2511499"/>
              <a:gd name="connsiteX32" fmla="*/ 6431280 w 6794951"/>
              <a:gd name="connsiteY32" fmla="*/ 2474923 h 2511499"/>
              <a:gd name="connsiteX33" fmla="*/ 6769608 w 6794951"/>
              <a:gd name="connsiteY33" fmla="*/ 2036011 h 2511499"/>
              <a:gd name="connsiteX34" fmla="*/ 6760464 w 6794951"/>
              <a:gd name="connsiteY34" fmla="*/ 1706827 h 2511499"/>
              <a:gd name="connsiteX35" fmla="*/ 6632448 w 6794951"/>
              <a:gd name="connsiteY35" fmla="*/ 1569667 h 2511499"/>
              <a:gd name="connsiteX36" fmla="*/ 6577584 w 6794951"/>
              <a:gd name="connsiteY36" fmla="*/ 1523947 h 2511499"/>
              <a:gd name="connsiteX37" fmla="*/ 6129528 w 6794951"/>
              <a:gd name="connsiteY37" fmla="*/ 1432507 h 2511499"/>
              <a:gd name="connsiteX38" fmla="*/ 5864352 w 6794951"/>
              <a:gd name="connsiteY38" fmla="*/ 1487371 h 2511499"/>
              <a:gd name="connsiteX39" fmla="*/ 5425440 w 6794951"/>
              <a:gd name="connsiteY39" fmla="*/ 1395931 h 2511499"/>
              <a:gd name="connsiteX40" fmla="*/ 4788408 w 6794951"/>
              <a:gd name="connsiteY40" fmla="*/ 1103323 h 2511499"/>
              <a:gd name="connsiteX41" fmla="*/ 4194048 w 6794951"/>
              <a:gd name="connsiteY41" fmla="*/ 1002739 h 2511499"/>
              <a:gd name="connsiteX42" fmla="*/ 4154424 w 6794951"/>
              <a:gd name="connsiteY42" fmla="*/ 682699 h 2511499"/>
              <a:gd name="connsiteX43" fmla="*/ 4181856 w 6794951"/>
              <a:gd name="connsiteY43" fmla="*/ 508963 h 2511499"/>
              <a:gd name="connsiteX44" fmla="*/ 4108704 w 6794951"/>
              <a:gd name="connsiteY44" fmla="*/ 417523 h 2511499"/>
              <a:gd name="connsiteX45" fmla="*/ 3971544 w 6794951"/>
              <a:gd name="connsiteY45" fmla="*/ 344371 h 2511499"/>
              <a:gd name="connsiteX46" fmla="*/ 3752088 w 6794951"/>
              <a:gd name="connsiteY46" fmla="*/ 234643 h 2511499"/>
              <a:gd name="connsiteX47" fmla="*/ 3633216 w 6794951"/>
              <a:gd name="connsiteY47" fmla="*/ 24331 h 251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94951" h="2511499">
                <a:moveTo>
                  <a:pt x="3633216" y="24331"/>
                </a:moveTo>
                <a:cubicBezTo>
                  <a:pt x="3520821" y="41476"/>
                  <a:pt x="3208020" y="94435"/>
                  <a:pt x="3093720" y="106627"/>
                </a:cubicBezTo>
                <a:lnTo>
                  <a:pt x="2947416" y="97483"/>
                </a:lnTo>
                <a:cubicBezTo>
                  <a:pt x="2687460" y="0"/>
                  <a:pt x="2828718" y="28699"/>
                  <a:pt x="2407920" y="79195"/>
                </a:cubicBezTo>
                <a:cubicBezTo>
                  <a:pt x="2309904" y="90957"/>
                  <a:pt x="2212623" y="108301"/>
                  <a:pt x="2115312" y="124915"/>
                </a:cubicBezTo>
                <a:cubicBezTo>
                  <a:pt x="1990344" y="146251"/>
                  <a:pt x="1866555" y="176308"/>
                  <a:pt x="1740408" y="188923"/>
                </a:cubicBezTo>
                <a:lnTo>
                  <a:pt x="1557528" y="207211"/>
                </a:lnTo>
                <a:cubicBezTo>
                  <a:pt x="1501983" y="240538"/>
                  <a:pt x="1426594" y="286817"/>
                  <a:pt x="1374648" y="307795"/>
                </a:cubicBezTo>
                <a:cubicBezTo>
                  <a:pt x="1263811" y="352556"/>
                  <a:pt x="1150619" y="391678"/>
                  <a:pt x="1036320" y="426667"/>
                </a:cubicBezTo>
                <a:cubicBezTo>
                  <a:pt x="1000864" y="437521"/>
                  <a:pt x="963437" y="440784"/>
                  <a:pt x="926592" y="444955"/>
                </a:cubicBezTo>
                <a:cubicBezTo>
                  <a:pt x="652291" y="476008"/>
                  <a:pt x="556809" y="481152"/>
                  <a:pt x="304800" y="499819"/>
                </a:cubicBezTo>
                <a:cubicBezTo>
                  <a:pt x="188976" y="522679"/>
                  <a:pt x="0" y="548587"/>
                  <a:pt x="3048" y="582115"/>
                </a:cubicBezTo>
                <a:cubicBezTo>
                  <a:pt x="508" y="641551"/>
                  <a:pt x="255524" y="743151"/>
                  <a:pt x="289560" y="856435"/>
                </a:cubicBezTo>
                <a:cubicBezTo>
                  <a:pt x="302260" y="946859"/>
                  <a:pt x="352552" y="1124659"/>
                  <a:pt x="435864" y="1261819"/>
                </a:cubicBezTo>
                <a:cubicBezTo>
                  <a:pt x="487680" y="1373071"/>
                  <a:pt x="733044" y="1632151"/>
                  <a:pt x="789432" y="1679395"/>
                </a:cubicBezTo>
                <a:cubicBezTo>
                  <a:pt x="828984" y="1703126"/>
                  <a:pt x="880872" y="1462987"/>
                  <a:pt x="926592" y="1469083"/>
                </a:cubicBezTo>
                <a:cubicBezTo>
                  <a:pt x="949674" y="1434063"/>
                  <a:pt x="1085406" y="1476894"/>
                  <a:pt x="1156526" y="1545474"/>
                </a:cubicBezTo>
                <a:cubicBezTo>
                  <a:pt x="1205167" y="1578050"/>
                  <a:pt x="1109440" y="1608688"/>
                  <a:pt x="1142238" y="1664536"/>
                </a:cubicBezTo>
                <a:cubicBezTo>
                  <a:pt x="1175036" y="1720384"/>
                  <a:pt x="1264793" y="1864371"/>
                  <a:pt x="1353312" y="1880563"/>
                </a:cubicBezTo>
                <a:cubicBezTo>
                  <a:pt x="1446276" y="1906471"/>
                  <a:pt x="1661160" y="1755595"/>
                  <a:pt x="1749552" y="1761691"/>
                </a:cubicBezTo>
                <a:cubicBezTo>
                  <a:pt x="1818640" y="1723591"/>
                  <a:pt x="1749552" y="1684983"/>
                  <a:pt x="1767840" y="1651963"/>
                </a:cubicBezTo>
                <a:cubicBezTo>
                  <a:pt x="1801535" y="1599013"/>
                  <a:pt x="1827540" y="1617716"/>
                  <a:pt x="1859280" y="1563571"/>
                </a:cubicBezTo>
                <a:cubicBezTo>
                  <a:pt x="1906524" y="1555951"/>
                  <a:pt x="1997964" y="1601671"/>
                  <a:pt x="2051304" y="1606243"/>
                </a:cubicBezTo>
                <a:cubicBezTo>
                  <a:pt x="2118360" y="1611831"/>
                  <a:pt x="2221992" y="1597099"/>
                  <a:pt x="2261616" y="1597099"/>
                </a:cubicBezTo>
                <a:cubicBezTo>
                  <a:pt x="2266473" y="1605425"/>
                  <a:pt x="2279780" y="1608891"/>
                  <a:pt x="2289048" y="1606243"/>
                </a:cubicBezTo>
                <a:cubicBezTo>
                  <a:pt x="2383028" y="1617419"/>
                  <a:pt x="2676144" y="1618943"/>
                  <a:pt x="2825496" y="1664155"/>
                </a:cubicBezTo>
                <a:cubicBezTo>
                  <a:pt x="2922069" y="1705288"/>
                  <a:pt x="3092272" y="1828626"/>
                  <a:pt x="3185160" y="1877515"/>
                </a:cubicBezTo>
                <a:cubicBezTo>
                  <a:pt x="3306064" y="1956255"/>
                  <a:pt x="3413760" y="2046171"/>
                  <a:pt x="3550920" y="2136595"/>
                </a:cubicBezTo>
                <a:cubicBezTo>
                  <a:pt x="3631171" y="2216846"/>
                  <a:pt x="3935630" y="2380519"/>
                  <a:pt x="4008120" y="2420059"/>
                </a:cubicBezTo>
                <a:cubicBezTo>
                  <a:pt x="4050003" y="2442904"/>
                  <a:pt x="4089649" y="2473339"/>
                  <a:pt x="4136136" y="2484067"/>
                </a:cubicBezTo>
                <a:cubicBezTo>
                  <a:pt x="4226487" y="2504917"/>
                  <a:pt x="4672916" y="2510465"/>
                  <a:pt x="4712208" y="2511499"/>
                </a:cubicBezTo>
                <a:lnTo>
                  <a:pt x="6284976" y="2493211"/>
                </a:lnTo>
                <a:cubicBezTo>
                  <a:pt x="6334124" y="2493211"/>
                  <a:pt x="6382512" y="2481019"/>
                  <a:pt x="6431280" y="2474923"/>
                </a:cubicBezTo>
                <a:cubicBezTo>
                  <a:pt x="6484276" y="2414700"/>
                  <a:pt x="6744767" y="2140699"/>
                  <a:pt x="6769608" y="2036011"/>
                </a:cubicBezTo>
                <a:cubicBezTo>
                  <a:pt x="6794951" y="1929206"/>
                  <a:pt x="6791437" y="1812137"/>
                  <a:pt x="6760464" y="1706827"/>
                </a:cubicBezTo>
                <a:cubicBezTo>
                  <a:pt x="6742817" y="1646829"/>
                  <a:pt x="6676670" y="1613889"/>
                  <a:pt x="6632448" y="1569667"/>
                </a:cubicBezTo>
                <a:cubicBezTo>
                  <a:pt x="6615615" y="1552834"/>
                  <a:pt x="6599427" y="1533412"/>
                  <a:pt x="6577584" y="1523947"/>
                </a:cubicBezTo>
                <a:cubicBezTo>
                  <a:pt x="6368242" y="1433232"/>
                  <a:pt x="6353070" y="1450390"/>
                  <a:pt x="6129528" y="1432507"/>
                </a:cubicBezTo>
                <a:cubicBezTo>
                  <a:pt x="6041136" y="1450795"/>
                  <a:pt x="5954494" y="1492054"/>
                  <a:pt x="5864352" y="1487371"/>
                </a:cubicBezTo>
                <a:cubicBezTo>
                  <a:pt x="5715108" y="1479618"/>
                  <a:pt x="5425440" y="1395931"/>
                  <a:pt x="5425440" y="1395931"/>
                </a:cubicBezTo>
                <a:cubicBezTo>
                  <a:pt x="5246116" y="1331923"/>
                  <a:pt x="5006340" y="1168855"/>
                  <a:pt x="4788408" y="1103323"/>
                </a:cubicBezTo>
                <a:cubicBezTo>
                  <a:pt x="4739572" y="1074522"/>
                  <a:pt x="4239768" y="1036267"/>
                  <a:pt x="4194048" y="1002739"/>
                </a:cubicBezTo>
                <a:cubicBezTo>
                  <a:pt x="4088384" y="932635"/>
                  <a:pt x="4143756" y="764995"/>
                  <a:pt x="4154424" y="682699"/>
                </a:cubicBezTo>
                <a:cubicBezTo>
                  <a:pt x="4163568" y="624787"/>
                  <a:pt x="4191818" y="566740"/>
                  <a:pt x="4181856" y="508963"/>
                </a:cubicBezTo>
                <a:cubicBezTo>
                  <a:pt x="4175224" y="470497"/>
                  <a:pt x="4137878" y="443455"/>
                  <a:pt x="4108704" y="417523"/>
                </a:cubicBezTo>
                <a:cubicBezTo>
                  <a:pt x="4043505" y="359568"/>
                  <a:pt x="4031650" y="373388"/>
                  <a:pt x="3971544" y="344371"/>
                </a:cubicBezTo>
                <a:cubicBezTo>
                  <a:pt x="3897891" y="308814"/>
                  <a:pt x="3752088" y="234643"/>
                  <a:pt x="3752088" y="234643"/>
                </a:cubicBezTo>
                <a:lnTo>
                  <a:pt x="3633216" y="24331"/>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ake Crescent from Pyramid Peak.JPG"/>
          <p:cNvPicPr>
            <a:picLocks noChangeAspect="1"/>
          </p:cNvPicPr>
          <p:nvPr/>
        </p:nvPicPr>
        <p:blipFill>
          <a:blip r:embed="rId3" cstate="print"/>
          <a:srcRect/>
          <a:stretch>
            <a:fillRect/>
          </a:stretch>
        </p:blipFill>
        <p:spPr>
          <a:xfrm>
            <a:off x="990600" y="1447800"/>
            <a:ext cx="7239000" cy="5029200"/>
          </a:xfrm>
          <a:prstGeom prst="rect">
            <a:avLst/>
          </a:prstGeom>
        </p:spPr>
      </p:pic>
      <p:pic>
        <p:nvPicPr>
          <p:cNvPr id="14" name="Picture 13" descr="Jungfraujoch - Aletsch glacier1.JPG"/>
          <p:cNvPicPr>
            <a:picLocks/>
          </p:cNvPicPr>
          <p:nvPr/>
        </p:nvPicPr>
        <p:blipFill>
          <a:blip r:embed="rId7" cstate="print"/>
          <a:stretch>
            <a:fillRect/>
          </a:stretch>
        </p:blipFill>
        <p:spPr>
          <a:xfrm>
            <a:off x="990600" y="1447800"/>
            <a:ext cx="72390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3000"/>
                            </p:stCondLst>
                            <p:childTnLst>
                              <p:par>
                                <p:cTn id="16" presetID="0" presetClass="path" presetSubtype="0" accel="50000" decel="50000" fill="hold" nodeType="afterEffect">
                                  <p:stCondLst>
                                    <p:cond delay="0"/>
                                  </p:stCondLst>
                                  <p:childTnLst>
                                    <p:animMotion origin="layout" path="M -0.05347 0.03446 C -0.0592 0.03747 -0.09062 0.05505 -0.10104 0.05829 C -0.12968 0.06754 -0.14479 0.0761 -0.17014 0.09946 C -0.17934 0.10802 -0.20052 0.13948 -0.20347 0.14388 C -0.21441 0.15984 -0.24253 0.20171 -0.24253 0.20194 C -0.24496 0.21605 -0.21232 0.26486 -0.21284 0.27966 C -0.20555 0.30141 -0.17604 0.30904 -0.16684 0.32639 C -0.15764 0.34374 -0.15989 0.37173 -0.15798 0.38353 " pathEditMode="relative" rAng="0" ptsTypes="ffffffaf">
                                      <p:cBhvr>
                                        <p:cTn id="17" dur="2000" fill="hold"/>
                                        <p:tgtEl>
                                          <p:spTgt spid="12"/>
                                        </p:tgtEl>
                                        <p:attrNameLst>
                                          <p:attrName>ppt_x</p:attrName>
                                          <p:attrName>ppt_y</p:attrName>
                                        </p:attrNameLst>
                                      </p:cBhvr>
                                      <p:rCtr x="-9600" y="17400"/>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1.66667E-6 -7.14781E-7 C 0.0059 0.00324 0.01267 0.00602 0.01788 0.0111 C 0.02812 0.02105 0.01458 0.01157 0.02621 0.01897 C 0.03298 0.02822 0.04097 0.03516 0.04878 0.0428 C 0.06337 0.05691 0.07778 0.07541 0.0941 0.08559 C 0.11857 0.10086 0.14444 0.11057 0.1691 0.12538 C 0.18212 0.13301 0.1934 0.15429 0.20625 0.16216 C 0.21076 0.16493 0.23038 0.16493 0.23038 0.16516 " pathEditMode="relative" rAng="0" ptsTypes="ffffffff">
                                      <p:cBhvr>
                                        <p:cTn id="21" dur="2000" fill="hold"/>
                                        <p:tgtEl>
                                          <p:spTgt spid="6"/>
                                        </p:tgtEl>
                                        <p:attrNameLst>
                                          <p:attrName>ppt_x</p:attrName>
                                          <p:attrName>ppt_y</p:attrName>
                                        </p:attrNameLst>
                                      </p:cBhvr>
                                      <p:rCtr x="11500" y="8300"/>
                                    </p:animMotion>
                                  </p:childTnLst>
                                </p:cTn>
                              </p:par>
                              <p:par>
                                <p:cTn id="22" presetID="6" presetClass="emph" presetSubtype="0" fill="hold" grpId="2" nodeType="withEffect">
                                  <p:stCondLst>
                                    <p:cond delay="0"/>
                                  </p:stCondLst>
                                  <p:childTnLst>
                                    <p:animScale>
                                      <p:cBhvr>
                                        <p:cTn id="23" dur="2000" fill="hold"/>
                                        <p:tgtEl>
                                          <p:spTgt spid="6"/>
                                        </p:tgtEl>
                                      </p:cBhvr>
                                      <p:by x="70000" y="70000"/>
                                    </p:animScale>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xit" presetSubtype="0" fill="hold" grpId="0" nodeType="withEffect">
                                  <p:stCondLst>
                                    <p:cond delay="0"/>
                                  </p:stCondLst>
                                  <p:childTnLst>
                                    <p:animEffect transition="out" filter="fade">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par>
                          <p:cTn id="34" fill="hold">
                            <p:stCondLst>
                              <p:cond delay="4000"/>
                            </p:stCondLst>
                            <p:childTnLst>
                              <p:par>
                                <p:cTn id="35" presetID="10" presetClass="exit" presetSubtype="0" fill="hold" grpId="1" nodeType="afterEffect">
                                  <p:stCondLst>
                                    <p:cond delay="0"/>
                                  </p:stCondLst>
                                  <p:childTnLst>
                                    <p:animEffect transition="out" filter="fade">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19392 0.35509 C -0.21302 0.34097 -0.22343 0.30162 -0.23316 0.27546 C -0.22586 0.21851 -0.23385 0.23148 -0.21406 0.19768 C -0.21389 0.18264 -0.221 0.18356 -0.23194 0.18518 C -0.24774 0.19328 -0.26371 0.2 -0.27968 0.2074 C -0.3118 0.22222 -0.34722 0.21689 -0.38073 0.22476 C -0.44184 0.23935 -0.41632 0.23611 -0.45694 0.23912 C -0.48003 0.2375 -0.50295 0.23356 -0.52604 0.23426 C -0.53732 0.23449 -0.55139 0.23148 -0.55937 0.24213 C -0.56423 0.24861 -0.54739 0.25023 -0.54149 0.25486 C -0.5033 0.28449 -0.425 0.29629 -0.37847 0.29629 " pathEditMode="relative" rAng="0" ptsTypes="fffffffffff">
                                      <p:cBhvr>
                                        <p:cTn id="45" dur="5000" fill="hold"/>
                                        <p:tgtEl>
                                          <p:spTgt spid="12"/>
                                        </p:tgtEl>
                                        <p:attrNameLst>
                                          <p:attrName>ppt_x</p:attrName>
                                          <p:attrName>ppt_y</p:attrName>
                                        </p:attrNameLst>
                                      </p:cBhvr>
                                      <p:rCtr x="-18500" y="-8600"/>
                                    </p:animMotion>
                                  </p:childTnLst>
                                </p:cTn>
                              </p:par>
                              <p:par>
                                <p:cTn id="46" presetID="10" presetClass="exit" presetSubtype="0" fill="hold" nodeType="withEffect">
                                  <p:stCondLst>
                                    <p:cond delay="500"/>
                                  </p:stCondLst>
                                  <p:childTnLst>
                                    <p:animEffect transition="out" filter="fade">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6" grpId="1" animBg="1"/>
      <p:bldP spid="6" grpId="2"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Seasonal Runs</a:t>
            </a:r>
            <a:endParaRPr lang="en-US" sz="3200" dirty="0"/>
          </a:p>
        </p:txBody>
      </p:sp>
      <p:pic>
        <p:nvPicPr>
          <p:cNvPr id="4" name="Content Placeholder 3" descr="chinookhistoricrange.jpg"/>
          <p:cNvPicPr>
            <a:picLocks noGrp="1" noChangeAspect="1"/>
          </p:cNvPicPr>
          <p:nvPr>
            <p:ph idx="1"/>
          </p:nvPr>
        </p:nvPicPr>
        <p:blipFill>
          <a:blip r:embed="rId3"/>
          <a:stretch>
            <a:fillRect/>
          </a:stretch>
        </p:blipFill>
        <p:spPr>
          <a:xfrm>
            <a:off x="482600" y="762000"/>
            <a:ext cx="8128000" cy="6096000"/>
          </a:xfr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p:nvPr/>
        </p:nvGrpSpPr>
        <p:grpSpPr>
          <a:xfrm>
            <a:off x="152400" y="0"/>
            <a:ext cx="8296355" cy="6748086"/>
            <a:chOff x="152400" y="0"/>
            <a:chExt cx="8296355" cy="6748086"/>
          </a:xfrm>
        </p:grpSpPr>
        <p:pic>
          <p:nvPicPr>
            <p:cNvPr id="60" name="Picture 59" descr="Cutthroat5.png"/>
            <p:cNvPicPr>
              <a:picLocks noChangeAspect="1"/>
            </p:cNvPicPr>
            <p:nvPr/>
          </p:nvPicPr>
          <p:blipFill>
            <a:blip r:embed="rId3"/>
            <a:srcRect l="29242"/>
            <a:stretch>
              <a:fillRect/>
            </a:stretch>
          </p:blipFill>
          <p:spPr>
            <a:xfrm>
              <a:off x="5867400" y="4495800"/>
              <a:ext cx="2581355" cy="2252286"/>
            </a:xfrm>
            <a:prstGeom prst="rect">
              <a:avLst/>
            </a:prstGeom>
          </p:spPr>
        </p:pic>
        <p:cxnSp>
          <p:nvCxnSpPr>
            <p:cNvPr id="75" name="Straight Connector 74"/>
            <p:cNvCxnSpPr/>
            <p:nvPr/>
          </p:nvCxnSpPr>
          <p:spPr>
            <a:xfrm rot="5400000">
              <a:off x="1181100" y="21717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95400" y="5410200"/>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2200" y="990600"/>
              <a:ext cx="838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2" name="Picture 91" descr="rainbow-gila.png"/>
            <p:cNvPicPr>
              <a:picLocks noChangeAspect="1"/>
            </p:cNvPicPr>
            <p:nvPr/>
          </p:nvPicPr>
          <p:blipFill>
            <a:blip r:embed="rId4"/>
            <a:stretch>
              <a:fillRect/>
            </a:stretch>
          </p:blipFill>
          <p:spPr>
            <a:xfrm>
              <a:off x="2362200" y="1143000"/>
              <a:ext cx="5114122" cy="3443956"/>
            </a:xfrm>
            <a:prstGeom prst="rect">
              <a:avLst/>
            </a:prstGeom>
          </p:spPr>
        </p:pic>
        <p:pic>
          <p:nvPicPr>
            <p:cNvPr id="95" name="Picture 94" descr="Salmon.png"/>
            <p:cNvPicPr>
              <a:picLocks noChangeAspect="1"/>
            </p:cNvPicPr>
            <p:nvPr/>
          </p:nvPicPr>
          <p:blipFill>
            <a:blip r:embed="rId5"/>
            <a:stretch>
              <a:fillRect/>
            </a:stretch>
          </p:blipFill>
          <p:spPr>
            <a:xfrm>
              <a:off x="3200399" y="0"/>
              <a:ext cx="2655569" cy="1371600"/>
            </a:xfrm>
            <a:prstGeom prst="rect">
              <a:avLst/>
            </a:prstGeom>
          </p:spPr>
        </p:pic>
        <p:cxnSp>
          <p:nvCxnSpPr>
            <p:cNvPr id="99" name="Straight Connector 98"/>
            <p:cNvCxnSpPr/>
            <p:nvPr/>
          </p:nvCxnSpPr>
          <p:spPr>
            <a:xfrm rot="5400000">
              <a:off x="-419100" y="3695700"/>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295400" y="19812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0800000">
              <a:off x="152400" y="3657600"/>
              <a:ext cx="114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2400" y="3276600"/>
              <a:ext cx="1187184" cy="307777"/>
            </a:xfrm>
            <a:prstGeom prst="rect">
              <a:avLst/>
            </a:prstGeom>
            <a:noFill/>
          </p:spPr>
          <p:txBody>
            <a:bodyPr wrap="none" rtlCol="0">
              <a:spAutoFit/>
            </a:bodyPr>
            <a:lstStyle/>
            <a:p>
              <a:r>
                <a:rPr lang="en-US" sz="1400" b="1" i="1" dirty="0" err="1" smtClean="0"/>
                <a:t>Oncohynchus</a:t>
              </a:r>
              <a:endParaRPr lang="en-US" sz="1400" b="1" i="1" dirty="0"/>
            </a:p>
          </p:txBody>
        </p:sp>
        <p:sp>
          <p:nvSpPr>
            <p:cNvPr id="107" name="TextBox 106"/>
            <p:cNvSpPr txBox="1"/>
            <p:nvPr/>
          </p:nvSpPr>
          <p:spPr>
            <a:xfrm>
              <a:off x="2362200" y="3048000"/>
              <a:ext cx="841128" cy="307777"/>
            </a:xfrm>
            <a:prstGeom prst="rect">
              <a:avLst/>
            </a:prstGeom>
            <a:noFill/>
          </p:spPr>
          <p:txBody>
            <a:bodyPr wrap="none" rtlCol="0">
              <a:spAutoFit/>
            </a:bodyPr>
            <a:lstStyle/>
            <a:p>
              <a:r>
                <a:rPr lang="en-US" sz="1400" b="1" dirty="0" smtClean="0"/>
                <a:t>Rainbow</a:t>
              </a:r>
              <a:endParaRPr lang="en-US" sz="1400" b="1" dirty="0"/>
            </a:p>
          </p:txBody>
        </p:sp>
        <p:sp>
          <p:nvSpPr>
            <p:cNvPr id="108" name="TextBox 107"/>
            <p:cNvSpPr txBox="1"/>
            <p:nvPr/>
          </p:nvSpPr>
          <p:spPr>
            <a:xfrm>
              <a:off x="2362200" y="762000"/>
              <a:ext cx="762000" cy="523220"/>
            </a:xfrm>
            <a:prstGeom prst="rect">
              <a:avLst/>
            </a:prstGeom>
            <a:noFill/>
          </p:spPr>
          <p:txBody>
            <a:bodyPr wrap="square" rtlCol="0">
              <a:spAutoFit/>
            </a:bodyPr>
            <a:lstStyle/>
            <a:p>
              <a:pPr algn="ctr"/>
              <a:r>
                <a:rPr lang="en-US" sz="1400" b="1" dirty="0" smtClean="0"/>
                <a:t>Pacific Salmon</a:t>
              </a:r>
              <a:endParaRPr lang="en-US" sz="1400" b="1" dirty="0"/>
            </a:p>
          </p:txBody>
        </p:sp>
        <p:sp>
          <p:nvSpPr>
            <p:cNvPr id="111" name="TextBox 110"/>
            <p:cNvSpPr txBox="1"/>
            <p:nvPr/>
          </p:nvSpPr>
          <p:spPr>
            <a:xfrm>
              <a:off x="2438400" y="5105400"/>
              <a:ext cx="1321067" cy="307777"/>
            </a:xfrm>
            <a:prstGeom prst="rect">
              <a:avLst/>
            </a:prstGeom>
            <a:noFill/>
          </p:spPr>
          <p:txBody>
            <a:bodyPr wrap="none" rtlCol="0">
              <a:spAutoFit/>
            </a:bodyPr>
            <a:lstStyle/>
            <a:p>
              <a:r>
                <a:rPr lang="en-US" sz="1400" b="1" dirty="0" smtClean="0"/>
                <a:t>Cutthroat trout</a:t>
              </a:r>
              <a:endParaRPr lang="en-US" sz="1400" b="1" dirty="0"/>
            </a:p>
          </p:txBody>
        </p: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salmonidae.png"/>
          <p:cNvPicPr>
            <a:picLocks noChangeAspect="1"/>
          </p:cNvPicPr>
          <p:nvPr/>
        </p:nvPicPr>
        <p:blipFill>
          <a:blip r:embed="rId3"/>
          <a:stretch>
            <a:fillRect/>
          </a:stretch>
        </p:blipFill>
        <p:spPr>
          <a:xfrm>
            <a:off x="381346" y="116097"/>
            <a:ext cx="8381308" cy="6625805"/>
          </a:xfrm>
          <a:prstGeom prst="rect">
            <a:avLst/>
          </a:prstGeom>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sp>
        <p:nvSpPr>
          <p:cNvPr id="2" name="Footer Placeholder 1"/>
          <p:cNvSpPr>
            <a:spLocks noGrp="1"/>
          </p:cNvSpPr>
          <p:nvPr>
            <p:ph type="ftr" sz="quarter" idx="3"/>
          </p:nvPr>
        </p:nvSpPr>
        <p:spPr/>
        <p:txBody>
          <a:bodyPr/>
          <a:lstStyle/>
          <a:p>
            <a:r>
              <a:rPr lang="en-US" smtClean="0"/>
              <a:t>FREEING THE ELWHA</a:t>
            </a:r>
            <a:endParaRPr lang="en-US"/>
          </a:p>
        </p:txBody>
      </p:sp>
      <p:pic>
        <p:nvPicPr>
          <p:cNvPr id="1026" name="Picture 2" descr="http://onwebmanager.net/wnpf/images/WNPF_Logo_trans.gif"/>
          <p:cNvPicPr>
            <a:picLocks noChangeAspect="1" noChangeArrowheads="1"/>
          </p:cNvPicPr>
          <p:nvPr/>
        </p:nvPicPr>
        <p:blipFill>
          <a:blip r:embed="rId3"/>
          <a:srcRect/>
          <a:stretch>
            <a:fillRect/>
          </a:stretch>
        </p:blipFill>
        <p:spPr bwMode="auto">
          <a:xfrm>
            <a:off x="3733800" y="2895600"/>
            <a:ext cx="1969129"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Salmonid</a:t>
            </a:r>
            <a:r>
              <a:rPr lang="en-US" sz="3200" dirty="0" smtClean="0"/>
              <a:t> Species and History</a:t>
            </a:r>
            <a:endParaRPr lang="en-US" sz="3200" dirty="0"/>
          </a:p>
        </p:txBody>
      </p:sp>
      <p:sp>
        <p:nvSpPr>
          <p:cNvPr id="3" name="Content Placeholder 2"/>
          <p:cNvSpPr>
            <a:spLocks noGrp="1"/>
          </p:cNvSpPr>
          <p:nvPr>
            <p:ph idx="1"/>
          </p:nvPr>
        </p:nvSpPr>
        <p:spPr>
          <a:xfrm>
            <a:off x="304800" y="1524000"/>
            <a:ext cx="8534400" cy="4602163"/>
          </a:xfrm>
        </p:spPr>
        <p:txBody>
          <a:bodyPr>
            <a:normAutofit/>
          </a:bodyPr>
          <a:lstStyle/>
          <a:p>
            <a:r>
              <a:rPr lang="en-US" sz="2400" dirty="0" smtClean="0"/>
              <a:t>The family </a:t>
            </a:r>
            <a:r>
              <a:rPr lang="en-US" sz="2400" dirty="0" err="1"/>
              <a:t>S</a:t>
            </a:r>
            <a:r>
              <a:rPr lang="en-US" sz="2400" dirty="0" err="1" smtClean="0"/>
              <a:t>almonidae</a:t>
            </a:r>
            <a:r>
              <a:rPr lang="en-US" sz="2400" dirty="0" smtClean="0"/>
              <a:t> consists of a variety of salmon and trout species in several phylogenetic branches.</a:t>
            </a:r>
          </a:p>
          <a:p>
            <a:r>
              <a:rPr lang="en-US" sz="2400" dirty="0" smtClean="0"/>
              <a:t>The Pacific salmon, rainbow trout, and cutthroat Trout are all in the genus </a:t>
            </a:r>
            <a:r>
              <a:rPr lang="en-US" sz="2400" i="1" dirty="0" err="1" smtClean="0"/>
              <a:t>Oncorhynchus</a:t>
            </a:r>
            <a:r>
              <a:rPr lang="en-US" sz="2400" dirty="0" smtClean="0"/>
              <a:t>.</a:t>
            </a:r>
            <a:endParaRPr lang="en-US" sz="2400" dirty="0"/>
          </a:p>
        </p:txBody>
      </p:sp>
      <p:sp>
        <p:nvSpPr>
          <p:cNvPr id="5" name="Footer Placeholder 4"/>
          <p:cNvSpPr>
            <a:spLocks noGrp="1"/>
          </p:cNvSpPr>
          <p:nvPr>
            <p:ph type="ftr" sz="quarter" idx="3"/>
          </p:nvPr>
        </p:nvSpPr>
        <p:spPr/>
        <p:txBody>
          <a:bodyPr/>
          <a:lstStyle/>
          <a:p>
            <a:r>
              <a:rPr lang="en-US" smtClean="0"/>
              <a:t>FREEING THE ELWHA</a:t>
            </a:r>
            <a:endParaRPr lang="en-US"/>
          </a:p>
        </p:txBody>
      </p:sp>
      <p:pic>
        <p:nvPicPr>
          <p:cNvPr id="4" name="Picture 3" descr="colorsteelhead.tif"/>
          <p:cNvPicPr>
            <a:picLocks noChangeAspect="1"/>
          </p:cNvPicPr>
          <p:nvPr/>
        </p:nvPicPr>
        <p:blipFill>
          <a:blip r:embed="rId3" cstate="print"/>
          <a:stretch>
            <a:fillRect/>
          </a:stretch>
        </p:blipFill>
        <p:spPr>
          <a:xfrm>
            <a:off x="1676400" y="4267200"/>
            <a:ext cx="6299385" cy="205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Relationships the </a:t>
            </a:r>
            <a:r>
              <a:rPr lang="en-US" sz="3200" dirty="0" err="1" smtClean="0"/>
              <a:t>Salmonids</a:t>
            </a:r>
            <a:endParaRPr lang="en-US" sz="3200" dirty="0"/>
          </a:p>
        </p:txBody>
      </p:sp>
      <p:sp>
        <p:nvSpPr>
          <p:cNvPr id="4" name="Footer Placeholder 3"/>
          <p:cNvSpPr>
            <a:spLocks noGrp="1"/>
          </p:cNvSpPr>
          <p:nvPr>
            <p:ph type="ftr" sz="quarter" idx="3"/>
          </p:nvPr>
        </p:nvSpPr>
        <p:spPr/>
        <p:txBody>
          <a:bodyPr/>
          <a:lstStyle/>
          <a:p>
            <a:r>
              <a:rPr lang="en-US" smtClean="0"/>
              <a:t>FREEING THE ELWHA</a:t>
            </a:r>
            <a:endParaRPr lang="en-US"/>
          </a:p>
        </p:txBody>
      </p:sp>
      <p:sp>
        <p:nvSpPr>
          <p:cNvPr id="174" name="TextBox 173"/>
          <p:cNvSpPr txBox="1"/>
          <p:nvPr/>
        </p:nvSpPr>
        <p:spPr>
          <a:xfrm>
            <a:off x="457200" y="6629400"/>
            <a:ext cx="1693092" cy="246221"/>
          </a:xfrm>
          <a:prstGeom prst="rect">
            <a:avLst/>
          </a:prstGeom>
          <a:noFill/>
        </p:spPr>
        <p:txBody>
          <a:bodyPr wrap="none" rtlCol="0">
            <a:spAutoFit/>
          </a:bodyPr>
          <a:lstStyle/>
          <a:p>
            <a:r>
              <a:rPr lang="en-US" sz="1000" dirty="0" smtClean="0"/>
              <a:t>From Smith and </a:t>
            </a:r>
            <a:r>
              <a:rPr lang="en-US" sz="1000" dirty="0" err="1" smtClean="0"/>
              <a:t>Stearly</a:t>
            </a:r>
            <a:r>
              <a:rPr lang="en-US" sz="1000" dirty="0" smtClean="0"/>
              <a:t> 1989</a:t>
            </a:r>
            <a:endParaRPr lang="en-US" sz="1000" dirty="0"/>
          </a:p>
        </p:txBody>
      </p:sp>
      <p:grpSp>
        <p:nvGrpSpPr>
          <p:cNvPr id="3" name="Group 56"/>
          <p:cNvGrpSpPr/>
          <p:nvPr/>
        </p:nvGrpSpPr>
        <p:grpSpPr>
          <a:xfrm>
            <a:off x="228600" y="838200"/>
            <a:ext cx="8915400" cy="5550932"/>
            <a:chOff x="152400" y="990600"/>
            <a:chExt cx="8915400" cy="5550932"/>
          </a:xfrm>
        </p:grpSpPr>
        <p:cxnSp>
          <p:nvCxnSpPr>
            <p:cNvPr id="5" name="Straight Connector 4"/>
            <p:cNvCxnSpPr/>
            <p:nvPr/>
          </p:nvCxnSpPr>
          <p:spPr>
            <a:xfrm>
              <a:off x="228600" y="35806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0603" y="4495403"/>
              <a:ext cx="38100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64008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0" y="2590006"/>
              <a:ext cx="26670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448197" y="4038203"/>
              <a:ext cx="28948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09800" y="5943600"/>
              <a:ext cx="46482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4648200"/>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10400" y="6172200"/>
              <a:ext cx="1005981" cy="369332"/>
            </a:xfrm>
            <a:prstGeom prst="rect">
              <a:avLst/>
            </a:prstGeom>
            <a:noFill/>
          </p:spPr>
          <p:txBody>
            <a:bodyPr wrap="none" rtlCol="0">
              <a:spAutoFit/>
            </a:bodyPr>
            <a:lstStyle/>
            <a:p>
              <a:r>
                <a:rPr lang="en-US" dirty="0"/>
                <a:t>g</a:t>
              </a:r>
              <a:r>
                <a:rPr lang="en-US" dirty="0" smtClean="0"/>
                <a:t>raylings</a:t>
              </a:r>
              <a:endParaRPr lang="en-US" dirty="0"/>
            </a:p>
          </p:txBody>
        </p:sp>
        <p:sp>
          <p:nvSpPr>
            <p:cNvPr id="32" name="TextBox 31"/>
            <p:cNvSpPr txBox="1"/>
            <p:nvPr/>
          </p:nvSpPr>
          <p:spPr>
            <a:xfrm>
              <a:off x="152400" y="3200400"/>
              <a:ext cx="1282723" cy="369332"/>
            </a:xfrm>
            <a:prstGeom prst="rect">
              <a:avLst/>
            </a:prstGeom>
            <a:noFill/>
          </p:spPr>
          <p:txBody>
            <a:bodyPr wrap="none" rtlCol="0">
              <a:spAutoFit/>
            </a:bodyPr>
            <a:lstStyle/>
            <a:p>
              <a:r>
                <a:rPr lang="en-US" i="1" dirty="0" err="1" smtClean="0"/>
                <a:t>Salmonidae</a:t>
              </a:r>
              <a:endParaRPr lang="en-US" i="1" dirty="0"/>
            </a:p>
          </p:txBody>
        </p:sp>
        <p:sp>
          <p:nvSpPr>
            <p:cNvPr id="33" name="TextBox 32"/>
            <p:cNvSpPr txBox="1"/>
            <p:nvPr/>
          </p:nvSpPr>
          <p:spPr>
            <a:xfrm>
              <a:off x="7010400" y="5334000"/>
              <a:ext cx="843885" cy="369332"/>
            </a:xfrm>
            <a:prstGeom prst="rect">
              <a:avLst/>
            </a:prstGeom>
            <a:noFill/>
          </p:spPr>
          <p:txBody>
            <a:bodyPr wrap="none" rtlCol="0">
              <a:spAutoFit/>
            </a:bodyPr>
            <a:lstStyle/>
            <a:p>
              <a:r>
                <a:rPr lang="en-US" dirty="0" err="1" smtClean="0"/>
                <a:t>taimen</a:t>
              </a:r>
              <a:endParaRPr lang="en-US" dirty="0"/>
            </a:p>
          </p:txBody>
        </p:sp>
        <p:cxnSp>
          <p:nvCxnSpPr>
            <p:cNvPr id="34" name="Straight Connector 33"/>
            <p:cNvCxnSpPr/>
            <p:nvPr/>
          </p:nvCxnSpPr>
          <p:spPr>
            <a:xfrm rot="5400000">
              <a:off x="534194" y="4267200"/>
              <a:ext cx="3352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6000" y="27432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95600" y="5486400"/>
              <a:ext cx="396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10400" y="5715000"/>
              <a:ext cx="788486" cy="369332"/>
            </a:xfrm>
            <a:prstGeom prst="rect">
              <a:avLst/>
            </a:prstGeom>
            <a:noFill/>
          </p:spPr>
          <p:txBody>
            <a:bodyPr wrap="none" rtlCol="0">
              <a:spAutoFit/>
            </a:bodyPr>
            <a:lstStyle/>
            <a:p>
              <a:r>
                <a:rPr lang="en-US" dirty="0" err="1" smtClean="0"/>
                <a:t>lenoks</a:t>
              </a:r>
              <a:endParaRPr lang="en-US" dirty="0"/>
            </a:p>
          </p:txBody>
        </p:sp>
        <p:sp>
          <p:nvSpPr>
            <p:cNvPr id="52" name="TextBox 51"/>
            <p:cNvSpPr txBox="1"/>
            <p:nvPr/>
          </p:nvSpPr>
          <p:spPr>
            <a:xfrm>
              <a:off x="7010400" y="2590800"/>
              <a:ext cx="1633845" cy="369332"/>
            </a:xfrm>
            <a:prstGeom prst="rect">
              <a:avLst/>
            </a:prstGeom>
            <a:noFill/>
          </p:spPr>
          <p:txBody>
            <a:bodyPr wrap="none" rtlCol="0">
              <a:spAutoFit/>
            </a:bodyPr>
            <a:lstStyle/>
            <a:p>
              <a:r>
                <a:rPr lang="en-US" dirty="0" smtClean="0"/>
                <a:t>Atlantic salmon</a:t>
              </a:r>
              <a:endParaRPr lang="en-US" dirty="0"/>
            </a:p>
          </p:txBody>
        </p:sp>
        <p:sp>
          <p:nvSpPr>
            <p:cNvPr id="55" name="TextBox 54"/>
            <p:cNvSpPr txBox="1"/>
            <p:nvPr/>
          </p:nvSpPr>
          <p:spPr>
            <a:xfrm>
              <a:off x="4572000" y="5638800"/>
              <a:ext cx="1048942" cy="276999"/>
            </a:xfrm>
            <a:prstGeom prst="rect">
              <a:avLst/>
            </a:prstGeom>
            <a:noFill/>
          </p:spPr>
          <p:txBody>
            <a:bodyPr wrap="none" rtlCol="0">
              <a:spAutoFit/>
            </a:bodyPr>
            <a:lstStyle/>
            <a:p>
              <a:r>
                <a:rPr lang="en-US" sz="1200" i="1" dirty="0" err="1" smtClean="0"/>
                <a:t>Brachymystax</a:t>
              </a:r>
              <a:endParaRPr lang="en-US" sz="1200" i="1" dirty="0"/>
            </a:p>
          </p:txBody>
        </p:sp>
        <p:sp>
          <p:nvSpPr>
            <p:cNvPr id="56" name="TextBox 55"/>
            <p:cNvSpPr txBox="1"/>
            <p:nvPr/>
          </p:nvSpPr>
          <p:spPr>
            <a:xfrm>
              <a:off x="4800600" y="5257800"/>
              <a:ext cx="588623" cy="276999"/>
            </a:xfrm>
            <a:prstGeom prst="rect">
              <a:avLst/>
            </a:prstGeom>
            <a:noFill/>
          </p:spPr>
          <p:txBody>
            <a:bodyPr wrap="none" rtlCol="0">
              <a:spAutoFit/>
            </a:bodyPr>
            <a:lstStyle/>
            <a:p>
              <a:r>
                <a:rPr lang="en-US" sz="1200" i="1" dirty="0" err="1" smtClean="0"/>
                <a:t>Hucho</a:t>
              </a:r>
              <a:endParaRPr lang="en-US" sz="1200" i="1" dirty="0"/>
            </a:p>
          </p:txBody>
        </p:sp>
        <p:sp>
          <p:nvSpPr>
            <p:cNvPr id="59" name="Rectangle 58"/>
            <p:cNvSpPr/>
            <p:nvPr/>
          </p:nvSpPr>
          <p:spPr>
            <a:xfrm>
              <a:off x="4648200" y="6096000"/>
              <a:ext cx="813492" cy="276999"/>
            </a:xfrm>
            <a:prstGeom prst="rect">
              <a:avLst/>
            </a:prstGeom>
          </p:spPr>
          <p:txBody>
            <a:bodyPr wrap="square">
              <a:spAutoFit/>
            </a:bodyPr>
            <a:lstStyle/>
            <a:p>
              <a:r>
                <a:rPr lang="en-US" sz="1200" i="1" dirty="0" err="1" smtClean="0"/>
                <a:t>Thymallus</a:t>
              </a:r>
              <a:endParaRPr lang="en-US" sz="1200" i="1" dirty="0"/>
            </a:p>
          </p:txBody>
        </p:sp>
        <p:cxnSp>
          <p:nvCxnSpPr>
            <p:cNvPr id="73" name="Straight Connector 72"/>
            <p:cNvCxnSpPr/>
            <p:nvPr/>
          </p:nvCxnSpPr>
          <p:spPr>
            <a:xfrm rot="16200000" flipH="1">
              <a:off x="4419600" y="3810000"/>
              <a:ext cx="5257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2552700" y="36195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3352800" y="26670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91000" y="18288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191000" y="3504406"/>
              <a:ext cx="1371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562600" y="3810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5144294" y="33901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562600" y="2971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10400" y="3581400"/>
              <a:ext cx="1317668" cy="369332"/>
            </a:xfrm>
            <a:prstGeom prst="rect">
              <a:avLst/>
            </a:prstGeom>
            <a:noFill/>
          </p:spPr>
          <p:txBody>
            <a:bodyPr wrap="none" rtlCol="0">
              <a:spAutoFit/>
            </a:bodyPr>
            <a:lstStyle/>
            <a:p>
              <a:r>
                <a:rPr lang="en-US" dirty="0"/>
                <a:t>b</a:t>
              </a:r>
              <a:r>
                <a:rPr lang="en-US" dirty="0" smtClean="0"/>
                <a:t>rown trout</a:t>
              </a:r>
              <a:endParaRPr lang="en-US" dirty="0"/>
            </a:p>
          </p:txBody>
        </p:sp>
        <p:sp>
          <p:nvSpPr>
            <p:cNvPr id="99" name="TextBox 98"/>
            <p:cNvSpPr txBox="1"/>
            <p:nvPr/>
          </p:nvSpPr>
          <p:spPr>
            <a:xfrm>
              <a:off x="4800600" y="3276600"/>
              <a:ext cx="567784" cy="276999"/>
            </a:xfrm>
            <a:prstGeom prst="rect">
              <a:avLst/>
            </a:prstGeom>
            <a:noFill/>
          </p:spPr>
          <p:txBody>
            <a:bodyPr wrap="none" rtlCol="0">
              <a:spAutoFit/>
            </a:bodyPr>
            <a:lstStyle/>
            <a:p>
              <a:r>
                <a:rPr lang="en-US" sz="1200" i="1" dirty="0" err="1" smtClean="0"/>
                <a:t>Salmo</a:t>
              </a:r>
              <a:endParaRPr lang="en-US" sz="1200" i="1" dirty="0"/>
            </a:p>
          </p:txBody>
        </p:sp>
        <p:sp>
          <p:nvSpPr>
            <p:cNvPr id="100" name="TextBox 99"/>
            <p:cNvSpPr txBox="1"/>
            <p:nvPr/>
          </p:nvSpPr>
          <p:spPr>
            <a:xfrm>
              <a:off x="4343400" y="1447800"/>
              <a:ext cx="1164871" cy="276999"/>
            </a:xfrm>
            <a:prstGeom prst="rect">
              <a:avLst/>
            </a:prstGeom>
            <a:noFill/>
          </p:spPr>
          <p:txBody>
            <a:bodyPr wrap="none" rtlCol="0">
              <a:spAutoFit/>
            </a:bodyPr>
            <a:lstStyle/>
            <a:p>
              <a:r>
                <a:rPr lang="en-US" sz="1200" i="1" dirty="0" err="1" smtClean="0"/>
                <a:t>Onchoryhnchus</a:t>
              </a:r>
              <a:endParaRPr lang="en-US" sz="1200" i="1" dirty="0"/>
            </a:p>
          </p:txBody>
        </p:sp>
        <p:sp>
          <p:nvSpPr>
            <p:cNvPr id="104" name="TextBox 103"/>
            <p:cNvSpPr txBox="1"/>
            <p:nvPr/>
          </p:nvSpPr>
          <p:spPr>
            <a:xfrm>
              <a:off x="7010400" y="1447800"/>
              <a:ext cx="1511632" cy="369332"/>
            </a:xfrm>
            <a:prstGeom prst="rect">
              <a:avLst/>
            </a:prstGeom>
            <a:noFill/>
          </p:spPr>
          <p:txBody>
            <a:bodyPr wrap="none" rtlCol="0">
              <a:spAutoFit/>
            </a:bodyPr>
            <a:lstStyle/>
            <a:p>
              <a:r>
                <a:rPr lang="en-US" b="1" dirty="0"/>
                <a:t>r</a:t>
              </a:r>
              <a:r>
                <a:rPr lang="en-US" b="1" dirty="0" smtClean="0"/>
                <a:t>ainbow trout</a:t>
              </a:r>
              <a:endParaRPr lang="en-US" b="1" dirty="0"/>
            </a:p>
          </p:txBody>
        </p:sp>
        <p:sp>
          <p:nvSpPr>
            <p:cNvPr id="105" name="TextBox 104"/>
            <p:cNvSpPr txBox="1"/>
            <p:nvPr/>
          </p:nvSpPr>
          <p:spPr>
            <a:xfrm>
              <a:off x="7010400" y="2057400"/>
              <a:ext cx="1618520" cy="369332"/>
            </a:xfrm>
            <a:prstGeom prst="rect">
              <a:avLst/>
            </a:prstGeom>
            <a:noFill/>
          </p:spPr>
          <p:txBody>
            <a:bodyPr wrap="none" rtlCol="0">
              <a:spAutoFit/>
            </a:bodyPr>
            <a:lstStyle/>
            <a:p>
              <a:r>
                <a:rPr lang="en-US" b="1" dirty="0"/>
                <a:t>c</a:t>
              </a:r>
              <a:r>
                <a:rPr lang="en-US" b="1" dirty="0" smtClean="0"/>
                <a:t>utthroat trout</a:t>
              </a:r>
              <a:endParaRPr lang="en-US" b="1" dirty="0"/>
            </a:p>
          </p:txBody>
        </p:sp>
        <p:sp>
          <p:nvSpPr>
            <p:cNvPr id="106" name="TextBox 105"/>
            <p:cNvSpPr txBox="1"/>
            <p:nvPr/>
          </p:nvSpPr>
          <p:spPr>
            <a:xfrm>
              <a:off x="7010400" y="990600"/>
              <a:ext cx="1544334" cy="369332"/>
            </a:xfrm>
            <a:prstGeom prst="rect">
              <a:avLst/>
            </a:prstGeom>
            <a:noFill/>
          </p:spPr>
          <p:txBody>
            <a:bodyPr wrap="none" rtlCol="0">
              <a:spAutoFit/>
            </a:bodyPr>
            <a:lstStyle/>
            <a:p>
              <a:r>
                <a:rPr lang="en-US" b="1" dirty="0" smtClean="0"/>
                <a:t>Pacific salmon</a:t>
              </a:r>
              <a:endParaRPr lang="en-US" b="1" dirty="0"/>
            </a:p>
          </p:txBody>
        </p:sp>
        <p:cxnSp>
          <p:nvCxnSpPr>
            <p:cNvPr id="126" name="Straight Connector 125"/>
            <p:cNvCxnSpPr/>
            <p:nvPr/>
          </p:nvCxnSpPr>
          <p:spPr>
            <a:xfrm>
              <a:off x="6096000" y="32004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868194" y="2971006"/>
              <a:ext cx="4564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010400" y="2971800"/>
              <a:ext cx="1435586" cy="369332"/>
            </a:xfrm>
            <a:prstGeom prst="rect">
              <a:avLst/>
            </a:prstGeom>
            <a:noFill/>
          </p:spPr>
          <p:txBody>
            <a:bodyPr wrap="none" rtlCol="0">
              <a:spAutoFit/>
            </a:bodyPr>
            <a:lstStyle/>
            <a:p>
              <a:r>
                <a:rPr lang="en-US" dirty="0" smtClean="0"/>
                <a:t>Adriatic trout</a:t>
              </a:r>
              <a:endParaRPr lang="en-US" dirty="0"/>
            </a:p>
          </p:txBody>
        </p:sp>
        <p:sp>
          <p:nvSpPr>
            <p:cNvPr id="133" name="TextBox 132"/>
            <p:cNvSpPr txBox="1"/>
            <p:nvPr/>
          </p:nvSpPr>
          <p:spPr>
            <a:xfrm>
              <a:off x="4724400" y="4419600"/>
              <a:ext cx="822854" cy="276999"/>
            </a:xfrm>
            <a:prstGeom prst="rect">
              <a:avLst/>
            </a:prstGeom>
            <a:noFill/>
          </p:spPr>
          <p:txBody>
            <a:bodyPr wrap="none" rtlCol="0">
              <a:spAutoFit/>
            </a:bodyPr>
            <a:lstStyle/>
            <a:p>
              <a:r>
                <a:rPr lang="en-US" sz="1200" i="1" dirty="0" err="1" smtClean="0"/>
                <a:t>Salvelinus</a:t>
              </a:r>
              <a:endParaRPr lang="en-US" sz="1200" i="1" dirty="0"/>
            </a:p>
          </p:txBody>
        </p:sp>
        <p:cxnSp>
          <p:nvCxnSpPr>
            <p:cNvPr id="141" name="Straight Connector 140"/>
            <p:cNvCxnSpPr/>
            <p:nvPr/>
          </p:nvCxnSpPr>
          <p:spPr>
            <a:xfrm>
              <a:off x="60198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19800" y="4876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753497" y="4609703"/>
              <a:ext cx="5334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6172200" y="4876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24600" y="4724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324600" y="5029200"/>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7010400" y="4876800"/>
              <a:ext cx="1183144" cy="369332"/>
            </a:xfrm>
            <a:prstGeom prst="rect">
              <a:avLst/>
            </a:prstGeom>
            <a:noFill/>
          </p:spPr>
          <p:txBody>
            <a:bodyPr wrap="none" rtlCol="0">
              <a:spAutoFit/>
            </a:bodyPr>
            <a:lstStyle/>
            <a:p>
              <a:r>
                <a:rPr lang="en-US" dirty="0" smtClean="0"/>
                <a:t>Arctic char</a:t>
              </a:r>
              <a:endParaRPr lang="en-US" dirty="0"/>
            </a:p>
          </p:txBody>
        </p:sp>
        <p:sp>
          <p:nvSpPr>
            <p:cNvPr id="169" name="TextBox 168"/>
            <p:cNvSpPr txBox="1"/>
            <p:nvPr/>
          </p:nvSpPr>
          <p:spPr>
            <a:xfrm>
              <a:off x="7010400" y="4572000"/>
              <a:ext cx="2057400" cy="369332"/>
            </a:xfrm>
            <a:prstGeom prst="rect">
              <a:avLst/>
            </a:prstGeom>
            <a:noFill/>
          </p:spPr>
          <p:txBody>
            <a:bodyPr wrap="square" rtlCol="0">
              <a:spAutoFit/>
            </a:bodyPr>
            <a:lstStyle/>
            <a:p>
              <a:r>
                <a:rPr lang="en-US" b="1" dirty="0" smtClean="0"/>
                <a:t>Dolly </a:t>
              </a:r>
              <a:r>
                <a:rPr lang="en-US" b="1" dirty="0" err="1" smtClean="0"/>
                <a:t>Varden</a:t>
              </a:r>
              <a:endParaRPr lang="en-US" dirty="0"/>
            </a:p>
          </p:txBody>
        </p:sp>
        <p:sp>
          <p:nvSpPr>
            <p:cNvPr id="170" name="TextBox 169"/>
            <p:cNvSpPr txBox="1"/>
            <p:nvPr/>
          </p:nvSpPr>
          <p:spPr>
            <a:xfrm>
              <a:off x="7010400" y="4191000"/>
              <a:ext cx="1082732" cy="369332"/>
            </a:xfrm>
            <a:prstGeom prst="rect">
              <a:avLst/>
            </a:prstGeom>
            <a:noFill/>
          </p:spPr>
          <p:txBody>
            <a:bodyPr wrap="none" rtlCol="0">
              <a:spAutoFit/>
            </a:bodyPr>
            <a:lstStyle/>
            <a:p>
              <a:r>
                <a:rPr lang="en-US" b="1" dirty="0"/>
                <a:t>b</a:t>
              </a:r>
              <a:r>
                <a:rPr lang="en-US" b="1" dirty="0" smtClean="0"/>
                <a:t>ull trout</a:t>
              </a:r>
              <a:endParaRPr lang="en-US" b="1" dirty="0"/>
            </a:p>
          </p:txBody>
        </p:sp>
        <p:cxnSp>
          <p:nvCxnSpPr>
            <p:cNvPr id="60" name="Straight Connector 59"/>
            <p:cNvCxnSpPr/>
            <p:nvPr/>
          </p:nvCxnSpPr>
          <p:spPr>
            <a:xfrm>
              <a:off x="6096000" y="12192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62600" y="22860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144294" y="1866106"/>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562600" y="14478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96000" y="16764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868194" y="1447006"/>
              <a:ext cx="456406" cy="7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419600" y="1676400"/>
            <a:ext cx="1083823" cy="276999"/>
          </a:xfrm>
          <a:prstGeom prst="rect">
            <a:avLst/>
          </a:prstGeom>
          <a:noFill/>
        </p:spPr>
        <p:txBody>
          <a:bodyPr wrap="none" rtlCol="0">
            <a:spAutoFit/>
          </a:bodyPr>
          <a:lstStyle/>
          <a:p>
            <a:r>
              <a:rPr lang="en-US" sz="1200" dirty="0" smtClean="0"/>
              <a:t>Pacific Salmon</a:t>
            </a:r>
            <a:endParaRPr lang="en-US" sz="1200" dirty="0"/>
          </a:p>
        </p:txBody>
      </p:sp>
      <p:sp>
        <p:nvSpPr>
          <p:cNvPr id="58" name="TextBox 57"/>
          <p:cNvSpPr txBox="1"/>
          <p:nvPr/>
        </p:nvSpPr>
        <p:spPr>
          <a:xfrm>
            <a:off x="4953000" y="4495800"/>
            <a:ext cx="515462" cy="276999"/>
          </a:xfrm>
          <a:prstGeom prst="rect">
            <a:avLst/>
          </a:prstGeom>
          <a:noFill/>
        </p:spPr>
        <p:txBody>
          <a:bodyPr wrap="none" rtlCol="0">
            <a:spAutoFit/>
          </a:bodyPr>
          <a:lstStyle/>
          <a:p>
            <a:r>
              <a:rPr lang="en-US" sz="1200" dirty="0" smtClean="0"/>
              <a:t>chars</a:t>
            </a:r>
            <a:endParaRPr lang="en-US" sz="1200" dirty="0"/>
          </a:p>
        </p:txBody>
      </p:sp>
      <p:sp>
        <p:nvSpPr>
          <p:cNvPr id="66" name="TextBox 65"/>
          <p:cNvSpPr txBox="1"/>
          <p:nvPr/>
        </p:nvSpPr>
        <p:spPr>
          <a:xfrm>
            <a:off x="4267994" y="6581000"/>
            <a:ext cx="2960939" cy="276999"/>
          </a:xfrm>
          <a:prstGeom prst="rect">
            <a:avLst/>
          </a:prstGeom>
          <a:noFill/>
        </p:spPr>
        <p:txBody>
          <a:bodyPr wrap="none" rtlCol="0">
            <a:spAutoFit/>
          </a:bodyPr>
          <a:lstStyle/>
          <a:p>
            <a:r>
              <a:rPr lang="en-US" sz="1200" b="1" dirty="0" smtClean="0"/>
              <a:t>bold</a:t>
            </a:r>
            <a:r>
              <a:rPr lang="en-US" sz="1200" dirty="0" smtClean="0"/>
              <a:t> represents fish of the Pacific Northwest</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a:bodyPr>
          <a:lstStyle/>
          <a:p>
            <a:r>
              <a:rPr lang="en-US" sz="3200" dirty="0" smtClean="0"/>
              <a:t>Relationships within </a:t>
            </a:r>
            <a:r>
              <a:rPr lang="en-US" sz="3200" i="1" dirty="0" err="1" smtClean="0"/>
              <a:t>Oncorhynchus</a:t>
            </a:r>
            <a:endParaRPr lang="en-US" sz="3200" i="1" dirty="0"/>
          </a:p>
        </p:txBody>
      </p:sp>
      <p:sp>
        <p:nvSpPr>
          <p:cNvPr id="6" name="Footer Placeholder 5"/>
          <p:cNvSpPr>
            <a:spLocks noGrp="1"/>
          </p:cNvSpPr>
          <p:nvPr>
            <p:ph type="ftr" sz="quarter" idx="3"/>
          </p:nvPr>
        </p:nvSpPr>
        <p:spPr/>
        <p:txBody>
          <a:bodyPr/>
          <a:lstStyle/>
          <a:p>
            <a:r>
              <a:rPr lang="en-US" smtClean="0"/>
              <a:t>FREEING THE ELWHA</a:t>
            </a:r>
            <a:endParaRPr lang="en-US"/>
          </a:p>
        </p:txBody>
      </p:sp>
      <p:sp>
        <p:nvSpPr>
          <p:cNvPr id="125" name="TextBox 124"/>
          <p:cNvSpPr txBox="1"/>
          <p:nvPr/>
        </p:nvSpPr>
        <p:spPr>
          <a:xfrm flipH="1">
            <a:off x="304800" y="6611779"/>
            <a:ext cx="8641081" cy="246221"/>
          </a:xfrm>
          <a:prstGeom prst="rect">
            <a:avLst/>
          </a:prstGeom>
          <a:noFill/>
        </p:spPr>
        <p:txBody>
          <a:bodyPr wrap="square" rtlCol="0">
            <a:spAutoFit/>
          </a:bodyPr>
          <a:lstStyle/>
          <a:p>
            <a:r>
              <a:rPr lang="en-US" sz="1000" dirty="0" smtClean="0"/>
              <a:t>Consensus tree; Conservation Biology, Volume 8, No. 3, Sept 1994</a:t>
            </a:r>
            <a:endParaRPr lang="en-US" sz="1000" dirty="0"/>
          </a:p>
        </p:txBody>
      </p:sp>
      <p:sp>
        <p:nvSpPr>
          <p:cNvPr id="181" name="TextBox 180"/>
          <p:cNvSpPr txBox="1"/>
          <p:nvPr/>
        </p:nvSpPr>
        <p:spPr>
          <a:xfrm>
            <a:off x="6934200" y="4267200"/>
            <a:ext cx="2057400" cy="338554"/>
          </a:xfrm>
          <a:prstGeom prst="rect">
            <a:avLst/>
          </a:prstGeom>
          <a:noFill/>
        </p:spPr>
        <p:txBody>
          <a:bodyPr wrap="square" rtlCol="0">
            <a:spAutoFit/>
          </a:bodyPr>
          <a:lstStyle/>
          <a:p>
            <a:r>
              <a:rPr lang="en-US" sz="1600" dirty="0" smtClean="0"/>
              <a:t>Mexican golden trout</a:t>
            </a:r>
            <a:endParaRPr lang="en-US" sz="1600" dirty="0"/>
          </a:p>
        </p:txBody>
      </p:sp>
      <p:cxnSp>
        <p:nvCxnSpPr>
          <p:cNvPr id="56" name="Straight Connector 55"/>
          <p:cNvCxnSpPr/>
          <p:nvPr/>
        </p:nvCxnSpPr>
        <p:spPr>
          <a:xfrm>
            <a:off x="304800" y="47244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86000" y="2362200"/>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1000" y="4419600"/>
            <a:ext cx="1062278" cy="276999"/>
          </a:xfrm>
          <a:prstGeom prst="rect">
            <a:avLst/>
          </a:prstGeom>
          <a:noFill/>
        </p:spPr>
        <p:txBody>
          <a:bodyPr wrap="none" rtlCol="0">
            <a:spAutoFit/>
          </a:bodyPr>
          <a:lstStyle/>
          <a:p>
            <a:r>
              <a:rPr lang="en-US" sz="1200" i="1" dirty="0" err="1" smtClean="0"/>
              <a:t>Oncorhyhchus</a:t>
            </a:r>
            <a:endParaRPr lang="en-US" sz="1200" i="1" dirty="0"/>
          </a:p>
        </p:txBody>
      </p:sp>
      <p:cxnSp>
        <p:nvCxnSpPr>
          <p:cNvPr id="62" name="Straight Connector 61"/>
          <p:cNvCxnSpPr/>
          <p:nvPr/>
        </p:nvCxnSpPr>
        <p:spPr>
          <a:xfrm rot="5400000" flipH="1" flipV="1">
            <a:off x="1143000" y="35052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00200" y="6172200"/>
            <a:ext cx="548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438400" y="4343400"/>
            <a:ext cx="1336841" cy="338554"/>
          </a:xfrm>
          <a:prstGeom prst="rect">
            <a:avLst/>
          </a:prstGeom>
          <a:noFill/>
        </p:spPr>
        <p:txBody>
          <a:bodyPr wrap="none" rtlCol="0">
            <a:spAutoFit/>
          </a:bodyPr>
          <a:lstStyle/>
          <a:p>
            <a:r>
              <a:rPr lang="en-US" sz="1600" dirty="0"/>
              <a:t>r</a:t>
            </a:r>
            <a:r>
              <a:rPr lang="en-US" sz="1600" dirty="0" smtClean="0"/>
              <a:t>ainbow trout</a:t>
            </a:r>
            <a:endParaRPr lang="en-US" sz="1600" dirty="0"/>
          </a:p>
        </p:txBody>
      </p:sp>
      <p:sp>
        <p:nvSpPr>
          <p:cNvPr id="66" name="TextBox 65"/>
          <p:cNvSpPr txBox="1"/>
          <p:nvPr/>
        </p:nvSpPr>
        <p:spPr>
          <a:xfrm>
            <a:off x="2514600" y="2057400"/>
            <a:ext cx="1363258" cy="338554"/>
          </a:xfrm>
          <a:prstGeom prst="rect">
            <a:avLst/>
          </a:prstGeom>
          <a:noFill/>
        </p:spPr>
        <p:txBody>
          <a:bodyPr wrap="none" rtlCol="0">
            <a:spAutoFit/>
          </a:bodyPr>
          <a:lstStyle/>
          <a:p>
            <a:r>
              <a:rPr lang="en-US" sz="1600" dirty="0" smtClean="0"/>
              <a:t>Pacific salmon</a:t>
            </a:r>
            <a:endParaRPr lang="en-US" sz="1600" dirty="0"/>
          </a:p>
        </p:txBody>
      </p:sp>
      <p:sp>
        <p:nvSpPr>
          <p:cNvPr id="153" name="TextBox 152"/>
          <p:cNvSpPr txBox="1"/>
          <p:nvPr/>
        </p:nvSpPr>
        <p:spPr>
          <a:xfrm>
            <a:off x="7162800" y="5109303"/>
            <a:ext cx="1274580" cy="338554"/>
          </a:xfrm>
          <a:prstGeom prst="rect">
            <a:avLst/>
          </a:prstGeom>
          <a:noFill/>
        </p:spPr>
        <p:txBody>
          <a:bodyPr wrap="none" rtlCol="0">
            <a:spAutoFit/>
          </a:bodyPr>
          <a:lstStyle/>
          <a:p>
            <a:r>
              <a:rPr lang="en-US" sz="1600" dirty="0" smtClean="0"/>
              <a:t>Apache trout</a:t>
            </a:r>
            <a:endParaRPr lang="en-US" sz="1600" dirty="0"/>
          </a:p>
        </p:txBody>
      </p:sp>
      <p:sp>
        <p:nvSpPr>
          <p:cNvPr id="154" name="TextBox 153"/>
          <p:cNvSpPr txBox="1"/>
          <p:nvPr/>
        </p:nvSpPr>
        <p:spPr>
          <a:xfrm flipH="1">
            <a:off x="7162800" y="5490303"/>
            <a:ext cx="1097281" cy="338554"/>
          </a:xfrm>
          <a:prstGeom prst="rect">
            <a:avLst/>
          </a:prstGeom>
          <a:noFill/>
        </p:spPr>
        <p:txBody>
          <a:bodyPr wrap="square" rtlCol="0">
            <a:spAutoFit/>
          </a:bodyPr>
          <a:lstStyle/>
          <a:p>
            <a:r>
              <a:rPr lang="en-US" sz="1600" dirty="0" smtClean="0"/>
              <a:t>Gila trout</a:t>
            </a:r>
            <a:endParaRPr lang="en-US" sz="1600" dirty="0"/>
          </a:p>
        </p:txBody>
      </p:sp>
      <p:cxnSp>
        <p:nvCxnSpPr>
          <p:cNvPr id="128" name="Straight Connector 127"/>
          <p:cNvCxnSpPr/>
          <p:nvPr/>
        </p:nvCxnSpPr>
        <p:spPr>
          <a:xfrm rot="5400000">
            <a:off x="3162300" y="46863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180379" y="5487621"/>
            <a:ext cx="4596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410200" y="5257800"/>
            <a:ext cx="1600200" cy="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10200" y="5715000"/>
            <a:ext cx="1600200" cy="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0800000">
            <a:off x="3962400" y="3886200"/>
            <a:ext cx="15232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3962400" y="54864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86000" y="4648200"/>
            <a:ext cx="167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162800" y="6019800"/>
            <a:ext cx="1618520" cy="369332"/>
          </a:xfrm>
          <a:prstGeom prst="rect">
            <a:avLst/>
          </a:prstGeom>
          <a:noFill/>
          <a:ln>
            <a:solidFill>
              <a:schemeClr val="tx1"/>
            </a:solidFill>
          </a:ln>
        </p:spPr>
        <p:txBody>
          <a:bodyPr wrap="none" rtlCol="0">
            <a:spAutoFit/>
          </a:bodyPr>
          <a:lstStyle/>
          <a:p>
            <a:r>
              <a:rPr lang="en-US" b="1" dirty="0" smtClean="0"/>
              <a:t>cutthroat trout</a:t>
            </a:r>
            <a:endParaRPr lang="en-US" b="1" dirty="0"/>
          </a:p>
        </p:txBody>
      </p:sp>
      <p:cxnSp>
        <p:nvCxnSpPr>
          <p:cNvPr id="117" name="Straight Connector 116"/>
          <p:cNvCxnSpPr/>
          <p:nvPr/>
        </p:nvCxnSpPr>
        <p:spPr>
          <a:xfrm rot="5400000">
            <a:off x="228600" y="48006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1600200" y="3429000"/>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419600" y="5867400"/>
            <a:ext cx="521297" cy="276999"/>
          </a:xfrm>
          <a:prstGeom prst="rect">
            <a:avLst/>
          </a:prstGeom>
          <a:noFill/>
        </p:spPr>
        <p:txBody>
          <a:bodyPr wrap="none" rtlCol="0">
            <a:spAutoFit/>
          </a:bodyPr>
          <a:lstStyle/>
          <a:p>
            <a:r>
              <a:rPr lang="en-US" sz="1200" i="1" dirty="0" err="1" smtClean="0"/>
              <a:t>clarki</a:t>
            </a:r>
            <a:endParaRPr lang="en-US" sz="1200" i="1" dirty="0"/>
          </a:p>
        </p:txBody>
      </p:sp>
      <p:sp>
        <p:nvSpPr>
          <p:cNvPr id="127" name="TextBox 126"/>
          <p:cNvSpPr txBox="1"/>
          <p:nvPr/>
        </p:nvSpPr>
        <p:spPr>
          <a:xfrm>
            <a:off x="4419600" y="5181600"/>
            <a:ext cx="838200" cy="276999"/>
          </a:xfrm>
          <a:prstGeom prst="rect">
            <a:avLst/>
          </a:prstGeom>
          <a:noFill/>
        </p:spPr>
        <p:txBody>
          <a:bodyPr wrap="square" rtlCol="0">
            <a:spAutoFit/>
          </a:bodyPr>
          <a:lstStyle/>
          <a:p>
            <a:r>
              <a:rPr lang="en-US" sz="1200" i="1" dirty="0" err="1" smtClean="0"/>
              <a:t>gilae</a:t>
            </a:r>
            <a:endParaRPr lang="en-US" sz="1200" i="1" dirty="0"/>
          </a:p>
        </p:txBody>
      </p:sp>
      <p:sp>
        <p:nvSpPr>
          <p:cNvPr id="130" name="TextBox 129"/>
          <p:cNvSpPr txBox="1"/>
          <p:nvPr/>
        </p:nvSpPr>
        <p:spPr>
          <a:xfrm>
            <a:off x="5791200" y="5029200"/>
            <a:ext cx="914400" cy="246221"/>
          </a:xfrm>
          <a:prstGeom prst="rect">
            <a:avLst/>
          </a:prstGeom>
          <a:noFill/>
        </p:spPr>
        <p:txBody>
          <a:bodyPr wrap="square" rtlCol="0">
            <a:spAutoFit/>
          </a:bodyPr>
          <a:lstStyle/>
          <a:p>
            <a:r>
              <a:rPr lang="en-US" sz="1000" i="1" dirty="0" err="1" smtClean="0"/>
              <a:t>gilae</a:t>
            </a:r>
            <a:r>
              <a:rPr lang="en-US" sz="1000" i="1" dirty="0" smtClean="0"/>
              <a:t> apache</a:t>
            </a:r>
            <a:endParaRPr lang="en-US" sz="1000" i="1" dirty="0"/>
          </a:p>
        </p:txBody>
      </p:sp>
      <p:sp>
        <p:nvSpPr>
          <p:cNvPr id="131" name="TextBox 130"/>
          <p:cNvSpPr txBox="1"/>
          <p:nvPr/>
        </p:nvSpPr>
        <p:spPr>
          <a:xfrm>
            <a:off x="5791200" y="5486400"/>
            <a:ext cx="990600" cy="246221"/>
          </a:xfrm>
          <a:prstGeom prst="rect">
            <a:avLst/>
          </a:prstGeom>
          <a:noFill/>
        </p:spPr>
        <p:txBody>
          <a:bodyPr wrap="square" rtlCol="0">
            <a:spAutoFit/>
          </a:bodyPr>
          <a:lstStyle/>
          <a:p>
            <a:r>
              <a:rPr lang="en-US" sz="1000" i="1" dirty="0" err="1" smtClean="0"/>
              <a:t>gilae</a:t>
            </a:r>
            <a:r>
              <a:rPr lang="en-US" sz="1000" i="1" dirty="0" smtClean="0"/>
              <a:t> </a:t>
            </a:r>
            <a:r>
              <a:rPr lang="en-US" sz="1000" i="1" dirty="0" err="1" smtClean="0"/>
              <a:t>gilae</a:t>
            </a:r>
            <a:endParaRPr lang="en-US" sz="1000" i="1" dirty="0"/>
          </a:p>
        </p:txBody>
      </p:sp>
      <p:cxnSp>
        <p:nvCxnSpPr>
          <p:cNvPr id="80" name="Straight Connector 79"/>
          <p:cNvCxnSpPr/>
          <p:nvPr/>
        </p:nvCxnSpPr>
        <p:spPr>
          <a:xfrm rot="5400000">
            <a:off x="4992290" y="3999310"/>
            <a:ext cx="98980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5487194" y="3504406"/>
            <a:ext cx="837407" cy="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192" y="4494212"/>
            <a:ext cx="1447008" cy="1589"/>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315200" y="3581400"/>
            <a:ext cx="1371600" cy="338554"/>
          </a:xfrm>
          <a:prstGeom prst="rect">
            <a:avLst/>
          </a:prstGeom>
          <a:noFill/>
          <a:ln w="6350">
            <a:solidFill>
              <a:schemeClr val="tx1"/>
            </a:solidFill>
          </a:ln>
        </p:spPr>
        <p:txBody>
          <a:bodyPr wrap="square" rtlCol="0">
            <a:spAutoFit/>
          </a:bodyPr>
          <a:lstStyle/>
          <a:p>
            <a:r>
              <a:rPr lang="en-US" sz="1600" dirty="0" smtClean="0"/>
              <a:t>Golden trout</a:t>
            </a:r>
            <a:endParaRPr lang="en-US" sz="1600" dirty="0"/>
          </a:p>
        </p:txBody>
      </p:sp>
      <p:sp>
        <p:nvSpPr>
          <p:cNvPr id="111" name="TextBox 110"/>
          <p:cNvSpPr txBox="1"/>
          <p:nvPr/>
        </p:nvSpPr>
        <p:spPr>
          <a:xfrm>
            <a:off x="7315200" y="3124200"/>
            <a:ext cx="1414490" cy="338554"/>
          </a:xfrm>
          <a:prstGeom prst="rect">
            <a:avLst/>
          </a:prstGeom>
          <a:noFill/>
          <a:ln w="6350">
            <a:solidFill>
              <a:schemeClr val="tx1"/>
            </a:solidFill>
          </a:ln>
        </p:spPr>
        <p:txBody>
          <a:bodyPr wrap="none" rtlCol="0">
            <a:spAutoFit/>
          </a:bodyPr>
          <a:lstStyle/>
          <a:p>
            <a:r>
              <a:rPr lang="en-US" sz="1600" b="1" dirty="0" smtClean="0"/>
              <a:t>Rainbow trout</a:t>
            </a:r>
            <a:endParaRPr lang="en-US" sz="1600" b="1" dirty="0"/>
          </a:p>
        </p:txBody>
      </p:sp>
      <p:sp>
        <p:nvSpPr>
          <p:cNvPr id="137" name="TextBox 136"/>
          <p:cNvSpPr txBox="1"/>
          <p:nvPr/>
        </p:nvSpPr>
        <p:spPr>
          <a:xfrm>
            <a:off x="5639593" y="3275805"/>
            <a:ext cx="497252" cy="230832"/>
          </a:xfrm>
          <a:prstGeom prst="rect">
            <a:avLst/>
          </a:prstGeom>
          <a:noFill/>
        </p:spPr>
        <p:txBody>
          <a:bodyPr wrap="none" rtlCol="0">
            <a:spAutoFit/>
          </a:bodyPr>
          <a:lstStyle/>
          <a:p>
            <a:r>
              <a:rPr lang="en-US" sz="900" i="1" dirty="0" err="1" smtClean="0"/>
              <a:t>mykiss</a:t>
            </a:r>
            <a:endParaRPr lang="en-US" sz="900" i="1" dirty="0"/>
          </a:p>
        </p:txBody>
      </p:sp>
      <p:sp>
        <p:nvSpPr>
          <p:cNvPr id="138" name="Rectangle 137"/>
          <p:cNvSpPr/>
          <p:nvPr/>
        </p:nvSpPr>
        <p:spPr>
          <a:xfrm>
            <a:off x="5791200" y="4267200"/>
            <a:ext cx="849913" cy="246221"/>
          </a:xfrm>
          <a:prstGeom prst="rect">
            <a:avLst/>
          </a:prstGeom>
        </p:spPr>
        <p:txBody>
          <a:bodyPr wrap="none">
            <a:spAutoFit/>
          </a:bodyPr>
          <a:lstStyle/>
          <a:p>
            <a:r>
              <a:rPr lang="en-US" sz="1000" i="1" dirty="0" err="1" smtClean="0"/>
              <a:t>chrysogaster</a:t>
            </a:r>
            <a:endParaRPr lang="en-US" sz="1000" i="1" dirty="0"/>
          </a:p>
        </p:txBody>
      </p:sp>
      <p:sp>
        <p:nvSpPr>
          <p:cNvPr id="143" name="TextBox 142"/>
          <p:cNvSpPr txBox="1"/>
          <p:nvPr/>
        </p:nvSpPr>
        <p:spPr>
          <a:xfrm>
            <a:off x="6629400" y="3048000"/>
            <a:ext cx="468398" cy="215444"/>
          </a:xfrm>
          <a:prstGeom prst="rect">
            <a:avLst/>
          </a:prstGeom>
          <a:noFill/>
        </p:spPr>
        <p:txBody>
          <a:bodyPr wrap="none" rtlCol="0">
            <a:spAutoFit/>
          </a:bodyPr>
          <a:lstStyle/>
          <a:p>
            <a:r>
              <a:rPr lang="en-US" sz="800" i="1" dirty="0" err="1" smtClean="0"/>
              <a:t>irideus</a:t>
            </a:r>
            <a:endParaRPr lang="en-US" sz="800" i="1" dirty="0"/>
          </a:p>
        </p:txBody>
      </p:sp>
      <p:sp>
        <p:nvSpPr>
          <p:cNvPr id="145" name="Rectangle 144"/>
          <p:cNvSpPr/>
          <p:nvPr/>
        </p:nvSpPr>
        <p:spPr>
          <a:xfrm>
            <a:off x="6553200" y="3505200"/>
            <a:ext cx="665567" cy="215444"/>
          </a:xfrm>
          <a:prstGeom prst="rect">
            <a:avLst/>
          </a:prstGeom>
        </p:spPr>
        <p:txBody>
          <a:bodyPr wrap="none">
            <a:spAutoFit/>
          </a:bodyPr>
          <a:lstStyle/>
          <a:p>
            <a:r>
              <a:rPr lang="en-US" sz="800" i="1" dirty="0" err="1" smtClean="0"/>
              <a:t>aguabonita</a:t>
            </a:r>
            <a:endParaRPr lang="en-US" sz="800" dirty="0"/>
          </a:p>
        </p:txBody>
      </p:sp>
      <p:cxnSp>
        <p:nvCxnSpPr>
          <p:cNvPr id="146" name="Straight Connector 145"/>
          <p:cNvCxnSpPr/>
          <p:nvPr/>
        </p:nvCxnSpPr>
        <p:spPr>
          <a:xfrm>
            <a:off x="6324600" y="37338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324600" y="32766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6096000" y="3505200"/>
            <a:ext cx="457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98"/>
          <p:cNvGrpSpPr/>
          <p:nvPr/>
        </p:nvGrpSpPr>
        <p:grpSpPr>
          <a:xfrm>
            <a:off x="4572000" y="838200"/>
            <a:ext cx="4236375" cy="2167354"/>
            <a:chOff x="4572000" y="838200"/>
            <a:chExt cx="4236375" cy="2167354"/>
          </a:xfrm>
        </p:grpSpPr>
        <p:sp>
          <p:nvSpPr>
            <p:cNvPr id="79" name="TextBox 78"/>
            <p:cNvSpPr txBox="1"/>
            <p:nvPr/>
          </p:nvSpPr>
          <p:spPr>
            <a:xfrm>
              <a:off x="7696200" y="2667000"/>
              <a:ext cx="644728" cy="338554"/>
            </a:xfrm>
            <a:prstGeom prst="rect">
              <a:avLst/>
            </a:prstGeom>
            <a:noFill/>
          </p:spPr>
          <p:txBody>
            <a:bodyPr wrap="none" rtlCol="0">
              <a:spAutoFit/>
            </a:bodyPr>
            <a:lstStyle/>
            <a:p>
              <a:r>
                <a:rPr lang="en-US" sz="1600" dirty="0" err="1" smtClean="0"/>
                <a:t>Masu</a:t>
              </a:r>
              <a:endParaRPr lang="en-US" sz="1600" dirty="0"/>
            </a:p>
          </p:txBody>
        </p:sp>
        <p:grpSp>
          <p:nvGrpSpPr>
            <p:cNvPr id="4" name="Group 96"/>
            <p:cNvGrpSpPr/>
            <p:nvPr/>
          </p:nvGrpSpPr>
          <p:grpSpPr>
            <a:xfrm>
              <a:off x="4572000" y="838200"/>
              <a:ext cx="4236375" cy="2058988"/>
              <a:chOff x="4572000" y="838200"/>
              <a:chExt cx="4236375" cy="2058988"/>
            </a:xfrm>
          </p:grpSpPr>
          <p:grpSp>
            <p:nvGrpSpPr>
              <p:cNvPr id="5" name="Group 114"/>
              <p:cNvGrpSpPr/>
              <p:nvPr/>
            </p:nvGrpSpPr>
            <p:grpSpPr>
              <a:xfrm flipV="1">
                <a:off x="4572000" y="990600"/>
                <a:ext cx="3276600" cy="1906588"/>
                <a:chOff x="4572000" y="1600200"/>
                <a:chExt cx="3276600" cy="1906588"/>
              </a:xfrm>
            </p:grpSpPr>
            <p:cxnSp>
              <p:nvCxnSpPr>
                <p:cNvPr id="76" name="Straight Connector 75"/>
                <p:cNvCxnSpPr/>
                <p:nvPr/>
              </p:nvCxnSpPr>
              <p:spPr>
                <a:xfrm rot="5400000">
                  <a:off x="4039394" y="2133600"/>
                  <a:ext cx="1066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72000" y="16002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72000" y="2667000"/>
                  <a:ext cx="160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5791994" y="2666206"/>
                  <a:ext cx="761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72200" y="22860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6630194" y="22852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858000" y="2056606"/>
                  <a:ext cx="990600" cy="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858000" y="2515394"/>
                  <a:ext cx="9906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172200" y="30480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6401594" y="30472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629400" y="28194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629400" y="32766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6934994" y="3275806"/>
                  <a:ext cx="456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162800" y="30480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162800" y="3505200"/>
                  <a:ext cx="6858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7924800" y="2209800"/>
                <a:ext cx="883575" cy="338554"/>
              </a:xfrm>
              <a:prstGeom prst="rect">
                <a:avLst/>
              </a:prstGeom>
              <a:noFill/>
            </p:spPr>
            <p:txBody>
              <a:bodyPr wrap="none" rtlCol="0">
                <a:spAutoFit/>
              </a:bodyPr>
              <a:lstStyle/>
              <a:p>
                <a:r>
                  <a:rPr lang="en-US" sz="1600" b="1" dirty="0" smtClean="0"/>
                  <a:t>Chinook</a:t>
                </a:r>
                <a:endParaRPr lang="en-US" sz="1600" b="1" dirty="0"/>
              </a:p>
            </p:txBody>
          </p:sp>
          <p:sp>
            <p:nvSpPr>
              <p:cNvPr id="119" name="TextBox 118"/>
              <p:cNvSpPr txBox="1"/>
              <p:nvPr/>
            </p:nvSpPr>
            <p:spPr>
              <a:xfrm>
                <a:off x="7924800" y="1828800"/>
                <a:ext cx="625492" cy="338554"/>
              </a:xfrm>
              <a:prstGeom prst="rect">
                <a:avLst/>
              </a:prstGeom>
              <a:noFill/>
            </p:spPr>
            <p:txBody>
              <a:bodyPr wrap="none" rtlCol="0">
                <a:spAutoFit/>
              </a:bodyPr>
              <a:lstStyle/>
              <a:p>
                <a:r>
                  <a:rPr lang="en-US" sz="1600" b="1" dirty="0" smtClean="0"/>
                  <a:t>Coho</a:t>
                </a:r>
                <a:endParaRPr lang="en-US" sz="1600" b="1" dirty="0"/>
              </a:p>
            </p:txBody>
          </p:sp>
          <p:sp>
            <p:nvSpPr>
              <p:cNvPr id="120" name="TextBox 119"/>
              <p:cNvSpPr txBox="1"/>
              <p:nvPr/>
            </p:nvSpPr>
            <p:spPr>
              <a:xfrm>
                <a:off x="7924800" y="838200"/>
                <a:ext cx="870495" cy="338554"/>
              </a:xfrm>
              <a:prstGeom prst="rect">
                <a:avLst/>
              </a:prstGeom>
              <a:noFill/>
            </p:spPr>
            <p:txBody>
              <a:bodyPr wrap="none" rtlCol="0">
                <a:spAutoFit/>
              </a:bodyPr>
              <a:lstStyle/>
              <a:p>
                <a:r>
                  <a:rPr lang="en-US" sz="1600" b="1" dirty="0" smtClean="0"/>
                  <a:t>Sockeye</a:t>
                </a:r>
                <a:endParaRPr lang="en-US" sz="1600" b="1" dirty="0"/>
              </a:p>
            </p:txBody>
          </p:sp>
          <p:sp>
            <p:nvSpPr>
              <p:cNvPr id="121" name="TextBox 120"/>
              <p:cNvSpPr txBox="1"/>
              <p:nvPr/>
            </p:nvSpPr>
            <p:spPr>
              <a:xfrm>
                <a:off x="7924800" y="1219200"/>
                <a:ext cx="685800" cy="338554"/>
              </a:xfrm>
              <a:prstGeom prst="rect">
                <a:avLst/>
              </a:prstGeom>
              <a:noFill/>
            </p:spPr>
            <p:txBody>
              <a:bodyPr wrap="square" rtlCol="0">
                <a:spAutoFit/>
              </a:bodyPr>
              <a:lstStyle/>
              <a:p>
                <a:r>
                  <a:rPr lang="en-US" sz="1600" b="1" dirty="0" smtClean="0"/>
                  <a:t>Pink</a:t>
                </a:r>
                <a:endParaRPr lang="en-US" sz="1600" b="1" dirty="0"/>
              </a:p>
            </p:txBody>
          </p:sp>
          <p:sp>
            <p:nvSpPr>
              <p:cNvPr id="122" name="TextBox 121"/>
              <p:cNvSpPr txBox="1"/>
              <p:nvPr/>
            </p:nvSpPr>
            <p:spPr>
              <a:xfrm>
                <a:off x="7924800" y="1524000"/>
                <a:ext cx="681597" cy="338554"/>
              </a:xfrm>
              <a:prstGeom prst="rect">
                <a:avLst/>
              </a:prstGeom>
              <a:noFill/>
            </p:spPr>
            <p:txBody>
              <a:bodyPr wrap="none" rtlCol="0">
                <a:spAutoFit/>
              </a:bodyPr>
              <a:lstStyle/>
              <a:p>
                <a:r>
                  <a:rPr lang="en-US" sz="1600" b="1" dirty="0" smtClean="0"/>
                  <a:t>Chum</a:t>
                </a:r>
                <a:endParaRPr lang="en-US" sz="1600" b="1" dirty="0"/>
              </a:p>
            </p:txBody>
          </p:sp>
          <p:sp>
            <p:nvSpPr>
              <p:cNvPr id="71" name="TextBox 70"/>
              <p:cNvSpPr txBox="1"/>
              <p:nvPr/>
            </p:nvSpPr>
            <p:spPr>
              <a:xfrm>
                <a:off x="5638800" y="2667000"/>
                <a:ext cx="465192" cy="215444"/>
              </a:xfrm>
              <a:prstGeom prst="rect">
                <a:avLst/>
              </a:prstGeom>
              <a:noFill/>
            </p:spPr>
            <p:txBody>
              <a:bodyPr wrap="none" rtlCol="0">
                <a:spAutoFit/>
              </a:bodyPr>
              <a:lstStyle/>
              <a:p>
                <a:r>
                  <a:rPr lang="en-US" sz="800" i="1" dirty="0" err="1" smtClean="0"/>
                  <a:t>masou</a:t>
                </a:r>
                <a:endParaRPr lang="en-US" sz="800" i="1" dirty="0"/>
              </a:p>
            </p:txBody>
          </p:sp>
          <p:sp>
            <p:nvSpPr>
              <p:cNvPr id="73" name="TextBox 72"/>
              <p:cNvSpPr txBox="1"/>
              <p:nvPr/>
            </p:nvSpPr>
            <p:spPr>
              <a:xfrm>
                <a:off x="7086600" y="2286000"/>
                <a:ext cx="654346" cy="215444"/>
              </a:xfrm>
              <a:prstGeom prst="rect">
                <a:avLst/>
              </a:prstGeom>
              <a:noFill/>
            </p:spPr>
            <p:txBody>
              <a:bodyPr wrap="none" rtlCol="0">
                <a:spAutoFit/>
              </a:bodyPr>
              <a:lstStyle/>
              <a:p>
                <a:r>
                  <a:rPr lang="en-US" sz="800" i="1" dirty="0" err="1" smtClean="0"/>
                  <a:t>tsawytscha</a:t>
                </a:r>
                <a:endParaRPr lang="en-US" sz="800" i="1" dirty="0"/>
              </a:p>
            </p:txBody>
          </p:sp>
          <p:sp>
            <p:nvSpPr>
              <p:cNvPr id="74" name="TextBox 73"/>
              <p:cNvSpPr txBox="1"/>
              <p:nvPr/>
            </p:nvSpPr>
            <p:spPr>
              <a:xfrm>
                <a:off x="7086600" y="1828800"/>
                <a:ext cx="478016" cy="215444"/>
              </a:xfrm>
              <a:prstGeom prst="rect">
                <a:avLst/>
              </a:prstGeom>
              <a:noFill/>
            </p:spPr>
            <p:txBody>
              <a:bodyPr wrap="none" rtlCol="0">
                <a:spAutoFit/>
              </a:bodyPr>
              <a:lstStyle/>
              <a:p>
                <a:r>
                  <a:rPr lang="en-US" sz="800" i="1" dirty="0" err="1" smtClean="0"/>
                  <a:t>kisutch</a:t>
                </a:r>
                <a:endParaRPr lang="en-US" sz="800" i="1" dirty="0"/>
              </a:p>
            </p:txBody>
          </p:sp>
          <p:sp>
            <p:nvSpPr>
              <p:cNvPr id="75" name="TextBox 74"/>
              <p:cNvSpPr txBox="1"/>
              <p:nvPr/>
            </p:nvSpPr>
            <p:spPr>
              <a:xfrm>
                <a:off x="7162800" y="1524000"/>
                <a:ext cx="367408" cy="215444"/>
              </a:xfrm>
              <a:prstGeom prst="rect">
                <a:avLst/>
              </a:prstGeom>
              <a:noFill/>
            </p:spPr>
            <p:txBody>
              <a:bodyPr wrap="none" rtlCol="0">
                <a:spAutoFit/>
              </a:bodyPr>
              <a:lstStyle/>
              <a:p>
                <a:r>
                  <a:rPr lang="en-US" sz="800" i="1" dirty="0" err="1" smtClean="0"/>
                  <a:t>keta</a:t>
                </a:r>
                <a:endParaRPr lang="en-US" sz="800" i="1" dirty="0"/>
              </a:p>
            </p:txBody>
          </p:sp>
          <p:sp>
            <p:nvSpPr>
              <p:cNvPr id="77" name="TextBox 76"/>
              <p:cNvSpPr txBox="1"/>
              <p:nvPr/>
            </p:nvSpPr>
            <p:spPr>
              <a:xfrm>
                <a:off x="7162800" y="1295400"/>
                <a:ext cx="620683" cy="215444"/>
              </a:xfrm>
              <a:prstGeom prst="rect">
                <a:avLst/>
              </a:prstGeom>
              <a:noFill/>
            </p:spPr>
            <p:txBody>
              <a:bodyPr wrap="none" rtlCol="0">
                <a:spAutoFit/>
              </a:bodyPr>
              <a:lstStyle/>
              <a:p>
                <a:r>
                  <a:rPr lang="en-US" sz="800" i="1" dirty="0" err="1" smtClean="0"/>
                  <a:t>gorbuscha</a:t>
                </a:r>
                <a:endParaRPr lang="en-US" sz="800" i="1" dirty="0"/>
              </a:p>
            </p:txBody>
          </p:sp>
          <p:sp>
            <p:nvSpPr>
              <p:cNvPr id="84" name="TextBox 83"/>
              <p:cNvSpPr txBox="1"/>
              <p:nvPr/>
            </p:nvSpPr>
            <p:spPr>
              <a:xfrm>
                <a:off x="7162800" y="838200"/>
                <a:ext cx="421910" cy="215444"/>
              </a:xfrm>
              <a:prstGeom prst="rect">
                <a:avLst/>
              </a:prstGeom>
              <a:noFill/>
            </p:spPr>
            <p:txBody>
              <a:bodyPr wrap="none" rtlCol="0">
                <a:spAutoFit/>
              </a:bodyPr>
              <a:lstStyle/>
              <a:p>
                <a:r>
                  <a:rPr lang="en-US" sz="800" i="1" dirty="0" err="1" smtClean="0"/>
                  <a:t>nerka</a:t>
                </a:r>
                <a:endParaRPr lang="en-US" sz="800" i="1" dirty="0"/>
              </a:p>
            </p:txBody>
          </p:sp>
        </p:grpSp>
      </p:grpSp>
      <p:sp>
        <p:nvSpPr>
          <p:cNvPr id="85" name="TextBox 84"/>
          <p:cNvSpPr txBox="1"/>
          <p:nvPr/>
        </p:nvSpPr>
        <p:spPr>
          <a:xfrm>
            <a:off x="4419600" y="3581400"/>
            <a:ext cx="838200" cy="276999"/>
          </a:xfrm>
          <a:prstGeom prst="rect">
            <a:avLst/>
          </a:prstGeom>
          <a:noFill/>
        </p:spPr>
        <p:txBody>
          <a:bodyPr wrap="square" rtlCol="0">
            <a:spAutoFit/>
          </a:bodyPr>
          <a:lstStyle/>
          <a:p>
            <a:r>
              <a:rPr lang="en-US" sz="1200" i="1" dirty="0" err="1" smtClean="0"/>
              <a:t>mykiss</a:t>
            </a:r>
            <a:endParaRPr lang="en-US" sz="1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Pacific Salmon Relationships</a:t>
            </a:r>
            <a:endParaRPr lang="en-US" sz="3200" dirty="0"/>
          </a:p>
        </p:txBody>
      </p:sp>
      <p:pic>
        <p:nvPicPr>
          <p:cNvPr id="4" name="Content Placeholder 3" descr="Onchorhynchus.png"/>
          <p:cNvPicPr>
            <a:picLocks noGrp="1" noChangeAspect="1"/>
          </p:cNvPicPr>
          <p:nvPr>
            <p:ph idx="1"/>
          </p:nvPr>
        </p:nvPicPr>
        <p:blipFill>
          <a:blip r:embed="rId3"/>
          <a:srcRect l="25696" b="59593"/>
          <a:stretch>
            <a:fillRect/>
          </a:stretch>
        </p:blipFill>
        <p:spPr>
          <a:xfrm>
            <a:off x="838200" y="2133600"/>
            <a:ext cx="7716024" cy="2753259"/>
          </a:xfr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t>FREEING THE ELWHA</a:t>
            </a:r>
            <a:endParaRPr lang="en-US"/>
          </a:p>
        </p:txBody>
      </p:sp>
      <p:pic>
        <p:nvPicPr>
          <p:cNvPr id="31746" name="Picture 2"/>
          <p:cNvPicPr>
            <a:picLocks noChangeAspect="1" noChangeArrowheads="1"/>
          </p:cNvPicPr>
          <p:nvPr/>
        </p:nvPicPr>
        <p:blipFill>
          <a:blip r:embed="rId3"/>
          <a:srcRect l="40625" t="22656" r="1250" b="5469"/>
          <a:stretch>
            <a:fillRect/>
          </a:stretch>
        </p:blipFill>
        <p:spPr bwMode="auto">
          <a:xfrm>
            <a:off x="1066800" y="0"/>
            <a:ext cx="7086600" cy="6858000"/>
          </a:xfrm>
          <a:prstGeom prst="rect">
            <a:avLst/>
          </a:prstGeom>
          <a:noFill/>
          <a:ln w="9525">
            <a:noFill/>
            <a:miter lim="800000"/>
            <a:headEnd/>
            <a:tailEnd/>
          </a:ln>
          <a:effectLst/>
        </p:spPr>
      </p:pic>
      <p:grpSp>
        <p:nvGrpSpPr>
          <p:cNvPr id="3" name="Group 18"/>
          <p:cNvGrpSpPr/>
          <p:nvPr/>
        </p:nvGrpSpPr>
        <p:grpSpPr>
          <a:xfrm>
            <a:off x="2540401" y="-78919"/>
            <a:ext cx="5546094" cy="5209719"/>
            <a:chOff x="2540401" y="-78919"/>
            <a:chExt cx="5546094" cy="5209719"/>
          </a:xfrm>
        </p:grpSpPr>
        <p:sp>
          <p:nvSpPr>
            <p:cNvPr id="5" name="Freeform 4"/>
            <p:cNvSpPr/>
            <p:nvPr/>
          </p:nvSpPr>
          <p:spPr>
            <a:xfrm>
              <a:off x="2540401" y="261257"/>
              <a:ext cx="4750608" cy="3537303"/>
            </a:xfrm>
            <a:custGeom>
              <a:avLst/>
              <a:gdLst>
                <a:gd name="connsiteX0" fmla="*/ 638228 w 4750608"/>
                <a:gd name="connsiteY0" fmla="*/ 1001486 h 3537303"/>
                <a:gd name="connsiteX1" fmla="*/ 754342 w 4750608"/>
                <a:gd name="connsiteY1" fmla="*/ 653143 h 3537303"/>
                <a:gd name="connsiteX2" fmla="*/ 652742 w 4750608"/>
                <a:gd name="connsiteY2" fmla="*/ 406400 h 3537303"/>
                <a:gd name="connsiteX3" fmla="*/ 478570 w 4750608"/>
                <a:gd name="connsiteY3" fmla="*/ 696686 h 3537303"/>
                <a:gd name="connsiteX4" fmla="*/ 435028 w 4750608"/>
                <a:gd name="connsiteY4" fmla="*/ 841829 h 3537303"/>
                <a:gd name="connsiteX5" fmla="*/ 333428 w 4750608"/>
                <a:gd name="connsiteY5" fmla="*/ 1045029 h 3537303"/>
                <a:gd name="connsiteX6" fmla="*/ 246342 w 4750608"/>
                <a:gd name="connsiteY6" fmla="*/ 1291772 h 3537303"/>
                <a:gd name="connsiteX7" fmla="*/ 57656 w 4750608"/>
                <a:gd name="connsiteY7" fmla="*/ 1378857 h 3537303"/>
                <a:gd name="connsiteX8" fmla="*/ 28628 w 4750608"/>
                <a:gd name="connsiteY8" fmla="*/ 1320800 h 3537303"/>
                <a:gd name="connsiteX9" fmla="*/ 57656 w 4750608"/>
                <a:gd name="connsiteY9" fmla="*/ 1016000 h 3537303"/>
                <a:gd name="connsiteX10" fmla="*/ 173770 w 4750608"/>
                <a:gd name="connsiteY10" fmla="*/ 725714 h 3537303"/>
                <a:gd name="connsiteX11" fmla="*/ 289885 w 4750608"/>
                <a:gd name="connsiteY11" fmla="*/ 435429 h 3537303"/>
                <a:gd name="connsiteX12" fmla="*/ 347942 w 4750608"/>
                <a:gd name="connsiteY12" fmla="*/ 333829 h 3537303"/>
                <a:gd name="connsiteX13" fmla="*/ 493085 w 4750608"/>
                <a:gd name="connsiteY13" fmla="*/ 159657 h 3537303"/>
                <a:gd name="connsiteX14" fmla="*/ 667256 w 4750608"/>
                <a:gd name="connsiteY14" fmla="*/ 29029 h 3537303"/>
                <a:gd name="connsiteX15" fmla="*/ 739828 w 4750608"/>
                <a:gd name="connsiteY15" fmla="*/ 0 h 3537303"/>
                <a:gd name="connsiteX16" fmla="*/ 943028 w 4750608"/>
                <a:gd name="connsiteY16" fmla="*/ 29029 h 3537303"/>
                <a:gd name="connsiteX17" fmla="*/ 1102685 w 4750608"/>
                <a:gd name="connsiteY17" fmla="*/ 101600 h 3537303"/>
                <a:gd name="connsiteX18" fmla="*/ 1189770 w 4750608"/>
                <a:gd name="connsiteY18" fmla="*/ 116114 h 3537303"/>
                <a:gd name="connsiteX19" fmla="*/ 1262342 w 4750608"/>
                <a:gd name="connsiteY19" fmla="*/ 159657 h 3537303"/>
                <a:gd name="connsiteX20" fmla="*/ 1320399 w 4750608"/>
                <a:gd name="connsiteY20" fmla="*/ 203200 h 3537303"/>
                <a:gd name="connsiteX21" fmla="*/ 1392970 w 4750608"/>
                <a:gd name="connsiteY21" fmla="*/ 217714 h 3537303"/>
                <a:gd name="connsiteX22" fmla="*/ 1451028 w 4750608"/>
                <a:gd name="connsiteY22" fmla="*/ 232229 h 3537303"/>
                <a:gd name="connsiteX23" fmla="*/ 1509085 w 4750608"/>
                <a:gd name="connsiteY23" fmla="*/ 290286 h 3537303"/>
                <a:gd name="connsiteX24" fmla="*/ 1625199 w 4750608"/>
                <a:gd name="connsiteY24" fmla="*/ 348343 h 3537303"/>
                <a:gd name="connsiteX25" fmla="*/ 1959028 w 4750608"/>
                <a:gd name="connsiteY25" fmla="*/ 464457 h 3537303"/>
                <a:gd name="connsiteX26" fmla="*/ 2278342 w 4750608"/>
                <a:gd name="connsiteY26" fmla="*/ 566057 h 3537303"/>
                <a:gd name="connsiteX27" fmla="*/ 2321885 w 4750608"/>
                <a:gd name="connsiteY27" fmla="*/ 522514 h 3537303"/>
                <a:gd name="connsiteX28" fmla="*/ 2525085 w 4750608"/>
                <a:gd name="connsiteY28" fmla="*/ 522514 h 3537303"/>
                <a:gd name="connsiteX29" fmla="*/ 2583142 w 4750608"/>
                <a:gd name="connsiteY29" fmla="*/ 609600 h 3537303"/>
                <a:gd name="connsiteX30" fmla="*/ 2771828 w 4750608"/>
                <a:gd name="connsiteY30" fmla="*/ 827314 h 3537303"/>
                <a:gd name="connsiteX31" fmla="*/ 2902456 w 4750608"/>
                <a:gd name="connsiteY31" fmla="*/ 1088572 h 3537303"/>
                <a:gd name="connsiteX32" fmla="*/ 2975028 w 4750608"/>
                <a:gd name="connsiteY32" fmla="*/ 1233714 h 3537303"/>
                <a:gd name="connsiteX33" fmla="*/ 3091142 w 4750608"/>
                <a:gd name="connsiteY33" fmla="*/ 1320800 h 3537303"/>
                <a:gd name="connsiteX34" fmla="*/ 3236285 w 4750608"/>
                <a:gd name="connsiteY34" fmla="*/ 1509486 h 3537303"/>
                <a:gd name="connsiteX35" fmla="*/ 3265313 w 4750608"/>
                <a:gd name="connsiteY35" fmla="*/ 1611086 h 3537303"/>
                <a:gd name="connsiteX36" fmla="*/ 3149199 w 4750608"/>
                <a:gd name="connsiteY36" fmla="*/ 1886857 h 3537303"/>
                <a:gd name="connsiteX37" fmla="*/ 3192742 w 4750608"/>
                <a:gd name="connsiteY37" fmla="*/ 2104572 h 3537303"/>
                <a:gd name="connsiteX38" fmla="*/ 3381428 w 4750608"/>
                <a:gd name="connsiteY38" fmla="*/ 2322286 h 3537303"/>
                <a:gd name="connsiteX39" fmla="*/ 3468513 w 4750608"/>
                <a:gd name="connsiteY39" fmla="*/ 2438400 h 3537303"/>
                <a:gd name="connsiteX40" fmla="*/ 3526570 w 4750608"/>
                <a:gd name="connsiteY40" fmla="*/ 2525486 h 3537303"/>
                <a:gd name="connsiteX41" fmla="*/ 3657199 w 4750608"/>
                <a:gd name="connsiteY41" fmla="*/ 2627086 h 3537303"/>
                <a:gd name="connsiteX42" fmla="*/ 3744285 w 4750608"/>
                <a:gd name="connsiteY42" fmla="*/ 2743200 h 3537303"/>
                <a:gd name="connsiteX43" fmla="*/ 3802342 w 4750608"/>
                <a:gd name="connsiteY43" fmla="*/ 2772229 h 3537303"/>
                <a:gd name="connsiteX44" fmla="*/ 3961999 w 4750608"/>
                <a:gd name="connsiteY44" fmla="*/ 2757714 h 3537303"/>
                <a:gd name="connsiteX45" fmla="*/ 3991028 w 4750608"/>
                <a:gd name="connsiteY45" fmla="*/ 2656114 h 3537303"/>
                <a:gd name="connsiteX46" fmla="*/ 3976513 w 4750608"/>
                <a:gd name="connsiteY46" fmla="*/ 2380343 h 3537303"/>
                <a:gd name="connsiteX47" fmla="*/ 4005542 w 4750608"/>
                <a:gd name="connsiteY47" fmla="*/ 2307772 h 3537303"/>
                <a:gd name="connsiteX48" fmla="*/ 4136170 w 4750608"/>
                <a:gd name="connsiteY48" fmla="*/ 2351314 h 3537303"/>
                <a:gd name="connsiteX49" fmla="*/ 4368399 w 4750608"/>
                <a:gd name="connsiteY49" fmla="*/ 2641600 h 3537303"/>
                <a:gd name="connsiteX50" fmla="*/ 4426456 w 4750608"/>
                <a:gd name="connsiteY50" fmla="*/ 2772229 h 3537303"/>
                <a:gd name="connsiteX51" fmla="*/ 4484513 w 4750608"/>
                <a:gd name="connsiteY51" fmla="*/ 2830286 h 3537303"/>
                <a:gd name="connsiteX52" fmla="*/ 4557085 w 4750608"/>
                <a:gd name="connsiteY52" fmla="*/ 2917372 h 3537303"/>
                <a:gd name="connsiteX53" fmla="*/ 4615142 w 4750608"/>
                <a:gd name="connsiteY53" fmla="*/ 3120572 h 3537303"/>
                <a:gd name="connsiteX54" fmla="*/ 4716742 w 4750608"/>
                <a:gd name="connsiteY54" fmla="*/ 3280229 h 3537303"/>
                <a:gd name="connsiteX55" fmla="*/ 4731256 w 4750608"/>
                <a:gd name="connsiteY55" fmla="*/ 3338286 h 3537303"/>
                <a:gd name="connsiteX56" fmla="*/ 4745770 w 4750608"/>
                <a:gd name="connsiteY56" fmla="*/ 3381829 h 3537303"/>
                <a:gd name="connsiteX57" fmla="*/ 4644170 w 4750608"/>
                <a:gd name="connsiteY57" fmla="*/ 3483429 h 3537303"/>
                <a:gd name="connsiteX58" fmla="*/ 4542570 w 4750608"/>
                <a:gd name="connsiteY58" fmla="*/ 3526972 h 3537303"/>
                <a:gd name="connsiteX59" fmla="*/ 4324856 w 4750608"/>
                <a:gd name="connsiteY59" fmla="*/ 3454400 h 3537303"/>
                <a:gd name="connsiteX60" fmla="*/ 4165199 w 4750608"/>
                <a:gd name="connsiteY60" fmla="*/ 3178629 h 3537303"/>
                <a:gd name="connsiteX61" fmla="*/ 4107142 w 4750608"/>
                <a:gd name="connsiteY61" fmla="*/ 3135086 h 3537303"/>
                <a:gd name="connsiteX62" fmla="*/ 4063599 w 4750608"/>
                <a:gd name="connsiteY62" fmla="*/ 3120572 h 3537303"/>
                <a:gd name="connsiteX63" fmla="*/ 3976513 w 4750608"/>
                <a:gd name="connsiteY63" fmla="*/ 3135086 h 3537303"/>
                <a:gd name="connsiteX64" fmla="*/ 3947485 w 4750608"/>
                <a:gd name="connsiteY64" fmla="*/ 3178629 h 3537303"/>
                <a:gd name="connsiteX65" fmla="*/ 3903942 w 4750608"/>
                <a:gd name="connsiteY65" fmla="*/ 3236686 h 3537303"/>
                <a:gd name="connsiteX66" fmla="*/ 3889428 w 4750608"/>
                <a:gd name="connsiteY66" fmla="*/ 3294743 h 3537303"/>
                <a:gd name="connsiteX67" fmla="*/ 3787828 w 4750608"/>
                <a:gd name="connsiteY67" fmla="*/ 3410857 h 3537303"/>
                <a:gd name="connsiteX68" fmla="*/ 3729770 w 4750608"/>
                <a:gd name="connsiteY68" fmla="*/ 3425372 h 3537303"/>
                <a:gd name="connsiteX69" fmla="*/ 3584628 w 4750608"/>
                <a:gd name="connsiteY69" fmla="*/ 3410857 h 3537303"/>
                <a:gd name="connsiteX70" fmla="*/ 3512056 w 4750608"/>
                <a:gd name="connsiteY70" fmla="*/ 3309257 h 3537303"/>
                <a:gd name="connsiteX71" fmla="*/ 3453999 w 4750608"/>
                <a:gd name="connsiteY71" fmla="*/ 3251200 h 3537303"/>
                <a:gd name="connsiteX72" fmla="*/ 3381428 w 4750608"/>
                <a:gd name="connsiteY72" fmla="*/ 3149600 h 3537303"/>
                <a:gd name="connsiteX73" fmla="*/ 3265313 w 4750608"/>
                <a:gd name="connsiteY73" fmla="*/ 3033486 h 3537303"/>
                <a:gd name="connsiteX74" fmla="*/ 3105656 w 4750608"/>
                <a:gd name="connsiteY74" fmla="*/ 2859314 h 3537303"/>
                <a:gd name="connsiteX75" fmla="*/ 2989542 w 4750608"/>
                <a:gd name="connsiteY75" fmla="*/ 2786743 h 3537303"/>
                <a:gd name="connsiteX76" fmla="*/ 2873428 w 4750608"/>
                <a:gd name="connsiteY76" fmla="*/ 2699657 h 3537303"/>
                <a:gd name="connsiteX77" fmla="*/ 2771828 w 4750608"/>
                <a:gd name="connsiteY77" fmla="*/ 2612572 h 3537303"/>
                <a:gd name="connsiteX78" fmla="*/ 2612170 w 4750608"/>
                <a:gd name="connsiteY78" fmla="*/ 2423886 h 3537303"/>
                <a:gd name="connsiteX79" fmla="*/ 2583142 w 4750608"/>
                <a:gd name="connsiteY79" fmla="*/ 2380343 h 3537303"/>
                <a:gd name="connsiteX80" fmla="*/ 2539599 w 4750608"/>
                <a:gd name="connsiteY80" fmla="*/ 2322286 h 3537303"/>
                <a:gd name="connsiteX81" fmla="*/ 2481542 w 4750608"/>
                <a:gd name="connsiteY81" fmla="*/ 2162629 h 3537303"/>
                <a:gd name="connsiteX82" fmla="*/ 2437999 w 4750608"/>
                <a:gd name="connsiteY82" fmla="*/ 2046514 h 3537303"/>
                <a:gd name="connsiteX83" fmla="*/ 2394456 w 4750608"/>
                <a:gd name="connsiteY83" fmla="*/ 1959429 h 3537303"/>
                <a:gd name="connsiteX84" fmla="*/ 2365428 w 4750608"/>
                <a:gd name="connsiteY84" fmla="*/ 1857829 h 3537303"/>
                <a:gd name="connsiteX85" fmla="*/ 2350913 w 4750608"/>
                <a:gd name="connsiteY85" fmla="*/ 1785257 h 3537303"/>
                <a:gd name="connsiteX86" fmla="*/ 2321885 w 4750608"/>
                <a:gd name="connsiteY86" fmla="*/ 1727200 h 3537303"/>
                <a:gd name="connsiteX87" fmla="*/ 2292856 w 4750608"/>
                <a:gd name="connsiteY87" fmla="*/ 1640114 h 3537303"/>
                <a:gd name="connsiteX88" fmla="*/ 2205770 w 4750608"/>
                <a:gd name="connsiteY88" fmla="*/ 1494972 h 3537303"/>
                <a:gd name="connsiteX89" fmla="*/ 2176742 w 4750608"/>
                <a:gd name="connsiteY89" fmla="*/ 1393372 h 3537303"/>
                <a:gd name="connsiteX90" fmla="*/ 2046113 w 4750608"/>
                <a:gd name="connsiteY90" fmla="*/ 1204686 h 3537303"/>
                <a:gd name="connsiteX91" fmla="*/ 1988056 w 4750608"/>
                <a:gd name="connsiteY91" fmla="*/ 1146629 h 3537303"/>
                <a:gd name="connsiteX92" fmla="*/ 1915485 w 4750608"/>
                <a:gd name="connsiteY92" fmla="*/ 1103086 h 3537303"/>
                <a:gd name="connsiteX93" fmla="*/ 1842913 w 4750608"/>
                <a:gd name="connsiteY93" fmla="*/ 1045029 h 3537303"/>
                <a:gd name="connsiteX94" fmla="*/ 1639713 w 4750608"/>
                <a:gd name="connsiteY94" fmla="*/ 957943 h 3537303"/>
                <a:gd name="connsiteX95" fmla="*/ 1538113 w 4750608"/>
                <a:gd name="connsiteY95" fmla="*/ 914400 h 3537303"/>
                <a:gd name="connsiteX96" fmla="*/ 1451028 w 4750608"/>
                <a:gd name="connsiteY96" fmla="*/ 885372 h 3537303"/>
                <a:gd name="connsiteX97" fmla="*/ 1378456 w 4750608"/>
                <a:gd name="connsiteY97" fmla="*/ 841829 h 3537303"/>
                <a:gd name="connsiteX98" fmla="*/ 1218799 w 4750608"/>
                <a:gd name="connsiteY98" fmla="*/ 798286 h 3537303"/>
                <a:gd name="connsiteX99" fmla="*/ 1030113 w 4750608"/>
                <a:gd name="connsiteY99" fmla="*/ 827314 h 3537303"/>
                <a:gd name="connsiteX100" fmla="*/ 899485 w 4750608"/>
                <a:gd name="connsiteY100" fmla="*/ 928914 h 3537303"/>
                <a:gd name="connsiteX101" fmla="*/ 797885 w 4750608"/>
                <a:gd name="connsiteY101" fmla="*/ 1059543 h 3537303"/>
                <a:gd name="connsiteX102" fmla="*/ 725313 w 4750608"/>
                <a:gd name="connsiteY102" fmla="*/ 1103086 h 3537303"/>
                <a:gd name="connsiteX103" fmla="*/ 522113 w 4750608"/>
                <a:gd name="connsiteY103" fmla="*/ 1175657 h 3537303"/>
                <a:gd name="connsiteX104" fmla="*/ 507599 w 4750608"/>
                <a:gd name="connsiteY104" fmla="*/ 1059543 h 3537303"/>
                <a:gd name="connsiteX105" fmla="*/ 565656 w 4750608"/>
                <a:gd name="connsiteY105" fmla="*/ 1016000 h 3537303"/>
                <a:gd name="connsiteX106" fmla="*/ 638228 w 4750608"/>
                <a:gd name="connsiteY106" fmla="*/ 1001486 h 353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750608" h="3537303">
                  <a:moveTo>
                    <a:pt x="638228" y="1001486"/>
                  </a:moveTo>
                  <a:cubicBezTo>
                    <a:pt x="669676" y="941010"/>
                    <a:pt x="754342" y="869785"/>
                    <a:pt x="754342" y="653143"/>
                  </a:cubicBezTo>
                  <a:cubicBezTo>
                    <a:pt x="754342" y="413112"/>
                    <a:pt x="775247" y="437026"/>
                    <a:pt x="652742" y="406400"/>
                  </a:cubicBezTo>
                  <a:cubicBezTo>
                    <a:pt x="573434" y="517430"/>
                    <a:pt x="540199" y="554939"/>
                    <a:pt x="478570" y="696686"/>
                  </a:cubicBezTo>
                  <a:cubicBezTo>
                    <a:pt x="458430" y="743008"/>
                    <a:pt x="454455" y="795203"/>
                    <a:pt x="435028" y="841829"/>
                  </a:cubicBezTo>
                  <a:cubicBezTo>
                    <a:pt x="405902" y="911732"/>
                    <a:pt x="354232" y="972215"/>
                    <a:pt x="333428" y="1045029"/>
                  </a:cubicBezTo>
                  <a:cubicBezTo>
                    <a:pt x="316580" y="1103995"/>
                    <a:pt x="278280" y="1251123"/>
                    <a:pt x="246342" y="1291772"/>
                  </a:cubicBezTo>
                  <a:cubicBezTo>
                    <a:pt x="213857" y="1333117"/>
                    <a:pt x="106687" y="1362514"/>
                    <a:pt x="57656" y="1378857"/>
                  </a:cubicBezTo>
                  <a:cubicBezTo>
                    <a:pt x="47980" y="1359505"/>
                    <a:pt x="33161" y="1341956"/>
                    <a:pt x="28628" y="1320800"/>
                  </a:cubicBezTo>
                  <a:cubicBezTo>
                    <a:pt x="0" y="1187204"/>
                    <a:pt x="11103" y="1147194"/>
                    <a:pt x="57656" y="1016000"/>
                  </a:cubicBezTo>
                  <a:cubicBezTo>
                    <a:pt x="92507" y="917784"/>
                    <a:pt x="127163" y="818927"/>
                    <a:pt x="173770" y="725714"/>
                  </a:cubicBezTo>
                  <a:cubicBezTo>
                    <a:pt x="402500" y="268261"/>
                    <a:pt x="106071" y="881834"/>
                    <a:pt x="289885" y="435429"/>
                  </a:cubicBezTo>
                  <a:cubicBezTo>
                    <a:pt x="304736" y="399361"/>
                    <a:pt x="327499" y="367049"/>
                    <a:pt x="347942" y="333829"/>
                  </a:cubicBezTo>
                  <a:cubicBezTo>
                    <a:pt x="403969" y="242785"/>
                    <a:pt x="410514" y="235876"/>
                    <a:pt x="493085" y="159657"/>
                  </a:cubicBezTo>
                  <a:cubicBezTo>
                    <a:pt x="555514" y="102031"/>
                    <a:pt x="594757" y="65279"/>
                    <a:pt x="667256" y="29029"/>
                  </a:cubicBezTo>
                  <a:cubicBezTo>
                    <a:pt x="690560" y="17377"/>
                    <a:pt x="715637" y="9676"/>
                    <a:pt x="739828" y="0"/>
                  </a:cubicBezTo>
                  <a:cubicBezTo>
                    <a:pt x="807561" y="9676"/>
                    <a:pt x="875936" y="15611"/>
                    <a:pt x="943028" y="29029"/>
                  </a:cubicBezTo>
                  <a:cubicBezTo>
                    <a:pt x="1118918" y="64207"/>
                    <a:pt x="946675" y="44869"/>
                    <a:pt x="1102685" y="101600"/>
                  </a:cubicBezTo>
                  <a:cubicBezTo>
                    <a:pt x="1130342" y="111657"/>
                    <a:pt x="1160742" y="111276"/>
                    <a:pt x="1189770" y="116114"/>
                  </a:cubicBezTo>
                  <a:cubicBezTo>
                    <a:pt x="1213961" y="130628"/>
                    <a:pt x="1238869" y="144008"/>
                    <a:pt x="1262342" y="159657"/>
                  </a:cubicBezTo>
                  <a:cubicBezTo>
                    <a:pt x="1282470" y="173075"/>
                    <a:pt x="1298293" y="193375"/>
                    <a:pt x="1320399" y="203200"/>
                  </a:cubicBezTo>
                  <a:cubicBezTo>
                    <a:pt x="1342942" y="213219"/>
                    <a:pt x="1368888" y="212362"/>
                    <a:pt x="1392970" y="217714"/>
                  </a:cubicBezTo>
                  <a:cubicBezTo>
                    <a:pt x="1412443" y="222041"/>
                    <a:pt x="1431675" y="227391"/>
                    <a:pt x="1451028" y="232229"/>
                  </a:cubicBezTo>
                  <a:cubicBezTo>
                    <a:pt x="1470380" y="251581"/>
                    <a:pt x="1486313" y="275105"/>
                    <a:pt x="1509085" y="290286"/>
                  </a:cubicBezTo>
                  <a:cubicBezTo>
                    <a:pt x="1545090" y="314290"/>
                    <a:pt x="1586045" y="329917"/>
                    <a:pt x="1625199" y="348343"/>
                  </a:cubicBezTo>
                  <a:cubicBezTo>
                    <a:pt x="1824695" y="442223"/>
                    <a:pt x="1703367" y="382646"/>
                    <a:pt x="1959028" y="464457"/>
                  </a:cubicBezTo>
                  <a:cubicBezTo>
                    <a:pt x="2365764" y="594612"/>
                    <a:pt x="1873868" y="455745"/>
                    <a:pt x="2278342" y="566057"/>
                  </a:cubicBezTo>
                  <a:cubicBezTo>
                    <a:pt x="2292856" y="551543"/>
                    <a:pt x="2310499" y="539593"/>
                    <a:pt x="2321885" y="522514"/>
                  </a:cubicBezTo>
                  <a:cubicBezTo>
                    <a:pt x="2387081" y="424721"/>
                    <a:pt x="2193782" y="446061"/>
                    <a:pt x="2525085" y="522514"/>
                  </a:cubicBezTo>
                  <a:cubicBezTo>
                    <a:pt x="2544437" y="551543"/>
                    <a:pt x="2561190" y="582483"/>
                    <a:pt x="2583142" y="609600"/>
                  </a:cubicBezTo>
                  <a:cubicBezTo>
                    <a:pt x="2643566" y="684241"/>
                    <a:pt x="2725190" y="743365"/>
                    <a:pt x="2771828" y="827314"/>
                  </a:cubicBezTo>
                  <a:cubicBezTo>
                    <a:pt x="2904084" y="1065377"/>
                    <a:pt x="2789210" y="849499"/>
                    <a:pt x="2902456" y="1088572"/>
                  </a:cubicBezTo>
                  <a:cubicBezTo>
                    <a:pt x="2925612" y="1137456"/>
                    <a:pt x="2940918" y="1191733"/>
                    <a:pt x="2975028" y="1233714"/>
                  </a:cubicBezTo>
                  <a:cubicBezTo>
                    <a:pt x="3005537" y="1271263"/>
                    <a:pt x="3055689" y="1287879"/>
                    <a:pt x="3091142" y="1320800"/>
                  </a:cubicBezTo>
                  <a:cubicBezTo>
                    <a:pt x="3155188" y="1380272"/>
                    <a:pt x="3189265" y="1438956"/>
                    <a:pt x="3236285" y="1509486"/>
                  </a:cubicBezTo>
                  <a:cubicBezTo>
                    <a:pt x="3245961" y="1543353"/>
                    <a:pt x="3270538" y="1576254"/>
                    <a:pt x="3265313" y="1611086"/>
                  </a:cubicBezTo>
                  <a:cubicBezTo>
                    <a:pt x="3254484" y="1683281"/>
                    <a:pt x="3187532" y="1810193"/>
                    <a:pt x="3149199" y="1886857"/>
                  </a:cubicBezTo>
                  <a:cubicBezTo>
                    <a:pt x="3163713" y="1959429"/>
                    <a:pt x="3157914" y="2039270"/>
                    <a:pt x="3192742" y="2104572"/>
                  </a:cubicBezTo>
                  <a:cubicBezTo>
                    <a:pt x="3237934" y="2189307"/>
                    <a:pt x="3323808" y="2245459"/>
                    <a:pt x="3381428" y="2322286"/>
                  </a:cubicBezTo>
                  <a:cubicBezTo>
                    <a:pt x="3410456" y="2360991"/>
                    <a:pt x="3440392" y="2399031"/>
                    <a:pt x="3468513" y="2438400"/>
                  </a:cubicBezTo>
                  <a:cubicBezTo>
                    <a:pt x="3488791" y="2466790"/>
                    <a:pt x="3501900" y="2500816"/>
                    <a:pt x="3526570" y="2525486"/>
                  </a:cubicBezTo>
                  <a:cubicBezTo>
                    <a:pt x="3565576" y="2564492"/>
                    <a:pt x="3626600" y="2581188"/>
                    <a:pt x="3657199" y="2627086"/>
                  </a:cubicBezTo>
                  <a:cubicBezTo>
                    <a:pt x="3680115" y="2661459"/>
                    <a:pt x="3716704" y="2719066"/>
                    <a:pt x="3744285" y="2743200"/>
                  </a:cubicBezTo>
                  <a:cubicBezTo>
                    <a:pt x="3760568" y="2757448"/>
                    <a:pt x="3782990" y="2762553"/>
                    <a:pt x="3802342" y="2772229"/>
                  </a:cubicBezTo>
                  <a:cubicBezTo>
                    <a:pt x="3855561" y="2767391"/>
                    <a:pt x="3916488" y="2785721"/>
                    <a:pt x="3961999" y="2757714"/>
                  </a:cubicBezTo>
                  <a:cubicBezTo>
                    <a:pt x="3991996" y="2739254"/>
                    <a:pt x="3989674" y="2691310"/>
                    <a:pt x="3991028" y="2656114"/>
                  </a:cubicBezTo>
                  <a:cubicBezTo>
                    <a:pt x="3994566" y="2564131"/>
                    <a:pt x="3981351" y="2472267"/>
                    <a:pt x="3976513" y="2380343"/>
                  </a:cubicBezTo>
                  <a:cubicBezTo>
                    <a:pt x="3986189" y="2356153"/>
                    <a:pt x="3987119" y="2326195"/>
                    <a:pt x="4005542" y="2307772"/>
                  </a:cubicBezTo>
                  <a:cubicBezTo>
                    <a:pt x="4054389" y="2258925"/>
                    <a:pt x="4108998" y="2322444"/>
                    <a:pt x="4136170" y="2351314"/>
                  </a:cubicBezTo>
                  <a:cubicBezTo>
                    <a:pt x="4165650" y="2382636"/>
                    <a:pt x="4327279" y="2568497"/>
                    <a:pt x="4368399" y="2641600"/>
                  </a:cubicBezTo>
                  <a:cubicBezTo>
                    <a:pt x="4391760" y="2683130"/>
                    <a:pt x="4401483" y="2731648"/>
                    <a:pt x="4426456" y="2772229"/>
                  </a:cubicBezTo>
                  <a:cubicBezTo>
                    <a:pt x="4440800" y="2795537"/>
                    <a:pt x="4466205" y="2809943"/>
                    <a:pt x="4484513" y="2830286"/>
                  </a:cubicBezTo>
                  <a:cubicBezTo>
                    <a:pt x="4509791" y="2858373"/>
                    <a:pt x="4532894" y="2888343"/>
                    <a:pt x="4557085" y="2917372"/>
                  </a:cubicBezTo>
                  <a:cubicBezTo>
                    <a:pt x="4576437" y="2985105"/>
                    <a:pt x="4576067" y="3061959"/>
                    <a:pt x="4615142" y="3120572"/>
                  </a:cubicBezTo>
                  <a:cubicBezTo>
                    <a:pt x="4688848" y="3231130"/>
                    <a:pt x="4655249" y="3177741"/>
                    <a:pt x="4716742" y="3280229"/>
                  </a:cubicBezTo>
                  <a:cubicBezTo>
                    <a:pt x="4721580" y="3299581"/>
                    <a:pt x="4725776" y="3319106"/>
                    <a:pt x="4731256" y="3338286"/>
                  </a:cubicBezTo>
                  <a:cubicBezTo>
                    <a:pt x="4735459" y="3352997"/>
                    <a:pt x="4750608" y="3367315"/>
                    <a:pt x="4745770" y="3381829"/>
                  </a:cubicBezTo>
                  <a:cubicBezTo>
                    <a:pt x="4713136" y="3479729"/>
                    <a:pt x="4705940" y="3458721"/>
                    <a:pt x="4644170" y="3483429"/>
                  </a:cubicBezTo>
                  <a:cubicBezTo>
                    <a:pt x="4609960" y="3497113"/>
                    <a:pt x="4576437" y="3512458"/>
                    <a:pt x="4542570" y="3526972"/>
                  </a:cubicBezTo>
                  <a:cubicBezTo>
                    <a:pt x="4453350" y="3518050"/>
                    <a:pt x="4380125" y="3537303"/>
                    <a:pt x="4324856" y="3454400"/>
                  </a:cubicBezTo>
                  <a:cubicBezTo>
                    <a:pt x="4222727" y="3301206"/>
                    <a:pt x="4265112" y="3278542"/>
                    <a:pt x="4165199" y="3178629"/>
                  </a:cubicBezTo>
                  <a:cubicBezTo>
                    <a:pt x="4148094" y="3161524"/>
                    <a:pt x="4128145" y="3147088"/>
                    <a:pt x="4107142" y="3135086"/>
                  </a:cubicBezTo>
                  <a:cubicBezTo>
                    <a:pt x="4093858" y="3127495"/>
                    <a:pt x="4078113" y="3125410"/>
                    <a:pt x="4063599" y="3120572"/>
                  </a:cubicBezTo>
                  <a:cubicBezTo>
                    <a:pt x="4034570" y="3125410"/>
                    <a:pt x="4002835" y="3121925"/>
                    <a:pt x="3976513" y="3135086"/>
                  </a:cubicBezTo>
                  <a:cubicBezTo>
                    <a:pt x="3960911" y="3142887"/>
                    <a:pt x="3957624" y="3164434"/>
                    <a:pt x="3947485" y="3178629"/>
                  </a:cubicBezTo>
                  <a:cubicBezTo>
                    <a:pt x="3933425" y="3198314"/>
                    <a:pt x="3918456" y="3217334"/>
                    <a:pt x="3903942" y="3236686"/>
                  </a:cubicBezTo>
                  <a:cubicBezTo>
                    <a:pt x="3899104" y="3256038"/>
                    <a:pt x="3898349" y="3276901"/>
                    <a:pt x="3889428" y="3294743"/>
                  </a:cubicBezTo>
                  <a:cubicBezTo>
                    <a:pt x="3865238" y="3343123"/>
                    <a:pt x="3838627" y="3389086"/>
                    <a:pt x="3787828" y="3410857"/>
                  </a:cubicBezTo>
                  <a:cubicBezTo>
                    <a:pt x="3769493" y="3418715"/>
                    <a:pt x="3749123" y="3420534"/>
                    <a:pt x="3729770" y="3425372"/>
                  </a:cubicBezTo>
                  <a:cubicBezTo>
                    <a:pt x="3681389" y="3420534"/>
                    <a:pt x="3631100" y="3425156"/>
                    <a:pt x="3584628" y="3410857"/>
                  </a:cubicBezTo>
                  <a:cubicBezTo>
                    <a:pt x="3541944" y="3397723"/>
                    <a:pt x="3533233" y="3337492"/>
                    <a:pt x="3512056" y="3309257"/>
                  </a:cubicBezTo>
                  <a:cubicBezTo>
                    <a:pt x="3495635" y="3287362"/>
                    <a:pt x="3471330" y="3272382"/>
                    <a:pt x="3453999" y="3251200"/>
                  </a:cubicBezTo>
                  <a:cubicBezTo>
                    <a:pt x="3427644" y="3218989"/>
                    <a:pt x="3408685" y="3181051"/>
                    <a:pt x="3381428" y="3149600"/>
                  </a:cubicBezTo>
                  <a:cubicBezTo>
                    <a:pt x="3345579" y="3108236"/>
                    <a:pt x="3298918" y="3076693"/>
                    <a:pt x="3265313" y="3033486"/>
                  </a:cubicBezTo>
                  <a:cubicBezTo>
                    <a:pt x="3180231" y="2924095"/>
                    <a:pt x="3194087" y="2918268"/>
                    <a:pt x="3105656" y="2859314"/>
                  </a:cubicBezTo>
                  <a:cubicBezTo>
                    <a:pt x="3067679" y="2833996"/>
                    <a:pt x="2989542" y="2786743"/>
                    <a:pt x="2989542" y="2786743"/>
                  </a:cubicBezTo>
                  <a:cubicBezTo>
                    <a:pt x="2929369" y="2696485"/>
                    <a:pt x="3000565" y="2787675"/>
                    <a:pt x="2873428" y="2699657"/>
                  </a:cubicBezTo>
                  <a:cubicBezTo>
                    <a:pt x="2836754" y="2674267"/>
                    <a:pt x="2804833" y="2642576"/>
                    <a:pt x="2771828" y="2612572"/>
                  </a:cubicBezTo>
                  <a:cubicBezTo>
                    <a:pt x="2711003" y="2557276"/>
                    <a:pt x="2657533" y="2491932"/>
                    <a:pt x="2612170" y="2423886"/>
                  </a:cubicBezTo>
                  <a:cubicBezTo>
                    <a:pt x="2602494" y="2409372"/>
                    <a:pt x="2593281" y="2394538"/>
                    <a:pt x="2583142" y="2380343"/>
                  </a:cubicBezTo>
                  <a:cubicBezTo>
                    <a:pt x="2569082" y="2360658"/>
                    <a:pt x="2554113" y="2341638"/>
                    <a:pt x="2539599" y="2322286"/>
                  </a:cubicBezTo>
                  <a:cubicBezTo>
                    <a:pt x="2513057" y="2216114"/>
                    <a:pt x="2538654" y="2305411"/>
                    <a:pt x="2481542" y="2162629"/>
                  </a:cubicBezTo>
                  <a:cubicBezTo>
                    <a:pt x="2441248" y="2061893"/>
                    <a:pt x="2502582" y="2188596"/>
                    <a:pt x="2437999" y="2046514"/>
                  </a:cubicBezTo>
                  <a:cubicBezTo>
                    <a:pt x="2424569" y="2016968"/>
                    <a:pt x="2407637" y="1989087"/>
                    <a:pt x="2394456" y="1959429"/>
                  </a:cubicBezTo>
                  <a:cubicBezTo>
                    <a:pt x="2383681" y="1935185"/>
                    <a:pt x="2370553" y="1880891"/>
                    <a:pt x="2365428" y="1857829"/>
                  </a:cubicBezTo>
                  <a:cubicBezTo>
                    <a:pt x="2360076" y="1833747"/>
                    <a:pt x="2358714" y="1808661"/>
                    <a:pt x="2350913" y="1785257"/>
                  </a:cubicBezTo>
                  <a:cubicBezTo>
                    <a:pt x="2344071" y="1764731"/>
                    <a:pt x="2329921" y="1747289"/>
                    <a:pt x="2321885" y="1727200"/>
                  </a:cubicBezTo>
                  <a:cubicBezTo>
                    <a:pt x="2310521" y="1698790"/>
                    <a:pt x="2306540" y="1667482"/>
                    <a:pt x="2292856" y="1640114"/>
                  </a:cubicBezTo>
                  <a:cubicBezTo>
                    <a:pt x="2267623" y="1589649"/>
                    <a:pt x="2205770" y="1494972"/>
                    <a:pt x="2205770" y="1494972"/>
                  </a:cubicBezTo>
                  <a:cubicBezTo>
                    <a:pt x="2196094" y="1461105"/>
                    <a:pt x="2190616" y="1425746"/>
                    <a:pt x="2176742" y="1393372"/>
                  </a:cubicBezTo>
                  <a:cubicBezTo>
                    <a:pt x="2143917" y="1316780"/>
                    <a:pt x="2101051" y="1265728"/>
                    <a:pt x="2046113" y="1204686"/>
                  </a:cubicBezTo>
                  <a:cubicBezTo>
                    <a:pt x="2027805" y="1184343"/>
                    <a:pt x="2009659" y="1163432"/>
                    <a:pt x="1988056" y="1146629"/>
                  </a:cubicBezTo>
                  <a:cubicBezTo>
                    <a:pt x="1965788" y="1129309"/>
                    <a:pt x="1938596" y="1119264"/>
                    <a:pt x="1915485" y="1103086"/>
                  </a:cubicBezTo>
                  <a:cubicBezTo>
                    <a:pt x="1890106" y="1085321"/>
                    <a:pt x="1870327" y="1059457"/>
                    <a:pt x="1842913" y="1045029"/>
                  </a:cubicBezTo>
                  <a:cubicBezTo>
                    <a:pt x="1777702" y="1010707"/>
                    <a:pt x="1707446" y="986972"/>
                    <a:pt x="1639713" y="957943"/>
                  </a:cubicBezTo>
                  <a:cubicBezTo>
                    <a:pt x="1605846" y="943429"/>
                    <a:pt x="1573068" y="926052"/>
                    <a:pt x="1538113" y="914400"/>
                  </a:cubicBezTo>
                  <a:cubicBezTo>
                    <a:pt x="1509085" y="904724"/>
                    <a:pt x="1478884" y="898034"/>
                    <a:pt x="1451028" y="885372"/>
                  </a:cubicBezTo>
                  <a:cubicBezTo>
                    <a:pt x="1425346" y="873698"/>
                    <a:pt x="1403689" y="854445"/>
                    <a:pt x="1378456" y="841829"/>
                  </a:cubicBezTo>
                  <a:cubicBezTo>
                    <a:pt x="1308527" y="806864"/>
                    <a:pt x="1297736" y="811442"/>
                    <a:pt x="1218799" y="798286"/>
                  </a:cubicBezTo>
                  <a:cubicBezTo>
                    <a:pt x="1155904" y="807962"/>
                    <a:pt x="1091427" y="810282"/>
                    <a:pt x="1030113" y="827314"/>
                  </a:cubicBezTo>
                  <a:cubicBezTo>
                    <a:pt x="987569" y="839132"/>
                    <a:pt x="925592" y="895348"/>
                    <a:pt x="899485" y="928914"/>
                  </a:cubicBezTo>
                  <a:cubicBezTo>
                    <a:pt x="833821" y="1013339"/>
                    <a:pt x="883690" y="992806"/>
                    <a:pt x="797885" y="1059543"/>
                  </a:cubicBezTo>
                  <a:cubicBezTo>
                    <a:pt x="775617" y="1076863"/>
                    <a:pt x="750877" y="1091156"/>
                    <a:pt x="725313" y="1103086"/>
                  </a:cubicBezTo>
                  <a:cubicBezTo>
                    <a:pt x="612006" y="1155962"/>
                    <a:pt x="611444" y="1153325"/>
                    <a:pt x="522113" y="1175657"/>
                  </a:cubicBezTo>
                  <a:cubicBezTo>
                    <a:pt x="474585" y="1128129"/>
                    <a:pt x="452621" y="1132847"/>
                    <a:pt x="507599" y="1059543"/>
                  </a:cubicBezTo>
                  <a:cubicBezTo>
                    <a:pt x="522113" y="1040191"/>
                    <a:pt x="545971" y="1030060"/>
                    <a:pt x="565656" y="1016000"/>
                  </a:cubicBezTo>
                  <a:cubicBezTo>
                    <a:pt x="579851" y="1005861"/>
                    <a:pt x="606780" y="1061962"/>
                    <a:pt x="638228" y="1001486"/>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296229" y="-78919"/>
              <a:ext cx="1703797" cy="1051376"/>
            </a:xfrm>
            <a:custGeom>
              <a:avLst/>
              <a:gdLst>
                <a:gd name="connsiteX0" fmla="*/ 0 w 1703797"/>
                <a:gd name="connsiteY0" fmla="*/ 93433 h 1051376"/>
                <a:gd name="connsiteX1" fmla="*/ 464457 w 1703797"/>
                <a:gd name="connsiteY1" fmla="*/ 412748 h 1051376"/>
                <a:gd name="connsiteX2" fmla="*/ 928914 w 1703797"/>
                <a:gd name="connsiteY2" fmla="*/ 644976 h 1051376"/>
                <a:gd name="connsiteX3" fmla="*/ 1001485 w 1703797"/>
                <a:gd name="connsiteY3" fmla="*/ 703033 h 1051376"/>
                <a:gd name="connsiteX4" fmla="*/ 1117600 w 1703797"/>
                <a:gd name="connsiteY4" fmla="*/ 833662 h 1051376"/>
                <a:gd name="connsiteX5" fmla="*/ 1219200 w 1703797"/>
                <a:gd name="connsiteY5" fmla="*/ 964290 h 1051376"/>
                <a:gd name="connsiteX6" fmla="*/ 1436914 w 1703797"/>
                <a:gd name="connsiteY6" fmla="*/ 1051376 h 1051376"/>
                <a:gd name="connsiteX7" fmla="*/ 1553028 w 1703797"/>
                <a:gd name="connsiteY7" fmla="*/ 1036862 h 1051376"/>
                <a:gd name="connsiteX8" fmla="*/ 1669142 w 1703797"/>
                <a:gd name="connsiteY8" fmla="*/ 964290 h 1051376"/>
                <a:gd name="connsiteX9" fmla="*/ 1698171 w 1703797"/>
                <a:gd name="connsiteY9" fmla="*/ 906233 h 1051376"/>
                <a:gd name="connsiteX10" fmla="*/ 1683657 w 1703797"/>
                <a:gd name="connsiteY10" fmla="*/ 732062 h 1051376"/>
                <a:gd name="connsiteX11" fmla="*/ 1596571 w 1703797"/>
                <a:gd name="connsiteY11" fmla="*/ 630462 h 1051376"/>
                <a:gd name="connsiteX12" fmla="*/ 1509485 w 1703797"/>
                <a:gd name="connsiteY12" fmla="*/ 514348 h 1051376"/>
                <a:gd name="connsiteX13" fmla="*/ 1451428 w 1703797"/>
                <a:gd name="connsiteY13" fmla="*/ 398233 h 1051376"/>
                <a:gd name="connsiteX14" fmla="*/ 1422400 w 1703797"/>
                <a:gd name="connsiteY14" fmla="*/ 282119 h 1051376"/>
                <a:gd name="connsiteX15" fmla="*/ 1320800 w 1703797"/>
                <a:gd name="connsiteY15" fmla="*/ 166005 h 1051376"/>
                <a:gd name="connsiteX16" fmla="*/ 1291771 w 1703797"/>
                <a:gd name="connsiteY16" fmla="*/ 122462 h 1051376"/>
                <a:gd name="connsiteX17" fmla="*/ 1175657 w 1703797"/>
                <a:gd name="connsiteY17" fmla="*/ 78919 h 1051376"/>
                <a:gd name="connsiteX18" fmla="*/ 624114 w 1703797"/>
                <a:gd name="connsiteY18" fmla="*/ 35376 h 1051376"/>
                <a:gd name="connsiteX19" fmla="*/ 493485 w 1703797"/>
                <a:gd name="connsiteY19" fmla="*/ 20862 h 1051376"/>
                <a:gd name="connsiteX20" fmla="*/ 246742 w 1703797"/>
                <a:gd name="connsiteY20" fmla="*/ 49890 h 1051376"/>
                <a:gd name="connsiteX21" fmla="*/ 0 w 1703797"/>
                <a:gd name="connsiteY21" fmla="*/ 78919 h 1051376"/>
                <a:gd name="connsiteX22" fmla="*/ 0 w 1703797"/>
                <a:gd name="connsiteY22" fmla="*/ 93433 h 105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3797" h="1051376">
                  <a:moveTo>
                    <a:pt x="0" y="93433"/>
                  </a:moveTo>
                  <a:cubicBezTo>
                    <a:pt x="165394" y="258829"/>
                    <a:pt x="117301" y="221458"/>
                    <a:pt x="464457" y="412748"/>
                  </a:cubicBezTo>
                  <a:cubicBezTo>
                    <a:pt x="851220" y="625862"/>
                    <a:pt x="675753" y="476201"/>
                    <a:pt x="928914" y="644976"/>
                  </a:cubicBezTo>
                  <a:cubicBezTo>
                    <a:pt x="954690" y="662160"/>
                    <a:pt x="978459" y="682309"/>
                    <a:pt x="1001485" y="703033"/>
                  </a:cubicBezTo>
                  <a:cubicBezTo>
                    <a:pt x="1051045" y="747638"/>
                    <a:pt x="1081897" y="780107"/>
                    <a:pt x="1117600" y="833662"/>
                  </a:cubicBezTo>
                  <a:cubicBezTo>
                    <a:pt x="1159276" y="896177"/>
                    <a:pt x="1156665" y="918810"/>
                    <a:pt x="1219200" y="964290"/>
                  </a:cubicBezTo>
                  <a:cubicBezTo>
                    <a:pt x="1310956" y="1031021"/>
                    <a:pt x="1328457" y="1024262"/>
                    <a:pt x="1436914" y="1051376"/>
                  </a:cubicBezTo>
                  <a:cubicBezTo>
                    <a:pt x="1475619" y="1046538"/>
                    <a:pt x="1515187" y="1046322"/>
                    <a:pt x="1553028" y="1036862"/>
                  </a:cubicBezTo>
                  <a:cubicBezTo>
                    <a:pt x="1592874" y="1026900"/>
                    <a:pt x="1638327" y="987402"/>
                    <a:pt x="1669142" y="964290"/>
                  </a:cubicBezTo>
                  <a:cubicBezTo>
                    <a:pt x="1678818" y="944938"/>
                    <a:pt x="1696821" y="927828"/>
                    <a:pt x="1698171" y="906233"/>
                  </a:cubicBezTo>
                  <a:cubicBezTo>
                    <a:pt x="1701805" y="848088"/>
                    <a:pt x="1703797" y="786728"/>
                    <a:pt x="1683657" y="732062"/>
                  </a:cubicBezTo>
                  <a:cubicBezTo>
                    <a:pt x="1668237" y="690207"/>
                    <a:pt x="1624436" y="665293"/>
                    <a:pt x="1596571" y="630462"/>
                  </a:cubicBezTo>
                  <a:cubicBezTo>
                    <a:pt x="1566348" y="592683"/>
                    <a:pt x="1535127" y="555375"/>
                    <a:pt x="1509485" y="514348"/>
                  </a:cubicBezTo>
                  <a:cubicBezTo>
                    <a:pt x="1486550" y="477652"/>
                    <a:pt x="1470780" y="436938"/>
                    <a:pt x="1451428" y="398233"/>
                  </a:cubicBezTo>
                  <a:cubicBezTo>
                    <a:pt x="1441752" y="359528"/>
                    <a:pt x="1439119" y="318343"/>
                    <a:pt x="1422400" y="282119"/>
                  </a:cubicBezTo>
                  <a:cubicBezTo>
                    <a:pt x="1398301" y="229904"/>
                    <a:pt x="1355251" y="207346"/>
                    <a:pt x="1320800" y="166005"/>
                  </a:cubicBezTo>
                  <a:cubicBezTo>
                    <a:pt x="1309633" y="152604"/>
                    <a:pt x="1305172" y="133629"/>
                    <a:pt x="1291771" y="122462"/>
                  </a:cubicBezTo>
                  <a:cubicBezTo>
                    <a:pt x="1255269" y="92044"/>
                    <a:pt x="1218383" y="91737"/>
                    <a:pt x="1175657" y="78919"/>
                  </a:cubicBezTo>
                  <a:cubicBezTo>
                    <a:pt x="912595" y="0"/>
                    <a:pt x="1266106" y="55438"/>
                    <a:pt x="624114" y="35376"/>
                  </a:cubicBezTo>
                  <a:cubicBezTo>
                    <a:pt x="580571" y="30538"/>
                    <a:pt x="537264" y="19178"/>
                    <a:pt x="493485" y="20862"/>
                  </a:cubicBezTo>
                  <a:cubicBezTo>
                    <a:pt x="410731" y="24045"/>
                    <a:pt x="329050" y="40745"/>
                    <a:pt x="246742" y="49890"/>
                  </a:cubicBezTo>
                  <a:cubicBezTo>
                    <a:pt x="4867" y="76765"/>
                    <a:pt x="193844" y="51228"/>
                    <a:pt x="0" y="78919"/>
                  </a:cubicBezTo>
                  <a:lnTo>
                    <a:pt x="0" y="93433"/>
                  </a:lnTo>
                  <a:close/>
                </a:path>
              </a:pathLst>
            </a:custGeom>
            <a:solidFill>
              <a:schemeClr val="bg1">
                <a:alpha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745238" y="1465943"/>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772400" y="44958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840000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67600" y="38862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0" rev="10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324600" y="47244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72200" y="3886200"/>
              <a:ext cx="314095" cy="406400"/>
            </a:xfrm>
            <a:custGeom>
              <a:avLst/>
              <a:gdLst>
                <a:gd name="connsiteX0" fmla="*/ 2419 w 314095"/>
                <a:gd name="connsiteY0" fmla="*/ 29028 h 406400"/>
                <a:gd name="connsiteX1" fmla="*/ 89505 w 314095"/>
                <a:gd name="connsiteY1" fmla="*/ 101600 h 406400"/>
                <a:gd name="connsiteX2" fmla="*/ 292705 w 314095"/>
                <a:gd name="connsiteY2" fmla="*/ 406400 h 406400"/>
                <a:gd name="connsiteX3" fmla="*/ 307219 w 314095"/>
                <a:gd name="connsiteY3" fmla="*/ 261257 h 406400"/>
                <a:gd name="connsiteX4" fmla="*/ 263676 w 314095"/>
                <a:gd name="connsiteY4" fmla="*/ 203200 h 406400"/>
                <a:gd name="connsiteX5" fmla="*/ 220133 w 314095"/>
                <a:gd name="connsiteY5" fmla="*/ 130628 h 406400"/>
                <a:gd name="connsiteX6" fmla="*/ 191105 w 314095"/>
                <a:gd name="connsiteY6" fmla="*/ 87086 h 406400"/>
                <a:gd name="connsiteX7" fmla="*/ 162076 w 314095"/>
                <a:gd name="connsiteY7" fmla="*/ 29028 h 406400"/>
                <a:gd name="connsiteX8" fmla="*/ 74991 w 314095"/>
                <a:gd name="connsiteY8" fmla="*/ 0 h 406400"/>
                <a:gd name="connsiteX9" fmla="*/ 2419 w 314095"/>
                <a:gd name="connsiteY9" fmla="*/ 2902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95" h="406400">
                  <a:moveTo>
                    <a:pt x="2419" y="29028"/>
                  </a:moveTo>
                  <a:cubicBezTo>
                    <a:pt x="4838" y="45961"/>
                    <a:pt x="66466" y="71649"/>
                    <a:pt x="89505" y="101600"/>
                  </a:cubicBezTo>
                  <a:cubicBezTo>
                    <a:pt x="163956" y="198386"/>
                    <a:pt x="292705" y="406400"/>
                    <a:pt x="292705" y="406400"/>
                  </a:cubicBezTo>
                  <a:cubicBezTo>
                    <a:pt x="297543" y="358019"/>
                    <a:pt x="314095" y="309391"/>
                    <a:pt x="307219" y="261257"/>
                  </a:cubicBezTo>
                  <a:cubicBezTo>
                    <a:pt x="303798" y="237310"/>
                    <a:pt x="277094" y="223328"/>
                    <a:pt x="263676" y="203200"/>
                  </a:cubicBezTo>
                  <a:cubicBezTo>
                    <a:pt x="248027" y="179727"/>
                    <a:pt x="235085" y="154551"/>
                    <a:pt x="220133" y="130628"/>
                  </a:cubicBezTo>
                  <a:cubicBezTo>
                    <a:pt x="210888" y="115836"/>
                    <a:pt x="199759" y="102231"/>
                    <a:pt x="191105" y="87086"/>
                  </a:cubicBezTo>
                  <a:cubicBezTo>
                    <a:pt x="180370" y="68300"/>
                    <a:pt x="179386" y="42010"/>
                    <a:pt x="162076" y="29028"/>
                  </a:cubicBezTo>
                  <a:cubicBezTo>
                    <a:pt x="137597" y="10669"/>
                    <a:pt x="74991" y="0"/>
                    <a:pt x="74991" y="0"/>
                  </a:cubicBezTo>
                  <a:cubicBezTo>
                    <a:pt x="12239" y="15687"/>
                    <a:pt x="0" y="12095"/>
                    <a:pt x="2419" y="29028"/>
                  </a:cubicBezTo>
                  <a:close/>
                </a:path>
              </a:pathLst>
            </a:custGeom>
            <a:solidFill>
              <a:schemeClr val="bg1">
                <a:alpha val="52000"/>
              </a:schemeClr>
            </a:solidFill>
            <a:ln w="12700">
              <a:solidFill>
                <a:schemeClr val="tx1"/>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colorcoho.tif"/>
          <p:cNvPicPr>
            <a:picLocks noChangeAspect="1"/>
          </p:cNvPicPr>
          <p:nvPr/>
        </p:nvPicPr>
        <p:blipFill>
          <a:blip r:embed="rId4" cstate="print"/>
          <a:stretch>
            <a:fillRect/>
          </a:stretch>
        </p:blipFill>
        <p:spPr>
          <a:xfrm>
            <a:off x="4114800" y="3733800"/>
            <a:ext cx="942442" cy="324917"/>
          </a:xfrm>
          <a:prstGeom prst="rect">
            <a:avLst/>
          </a:prstGeom>
          <a:scene3d>
            <a:camera prst="orthographicFront">
              <a:rot lat="0" lon="10800000" rev="0"/>
            </a:camera>
            <a:lightRig rig="threePt" dir="t"/>
          </a:scene3d>
        </p:spPr>
      </p:pic>
      <p:pic>
        <p:nvPicPr>
          <p:cNvPr id="13" name="Picture 12"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14" name="Picture 13"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16" name="Picture 15" descr="colorcoho.tif"/>
          <p:cNvPicPr>
            <a:picLocks noChangeAspect="1"/>
          </p:cNvPicPr>
          <p:nvPr/>
        </p:nvPicPr>
        <p:blipFill>
          <a:blip r:embed="rId4" cstate="print"/>
          <a:stretch>
            <a:fillRect/>
          </a:stretch>
        </p:blipFill>
        <p:spPr>
          <a:xfrm>
            <a:off x="4114800" y="3733800"/>
            <a:ext cx="942442" cy="324917"/>
          </a:xfrm>
          <a:prstGeom prst="rect">
            <a:avLst/>
          </a:prstGeom>
          <a:scene3d>
            <a:camera prst="orthographicFront">
              <a:rot lat="0" lon="10800000" rev="0"/>
            </a:camera>
            <a:lightRig rig="threePt" dir="t"/>
          </a:scene3d>
        </p:spPr>
      </p:pic>
      <p:pic>
        <p:nvPicPr>
          <p:cNvPr id="17" name="Picture 16"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18" name="Picture 17"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20" name="Picture 19" descr="colorcoho.tif"/>
          <p:cNvPicPr>
            <a:picLocks noChangeAspect="1"/>
          </p:cNvPicPr>
          <p:nvPr/>
        </p:nvPicPr>
        <p:blipFill>
          <a:blip r:embed="rId7" cstate="print"/>
          <a:stretch>
            <a:fillRect/>
          </a:stretch>
        </p:blipFill>
        <p:spPr>
          <a:xfrm>
            <a:off x="4191000" y="4191000"/>
            <a:ext cx="1018642" cy="351188"/>
          </a:xfrm>
          <a:prstGeom prst="rect">
            <a:avLst/>
          </a:prstGeom>
          <a:scene3d>
            <a:camera prst="orthographicFront">
              <a:rot lat="0" lon="10800000" rev="0"/>
            </a:camera>
            <a:lightRig rig="threePt" dir="t"/>
          </a:scene3d>
        </p:spPr>
      </p:pic>
      <p:pic>
        <p:nvPicPr>
          <p:cNvPr id="21" name="Picture 20" descr="colorsockeye.tif"/>
          <p:cNvPicPr>
            <a:picLocks noChangeAspect="1"/>
          </p:cNvPicPr>
          <p:nvPr/>
        </p:nvPicPr>
        <p:blipFill>
          <a:blip r:embed="rId5" cstate="print"/>
          <a:stretch>
            <a:fillRect/>
          </a:stretch>
        </p:blipFill>
        <p:spPr>
          <a:xfrm>
            <a:off x="3962400" y="3276600"/>
            <a:ext cx="985723" cy="334670"/>
          </a:xfrm>
          <a:prstGeom prst="rect">
            <a:avLst/>
          </a:prstGeom>
          <a:scene3d>
            <a:camera prst="orthographicFront">
              <a:rot lat="0" lon="10800000" rev="0"/>
            </a:camera>
            <a:lightRig rig="threePt" dir="t"/>
          </a:scene3d>
        </p:spPr>
      </p:pic>
      <p:pic>
        <p:nvPicPr>
          <p:cNvPr id="22" name="Picture 21" descr="colorchums.tif"/>
          <p:cNvPicPr>
            <a:picLocks noChangeAspect="1"/>
          </p:cNvPicPr>
          <p:nvPr/>
        </p:nvPicPr>
        <p:blipFill>
          <a:blip r:embed="rId6" cstate="print"/>
          <a:stretch>
            <a:fillRect/>
          </a:stretch>
        </p:blipFill>
        <p:spPr>
          <a:xfrm>
            <a:off x="3505200" y="2590800"/>
            <a:ext cx="1169213" cy="429158"/>
          </a:xfrm>
          <a:prstGeom prst="rect">
            <a:avLst/>
          </a:prstGeom>
          <a:scene3d>
            <a:camera prst="orthographicFront">
              <a:rot lat="0" lon="10800000" rev="0"/>
            </a:camera>
            <a:lightRig rig="threePt" dir="t"/>
          </a:scene3d>
        </p:spPr>
      </p:pic>
      <p:pic>
        <p:nvPicPr>
          <p:cNvPr id="23" name="Picture 22" descr="colorpinks.tif"/>
          <p:cNvPicPr>
            <a:picLocks noChangeAspect="1"/>
          </p:cNvPicPr>
          <p:nvPr/>
        </p:nvPicPr>
        <p:blipFill>
          <a:blip r:embed="rId8" cstate="print"/>
          <a:stretch>
            <a:fillRect/>
          </a:stretch>
        </p:blipFill>
        <p:spPr>
          <a:xfrm>
            <a:off x="3429000" y="1981200"/>
            <a:ext cx="1219200" cy="439522"/>
          </a:xfrm>
          <a:prstGeom prst="rect">
            <a:avLst/>
          </a:prstGeom>
          <a:scene3d>
            <a:camera prst="orthographicFront">
              <a:rot lat="0" lon="10200000" rev="0"/>
            </a:camera>
            <a:lightRig rig="threePt" dir="t"/>
          </a:scene3d>
        </p:spPr>
      </p:pic>
      <p:sp>
        <p:nvSpPr>
          <p:cNvPr id="24" name="TextBox 23"/>
          <p:cNvSpPr txBox="1"/>
          <p:nvPr/>
        </p:nvSpPr>
        <p:spPr>
          <a:xfrm>
            <a:off x="1066800" y="6248400"/>
            <a:ext cx="3962880" cy="461665"/>
          </a:xfrm>
          <a:prstGeom prst="rect">
            <a:avLst/>
          </a:prstGeom>
          <a:noFill/>
        </p:spPr>
        <p:txBody>
          <a:bodyPr wrap="none" rtlCol="0">
            <a:spAutoFit/>
          </a:bodyPr>
          <a:lstStyle/>
          <a:p>
            <a:r>
              <a:rPr lang="en-US" sz="2400" dirty="0" smtClean="0"/>
              <a:t>Colonization by Pacific Salmon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02 -0.00601 C -0.07812 -0.03283 -0.11406 -0.06566 -0.14757 -0.10543 C -0.15069 -0.11745 -0.15173 -0.13086 -0.15712 -0.14127 C -0.15972 -0.14612 -0.16545 -0.14612 -0.16979 -0.14774 C -0.18021 -0.15167 -0.18837 -0.15352 -0.19826 -0.16046 C -0.20364 -0.17179 -0.20625 -0.18612 -0.21423 -0.19421 C -0.23784 -0.2178 -0.24392 -0.21919 -0.25555 -0.25341 C -0.25399 -0.25826 -0.25382 -0.26473 -0.25069 -0.2682 C -0.24409 -0.27537 -0.23246 -0.27144 -0.22534 -0.27028 C -0.21371 -0.26127 -0.21059 -0.25757 -0.1967 -0.25757 " pathEditMode="relative" rAng="0" ptsTypes="fffffffffA">
                                      <p:cBhvr>
                                        <p:cTn id="6" dur="2000" fill="hold"/>
                                        <p:tgtEl>
                                          <p:spTgt spid="14"/>
                                        </p:tgtEl>
                                        <p:attrNameLst>
                                          <p:attrName>ppt_x</p:attrName>
                                          <p:attrName>ppt_y</p:attrName>
                                        </p:attrNameLst>
                                      </p:cBhvr>
                                      <p:rCtr x="-10900" y="-135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1.27168E-6 C 0.0441 0.0081 0.08993 0.01526 0.13333 0.0296 C 0.16389 0.05318 0.14705 0.0481 0.18403 0.04232 C 0.19462 0.02844 0.19705 0.03076 0.21111 0.03607 C 0.21476 0.05596 0.21805 0.0881 0.22847 0.10359 C 0.23038 0.10636 0.23385 0.10659 0.23646 0.10798 C 0.25729 0.10151 0.24687 0.10752 0.26667 0.08671 C 0.26805 0.08509 0.27135 0.08255 0.27135 0.08255 " pathEditMode="relative" ptsTypes="fffffffA">
                                      <p:cBhvr>
                                        <p:cTn id="9" dur="2000" fill="hold"/>
                                        <p:tgtEl>
                                          <p:spTgt spid="13"/>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4.16667E-6 1.15607E-6 C 0.02673 0.01087 0.04895 0.01942 0.06666 0.05063 C 0.09427 0.09942 0.09409 0.1711 0.13489 0.20925 C 0.15729 0.23029 0.1677 0.23376 0.18888 0.243 C 0.19531 0.23676 0.20399 0.23329 0.20798 0.22405 C 0.21076 0.21757 0.23142 0.20694 0.23142 0.19792 " pathEditMode="relative" rAng="0" ptsTypes="ffffff">
                                      <p:cBhvr>
                                        <p:cTn id="12" dur="2000" fill="hold"/>
                                        <p:tgtEl>
                                          <p:spTgt spid="12"/>
                                        </p:tgtEl>
                                        <p:attrNameLst>
                                          <p:attrName>ppt_x</p:attrName>
                                          <p:attrName>ppt_y</p:attrName>
                                        </p:attrNameLst>
                                      </p:cBhvr>
                                      <p:rCtr x="11600" y="12100"/>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2000"/>
                            </p:stCondLst>
                            <p:childTnLst>
                              <p:par>
                                <p:cTn id="19" presetID="0" presetClass="path" presetSubtype="0" accel="50000" decel="50000" fill="hold" nodeType="afterEffect">
                                  <p:stCondLst>
                                    <p:cond delay="0"/>
                                  </p:stCondLst>
                                  <p:childTnLst>
                                    <p:animMotion origin="layout" path="M -2.22222E-6 -4.91329E-6 C -0.00416 -0.02959 -0.00729 -0.05942 -0.01267 -0.08878 C -0.01475 -0.09988 -0.01996 -0.10959 -0.02222 -0.12046 C -0.02604 -0.13919 -0.02691 -0.15861 -0.03021 -0.17757 C -0.02969 -0.19237 -0.03003 -0.20716 -0.02864 -0.22196 C -0.0283 -0.2252 -0.02743 -0.2289 -0.02534 -0.23052 C -0.02205 -0.23283 -0.01788 -0.2319 -0.01423 -0.2326 C -0.0085 -0.23121 -0.00243 -0.23098 0.00313 -0.22843 C 0.00677 -0.22682 0.00938 -0.22265 0.01268 -0.21988 C 0.03281 -0.203 0.04809 -0.17965 0.06823 -0.16277 C 0.07136 -0.15583 0.075 -0.14913 0.07778 -0.14173 C 0.08091 -0.13341 0.08229 -0.12416 0.08577 -0.1163 C 0.09497 -0.09502 0.13611 -0.11838 0.14636 -0.0978 " pathEditMode="relative" rAng="0" ptsTypes="fffffffffffff">
                                      <p:cBhvr>
                                        <p:cTn id="20" dur="2000" fill="hold"/>
                                        <p:tgtEl>
                                          <p:spTgt spid="18"/>
                                        </p:tgtEl>
                                        <p:attrNameLst>
                                          <p:attrName>ppt_x</p:attrName>
                                          <p:attrName>ppt_y</p:attrName>
                                        </p:attrNameLst>
                                      </p:cBhvr>
                                      <p:rCtr x="5800" y="-11700"/>
                                    </p:animMotion>
                                  </p:childTnLst>
                                </p:cTn>
                              </p:par>
                            </p:childTnLst>
                          </p:cTn>
                        </p:par>
                        <p:par>
                          <p:cTn id="21" fill="hold">
                            <p:stCondLst>
                              <p:cond delay="4000"/>
                            </p:stCondLst>
                            <p:childTnLst>
                              <p:par>
                                <p:cTn id="22" presetID="0" presetClass="path" presetSubtype="0" accel="50000" decel="50000" fill="hold" nodeType="afterEffect">
                                  <p:stCondLst>
                                    <p:cond delay="0"/>
                                  </p:stCondLst>
                                  <p:childTnLst>
                                    <p:animMotion origin="layout" path="M -1.94444E-6 2.36994E-6 C -0.01163 -0.01272 -0.02465 -0.02335 -0.0349 -0.03792 C -0.0592 -0.07214 -0.07257 -0.11977 -0.0809 -0.16486 C -0.0724 -0.19075 -0.07899 -0.17988 -0.06042 -0.19653 C -0.05642 -0.20023 -0.05087 -0.21133 -0.05087 -0.21133 " pathEditMode="relative" ptsTypes="ffffA">
                                      <p:cBhvr>
                                        <p:cTn id="23" dur="2000" fill="hold"/>
                                        <p:tgtEl>
                                          <p:spTgt spid="23"/>
                                        </p:tgtEl>
                                        <p:attrNameLst>
                                          <p:attrName>ppt_x</p:attrName>
                                          <p:attrName>ppt_y</p:attrName>
                                        </p:attrNameLst>
                                      </p:cBhvr>
                                    </p:animMotion>
                                  </p:childTnLst>
                                </p:cTn>
                              </p:par>
                            </p:childTnLst>
                          </p:cTn>
                        </p:par>
                        <p:par>
                          <p:cTn id="24" fill="hold">
                            <p:stCondLst>
                              <p:cond delay="6000"/>
                            </p:stCondLst>
                            <p:childTnLst>
                              <p:par>
                                <p:cTn id="25" presetID="0" presetClass="path" presetSubtype="0" accel="50000" decel="50000" fill="hold" nodeType="afterEffect">
                                  <p:stCondLst>
                                    <p:cond delay="0"/>
                                  </p:stCondLst>
                                  <p:childTnLst>
                                    <p:animMotion origin="layout" path="M -0.00382 0.00671 C 0.01424 -0.00185 0.0316 -0.01341 0.05 -0.0208 C 0.06806 -0.02797 0.08871 -0.02635 0.10729 -0.02913 C 0.1099 -0.0326 0.11944 -0.04647 0.12153 -0.04624 C 0.12986 -0.04531 0.1375 -0.03583 0.14375 -0.02913 C 0.14653 -0.01433 0.14514 -0.00971 0.1533 0.00255 C 0.15781 0.00925 0.1559 0.00879 0.15955 0.00879 " pathEditMode="relative" rAng="0" ptsTypes="ffffffA">
                                      <p:cBhvr>
                                        <p:cTn id="26" dur="2000" fill="hold"/>
                                        <p:tgtEl>
                                          <p:spTgt spid="17"/>
                                        </p:tgtEl>
                                        <p:attrNameLst>
                                          <p:attrName>ppt_x</p:attrName>
                                          <p:attrName>ppt_y</p:attrName>
                                        </p:attrNameLst>
                                      </p:cBhvr>
                                      <p:rCtr x="8200" y="-2500"/>
                                    </p:animMotion>
                                  </p:childTnLst>
                                </p:cTn>
                              </p:par>
                            </p:childTnLst>
                          </p:cTn>
                        </p:par>
                        <p:par>
                          <p:cTn id="27" fill="hold">
                            <p:stCondLst>
                              <p:cond delay="8000"/>
                            </p:stCondLst>
                            <p:childTnLst>
                              <p:par>
                                <p:cTn id="28" presetID="0" presetClass="path" presetSubtype="0" accel="50000" decel="50000" fill="hold" nodeType="afterEffect">
                                  <p:stCondLst>
                                    <p:cond delay="0"/>
                                  </p:stCondLst>
                                  <p:childTnLst>
                                    <p:animMotion origin="layout" path="M -2.5E-6 1.15607E-6 C 0.00851 -0.00717 0.01841 -0.01179 0.02535 -0.02127 C 0.04653 -0.05017 0.06459 -0.09087 0.07934 -0.12694 C 0.07986 -0.13318 0.08125 -0.13965 0.08091 -0.1459 C 0.08004 -0.16416 0.06528 -0.1963 0.05556 -0.20925 C 0.03872 -0.26497 0.03716 -0.34335 -0.00955 -0.36879 " pathEditMode="relative" rAng="0" ptsTypes="ffffff">
                                      <p:cBhvr>
                                        <p:cTn id="29" dur="2000" fill="hold"/>
                                        <p:tgtEl>
                                          <p:spTgt spid="16"/>
                                        </p:tgtEl>
                                        <p:attrNameLst>
                                          <p:attrName>ppt_x</p:attrName>
                                          <p:attrName>ppt_y</p:attrName>
                                        </p:attrNameLst>
                                      </p:cBhvr>
                                      <p:rCtr x="3600" y="-18500"/>
                                    </p:animMotion>
                                  </p:childTnLst>
                                </p:cTn>
                              </p:par>
                            </p:childTnLst>
                          </p:cTn>
                        </p:par>
                        <p:par>
                          <p:cTn id="30" fill="hold">
                            <p:stCondLst>
                              <p:cond delay="10000"/>
                            </p:stCondLst>
                            <p:childTnLst>
                              <p:par>
                                <p:cTn id="31" presetID="0" presetClass="path" presetSubtype="0" accel="50000" decel="50000" fill="hold" nodeType="afterEffect">
                                  <p:stCondLst>
                                    <p:cond delay="0"/>
                                  </p:stCondLst>
                                  <p:childTnLst>
                                    <p:animMotion origin="layout" path="M -1.11111E-6 -5.78035E-8 C -0.03385 -0.00716 -0.08073 -0.01317 -0.11111 -0.03583 C -0.17534 -0.083 -0.25052 -0.16 -0.27777 -0.25341 C -0.2783 -0.26289 -0.28055 -0.2719 -0.27934 -0.28092 C -0.27691 -0.29919 -0.25972 -0.33109 -0.24757 -0.34011 C -0.23316 -0.35075 -0.21493 -0.34543 -0.19843 -0.34635 C -0.1842 -0.35028 -0.16614 -0.35445 -0.15243 -0.36115 C -0.11753 -0.37849 -0.15191 -0.36323 -0.12691 -0.3845 C -0.12014 -0.39028 -0.11232 -0.39121 -0.10468 -0.39283 C -0.08402 -0.39075 -0.06336 -0.39005 -0.04288 -0.38658 C -0.03316 -0.38497 -0.00816 -0.35953 0.00313 -0.35283 C 0.02014 -0.35537 0.03698 -0.35861 0.054 -0.36115 C 0.06355 -0.36786 0.07952 -0.36994 0.09045 -0.37179 C 0.09827 -0.37317 0.11424 -0.37387 0.11424 -0.37387 " pathEditMode="relative" ptsTypes="fffffffffffffA">
                                      <p:cBhvr>
                                        <p:cTn id="32" dur="2000" fill="hold"/>
                                        <p:tgtEl>
                                          <p:spTgt spid="22"/>
                                        </p:tgtEl>
                                        <p:attrNameLst>
                                          <p:attrName>ppt_x</p:attrName>
                                          <p:attrName>ppt_y</p:attrName>
                                        </p:attrNameLst>
                                      </p:cBhvr>
                                    </p:animMotion>
                                  </p:childTnLst>
                                </p:cTn>
                              </p:par>
                            </p:childTnLst>
                          </p:cTn>
                        </p:par>
                        <p:par>
                          <p:cTn id="33" fill="hold">
                            <p:stCondLst>
                              <p:cond delay="12000"/>
                            </p:stCondLst>
                            <p:childTnLst>
                              <p:par>
                                <p:cTn id="34" presetID="0" presetClass="path" presetSubtype="0" accel="50000" decel="50000" fill="hold" nodeType="afterEffect">
                                  <p:stCondLst>
                                    <p:cond delay="0"/>
                                  </p:stCondLst>
                                  <p:childTnLst>
                                    <p:animMotion origin="layout" path="M 5.55556E-7 3.3526E-6 C 0.02483 0.00555 0.05052 0.00717 0.07466 0.01688 C 0.10104 0.02751 0.12587 0.03792 0.15243 0.04647 C 0.15295 0.05064 0.15452 0.05503 0.154 0.05919 C 0.1533 0.0659 0.14913 0.07815 0.14913 0.07815 C 0.15261 0.0948 0.14879 0.07884 0.15712 0.1015 C 0.16077 0.11121 0.16354 0.12046 0.17309 0.12046 " pathEditMode="relative" ptsTypes="ffffffA">
                                      <p:cBhvr>
                                        <p:cTn id="35" dur="2000" fill="hold"/>
                                        <p:tgtEl>
                                          <p:spTgt spid="21"/>
                                        </p:tgtEl>
                                        <p:attrNameLst>
                                          <p:attrName>ppt_x</p:attrName>
                                          <p:attrName>ppt_y</p:attrName>
                                        </p:attrNameLst>
                                      </p:cBhvr>
                                    </p:animMotion>
                                  </p:childTnLst>
                                </p:cTn>
                              </p:par>
                            </p:childTnLst>
                          </p:cTn>
                        </p:par>
                        <p:par>
                          <p:cTn id="36" fill="hold">
                            <p:stCondLst>
                              <p:cond delay="14000"/>
                            </p:stCondLst>
                            <p:childTnLst>
                              <p:par>
                                <p:cTn id="37" presetID="0" presetClass="path" presetSubtype="0" accel="50000" decel="50000" fill="hold" nodeType="afterEffect">
                                  <p:stCondLst>
                                    <p:cond delay="0"/>
                                  </p:stCondLst>
                                  <p:childTnLst>
                                    <p:animMotion origin="layout" path="M -2.5E-6 1.84971E-6 C 0.0132 -0.01272 0.03038 -0.02012 0.03976 -0.03792 C 0.04549 -0.04879 0.04045 -0.06474 0.04132 -0.07815 C 0.04375 -0.11653 0.05035 -0.15029 0.08247 -0.1563 C 0.0967 -0.15006 0.09636 -0.15283 0.10643 -0.13942 C 0.11771 -0.12416 0.11702 -0.11584 0.13334 -0.11191 C 0.1408 -0.11885 0.14167 -0.12809 0.14445 -0.13942 C 0.14288 -0.15029 0.16337 -0.18174 0.15903 -0.19191 C 0.14913 -0.21503 0.14306 -0.24578 0.14306 -0.25526 " pathEditMode="relative" rAng="0" ptsTypes="fffffffff">
                                      <p:cBhvr>
                                        <p:cTn id="38" dur="2000" fill="hold"/>
                                        <p:tgtEl>
                                          <p:spTgt spid="20"/>
                                        </p:tgtEl>
                                        <p:attrNameLst>
                                          <p:attrName>ppt_x</p:attrName>
                                          <p:attrName>ppt_y</p:attrName>
                                        </p:attrNameLst>
                                      </p:cBhvr>
                                      <p:rCtr x="8200" y="-12800"/>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par>
                          <p:cTn id="44" fill="hold">
                            <p:stCondLst>
                              <p:cond delay="2000"/>
                            </p:stCondLst>
                            <p:childTnLst>
                              <p:par>
                                <p:cTn id="45" presetID="10" presetClass="exit" presetSubtype="0" fill="hold" nodeType="afterEffect">
                                  <p:stCondLst>
                                    <p:cond delay="0"/>
                                  </p:stCondLst>
                                  <p:childTnLst>
                                    <p:animEffect transition="out" filter="fade">
                                      <p:cBhvr>
                                        <p:cTn id="46" dur="2000"/>
                                        <p:tgtEl>
                                          <p:spTgt spid="21"/>
                                        </p:tgtEl>
                                      </p:cBhvr>
                                    </p:animEffect>
                                    <p:set>
                                      <p:cBhvr>
                                        <p:cTn id="47" dur="1" fill="hold">
                                          <p:stCondLst>
                                            <p:cond delay="1999"/>
                                          </p:stCondLst>
                                        </p:cTn>
                                        <p:tgtEl>
                                          <p:spTgt spid="21"/>
                                        </p:tgtEl>
                                        <p:attrNameLst>
                                          <p:attrName>style.visibility</p:attrName>
                                        </p:attrNameLst>
                                      </p:cBhvr>
                                      <p:to>
                                        <p:strVal val="hidden"/>
                                      </p:to>
                                    </p:set>
                                  </p:childTnLst>
                                </p:cTn>
                              </p:par>
                            </p:childTnLst>
                          </p:cTn>
                        </p:par>
                        <p:par>
                          <p:cTn id="48" fill="hold">
                            <p:stCondLst>
                              <p:cond delay="4000"/>
                            </p:stCondLst>
                            <p:childTnLst>
                              <p:par>
                                <p:cTn id="49" presetID="10" presetClass="exit" presetSubtype="0" fill="hold" nodeType="after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61" y="2160272"/>
            <a:ext cx="7772400" cy="1470025"/>
          </a:xfrm>
        </p:spPr>
        <p:txBody>
          <a:bodyPr/>
          <a:lstStyle/>
          <a:p>
            <a:endParaRPr lang="en-US"/>
          </a:p>
        </p:txBody>
      </p:sp>
      <p:sp>
        <p:nvSpPr>
          <p:cNvPr id="3" name="Subtitle 2"/>
          <p:cNvSpPr>
            <a:spLocks noGrp="1"/>
          </p:cNvSpPr>
          <p:nvPr>
            <p:ph type="subTitle" idx="1"/>
          </p:nvPr>
        </p:nvSpPr>
        <p:spPr>
          <a:xfrm>
            <a:off x="1363461" y="3916047"/>
            <a:ext cx="6400800" cy="1752600"/>
          </a:xfrm>
        </p:spPr>
        <p:txBody>
          <a:bodyPr/>
          <a:lstStyle/>
          <a:p>
            <a:endParaRPr lang="en-US"/>
          </a:p>
        </p:txBody>
      </p:sp>
      <p:sp>
        <p:nvSpPr>
          <p:cNvPr id="5" name="Footer Placeholder 4"/>
          <p:cNvSpPr>
            <a:spLocks noGrp="1"/>
          </p:cNvSpPr>
          <p:nvPr>
            <p:ph type="ftr" sz="quarter" idx="3"/>
          </p:nvPr>
        </p:nvSpPr>
        <p:spPr/>
        <p:txBody>
          <a:bodyPr/>
          <a:lstStyle/>
          <a:p>
            <a:r>
              <a:rPr lang="en-US" smtClean="0"/>
              <a:t>FREEING THE ELWHA</a:t>
            </a:r>
            <a:endParaRPr lang="en-US"/>
          </a:p>
        </p:txBody>
      </p:sp>
      <p:pic>
        <p:nvPicPr>
          <p:cNvPr id="4" name="Picture 3" descr="upper_watershed Lundahl.jpg"/>
          <p:cNvPicPr>
            <a:picLocks noChangeAspect="1"/>
          </p:cNvPicPr>
          <p:nvPr/>
        </p:nvPicPr>
        <p:blipFill>
          <a:blip r:embed="rId3"/>
          <a:stretch>
            <a:fillRect/>
          </a:stretch>
        </p:blipFill>
        <p:spPr>
          <a:xfrm>
            <a:off x="-8139" y="379890"/>
            <a:ext cx="9144000" cy="6157913"/>
          </a:xfrm>
          <a:prstGeom prst="rect">
            <a:avLst/>
          </a:prstGeom>
        </p:spPr>
      </p:pic>
      <p:pic>
        <p:nvPicPr>
          <p:cNvPr id="6" name="Picture 5" descr="ElwhaWtrsheGoogErth.png"/>
          <p:cNvPicPr>
            <a:picLocks noChangeAspect="1"/>
          </p:cNvPicPr>
          <p:nvPr/>
        </p:nvPicPr>
        <p:blipFill>
          <a:blip r:embed="rId4"/>
          <a:stretch>
            <a:fillRect/>
          </a:stretch>
        </p:blipFill>
        <p:spPr>
          <a:xfrm>
            <a:off x="-7568" y="30275"/>
            <a:ext cx="9142858" cy="6857143"/>
          </a:xfrm>
          <a:prstGeom prst="rect">
            <a:avLst/>
          </a:prstGeom>
        </p:spPr>
      </p:pic>
      <p:pic>
        <p:nvPicPr>
          <p:cNvPr id="14" name="Picture 13" descr="colorpinks.tif"/>
          <p:cNvPicPr>
            <a:picLocks noChangeAspect="1"/>
          </p:cNvPicPr>
          <p:nvPr/>
        </p:nvPicPr>
        <p:blipFill>
          <a:blip r:embed="rId5" cstate="print"/>
          <a:stretch>
            <a:fillRect/>
          </a:stretch>
        </p:blipFill>
        <p:spPr>
          <a:xfrm>
            <a:off x="4267200" y="6019800"/>
            <a:ext cx="1219200" cy="439522"/>
          </a:xfrm>
          <a:prstGeom prst="rect">
            <a:avLst/>
          </a:prstGeom>
        </p:spPr>
      </p:pic>
      <p:pic>
        <p:nvPicPr>
          <p:cNvPr id="15" name="Picture 14" descr="colorcoho.tif"/>
          <p:cNvPicPr>
            <a:picLocks noChangeAspect="1"/>
          </p:cNvPicPr>
          <p:nvPr/>
        </p:nvPicPr>
        <p:blipFill>
          <a:blip r:embed="rId6" cstate="print"/>
          <a:stretch>
            <a:fillRect/>
          </a:stretch>
        </p:blipFill>
        <p:spPr>
          <a:xfrm>
            <a:off x="5562600" y="6172200"/>
            <a:ext cx="942442" cy="324917"/>
          </a:xfrm>
          <a:prstGeom prst="rect">
            <a:avLst/>
          </a:prstGeom>
        </p:spPr>
      </p:pic>
      <p:pic>
        <p:nvPicPr>
          <p:cNvPr id="16" name="Picture 15" descr="colorsockeye.tif"/>
          <p:cNvPicPr>
            <a:picLocks noChangeAspect="1"/>
          </p:cNvPicPr>
          <p:nvPr/>
        </p:nvPicPr>
        <p:blipFill>
          <a:blip r:embed="rId7" cstate="print"/>
          <a:stretch>
            <a:fillRect/>
          </a:stretch>
        </p:blipFill>
        <p:spPr>
          <a:xfrm>
            <a:off x="1515861" y="5516247"/>
            <a:ext cx="985723" cy="334670"/>
          </a:xfrm>
          <a:prstGeom prst="rect">
            <a:avLst/>
          </a:prstGeom>
        </p:spPr>
      </p:pic>
      <p:pic>
        <p:nvPicPr>
          <p:cNvPr id="18" name="Picture 17" descr="colorchums.tif"/>
          <p:cNvPicPr>
            <a:picLocks noChangeAspect="1"/>
          </p:cNvPicPr>
          <p:nvPr/>
        </p:nvPicPr>
        <p:blipFill>
          <a:blip r:embed="rId8" cstate="print"/>
          <a:stretch>
            <a:fillRect/>
          </a:stretch>
        </p:blipFill>
        <p:spPr>
          <a:xfrm>
            <a:off x="3039861" y="6202047"/>
            <a:ext cx="1169213" cy="429158"/>
          </a:xfrm>
          <a:prstGeom prst="rect">
            <a:avLst/>
          </a:prstGeom>
        </p:spPr>
      </p:pic>
      <p:pic>
        <p:nvPicPr>
          <p:cNvPr id="17" name="Picture 16" descr="colorchinook.tif"/>
          <p:cNvPicPr>
            <a:picLocks noChangeAspect="1"/>
          </p:cNvPicPr>
          <p:nvPr/>
        </p:nvPicPr>
        <p:blipFill>
          <a:blip r:embed="rId9" cstate="print"/>
          <a:stretch>
            <a:fillRect/>
          </a:stretch>
        </p:blipFill>
        <p:spPr>
          <a:xfrm>
            <a:off x="1515861" y="6202047"/>
            <a:ext cx="1046683" cy="355397"/>
          </a:xfrm>
          <a:prstGeom prst="rect">
            <a:avLst/>
          </a:prstGeom>
        </p:spPr>
      </p:pic>
      <p:grpSp>
        <p:nvGrpSpPr>
          <p:cNvPr id="20" name="Group 19"/>
          <p:cNvGrpSpPr/>
          <p:nvPr/>
        </p:nvGrpSpPr>
        <p:grpSpPr>
          <a:xfrm>
            <a:off x="4233290" y="587497"/>
            <a:ext cx="4294451" cy="2867642"/>
            <a:chOff x="4233290" y="587497"/>
            <a:chExt cx="4294451" cy="2867642"/>
          </a:xfrm>
        </p:grpSpPr>
        <p:sp>
          <p:nvSpPr>
            <p:cNvPr id="7" name="Freeform 6"/>
            <p:cNvSpPr/>
            <p:nvPr/>
          </p:nvSpPr>
          <p:spPr>
            <a:xfrm>
              <a:off x="4233290" y="587497"/>
              <a:ext cx="4294451" cy="2867642"/>
            </a:xfrm>
            <a:custGeom>
              <a:avLst/>
              <a:gdLst>
                <a:gd name="connsiteX0" fmla="*/ 681667 w 3241566"/>
                <a:gd name="connsiteY0" fmla="*/ 259096 h 2620556"/>
                <a:gd name="connsiteX1" fmla="*/ 255539 w 3241566"/>
                <a:gd name="connsiteY1" fmla="*/ 294606 h 2620556"/>
                <a:gd name="connsiteX2" fmla="*/ 149007 w 3241566"/>
                <a:gd name="connsiteY2" fmla="*/ 374505 h 2620556"/>
                <a:gd name="connsiteX3" fmla="*/ 299927 w 3241566"/>
                <a:gd name="connsiteY3" fmla="*/ 534303 h 2620556"/>
                <a:gd name="connsiteX4" fmla="*/ 69108 w 3241566"/>
                <a:gd name="connsiteY4" fmla="*/ 587569 h 2620556"/>
                <a:gd name="connsiteX5" fmla="*/ 6964 w 3241566"/>
                <a:gd name="connsiteY5" fmla="*/ 614202 h 2620556"/>
                <a:gd name="connsiteX6" fmla="*/ 33597 w 3241566"/>
                <a:gd name="connsiteY6" fmla="*/ 640835 h 2620556"/>
                <a:gd name="connsiteX7" fmla="*/ 140129 w 3241566"/>
                <a:gd name="connsiteY7" fmla="*/ 800633 h 2620556"/>
                <a:gd name="connsiteX8" fmla="*/ 220028 w 3241566"/>
                <a:gd name="connsiteY8" fmla="*/ 1075841 h 2620556"/>
                <a:gd name="connsiteX9" fmla="*/ 584013 w 3241566"/>
                <a:gd name="connsiteY9" fmla="*/ 1280028 h 2620556"/>
                <a:gd name="connsiteX10" fmla="*/ 797077 w 3241566"/>
                <a:gd name="connsiteY10" fmla="*/ 1448703 h 2620556"/>
                <a:gd name="connsiteX11" fmla="*/ 894731 w 3241566"/>
                <a:gd name="connsiteY11" fmla="*/ 1599624 h 2620556"/>
                <a:gd name="connsiteX12" fmla="*/ 1240960 w 3241566"/>
                <a:gd name="connsiteY12" fmla="*/ 1803810 h 2620556"/>
                <a:gd name="connsiteX13" fmla="*/ 1267593 w 3241566"/>
                <a:gd name="connsiteY13" fmla="*/ 1999119 h 2620556"/>
                <a:gd name="connsiteX14" fmla="*/ 1081162 w 3241566"/>
                <a:gd name="connsiteY14" fmla="*/ 2256571 h 2620556"/>
                <a:gd name="connsiteX15" fmla="*/ 832587 w 3241566"/>
                <a:gd name="connsiteY15" fmla="*/ 2096773 h 2620556"/>
                <a:gd name="connsiteX16" fmla="*/ 726055 w 3241566"/>
                <a:gd name="connsiteY16" fmla="*/ 2070140 h 2620556"/>
                <a:gd name="connsiteX17" fmla="*/ 992385 w 3241566"/>
                <a:gd name="connsiteY17" fmla="*/ 2380859 h 2620556"/>
                <a:gd name="connsiteX18" fmla="*/ 1640455 w 3241566"/>
                <a:gd name="connsiteY18" fmla="*/ 2611678 h 2620556"/>
                <a:gd name="connsiteX19" fmla="*/ 1995562 w 3241566"/>
                <a:gd name="connsiteY19" fmla="*/ 2620556 h 2620556"/>
                <a:gd name="connsiteX20" fmla="*/ 2217504 w 3241566"/>
                <a:gd name="connsiteY20" fmla="*/ 2309837 h 2620556"/>
                <a:gd name="connsiteX21" fmla="*/ 2270770 w 3241566"/>
                <a:gd name="connsiteY21" fmla="*/ 2265449 h 2620556"/>
                <a:gd name="connsiteX22" fmla="*/ 2545978 w 3241566"/>
                <a:gd name="connsiteY22" fmla="*/ 2158917 h 2620556"/>
                <a:gd name="connsiteX23" fmla="*/ 2652510 w 3241566"/>
                <a:gd name="connsiteY23" fmla="*/ 2016874 h 2620556"/>
                <a:gd name="connsiteX24" fmla="*/ 2599244 w 3241566"/>
                <a:gd name="connsiteY24" fmla="*/ 1972486 h 2620556"/>
                <a:gd name="connsiteX25" fmla="*/ 2403935 w 3241566"/>
                <a:gd name="connsiteY25" fmla="*/ 1786055 h 2620556"/>
                <a:gd name="connsiteX26" fmla="*/ 2421690 w 3241566"/>
                <a:gd name="connsiteY26" fmla="*/ 1759422 h 2620556"/>
                <a:gd name="connsiteX27" fmla="*/ 2874451 w 3241566"/>
                <a:gd name="connsiteY27" fmla="*/ 1626257 h 2620556"/>
                <a:gd name="connsiteX28" fmla="*/ 2972106 w 3241566"/>
                <a:gd name="connsiteY28" fmla="*/ 1590746 h 2620556"/>
                <a:gd name="connsiteX29" fmla="*/ 3167415 w 3241566"/>
                <a:gd name="connsiteY29" fmla="*/ 1475336 h 2620556"/>
                <a:gd name="connsiteX30" fmla="*/ 2750164 w 3241566"/>
                <a:gd name="connsiteY30" fmla="*/ 1546358 h 2620556"/>
                <a:gd name="connsiteX31" fmla="*/ 2270770 w 3241566"/>
                <a:gd name="connsiteY31" fmla="*/ 1608501 h 2620556"/>
                <a:gd name="connsiteX32" fmla="*/ 1702599 w 3241566"/>
                <a:gd name="connsiteY32" fmla="*/ 1386560 h 2620556"/>
                <a:gd name="connsiteX33" fmla="*/ 1800253 w 3241566"/>
                <a:gd name="connsiteY33" fmla="*/ 1217884 h 2620556"/>
                <a:gd name="connsiteX34" fmla="*/ 1711477 w 3241566"/>
                <a:gd name="connsiteY34" fmla="*/ 969309 h 2620556"/>
                <a:gd name="connsiteX35" fmla="*/ 1169939 w 3241566"/>
                <a:gd name="connsiteY35" fmla="*/ 978187 h 2620556"/>
                <a:gd name="connsiteX36" fmla="*/ 672789 w 3241566"/>
                <a:gd name="connsiteY36" fmla="*/ 738490 h 2620556"/>
                <a:gd name="connsiteX37" fmla="*/ 779321 w 3241566"/>
                <a:gd name="connsiteY37" fmla="*/ 667468 h 2620556"/>
                <a:gd name="connsiteX38" fmla="*/ 1134428 w 3241566"/>
                <a:gd name="connsiteY38" fmla="*/ 623080 h 2620556"/>
                <a:gd name="connsiteX39" fmla="*/ 1294226 w 3241566"/>
                <a:gd name="connsiteY39" fmla="*/ 569814 h 2620556"/>
                <a:gd name="connsiteX40" fmla="*/ 1551679 w 3241566"/>
                <a:gd name="connsiteY40" fmla="*/ 552059 h 2620556"/>
                <a:gd name="connsiteX41" fmla="*/ 1640455 w 3241566"/>
                <a:gd name="connsiteY41" fmla="*/ 454404 h 2620556"/>
                <a:gd name="connsiteX42" fmla="*/ 1303104 w 3241566"/>
                <a:gd name="connsiteY42" fmla="*/ 436649 h 2620556"/>
                <a:gd name="connsiteX43" fmla="*/ 956875 w 3241566"/>
                <a:gd name="connsiteY43" fmla="*/ 454404 h 2620556"/>
                <a:gd name="connsiteX44" fmla="*/ 921364 w 3241566"/>
                <a:gd name="connsiteY44" fmla="*/ 427771 h 2620556"/>
                <a:gd name="connsiteX45" fmla="*/ 1152184 w 3241566"/>
                <a:gd name="connsiteY45" fmla="*/ 259096 h 2620556"/>
                <a:gd name="connsiteX46" fmla="*/ 1214327 w 3241566"/>
                <a:gd name="connsiteY46" fmla="*/ 250218 h 2620556"/>
                <a:gd name="connsiteX47" fmla="*/ 1418514 w 3241566"/>
                <a:gd name="connsiteY47" fmla="*/ 161441 h 2620556"/>
                <a:gd name="connsiteX48" fmla="*/ 1223205 w 3241566"/>
                <a:gd name="connsiteY48" fmla="*/ 134808 h 2620556"/>
                <a:gd name="connsiteX49" fmla="*/ 1143306 w 3241566"/>
                <a:gd name="connsiteY49" fmla="*/ 152564 h 2620556"/>
                <a:gd name="connsiteX50" fmla="*/ 983508 w 3241566"/>
                <a:gd name="connsiteY50" fmla="*/ 179197 h 2620556"/>
                <a:gd name="connsiteX51" fmla="*/ 939119 w 3241566"/>
                <a:gd name="connsiteY51" fmla="*/ 37154 h 2620556"/>
                <a:gd name="connsiteX52" fmla="*/ 912486 w 3241566"/>
                <a:gd name="connsiteY52" fmla="*/ 10521 h 2620556"/>
                <a:gd name="connsiteX53" fmla="*/ 681667 w 3241566"/>
                <a:gd name="connsiteY53" fmla="*/ 1643 h 2620556"/>
                <a:gd name="connsiteX54" fmla="*/ 619523 w 3241566"/>
                <a:gd name="connsiteY54" fmla="*/ 188074 h 2620556"/>
                <a:gd name="connsiteX55" fmla="*/ 681667 w 3241566"/>
                <a:gd name="connsiteY55" fmla="*/ 259096 h 2620556"/>
                <a:gd name="connsiteX0" fmla="*/ 903303 w 3463202"/>
                <a:gd name="connsiteY0" fmla="*/ 259096 h 2620556"/>
                <a:gd name="connsiteX1" fmla="*/ 477175 w 3463202"/>
                <a:gd name="connsiteY1" fmla="*/ 294606 h 2620556"/>
                <a:gd name="connsiteX2" fmla="*/ 370643 w 3463202"/>
                <a:gd name="connsiteY2" fmla="*/ 374505 h 2620556"/>
                <a:gd name="connsiteX3" fmla="*/ 521563 w 3463202"/>
                <a:gd name="connsiteY3" fmla="*/ 534303 h 2620556"/>
                <a:gd name="connsiteX4" fmla="*/ 290744 w 3463202"/>
                <a:gd name="connsiteY4" fmla="*/ 587569 h 2620556"/>
                <a:gd name="connsiteX5" fmla="*/ 228600 w 3463202"/>
                <a:gd name="connsiteY5" fmla="*/ 614202 h 2620556"/>
                <a:gd name="connsiteX6" fmla="*/ 255233 w 3463202"/>
                <a:gd name="connsiteY6" fmla="*/ 640835 h 2620556"/>
                <a:gd name="connsiteX7" fmla="*/ 361765 w 3463202"/>
                <a:gd name="connsiteY7" fmla="*/ 800633 h 2620556"/>
                <a:gd name="connsiteX8" fmla="*/ 441664 w 3463202"/>
                <a:gd name="connsiteY8" fmla="*/ 1075841 h 2620556"/>
                <a:gd name="connsiteX9" fmla="*/ 60664 w 3463202"/>
                <a:gd name="connsiteY9" fmla="*/ 1237119 h 2620556"/>
                <a:gd name="connsiteX10" fmla="*/ 805649 w 3463202"/>
                <a:gd name="connsiteY10" fmla="*/ 1280028 h 2620556"/>
                <a:gd name="connsiteX11" fmla="*/ 1018713 w 3463202"/>
                <a:gd name="connsiteY11" fmla="*/ 1448703 h 2620556"/>
                <a:gd name="connsiteX12" fmla="*/ 1116367 w 3463202"/>
                <a:gd name="connsiteY12" fmla="*/ 1599624 h 2620556"/>
                <a:gd name="connsiteX13" fmla="*/ 1462596 w 3463202"/>
                <a:gd name="connsiteY13" fmla="*/ 1803810 h 2620556"/>
                <a:gd name="connsiteX14" fmla="*/ 1489229 w 3463202"/>
                <a:gd name="connsiteY14" fmla="*/ 1999119 h 2620556"/>
                <a:gd name="connsiteX15" fmla="*/ 1302798 w 3463202"/>
                <a:gd name="connsiteY15" fmla="*/ 2256571 h 2620556"/>
                <a:gd name="connsiteX16" fmla="*/ 1054223 w 3463202"/>
                <a:gd name="connsiteY16" fmla="*/ 2096773 h 2620556"/>
                <a:gd name="connsiteX17" fmla="*/ 947691 w 3463202"/>
                <a:gd name="connsiteY17" fmla="*/ 2070140 h 2620556"/>
                <a:gd name="connsiteX18" fmla="*/ 1214021 w 3463202"/>
                <a:gd name="connsiteY18" fmla="*/ 2380859 h 2620556"/>
                <a:gd name="connsiteX19" fmla="*/ 1862091 w 3463202"/>
                <a:gd name="connsiteY19" fmla="*/ 2611678 h 2620556"/>
                <a:gd name="connsiteX20" fmla="*/ 2217198 w 3463202"/>
                <a:gd name="connsiteY20" fmla="*/ 2620556 h 2620556"/>
                <a:gd name="connsiteX21" fmla="*/ 2439140 w 3463202"/>
                <a:gd name="connsiteY21" fmla="*/ 2309837 h 2620556"/>
                <a:gd name="connsiteX22" fmla="*/ 2492406 w 3463202"/>
                <a:gd name="connsiteY22" fmla="*/ 2265449 h 2620556"/>
                <a:gd name="connsiteX23" fmla="*/ 2767614 w 3463202"/>
                <a:gd name="connsiteY23" fmla="*/ 2158917 h 2620556"/>
                <a:gd name="connsiteX24" fmla="*/ 2874146 w 3463202"/>
                <a:gd name="connsiteY24" fmla="*/ 2016874 h 2620556"/>
                <a:gd name="connsiteX25" fmla="*/ 2820880 w 3463202"/>
                <a:gd name="connsiteY25" fmla="*/ 1972486 h 2620556"/>
                <a:gd name="connsiteX26" fmla="*/ 2625571 w 3463202"/>
                <a:gd name="connsiteY26" fmla="*/ 1786055 h 2620556"/>
                <a:gd name="connsiteX27" fmla="*/ 2643326 w 3463202"/>
                <a:gd name="connsiteY27" fmla="*/ 1759422 h 2620556"/>
                <a:gd name="connsiteX28" fmla="*/ 3096087 w 3463202"/>
                <a:gd name="connsiteY28" fmla="*/ 1626257 h 2620556"/>
                <a:gd name="connsiteX29" fmla="*/ 3193742 w 3463202"/>
                <a:gd name="connsiteY29" fmla="*/ 1590746 h 2620556"/>
                <a:gd name="connsiteX30" fmla="*/ 3389051 w 3463202"/>
                <a:gd name="connsiteY30" fmla="*/ 1475336 h 2620556"/>
                <a:gd name="connsiteX31" fmla="*/ 2971800 w 3463202"/>
                <a:gd name="connsiteY31" fmla="*/ 1546358 h 2620556"/>
                <a:gd name="connsiteX32" fmla="*/ 2492406 w 3463202"/>
                <a:gd name="connsiteY32" fmla="*/ 1608501 h 2620556"/>
                <a:gd name="connsiteX33" fmla="*/ 1924235 w 3463202"/>
                <a:gd name="connsiteY33" fmla="*/ 1386560 h 2620556"/>
                <a:gd name="connsiteX34" fmla="*/ 2021889 w 3463202"/>
                <a:gd name="connsiteY34" fmla="*/ 1217884 h 2620556"/>
                <a:gd name="connsiteX35" fmla="*/ 1933113 w 3463202"/>
                <a:gd name="connsiteY35" fmla="*/ 969309 h 2620556"/>
                <a:gd name="connsiteX36" fmla="*/ 1391575 w 3463202"/>
                <a:gd name="connsiteY36" fmla="*/ 978187 h 2620556"/>
                <a:gd name="connsiteX37" fmla="*/ 894425 w 3463202"/>
                <a:gd name="connsiteY37" fmla="*/ 738490 h 2620556"/>
                <a:gd name="connsiteX38" fmla="*/ 1000957 w 3463202"/>
                <a:gd name="connsiteY38" fmla="*/ 667468 h 2620556"/>
                <a:gd name="connsiteX39" fmla="*/ 1356064 w 3463202"/>
                <a:gd name="connsiteY39" fmla="*/ 623080 h 2620556"/>
                <a:gd name="connsiteX40" fmla="*/ 1515862 w 3463202"/>
                <a:gd name="connsiteY40" fmla="*/ 569814 h 2620556"/>
                <a:gd name="connsiteX41" fmla="*/ 1773315 w 3463202"/>
                <a:gd name="connsiteY41" fmla="*/ 552059 h 2620556"/>
                <a:gd name="connsiteX42" fmla="*/ 1862091 w 3463202"/>
                <a:gd name="connsiteY42" fmla="*/ 454404 h 2620556"/>
                <a:gd name="connsiteX43" fmla="*/ 1524740 w 3463202"/>
                <a:gd name="connsiteY43" fmla="*/ 436649 h 2620556"/>
                <a:gd name="connsiteX44" fmla="*/ 1178511 w 3463202"/>
                <a:gd name="connsiteY44" fmla="*/ 454404 h 2620556"/>
                <a:gd name="connsiteX45" fmla="*/ 1143000 w 3463202"/>
                <a:gd name="connsiteY45" fmla="*/ 427771 h 2620556"/>
                <a:gd name="connsiteX46" fmla="*/ 1373820 w 3463202"/>
                <a:gd name="connsiteY46" fmla="*/ 259096 h 2620556"/>
                <a:gd name="connsiteX47" fmla="*/ 1435963 w 3463202"/>
                <a:gd name="connsiteY47" fmla="*/ 250218 h 2620556"/>
                <a:gd name="connsiteX48" fmla="*/ 1640150 w 3463202"/>
                <a:gd name="connsiteY48" fmla="*/ 161441 h 2620556"/>
                <a:gd name="connsiteX49" fmla="*/ 1444841 w 3463202"/>
                <a:gd name="connsiteY49" fmla="*/ 134808 h 2620556"/>
                <a:gd name="connsiteX50" fmla="*/ 1364942 w 3463202"/>
                <a:gd name="connsiteY50" fmla="*/ 152564 h 2620556"/>
                <a:gd name="connsiteX51" fmla="*/ 1205144 w 3463202"/>
                <a:gd name="connsiteY51" fmla="*/ 179197 h 2620556"/>
                <a:gd name="connsiteX52" fmla="*/ 1160755 w 3463202"/>
                <a:gd name="connsiteY52" fmla="*/ 37154 h 2620556"/>
                <a:gd name="connsiteX53" fmla="*/ 1134122 w 3463202"/>
                <a:gd name="connsiteY53" fmla="*/ 10521 h 2620556"/>
                <a:gd name="connsiteX54" fmla="*/ 903303 w 3463202"/>
                <a:gd name="connsiteY54" fmla="*/ 1643 h 2620556"/>
                <a:gd name="connsiteX55" fmla="*/ 841159 w 3463202"/>
                <a:gd name="connsiteY55" fmla="*/ 188074 h 2620556"/>
                <a:gd name="connsiteX56" fmla="*/ 903303 w 3463202"/>
                <a:gd name="connsiteY56" fmla="*/ 259096 h 2620556"/>
                <a:gd name="connsiteX0" fmla="*/ 1298236 w 3858135"/>
                <a:gd name="connsiteY0" fmla="*/ 259096 h 2620556"/>
                <a:gd name="connsiteX1" fmla="*/ 872108 w 3858135"/>
                <a:gd name="connsiteY1" fmla="*/ 2946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872108 w 3858135"/>
                <a:gd name="connsiteY1" fmla="*/ 294606 h 2620556"/>
                <a:gd name="connsiteX2" fmla="*/ 863231 w 3858135"/>
                <a:gd name="connsiteY2" fmla="*/ 227284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872108 w 3858135"/>
                <a:gd name="connsiteY1" fmla="*/ 294606 h 2620556"/>
                <a:gd name="connsiteX2" fmla="*/ 863231 w 3858135"/>
                <a:gd name="connsiteY2" fmla="*/ 227284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872108 w 3858135"/>
                <a:gd name="connsiteY1" fmla="*/ 2946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719708 w 3858135"/>
                <a:gd name="connsiteY1" fmla="*/ 142206 h 2620556"/>
                <a:gd name="connsiteX2" fmla="*/ 765576 w 3858135"/>
                <a:gd name="connsiteY2" fmla="*/ 374505 h 2620556"/>
                <a:gd name="connsiteX3" fmla="*/ 916496 w 3858135"/>
                <a:gd name="connsiteY3" fmla="*/ 534303 h 2620556"/>
                <a:gd name="connsiteX4" fmla="*/ 685677 w 3858135"/>
                <a:gd name="connsiteY4" fmla="*/ 587569 h 2620556"/>
                <a:gd name="connsiteX5" fmla="*/ 623533 w 3858135"/>
                <a:gd name="connsiteY5" fmla="*/ 614202 h 2620556"/>
                <a:gd name="connsiteX6" fmla="*/ 650166 w 3858135"/>
                <a:gd name="connsiteY6" fmla="*/ 640835 h 2620556"/>
                <a:gd name="connsiteX7" fmla="*/ 756698 w 3858135"/>
                <a:gd name="connsiteY7" fmla="*/ 800633 h 2620556"/>
                <a:gd name="connsiteX8" fmla="*/ 836597 w 3858135"/>
                <a:gd name="connsiteY8" fmla="*/ 1075841 h 2620556"/>
                <a:gd name="connsiteX9" fmla="*/ 63500 w 3858135"/>
                <a:gd name="connsiteY9" fmla="*/ 783618 h 2620556"/>
                <a:gd name="connsiteX10" fmla="*/ 455597 w 3858135"/>
                <a:gd name="connsiteY10" fmla="*/ 1237119 h 2620556"/>
                <a:gd name="connsiteX11" fmla="*/ 1200582 w 3858135"/>
                <a:gd name="connsiteY11" fmla="*/ 1280028 h 2620556"/>
                <a:gd name="connsiteX12" fmla="*/ 1413646 w 3858135"/>
                <a:gd name="connsiteY12" fmla="*/ 1448703 h 2620556"/>
                <a:gd name="connsiteX13" fmla="*/ 1511300 w 3858135"/>
                <a:gd name="connsiteY13" fmla="*/ 1599624 h 2620556"/>
                <a:gd name="connsiteX14" fmla="*/ 1857529 w 3858135"/>
                <a:gd name="connsiteY14" fmla="*/ 1803810 h 2620556"/>
                <a:gd name="connsiteX15" fmla="*/ 1884162 w 3858135"/>
                <a:gd name="connsiteY15" fmla="*/ 1999119 h 2620556"/>
                <a:gd name="connsiteX16" fmla="*/ 1697731 w 3858135"/>
                <a:gd name="connsiteY16" fmla="*/ 2256571 h 2620556"/>
                <a:gd name="connsiteX17" fmla="*/ 1449156 w 3858135"/>
                <a:gd name="connsiteY17" fmla="*/ 2096773 h 2620556"/>
                <a:gd name="connsiteX18" fmla="*/ 1342624 w 3858135"/>
                <a:gd name="connsiteY18" fmla="*/ 2070140 h 2620556"/>
                <a:gd name="connsiteX19" fmla="*/ 1608954 w 3858135"/>
                <a:gd name="connsiteY19" fmla="*/ 2380859 h 2620556"/>
                <a:gd name="connsiteX20" fmla="*/ 2257024 w 3858135"/>
                <a:gd name="connsiteY20" fmla="*/ 2611678 h 2620556"/>
                <a:gd name="connsiteX21" fmla="*/ 2612131 w 3858135"/>
                <a:gd name="connsiteY21" fmla="*/ 2620556 h 2620556"/>
                <a:gd name="connsiteX22" fmla="*/ 2834073 w 3858135"/>
                <a:gd name="connsiteY22" fmla="*/ 2309837 h 2620556"/>
                <a:gd name="connsiteX23" fmla="*/ 2887339 w 3858135"/>
                <a:gd name="connsiteY23" fmla="*/ 2265449 h 2620556"/>
                <a:gd name="connsiteX24" fmla="*/ 3162547 w 3858135"/>
                <a:gd name="connsiteY24" fmla="*/ 2158917 h 2620556"/>
                <a:gd name="connsiteX25" fmla="*/ 3269079 w 3858135"/>
                <a:gd name="connsiteY25" fmla="*/ 2016874 h 2620556"/>
                <a:gd name="connsiteX26" fmla="*/ 3215813 w 3858135"/>
                <a:gd name="connsiteY26" fmla="*/ 1972486 h 2620556"/>
                <a:gd name="connsiteX27" fmla="*/ 3020504 w 3858135"/>
                <a:gd name="connsiteY27" fmla="*/ 1786055 h 2620556"/>
                <a:gd name="connsiteX28" fmla="*/ 3038259 w 3858135"/>
                <a:gd name="connsiteY28" fmla="*/ 1759422 h 2620556"/>
                <a:gd name="connsiteX29" fmla="*/ 3491020 w 3858135"/>
                <a:gd name="connsiteY29" fmla="*/ 1626257 h 2620556"/>
                <a:gd name="connsiteX30" fmla="*/ 3588675 w 3858135"/>
                <a:gd name="connsiteY30" fmla="*/ 1590746 h 2620556"/>
                <a:gd name="connsiteX31" fmla="*/ 3783984 w 3858135"/>
                <a:gd name="connsiteY31" fmla="*/ 1475336 h 2620556"/>
                <a:gd name="connsiteX32" fmla="*/ 3366733 w 3858135"/>
                <a:gd name="connsiteY32" fmla="*/ 1546358 h 2620556"/>
                <a:gd name="connsiteX33" fmla="*/ 2887339 w 3858135"/>
                <a:gd name="connsiteY33" fmla="*/ 1608501 h 2620556"/>
                <a:gd name="connsiteX34" fmla="*/ 2319168 w 3858135"/>
                <a:gd name="connsiteY34" fmla="*/ 1386560 h 2620556"/>
                <a:gd name="connsiteX35" fmla="*/ 2416822 w 3858135"/>
                <a:gd name="connsiteY35" fmla="*/ 1217884 h 2620556"/>
                <a:gd name="connsiteX36" fmla="*/ 2328046 w 3858135"/>
                <a:gd name="connsiteY36" fmla="*/ 969309 h 2620556"/>
                <a:gd name="connsiteX37" fmla="*/ 1786508 w 3858135"/>
                <a:gd name="connsiteY37" fmla="*/ 978187 h 2620556"/>
                <a:gd name="connsiteX38" fmla="*/ 1289358 w 3858135"/>
                <a:gd name="connsiteY38" fmla="*/ 738490 h 2620556"/>
                <a:gd name="connsiteX39" fmla="*/ 1395890 w 3858135"/>
                <a:gd name="connsiteY39" fmla="*/ 667468 h 2620556"/>
                <a:gd name="connsiteX40" fmla="*/ 1750997 w 3858135"/>
                <a:gd name="connsiteY40" fmla="*/ 623080 h 2620556"/>
                <a:gd name="connsiteX41" fmla="*/ 1910795 w 3858135"/>
                <a:gd name="connsiteY41" fmla="*/ 569814 h 2620556"/>
                <a:gd name="connsiteX42" fmla="*/ 2168248 w 3858135"/>
                <a:gd name="connsiteY42" fmla="*/ 552059 h 2620556"/>
                <a:gd name="connsiteX43" fmla="*/ 2257024 w 3858135"/>
                <a:gd name="connsiteY43" fmla="*/ 454404 h 2620556"/>
                <a:gd name="connsiteX44" fmla="*/ 1919673 w 3858135"/>
                <a:gd name="connsiteY44" fmla="*/ 436649 h 2620556"/>
                <a:gd name="connsiteX45" fmla="*/ 1573444 w 3858135"/>
                <a:gd name="connsiteY45" fmla="*/ 454404 h 2620556"/>
                <a:gd name="connsiteX46" fmla="*/ 1537933 w 3858135"/>
                <a:gd name="connsiteY46" fmla="*/ 427771 h 2620556"/>
                <a:gd name="connsiteX47" fmla="*/ 1768753 w 3858135"/>
                <a:gd name="connsiteY47" fmla="*/ 259096 h 2620556"/>
                <a:gd name="connsiteX48" fmla="*/ 1830896 w 3858135"/>
                <a:gd name="connsiteY48" fmla="*/ 250218 h 2620556"/>
                <a:gd name="connsiteX49" fmla="*/ 2035083 w 3858135"/>
                <a:gd name="connsiteY49" fmla="*/ 161441 h 2620556"/>
                <a:gd name="connsiteX50" fmla="*/ 1839774 w 3858135"/>
                <a:gd name="connsiteY50" fmla="*/ 134808 h 2620556"/>
                <a:gd name="connsiteX51" fmla="*/ 1759875 w 3858135"/>
                <a:gd name="connsiteY51" fmla="*/ 152564 h 2620556"/>
                <a:gd name="connsiteX52" fmla="*/ 1600077 w 3858135"/>
                <a:gd name="connsiteY52" fmla="*/ 179197 h 2620556"/>
                <a:gd name="connsiteX53" fmla="*/ 1555688 w 3858135"/>
                <a:gd name="connsiteY53" fmla="*/ 37154 h 2620556"/>
                <a:gd name="connsiteX54" fmla="*/ 1529055 w 3858135"/>
                <a:gd name="connsiteY54" fmla="*/ 10521 h 2620556"/>
                <a:gd name="connsiteX55" fmla="*/ 1298236 w 3858135"/>
                <a:gd name="connsiteY55" fmla="*/ 1643 h 2620556"/>
                <a:gd name="connsiteX56" fmla="*/ 1236092 w 3858135"/>
                <a:gd name="connsiteY56" fmla="*/ 188074 h 2620556"/>
                <a:gd name="connsiteX57" fmla="*/ 1298236 w 3858135"/>
                <a:gd name="connsiteY57"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623533 w 3858135"/>
                <a:gd name="connsiteY6" fmla="*/ 6142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685677 w 3858135"/>
                <a:gd name="connsiteY5" fmla="*/ 587569 h 2620556"/>
                <a:gd name="connsiteX6" fmla="*/ 394933 w 3858135"/>
                <a:gd name="connsiteY6" fmla="*/ 4618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3858135"/>
                <a:gd name="connsiteY0" fmla="*/ 259096 h 2620556"/>
                <a:gd name="connsiteX1" fmla="*/ 991218 w 3858135"/>
                <a:gd name="connsiteY1" fmla="*/ 255397 h 2620556"/>
                <a:gd name="connsiteX2" fmla="*/ 719708 w 3858135"/>
                <a:gd name="connsiteY2" fmla="*/ 142206 h 2620556"/>
                <a:gd name="connsiteX3" fmla="*/ 765576 w 3858135"/>
                <a:gd name="connsiteY3" fmla="*/ 374505 h 2620556"/>
                <a:gd name="connsiteX4" fmla="*/ 916496 w 3858135"/>
                <a:gd name="connsiteY4" fmla="*/ 534303 h 2620556"/>
                <a:gd name="connsiteX5" fmla="*/ 533277 w 3858135"/>
                <a:gd name="connsiteY5" fmla="*/ 435169 h 2620556"/>
                <a:gd name="connsiteX6" fmla="*/ 394933 w 3858135"/>
                <a:gd name="connsiteY6" fmla="*/ 461802 h 2620556"/>
                <a:gd name="connsiteX7" fmla="*/ 650166 w 3858135"/>
                <a:gd name="connsiteY7" fmla="*/ 640835 h 2620556"/>
                <a:gd name="connsiteX8" fmla="*/ 756698 w 3858135"/>
                <a:gd name="connsiteY8" fmla="*/ 800633 h 2620556"/>
                <a:gd name="connsiteX9" fmla="*/ 836597 w 3858135"/>
                <a:gd name="connsiteY9" fmla="*/ 1075841 h 2620556"/>
                <a:gd name="connsiteX10" fmla="*/ 63500 w 3858135"/>
                <a:gd name="connsiteY10" fmla="*/ 783618 h 2620556"/>
                <a:gd name="connsiteX11" fmla="*/ 455597 w 3858135"/>
                <a:gd name="connsiteY11" fmla="*/ 1237119 h 2620556"/>
                <a:gd name="connsiteX12" fmla="*/ 1200582 w 3858135"/>
                <a:gd name="connsiteY12" fmla="*/ 1280028 h 2620556"/>
                <a:gd name="connsiteX13" fmla="*/ 1413646 w 3858135"/>
                <a:gd name="connsiteY13" fmla="*/ 1448703 h 2620556"/>
                <a:gd name="connsiteX14" fmla="*/ 1511300 w 3858135"/>
                <a:gd name="connsiteY14" fmla="*/ 1599624 h 2620556"/>
                <a:gd name="connsiteX15" fmla="*/ 1857529 w 3858135"/>
                <a:gd name="connsiteY15" fmla="*/ 1803810 h 2620556"/>
                <a:gd name="connsiteX16" fmla="*/ 1884162 w 3858135"/>
                <a:gd name="connsiteY16" fmla="*/ 1999119 h 2620556"/>
                <a:gd name="connsiteX17" fmla="*/ 1697731 w 3858135"/>
                <a:gd name="connsiteY17" fmla="*/ 2256571 h 2620556"/>
                <a:gd name="connsiteX18" fmla="*/ 1449156 w 3858135"/>
                <a:gd name="connsiteY18" fmla="*/ 2096773 h 2620556"/>
                <a:gd name="connsiteX19" fmla="*/ 1342624 w 3858135"/>
                <a:gd name="connsiteY19" fmla="*/ 2070140 h 2620556"/>
                <a:gd name="connsiteX20" fmla="*/ 1608954 w 3858135"/>
                <a:gd name="connsiteY20" fmla="*/ 2380859 h 2620556"/>
                <a:gd name="connsiteX21" fmla="*/ 2257024 w 3858135"/>
                <a:gd name="connsiteY21" fmla="*/ 2611678 h 2620556"/>
                <a:gd name="connsiteX22" fmla="*/ 2612131 w 3858135"/>
                <a:gd name="connsiteY22" fmla="*/ 2620556 h 2620556"/>
                <a:gd name="connsiteX23" fmla="*/ 2834073 w 3858135"/>
                <a:gd name="connsiteY23" fmla="*/ 2309837 h 2620556"/>
                <a:gd name="connsiteX24" fmla="*/ 2887339 w 3858135"/>
                <a:gd name="connsiteY24" fmla="*/ 2265449 h 2620556"/>
                <a:gd name="connsiteX25" fmla="*/ 3162547 w 3858135"/>
                <a:gd name="connsiteY25" fmla="*/ 2158917 h 2620556"/>
                <a:gd name="connsiteX26" fmla="*/ 3269079 w 3858135"/>
                <a:gd name="connsiteY26" fmla="*/ 2016874 h 2620556"/>
                <a:gd name="connsiteX27" fmla="*/ 3215813 w 3858135"/>
                <a:gd name="connsiteY27" fmla="*/ 1972486 h 2620556"/>
                <a:gd name="connsiteX28" fmla="*/ 3020504 w 3858135"/>
                <a:gd name="connsiteY28" fmla="*/ 1786055 h 2620556"/>
                <a:gd name="connsiteX29" fmla="*/ 3038259 w 3858135"/>
                <a:gd name="connsiteY29" fmla="*/ 1759422 h 2620556"/>
                <a:gd name="connsiteX30" fmla="*/ 3491020 w 3858135"/>
                <a:gd name="connsiteY30" fmla="*/ 1626257 h 2620556"/>
                <a:gd name="connsiteX31" fmla="*/ 3588675 w 3858135"/>
                <a:gd name="connsiteY31" fmla="*/ 1590746 h 2620556"/>
                <a:gd name="connsiteX32" fmla="*/ 3783984 w 3858135"/>
                <a:gd name="connsiteY32" fmla="*/ 1475336 h 2620556"/>
                <a:gd name="connsiteX33" fmla="*/ 3366733 w 3858135"/>
                <a:gd name="connsiteY33" fmla="*/ 1546358 h 2620556"/>
                <a:gd name="connsiteX34" fmla="*/ 2887339 w 3858135"/>
                <a:gd name="connsiteY34" fmla="*/ 1608501 h 2620556"/>
                <a:gd name="connsiteX35" fmla="*/ 2319168 w 3858135"/>
                <a:gd name="connsiteY35" fmla="*/ 1386560 h 2620556"/>
                <a:gd name="connsiteX36" fmla="*/ 2416822 w 3858135"/>
                <a:gd name="connsiteY36" fmla="*/ 1217884 h 2620556"/>
                <a:gd name="connsiteX37" fmla="*/ 2328046 w 3858135"/>
                <a:gd name="connsiteY37" fmla="*/ 969309 h 2620556"/>
                <a:gd name="connsiteX38" fmla="*/ 1786508 w 3858135"/>
                <a:gd name="connsiteY38" fmla="*/ 978187 h 2620556"/>
                <a:gd name="connsiteX39" fmla="*/ 1289358 w 3858135"/>
                <a:gd name="connsiteY39" fmla="*/ 738490 h 2620556"/>
                <a:gd name="connsiteX40" fmla="*/ 1395890 w 3858135"/>
                <a:gd name="connsiteY40" fmla="*/ 667468 h 2620556"/>
                <a:gd name="connsiteX41" fmla="*/ 1750997 w 3858135"/>
                <a:gd name="connsiteY41" fmla="*/ 623080 h 2620556"/>
                <a:gd name="connsiteX42" fmla="*/ 1910795 w 3858135"/>
                <a:gd name="connsiteY42" fmla="*/ 569814 h 2620556"/>
                <a:gd name="connsiteX43" fmla="*/ 2168248 w 3858135"/>
                <a:gd name="connsiteY43" fmla="*/ 552059 h 2620556"/>
                <a:gd name="connsiteX44" fmla="*/ 2257024 w 3858135"/>
                <a:gd name="connsiteY44" fmla="*/ 454404 h 2620556"/>
                <a:gd name="connsiteX45" fmla="*/ 1919673 w 3858135"/>
                <a:gd name="connsiteY45" fmla="*/ 436649 h 2620556"/>
                <a:gd name="connsiteX46" fmla="*/ 1573444 w 3858135"/>
                <a:gd name="connsiteY46" fmla="*/ 454404 h 2620556"/>
                <a:gd name="connsiteX47" fmla="*/ 1537933 w 3858135"/>
                <a:gd name="connsiteY47" fmla="*/ 427771 h 2620556"/>
                <a:gd name="connsiteX48" fmla="*/ 1768753 w 3858135"/>
                <a:gd name="connsiteY48" fmla="*/ 259096 h 2620556"/>
                <a:gd name="connsiteX49" fmla="*/ 1830896 w 3858135"/>
                <a:gd name="connsiteY49" fmla="*/ 250218 h 2620556"/>
                <a:gd name="connsiteX50" fmla="*/ 2035083 w 3858135"/>
                <a:gd name="connsiteY50" fmla="*/ 161441 h 2620556"/>
                <a:gd name="connsiteX51" fmla="*/ 1839774 w 3858135"/>
                <a:gd name="connsiteY51" fmla="*/ 134808 h 2620556"/>
                <a:gd name="connsiteX52" fmla="*/ 1759875 w 3858135"/>
                <a:gd name="connsiteY52" fmla="*/ 152564 h 2620556"/>
                <a:gd name="connsiteX53" fmla="*/ 1600077 w 3858135"/>
                <a:gd name="connsiteY53" fmla="*/ 179197 h 2620556"/>
                <a:gd name="connsiteX54" fmla="*/ 1555688 w 3858135"/>
                <a:gd name="connsiteY54" fmla="*/ 37154 h 2620556"/>
                <a:gd name="connsiteX55" fmla="*/ 1529055 w 3858135"/>
                <a:gd name="connsiteY55" fmla="*/ 10521 h 2620556"/>
                <a:gd name="connsiteX56" fmla="*/ 1298236 w 3858135"/>
                <a:gd name="connsiteY56" fmla="*/ 1643 h 2620556"/>
                <a:gd name="connsiteX57" fmla="*/ 1236092 w 3858135"/>
                <a:gd name="connsiteY57" fmla="*/ 188074 h 2620556"/>
                <a:gd name="connsiteX58" fmla="*/ 1298236 w 3858135"/>
                <a:gd name="connsiteY58" fmla="*/ 259096 h 2620556"/>
                <a:gd name="connsiteX0" fmla="*/ 1298236 w 4143631"/>
                <a:gd name="connsiteY0" fmla="*/ 259096 h 2867642"/>
                <a:gd name="connsiteX1" fmla="*/ 991218 w 4143631"/>
                <a:gd name="connsiteY1" fmla="*/ 255397 h 2867642"/>
                <a:gd name="connsiteX2" fmla="*/ 719708 w 4143631"/>
                <a:gd name="connsiteY2" fmla="*/ 142206 h 2867642"/>
                <a:gd name="connsiteX3" fmla="*/ 765576 w 4143631"/>
                <a:gd name="connsiteY3" fmla="*/ 374505 h 2867642"/>
                <a:gd name="connsiteX4" fmla="*/ 916496 w 4143631"/>
                <a:gd name="connsiteY4" fmla="*/ 534303 h 2867642"/>
                <a:gd name="connsiteX5" fmla="*/ 533277 w 4143631"/>
                <a:gd name="connsiteY5" fmla="*/ 435169 h 2867642"/>
                <a:gd name="connsiteX6" fmla="*/ 394933 w 4143631"/>
                <a:gd name="connsiteY6" fmla="*/ 461802 h 2867642"/>
                <a:gd name="connsiteX7" fmla="*/ 650166 w 4143631"/>
                <a:gd name="connsiteY7" fmla="*/ 640835 h 2867642"/>
                <a:gd name="connsiteX8" fmla="*/ 756698 w 4143631"/>
                <a:gd name="connsiteY8" fmla="*/ 800633 h 2867642"/>
                <a:gd name="connsiteX9" fmla="*/ 836597 w 4143631"/>
                <a:gd name="connsiteY9" fmla="*/ 1075841 h 2867642"/>
                <a:gd name="connsiteX10" fmla="*/ 63500 w 4143631"/>
                <a:gd name="connsiteY10" fmla="*/ 783618 h 2867642"/>
                <a:gd name="connsiteX11" fmla="*/ 455597 w 4143631"/>
                <a:gd name="connsiteY11" fmla="*/ 1237119 h 2867642"/>
                <a:gd name="connsiteX12" fmla="*/ 1200582 w 4143631"/>
                <a:gd name="connsiteY12" fmla="*/ 1280028 h 2867642"/>
                <a:gd name="connsiteX13" fmla="*/ 1413646 w 4143631"/>
                <a:gd name="connsiteY13" fmla="*/ 1448703 h 2867642"/>
                <a:gd name="connsiteX14" fmla="*/ 1511300 w 4143631"/>
                <a:gd name="connsiteY14" fmla="*/ 1599624 h 2867642"/>
                <a:gd name="connsiteX15" fmla="*/ 1857529 w 4143631"/>
                <a:gd name="connsiteY15" fmla="*/ 1803810 h 2867642"/>
                <a:gd name="connsiteX16" fmla="*/ 1884162 w 4143631"/>
                <a:gd name="connsiteY16" fmla="*/ 1999119 h 2867642"/>
                <a:gd name="connsiteX17" fmla="*/ 1697731 w 4143631"/>
                <a:gd name="connsiteY17" fmla="*/ 2256571 h 2867642"/>
                <a:gd name="connsiteX18" fmla="*/ 1449156 w 4143631"/>
                <a:gd name="connsiteY18" fmla="*/ 2096773 h 2867642"/>
                <a:gd name="connsiteX19" fmla="*/ 1342624 w 4143631"/>
                <a:gd name="connsiteY19" fmla="*/ 2070140 h 2867642"/>
                <a:gd name="connsiteX20" fmla="*/ 1608954 w 4143631"/>
                <a:gd name="connsiteY20" fmla="*/ 2380859 h 2867642"/>
                <a:gd name="connsiteX21" fmla="*/ 2257024 w 4143631"/>
                <a:gd name="connsiteY21" fmla="*/ 2611678 h 2867642"/>
                <a:gd name="connsiteX22" fmla="*/ 2612131 w 4143631"/>
                <a:gd name="connsiteY22" fmla="*/ 2620556 h 2867642"/>
                <a:gd name="connsiteX23" fmla="*/ 4129473 w 4143631"/>
                <a:gd name="connsiteY23" fmla="*/ 2767037 h 2867642"/>
                <a:gd name="connsiteX24" fmla="*/ 2887339 w 4143631"/>
                <a:gd name="connsiteY24" fmla="*/ 2265449 h 2867642"/>
                <a:gd name="connsiteX25" fmla="*/ 3162547 w 4143631"/>
                <a:gd name="connsiteY25" fmla="*/ 2158917 h 2867642"/>
                <a:gd name="connsiteX26" fmla="*/ 3269079 w 4143631"/>
                <a:gd name="connsiteY26" fmla="*/ 2016874 h 2867642"/>
                <a:gd name="connsiteX27" fmla="*/ 3215813 w 4143631"/>
                <a:gd name="connsiteY27" fmla="*/ 1972486 h 2867642"/>
                <a:gd name="connsiteX28" fmla="*/ 3020504 w 4143631"/>
                <a:gd name="connsiteY28" fmla="*/ 1786055 h 2867642"/>
                <a:gd name="connsiteX29" fmla="*/ 3038259 w 4143631"/>
                <a:gd name="connsiteY29" fmla="*/ 1759422 h 2867642"/>
                <a:gd name="connsiteX30" fmla="*/ 3491020 w 4143631"/>
                <a:gd name="connsiteY30" fmla="*/ 1626257 h 2867642"/>
                <a:gd name="connsiteX31" fmla="*/ 3588675 w 4143631"/>
                <a:gd name="connsiteY31" fmla="*/ 1590746 h 2867642"/>
                <a:gd name="connsiteX32" fmla="*/ 3783984 w 4143631"/>
                <a:gd name="connsiteY32" fmla="*/ 1475336 h 2867642"/>
                <a:gd name="connsiteX33" fmla="*/ 3366733 w 4143631"/>
                <a:gd name="connsiteY33" fmla="*/ 1546358 h 2867642"/>
                <a:gd name="connsiteX34" fmla="*/ 2887339 w 4143631"/>
                <a:gd name="connsiteY34" fmla="*/ 1608501 h 2867642"/>
                <a:gd name="connsiteX35" fmla="*/ 2319168 w 4143631"/>
                <a:gd name="connsiteY35" fmla="*/ 1386560 h 2867642"/>
                <a:gd name="connsiteX36" fmla="*/ 2416822 w 4143631"/>
                <a:gd name="connsiteY36" fmla="*/ 1217884 h 2867642"/>
                <a:gd name="connsiteX37" fmla="*/ 2328046 w 4143631"/>
                <a:gd name="connsiteY37" fmla="*/ 969309 h 2867642"/>
                <a:gd name="connsiteX38" fmla="*/ 1786508 w 4143631"/>
                <a:gd name="connsiteY38" fmla="*/ 978187 h 2867642"/>
                <a:gd name="connsiteX39" fmla="*/ 1289358 w 4143631"/>
                <a:gd name="connsiteY39" fmla="*/ 738490 h 2867642"/>
                <a:gd name="connsiteX40" fmla="*/ 1395890 w 4143631"/>
                <a:gd name="connsiteY40" fmla="*/ 667468 h 2867642"/>
                <a:gd name="connsiteX41" fmla="*/ 1750997 w 4143631"/>
                <a:gd name="connsiteY41" fmla="*/ 623080 h 2867642"/>
                <a:gd name="connsiteX42" fmla="*/ 1910795 w 4143631"/>
                <a:gd name="connsiteY42" fmla="*/ 569814 h 2867642"/>
                <a:gd name="connsiteX43" fmla="*/ 2168248 w 4143631"/>
                <a:gd name="connsiteY43" fmla="*/ 552059 h 2867642"/>
                <a:gd name="connsiteX44" fmla="*/ 2257024 w 4143631"/>
                <a:gd name="connsiteY44" fmla="*/ 454404 h 2867642"/>
                <a:gd name="connsiteX45" fmla="*/ 1919673 w 4143631"/>
                <a:gd name="connsiteY45" fmla="*/ 436649 h 2867642"/>
                <a:gd name="connsiteX46" fmla="*/ 1573444 w 4143631"/>
                <a:gd name="connsiteY46" fmla="*/ 454404 h 2867642"/>
                <a:gd name="connsiteX47" fmla="*/ 1537933 w 4143631"/>
                <a:gd name="connsiteY47" fmla="*/ 427771 h 2867642"/>
                <a:gd name="connsiteX48" fmla="*/ 1768753 w 4143631"/>
                <a:gd name="connsiteY48" fmla="*/ 259096 h 2867642"/>
                <a:gd name="connsiteX49" fmla="*/ 1830896 w 4143631"/>
                <a:gd name="connsiteY49" fmla="*/ 250218 h 2867642"/>
                <a:gd name="connsiteX50" fmla="*/ 2035083 w 4143631"/>
                <a:gd name="connsiteY50" fmla="*/ 161441 h 2867642"/>
                <a:gd name="connsiteX51" fmla="*/ 1839774 w 4143631"/>
                <a:gd name="connsiteY51" fmla="*/ 134808 h 2867642"/>
                <a:gd name="connsiteX52" fmla="*/ 1759875 w 4143631"/>
                <a:gd name="connsiteY52" fmla="*/ 152564 h 2867642"/>
                <a:gd name="connsiteX53" fmla="*/ 1600077 w 4143631"/>
                <a:gd name="connsiteY53" fmla="*/ 179197 h 2867642"/>
                <a:gd name="connsiteX54" fmla="*/ 1555688 w 4143631"/>
                <a:gd name="connsiteY54" fmla="*/ 37154 h 2867642"/>
                <a:gd name="connsiteX55" fmla="*/ 1529055 w 4143631"/>
                <a:gd name="connsiteY55" fmla="*/ 10521 h 2867642"/>
                <a:gd name="connsiteX56" fmla="*/ 1298236 w 4143631"/>
                <a:gd name="connsiteY56" fmla="*/ 1643 h 2867642"/>
                <a:gd name="connsiteX57" fmla="*/ 1236092 w 4143631"/>
                <a:gd name="connsiteY57" fmla="*/ 188074 h 2867642"/>
                <a:gd name="connsiteX58" fmla="*/ 1298236 w 4143631"/>
                <a:gd name="connsiteY58" fmla="*/ 259096 h 2867642"/>
                <a:gd name="connsiteX0" fmla="*/ 1298236 w 4143631"/>
                <a:gd name="connsiteY0" fmla="*/ 259096 h 2867642"/>
                <a:gd name="connsiteX1" fmla="*/ 991218 w 4143631"/>
                <a:gd name="connsiteY1" fmla="*/ 255397 h 2867642"/>
                <a:gd name="connsiteX2" fmla="*/ 719708 w 4143631"/>
                <a:gd name="connsiteY2" fmla="*/ 142206 h 2867642"/>
                <a:gd name="connsiteX3" fmla="*/ 765576 w 4143631"/>
                <a:gd name="connsiteY3" fmla="*/ 374505 h 2867642"/>
                <a:gd name="connsiteX4" fmla="*/ 916496 w 4143631"/>
                <a:gd name="connsiteY4" fmla="*/ 534303 h 2867642"/>
                <a:gd name="connsiteX5" fmla="*/ 533277 w 4143631"/>
                <a:gd name="connsiteY5" fmla="*/ 435169 h 2867642"/>
                <a:gd name="connsiteX6" fmla="*/ 394933 w 4143631"/>
                <a:gd name="connsiteY6" fmla="*/ 461802 h 2867642"/>
                <a:gd name="connsiteX7" fmla="*/ 650166 w 4143631"/>
                <a:gd name="connsiteY7" fmla="*/ 640835 h 2867642"/>
                <a:gd name="connsiteX8" fmla="*/ 756698 w 4143631"/>
                <a:gd name="connsiteY8" fmla="*/ 800633 h 2867642"/>
                <a:gd name="connsiteX9" fmla="*/ 836597 w 4143631"/>
                <a:gd name="connsiteY9" fmla="*/ 1075841 h 2867642"/>
                <a:gd name="connsiteX10" fmla="*/ 63500 w 4143631"/>
                <a:gd name="connsiteY10" fmla="*/ 783618 h 2867642"/>
                <a:gd name="connsiteX11" fmla="*/ 455597 w 4143631"/>
                <a:gd name="connsiteY11" fmla="*/ 1237119 h 2867642"/>
                <a:gd name="connsiteX12" fmla="*/ 1200582 w 4143631"/>
                <a:gd name="connsiteY12" fmla="*/ 1280028 h 2867642"/>
                <a:gd name="connsiteX13" fmla="*/ 1413646 w 4143631"/>
                <a:gd name="connsiteY13" fmla="*/ 1448703 h 2867642"/>
                <a:gd name="connsiteX14" fmla="*/ 1511300 w 4143631"/>
                <a:gd name="connsiteY14" fmla="*/ 1599624 h 2867642"/>
                <a:gd name="connsiteX15" fmla="*/ 1857529 w 4143631"/>
                <a:gd name="connsiteY15" fmla="*/ 1803810 h 2867642"/>
                <a:gd name="connsiteX16" fmla="*/ 1884162 w 4143631"/>
                <a:gd name="connsiteY16" fmla="*/ 1999119 h 2867642"/>
                <a:gd name="connsiteX17" fmla="*/ 1697731 w 4143631"/>
                <a:gd name="connsiteY17" fmla="*/ 2256571 h 2867642"/>
                <a:gd name="connsiteX18" fmla="*/ 1449156 w 4143631"/>
                <a:gd name="connsiteY18" fmla="*/ 2096773 h 2867642"/>
                <a:gd name="connsiteX19" fmla="*/ 1342624 w 4143631"/>
                <a:gd name="connsiteY19" fmla="*/ 2070140 h 2867642"/>
                <a:gd name="connsiteX20" fmla="*/ 1608954 w 4143631"/>
                <a:gd name="connsiteY20" fmla="*/ 2380859 h 2867642"/>
                <a:gd name="connsiteX21" fmla="*/ 2257024 w 4143631"/>
                <a:gd name="connsiteY21" fmla="*/ 2611678 h 2867642"/>
                <a:gd name="connsiteX22" fmla="*/ 2612131 w 4143631"/>
                <a:gd name="connsiteY22" fmla="*/ 2620556 h 2867642"/>
                <a:gd name="connsiteX23" fmla="*/ 4129473 w 4143631"/>
                <a:gd name="connsiteY23" fmla="*/ 2767037 h 2867642"/>
                <a:gd name="connsiteX24" fmla="*/ 2887339 w 4143631"/>
                <a:gd name="connsiteY24" fmla="*/ 2265449 h 2867642"/>
                <a:gd name="connsiteX25" fmla="*/ 3162547 w 4143631"/>
                <a:gd name="connsiteY25" fmla="*/ 2158917 h 2867642"/>
                <a:gd name="connsiteX26" fmla="*/ 3954879 w 4143631"/>
                <a:gd name="connsiteY26" fmla="*/ 1864474 h 2867642"/>
                <a:gd name="connsiteX27" fmla="*/ 3215813 w 4143631"/>
                <a:gd name="connsiteY27" fmla="*/ 1972486 h 2867642"/>
                <a:gd name="connsiteX28" fmla="*/ 3020504 w 4143631"/>
                <a:gd name="connsiteY28" fmla="*/ 1786055 h 2867642"/>
                <a:gd name="connsiteX29" fmla="*/ 3038259 w 4143631"/>
                <a:gd name="connsiteY29" fmla="*/ 1759422 h 2867642"/>
                <a:gd name="connsiteX30" fmla="*/ 3491020 w 4143631"/>
                <a:gd name="connsiteY30" fmla="*/ 1626257 h 2867642"/>
                <a:gd name="connsiteX31" fmla="*/ 3588675 w 4143631"/>
                <a:gd name="connsiteY31" fmla="*/ 1590746 h 2867642"/>
                <a:gd name="connsiteX32" fmla="*/ 3783984 w 4143631"/>
                <a:gd name="connsiteY32" fmla="*/ 1475336 h 2867642"/>
                <a:gd name="connsiteX33" fmla="*/ 3366733 w 4143631"/>
                <a:gd name="connsiteY33" fmla="*/ 1546358 h 2867642"/>
                <a:gd name="connsiteX34" fmla="*/ 2887339 w 4143631"/>
                <a:gd name="connsiteY34" fmla="*/ 1608501 h 2867642"/>
                <a:gd name="connsiteX35" fmla="*/ 2319168 w 4143631"/>
                <a:gd name="connsiteY35" fmla="*/ 1386560 h 2867642"/>
                <a:gd name="connsiteX36" fmla="*/ 2416822 w 4143631"/>
                <a:gd name="connsiteY36" fmla="*/ 1217884 h 2867642"/>
                <a:gd name="connsiteX37" fmla="*/ 2328046 w 4143631"/>
                <a:gd name="connsiteY37" fmla="*/ 969309 h 2867642"/>
                <a:gd name="connsiteX38" fmla="*/ 1786508 w 4143631"/>
                <a:gd name="connsiteY38" fmla="*/ 978187 h 2867642"/>
                <a:gd name="connsiteX39" fmla="*/ 1289358 w 4143631"/>
                <a:gd name="connsiteY39" fmla="*/ 738490 h 2867642"/>
                <a:gd name="connsiteX40" fmla="*/ 1395890 w 4143631"/>
                <a:gd name="connsiteY40" fmla="*/ 667468 h 2867642"/>
                <a:gd name="connsiteX41" fmla="*/ 1750997 w 4143631"/>
                <a:gd name="connsiteY41" fmla="*/ 623080 h 2867642"/>
                <a:gd name="connsiteX42" fmla="*/ 1910795 w 4143631"/>
                <a:gd name="connsiteY42" fmla="*/ 569814 h 2867642"/>
                <a:gd name="connsiteX43" fmla="*/ 2168248 w 4143631"/>
                <a:gd name="connsiteY43" fmla="*/ 552059 h 2867642"/>
                <a:gd name="connsiteX44" fmla="*/ 2257024 w 4143631"/>
                <a:gd name="connsiteY44" fmla="*/ 454404 h 2867642"/>
                <a:gd name="connsiteX45" fmla="*/ 1919673 w 4143631"/>
                <a:gd name="connsiteY45" fmla="*/ 436649 h 2867642"/>
                <a:gd name="connsiteX46" fmla="*/ 1573444 w 4143631"/>
                <a:gd name="connsiteY46" fmla="*/ 454404 h 2867642"/>
                <a:gd name="connsiteX47" fmla="*/ 1537933 w 4143631"/>
                <a:gd name="connsiteY47" fmla="*/ 427771 h 2867642"/>
                <a:gd name="connsiteX48" fmla="*/ 1768753 w 4143631"/>
                <a:gd name="connsiteY48" fmla="*/ 259096 h 2867642"/>
                <a:gd name="connsiteX49" fmla="*/ 1830896 w 4143631"/>
                <a:gd name="connsiteY49" fmla="*/ 250218 h 2867642"/>
                <a:gd name="connsiteX50" fmla="*/ 2035083 w 4143631"/>
                <a:gd name="connsiteY50" fmla="*/ 161441 h 2867642"/>
                <a:gd name="connsiteX51" fmla="*/ 1839774 w 4143631"/>
                <a:gd name="connsiteY51" fmla="*/ 134808 h 2867642"/>
                <a:gd name="connsiteX52" fmla="*/ 1759875 w 4143631"/>
                <a:gd name="connsiteY52" fmla="*/ 152564 h 2867642"/>
                <a:gd name="connsiteX53" fmla="*/ 1600077 w 4143631"/>
                <a:gd name="connsiteY53" fmla="*/ 179197 h 2867642"/>
                <a:gd name="connsiteX54" fmla="*/ 1555688 w 4143631"/>
                <a:gd name="connsiteY54" fmla="*/ 37154 h 2867642"/>
                <a:gd name="connsiteX55" fmla="*/ 1529055 w 4143631"/>
                <a:gd name="connsiteY55" fmla="*/ 10521 h 2867642"/>
                <a:gd name="connsiteX56" fmla="*/ 1298236 w 4143631"/>
                <a:gd name="connsiteY56" fmla="*/ 1643 h 2867642"/>
                <a:gd name="connsiteX57" fmla="*/ 1236092 w 4143631"/>
                <a:gd name="connsiteY57" fmla="*/ 188074 h 2867642"/>
                <a:gd name="connsiteX58" fmla="*/ 1298236 w 4143631"/>
                <a:gd name="connsiteY58" fmla="*/ 259096 h 2867642"/>
                <a:gd name="connsiteX0" fmla="*/ 1298236 w 4269667"/>
                <a:gd name="connsiteY0" fmla="*/ 259096 h 2867642"/>
                <a:gd name="connsiteX1" fmla="*/ 991218 w 4269667"/>
                <a:gd name="connsiteY1" fmla="*/ 255397 h 2867642"/>
                <a:gd name="connsiteX2" fmla="*/ 719708 w 4269667"/>
                <a:gd name="connsiteY2" fmla="*/ 142206 h 2867642"/>
                <a:gd name="connsiteX3" fmla="*/ 765576 w 4269667"/>
                <a:gd name="connsiteY3" fmla="*/ 374505 h 2867642"/>
                <a:gd name="connsiteX4" fmla="*/ 916496 w 4269667"/>
                <a:gd name="connsiteY4" fmla="*/ 534303 h 2867642"/>
                <a:gd name="connsiteX5" fmla="*/ 533277 w 4269667"/>
                <a:gd name="connsiteY5" fmla="*/ 435169 h 2867642"/>
                <a:gd name="connsiteX6" fmla="*/ 394933 w 4269667"/>
                <a:gd name="connsiteY6" fmla="*/ 461802 h 2867642"/>
                <a:gd name="connsiteX7" fmla="*/ 650166 w 4269667"/>
                <a:gd name="connsiteY7" fmla="*/ 640835 h 2867642"/>
                <a:gd name="connsiteX8" fmla="*/ 756698 w 4269667"/>
                <a:gd name="connsiteY8" fmla="*/ 800633 h 2867642"/>
                <a:gd name="connsiteX9" fmla="*/ 836597 w 4269667"/>
                <a:gd name="connsiteY9" fmla="*/ 1075841 h 2867642"/>
                <a:gd name="connsiteX10" fmla="*/ 63500 w 4269667"/>
                <a:gd name="connsiteY10" fmla="*/ 783618 h 2867642"/>
                <a:gd name="connsiteX11" fmla="*/ 455597 w 4269667"/>
                <a:gd name="connsiteY11" fmla="*/ 1237119 h 2867642"/>
                <a:gd name="connsiteX12" fmla="*/ 1200582 w 4269667"/>
                <a:gd name="connsiteY12" fmla="*/ 1280028 h 2867642"/>
                <a:gd name="connsiteX13" fmla="*/ 1413646 w 4269667"/>
                <a:gd name="connsiteY13" fmla="*/ 1448703 h 2867642"/>
                <a:gd name="connsiteX14" fmla="*/ 1511300 w 4269667"/>
                <a:gd name="connsiteY14" fmla="*/ 1599624 h 2867642"/>
                <a:gd name="connsiteX15" fmla="*/ 1857529 w 4269667"/>
                <a:gd name="connsiteY15" fmla="*/ 1803810 h 2867642"/>
                <a:gd name="connsiteX16" fmla="*/ 1884162 w 4269667"/>
                <a:gd name="connsiteY16" fmla="*/ 1999119 h 2867642"/>
                <a:gd name="connsiteX17" fmla="*/ 1697731 w 4269667"/>
                <a:gd name="connsiteY17" fmla="*/ 2256571 h 2867642"/>
                <a:gd name="connsiteX18" fmla="*/ 1449156 w 4269667"/>
                <a:gd name="connsiteY18" fmla="*/ 2096773 h 2867642"/>
                <a:gd name="connsiteX19" fmla="*/ 1342624 w 4269667"/>
                <a:gd name="connsiteY19" fmla="*/ 2070140 h 2867642"/>
                <a:gd name="connsiteX20" fmla="*/ 1608954 w 4269667"/>
                <a:gd name="connsiteY20" fmla="*/ 2380859 h 2867642"/>
                <a:gd name="connsiteX21" fmla="*/ 2257024 w 4269667"/>
                <a:gd name="connsiteY21" fmla="*/ 2611678 h 2867642"/>
                <a:gd name="connsiteX22" fmla="*/ 2612131 w 4269667"/>
                <a:gd name="connsiteY22" fmla="*/ 2620556 h 2867642"/>
                <a:gd name="connsiteX23" fmla="*/ 4129473 w 4269667"/>
                <a:gd name="connsiteY23" fmla="*/ 2767037 h 2867642"/>
                <a:gd name="connsiteX24" fmla="*/ 2887339 w 4269667"/>
                <a:gd name="connsiteY24" fmla="*/ 2265449 h 2867642"/>
                <a:gd name="connsiteX25" fmla="*/ 3162547 w 4269667"/>
                <a:gd name="connsiteY25" fmla="*/ 2158917 h 2867642"/>
                <a:gd name="connsiteX26" fmla="*/ 4137612 w 4269667"/>
                <a:gd name="connsiteY26" fmla="*/ 2061263 h 2867642"/>
                <a:gd name="connsiteX27" fmla="*/ 3954879 w 4269667"/>
                <a:gd name="connsiteY27" fmla="*/ 1864474 h 2867642"/>
                <a:gd name="connsiteX28" fmla="*/ 3215813 w 4269667"/>
                <a:gd name="connsiteY28" fmla="*/ 1972486 h 2867642"/>
                <a:gd name="connsiteX29" fmla="*/ 3020504 w 4269667"/>
                <a:gd name="connsiteY29" fmla="*/ 1786055 h 2867642"/>
                <a:gd name="connsiteX30" fmla="*/ 3038259 w 4269667"/>
                <a:gd name="connsiteY30" fmla="*/ 1759422 h 2867642"/>
                <a:gd name="connsiteX31" fmla="*/ 3491020 w 4269667"/>
                <a:gd name="connsiteY31" fmla="*/ 1626257 h 2867642"/>
                <a:gd name="connsiteX32" fmla="*/ 3588675 w 4269667"/>
                <a:gd name="connsiteY32" fmla="*/ 1590746 h 2867642"/>
                <a:gd name="connsiteX33" fmla="*/ 3783984 w 4269667"/>
                <a:gd name="connsiteY33" fmla="*/ 1475336 h 2867642"/>
                <a:gd name="connsiteX34" fmla="*/ 3366733 w 4269667"/>
                <a:gd name="connsiteY34" fmla="*/ 1546358 h 2867642"/>
                <a:gd name="connsiteX35" fmla="*/ 2887339 w 4269667"/>
                <a:gd name="connsiteY35" fmla="*/ 1608501 h 2867642"/>
                <a:gd name="connsiteX36" fmla="*/ 2319168 w 4269667"/>
                <a:gd name="connsiteY36" fmla="*/ 1386560 h 2867642"/>
                <a:gd name="connsiteX37" fmla="*/ 2416822 w 4269667"/>
                <a:gd name="connsiteY37" fmla="*/ 1217884 h 2867642"/>
                <a:gd name="connsiteX38" fmla="*/ 2328046 w 4269667"/>
                <a:gd name="connsiteY38" fmla="*/ 969309 h 2867642"/>
                <a:gd name="connsiteX39" fmla="*/ 1786508 w 4269667"/>
                <a:gd name="connsiteY39" fmla="*/ 978187 h 2867642"/>
                <a:gd name="connsiteX40" fmla="*/ 1289358 w 4269667"/>
                <a:gd name="connsiteY40" fmla="*/ 738490 h 2867642"/>
                <a:gd name="connsiteX41" fmla="*/ 1395890 w 4269667"/>
                <a:gd name="connsiteY41" fmla="*/ 667468 h 2867642"/>
                <a:gd name="connsiteX42" fmla="*/ 1750997 w 4269667"/>
                <a:gd name="connsiteY42" fmla="*/ 623080 h 2867642"/>
                <a:gd name="connsiteX43" fmla="*/ 1910795 w 4269667"/>
                <a:gd name="connsiteY43" fmla="*/ 569814 h 2867642"/>
                <a:gd name="connsiteX44" fmla="*/ 2168248 w 4269667"/>
                <a:gd name="connsiteY44" fmla="*/ 552059 h 2867642"/>
                <a:gd name="connsiteX45" fmla="*/ 2257024 w 4269667"/>
                <a:gd name="connsiteY45" fmla="*/ 454404 h 2867642"/>
                <a:gd name="connsiteX46" fmla="*/ 1919673 w 4269667"/>
                <a:gd name="connsiteY46" fmla="*/ 436649 h 2867642"/>
                <a:gd name="connsiteX47" fmla="*/ 1573444 w 4269667"/>
                <a:gd name="connsiteY47" fmla="*/ 454404 h 2867642"/>
                <a:gd name="connsiteX48" fmla="*/ 1537933 w 4269667"/>
                <a:gd name="connsiteY48" fmla="*/ 427771 h 2867642"/>
                <a:gd name="connsiteX49" fmla="*/ 1768753 w 4269667"/>
                <a:gd name="connsiteY49" fmla="*/ 259096 h 2867642"/>
                <a:gd name="connsiteX50" fmla="*/ 1830896 w 4269667"/>
                <a:gd name="connsiteY50" fmla="*/ 250218 h 2867642"/>
                <a:gd name="connsiteX51" fmla="*/ 2035083 w 4269667"/>
                <a:gd name="connsiteY51" fmla="*/ 161441 h 2867642"/>
                <a:gd name="connsiteX52" fmla="*/ 1839774 w 4269667"/>
                <a:gd name="connsiteY52" fmla="*/ 134808 h 2867642"/>
                <a:gd name="connsiteX53" fmla="*/ 1759875 w 4269667"/>
                <a:gd name="connsiteY53" fmla="*/ 152564 h 2867642"/>
                <a:gd name="connsiteX54" fmla="*/ 1600077 w 4269667"/>
                <a:gd name="connsiteY54" fmla="*/ 179197 h 2867642"/>
                <a:gd name="connsiteX55" fmla="*/ 1555688 w 4269667"/>
                <a:gd name="connsiteY55" fmla="*/ 37154 h 2867642"/>
                <a:gd name="connsiteX56" fmla="*/ 1529055 w 4269667"/>
                <a:gd name="connsiteY56" fmla="*/ 10521 h 2867642"/>
                <a:gd name="connsiteX57" fmla="*/ 1298236 w 4269667"/>
                <a:gd name="connsiteY57" fmla="*/ 1643 h 2867642"/>
                <a:gd name="connsiteX58" fmla="*/ 1236092 w 4269667"/>
                <a:gd name="connsiteY58" fmla="*/ 188074 h 2867642"/>
                <a:gd name="connsiteX59" fmla="*/ 1298236 w 4269667"/>
                <a:gd name="connsiteY59"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2257024 w 4294451"/>
                <a:gd name="connsiteY21" fmla="*/ 2611678 h 2867642"/>
                <a:gd name="connsiteX22" fmla="*/ 2612131 w 4294451"/>
                <a:gd name="connsiteY22" fmla="*/ 2620556 h 2867642"/>
                <a:gd name="connsiteX23" fmla="*/ 4129473 w 4294451"/>
                <a:gd name="connsiteY23" fmla="*/ 2767037 h 2867642"/>
                <a:gd name="connsiteX24" fmla="*/ 2887339 w 4294451"/>
                <a:gd name="connsiteY24" fmla="*/ 2265449 h 2867642"/>
                <a:gd name="connsiteX25" fmla="*/ 3162547 w 4294451"/>
                <a:gd name="connsiteY25" fmla="*/ 2158917 h 2867642"/>
                <a:gd name="connsiteX26" fmla="*/ 4137612 w 4294451"/>
                <a:gd name="connsiteY26" fmla="*/ 2061263 h 2867642"/>
                <a:gd name="connsiteX27" fmla="*/ 3798781 w 4294451"/>
                <a:gd name="connsiteY27" fmla="*/ 1945853 h 2867642"/>
                <a:gd name="connsiteX28" fmla="*/ 3954879 w 4294451"/>
                <a:gd name="connsiteY28" fmla="*/ 1864474 h 2867642"/>
                <a:gd name="connsiteX29" fmla="*/ 3215813 w 4294451"/>
                <a:gd name="connsiteY29" fmla="*/ 1972486 h 2867642"/>
                <a:gd name="connsiteX30" fmla="*/ 3020504 w 4294451"/>
                <a:gd name="connsiteY30" fmla="*/ 1786055 h 2867642"/>
                <a:gd name="connsiteX31" fmla="*/ 3038259 w 4294451"/>
                <a:gd name="connsiteY31" fmla="*/ 1759422 h 2867642"/>
                <a:gd name="connsiteX32" fmla="*/ 3491020 w 4294451"/>
                <a:gd name="connsiteY32" fmla="*/ 1626257 h 2867642"/>
                <a:gd name="connsiteX33" fmla="*/ 3588675 w 4294451"/>
                <a:gd name="connsiteY33" fmla="*/ 1590746 h 2867642"/>
                <a:gd name="connsiteX34" fmla="*/ 3783984 w 4294451"/>
                <a:gd name="connsiteY34" fmla="*/ 1475336 h 2867642"/>
                <a:gd name="connsiteX35" fmla="*/ 3366733 w 4294451"/>
                <a:gd name="connsiteY35" fmla="*/ 1546358 h 2867642"/>
                <a:gd name="connsiteX36" fmla="*/ 2887339 w 4294451"/>
                <a:gd name="connsiteY36" fmla="*/ 1608501 h 2867642"/>
                <a:gd name="connsiteX37" fmla="*/ 2319168 w 4294451"/>
                <a:gd name="connsiteY37" fmla="*/ 1386560 h 2867642"/>
                <a:gd name="connsiteX38" fmla="*/ 2416822 w 4294451"/>
                <a:gd name="connsiteY38" fmla="*/ 1217884 h 2867642"/>
                <a:gd name="connsiteX39" fmla="*/ 2328046 w 4294451"/>
                <a:gd name="connsiteY39" fmla="*/ 969309 h 2867642"/>
                <a:gd name="connsiteX40" fmla="*/ 1786508 w 4294451"/>
                <a:gd name="connsiteY40" fmla="*/ 978187 h 2867642"/>
                <a:gd name="connsiteX41" fmla="*/ 1289358 w 4294451"/>
                <a:gd name="connsiteY41" fmla="*/ 738490 h 2867642"/>
                <a:gd name="connsiteX42" fmla="*/ 1395890 w 4294451"/>
                <a:gd name="connsiteY42" fmla="*/ 667468 h 2867642"/>
                <a:gd name="connsiteX43" fmla="*/ 1750997 w 4294451"/>
                <a:gd name="connsiteY43" fmla="*/ 623080 h 2867642"/>
                <a:gd name="connsiteX44" fmla="*/ 1910795 w 4294451"/>
                <a:gd name="connsiteY44" fmla="*/ 569814 h 2867642"/>
                <a:gd name="connsiteX45" fmla="*/ 2168248 w 4294451"/>
                <a:gd name="connsiteY45" fmla="*/ 552059 h 2867642"/>
                <a:gd name="connsiteX46" fmla="*/ 2257024 w 4294451"/>
                <a:gd name="connsiteY46" fmla="*/ 454404 h 2867642"/>
                <a:gd name="connsiteX47" fmla="*/ 1919673 w 4294451"/>
                <a:gd name="connsiteY47" fmla="*/ 436649 h 2867642"/>
                <a:gd name="connsiteX48" fmla="*/ 1573444 w 4294451"/>
                <a:gd name="connsiteY48" fmla="*/ 454404 h 2867642"/>
                <a:gd name="connsiteX49" fmla="*/ 1537933 w 4294451"/>
                <a:gd name="connsiteY49" fmla="*/ 427771 h 2867642"/>
                <a:gd name="connsiteX50" fmla="*/ 1768753 w 4294451"/>
                <a:gd name="connsiteY50" fmla="*/ 259096 h 2867642"/>
                <a:gd name="connsiteX51" fmla="*/ 1830896 w 4294451"/>
                <a:gd name="connsiteY51" fmla="*/ 250218 h 2867642"/>
                <a:gd name="connsiteX52" fmla="*/ 2035083 w 4294451"/>
                <a:gd name="connsiteY52" fmla="*/ 161441 h 2867642"/>
                <a:gd name="connsiteX53" fmla="*/ 1839774 w 4294451"/>
                <a:gd name="connsiteY53" fmla="*/ 134808 h 2867642"/>
                <a:gd name="connsiteX54" fmla="*/ 1759875 w 4294451"/>
                <a:gd name="connsiteY54" fmla="*/ 152564 h 2867642"/>
                <a:gd name="connsiteX55" fmla="*/ 1600077 w 4294451"/>
                <a:gd name="connsiteY55" fmla="*/ 179197 h 2867642"/>
                <a:gd name="connsiteX56" fmla="*/ 1555688 w 4294451"/>
                <a:gd name="connsiteY56" fmla="*/ 37154 h 2867642"/>
                <a:gd name="connsiteX57" fmla="*/ 1529055 w 4294451"/>
                <a:gd name="connsiteY57" fmla="*/ 10521 h 2867642"/>
                <a:gd name="connsiteX58" fmla="*/ 1298236 w 4294451"/>
                <a:gd name="connsiteY58" fmla="*/ 1643 h 2867642"/>
                <a:gd name="connsiteX59" fmla="*/ 1236092 w 4294451"/>
                <a:gd name="connsiteY59" fmla="*/ 188074 h 2867642"/>
                <a:gd name="connsiteX60" fmla="*/ 1298236 w 4294451"/>
                <a:gd name="connsiteY60"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2257024 w 4294451"/>
                <a:gd name="connsiteY21" fmla="*/ 2611678 h 2867642"/>
                <a:gd name="connsiteX22" fmla="*/ 2612131 w 4294451"/>
                <a:gd name="connsiteY22" fmla="*/ 2620556 h 2867642"/>
                <a:gd name="connsiteX23" fmla="*/ 4129473 w 4294451"/>
                <a:gd name="connsiteY23" fmla="*/ 2767037 h 2867642"/>
                <a:gd name="connsiteX24" fmla="*/ 2887339 w 4294451"/>
                <a:gd name="connsiteY24" fmla="*/ 2265449 h 2867642"/>
                <a:gd name="connsiteX25" fmla="*/ 3162547 w 4294451"/>
                <a:gd name="connsiteY25" fmla="*/ 2158917 h 2867642"/>
                <a:gd name="connsiteX26" fmla="*/ 4137612 w 4294451"/>
                <a:gd name="connsiteY26" fmla="*/ 2061263 h 2867642"/>
                <a:gd name="connsiteX27" fmla="*/ 3798781 w 4294451"/>
                <a:gd name="connsiteY27" fmla="*/ 1945853 h 2867642"/>
                <a:gd name="connsiteX28" fmla="*/ 4031079 w 4294451"/>
                <a:gd name="connsiteY28" fmla="*/ 1864474 h 2867642"/>
                <a:gd name="connsiteX29" fmla="*/ 3215813 w 4294451"/>
                <a:gd name="connsiteY29" fmla="*/ 1972486 h 2867642"/>
                <a:gd name="connsiteX30" fmla="*/ 3020504 w 4294451"/>
                <a:gd name="connsiteY30" fmla="*/ 1786055 h 2867642"/>
                <a:gd name="connsiteX31" fmla="*/ 3038259 w 4294451"/>
                <a:gd name="connsiteY31" fmla="*/ 1759422 h 2867642"/>
                <a:gd name="connsiteX32" fmla="*/ 3491020 w 4294451"/>
                <a:gd name="connsiteY32" fmla="*/ 1626257 h 2867642"/>
                <a:gd name="connsiteX33" fmla="*/ 3588675 w 4294451"/>
                <a:gd name="connsiteY33" fmla="*/ 1590746 h 2867642"/>
                <a:gd name="connsiteX34" fmla="*/ 3783984 w 4294451"/>
                <a:gd name="connsiteY34" fmla="*/ 1475336 h 2867642"/>
                <a:gd name="connsiteX35" fmla="*/ 3366733 w 4294451"/>
                <a:gd name="connsiteY35" fmla="*/ 1546358 h 2867642"/>
                <a:gd name="connsiteX36" fmla="*/ 2887339 w 4294451"/>
                <a:gd name="connsiteY36" fmla="*/ 1608501 h 2867642"/>
                <a:gd name="connsiteX37" fmla="*/ 2319168 w 4294451"/>
                <a:gd name="connsiteY37" fmla="*/ 1386560 h 2867642"/>
                <a:gd name="connsiteX38" fmla="*/ 2416822 w 4294451"/>
                <a:gd name="connsiteY38" fmla="*/ 1217884 h 2867642"/>
                <a:gd name="connsiteX39" fmla="*/ 2328046 w 4294451"/>
                <a:gd name="connsiteY39" fmla="*/ 969309 h 2867642"/>
                <a:gd name="connsiteX40" fmla="*/ 1786508 w 4294451"/>
                <a:gd name="connsiteY40" fmla="*/ 978187 h 2867642"/>
                <a:gd name="connsiteX41" fmla="*/ 1289358 w 4294451"/>
                <a:gd name="connsiteY41" fmla="*/ 738490 h 2867642"/>
                <a:gd name="connsiteX42" fmla="*/ 1395890 w 4294451"/>
                <a:gd name="connsiteY42" fmla="*/ 667468 h 2867642"/>
                <a:gd name="connsiteX43" fmla="*/ 1750997 w 4294451"/>
                <a:gd name="connsiteY43" fmla="*/ 623080 h 2867642"/>
                <a:gd name="connsiteX44" fmla="*/ 1910795 w 4294451"/>
                <a:gd name="connsiteY44" fmla="*/ 569814 h 2867642"/>
                <a:gd name="connsiteX45" fmla="*/ 2168248 w 4294451"/>
                <a:gd name="connsiteY45" fmla="*/ 552059 h 2867642"/>
                <a:gd name="connsiteX46" fmla="*/ 2257024 w 4294451"/>
                <a:gd name="connsiteY46" fmla="*/ 454404 h 2867642"/>
                <a:gd name="connsiteX47" fmla="*/ 1919673 w 4294451"/>
                <a:gd name="connsiteY47" fmla="*/ 436649 h 2867642"/>
                <a:gd name="connsiteX48" fmla="*/ 1573444 w 4294451"/>
                <a:gd name="connsiteY48" fmla="*/ 454404 h 2867642"/>
                <a:gd name="connsiteX49" fmla="*/ 1537933 w 4294451"/>
                <a:gd name="connsiteY49" fmla="*/ 427771 h 2867642"/>
                <a:gd name="connsiteX50" fmla="*/ 1768753 w 4294451"/>
                <a:gd name="connsiteY50" fmla="*/ 259096 h 2867642"/>
                <a:gd name="connsiteX51" fmla="*/ 1830896 w 4294451"/>
                <a:gd name="connsiteY51" fmla="*/ 250218 h 2867642"/>
                <a:gd name="connsiteX52" fmla="*/ 2035083 w 4294451"/>
                <a:gd name="connsiteY52" fmla="*/ 161441 h 2867642"/>
                <a:gd name="connsiteX53" fmla="*/ 1839774 w 4294451"/>
                <a:gd name="connsiteY53" fmla="*/ 134808 h 2867642"/>
                <a:gd name="connsiteX54" fmla="*/ 1759875 w 4294451"/>
                <a:gd name="connsiteY54" fmla="*/ 152564 h 2867642"/>
                <a:gd name="connsiteX55" fmla="*/ 1600077 w 4294451"/>
                <a:gd name="connsiteY55" fmla="*/ 179197 h 2867642"/>
                <a:gd name="connsiteX56" fmla="*/ 1555688 w 4294451"/>
                <a:gd name="connsiteY56" fmla="*/ 37154 h 2867642"/>
                <a:gd name="connsiteX57" fmla="*/ 1529055 w 4294451"/>
                <a:gd name="connsiteY57" fmla="*/ 10521 h 2867642"/>
                <a:gd name="connsiteX58" fmla="*/ 1298236 w 4294451"/>
                <a:gd name="connsiteY58" fmla="*/ 1643 h 2867642"/>
                <a:gd name="connsiteX59" fmla="*/ 1236092 w 4294451"/>
                <a:gd name="connsiteY59" fmla="*/ 188074 h 2867642"/>
                <a:gd name="connsiteX60" fmla="*/ 1298236 w 4294451"/>
                <a:gd name="connsiteY60"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257024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257024 w 4294451"/>
                <a:gd name="connsiteY22" fmla="*/ 2611678 h 2867642"/>
                <a:gd name="connsiteX23" fmla="*/ 2104625 w 4294451"/>
                <a:gd name="connsiteY23" fmla="*/ 2611678 h 2867642"/>
                <a:gd name="connsiteX24" fmla="*/ 2612131 w 4294451"/>
                <a:gd name="connsiteY24" fmla="*/ 2620556 h 2867642"/>
                <a:gd name="connsiteX25" fmla="*/ 4129473 w 4294451"/>
                <a:gd name="connsiteY25" fmla="*/ 2767037 h 2867642"/>
                <a:gd name="connsiteX26" fmla="*/ 2887339 w 4294451"/>
                <a:gd name="connsiteY26" fmla="*/ 2265449 h 2867642"/>
                <a:gd name="connsiteX27" fmla="*/ 3162547 w 4294451"/>
                <a:gd name="connsiteY27" fmla="*/ 2158917 h 2867642"/>
                <a:gd name="connsiteX28" fmla="*/ 4137612 w 4294451"/>
                <a:gd name="connsiteY28" fmla="*/ 2061263 h 2867642"/>
                <a:gd name="connsiteX29" fmla="*/ 3798781 w 4294451"/>
                <a:gd name="connsiteY29" fmla="*/ 1945853 h 2867642"/>
                <a:gd name="connsiteX30" fmla="*/ 4031079 w 4294451"/>
                <a:gd name="connsiteY30" fmla="*/ 1864474 h 2867642"/>
                <a:gd name="connsiteX31" fmla="*/ 3215813 w 4294451"/>
                <a:gd name="connsiteY31" fmla="*/ 1972486 h 2867642"/>
                <a:gd name="connsiteX32" fmla="*/ 3020504 w 4294451"/>
                <a:gd name="connsiteY32" fmla="*/ 1786055 h 2867642"/>
                <a:gd name="connsiteX33" fmla="*/ 3038259 w 4294451"/>
                <a:gd name="connsiteY33" fmla="*/ 1759422 h 2867642"/>
                <a:gd name="connsiteX34" fmla="*/ 3491020 w 4294451"/>
                <a:gd name="connsiteY34" fmla="*/ 1626257 h 2867642"/>
                <a:gd name="connsiteX35" fmla="*/ 3588675 w 4294451"/>
                <a:gd name="connsiteY35" fmla="*/ 1590746 h 2867642"/>
                <a:gd name="connsiteX36" fmla="*/ 3783984 w 4294451"/>
                <a:gd name="connsiteY36" fmla="*/ 1475336 h 2867642"/>
                <a:gd name="connsiteX37" fmla="*/ 3366733 w 4294451"/>
                <a:gd name="connsiteY37" fmla="*/ 1546358 h 2867642"/>
                <a:gd name="connsiteX38" fmla="*/ 2887339 w 4294451"/>
                <a:gd name="connsiteY38" fmla="*/ 1608501 h 2867642"/>
                <a:gd name="connsiteX39" fmla="*/ 2319168 w 4294451"/>
                <a:gd name="connsiteY39" fmla="*/ 1386560 h 2867642"/>
                <a:gd name="connsiteX40" fmla="*/ 2416822 w 4294451"/>
                <a:gd name="connsiteY40" fmla="*/ 1217884 h 2867642"/>
                <a:gd name="connsiteX41" fmla="*/ 2328046 w 4294451"/>
                <a:gd name="connsiteY41" fmla="*/ 969309 h 2867642"/>
                <a:gd name="connsiteX42" fmla="*/ 1786508 w 4294451"/>
                <a:gd name="connsiteY42" fmla="*/ 978187 h 2867642"/>
                <a:gd name="connsiteX43" fmla="*/ 1289358 w 4294451"/>
                <a:gd name="connsiteY43" fmla="*/ 738490 h 2867642"/>
                <a:gd name="connsiteX44" fmla="*/ 1395890 w 4294451"/>
                <a:gd name="connsiteY44" fmla="*/ 667468 h 2867642"/>
                <a:gd name="connsiteX45" fmla="*/ 1750997 w 4294451"/>
                <a:gd name="connsiteY45" fmla="*/ 623080 h 2867642"/>
                <a:gd name="connsiteX46" fmla="*/ 1910795 w 4294451"/>
                <a:gd name="connsiteY46" fmla="*/ 569814 h 2867642"/>
                <a:gd name="connsiteX47" fmla="*/ 2168248 w 4294451"/>
                <a:gd name="connsiteY47" fmla="*/ 552059 h 2867642"/>
                <a:gd name="connsiteX48" fmla="*/ 2257024 w 4294451"/>
                <a:gd name="connsiteY48" fmla="*/ 454404 h 2867642"/>
                <a:gd name="connsiteX49" fmla="*/ 1919673 w 4294451"/>
                <a:gd name="connsiteY49" fmla="*/ 436649 h 2867642"/>
                <a:gd name="connsiteX50" fmla="*/ 1573444 w 4294451"/>
                <a:gd name="connsiteY50" fmla="*/ 454404 h 2867642"/>
                <a:gd name="connsiteX51" fmla="*/ 1537933 w 4294451"/>
                <a:gd name="connsiteY51" fmla="*/ 427771 h 2867642"/>
                <a:gd name="connsiteX52" fmla="*/ 1768753 w 4294451"/>
                <a:gd name="connsiteY52" fmla="*/ 259096 h 2867642"/>
                <a:gd name="connsiteX53" fmla="*/ 1830896 w 4294451"/>
                <a:gd name="connsiteY53" fmla="*/ 250218 h 2867642"/>
                <a:gd name="connsiteX54" fmla="*/ 2035083 w 4294451"/>
                <a:gd name="connsiteY54" fmla="*/ 161441 h 2867642"/>
                <a:gd name="connsiteX55" fmla="*/ 1839774 w 4294451"/>
                <a:gd name="connsiteY55" fmla="*/ 134808 h 2867642"/>
                <a:gd name="connsiteX56" fmla="*/ 1759875 w 4294451"/>
                <a:gd name="connsiteY56" fmla="*/ 152564 h 2867642"/>
                <a:gd name="connsiteX57" fmla="*/ 1600077 w 4294451"/>
                <a:gd name="connsiteY57" fmla="*/ 179197 h 2867642"/>
                <a:gd name="connsiteX58" fmla="*/ 1555688 w 4294451"/>
                <a:gd name="connsiteY58" fmla="*/ 37154 h 2867642"/>
                <a:gd name="connsiteX59" fmla="*/ 1529055 w 4294451"/>
                <a:gd name="connsiteY59" fmla="*/ 10521 h 2867642"/>
                <a:gd name="connsiteX60" fmla="*/ 1298236 w 4294451"/>
                <a:gd name="connsiteY60" fmla="*/ 1643 h 2867642"/>
                <a:gd name="connsiteX61" fmla="*/ 1236092 w 4294451"/>
                <a:gd name="connsiteY61" fmla="*/ 188074 h 2867642"/>
                <a:gd name="connsiteX62" fmla="*/ 1298236 w 4294451"/>
                <a:gd name="connsiteY62"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617833 w 4294451"/>
                <a:gd name="connsiteY21" fmla="*/ 23897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104625 w 4294451"/>
                <a:gd name="connsiteY22" fmla="*/ 2611678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104625 w 4294451"/>
                <a:gd name="connsiteY22" fmla="*/ 2611678 h 2867642"/>
                <a:gd name="connsiteX23" fmla="*/ 2270214 w 4294451"/>
                <a:gd name="connsiteY23" fmla="*/ 2612903 h 2867642"/>
                <a:gd name="connsiteX24" fmla="*/ 2612131 w 4294451"/>
                <a:gd name="connsiteY24" fmla="*/ 2620556 h 2867642"/>
                <a:gd name="connsiteX25" fmla="*/ 4129473 w 4294451"/>
                <a:gd name="connsiteY25" fmla="*/ 2767037 h 2867642"/>
                <a:gd name="connsiteX26" fmla="*/ 2887339 w 4294451"/>
                <a:gd name="connsiteY26" fmla="*/ 2265449 h 2867642"/>
                <a:gd name="connsiteX27" fmla="*/ 3162547 w 4294451"/>
                <a:gd name="connsiteY27" fmla="*/ 2158917 h 2867642"/>
                <a:gd name="connsiteX28" fmla="*/ 4137612 w 4294451"/>
                <a:gd name="connsiteY28" fmla="*/ 2061263 h 2867642"/>
                <a:gd name="connsiteX29" fmla="*/ 3798781 w 4294451"/>
                <a:gd name="connsiteY29" fmla="*/ 1945853 h 2867642"/>
                <a:gd name="connsiteX30" fmla="*/ 4031079 w 4294451"/>
                <a:gd name="connsiteY30" fmla="*/ 1864474 h 2867642"/>
                <a:gd name="connsiteX31" fmla="*/ 3215813 w 4294451"/>
                <a:gd name="connsiteY31" fmla="*/ 1972486 h 2867642"/>
                <a:gd name="connsiteX32" fmla="*/ 3020504 w 4294451"/>
                <a:gd name="connsiteY32" fmla="*/ 1786055 h 2867642"/>
                <a:gd name="connsiteX33" fmla="*/ 3038259 w 4294451"/>
                <a:gd name="connsiteY33" fmla="*/ 1759422 h 2867642"/>
                <a:gd name="connsiteX34" fmla="*/ 3491020 w 4294451"/>
                <a:gd name="connsiteY34" fmla="*/ 1626257 h 2867642"/>
                <a:gd name="connsiteX35" fmla="*/ 3588675 w 4294451"/>
                <a:gd name="connsiteY35" fmla="*/ 1590746 h 2867642"/>
                <a:gd name="connsiteX36" fmla="*/ 3783984 w 4294451"/>
                <a:gd name="connsiteY36" fmla="*/ 1475336 h 2867642"/>
                <a:gd name="connsiteX37" fmla="*/ 3366733 w 4294451"/>
                <a:gd name="connsiteY37" fmla="*/ 1546358 h 2867642"/>
                <a:gd name="connsiteX38" fmla="*/ 2887339 w 4294451"/>
                <a:gd name="connsiteY38" fmla="*/ 1608501 h 2867642"/>
                <a:gd name="connsiteX39" fmla="*/ 2319168 w 4294451"/>
                <a:gd name="connsiteY39" fmla="*/ 1386560 h 2867642"/>
                <a:gd name="connsiteX40" fmla="*/ 2416822 w 4294451"/>
                <a:gd name="connsiteY40" fmla="*/ 1217884 h 2867642"/>
                <a:gd name="connsiteX41" fmla="*/ 2328046 w 4294451"/>
                <a:gd name="connsiteY41" fmla="*/ 969309 h 2867642"/>
                <a:gd name="connsiteX42" fmla="*/ 1786508 w 4294451"/>
                <a:gd name="connsiteY42" fmla="*/ 978187 h 2867642"/>
                <a:gd name="connsiteX43" fmla="*/ 1289358 w 4294451"/>
                <a:gd name="connsiteY43" fmla="*/ 738490 h 2867642"/>
                <a:gd name="connsiteX44" fmla="*/ 1395890 w 4294451"/>
                <a:gd name="connsiteY44" fmla="*/ 667468 h 2867642"/>
                <a:gd name="connsiteX45" fmla="*/ 1750997 w 4294451"/>
                <a:gd name="connsiteY45" fmla="*/ 623080 h 2867642"/>
                <a:gd name="connsiteX46" fmla="*/ 1910795 w 4294451"/>
                <a:gd name="connsiteY46" fmla="*/ 569814 h 2867642"/>
                <a:gd name="connsiteX47" fmla="*/ 2168248 w 4294451"/>
                <a:gd name="connsiteY47" fmla="*/ 552059 h 2867642"/>
                <a:gd name="connsiteX48" fmla="*/ 2257024 w 4294451"/>
                <a:gd name="connsiteY48" fmla="*/ 454404 h 2867642"/>
                <a:gd name="connsiteX49" fmla="*/ 1919673 w 4294451"/>
                <a:gd name="connsiteY49" fmla="*/ 436649 h 2867642"/>
                <a:gd name="connsiteX50" fmla="*/ 1573444 w 4294451"/>
                <a:gd name="connsiteY50" fmla="*/ 454404 h 2867642"/>
                <a:gd name="connsiteX51" fmla="*/ 1537933 w 4294451"/>
                <a:gd name="connsiteY51" fmla="*/ 427771 h 2867642"/>
                <a:gd name="connsiteX52" fmla="*/ 1768753 w 4294451"/>
                <a:gd name="connsiteY52" fmla="*/ 259096 h 2867642"/>
                <a:gd name="connsiteX53" fmla="*/ 1830896 w 4294451"/>
                <a:gd name="connsiteY53" fmla="*/ 250218 h 2867642"/>
                <a:gd name="connsiteX54" fmla="*/ 2035083 w 4294451"/>
                <a:gd name="connsiteY54" fmla="*/ 161441 h 2867642"/>
                <a:gd name="connsiteX55" fmla="*/ 1839774 w 4294451"/>
                <a:gd name="connsiteY55" fmla="*/ 134808 h 2867642"/>
                <a:gd name="connsiteX56" fmla="*/ 1759875 w 4294451"/>
                <a:gd name="connsiteY56" fmla="*/ 152564 h 2867642"/>
                <a:gd name="connsiteX57" fmla="*/ 1600077 w 4294451"/>
                <a:gd name="connsiteY57" fmla="*/ 179197 h 2867642"/>
                <a:gd name="connsiteX58" fmla="*/ 1555688 w 4294451"/>
                <a:gd name="connsiteY58" fmla="*/ 37154 h 2867642"/>
                <a:gd name="connsiteX59" fmla="*/ 1529055 w 4294451"/>
                <a:gd name="connsiteY59" fmla="*/ 10521 h 2867642"/>
                <a:gd name="connsiteX60" fmla="*/ 1298236 w 4294451"/>
                <a:gd name="connsiteY60" fmla="*/ 1643 h 2867642"/>
                <a:gd name="connsiteX61" fmla="*/ 1236092 w 4294451"/>
                <a:gd name="connsiteY61" fmla="*/ 188074 h 2867642"/>
                <a:gd name="connsiteX62" fmla="*/ 1298236 w 4294451"/>
                <a:gd name="connsiteY62" fmla="*/ 259096 h 2867642"/>
                <a:gd name="connsiteX0" fmla="*/ 1298236 w 4294451"/>
                <a:gd name="connsiteY0" fmla="*/ 259096 h 2867642"/>
                <a:gd name="connsiteX1" fmla="*/ 991218 w 4294451"/>
                <a:gd name="connsiteY1" fmla="*/ 255397 h 2867642"/>
                <a:gd name="connsiteX2" fmla="*/ 719708 w 4294451"/>
                <a:gd name="connsiteY2" fmla="*/ 142206 h 2867642"/>
                <a:gd name="connsiteX3" fmla="*/ 765576 w 4294451"/>
                <a:gd name="connsiteY3" fmla="*/ 374505 h 2867642"/>
                <a:gd name="connsiteX4" fmla="*/ 916496 w 4294451"/>
                <a:gd name="connsiteY4" fmla="*/ 534303 h 2867642"/>
                <a:gd name="connsiteX5" fmla="*/ 533277 w 4294451"/>
                <a:gd name="connsiteY5" fmla="*/ 435169 h 2867642"/>
                <a:gd name="connsiteX6" fmla="*/ 394933 w 4294451"/>
                <a:gd name="connsiteY6" fmla="*/ 461802 h 2867642"/>
                <a:gd name="connsiteX7" fmla="*/ 650166 w 4294451"/>
                <a:gd name="connsiteY7" fmla="*/ 640835 h 2867642"/>
                <a:gd name="connsiteX8" fmla="*/ 756698 w 4294451"/>
                <a:gd name="connsiteY8" fmla="*/ 800633 h 2867642"/>
                <a:gd name="connsiteX9" fmla="*/ 836597 w 4294451"/>
                <a:gd name="connsiteY9" fmla="*/ 1075841 h 2867642"/>
                <a:gd name="connsiteX10" fmla="*/ 63500 w 4294451"/>
                <a:gd name="connsiteY10" fmla="*/ 783618 h 2867642"/>
                <a:gd name="connsiteX11" fmla="*/ 455597 w 4294451"/>
                <a:gd name="connsiteY11" fmla="*/ 1237119 h 2867642"/>
                <a:gd name="connsiteX12" fmla="*/ 1200582 w 4294451"/>
                <a:gd name="connsiteY12" fmla="*/ 1280028 h 2867642"/>
                <a:gd name="connsiteX13" fmla="*/ 1413646 w 4294451"/>
                <a:gd name="connsiteY13" fmla="*/ 1448703 h 2867642"/>
                <a:gd name="connsiteX14" fmla="*/ 1511300 w 4294451"/>
                <a:gd name="connsiteY14" fmla="*/ 1599624 h 2867642"/>
                <a:gd name="connsiteX15" fmla="*/ 1857529 w 4294451"/>
                <a:gd name="connsiteY15" fmla="*/ 1803810 h 2867642"/>
                <a:gd name="connsiteX16" fmla="*/ 1884162 w 4294451"/>
                <a:gd name="connsiteY16" fmla="*/ 1999119 h 2867642"/>
                <a:gd name="connsiteX17" fmla="*/ 1697731 w 4294451"/>
                <a:gd name="connsiteY17" fmla="*/ 2256571 h 2867642"/>
                <a:gd name="connsiteX18" fmla="*/ 1449156 w 4294451"/>
                <a:gd name="connsiteY18" fmla="*/ 2096773 h 2867642"/>
                <a:gd name="connsiteX19" fmla="*/ 1342624 w 4294451"/>
                <a:gd name="connsiteY19" fmla="*/ 2070140 h 2867642"/>
                <a:gd name="connsiteX20" fmla="*/ 1608954 w 4294451"/>
                <a:gd name="connsiteY20" fmla="*/ 2380859 h 2867642"/>
                <a:gd name="connsiteX21" fmla="*/ 1846433 w 4294451"/>
                <a:gd name="connsiteY21" fmla="*/ 2542136 h 2867642"/>
                <a:gd name="connsiteX22" fmla="*/ 2270214 w 4294451"/>
                <a:gd name="connsiteY22" fmla="*/ 2612903 h 2867642"/>
                <a:gd name="connsiteX23" fmla="*/ 2612131 w 4294451"/>
                <a:gd name="connsiteY23" fmla="*/ 2620556 h 2867642"/>
                <a:gd name="connsiteX24" fmla="*/ 4129473 w 4294451"/>
                <a:gd name="connsiteY24" fmla="*/ 2767037 h 2867642"/>
                <a:gd name="connsiteX25" fmla="*/ 2887339 w 4294451"/>
                <a:gd name="connsiteY25" fmla="*/ 2265449 h 2867642"/>
                <a:gd name="connsiteX26" fmla="*/ 3162547 w 4294451"/>
                <a:gd name="connsiteY26" fmla="*/ 2158917 h 2867642"/>
                <a:gd name="connsiteX27" fmla="*/ 4137612 w 4294451"/>
                <a:gd name="connsiteY27" fmla="*/ 2061263 h 2867642"/>
                <a:gd name="connsiteX28" fmla="*/ 3798781 w 4294451"/>
                <a:gd name="connsiteY28" fmla="*/ 1945853 h 2867642"/>
                <a:gd name="connsiteX29" fmla="*/ 4031079 w 4294451"/>
                <a:gd name="connsiteY29" fmla="*/ 1864474 h 2867642"/>
                <a:gd name="connsiteX30" fmla="*/ 3215813 w 4294451"/>
                <a:gd name="connsiteY30" fmla="*/ 1972486 h 2867642"/>
                <a:gd name="connsiteX31" fmla="*/ 3020504 w 4294451"/>
                <a:gd name="connsiteY31" fmla="*/ 1786055 h 2867642"/>
                <a:gd name="connsiteX32" fmla="*/ 3038259 w 4294451"/>
                <a:gd name="connsiteY32" fmla="*/ 1759422 h 2867642"/>
                <a:gd name="connsiteX33" fmla="*/ 3491020 w 4294451"/>
                <a:gd name="connsiteY33" fmla="*/ 1626257 h 2867642"/>
                <a:gd name="connsiteX34" fmla="*/ 3588675 w 4294451"/>
                <a:gd name="connsiteY34" fmla="*/ 1590746 h 2867642"/>
                <a:gd name="connsiteX35" fmla="*/ 3783984 w 4294451"/>
                <a:gd name="connsiteY35" fmla="*/ 1475336 h 2867642"/>
                <a:gd name="connsiteX36" fmla="*/ 3366733 w 4294451"/>
                <a:gd name="connsiteY36" fmla="*/ 1546358 h 2867642"/>
                <a:gd name="connsiteX37" fmla="*/ 2887339 w 4294451"/>
                <a:gd name="connsiteY37" fmla="*/ 1608501 h 2867642"/>
                <a:gd name="connsiteX38" fmla="*/ 2319168 w 4294451"/>
                <a:gd name="connsiteY38" fmla="*/ 1386560 h 2867642"/>
                <a:gd name="connsiteX39" fmla="*/ 2416822 w 4294451"/>
                <a:gd name="connsiteY39" fmla="*/ 1217884 h 2867642"/>
                <a:gd name="connsiteX40" fmla="*/ 2328046 w 4294451"/>
                <a:gd name="connsiteY40" fmla="*/ 969309 h 2867642"/>
                <a:gd name="connsiteX41" fmla="*/ 1786508 w 4294451"/>
                <a:gd name="connsiteY41" fmla="*/ 978187 h 2867642"/>
                <a:gd name="connsiteX42" fmla="*/ 1289358 w 4294451"/>
                <a:gd name="connsiteY42" fmla="*/ 738490 h 2867642"/>
                <a:gd name="connsiteX43" fmla="*/ 1395890 w 4294451"/>
                <a:gd name="connsiteY43" fmla="*/ 667468 h 2867642"/>
                <a:gd name="connsiteX44" fmla="*/ 1750997 w 4294451"/>
                <a:gd name="connsiteY44" fmla="*/ 623080 h 2867642"/>
                <a:gd name="connsiteX45" fmla="*/ 1910795 w 4294451"/>
                <a:gd name="connsiteY45" fmla="*/ 569814 h 2867642"/>
                <a:gd name="connsiteX46" fmla="*/ 2168248 w 4294451"/>
                <a:gd name="connsiteY46" fmla="*/ 552059 h 2867642"/>
                <a:gd name="connsiteX47" fmla="*/ 2257024 w 4294451"/>
                <a:gd name="connsiteY47" fmla="*/ 454404 h 2867642"/>
                <a:gd name="connsiteX48" fmla="*/ 1919673 w 4294451"/>
                <a:gd name="connsiteY48" fmla="*/ 436649 h 2867642"/>
                <a:gd name="connsiteX49" fmla="*/ 1573444 w 4294451"/>
                <a:gd name="connsiteY49" fmla="*/ 454404 h 2867642"/>
                <a:gd name="connsiteX50" fmla="*/ 1537933 w 4294451"/>
                <a:gd name="connsiteY50" fmla="*/ 427771 h 2867642"/>
                <a:gd name="connsiteX51" fmla="*/ 1768753 w 4294451"/>
                <a:gd name="connsiteY51" fmla="*/ 259096 h 2867642"/>
                <a:gd name="connsiteX52" fmla="*/ 1830896 w 4294451"/>
                <a:gd name="connsiteY52" fmla="*/ 250218 h 2867642"/>
                <a:gd name="connsiteX53" fmla="*/ 2035083 w 4294451"/>
                <a:gd name="connsiteY53" fmla="*/ 161441 h 2867642"/>
                <a:gd name="connsiteX54" fmla="*/ 1839774 w 4294451"/>
                <a:gd name="connsiteY54" fmla="*/ 134808 h 2867642"/>
                <a:gd name="connsiteX55" fmla="*/ 1759875 w 4294451"/>
                <a:gd name="connsiteY55" fmla="*/ 152564 h 2867642"/>
                <a:gd name="connsiteX56" fmla="*/ 1600077 w 4294451"/>
                <a:gd name="connsiteY56" fmla="*/ 179197 h 2867642"/>
                <a:gd name="connsiteX57" fmla="*/ 1555688 w 4294451"/>
                <a:gd name="connsiteY57" fmla="*/ 37154 h 2867642"/>
                <a:gd name="connsiteX58" fmla="*/ 1529055 w 4294451"/>
                <a:gd name="connsiteY58" fmla="*/ 10521 h 2867642"/>
                <a:gd name="connsiteX59" fmla="*/ 1298236 w 4294451"/>
                <a:gd name="connsiteY59" fmla="*/ 1643 h 2867642"/>
                <a:gd name="connsiteX60" fmla="*/ 1236092 w 4294451"/>
                <a:gd name="connsiteY60" fmla="*/ 188074 h 2867642"/>
                <a:gd name="connsiteX61" fmla="*/ 1298236 w 4294451"/>
                <a:gd name="connsiteY61" fmla="*/ 259096 h 2867642"/>
                <a:gd name="connsiteX0" fmla="*/ 1846433 w 4294451"/>
                <a:gd name="connsiteY0" fmla="*/ 2542136 h 2867642"/>
                <a:gd name="connsiteX1" fmla="*/ 2270214 w 4294451"/>
                <a:gd name="connsiteY1" fmla="*/ 2612903 h 2867642"/>
                <a:gd name="connsiteX2" fmla="*/ 2612131 w 4294451"/>
                <a:gd name="connsiteY2" fmla="*/ 2620556 h 2867642"/>
                <a:gd name="connsiteX3" fmla="*/ 4129473 w 4294451"/>
                <a:gd name="connsiteY3" fmla="*/ 2767037 h 2867642"/>
                <a:gd name="connsiteX4" fmla="*/ 2887339 w 4294451"/>
                <a:gd name="connsiteY4" fmla="*/ 2265449 h 2867642"/>
                <a:gd name="connsiteX5" fmla="*/ 3162547 w 4294451"/>
                <a:gd name="connsiteY5" fmla="*/ 2158917 h 2867642"/>
                <a:gd name="connsiteX6" fmla="*/ 4137612 w 4294451"/>
                <a:gd name="connsiteY6" fmla="*/ 2061263 h 2867642"/>
                <a:gd name="connsiteX7" fmla="*/ 3798781 w 4294451"/>
                <a:gd name="connsiteY7" fmla="*/ 1945853 h 2867642"/>
                <a:gd name="connsiteX8" fmla="*/ 4031079 w 4294451"/>
                <a:gd name="connsiteY8" fmla="*/ 1864474 h 2867642"/>
                <a:gd name="connsiteX9" fmla="*/ 3215813 w 4294451"/>
                <a:gd name="connsiteY9" fmla="*/ 1972486 h 2867642"/>
                <a:gd name="connsiteX10" fmla="*/ 3020504 w 4294451"/>
                <a:gd name="connsiteY10" fmla="*/ 1786055 h 2867642"/>
                <a:gd name="connsiteX11" fmla="*/ 3038259 w 4294451"/>
                <a:gd name="connsiteY11" fmla="*/ 1759422 h 2867642"/>
                <a:gd name="connsiteX12" fmla="*/ 3491020 w 4294451"/>
                <a:gd name="connsiteY12" fmla="*/ 1626257 h 2867642"/>
                <a:gd name="connsiteX13" fmla="*/ 3588675 w 4294451"/>
                <a:gd name="connsiteY13" fmla="*/ 1590746 h 2867642"/>
                <a:gd name="connsiteX14" fmla="*/ 3783984 w 4294451"/>
                <a:gd name="connsiteY14" fmla="*/ 1475336 h 2867642"/>
                <a:gd name="connsiteX15" fmla="*/ 3366733 w 4294451"/>
                <a:gd name="connsiteY15" fmla="*/ 1546358 h 2867642"/>
                <a:gd name="connsiteX16" fmla="*/ 2887339 w 4294451"/>
                <a:gd name="connsiteY16" fmla="*/ 1608501 h 2867642"/>
                <a:gd name="connsiteX17" fmla="*/ 2319168 w 4294451"/>
                <a:gd name="connsiteY17" fmla="*/ 1386560 h 2867642"/>
                <a:gd name="connsiteX18" fmla="*/ 2416822 w 4294451"/>
                <a:gd name="connsiteY18" fmla="*/ 1217884 h 2867642"/>
                <a:gd name="connsiteX19" fmla="*/ 2328046 w 4294451"/>
                <a:gd name="connsiteY19" fmla="*/ 969309 h 2867642"/>
                <a:gd name="connsiteX20" fmla="*/ 1786508 w 4294451"/>
                <a:gd name="connsiteY20" fmla="*/ 978187 h 2867642"/>
                <a:gd name="connsiteX21" fmla="*/ 1289358 w 4294451"/>
                <a:gd name="connsiteY21" fmla="*/ 738490 h 2867642"/>
                <a:gd name="connsiteX22" fmla="*/ 1395890 w 4294451"/>
                <a:gd name="connsiteY22" fmla="*/ 667468 h 2867642"/>
                <a:gd name="connsiteX23" fmla="*/ 1750997 w 4294451"/>
                <a:gd name="connsiteY23" fmla="*/ 623080 h 2867642"/>
                <a:gd name="connsiteX24" fmla="*/ 1910795 w 4294451"/>
                <a:gd name="connsiteY24" fmla="*/ 569814 h 2867642"/>
                <a:gd name="connsiteX25" fmla="*/ 2168248 w 4294451"/>
                <a:gd name="connsiteY25" fmla="*/ 552059 h 2867642"/>
                <a:gd name="connsiteX26" fmla="*/ 2257024 w 4294451"/>
                <a:gd name="connsiteY26" fmla="*/ 454404 h 2867642"/>
                <a:gd name="connsiteX27" fmla="*/ 1919673 w 4294451"/>
                <a:gd name="connsiteY27" fmla="*/ 436649 h 2867642"/>
                <a:gd name="connsiteX28" fmla="*/ 1573444 w 4294451"/>
                <a:gd name="connsiteY28" fmla="*/ 454404 h 2867642"/>
                <a:gd name="connsiteX29" fmla="*/ 1537933 w 4294451"/>
                <a:gd name="connsiteY29" fmla="*/ 427771 h 2867642"/>
                <a:gd name="connsiteX30" fmla="*/ 1768753 w 4294451"/>
                <a:gd name="connsiteY30" fmla="*/ 259096 h 2867642"/>
                <a:gd name="connsiteX31" fmla="*/ 1830896 w 4294451"/>
                <a:gd name="connsiteY31" fmla="*/ 250218 h 2867642"/>
                <a:gd name="connsiteX32" fmla="*/ 2035083 w 4294451"/>
                <a:gd name="connsiteY32" fmla="*/ 161441 h 2867642"/>
                <a:gd name="connsiteX33" fmla="*/ 1839774 w 4294451"/>
                <a:gd name="connsiteY33" fmla="*/ 134808 h 2867642"/>
                <a:gd name="connsiteX34" fmla="*/ 1759875 w 4294451"/>
                <a:gd name="connsiteY34" fmla="*/ 152564 h 2867642"/>
                <a:gd name="connsiteX35" fmla="*/ 1600077 w 4294451"/>
                <a:gd name="connsiteY35" fmla="*/ 179197 h 2867642"/>
                <a:gd name="connsiteX36" fmla="*/ 1555688 w 4294451"/>
                <a:gd name="connsiteY36" fmla="*/ 37154 h 2867642"/>
                <a:gd name="connsiteX37" fmla="*/ 1529055 w 4294451"/>
                <a:gd name="connsiteY37" fmla="*/ 10521 h 2867642"/>
                <a:gd name="connsiteX38" fmla="*/ 1298236 w 4294451"/>
                <a:gd name="connsiteY38" fmla="*/ 1643 h 2867642"/>
                <a:gd name="connsiteX39" fmla="*/ 1236092 w 4294451"/>
                <a:gd name="connsiteY39" fmla="*/ 188074 h 2867642"/>
                <a:gd name="connsiteX40" fmla="*/ 1298236 w 4294451"/>
                <a:gd name="connsiteY40" fmla="*/ 259096 h 2867642"/>
                <a:gd name="connsiteX41" fmla="*/ 991218 w 4294451"/>
                <a:gd name="connsiteY41" fmla="*/ 255397 h 2867642"/>
                <a:gd name="connsiteX42" fmla="*/ 719708 w 4294451"/>
                <a:gd name="connsiteY42" fmla="*/ 142206 h 2867642"/>
                <a:gd name="connsiteX43" fmla="*/ 765576 w 4294451"/>
                <a:gd name="connsiteY43" fmla="*/ 374505 h 2867642"/>
                <a:gd name="connsiteX44" fmla="*/ 916496 w 4294451"/>
                <a:gd name="connsiteY44" fmla="*/ 534303 h 2867642"/>
                <a:gd name="connsiteX45" fmla="*/ 533277 w 4294451"/>
                <a:gd name="connsiteY45" fmla="*/ 435169 h 2867642"/>
                <a:gd name="connsiteX46" fmla="*/ 394933 w 4294451"/>
                <a:gd name="connsiteY46" fmla="*/ 461802 h 2867642"/>
                <a:gd name="connsiteX47" fmla="*/ 650166 w 4294451"/>
                <a:gd name="connsiteY47" fmla="*/ 640835 h 2867642"/>
                <a:gd name="connsiteX48" fmla="*/ 756698 w 4294451"/>
                <a:gd name="connsiteY48" fmla="*/ 800633 h 2867642"/>
                <a:gd name="connsiteX49" fmla="*/ 836597 w 4294451"/>
                <a:gd name="connsiteY49" fmla="*/ 1075841 h 2867642"/>
                <a:gd name="connsiteX50" fmla="*/ 63500 w 4294451"/>
                <a:gd name="connsiteY50" fmla="*/ 783618 h 2867642"/>
                <a:gd name="connsiteX51" fmla="*/ 455597 w 4294451"/>
                <a:gd name="connsiteY51" fmla="*/ 1237119 h 2867642"/>
                <a:gd name="connsiteX52" fmla="*/ 1200582 w 4294451"/>
                <a:gd name="connsiteY52" fmla="*/ 1280028 h 2867642"/>
                <a:gd name="connsiteX53" fmla="*/ 1413646 w 4294451"/>
                <a:gd name="connsiteY53" fmla="*/ 1448703 h 2867642"/>
                <a:gd name="connsiteX54" fmla="*/ 1511300 w 4294451"/>
                <a:gd name="connsiteY54" fmla="*/ 1599624 h 2867642"/>
                <a:gd name="connsiteX55" fmla="*/ 1857529 w 4294451"/>
                <a:gd name="connsiteY55" fmla="*/ 1803810 h 2867642"/>
                <a:gd name="connsiteX56" fmla="*/ 1884162 w 4294451"/>
                <a:gd name="connsiteY56" fmla="*/ 1999119 h 2867642"/>
                <a:gd name="connsiteX57" fmla="*/ 1697731 w 4294451"/>
                <a:gd name="connsiteY57" fmla="*/ 2256571 h 2867642"/>
                <a:gd name="connsiteX58" fmla="*/ 1449156 w 4294451"/>
                <a:gd name="connsiteY58" fmla="*/ 2096773 h 2867642"/>
                <a:gd name="connsiteX59" fmla="*/ 1342624 w 4294451"/>
                <a:gd name="connsiteY59" fmla="*/ 2070140 h 2867642"/>
                <a:gd name="connsiteX60" fmla="*/ 1608954 w 4294451"/>
                <a:gd name="connsiteY60" fmla="*/ 2380859 h 2867642"/>
                <a:gd name="connsiteX61" fmla="*/ 1937873 w 4294451"/>
                <a:gd name="connsiteY61" fmla="*/ 2633576 h 2867642"/>
                <a:gd name="connsiteX0" fmla="*/ 2270214 w 4294451"/>
                <a:gd name="connsiteY0" fmla="*/ 2612903 h 2867642"/>
                <a:gd name="connsiteX1" fmla="*/ 2612131 w 4294451"/>
                <a:gd name="connsiteY1" fmla="*/ 2620556 h 2867642"/>
                <a:gd name="connsiteX2" fmla="*/ 4129473 w 4294451"/>
                <a:gd name="connsiteY2" fmla="*/ 2767037 h 2867642"/>
                <a:gd name="connsiteX3" fmla="*/ 2887339 w 4294451"/>
                <a:gd name="connsiteY3" fmla="*/ 2265449 h 2867642"/>
                <a:gd name="connsiteX4" fmla="*/ 3162547 w 4294451"/>
                <a:gd name="connsiteY4" fmla="*/ 2158917 h 2867642"/>
                <a:gd name="connsiteX5" fmla="*/ 4137612 w 4294451"/>
                <a:gd name="connsiteY5" fmla="*/ 2061263 h 2867642"/>
                <a:gd name="connsiteX6" fmla="*/ 3798781 w 4294451"/>
                <a:gd name="connsiteY6" fmla="*/ 1945853 h 2867642"/>
                <a:gd name="connsiteX7" fmla="*/ 4031079 w 4294451"/>
                <a:gd name="connsiteY7" fmla="*/ 1864474 h 2867642"/>
                <a:gd name="connsiteX8" fmla="*/ 3215813 w 4294451"/>
                <a:gd name="connsiteY8" fmla="*/ 1972486 h 2867642"/>
                <a:gd name="connsiteX9" fmla="*/ 3020504 w 4294451"/>
                <a:gd name="connsiteY9" fmla="*/ 1786055 h 2867642"/>
                <a:gd name="connsiteX10" fmla="*/ 3038259 w 4294451"/>
                <a:gd name="connsiteY10" fmla="*/ 1759422 h 2867642"/>
                <a:gd name="connsiteX11" fmla="*/ 3491020 w 4294451"/>
                <a:gd name="connsiteY11" fmla="*/ 1626257 h 2867642"/>
                <a:gd name="connsiteX12" fmla="*/ 3588675 w 4294451"/>
                <a:gd name="connsiteY12" fmla="*/ 1590746 h 2867642"/>
                <a:gd name="connsiteX13" fmla="*/ 3783984 w 4294451"/>
                <a:gd name="connsiteY13" fmla="*/ 1475336 h 2867642"/>
                <a:gd name="connsiteX14" fmla="*/ 3366733 w 4294451"/>
                <a:gd name="connsiteY14" fmla="*/ 1546358 h 2867642"/>
                <a:gd name="connsiteX15" fmla="*/ 2887339 w 4294451"/>
                <a:gd name="connsiteY15" fmla="*/ 1608501 h 2867642"/>
                <a:gd name="connsiteX16" fmla="*/ 2319168 w 4294451"/>
                <a:gd name="connsiteY16" fmla="*/ 1386560 h 2867642"/>
                <a:gd name="connsiteX17" fmla="*/ 2416822 w 4294451"/>
                <a:gd name="connsiteY17" fmla="*/ 1217884 h 2867642"/>
                <a:gd name="connsiteX18" fmla="*/ 2328046 w 4294451"/>
                <a:gd name="connsiteY18" fmla="*/ 969309 h 2867642"/>
                <a:gd name="connsiteX19" fmla="*/ 1786508 w 4294451"/>
                <a:gd name="connsiteY19" fmla="*/ 978187 h 2867642"/>
                <a:gd name="connsiteX20" fmla="*/ 1289358 w 4294451"/>
                <a:gd name="connsiteY20" fmla="*/ 738490 h 2867642"/>
                <a:gd name="connsiteX21" fmla="*/ 1395890 w 4294451"/>
                <a:gd name="connsiteY21" fmla="*/ 667468 h 2867642"/>
                <a:gd name="connsiteX22" fmla="*/ 1750997 w 4294451"/>
                <a:gd name="connsiteY22" fmla="*/ 623080 h 2867642"/>
                <a:gd name="connsiteX23" fmla="*/ 1910795 w 4294451"/>
                <a:gd name="connsiteY23" fmla="*/ 569814 h 2867642"/>
                <a:gd name="connsiteX24" fmla="*/ 2168248 w 4294451"/>
                <a:gd name="connsiteY24" fmla="*/ 552059 h 2867642"/>
                <a:gd name="connsiteX25" fmla="*/ 2257024 w 4294451"/>
                <a:gd name="connsiteY25" fmla="*/ 454404 h 2867642"/>
                <a:gd name="connsiteX26" fmla="*/ 1919673 w 4294451"/>
                <a:gd name="connsiteY26" fmla="*/ 436649 h 2867642"/>
                <a:gd name="connsiteX27" fmla="*/ 1573444 w 4294451"/>
                <a:gd name="connsiteY27" fmla="*/ 454404 h 2867642"/>
                <a:gd name="connsiteX28" fmla="*/ 1537933 w 4294451"/>
                <a:gd name="connsiteY28" fmla="*/ 427771 h 2867642"/>
                <a:gd name="connsiteX29" fmla="*/ 1768753 w 4294451"/>
                <a:gd name="connsiteY29" fmla="*/ 259096 h 2867642"/>
                <a:gd name="connsiteX30" fmla="*/ 1830896 w 4294451"/>
                <a:gd name="connsiteY30" fmla="*/ 250218 h 2867642"/>
                <a:gd name="connsiteX31" fmla="*/ 2035083 w 4294451"/>
                <a:gd name="connsiteY31" fmla="*/ 161441 h 2867642"/>
                <a:gd name="connsiteX32" fmla="*/ 1839774 w 4294451"/>
                <a:gd name="connsiteY32" fmla="*/ 134808 h 2867642"/>
                <a:gd name="connsiteX33" fmla="*/ 1759875 w 4294451"/>
                <a:gd name="connsiteY33" fmla="*/ 152564 h 2867642"/>
                <a:gd name="connsiteX34" fmla="*/ 1600077 w 4294451"/>
                <a:gd name="connsiteY34" fmla="*/ 179197 h 2867642"/>
                <a:gd name="connsiteX35" fmla="*/ 1555688 w 4294451"/>
                <a:gd name="connsiteY35" fmla="*/ 37154 h 2867642"/>
                <a:gd name="connsiteX36" fmla="*/ 1529055 w 4294451"/>
                <a:gd name="connsiteY36" fmla="*/ 10521 h 2867642"/>
                <a:gd name="connsiteX37" fmla="*/ 1298236 w 4294451"/>
                <a:gd name="connsiteY37" fmla="*/ 1643 h 2867642"/>
                <a:gd name="connsiteX38" fmla="*/ 1236092 w 4294451"/>
                <a:gd name="connsiteY38" fmla="*/ 188074 h 2867642"/>
                <a:gd name="connsiteX39" fmla="*/ 1298236 w 4294451"/>
                <a:gd name="connsiteY39" fmla="*/ 259096 h 2867642"/>
                <a:gd name="connsiteX40" fmla="*/ 991218 w 4294451"/>
                <a:gd name="connsiteY40" fmla="*/ 255397 h 2867642"/>
                <a:gd name="connsiteX41" fmla="*/ 719708 w 4294451"/>
                <a:gd name="connsiteY41" fmla="*/ 142206 h 2867642"/>
                <a:gd name="connsiteX42" fmla="*/ 765576 w 4294451"/>
                <a:gd name="connsiteY42" fmla="*/ 374505 h 2867642"/>
                <a:gd name="connsiteX43" fmla="*/ 916496 w 4294451"/>
                <a:gd name="connsiteY43" fmla="*/ 534303 h 2867642"/>
                <a:gd name="connsiteX44" fmla="*/ 533277 w 4294451"/>
                <a:gd name="connsiteY44" fmla="*/ 435169 h 2867642"/>
                <a:gd name="connsiteX45" fmla="*/ 394933 w 4294451"/>
                <a:gd name="connsiteY45" fmla="*/ 461802 h 2867642"/>
                <a:gd name="connsiteX46" fmla="*/ 650166 w 4294451"/>
                <a:gd name="connsiteY46" fmla="*/ 640835 h 2867642"/>
                <a:gd name="connsiteX47" fmla="*/ 756698 w 4294451"/>
                <a:gd name="connsiteY47" fmla="*/ 800633 h 2867642"/>
                <a:gd name="connsiteX48" fmla="*/ 836597 w 4294451"/>
                <a:gd name="connsiteY48" fmla="*/ 1075841 h 2867642"/>
                <a:gd name="connsiteX49" fmla="*/ 63500 w 4294451"/>
                <a:gd name="connsiteY49" fmla="*/ 783618 h 2867642"/>
                <a:gd name="connsiteX50" fmla="*/ 455597 w 4294451"/>
                <a:gd name="connsiteY50" fmla="*/ 1237119 h 2867642"/>
                <a:gd name="connsiteX51" fmla="*/ 1200582 w 4294451"/>
                <a:gd name="connsiteY51" fmla="*/ 1280028 h 2867642"/>
                <a:gd name="connsiteX52" fmla="*/ 1413646 w 4294451"/>
                <a:gd name="connsiteY52" fmla="*/ 1448703 h 2867642"/>
                <a:gd name="connsiteX53" fmla="*/ 1511300 w 4294451"/>
                <a:gd name="connsiteY53" fmla="*/ 1599624 h 2867642"/>
                <a:gd name="connsiteX54" fmla="*/ 1857529 w 4294451"/>
                <a:gd name="connsiteY54" fmla="*/ 1803810 h 2867642"/>
                <a:gd name="connsiteX55" fmla="*/ 1884162 w 4294451"/>
                <a:gd name="connsiteY55" fmla="*/ 1999119 h 2867642"/>
                <a:gd name="connsiteX56" fmla="*/ 1697731 w 4294451"/>
                <a:gd name="connsiteY56" fmla="*/ 2256571 h 2867642"/>
                <a:gd name="connsiteX57" fmla="*/ 1449156 w 4294451"/>
                <a:gd name="connsiteY57" fmla="*/ 2096773 h 2867642"/>
                <a:gd name="connsiteX58" fmla="*/ 1342624 w 4294451"/>
                <a:gd name="connsiteY58" fmla="*/ 2070140 h 2867642"/>
                <a:gd name="connsiteX59" fmla="*/ 1608954 w 4294451"/>
                <a:gd name="connsiteY59" fmla="*/ 2380859 h 2867642"/>
                <a:gd name="connsiteX60" fmla="*/ 1937873 w 4294451"/>
                <a:gd name="connsiteY60" fmla="*/ 2633576 h 2867642"/>
                <a:gd name="connsiteX0" fmla="*/ 2270214 w 4294451"/>
                <a:gd name="connsiteY0" fmla="*/ 2612903 h 2867642"/>
                <a:gd name="connsiteX1" fmla="*/ 2612131 w 4294451"/>
                <a:gd name="connsiteY1" fmla="*/ 2620556 h 2867642"/>
                <a:gd name="connsiteX2" fmla="*/ 4129473 w 4294451"/>
                <a:gd name="connsiteY2" fmla="*/ 2767037 h 2867642"/>
                <a:gd name="connsiteX3" fmla="*/ 2887339 w 4294451"/>
                <a:gd name="connsiteY3" fmla="*/ 2265449 h 2867642"/>
                <a:gd name="connsiteX4" fmla="*/ 3162547 w 4294451"/>
                <a:gd name="connsiteY4" fmla="*/ 2158917 h 2867642"/>
                <a:gd name="connsiteX5" fmla="*/ 4137612 w 4294451"/>
                <a:gd name="connsiteY5" fmla="*/ 2061263 h 2867642"/>
                <a:gd name="connsiteX6" fmla="*/ 3798781 w 4294451"/>
                <a:gd name="connsiteY6" fmla="*/ 1945853 h 2867642"/>
                <a:gd name="connsiteX7" fmla="*/ 4031079 w 4294451"/>
                <a:gd name="connsiteY7" fmla="*/ 1864474 h 2867642"/>
                <a:gd name="connsiteX8" fmla="*/ 3215813 w 4294451"/>
                <a:gd name="connsiteY8" fmla="*/ 1972486 h 2867642"/>
                <a:gd name="connsiteX9" fmla="*/ 3020504 w 4294451"/>
                <a:gd name="connsiteY9" fmla="*/ 1786055 h 2867642"/>
                <a:gd name="connsiteX10" fmla="*/ 3038259 w 4294451"/>
                <a:gd name="connsiteY10" fmla="*/ 1759422 h 2867642"/>
                <a:gd name="connsiteX11" fmla="*/ 3491020 w 4294451"/>
                <a:gd name="connsiteY11" fmla="*/ 1626257 h 2867642"/>
                <a:gd name="connsiteX12" fmla="*/ 3588675 w 4294451"/>
                <a:gd name="connsiteY12" fmla="*/ 1590746 h 2867642"/>
                <a:gd name="connsiteX13" fmla="*/ 3783984 w 4294451"/>
                <a:gd name="connsiteY13" fmla="*/ 1475336 h 2867642"/>
                <a:gd name="connsiteX14" fmla="*/ 3366733 w 4294451"/>
                <a:gd name="connsiteY14" fmla="*/ 1546358 h 2867642"/>
                <a:gd name="connsiteX15" fmla="*/ 2887339 w 4294451"/>
                <a:gd name="connsiteY15" fmla="*/ 1608501 h 2867642"/>
                <a:gd name="connsiteX16" fmla="*/ 2319168 w 4294451"/>
                <a:gd name="connsiteY16" fmla="*/ 1386560 h 2867642"/>
                <a:gd name="connsiteX17" fmla="*/ 2416822 w 4294451"/>
                <a:gd name="connsiteY17" fmla="*/ 1217884 h 2867642"/>
                <a:gd name="connsiteX18" fmla="*/ 2328046 w 4294451"/>
                <a:gd name="connsiteY18" fmla="*/ 969309 h 2867642"/>
                <a:gd name="connsiteX19" fmla="*/ 1786508 w 4294451"/>
                <a:gd name="connsiteY19" fmla="*/ 978187 h 2867642"/>
                <a:gd name="connsiteX20" fmla="*/ 1289358 w 4294451"/>
                <a:gd name="connsiteY20" fmla="*/ 738490 h 2867642"/>
                <a:gd name="connsiteX21" fmla="*/ 1395890 w 4294451"/>
                <a:gd name="connsiteY21" fmla="*/ 667468 h 2867642"/>
                <a:gd name="connsiteX22" fmla="*/ 1750997 w 4294451"/>
                <a:gd name="connsiteY22" fmla="*/ 623080 h 2867642"/>
                <a:gd name="connsiteX23" fmla="*/ 1910795 w 4294451"/>
                <a:gd name="connsiteY23" fmla="*/ 569814 h 2867642"/>
                <a:gd name="connsiteX24" fmla="*/ 2168248 w 4294451"/>
                <a:gd name="connsiteY24" fmla="*/ 552059 h 2867642"/>
                <a:gd name="connsiteX25" fmla="*/ 2257024 w 4294451"/>
                <a:gd name="connsiteY25" fmla="*/ 454404 h 2867642"/>
                <a:gd name="connsiteX26" fmla="*/ 1919673 w 4294451"/>
                <a:gd name="connsiteY26" fmla="*/ 436649 h 2867642"/>
                <a:gd name="connsiteX27" fmla="*/ 1573444 w 4294451"/>
                <a:gd name="connsiteY27" fmla="*/ 454404 h 2867642"/>
                <a:gd name="connsiteX28" fmla="*/ 1537933 w 4294451"/>
                <a:gd name="connsiteY28" fmla="*/ 427771 h 2867642"/>
                <a:gd name="connsiteX29" fmla="*/ 1768753 w 4294451"/>
                <a:gd name="connsiteY29" fmla="*/ 259096 h 2867642"/>
                <a:gd name="connsiteX30" fmla="*/ 1830896 w 4294451"/>
                <a:gd name="connsiteY30" fmla="*/ 250218 h 2867642"/>
                <a:gd name="connsiteX31" fmla="*/ 2035083 w 4294451"/>
                <a:gd name="connsiteY31" fmla="*/ 161441 h 2867642"/>
                <a:gd name="connsiteX32" fmla="*/ 1839774 w 4294451"/>
                <a:gd name="connsiteY32" fmla="*/ 134808 h 2867642"/>
                <a:gd name="connsiteX33" fmla="*/ 1759875 w 4294451"/>
                <a:gd name="connsiteY33" fmla="*/ 152564 h 2867642"/>
                <a:gd name="connsiteX34" fmla="*/ 1600077 w 4294451"/>
                <a:gd name="connsiteY34" fmla="*/ 179197 h 2867642"/>
                <a:gd name="connsiteX35" fmla="*/ 1555688 w 4294451"/>
                <a:gd name="connsiteY35" fmla="*/ 37154 h 2867642"/>
                <a:gd name="connsiteX36" fmla="*/ 1529055 w 4294451"/>
                <a:gd name="connsiteY36" fmla="*/ 10521 h 2867642"/>
                <a:gd name="connsiteX37" fmla="*/ 1298236 w 4294451"/>
                <a:gd name="connsiteY37" fmla="*/ 1643 h 2867642"/>
                <a:gd name="connsiteX38" fmla="*/ 1236092 w 4294451"/>
                <a:gd name="connsiteY38" fmla="*/ 188074 h 2867642"/>
                <a:gd name="connsiteX39" fmla="*/ 1298236 w 4294451"/>
                <a:gd name="connsiteY39" fmla="*/ 259096 h 2867642"/>
                <a:gd name="connsiteX40" fmla="*/ 991218 w 4294451"/>
                <a:gd name="connsiteY40" fmla="*/ 255397 h 2867642"/>
                <a:gd name="connsiteX41" fmla="*/ 719708 w 4294451"/>
                <a:gd name="connsiteY41" fmla="*/ 142206 h 2867642"/>
                <a:gd name="connsiteX42" fmla="*/ 765576 w 4294451"/>
                <a:gd name="connsiteY42" fmla="*/ 374505 h 2867642"/>
                <a:gd name="connsiteX43" fmla="*/ 916496 w 4294451"/>
                <a:gd name="connsiteY43" fmla="*/ 534303 h 2867642"/>
                <a:gd name="connsiteX44" fmla="*/ 533277 w 4294451"/>
                <a:gd name="connsiteY44" fmla="*/ 435169 h 2867642"/>
                <a:gd name="connsiteX45" fmla="*/ 394933 w 4294451"/>
                <a:gd name="connsiteY45" fmla="*/ 461802 h 2867642"/>
                <a:gd name="connsiteX46" fmla="*/ 650166 w 4294451"/>
                <a:gd name="connsiteY46" fmla="*/ 640835 h 2867642"/>
                <a:gd name="connsiteX47" fmla="*/ 756698 w 4294451"/>
                <a:gd name="connsiteY47" fmla="*/ 800633 h 2867642"/>
                <a:gd name="connsiteX48" fmla="*/ 836597 w 4294451"/>
                <a:gd name="connsiteY48" fmla="*/ 1075841 h 2867642"/>
                <a:gd name="connsiteX49" fmla="*/ 63500 w 4294451"/>
                <a:gd name="connsiteY49" fmla="*/ 783618 h 2867642"/>
                <a:gd name="connsiteX50" fmla="*/ 455597 w 4294451"/>
                <a:gd name="connsiteY50" fmla="*/ 1237119 h 2867642"/>
                <a:gd name="connsiteX51" fmla="*/ 1200582 w 4294451"/>
                <a:gd name="connsiteY51" fmla="*/ 1280028 h 2867642"/>
                <a:gd name="connsiteX52" fmla="*/ 1413646 w 4294451"/>
                <a:gd name="connsiteY52" fmla="*/ 1448703 h 2867642"/>
                <a:gd name="connsiteX53" fmla="*/ 1511300 w 4294451"/>
                <a:gd name="connsiteY53" fmla="*/ 1599624 h 2867642"/>
                <a:gd name="connsiteX54" fmla="*/ 1857529 w 4294451"/>
                <a:gd name="connsiteY54" fmla="*/ 1803810 h 2867642"/>
                <a:gd name="connsiteX55" fmla="*/ 1884162 w 4294451"/>
                <a:gd name="connsiteY55" fmla="*/ 1999119 h 2867642"/>
                <a:gd name="connsiteX56" fmla="*/ 1697731 w 4294451"/>
                <a:gd name="connsiteY56" fmla="*/ 2256571 h 2867642"/>
                <a:gd name="connsiteX57" fmla="*/ 1449156 w 4294451"/>
                <a:gd name="connsiteY57" fmla="*/ 2096773 h 2867642"/>
                <a:gd name="connsiteX58" fmla="*/ 1342624 w 4294451"/>
                <a:gd name="connsiteY58" fmla="*/ 2070140 h 2867642"/>
                <a:gd name="connsiteX59" fmla="*/ 1608954 w 4294451"/>
                <a:gd name="connsiteY59" fmla="*/ 2380859 h 2867642"/>
                <a:gd name="connsiteX60" fmla="*/ 1937873 w 4294451"/>
                <a:gd name="connsiteY60" fmla="*/ 2633576 h 286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94451" h="2867642">
                  <a:moveTo>
                    <a:pt x="2270214" y="2612903"/>
                  </a:moveTo>
                  <a:cubicBezTo>
                    <a:pt x="2354798" y="2614383"/>
                    <a:pt x="2276855" y="2594867"/>
                    <a:pt x="2612131" y="2620556"/>
                  </a:cubicBezTo>
                  <a:cubicBezTo>
                    <a:pt x="2686112" y="2516983"/>
                    <a:pt x="4051504" y="2867642"/>
                    <a:pt x="4129473" y="2767037"/>
                  </a:cubicBezTo>
                  <a:cubicBezTo>
                    <a:pt x="4143631" y="2748769"/>
                    <a:pt x="2866337" y="2275098"/>
                    <a:pt x="2887339" y="2265449"/>
                  </a:cubicBezTo>
                  <a:cubicBezTo>
                    <a:pt x="2976725" y="2224380"/>
                    <a:pt x="3070811" y="2194428"/>
                    <a:pt x="3162547" y="2158917"/>
                  </a:cubicBezTo>
                  <a:cubicBezTo>
                    <a:pt x="3243926" y="2124886"/>
                    <a:pt x="4005557" y="2110337"/>
                    <a:pt x="4137612" y="2061263"/>
                  </a:cubicBezTo>
                  <a:cubicBezTo>
                    <a:pt x="4294451" y="2025752"/>
                    <a:pt x="3816537" y="1978651"/>
                    <a:pt x="3798781" y="1945853"/>
                  </a:cubicBezTo>
                  <a:cubicBezTo>
                    <a:pt x="3781026" y="1913055"/>
                    <a:pt x="4179040" y="1860035"/>
                    <a:pt x="4031079" y="1864474"/>
                  </a:cubicBezTo>
                  <a:cubicBezTo>
                    <a:pt x="4037428" y="1842251"/>
                    <a:pt x="3232749" y="1988213"/>
                    <a:pt x="3215813" y="1972486"/>
                  </a:cubicBezTo>
                  <a:cubicBezTo>
                    <a:pt x="3149861" y="1911245"/>
                    <a:pt x="3085607" y="1848199"/>
                    <a:pt x="3020504" y="1786055"/>
                  </a:cubicBezTo>
                  <a:cubicBezTo>
                    <a:pt x="3026422" y="1777177"/>
                    <a:pt x="3028156" y="1762853"/>
                    <a:pt x="3038259" y="1759422"/>
                  </a:cubicBezTo>
                  <a:cubicBezTo>
                    <a:pt x="3187215" y="1708833"/>
                    <a:pt x="3340612" y="1672350"/>
                    <a:pt x="3491020" y="1626257"/>
                  </a:cubicBezTo>
                  <a:cubicBezTo>
                    <a:pt x="3524137" y="1616108"/>
                    <a:pt x="3557884" y="1606608"/>
                    <a:pt x="3588675" y="1590746"/>
                  </a:cubicBezTo>
                  <a:cubicBezTo>
                    <a:pt x="3655899" y="1556115"/>
                    <a:pt x="3858135" y="1490166"/>
                    <a:pt x="3783984" y="1475336"/>
                  </a:cubicBezTo>
                  <a:cubicBezTo>
                    <a:pt x="3645640" y="1447667"/>
                    <a:pt x="3506286" y="1525632"/>
                    <a:pt x="3366733" y="1546358"/>
                  </a:cubicBezTo>
                  <a:cubicBezTo>
                    <a:pt x="3207346" y="1570029"/>
                    <a:pt x="3047137" y="1587787"/>
                    <a:pt x="2887339" y="1608501"/>
                  </a:cubicBezTo>
                  <a:cubicBezTo>
                    <a:pt x="2737868" y="1555119"/>
                    <a:pt x="2351484" y="1418876"/>
                    <a:pt x="2319168" y="1386560"/>
                  </a:cubicBezTo>
                  <a:cubicBezTo>
                    <a:pt x="2273228" y="1340621"/>
                    <a:pt x="2384271" y="1274109"/>
                    <a:pt x="2416822" y="1217884"/>
                  </a:cubicBezTo>
                  <a:cubicBezTo>
                    <a:pt x="2387230" y="1135026"/>
                    <a:pt x="2389402" y="1032369"/>
                    <a:pt x="2328046" y="969309"/>
                  </a:cubicBezTo>
                  <a:cubicBezTo>
                    <a:pt x="2168040" y="804859"/>
                    <a:pt x="1947156" y="932287"/>
                    <a:pt x="1786508" y="978187"/>
                  </a:cubicBezTo>
                  <a:cubicBezTo>
                    <a:pt x="1651144" y="948106"/>
                    <a:pt x="1348608" y="938458"/>
                    <a:pt x="1289358" y="738490"/>
                  </a:cubicBezTo>
                  <a:cubicBezTo>
                    <a:pt x="1277233" y="697570"/>
                    <a:pt x="1354486" y="677819"/>
                    <a:pt x="1395890" y="667468"/>
                  </a:cubicBezTo>
                  <a:cubicBezTo>
                    <a:pt x="1511618" y="638536"/>
                    <a:pt x="1632628" y="637876"/>
                    <a:pt x="1750997" y="623080"/>
                  </a:cubicBezTo>
                  <a:cubicBezTo>
                    <a:pt x="1804263" y="605325"/>
                    <a:pt x="1855444" y="579235"/>
                    <a:pt x="1910795" y="569814"/>
                  </a:cubicBezTo>
                  <a:cubicBezTo>
                    <a:pt x="1995597" y="555380"/>
                    <a:pt x="2086641" y="579261"/>
                    <a:pt x="2168248" y="552059"/>
                  </a:cubicBezTo>
                  <a:cubicBezTo>
                    <a:pt x="2209982" y="538147"/>
                    <a:pt x="2227432" y="486956"/>
                    <a:pt x="2257024" y="454404"/>
                  </a:cubicBezTo>
                  <a:cubicBezTo>
                    <a:pt x="2144574" y="448486"/>
                    <a:pt x="2032279" y="436649"/>
                    <a:pt x="1919673" y="436649"/>
                  </a:cubicBezTo>
                  <a:cubicBezTo>
                    <a:pt x="1804112" y="436649"/>
                    <a:pt x="1688974" y="457091"/>
                    <a:pt x="1573444" y="454404"/>
                  </a:cubicBezTo>
                  <a:cubicBezTo>
                    <a:pt x="1558652" y="454060"/>
                    <a:pt x="1549770" y="436649"/>
                    <a:pt x="1537933" y="427771"/>
                  </a:cubicBezTo>
                  <a:cubicBezTo>
                    <a:pt x="1614873" y="371546"/>
                    <a:pt x="1687257" y="308487"/>
                    <a:pt x="1768753" y="259096"/>
                  </a:cubicBezTo>
                  <a:cubicBezTo>
                    <a:pt x="1786648" y="248251"/>
                    <a:pt x="1811250" y="257421"/>
                    <a:pt x="1830896" y="250218"/>
                  </a:cubicBezTo>
                  <a:cubicBezTo>
                    <a:pt x="1900577" y="224668"/>
                    <a:pt x="1967021" y="191033"/>
                    <a:pt x="2035083" y="161441"/>
                  </a:cubicBezTo>
                  <a:cubicBezTo>
                    <a:pt x="1969980" y="152563"/>
                    <a:pt x="1905445" y="136926"/>
                    <a:pt x="1839774" y="134808"/>
                  </a:cubicBezTo>
                  <a:cubicBezTo>
                    <a:pt x="1812505" y="133928"/>
                    <a:pt x="1786702" y="147596"/>
                    <a:pt x="1759875" y="152564"/>
                  </a:cubicBezTo>
                  <a:cubicBezTo>
                    <a:pt x="1706777" y="162397"/>
                    <a:pt x="1653343" y="170319"/>
                    <a:pt x="1600077" y="179197"/>
                  </a:cubicBezTo>
                  <a:cubicBezTo>
                    <a:pt x="1585281" y="131849"/>
                    <a:pt x="1574938" y="82872"/>
                    <a:pt x="1555688" y="37154"/>
                  </a:cubicBezTo>
                  <a:cubicBezTo>
                    <a:pt x="1550816" y="25583"/>
                    <a:pt x="1541492" y="12236"/>
                    <a:pt x="1529055" y="10521"/>
                  </a:cubicBezTo>
                  <a:cubicBezTo>
                    <a:pt x="1452781" y="0"/>
                    <a:pt x="1375176" y="4602"/>
                    <a:pt x="1298236" y="1643"/>
                  </a:cubicBezTo>
                  <a:cubicBezTo>
                    <a:pt x="1277521" y="63787"/>
                    <a:pt x="1246053" y="123331"/>
                    <a:pt x="1236092" y="188074"/>
                  </a:cubicBezTo>
                  <a:cubicBezTo>
                    <a:pt x="1233468" y="205129"/>
                    <a:pt x="1384300" y="266741"/>
                    <a:pt x="1298236" y="259096"/>
                  </a:cubicBezTo>
                  <a:cubicBezTo>
                    <a:pt x="1270124" y="257617"/>
                    <a:pt x="1087639" y="274879"/>
                    <a:pt x="991218" y="255397"/>
                  </a:cubicBezTo>
                  <a:cubicBezTo>
                    <a:pt x="894797" y="235915"/>
                    <a:pt x="770015" y="109655"/>
                    <a:pt x="719708" y="142206"/>
                  </a:cubicBezTo>
                  <a:cubicBezTo>
                    <a:pt x="630931" y="161441"/>
                    <a:pt x="758178" y="334556"/>
                    <a:pt x="765576" y="374505"/>
                  </a:cubicBezTo>
                  <a:cubicBezTo>
                    <a:pt x="778917" y="446547"/>
                    <a:pt x="866189" y="481037"/>
                    <a:pt x="916496" y="534303"/>
                  </a:cubicBezTo>
                  <a:cubicBezTo>
                    <a:pt x="839556" y="552058"/>
                    <a:pt x="609456" y="414393"/>
                    <a:pt x="533277" y="435169"/>
                  </a:cubicBezTo>
                  <a:cubicBezTo>
                    <a:pt x="511534" y="441099"/>
                    <a:pt x="407434" y="443050"/>
                    <a:pt x="394933" y="461802"/>
                  </a:cubicBezTo>
                  <a:cubicBezTo>
                    <a:pt x="387969" y="472248"/>
                    <a:pt x="642869" y="630619"/>
                    <a:pt x="650166" y="640835"/>
                  </a:cubicBezTo>
                  <a:cubicBezTo>
                    <a:pt x="687376" y="692928"/>
                    <a:pt x="721187" y="747367"/>
                    <a:pt x="756698" y="800633"/>
                  </a:cubicBezTo>
                  <a:cubicBezTo>
                    <a:pt x="783331" y="892369"/>
                    <a:pt x="771697" y="1005749"/>
                    <a:pt x="836597" y="1075841"/>
                  </a:cubicBezTo>
                  <a:cubicBezTo>
                    <a:pt x="809964" y="1136505"/>
                    <a:pt x="127000" y="756738"/>
                    <a:pt x="63500" y="783618"/>
                  </a:cubicBezTo>
                  <a:cubicBezTo>
                    <a:pt x="0" y="810498"/>
                    <a:pt x="266083" y="1154384"/>
                    <a:pt x="455597" y="1237119"/>
                  </a:cubicBezTo>
                  <a:cubicBezTo>
                    <a:pt x="645111" y="1319854"/>
                    <a:pt x="1104407" y="1219364"/>
                    <a:pt x="1200582" y="1280028"/>
                  </a:cubicBezTo>
                  <a:cubicBezTo>
                    <a:pt x="1276664" y="1329189"/>
                    <a:pt x="1350503" y="1383755"/>
                    <a:pt x="1413646" y="1448703"/>
                  </a:cubicBezTo>
                  <a:cubicBezTo>
                    <a:pt x="1455415" y="1491665"/>
                    <a:pt x="1464511" y="1562192"/>
                    <a:pt x="1511300" y="1599624"/>
                  </a:cubicBezTo>
                  <a:cubicBezTo>
                    <a:pt x="1615924" y="1683323"/>
                    <a:pt x="1742119" y="1735748"/>
                    <a:pt x="1857529" y="1803810"/>
                  </a:cubicBezTo>
                  <a:cubicBezTo>
                    <a:pt x="1866407" y="1868913"/>
                    <a:pt x="1890866" y="1933756"/>
                    <a:pt x="1884162" y="1999119"/>
                  </a:cubicBezTo>
                  <a:cubicBezTo>
                    <a:pt x="1869510" y="2141981"/>
                    <a:pt x="1794857" y="2173320"/>
                    <a:pt x="1697731" y="2256571"/>
                  </a:cubicBezTo>
                  <a:cubicBezTo>
                    <a:pt x="1614873" y="2203305"/>
                    <a:pt x="1536370" y="2142560"/>
                    <a:pt x="1449156" y="2096773"/>
                  </a:cubicBezTo>
                  <a:cubicBezTo>
                    <a:pt x="1416747" y="2079758"/>
                    <a:pt x="1324679" y="2038237"/>
                    <a:pt x="1342624" y="2070140"/>
                  </a:cubicBezTo>
                  <a:cubicBezTo>
                    <a:pt x="1409502" y="2189035"/>
                    <a:pt x="1494869" y="2306070"/>
                    <a:pt x="1608954" y="2380859"/>
                  </a:cubicBezTo>
                  <a:cubicBezTo>
                    <a:pt x="1654822" y="2434125"/>
                    <a:pt x="1736223" y="2503462"/>
                    <a:pt x="1937873" y="2633576"/>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897923">
              <a:off x="5173461" y="1858647"/>
              <a:ext cx="1897251" cy="369332"/>
            </a:xfrm>
            <a:prstGeom prst="rect">
              <a:avLst/>
            </a:prstGeom>
            <a:noFill/>
          </p:spPr>
          <p:txBody>
            <a:bodyPr wrap="none" rtlCol="0">
              <a:spAutoFit/>
            </a:bodyPr>
            <a:lstStyle/>
            <a:p>
              <a:r>
                <a:rPr lang="en-US" dirty="0" smtClean="0"/>
                <a:t>Glacial Lake Elwha</a:t>
              </a:r>
              <a:endParaRPr lang="en-US" dirty="0"/>
            </a:p>
          </p:txBody>
        </p:sp>
      </p:grpSp>
      <p:sp>
        <p:nvSpPr>
          <p:cNvPr id="21" name="Freeform 20"/>
          <p:cNvSpPr/>
          <p:nvPr/>
        </p:nvSpPr>
        <p:spPr>
          <a:xfrm>
            <a:off x="3334219" y="3181350"/>
            <a:ext cx="3122073" cy="2843141"/>
          </a:xfrm>
          <a:custGeom>
            <a:avLst/>
            <a:gdLst>
              <a:gd name="connsiteX0" fmla="*/ 2780830 w 3199230"/>
              <a:gd name="connsiteY0" fmla="*/ 114300 h 2724150"/>
              <a:gd name="connsiteX1" fmla="*/ 1980730 w 3199230"/>
              <a:gd name="connsiteY1" fmla="*/ 781050 h 2724150"/>
              <a:gd name="connsiteX2" fmla="*/ 1828330 w 3199230"/>
              <a:gd name="connsiteY2" fmla="*/ 857250 h 2724150"/>
              <a:gd name="connsiteX3" fmla="*/ 1333030 w 3199230"/>
              <a:gd name="connsiteY3" fmla="*/ 1181100 h 2724150"/>
              <a:gd name="connsiteX4" fmla="*/ 1123480 w 3199230"/>
              <a:gd name="connsiteY4" fmla="*/ 1447800 h 2724150"/>
              <a:gd name="connsiteX5" fmla="*/ 1066330 w 3199230"/>
              <a:gd name="connsiteY5" fmla="*/ 1543050 h 2724150"/>
              <a:gd name="connsiteX6" fmla="*/ 228130 w 3199230"/>
              <a:gd name="connsiteY6" fmla="*/ 2171700 h 2724150"/>
              <a:gd name="connsiteX7" fmla="*/ 37630 w 3199230"/>
              <a:gd name="connsiteY7" fmla="*/ 2266950 h 2724150"/>
              <a:gd name="connsiteX8" fmla="*/ 37630 w 3199230"/>
              <a:gd name="connsiteY8" fmla="*/ 2419350 h 2724150"/>
              <a:gd name="connsiteX9" fmla="*/ 113830 w 3199230"/>
              <a:gd name="connsiteY9" fmla="*/ 2476500 h 2724150"/>
              <a:gd name="connsiteX10" fmla="*/ 132880 w 3199230"/>
              <a:gd name="connsiteY10" fmla="*/ 2552700 h 2724150"/>
              <a:gd name="connsiteX11" fmla="*/ 247180 w 3199230"/>
              <a:gd name="connsiteY11" fmla="*/ 2667000 h 2724150"/>
              <a:gd name="connsiteX12" fmla="*/ 323380 w 3199230"/>
              <a:gd name="connsiteY12" fmla="*/ 2705100 h 2724150"/>
              <a:gd name="connsiteX13" fmla="*/ 399580 w 3199230"/>
              <a:gd name="connsiteY13" fmla="*/ 2724150 h 2724150"/>
              <a:gd name="connsiteX14" fmla="*/ 799630 w 3199230"/>
              <a:gd name="connsiteY14" fmla="*/ 2686050 h 2724150"/>
              <a:gd name="connsiteX15" fmla="*/ 1028230 w 3199230"/>
              <a:gd name="connsiteY15" fmla="*/ 2609850 h 2724150"/>
              <a:gd name="connsiteX16" fmla="*/ 1333030 w 3199230"/>
              <a:gd name="connsiteY16" fmla="*/ 2552700 h 2724150"/>
              <a:gd name="connsiteX17" fmla="*/ 1466380 w 3199230"/>
              <a:gd name="connsiteY17" fmla="*/ 2457450 h 2724150"/>
              <a:gd name="connsiteX18" fmla="*/ 1485430 w 3199230"/>
              <a:gd name="connsiteY18" fmla="*/ 2343150 h 2724150"/>
              <a:gd name="connsiteX19" fmla="*/ 1504480 w 3199230"/>
              <a:gd name="connsiteY19" fmla="*/ 1962150 h 2724150"/>
              <a:gd name="connsiteX20" fmla="*/ 1580680 w 3199230"/>
              <a:gd name="connsiteY20" fmla="*/ 1390650 h 2724150"/>
              <a:gd name="connsiteX21" fmla="*/ 1961680 w 3199230"/>
              <a:gd name="connsiteY21" fmla="*/ 1028700 h 2724150"/>
              <a:gd name="connsiteX22" fmla="*/ 2552230 w 3199230"/>
              <a:gd name="connsiteY22" fmla="*/ 647700 h 2724150"/>
              <a:gd name="connsiteX23" fmla="*/ 2780830 w 3199230"/>
              <a:gd name="connsiteY23" fmla="*/ 533400 h 2724150"/>
              <a:gd name="connsiteX24" fmla="*/ 2933230 w 3199230"/>
              <a:gd name="connsiteY24" fmla="*/ 342900 h 2724150"/>
              <a:gd name="connsiteX25" fmla="*/ 3161830 w 3199230"/>
              <a:gd name="connsiteY25" fmla="*/ 190500 h 2724150"/>
              <a:gd name="connsiteX26" fmla="*/ 3180880 w 3199230"/>
              <a:gd name="connsiteY26" fmla="*/ 133350 h 2724150"/>
              <a:gd name="connsiteX27" fmla="*/ 2990380 w 3199230"/>
              <a:gd name="connsiteY27" fmla="*/ 114300 h 2724150"/>
              <a:gd name="connsiteX28" fmla="*/ 2761780 w 3199230"/>
              <a:gd name="connsiteY28" fmla="*/ 95250 h 2724150"/>
              <a:gd name="connsiteX29" fmla="*/ 2780830 w 3199230"/>
              <a:gd name="connsiteY29" fmla="*/ 114300 h 2724150"/>
              <a:gd name="connsiteX0" fmla="*/ 2761780 w 3199230"/>
              <a:gd name="connsiteY0" fmla="*/ 0 h 2628900"/>
              <a:gd name="connsiteX1" fmla="*/ 1980730 w 3199230"/>
              <a:gd name="connsiteY1" fmla="*/ 685800 h 2628900"/>
              <a:gd name="connsiteX2" fmla="*/ 1828330 w 3199230"/>
              <a:gd name="connsiteY2" fmla="*/ 762000 h 2628900"/>
              <a:gd name="connsiteX3" fmla="*/ 1333030 w 3199230"/>
              <a:gd name="connsiteY3" fmla="*/ 1085850 h 2628900"/>
              <a:gd name="connsiteX4" fmla="*/ 1123480 w 3199230"/>
              <a:gd name="connsiteY4" fmla="*/ 1352550 h 2628900"/>
              <a:gd name="connsiteX5" fmla="*/ 1066330 w 3199230"/>
              <a:gd name="connsiteY5" fmla="*/ 1447800 h 2628900"/>
              <a:gd name="connsiteX6" fmla="*/ 228130 w 3199230"/>
              <a:gd name="connsiteY6" fmla="*/ 2076450 h 2628900"/>
              <a:gd name="connsiteX7" fmla="*/ 37630 w 3199230"/>
              <a:gd name="connsiteY7" fmla="*/ 2171700 h 2628900"/>
              <a:gd name="connsiteX8" fmla="*/ 37630 w 3199230"/>
              <a:gd name="connsiteY8" fmla="*/ 2324100 h 2628900"/>
              <a:gd name="connsiteX9" fmla="*/ 113830 w 3199230"/>
              <a:gd name="connsiteY9" fmla="*/ 2381250 h 2628900"/>
              <a:gd name="connsiteX10" fmla="*/ 132880 w 3199230"/>
              <a:gd name="connsiteY10" fmla="*/ 2457450 h 2628900"/>
              <a:gd name="connsiteX11" fmla="*/ 247180 w 3199230"/>
              <a:gd name="connsiteY11" fmla="*/ 2571750 h 2628900"/>
              <a:gd name="connsiteX12" fmla="*/ 323380 w 3199230"/>
              <a:gd name="connsiteY12" fmla="*/ 2609850 h 2628900"/>
              <a:gd name="connsiteX13" fmla="*/ 399580 w 3199230"/>
              <a:gd name="connsiteY13" fmla="*/ 2628900 h 2628900"/>
              <a:gd name="connsiteX14" fmla="*/ 799630 w 3199230"/>
              <a:gd name="connsiteY14" fmla="*/ 2590800 h 2628900"/>
              <a:gd name="connsiteX15" fmla="*/ 1028230 w 3199230"/>
              <a:gd name="connsiteY15" fmla="*/ 2514600 h 2628900"/>
              <a:gd name="connsiteX16" fmla="*/ 1333030 w 3199230"/>
              <a:gd name="connsiteY16" fmla="*/ 2457450 h 2628900"/>
              <a:gd name="connsiteX17" fmla="*/ 1466380 w 3199230"/>
              <a:gd name="connsiteY17" fmla="*/ 2362200 h 2628900"/>
              <a:gd name="connsiteX18" fmla="*/ 1485430 w 3199230"/>
              <a:gd name="connsiteY18" fmla="*/ 2247900 h 2628900"/>
              <a:gd name="connsiteX19" fmla="*/ 1504480 w 3199230"/>
              <a:gd name="connsiteY19" fmla="*/ 1866900 h 2628900"/>
              <a:gd name="connsiteX20" fmla="*/ 1580680 w 3199230"/>
              <a:gd name="connsiteY20" fmla="*/ 1295400 h 2628900"/>
              <a:gd name="connsiteX21" fmla="*/ 1961680 w 3199230"/>
              <a:gd name="connsiteY21" fmla="*/ 933450 h 2628900"/>
              <a:gd name="connsiteX22" fmla="*/ 2552230 w 3199230"/>
              <a:gd name="connsiteY22" fmla="*/ 552450 h 2628900"/>
              <a:gd name="connsiteX23" fmla="*/ 2780830 w 3199230"/>
              <a:gd name="connsiteY23" fmla="*/ 438150 h 2628900"/>
              <a:gd name="connsiteX24" fmla="*/ 2933230 w 3199230"/>
              <a:gd name="connsiteY24" fmla="*/ 247650 h 2628900"/>
              <a:gd name="connsiteX25" fmla="*/ 3161830 w 3199230"/>
              <a:gd name="connsiteY25" fmla="*/ 95250 h 2628900"/>
              <a:gd name="connsiteX26" fmla="*/ 3180880 w 3199230"/>
              <a:gd name="connsiteY26" fmla="*/ 38100 h 2628900"/>
              <a:gd name="connsiteX27" fmla="*/ 2990380 w 3199230"/>
              <a:gd name="connsiteY27" fmla="*/ 19050 h 2628900"/>
              <a:gd name="connsiteX28" fmla="*/ 2761780 w 3199230"/>
              <a:gd name="connsiteY28" fmla="*/ 0 h 2628900"/>
              <a:gd name="connsiteX0" fmla="*/ 2761780 w 3199230"/>
              <a:gd name="connsiteY0" fmla="*/ 107950 h 2736850"/>
              <a:gd name="connsiteX1" fmla="*/ 1980730 w 3199230"/>
              <a:gd name="connsiteY1" fmla="*/ 793750 h 2736850"/>
              <a:gd name="connsiteX2" fmla="*/ 1828330 w 3199230"/>
              <a:gd name="connsiteY2" fmla="*/ 869950 h 2736850"/>
              <a:gd name="connsiteX3" fmla="*/ 1333030 w 3199230"/>
              <a:gd name="connsiteY3" fmla="*/ 1193800 h 2736850"/>
              <a:gd name="connsiteX4" fmla="*/ 1123480 w 3199230"/>
              <a:gd name="connsiteY4" fmla="*/ 1460500 h 2736850"/>
              <a:gd name="connsiteX5" fmla="*/ 1066330 w 3199230"/>
              <a:gd name="connsiteY5" fmla="*/ 1555750 h 2736850"/>
              <a:gd name="connsiteX6" fmla="*/ 228130 w 3199230"/>
              <a:gd name="connsiteY6" fmla="*/ 2184400 h 2736850"/>
              <a:gd name="connsiteX7" fmla="*/ 37630 w 3199230"/>
              <a:gd name="connsiteY7" fmla="*/ 2279650 h 2736850"/>
              <a:gd name="connsiteX8" fmla="*/ 37630 w 3199230"/>
              <a:gd name="connsiteY8" fmla="*/ 2432050 h 2736850"/>
              <a:gd name="connsiteX9" fmla="*/ 113830 w 3199230"/>
              <a:gd name="connsiteY9" fmla="*/ 2489200 h 2736850"/>
              <a:gd name="connsiteX10" fmla="*/ 132880 w 3199230"/>
              <a:gd name="connsiteY10" fmla="*/ 2565400 h 2736850"/>
              <a:gd name="connsiteX11" fmla="*/ 247180 w 3199230"/>
              <a:gd name="connsiteY11" fmla="*/ 2679700 h 2736850"/>
              <a:gd name="connsiteX12" fmla="*/ 323380 w 3199230"/>
              <a:gd name="connsiteY12" fmla="*/ 2717800 h 2736850"/>
              <a:gd name="connsiteX13" fmla="*/ 399580 w 3199230"/>
              <a:gd name="connsiteY13" fmla="*/ 2736850 h 2736850"/>
              <a:gd name="connsiteX14" fmla="*/ 799630 w 3199230"/>
              <a:gd name="connsiteY14" fmla="*/ 2698750 h 2736850"/>
              <a:gd name="connsiteX15" fmla="*/ 1028230 w 3199230"/>
              <a:gd name="connsiteY15" fmla="*/ 2622550 h 2736850"/>
              <a:gd name="connsiteX16" fmla="*/ 1333030 w 3199230"/>
              <a:gd name="connsiteY16" fmla="*/ 2565400 h 2736850"/>
              <a:gd name="connsiteX17" fmla="*/ 1466380 w 3199230"/>
              <a:gd name="connsiteY17" fmla="*/ 2470150 h 2736850"/>
              <a:gd name="connsiteX18" fmla="*/ 1485430 w 3199230"/>
              <a:gd name="connsiteY18" fmla="*/ 2355850 h 2736850"/>
              <a:gd name="connsiteX19" fmla="*/ 1504480 w 3199230"/>
              <a:gd name="connsiteY19" fmla="*/ 1974850 h 2736850"/>
              <a:gd name="connsiteX20" fmla="*/ 1580680 w 3199230"/>
              <a:gd name="connsiteY20" fmla="*/ 1403350 h 2736850"/>
              <a:gd name="connsiteX21" fmla="*/ 1961680 w 3199230"/>
              <a:gd name="connsiteY21" fmla="*/ 1041400 h 2736850"/>
              <a:gd name="connsiteX22" fmla="*/ 2552230 w 3199230"/>
              <a:gd name="connsiteY22" fmla="*/ 660400 h 2736850"/>
              <a:gd name="connsiteX23" fmla="*/ 2780830 w 3199230"/>
              <a:gd name="connsiteY23" fmla="*/ 546100 h 2736850"/>
              <a:gd name="connsiteX24" fmla="*/ 2933230 w 3199230"/>
              <a:gd name="connsiteY24" fmla="*/ 355600 h 2736850"/>
              <a:gd name="connsiteX25" fmla="*/ 3161830 w 3199230"/>
              <a:gd name="connsiteY25" fmla="*/ 203200 h 2736850"/>
              <a:gd name="connsiteX26" fmla="*/ 3180880 w 3199230"/>
              <a:gd name="connsiteY26" fmla="*/ 146050 h 2736850"/>
              <a:gd name="connsiteX27" fmla="*/ 2761780 w 3199230"/>
              <a:gd name="connsiteY27" fmla="*/ 107950 h 2736850"/>
              <a:gd name="connsiteX0" fmla="*/ 3180880 w 3272320"/>
              <a:gd name="connsiteY0" fmla="*/ 146050 h 2736850"/>
              <a:gd name="connsiteX1" fmla="*/ 2761780 w 3272320"/>
              <a:gd name="connsiteY1" fmla="*/ 107950 h 2736850"/>
              <a:gd name="connsiteX2" fmla="*/ 1980730 w 3272320"/>
              <a:gd name="connsiteY2" fmla="*/ 793750 h 2736850"/>
              <a:gd name="connsiteX3" fmla="*/ 1828330 w 3272320"/>
              <a:gd name="connsiteY3" fmla="*/ 869950 h 2736850"/>
              <a:gd name="connsiteX4" fmla="*/ 1333030 w 3272320"/>
              <a:gd name="connsiteY4" fmla="*/ 1193800 h 2736850"/>
              <a:gd name="connsiteX5" fmla="*/ 1123480 w 3272320"/>
              <a:gd name="connsiteY5" fmla="*/ 1460500 h 2736850"/>
              <a:gd name="connsiteX6" fmla="*/ 1066330 w 3272320"/>
              <a:gd name="connsiteY6" fmla="*/ 1555750 h 2736850"/>
              <a:gd name="connsiteX7" fmla="*/ 228130 w 3272320"/>
              <a:gd name="connsiteY7" fmla="*/ 2184400 h 2736850"/>
              <a:gd name="connsiteX8" fmla="*/ 37630 w 3272320"/>
              <a:gd name="connsiteY8" fmla="*/ 2279650 h 2736850"/>
              <a:gd name="connsiteX9" fmla="*/ 37630 w 3272320"/>
              <a:gd name="connsiteY9" fmla="*/ 2432050 h 2736850"/>
              <a:gd name="connsiteX10" fmla="*/ 113830 w 3272320"/>
              <a:gd name="connsiteY10" fmla="*/ 2489200 h 2736850"/>
              <a:gd name="connsiteX11" fmla="*/ 132880 w 3272320"/>
              <a:gd name="connsiteY11" fmla="*/ 2565400 h 2736850"/>
              <a:gd name="connsiteX12" fmla="*/ 247180 w 3272320"/>
              <a:gd name="connsiteY12" fmla="*/ 2679700 h 2736850"/>
              <a:gd name="connsiteX13" fmla="*/ 323380 w 3272320"/>
              <a:gd name="connsiteY13" fmla="*/ 2717800 h 2736850"/>
              <a:gd name="connsiteX14" fmla="*/ 399580 w 3272320"/>
              <a:gd name="connsiteY14" fmla="*/ 2736850 h 2736850"/>
              <a:gd name="connsiteX15" fmla="*/ 799630 w 3272320"/>
              <a:gd name="connsiteY15" fmla="*/ 2698750 h 2736850"/>
              <a:gd name="connsiteX16" fmla="*/ 1028230 w 3272320"/>
              <a:gd name="connsiteY16" fmla="*/ 2622550 h 2736850"/>
              <a:gd name="connsiteX17" fmla="*/ 1333030 w 3272320"/>
              <a:gd name="connsiteY17" fmla="*/ 2565400 h 2736850"/>
              <a:gd name="connsiteX18" fmla="*/ 1466380 w 3272320"/>
              <a:gd name="connsiteY18" fmla="*/ 2470150 h 2736850"/>
              <a:gd name="connsiteX19" fmla="*/ 1485430 w 3272320"/>
              <a:gd name="connsiteY19" fmla="*/ 2355850 h 2736850"/>
              <a:gd name="connsiteX20" fmla="*/ 1504480 w 3272320"/>
              <a:gd name="connsiteY20" fmla="*/ 1974850 h 2736850"/>
              <a:gd name="connsiteX21" fmla="*/ 1580680 w 3272320"/>
              <a:gd name="connsiteY21" fmla="*/ 1403350 h 2736850"/>
              <a:gd name="connsiteX22" fmla="*/ 1961680 w 3272320"/>
              <a:gd name="connsiteY22" fmla="*/ 1041400 h 2736850"/>
              <a:gd name="connsiteX23" fmla="*/ 2552230 w 3272320"/>
              <a:gd name="connsiteY23" fmla="*/ 660400 h 2736850"/>
              <a:gd name="connsiteX24" fmla="*/ 2780830 w 3272320"/>
              <a:gd name="connsiteY24" fmla="*/ 546100 h 2736850"/>
              <a:gd name="connsiteX25" fmla="*/ 2933230 w 3272320"/>
              <a:gd name="connsiteY25" fmla="*/ 355600 h 2736850"/>
              <a:gd name="connsiteX26" fmla="*/ 3161830 w 3272320"/>
              <a:gd name="connsiteY26" fmla="*/ 203200 h 2736850"/>
              <a:gd name="connsiteX27" fmla="*/ 3272320 w 3272320"/>
              <a:gd name="connsiteY27" fmla="*/ 23749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27" fmla="*/ 3180880 w 3180880"/>
              <a:gd name="connsiteY27" fmla="*/ 14605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61830 w 3180880"/>
              <a:gd name="connsiteY26" fmla="*/ 203200 h 2736850"/>
              <a:gd name="connsiteX27" fmla="*/ 3180880 w 3180880"/>
              <a:gd name="connsiteY27" fmla="*/ 146050 h 2736850"/>
              <a:gd name="connsiteX0" fmla="*/ 3180880 w 3180880"/>
              <a:gd name="connsiteY0" fmla="*/ 146050 h 2736850"/>
              <a:gd name="connsiteX1" fmla="*/ 2761780 w 3180880"/>
              <a:gd name="connsiteY1" fmla="*/ 107950 h 2736850"/>
              <a:gd name="connsiteX2" fmla="*/ 1980730 w 3180880"/>
              <a:gd name="connsiteY2" fmla="*/ 793750 h 2736850"/>
              <a:gd name="connsiteX3" fmla="*/ 1828330 w 3180880"/>
              <a:gd name="connsiteY3" fmla="*/ 869950 h 2736850"/>
              <a:gd name="connsiteX4" fmla="*/ 1333030 w 3180880"/>
              <a:gd name="connsiteY4" fmla="*/ 1193800 h 2736850"/>
              <a:gd name="connsiteX5" fmla="*/ 1123480 w 3180880"/>
              <a:gd name="connsiteY5" fmla="*/ 1460500 h 2736850"/>
              <a:gd name="connsiteX6" fmla="*/ 1066330 w 3180880"/>
              <a:gd name="connsiteY6" fmla="*/ 1555750 h 2736850"/>
              <a:gd name="connsiteX7" fmla="*/ 228130 w 3180880"/>
              <a:gd name="connsiteY7" fmla="*/ 2184400 h 2736850"/>
              <a:gd name="connsiteX8" fmla="*/ 37630 w 3180880"/>
              <a:gd name="connsiteY8" fmla="*/ 2279650 h 2736850"/>
              <a:gd name="connsiteX9" fmla="*/ 37630 w 3180880"/>
              <a:gd name="connsiteY9" fmla="*/ 2432050 h 2736850"/>
              <a:gd name="connsiteX10" fmla="*/ 113830 w 3180880"/>
              <a:gd name="connsiteY10" fmla="*/ 2489200 h 2736850"/>
              <a:gd name="connsiteX11" fmla="*/ 132880 w 3180880"/>
              <a:gd name="connsiteY11" fmla="*/ 2565400 h 2736850"/>
              <a:gd name="connsiteX12" fmla="*/ 247180 w 3180880"/>
              <a:gd name="connsiteY12" fmla="*/ 2679700 h 2736850"/>
              <a:gd name="connsiteX13" fmla="*/ 323380 w 3180880"/>
              <a:gd name="connsiteY13" fmla="*/ 2717800 h 2736850"/>
              <a:gd name="connsiteX14" fmla="*/ 399580 w 3180880"/>
              <a:gd name="connsiteY14" fmla="*/ 2736850 h 2736850"/>
              <a:gd name="connsiteX15" fmla="*/ 799630 w 3180880"/>
              <a:gd name="connsiteY15" fmla="*/ 2698750 h 2736850"/>
              <a:gd name="connsiteX16" fmla="*/ 1028230 w 3180880"/>
              <a:gd name="connsiteY16" fmla="*/ 2622550 h 2736850"/>
              <a:gd name="connsiteX17" fmla="*/ 1333030 w 3180880"/>
              <a:gd name="connsiteY17" fmla="*/ 2565400 h 2736850"/>
              <a:gd name="connsiteX18" fmla="*/ 1466380 w 3180880"/>
              <a:gd name="connsiteY18" fmla="*/ 2470150 h 2736850"/>
              <a:gd name="connsiteX19" fmla="*/ 1485430 w 3180880"/>
              <a:gd name="connsiteY19" fmla="*/ 2355850 h 2736850"/>
              <a:gd name="connsiteX20" fmla="*/ 1504480 w 3180880"/>
              <a:gd name="connsiteY20" fmla="*/ 1974850 h 2736850"/>
              <a:gd name="connsiteX21" fmla="*/ 1580680 w 3180880"/>
              <a:gd name="connsiteY21" fmla="*/ 1403350 h 2736850"/>
              <a:gd name="connsiteX22" fmla="*/ 1961680 w 3180880"/>
              <a:gd name="connsiteY22" fmla="*/ 1041400 h 2736850"/>
              <a:gd name="connsiteX23" fmla="*/ 2552230 w 3180880"/>
              <a:gd name="connsiteY23" fmla="*/ 660400 h 2736850"/>
              <a:gd name="connsiteX24" fmla="*/ 2780830 w 3180880"/>
              <a:gd name="connsiteY24" fmla="*/ 546100 h 2736850"/>
              <a:gd name="connsiteX25" fmla="*/ 2933230 w 3180880"/>
              <a:gd name="connsiteY25" fmla="*/ 355600 h 2736850"/>
              <a:gd name="connsiteX26" fmla="*/ 3122073 w 3180880"/>
              <a:gd name="connsiteY26" fmla="*/ 133626 h 2736850"/>
              <a:gd name="connsiteX27" fmla="*/ 3180880 w 3180880"/>
              <a:gd name="connsiteY27" fmla="*/ 146050 h 2736850"/>
              <a:gd name="connsiteX0" fmla="*/ 3122073 w 3122073"/>
              <a:gd name="connsiteY0" fmla="*/ 135697 h 2738921"/>
              <a:gd name="connsiteX1" fmla="*/ 2761780 w 3122073"/>
              <a:gd name="connsiteY1" fmla="*/ 110021 h 2738921"/>
              <a:gd name="connsiteX2" fmla="*/ 1980730 w 3122073"/>
              <a:gd name="connsiteY2" fmla="*/ 795821 h 2738921"/>
              <a:gd name="connsiteX3" fmla="*/ 1828330 w 3122073"/>
              <a:gd name="connsiteY3" fmla="*/ 872021 h 2738921"/>
              <a:gd name="connsiteX4" fmla="*/ 1333030 w 3122073"/>
              <a:gd name="connsiteY4" fmla="*/ 1195871 h 2738921"/>
              <a:gd name="connsiteX5" fmla="*/ 1123480 w 3122073"/>
              <a:gd name="connsiteY5" fmla="*/ 1462571 h 2738921"/>
              <a:gd name="connsiteX6" fmla="*/ 1066330 w 3122073"/>
              <a:gd name="connsiteY6" fmla="*/ 1557821 h 2738921"/>
              <a:gd name="connsiteX7" fmla="*/ 228130 w 3122073"/>
              <a:gd name="connsiteY7" fmla="*/ 2186471 h 2738921"/>
              <a:gd name="connsiteX8" fmla="*/ 37630 w 3122073"/>
              <a:gd name="connsiteY8" fmla="*/ 2281721 h 2738921"/>
              <a:gd name="connsiteX9" fmla="*/ 37630 w 3122073"/>
              <a:gd name="connsiteY9" fmla="*/ 2434121 h 2738921"/>
              <a:gd name="connsiteX10" fmla="*/ 113830 w 3122073"/>
              <a:gd name="connsiteY10" fmla="*/ 2491271 h 2738921"/>
              <a:gd name="connsiteX11" fmla="*/ 132880 w 3122073"/>
              <a:gd name="connsiteY11" fmla="*/ 2567471 h 2738921"/>
              <a:gd name="connsiteX12" fmla="*/ 247180 w 3122073"/>
              <a:gd name="connsiteY12" fmla="*/ 2681771 h 2738921"/>
              <a:gd name="connsiteX13" fmla="*/ 323380 w 3122073"/>
              <a:gd name="connsiteY13" fmla="*/ 2719871 h 2738921"/>
              <a:gd name="connsiteX14" fmla="*/ 399580 w 3122073"/>
              <a:gd name="connsiteY14" fmla="*/ 2738921 h 2738921"/>
              <a:gd name="connsiteX15" fmla="*/ 799630 w 3122073"/>
              <a:gd name="connsiteY15" fmla="*/ 2700821 h 2738921"/>
              <a:gd name="connsiteX16" fmla="*/ 1028230 w 3122073"/>
              <a:gd name="connsiteY16" fmla="*/ 2624621 h 2738921"/>
              <a:gd name="connsiteX17" fmla="*/ 1333030 w 3122073"/>
              <a:gd name="connsiteY17" fmla="*/ 2567471 h 2738921"/>
              <a:gd name="connsiteX18" fmla="*/ 1466380 w 3122073"/>
              <a:gd name="connsiteY18" fmla="*/ 2472221 h 2738921"/>
              <a:gd name="connsiteX19" fmla="*/ 1485430 w 3122073"/>
              <a:gd name="connsiteY19" fmla="*/ 2357921 h 2738921"/>
              <a:gd name="connsiteX20" fmla="*/ 1504480 w 3122073"/>
              <a:gd name="connsiteY20" fmla="*/ 1976921 h 2738921"/>
              <a:gd name="connsiteX21" fmla="*/ 1580680 w 3122073"/>
              <a:gd name="connsiteY21" fmla="*/ 1405421 h 2738921"/>
              <a:gd name="connsiteX22" fmla="*/ 1961680 w 3122073"/>
              <a:gd name="connsiteY22" fmla="*/ 1043471 h 2738921"/>
              <a:gd name="connsiteX23" fmla="*/ 2552230 w 3122073"/>
              <a:gd name="connsiteY23" fmla="*/ 662471 h 2738921"/>
              <a:gd name="connsiteX24" fmla="*/ 2780830 w 3122073"/>
              <a:gd name="connsiteY24" fmla="*/ 548171 h 2738921"/>
              <a:gd name="connsiteX25" fmla="*/ 2933230 w 3122073"/>
              <a:gd name="connsiteY25" fmla="*/ 357671 h 2738921"/>
              <a:gd name="connsiteX26" fmla="*/ 3122073 w 3122073"/>
              <a:gd name="connsiteY26" fmla="*/ 135697 h 2738921"/>
              <a:gd name="connsiteX0" fmla="*/ 2761780 w 3122073"/>
              <a:gd name="connsiteY0" fmla="*/ 110021 h 2738921"/>
              <a:gd name="connsiteX1" fmla="*/ 1980730 w 3122073"/>
              <a:gd name="connsiteY1" fmla="*/ 795821 h 2738921"/>
              <a:gd name="connsiteX2" fmla="*/ 1828330 w 3122073"/>
              <a:gd name="connsiteY2" fmla="*/ 872021 h 2738921"/>
              <a:gd name="connsiteX3" fmla="*/ 1333030 w 3122073"/>
              <a:gd name="connsiteY3" fmla="*/ 1195871 h 2738921"/>
              <a:gd name="connsiteX4" fmla="*/ 1123480 w 3122073"/>
              <a:gd name="connsiteY4" fmla="*/ 1462571 h 2738921"/>
              <a:gd name="connsiteX5" fmla="*/ 1066330 w 3122073"/>
              <a:gd name="connsiteY5" fmla="*/ 1557821 h 2738921"/>
              <a:gd name="connsiteX6" fmla="*/ 228130 w 3122073"/>
              <a:gd name="connsiteY6" fmla="*/ 2186471 h 2738921"/>
              <a:gd name="connsiteX7" fmla="*/ 37630 w 3122073"/>
              <a:gd name="connsiteY7" fmla="*/ 2281721 h 2738921"/>
              <a:gd name="connsiteX8" fmla="*/ 37630 w 3122073"/>
              <a:gd name="connsiteY8" fmla="*/ 2434121 h 2738921"/>
              <a:gd name="connsiteX9" fmla="*/ 113830 w 3122073"/>
              <a:gd name="connsiteY9" fmla="*/ 2491271 h 2738921"/>
              <a:gd name="connsiteX10" fmla="*/ 132880 w 3122073"/>
              <a:gd name="connsiteY10" fmla="*/ 2567471 h 2738921"/>
              <a:gd name="connsiteX11" fmla="*/ 247180 w 3122073"/>
              <a:gd name="connsiteY11" fmla="*/ 2681771 h 2738921"/>
              <a:gd name="connsiteX12" fmla="*/ 323380 w 3122073"/>
              <a:gd name="connsiteY12" fmla="*/ 2719871 h 2738921"/>
              <a:gd name="connsiteX13" fmla="*/ 399580 w 3122073"/>
              <a:gd name="connsiteY13" fmla="*/ 2738921 h 2738921"/>
              <a:gd name="connsiteX14" fmla="*/ 799630 w 3122073"/>
              <a:gd name="connsiteY14" fmla="*/ 2700821 h 2738921"/>
              <a:gd name="connsiteX15" fmla="*/ 1028230 w 3122073"/>
              <a:gd name="connsiteY15" fmla="*/ 2624621 h 2738921"/>
              <a:gd name="connsiteX16" fmla="*/ 1333030 w 3122073"/>
              <a:gd name="connsiteY16" fmla="*/ 2567471 h 2738921"/>
              <a:gd name="connsiteX17" fmla="*/ 1466380 w 3122073"/>
              <a:gd name="connsiteY17" fmla="*/ 2472221 h 2738921"/>
              <a:gd name="connsiteX18" fmla="*/ 1485430 w 3122073"/>
              <a:gd name="connsiteY18" fmla="*/ 2357921 h 2738921"/>
              <a:gd name="connsiteX19" fmla="*/ 1504480 w 3122073"/>
              <a:gd name="connsiteY19" fmla="*/ 1976921 h 2738921"/>
              <a:gd name="connsiteX20" fmla="*/ 1580680 w 3122073"/>
              <a:gd name="connsiteY20" fmla="*/ 1405421 h 2738921"/>
              <a:gd name="connsiteX21" fmla="*/ 1961680 w 3122073"/>
              <a:gd name="connsiteY21" fmla="*/ 1043471 h 2738921"/>
              <a:gd name="connsiteX22" fmla="*/ 2552230 w 3122073"/>
              <a:gd name="connsiteY22" fmla="*/ 662471 h 2738921"/>
              <a:gd name="connsiteX23" fmla="*/ 2780830 w 3122073"/>
              <a:gd name="connsiteY23" fmla="*/ 548171 h 2738921"/>
              <a:gd name="connsiteX24" fmla="*/ 2933230 w 3122073"/>
              <a:gd name="connsiteY24" fmla="*/ 357671 h 2738921"/>
              <a:gd name="connsiteX25" fmla="*/ 3122073 w 3122073"/>
              <a:gd name="connsiteY25" fmla="*/ 135697 h 2738921"/>
              <a:gd name="connsiteX26" fmla="*/ 2853220 w 3122073"/>
              <a:gd name="connsiteY26" fmla="*/ 201461 h 2738921"/>
              <a:gd name="connsiteX0" fmla="*/ 2761780 w 3122073"/>
              <a:gd name="connsiteY0" fmla="*/ 0 h 2628900"/>
              <a:gd name="connsiteX1" fmla="*/ 1980730 w 3122073"/>
              <a:gd name="connsiteY1" fmla="*/ 685800 h 2628900"/>
              <a:gd name="connsiteX2" fmla="*/ 1828330 w 3122073"/>
              <a:gd name="connsiteY2" fmla="*/ 762000 h 2628900"/>
              <a:gd name="connsiteX3" fmla="*/ 1333030 w 3122073"/>
              <a:gd name="connsiteY3" fmla="*/ 1085850 h 2628900"/>
              <a:gd name="connsiteX4" fmla="*/ 1123480 w 3122073"/>
              <a:gd name="connsiteY4" fmla="*/ 1352550 h 2628900"/>
              <a:gd name="connsiteX5" fmla="*/ 1066330 w 3122073"/>
              <a:gd name="connsiteY5" fmla="*/ 1447800 h 2628900"/>
              <a:gd name="connsiteX6" fmla="*/ 228130 w 3122073"/>
              <a:gd name="connsiteY6" fmla="*/ 2076450 h 2628900"/>
              <a:gd name="connsiteX7" fmla="*/ 37630 w 3122073"/>
              <a:gd name="connsiteY7" fmla="*/ 2171700 h 2628900"/>
              <a:gd name="connsiteX8" fmla="*/ 37630 w 3122073"/>
              <a:gd name="connsiteY8" fmla="*/ 2324100 h 2628900"/>
              <a:gd name="connsiteX9" fmla="*/ 113830 w 3122073"/>
              <a:gd name="connsiteY9" fmla="*/ 2381250 h 2628900"/>
              <a:gd name="connsiteX10" fmla="*/ 132880 w 3122073"/>
              <a:gd name="connsiteY10" fmla="*/ 2457450 h 2628900"/>
              <a:gd name="connsiteX11" fmla="*/ 247180 w 3122073"/>
              <a:gd name="connsiteY11" fmla="*/ 2571750 h 2628900"/>
              <a:gd name="connsiteX12" fmla="*/ 323380 w 3122073"/>
              <a:gd name="connsiteY12" fmla="*/ 2609850 h 2628900"/>
              <a:gd name="connsiteX13" fmla="*/ 399580 w 3122073"/>
              <a:gd name="connsiteY13" fmla="*/ 2628900 h 2628900"/>
              <a:gd name="connsiteX14" fmla="*/ 799630 w 3122073"/>
              <a:gd name="connsiteY14" fmla="*/ 2590800 h 2628900"/>
              <a:gd name="connsiteX15" fmla="*/ 1028230 w 3122073"/>
              <a:gd name="connsiteY15" fmla="*/ 2514600 h 2628900"/>
              <a:gd name="connsiteX16" fmla="*/ 1333030 w 3122073"/>
              <a:gd name="connsiteY16" fmla="*/ 2457450 h 2628900"/>
              <a:gd name="connsiteX17" fmla="*/ 1466380 w 3122073"/>
              <a:gd name="connsiteY17" fmla="*/ 2362200 h 2628900"/>
              <a:gd name="connsiteX18" fmla="*/ 1485430 w 3122073"/>
              <a:gd name="connsiteY18" fmla="*/ 2247900 h 2628900"/>
              <a:gd name="connsiteX19" fmla="*/ 1504480 w 3122073"/>
              <a:gd name="connsiteY19" fmla="*/ 1866900 h 2628900"/>
              <a:gd name="connsiteX20" fmla="*/ 1580680 w 3122073"/>
              <a:gd name="connsiteY20" fmla="*/ 1295400 h 2628900"/>
              <a:gd name="connsiteX21" fmla="*/ 1961680 w 3122073"/>
              <a:gd name="connsiteY21" fmla="*/ 933450 h 2628900"/>
              <a:gd name="connsiteX22" fmla="*/ 2552230 w 3122073"/>
              <a:gd name="connsiteY22" fmla="*/ 552450 h 2628900"/>
              <a:gd name="connsiteX23" fmla="*/ 2780830 w 3122073"/>
              <a:gd name="connsiteY23" fmla="*/ 438150 h 2628900"/>
              <a:gd name="connsiteX24" fmla="*/ 2933230 w 3122073"/>
              <a:gd name="connsiteY24" fmla="*/ 247650 h 2628900"/>
              <a:gd name="connsiteX25" fmla="*/ 3122073 w 3122073"/>
              <a:gd name="connsiteY25" fmla="*/ 25676 h 2628900"/>
              <a:gd name="connsiteX0" fmla="*/ 2761780 w 3122073"/>
              <a:gd name="connsiteY0" fmla="*/ 0 h 2843141"/>
              <a:gd name="connsiteX1" fmla="*/ 1980730 w 3122073"/>
              <a:gd name="connsiteY1" fmla="*/ 685800 h 2843141"/>
              <a:gd name="connsiteX2" fmla="*/ 1828330 w 3122073"/>
              <a:gd name="connsiteY2" fmla="*/ 762000 h 2843141"/>
              <a:gd name="connsiteX3" fmla="*/ 1333030 w 3122073"/>
              <a:gd name="connsiteY3" fmla="*/ 1085850 h 2843141"/>
              <a:gd name="connsiteX4" fmla="*/ 1123480 w 3122073"/>
              <a:gd name="connsiteY4" fmla="*/ 1352550 h 2843141"/>
              <a:gd name="connsiteX5" fmla="*/ 1066330 w 3122073"/>
              <a:gd name="connsiteY5" fmla="*/ 1447800 h 2843141"/>
              <a:gd name="connsiteX6" fmla="*/ 228130 w 3122073"/>
              <a:gd name="connsiteY6" fmla="*/ 2076450 h 2843141"/>
              <a:gd name="connsiteX7" fmla="*/ 37630 w 3122073"/>
              <a:gd name="connsiteY7" fmla="*/ 2171700 h 2843141"/>
              <a:gd name="connsiteX8" fmla="*/ 37630 w 3122073"/>
              <a:gd name="connsiteY8" fmla="*/ 2324100 h 2843141"/>
              <a:gd name="connsiteX9" fmla="*/ 113830 w 3122073"/>
              <a:gd name="connsiteY9" fmla="*/ 2381250 h 2843141"/>
              <a:gd name="connsiteX10" fmla="*/ 132880 w 3122073"/>
              <a:gd name="connsiteY10" fmla="*/ 2457450 h 2843141"/>
              <a:gd name="connsiteX11" fmla="*/ 247180 w 3122073"/>
              <a:gd name="connsiteY11" fmla="*/ 2571750 h 2843141"/>
              <a:gd name="connsiteX12" fmla="*/ 323380 w 3122073"/>
              <a:gd name="connsiteY12" fmla="*/ 2609850 h 2843141"/>
              <a:gd name="connsiteX13" fmla="*/ 399580 w 3122073"/>
              <a:gd name="connsiteY13" fmla="*/ 2628900 h 2843141"/>
              <a:gd name="connsiteX14" fmla="*/ 952030 w 3122073"/>
              <a:gd name="connsiteY14" fmla="*/ 2819400 h 2843141"/>
              <a:gd name="connsiteX15" fmla="*/ 1028230 w 3122073"/>
              <a:gd name="connsiteY15" fmla="*/ 2514600 h 2843141"/>
              <a:gd name="connsiteX16" fmla="*/ 1333030 w 3122073"/>
              <a:gd name="connsiteY16" fmla="*/ 2457450 h 2843141"/>
              <a:gd name="connsiteX17" fmla="*/ 1466380 w 3122073"/>
              <a:gd name="connsiteY17" fmla="*/ 2362200 h 2843141"/>
              <a:gd name="connsiteX18" fmla="*/ 1485430 w 3122073"/>
              <a:gd name="connsiteY18" fmla="*/ 2247900 h 2843141"/>
              <a:gd name="connsiteX19" fmla="*/ 1504480 w 3122073"/>
              <a:gd name="connsiteY19" fmla="*/ 1866900 h 2843141"/>
              <a:gd name="connsiteX20" fmla="*/ 1580680 w 3122073"/>
              <a:gd name="connsiteY20" fmla="*/ 1295400 h 2843141"/>
              <a:gd name="connsiteX21" fmla="*/ 1961680 w 3122073"/>
              <a:gd name="connsiteY21" fmla="*/ 933450 h 2843141"/>
              <a:gd name="connsiteX22" fmla="*/ 2552230 w 3122073"/>
              <a:gd name="connsiteY22" fmla="*/ 552450 h 2843141"/>
              <a:gd name="connsiteX23" fmla="*/ 2780830 w 3122073"/>
              <a:gd name="connsiteY23" fmla="*/ 438150 h 2843141"/>
              <a:gd name="connsiteX24" fmla="*/ 2933230 w 3122073"/>
              <a:gd name="connsiteY24" fmla="*/ 247650 h 2843141"/>
              <a:gd name="connsiteX25" fmla="*/ 3122073 w 3122073"/>
              <a:gd name="connsiteY25" fmla="*/ 25676 h 2843141"/>
              <a:gd name="connsiteX0" fmla="*/ 2761780 w 3122073"/>
              <a:gd name="connsiteY0" fmla="*/ 0 h 2843141"/>
              <a:gd name="connsiteX1" fmla="*/ 1980730 w 3122073"/>
              <a:gd name="connsiteY1" fmla="*/ 685800 h 2843141"/>
              <a:gd name="connsiteX2" fmla="*/ 1828330 w 3122073"/>
              <a:gd name="connsiteY2" fmla="*/ 762000 h 2843141"/>
              <a:gd name="connsiteX3" fmla="*/ 1333030 w 3122073"/>
              <a:gd name="connsiteY3" fmla="*/ 1085850 h 2843141"/>
              <a:gd name="connsiteX4" fmla="*/ 1123480 w 3122073"/>
              <a:gd name="connsiteY4" fmla="*/ 1352550 h 2843141"/>
              <a:gd name="connsiteX5" fmla="*/ 1066330 w 3122073"/>
              <a:gd name="connsiteY5" fmla="*/ 1447800 h 2843141"/>
              <a:gd name="connsiteX6" fmla="*/ 228130 w 3122073"/>
              <a:gd name="connsiteY6" fmla="*/ 2076450 h 2843141"/>
              <a:gd name="connsiteX7" fmla="*/ 37630 w 3122073"/>
              <a:gd name="connsiteY7" fmla="*/ 2171700 h 2843141"/>
              <a:gd name="connsiteX8" fmla="*/ 37630 w 3122073"/>
              <a:gd name="connsiteY8" fmla="*/ 2324100 h 2843141"/>
              <a:gd name="connsiteX9" fmla="*/ 113830 w 3122073"/>
              <a:gd name="connsiteY9" fmla="*/ 2381250 h 2843141"/>
              <a:gd name="connsiteX10" fmla="*/ 132880 w 3122073"/>
              <a:gd name="connsiteY10" fmla="*/ 2457450 h 2843141"/>
              <a:gd name="connsiteX11" fmla="*/ 247180 w 3122073"/>
              <a:gd name="connsiteY11" fmla="*/ 2571750 h 2843141"/>
              <a:gd name="connsiteX12" fmla="*/ 323380 w 3122073"/>
              <a:gd name="connsiteY12" fmla="*/ 2609850 h 2843141"/>
              <a:gd name="connsiteX13" fmla="*/ 399580 w 3122073"/>
              <a:gd name="connsiteY13" fmla="*/ 2628900 h 2843141"/>
              <a:gd name="connsiteX14" fmla="*/ 952030 w 3122073"/>
              <a:gd name="connsiteY14" fmla="*/ 2819400 h 2843141"/>
              <a:gd name="connsiteX15" fmla="*/ 1333030 w 3122073"/>
              <a:gd name="connsiteY15" fmla="*/ 2457450 h 2843141"/>
              <a:gd name="connsiteX16" fmla="*/ 1466380 w 3122073"/>
              <a:gd name="connsiteY16" fmla="*/ 2362200 h 2843141"/>
              <a:gd name="connsiteX17" fmla="*/ 1485430 w 3122073"/>
              <a:gd name="connsiteY17" fmla="*/ 2247900 h 2843141"/>
              <a:gd name="connsiteX18" fmla="*/ 1504480 w 3122073"/>
              <a:gd name="connsiteY18" fmla="*/ 1866900 h 2843141"/>
              <a:gd name="connsiteX19" fmla="*/ 1580680 w 3122073"/>
              <a:gd name="connsiteY19" fmla="*/ 1295400 h 2843141"/>
              <a:gd name="connsiteX20" fmla="*/ 1961680 w 3122073"/>
              <a:gd name="connsiteY20" fmla="*/ 933450 h 2843141"/>
              <a:gd name="connsiteX21" fmla="*/ 2552230 w 3122073"/>
              <a:gd name="connsiteY21" fmla="*/ 552450 h 2843141"/>
              <a:gd name="connsiteX22" fmla="*/ 2780830 w 3122073"/>
              <a:gd name="connsiteY22" fmla="*/ 438150 h 2843141"/>
              <a:gd name="connsiteX23" fmla="*/ 2933230 w 3122073"/>
              <a:gd name="connsiteY23" fmla="*/ 247650 h 2843141"/>
              <a:gd name="connsiteX24" fmla="*/ 3122073 w 3122073"/>
              <a:gd name="connsiteY24" fmla="*/ 25676 h 28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2073" h="2843141">
                <a:moveTo>
                  <a:pt x="2761780" y="0"/>
                </a:moveTo>
                <a:cubicBezTo>
                  <a:pt x="2593505" y="111125"/>
                  <a:pt x="2136305" y="558800"/>
                  <a:pt x="1980730" y="685800"/>
                </a:cubicBezTo>
                <a:cubicBezTo>
                  <a:pt x="1935946" y="720731"/>
                  <a:pt x="1877979" y="734417"/>
                  <a:pt x="1828330" y="762000"/>
                </a:cubicBezTo>
                <a:cubicBezTo>
                  <a:pt x="1693478" y="836918"/>
                  <a:pt x="1455585" y="949678"/>
                  <a:pt x="1333030" y="1085850"/>
                </a:cubicBezTo>
                <a:cubicBezTo>
                  <a:pt x="1257398" y="1169886"/>
                  <a:pt x="1181648" y="1255603"/>
                  <a:pt x="1123480" y="1352550"/>
                </a:cubicBezTo>
                <a:cubicBezTo>
                  <a:pt x="1104430" y="1384300"/>
                  <a:pt x="1090034" y="1419355"/>
                  <a:pt x="1066330" y="1447800"/>
                </a:cubicBezTo>
                <a:cubicBezTo>
                  <a:pt x="758688" y="1816970"/>
                  <a:pt x="754916" y="1752274"/>
                  <a:pt x="228130" y="2076450"/>
                </a:cubicBezTo>
                <a:cubicBezTo>
                  <a:pt x="100844" y="2154780"/>
                  <a:pt x="134131" y="2139533"/>
                  <a:pt x="37630" y="2171700"/>
                </a:cubicBezTo>
                <a:cubicBezTo>
                  <a:pt x="24460" y="2224381"/>
                  <a:pt x="0" y="2271419"/>
                  <a:pt x="37630" y="2324100"/>
                </a:cubicBezTo>
                <a:cubicBezTo>
                  <a:pt x="56084" y="2349936"/>
                  <a:pt x="88430" y="2362200"/>
                  <a:pt x="113830" y="2381250"/>
                </a:cubicBezTo>
                <a:cubicBezTo>
                  <a:pt x="120180" y="2406650"/>
                  <a:pt x="121171" y="2434032"/>
                  <a:pt x="132880" y="2457450"/>
                </a:cubicBezTo>
                <a:cubicBezTo>
                  <a:pt x="162961" y="2517611"/>
                  <a:pt x="193038" y="2540812"/>
                  <a:pt x="247180" y="2571750"/>
                </a:cubicBezTo>
                <a:cubicBezTo>
                  <a:pt x="271836" y="2585839"/>
                  <a:pt x="296790" y="2599879"/>
                  <a:pt x="323380" y="2609850"/>
                </a:cubicBezTo>
                <a:cubicBezTo>
                  <a:pt x="347895" y="2619043"/>
                  <a:pt x="374180" y="2622550"/>
                  <a:pt x="399580" y="2628900"/>
                </a:cubicBezTo>
                <a:cubicBezTo>
                  <a:pt x="491155" y="2622359"/>
                  <a:pt x="841240" y="2843141"/>
                  <a:pt x="952030" y="2819400"/>
                </a:cubicBezTo>
                <a:cubicBezTo>
                  <a:pt x="1107605" y="2790825"/>
                  <a:pt x="1247305" y="2533650"/>
                  <a:pt x="1333030" y="2457450"/>
                </a:cubicBezTo>
                <a:cubicBezTo>
                  <a:pt x="1377480" y="2425700"/>
                  <a:pt x="1434251" y="2406377"/>
                  <a:pt x="1466380" y="2362200"/>
                </a:cubicBezTo>
                <a:cubicBezTo>
                  <a:pt x="1489098" y="2330962"/>
                  <a:pt x="1482468" y="2286412"/>
                  <a:pt x="1485430" y="2247900"/>
                </a:cubicBezTo>
                <a:cubicBezTo>
                  <a:pt x="1495183" y="2121116"/>
                  <a:pt x="1497013" y="1993839"/>
                  <a:pt x="1504480" y="1866900"/>
                </a:cubicBezTo>
                <a:cubicBezTo>
                  <a:pt x="1512609" y="1728700"/>
                  <a:pt x="1528313" y="1419177"/>
                  <a:pt x="1580680" y="1295400"/>
                </a:cubicBezTo>
                <a:cubicBezTo>
                  <a:pt x="1644078" y="1145551"/>
                  <a:pt x="1841968" y="1018959"/>
                  <a:pt x="1961680" y="933450"/>
                </a:cubicBezTo>
                <a:cubicBezTo>
                  <a:pt x="2105695" y="830582"/>
                  <a:pt x="2388077" y="634526"/>
                  <a:pt x="2552230" y="552450"/>
                </a:cubicBezTo>
                <a:cubicBezTo>
                  <a:pt x="2628430" y="514350"/>
                  <a:pt x="2708585" y="483303"/>
                  <a:pt x="2780830" y="438150"/>
                </a:cubicBezTo>
                <a:cubicBezTo>
                  <a:pt x="2881373" y="375311"/>
                  <a:pt x="2847349" y="333531"/>
                  <a:pt x="2933230" y="247650"/>
                </a:cubicBezTo>
                <a:cubicBezTo>
                  <a:pt x="2979938" y="200942"/>
                  <a:pt x="3059134" y="63439"/>
                  <a:pt x="3122073" y="25676"/>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5128" y="0"/>
            <a:ext cx="9189128" cy="7062442"/>
            <a:chOff x="-45128" y="0"/>
            <a:chExt cx="9189128" cy="7062442"/>
          </a:xfrm>
        </p:grpSpPr>
        <p:sp>
          <p:nvSpPr>
            <p:cNvPr id="10" name="Freeform 9"/>
            <p:cNvSpPr/>
            <p:nvPr/>
          </p:nvSpPr>
          <p:spPr>
            <a:xfrm>
              <a:off x="618413" y="868047"/>
              <a:ext cx="2382077" cy="1441305"/>
            </a:xfrm>
            <a:custGeom>
              <a:avLst/>
              <a:gdLst>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452978 w 2322829"/>
                <a:gd name="connsiteY25" fmla="*/ 794551 h 1402832"/>
                <a:gd name="connsiteX26" fmla="*/ 1115627 w 2322829"/>
                <a:gd name="connsiteY26" fmla="*/ 705774 h 1402832"/>
                <a:gd name="connsiteX27" fmla="*/ 875930 w 2322829"/>
                <a:gd name="connsiteY27" fmla="*/ 625875 h 1402832"/>
                <a:gd name="connsiteX28" fmla="*/ 281126 w 2322829"/>
                <a:gd name="connsiteY28" fmla="*/ 341789 h 1402832"/>
                <a:gd name="connsiteX29" fmla="*/ 94695 w 2322829"/>
                <a:gd name="connsiteY29" fmla="*/ 137603 h 1402832"/>
                <a:gd name="connsiteX30" fmla="*/ 68062 w 2322829"/>
                <a:gd name="connsiteY30"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808825 w 2322829"/>
                <a:gd name="connsiteY25" fmla="*/ 990600 h 1402832"/>
                <a:gd name="connsiteX26" fmla="*/ 1452978 w 2322829"/>
                <a:gd name="connsiteY26" fmla="*/ 794551 h 1402832"/>
                <a:gd name="connsiteX27" fmla="*/ 1115627 w 2322829"/>
                <a:gd name="connsiteY27" fmla="*/ 705774 h 1402832"/>
                <a:gd name="connsiteX28" fmla="*/ 875930 w 2322829"/>
                <a:gd name="connsiteY28" fmla="*/ 625875 h 1402832"/>
                <a:gd name="connsiteX29" fmla="*/ 281126 w 2322829"/>
                <a:gd name="connsiteY29" fmla="*/ 341789 h 1402832"/>
                <a:gd name="connsiteX30" fmla="*/ 94695 w 2322829"/>
                <a:gd name="connsiteY30" fmla="*/ 137603 h 1402832"/>
                <a:gd name="connsiteX31" fmla="*/ 68062 w 2322829"/>
                <a:gd name="connsiteY31"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808825 w 2322829"/>
                <a:gd name="connsiteY25" fmla="*/ 990600 h 1402832"/>
                <a:gd name="connsiteX26" fmla="*/ 1115627 w 2322829"/>
                <a:gd name="connsiteY26" fmla="*/ 705774 h 1402832"/>
                <a:gd name="connsiteX27" fmla="*/ 875930 w 2322829"/>
                <a:gd name="connsiteY27" fmla="*/ 625875 h 1402832"/>
                <a:gd name="connsiteX28" fmla="*/ 281126 w 2322829"/>
                <a:gd name="connsiteY28" fmla="*/ 341789 h 1402832"/>
                <a:gd name="connsiteX29" fmla="*/ 94695 w 2322829"/>
                <a:gd name="connsiteY29" fmla="*/ 137603 h 1402832"/>
                <a:gd name="connsiteX30" fmla="*/ 68062 w 2322829"/>
                <a:gd name="connsiteY30"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808085 w 2322829"/>
                <a:gd name="connsiteY24" fmla="*/ 998737 h 1402832"/>
                <a:gd name="connsiteX25" fmla="*/ 1115627 w 2322829"/>
                <a:gd name="connsiteY25" fmla="*/ 705774 h 1402832"/>
                <a:gd name="connsiteX26" fmla="*/ 875930 w 2322829"/>
                <a:gd name="connsiteY26" fmla="*/ 625875 h 1402832"/>
                <a:gd name="connsiteX27" fmla="*/ 281126 w 2322829"/>
                <a:gd name="connsiteY27" fmla="*/ 341789 h 1402832"/>
                <a:gd name="connsiteX28" fmla="*/ 94695 w 2322829"/>
                <a:gd name="connsiteY28" fmla="*/ 137603 h 1402832"/>
                <a:gd name="connsiteX29" fmla="*/ 68062 w 2322829"/>
                <a:gd name="connsiteY29" fmla="*/ 13316 h 1402832"/>
                <a:gd name="connsiteX0" fmla="*/ 68062 w 2322829"/>
                <a:gd name="connsiteY0" fmla="*/ 13316 h 1402832"/>
                <a:gd name="connsiteX1" fmla="*/ 503068 w 2322829"/>
                <a:gd name="connsiteY1" fmla="*/ 57704 h 1402832"/>
                <a:gd name="connsiteX2" fmla="*/ 547456 w 2322829"/>
                <a:gd name="connsiteY2" fmla="*/ 199747 h 1402832"/>
                <a:gd name="connsiteX3" fmla="*/ 804909 w 2322829"/>
                <a:gd name="connsiteY3" fmla="*/ 297401 h 1402832"/>
                <a:gd name="connsiteX4" fmla="*/ 946951 w 2322829"/>
                <a:gd name="connsiteY4" fmla="*/ 288523 h 1402832"/>
                <a:gd name="connsiteX5" fmla="*/ 973584 w 2322829"/>
                <a:gd name="connsiteY5" fmla="*/ 279646 h 1402832"/>
                <a:gd name="connsiteX6" fmla="*/ 1044606 w 2322829"/>
                <a:gd name="connsiteY6" fmla="*/ 270768 h 1402832"/>
                <a:gd name="connsiteX7" fmla="*/ 1088994 w 2322829"/>
                <a:gd name="connsiteY7" fmla="*/ 261890 h 1402832"/>
                <a:gd name="connsiteX8" fmla="*/ 1266547 w 2322829"/>
                <a:gd name="connsiteY8" fmla="*/ 235257 h 1402832"/>
                <a:gd name="connsiteX9" fmla="*/ 1524000 w 2322829"/>
                <a:gd name="connsiteY9" fmla="*/ 244135 h 1402832"/>
                <a:gd name="connsiteX10" fmla="*/ 1568388 w 2322829"/>
                <a:gd name="connsiteY10" fmla="*/ 253013 h 1402832"/>
                <a:gd name="connsiteX11" fmla="*/ 1630532 w 2322829"/>
                <a:gd name="connsiteY11" fmla="*/ 279646 h 1402832"/>
                <a:gd name="connsiteX12" fmla="*/ 1657165 w 2322829"/>
                <a:gd name="connsiteY12" fmla="*/ 359545 h 1402832"/>
                <a:gd name="connsiteX13" fmla="*/ 1524000 w 2322829"/>
                <a:gd name="connsiteY13" fmla="*/ 403933 h 1402832"/>
                <a:gd name="connsiteX14" fmla="*/ 1106749 w 2322829"/>
                <a:gd name="connsiteY14" fmla="*/ 412811 h 1402832"/>
                <a:gd name="connsiteX15" fmla="*/ 991340 w 2322829"/>
                <a:gd name="connsiteY15" fmla="*/ 528221 h 1402832"/>
                <a:gd name="connsiteX16" fmla="*/ 1097872 w 2322829"/>
                <a:gd name="connsiteY16" fmla="*/ 590364 h 1402832"/>
                <a:gd name="connsiteX17" fmla="*/ 1541755 w 2322829"/>
                <a:gd name="connsiteY17" fmla="*/ 528221 h 1402832"/>
                <a:gd name="connsiteX18" fmla="*/ 1772575 w 2322829"/>
                <a:gd name="connsiteY18" fmla="*/ 563731 h 1402832"/>
                <a:gd name="connsiteX19" fmla="*/ 1959006 w 2322829"/>
                <a:gd name="connsiteY19" fmla="*/ 838939 h 1402832"/>
                <a:gd name="connsiteX20" fmla="*/ 2314112 w 2322829"/>
                <a:gd name="connsiteY20" fmla="*/ 1336088 h 1402832"/>
                <a:gd name="connsiteX21" fmla="*/ 2234213 w 2322829"/>
                <a:gd name="connsiteY21" fmla="*/ 1398232 h 1402832"/>
                <a:gd name="connsiteX22" fmla="*/ 2163192 w 2322829"/>
                <a:gd name="connsiteY22" fmla="*/ 1362721 h 1402832"/>
                <a:gd name="connsiteX23" fmla="*/ 2003394 w 2322829"/>
                <a:gd name="connsiteY23" fmla="*/ 1185168 h 1402832"/>
                <a:gd name="connsiteX24" fmla="*/ 1115627 w 2322829"/>
                <a:gd name="connsiteY24" fmla="*/ 705774 h 1402832"/>
                <a:gd name="connsiteX25" fmla="*/ 875930 w 2322829"/>
                <a:gd name="connsiteY25" fmla="*/ 625875 h 1402832"/>
                <a:gd name="connsiteX26" fmla="*/ 281126 w 2322829"/>
                <a:gd name="connsiteY26" fmla="*/ 341789 h 1402832"/>
                <a:gd name="connsiteX27" fmla="*/ 94695 w 2322829"/>
                <a:gd name="connsiteY27" fmla="*/ 137603 h 1402832"/>
                <a:gd name="connsiteX28" fmla="*/ 68062 w 2322829"/>
                <a:gd name="connsiteY28" fmla="*/ 13316 h 1402832"/>
                <a:gd name="connsiteX0" fmla="*/ 68062 w 2322829"/>
                <a:gd name="connsiteY0" fmla="*/ 13316 h 1411713"/>
                <a:gd name="connsiteX1" fmla="*/ 503068 w 2322829"/>
                <a:gd name="connsiteY1" fmla="*/ 57704 h 1411713"/>
                <a:gd name="connsiteX2" fmla="*/ 547456 w 2322829"/>
                <a:gd name="connsiteY2" fmla="*/ 199747 h 1411713"/>
                <a:gd name="connsiteX3" fmla="*/ 804909 w 2322829"/>
                <a:gd name="connsiteY3" fmla="*/ 297401 h 1411713"/>
                <a:gd name="connsiteX4" fmla="*/ 946951 w 2322829"/>
                <a:gd name="connsiteY4" fmla="*/ 288523 h 1411713"/>
                <a:gd name="connsiteX5" fmla="*/ 973584 w 2322829"/>
                <a:gd name="connsiteY5" fmla="*/ 279646 h 1411713"/>
                <a:gd name="connsiteX6" fmla="*/ 1044606 w 2322829"/>
                <a:gd name="connsiteY6" fmla="*/ 270768 h 1411713"/>
                <a:gd name="connsiteX7" fmla="*/ 1088994 w 2322829"/>
                <a:gd name="connsiteY7" fmla="*/ 261890 h 1411713"/>
                <a:gd name="connsiteX8" fmla="*/ 1266547 w 2322829"/>
                <a:gd name="connsiteY8" fmla="*/ 235257 h 1411713"/>
                <a:gd name="connsiteX9" fmla="*/ 1524000 w 2322829"/>
                <a:gd name="connsiteY9" fmla="*/ 244135 h 1411713"/>
                <a:gd name="connsiteX10" fmla="*/ 1568388 w 2322829"/>
                <a:gd name="connsiteY10" fmla="*/ 253013 h 1411713"/>
                <a:gd name="connsiteX11" fmla="*/ 1630532 w 2322829"/>
                <a:gd name="connsiteY11" fmla="*/ 279646 h 1411713"/>
                <a:gd name="connsiteX12" fmla="*/ 1657165 w 2322829"/>
                <a:gd name="connsiteY12" fmla="*/ 359545 h 1411713"/>
                <a:gd name="connsiteX13" fmla="*/ 1524000 w 2322829"/>
                <a:gd name="connsiteY13" fmla="*/ 403933 h 1411713"/>
                <a:gd name="connsiteX14" fmla="*/ 1106749 w 2322829"/>
                <a:gd name="connsiteY14" fmla="*/ 412811 h 1411713"/>
                <a:gd name="connsiteX15" fmla="*/ 991340 w 2322829"/>
                <a:gd name="connsiteY15" fmla="*/ 528221 h 1411713"/>
                <a:gd name="connsiteX16" fmla="*/ 1097872 w 2322829"/>
                <a:gd name="connsiteY16" fmla="*/ 590364 h 1411713"/>
                <a:gd name="connsiteX17" fmla="*/ 1541755 w 2322829"/>
                <a:gd name="connsiteY17" fmla="*/ 528221 h 1411713"/>
                <a:gd name="connsiteX18" fmla="*/ 1772575 w 2322829"/>
                <a:gd name="connsiteY18" fmla="*/ 563731 h 1411713"/>
                <a:gd name="connsiteX19" fmla="*/ 1959006 w 2322829"/>
                <a:gd name="connsiteY19" fmla="*/ 838939 h 1411713"/>
                <a:gd name="connsiteX20" fmla="*/ 2314112 w 2322829"/>
                <a:gd name="connsiteY20" fmla="*/ 1336088 h 1411713"/>
                <a:gd name="connsiteX21" fmla="*/ 2234213 w 2322829"/>
                <a:gd name="connsiteY21" fmla="*/ 1398232 h 1411713"/>
                <a:gd name="connsiteX22" fmla="*/ 2163192 w 2322829"/>
                <a:gd name="connsiteY22" fmla="*/ 1362721 h 1411713"/>
                <a:gd name="connsiteX23" fmla="*/ 2003394 w 2322829"/>
                <a:gd name="connsiteY23" fmla="*/ 1185168 h 1411713"/>
                <a:gd name="connsiteX24" fmla="*/ 2005904 w 2322829"/>
                <a:gd name="connsiteY24" fmla="*/ 1331814 h 1411713"/>
                <a:gd name="connsiteX25" fmla="*/ 1115627 w 2322829"/>
                <a:gd name="connsiteY25" fmla="*/ 705774 h 1411713"/>
                <a:gd name="connsiteX26" fmla="*/ 875930 w 2322829"/>
                <a:gd name="connsiteY26" fmla="*/ 625875 h 1411713"/>
                <a:gd name="connsiteX27" fmla="*/ 281126 w 2322829"/>
                <a:gd name="connsiteY27" fmla="*/ 341789 h 1411713"/>
                <a:gd name="connsiteX28" fmla="*/ 94695 w 2322829"/>
                <a:gd name="connsiteY28" fmla="*/ 137603 h 1411713"/>
                <a:gd name="connsiteX29" fmla="*/ 68062 w 2322829"/>
                <a:gd name="connsiteY29" fmla="*/ 13316 h 1411713"/>
                <a:gd name="connsiteX0" fmla="*/ 68062 w 2322829"/>
                <a:gd name="connsiteY0" fmla="*/ 13316 h 1411713"/>
                <a:gd name="connsiteX1" fmla="*/ 503068 w 2322829"/>
                <a:gd name="connsiteY1" fmla="*/ 57704 h 1411713"/>
                <a:gd name="connsiteX2" fmla="*/ 547456 w 2322829"/>
                <a:gd name="connsiteY2" fmla="*/ 199747 h 1411713"/>
                <a:gd name="connsiteX3" fmla="*/ 804909 w 2322829"/>
                <a:gd name="connsiteY3" fmla="*/ 297401 h 1411713"/>
                <a:gd name="connsiteX4" fmla="*/ 946951 w 2322829"/>
                <a:gd name="connsiteY4" fmla="*/ 288523 h 1411713"/>
                <a:gd name="connsiteX5" fmla="*/ 973584 w 2322829"/>
                <a:gd name="connsiteY5" fmla="*/ 279646 h 1411713"/>
                <a:gd name="connsiteX6" fmla="*/ 1044606 w 2322829"/>
                <a:gd name="connsiteY6" fmla="*/ 270768 h 1411713"/>
                <a:gd name="connsiteX7" fmla="*/ 1088994 w 2322829"/>
                <a:gd name="connsiteY7" fmla="*/ 261890 h 1411713"/>
                <a:gd name="connsiteX8" fmla="*/ 1266547 w 2322829"/>
                <a:gd name="connsiteY8" fmla="*/ 235257 h 1411713"/>
                <a:gd name="connsiteX9" fmla="*/ 1524000 w 2322829"/>
                <a:gd name="connsiteY9" fmla="*/ 244135 h 1411713"/>
                <a:gd name="connsiteX10" fmla="*/ 1568388 w 2322829"/>
                <a:gd name="connsiteY10" fmla="*/ 253013 h 1411713"/>
                <a:gd name="connsiteX11" fmla="*/ 1630532 w 2322829"/>
                <a:gd name="connsiteY11" fmla="*/ 279646 h 1411713"/>
                <a:gd name="connsiteX12" fmla="*/ 1657165 w 2322829"/>
                <a:gd name="connsiteY12" fmla="*/ 359545 h 1411713"/>
                <a:gd name="connsiteX13" fmla="*/ 1524000 w 2322829"/>
                <a:gd name="connsiteY13" fmla="*/ 403933 h 1411713"/>
                <a:gd name="connsiteX14" fmla="*/ 1106749 w 2322829"/>
                <a:gd name="connsiteY14" fmla="*/ 412811 h 1411713"/>
                <a:gd name="connsiteX15" fmla="*/ 991340 w 2322829"/>
                <a:gd name="connsiteY15" fmla="*/ 528221 h 1411713"/>
                <a:gd name="connsiteX16" fmla="*/ 1097872 w 2322829"/>
                <a:gd name="connsiteY16" fmla="*/ 590364 h 1411713"/>
                <a:gd name="connsiteX17" fmla="*/ 1541755 w 2322829"/>
                <a:gd name="connsiteY17" fmla="*/ 528221 h 1411713"/>
                <a:gd name="connsiteX18" fmla="*/ 1772575 w 2322829"/>
                <a:gd name="connsiteY18" fmla="*/ 563731 h 1411713"/>
                <a:gd name="connsiteX19" fmla="*/ 1959006 w 2322829"/>
                <a:gd name="connsiteY19" fmla="*/ 838939 h 1411713"/>
                <a:gd name="connsiteX20" fmla="*/ 2314112 w 2322829"/>
                <a:gd name="connsiteY20" fmla="*/ 1336088 h 1411713"/>
                <a:gd name="connsiteX21" fmla="*/ 2234213 w 2322829"/>
                <a:gd name="connsiteY21" fmla="*/ 1398232 h 1411713"/>
                <a:gd name="connsiteX22" fmla="*/ 2163192 w 2322829"/>
                <a:gd name="connsiteY22" fmla="*/ 1362721 h 1411713"/>
                <a:gd name="connsiteX23" fmla="*/ 2003394 w 2322829"/>
                <a:gd name="connsiteY23" fmla="*/ 1185168 h 1411713"/>
                <a:gd name="connsiteX24" fmla="*/ 2005904 w 2322829"/>
                <a:gd name="connsiteY24" fmla="*/ 1331814 h 1411713"/>
                <a:gd name="connsiteX25" fmla="*/ 1115627 w 2322829"/>
                <a:gd name="connsiteY25" fmla="*/ 705774 h 1411713"/>
                <a:gd name="connsiteX26" fmla="*/ 875930 w 2322829"/>
                <a:gd name="connsiteY26" fmla="*/ 625875 h 1411713"/>
                <a:gd name="connsiteX27" fmla="*/ 281126 w 2322829"/>
                <a:gd name="connsiteY27" fmla="*/ 341789 h 1411713"/>
                <a:gd name="connsiteX28" fmla="*/ 94695 w 2322829"/>
                <a:gd name="connsiteY28" fmla="*/ 137603 h 1411713"/>
                <a:gd name="connsiteX29" fmla="*/ 68062 w 2322829"/>
                <a:gd name="connsiteY29" fmla="*/ 13316 h 1411713"/>
                <a:gd name="connsiteX0" fmla="*/ 68062 w 2322829"/>
                <a:gd name="connsiteY0" fmla="*/ 13316 h 1441305"/>
                <a:gd name="connsiteX1" fmla="*/ 503068 w 2322829"/>
                <a:gd name="connsiteY1" fmla="*/ 57704 h 1441305"/>
                <a:gd name="connsiteX2" fmla="*/ 547456 w 2322829"/>
                <a:gd name="connsiteY2" fmla="*/ 199747 h 1441305"/>
                <a:gd name="connsiteX3" fmla="*/ 804909 w 2322829"/>
                <a:gd name="connsiteY3" fmla="*/ 297401 h 1441305"/>
                <a:gd name="connsiteX4" fmla="*/ 946951 w 2322829"/>
                <a:gd name="connsiteY4" fmla="*/ 288523 h 1441305"/>
                <a:gd name="connsiteX5" fmla="*/ 973584 w 2322829"/>
                <a:gd name="connsiteY5" fmla="*/ 279646 h 1441305"/>
                <a:gd name="connsiteX6" fmla="*/ 1044606 w 2322829"/>
                <a:gd name="connsiteY6" fmla="*/ 270768 h 1441305"/>
                <a:gd name="connsiteX7" fmla="*/ 1088994 w 2322829"/>
                <a:gd name="connsiteY7" fmla="*/ 261890 h 1441305"/>
                <a:gd name="connsiteX8" fmla="*/ 1266547 w 2322829"/>
                <a:gd name="connsiteY8" fmla="*/ 235257 h 1441305"/>
                <a:gd name="connsiteX9" fmla="*/ 1524000 w 2322829"/>
                <a:gd name="connsiteY9" fmla="*/ 244135 h 1441305"/>
                <a:gd name="connsiteX10" fmla="*/ 1568388 w 2322829"/>
                <a:gd name="connsiteY10" fmla="*/ 253013 h 1441305"/>
                <a:gd name="connsiteX11" fmla="*/ 1630532 w 2322829"/>
                <a:gd name="connsiteY11" fmla="*/ 279646 h 1441305"/>
                <a:gd name="connsiteX12" fmla="*/ 1657165 w 2322829"/>
                <a:gd name="connsiteY12" fmla="*/ 359545 h 1441305"/>
                <a:gd name="connsiteX13" fmla="*/ 1524000 w 2322829"/>
                <a:gd name="connsiteY13" fmla="*/ 403933 h 1441305"/>
                <a:gd name="connsiteX14" fmla="*/ 1106749 w 2322829"/>
                <a:gd name="connsiteY14" fmla="*/ 412811 h 1441305"/>
                <a:gd name="connsiteX15" fmla="*/ 991340 w 2322829"/>
                <a:gd name="connsiteY15" fmla="*/ 528221 h 1441305"/>
                <a:gd name="connsiteX16" fmla="*/ 1097872 w 2322829"/>
                <a:gd name="connsiteY16" fmla="*/ 590364 h 1441305"/>
                <a:gd name="connsiteX17" fmla="*/ 1541755 w 2322829"/>
                <a:gd name="connsiteY17" fmla="*/ 528221 h 1441305"/>
                <a:gd name="connsiteX18" fmla="*/ 1772575 w 2322829"/>
                <a:gd name="connsiteY18" fmla="*/ 563731 h 1441305"/>
                <a:gd name="connsiteX19" fmla="*/ 1959006 w 2322829"/>
                <a:gd name="connsiteY19" fmla="*/ 838939 h 1441305"/>
                <a:gd name="connsiteX20" fmla="*/ 2314112 w 2322829"/>
                <a:gd name="connsiteY20" fmla="*/ 1336088 h 1441305"/>
                <a:gd name="connsiteX21" fmla="*/ 2234213 w 2322829"/>
                <a:gd name="connsiteY21" fmla="*/ 1398232 h 1441305"/>
                <a:gd name="connsiteX22" fmla="*/ 2163192 w 2322829"/>
                <a:gd name="connsiteY22" fmla="*/ 1362721 h 1441305"/>
                <a:gd name="connsiteX23" fmla="*/ 2005904 w 2322829"/>
                <a:gd name="connsiteY23" fmla="*/ 1331814 h 1441305"/>
                <a:gd name="connsiteX24" fmla="*/ 1115627 w 2322829"/>
                <a:gd name="connsiteY24" fmla="*/ 705774 h 1441305"/>
                <a:gd name="connsiteX25" fmla="*/ 875930 w 2322829"/>
                <a:gd name="connsiteY25" fmla="*/ 625875 h 1441305"/>
                <a:gd name="connsiteX26" fmla="*/ 281126 w 2322829"/>
                <a:gd name="connsiteY26" fmla="*/ 341789 h 1441305"/>
                <a:gd name="connsiteX27" fmla="*/ 94695 w 2322829"/>
                <a:gd name="connsiteY27" fmla="*/ 137603 h 1441305"/>
                <a:gd name="connsiteX28" fmla="*/ 68062 w 2322829"/>
                <a:gd name="connsiteY28" fmla="*/ 13316 h 1441305"/>
                <a:gd name="connsiteX0" fmla="*/ 127310 w 2382077"/>
                <a:gd name="connsiteY0" fmla="*/ 13316 h 1441305"/>
                <a:gd name="connsiteX1" fmla="*/ 562316 w 2382077"/>
                <a:gd name="connsiteY1" fmla="*/ 57704 h 1441305"/>
                <a:gd name="connsiteX2" fmla="*/ 606704 w 2382077"/>
                <a:gd name="connsiteY2" fmla="*/ 199747 h 1441305"/>
                <a:gd name="connsiteX3" fmla="*/ 864157 w 2382077"/>
                <a:gd name="connsiteY3" fmla="*/ 297401 h 1441305"/>
                <a:gd name="connsiteX4" fmla="*/ 1006199 w 2382077"/>
                <a:gd name="connsiteY4" fmla="*/ 288523 h 1441305"/>
                <a:gd name="connsiteX5" fmla="*/ 1032832 w 2382077"/>
                <a:gd name="connsiteY5" fmla="*/ 279646 h 1441305"/>
                <a:gd name="connsiteX6" fmla="*/ 1103854 w 2382077"/>
                <a:gd name="connsiteY6" fmla="*/ 270768 h 1441305"/>
                <a:gd name="connsiteX7" fmla="*/ 1148242 w 2382077"/>
                <a:gd name="connsiteY7" fmla="*/ 261890 h 1441305"/>
                <a:gd name="connsiteX8" fmla="*/ 1325795 w 2382077"/>
                <a:gd name="connsiteY8" fmla="*/ 235257 h 1441305"/>
                <a:gd name="connsiteX9" fmla="*/ 1583248 w 2382077"/>
                <a:gd name="connsiteY9" fmla="*/ 244135 h 1441305"/>
                <a:gd name="connsiteX10" fmla="*/ 1627636 w 2382077"/>
                <a:gd name="connsiteY10" fmla="*/ 253013 h 1441305"/>
                <a:gd name="connsiteX11" fmla="*/ 1689780 w 2382077"/>
                <a:gd name="connsiteY11" fmla="*/ 279646 h 1441305"/>
                <a:gd name="connsiteX12" fmla="*/ 1716413 w 2382077"/>
                <a:gd name="connsiteY12" fmla="*/ 359545 h 1441305"/>
                <a:gd name="connsiteX13" fmla="*/ 1583248 w 2382077"/>
                <a:gd name="connsiteY13" fmla="*/ 403933 h 1441305"/>
                <a:gd name="connsiteX14" fmla="*/ 1165997 w 2382077"/>
                <a:gd name="connsiteY14" fmla="*/ 412811 h 1441305"/>
                <a:gd name="connsiteX15" fmla="*/ 1050588 w 2382077"/>
                <a:gd name="connsiteY15" fmla="*/ 528221 h 1441305"/>
                <a:gd name="connsiteX16" fmla="*/ 1157120 w 2382077"/>
                <a:gd name="connsiteY16" fmla="*/ 590364 h 1441305"/>
                <a:gd name="connsiteX17" fmla="*/ 1601003 w 2382077"/>
                <a:gd name="connsiteY17" fmla="*/ 528221 h 1441305"/>
                <a:gd name="connsiteX18" fmla="*/ 1831823 w 2382077"/>
                <a:gd name="connsiteY18" fmla="*/ 563731 h 1441305"/>
                <a:gd name="connsiteX19" fmla="*/ 2018254 w 2382077"/>
                <a:gd name="connsiteY19" fmla="*/ 838939 h 1441305"/>
                <a:gd name="connsiteX20" fmla="*/ 2373360 w 2382077"/>
                <a:gd name="connsiteY20" fmla="*/ 1336088 h 1441305"/>
                <a:gd name="connsiteX21" fmla="*/ 2293461 w 2382077"/>
                <a:gd name="connsiteY21" fmla="*/ 1398232 h 1441305"/>
                <a:gd name="connsiteX22" fmla="*/ 2222440 w 2382077"/>
                <a:gd name="connsiteY22" fmla="*/ 1362721 h 1441305"/>
                <a:gd name="connsiteX23" fmla="*/ 2065152 w 2382077"/>
                <a:gd name="connsiteY23" fmla="*/ 1331814 h 1441305"/>
                <a:gd name="connsiteX24" fmla="*/ 1174875 w 2382077"/>
                <a:gd name="connsiteY24" fmla="*/ 705774 h 1441305"/>
                <a:gd name="connsiteX25" fmla="*/ 935178 w 2382077"/>
                <a:gd name="connsiteY25" fmla="*/ 625875 h 1441305"/>
                <a:gd name="connsiteX26" fmla="*/ 340374 w 2382077"/>
                <a:gd name="connsiteY26" fmla="*/ 341789 h 1441305"/>
                <a:gd name="connsiteX27" fmla="*/ 153943 w 2382077"/>
                <a:gd name="connsiteY27" fmla="*/ 137603 h 1441305"/>
                <a:gd name="connsiteX28" fmla="*/ 4439 w 2382077"/>
                <a:gd name="connsiteY28" fmla="*/ 125866 h 1441305"/>
                <a:gd name="connsiteX29" fmla="*/ 127310 w 2382077"/>
                <a:gd name="connsiteY29" fmla="*/ 13316 h 144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2077" h="1441305">
                  <a:moveTo>
                    <a:pt x="127310" y="13316"/>
                  </a:moveTo>
                  <a:cubicBezTo>
                    <a:pt x="195372" y="0"/>
                    <a:pt x="426472" y="4876"/>
                    <a:pt x="562316" y="57704"/>
                  </a:cubicBezTo>
                  <a:cubicBezTo>
                    <a:pt x="608549" y="75683"/>
                    <a:pt x="570353" y="165993"/>
                    <a:pt x="606704" y="199747"/>
                  </a:cubicBezTo>
                  <a:cubicBezTo>
                    <a:pt x="684365" y="271860"/>
                    <a:pt x="772375" y="282103"/>
                    <a:pt x="864157" y="297401"/>
                  </a:cubicBezTo>
                  <a:cubicBezTo>
                    <a:pt x="911504" y="294442"/>
                    <a:pt x="959020" y="293489"/>
                    <a:pt x="1006199" y="288523"/>
                  </a:cubicBezTo>
                  <a:cubicBezTo>
                    <a:pt x="1015505" y="287543"/>
                    <a:pt x="1023625" y="281320"/>
                    <a:pt x="1032832" y="279646"/>
                  </a:cubicBezTo>
                  <a:cubicBezTo>
                    <a:pt x="1056305" y="275378"/>
                    <a:pt x="1080273" y="274396"/>
                    <a:pt x="1103854" y="270768"/>
                  </a:cubicBezTo>
                  <a:cubicBezTo>
                    <a:pt x="1118768" y="268474"/>
                    <a:pt x="1133342" y="264274"/>
                    <a:pt x="1148242" y="261890"/>
                  </a:cubicBezTo>
                  <a:lnTo>
                    <a:pt x="1325795" y="235257"/>
                  </a:lnTo>
                  <a:cubicBezTo>
                    <a:pt x="1411613" y="238216"/>
                    <a:pt x="1497528" y="239092"/>
                    <a:pt x="1583248" y="244135"/>
                  </a:cubicBezTo>
                  <a:cubicBezTo>
                    <a:pt x="1598311" y="245021"/>
                    <a:pt x="1613321" y="248241"/>
                    <a:pt x="1627636" y="253013"/>
                  </a:cubicBezTo>
                  <a:cubicBezTo>
                    <a:pt x="1649016" y="260140"/>
                    <a:pt x="1669065" y="270768"/>
                    <a:pt x="1689780" y="279646"/>
                  </a:cubicBezTo>
                  <a:cubicBezTo>
                    <a:pt x="1698658" y="306279"/>
                    <a:pt x="1734683" y="338230"/>
                    <a:pt x="1716413" y="359545"/>
                  </a:cubicBezTo>
                  <a:cubicBezTo>
                    <a:pt x="1685963" y="395070"/>
                    <a:pt x="1629820" y="399426"/>
                    <a:pt x="1583248" y="403933"/>
                  </a:cubicBezTo>
                  <a:cubicBezTo>
                    <a:pt x="1444780" y="417333"/>
                    <a:pt x="1305081" y="409852"/>
                    <a:pt x="1165997" y="412811"/>
                  </a:cubicBezTo>
                  <a:cubicBezTo>
                    <a:pt x="1127527" y="451281"/>
                    <a:pt x="1053305" y="473884"/>
                    <a:pt x="1050588" y="528221"/>
                  </a:cubicBezTo>
                  <a:cubicBezTo>
                    <a:pt x="1048535" y="569280"/>
                    <a:pt x="1116009" y="590364"/>
                    <a:pt x="1157120" y="590364"/>
                  </a:cubicBezTo>
                  <a:cubicBezTo>
                    <a:pt x="1306524" y="590364"/>
                    <a:pt x="1453042" y="548935"/>
                    <a:pt x="1601003" y="528221"/>
                  </a:cubicBezTo>
                  <a:cubicBezTo>
                    <a:pt x="1677943" y="540058"/>
                    <a:pt x="1769388" y="517237"/>
                    <a:pt x="1831823" y="563731"/>
                  </a:cubicBezTo>
                  <a:cubicBezTo>
                    <a:pt x="1920692" y="629910"/>
                    <a:pt x="1952204" y="749974"/>
                    <a:pt x="2018254" y="838939"/>
                  </a:cubicBezTo>
                  <a:cubicBezTo>
                    <a:pt x="2382077" y="1328988"/>
                    <a:pt x="2162958" y="967884"/>
                    <a:pt x="2373360" y="1336088"/>
                  </a:cubicBezTo>
                  <a:cubicBezTo>
                    <a:pt x="2346727" y="1356803"/>
                    <a:pt x="2326688" y="1392368"/>
                    <a:pt x="2293461" y="1398232"/>
                  </a:cubicBezTo>
                  <a:cubicBezTo>
                    <a:pt x="2267396" y="1402832"/>
                    <a:pt x="2241889" y="1380674"/>
                    <a:pt x="2222440" y="1362721"/>
                  </a:cubicBezTo>
                  <a:cubicBezTo>
                    <a:pt x="2184389" y="1351651"/>
                    <a:pt x="2239746" y="1441305"/>
                    <a:pt x="2065152" y="1331814"/>
                  </a:cubicBezTo>
                  <a:cubicBezTo>
                    <a:pt x="1917191" y="1251915"/>
                    <a:pt x="1363204" y="798031"/>
                    <a:pt x="1174875" y="705774"/>
                  </a:cubicBezTo>
                  <a:cubicBezTo>
                    <a:pt x="1094023" y="682192"/>
                    <a:pt x="1014575" y="653969"/>
                    <a:pt x="935178" y="625875"/>
                  </a:cubicBezTo>
                  <a:cubicBezTo>
                    <a:pt x="698818" y="542240"/>
                    <a:pt x="534647" y="501093"/>
                    <a:pt x="340374" y="341789"/>
                  </a:cubicBezTo>
                  <a:cubicBezTo>
                    <a:pt x="269106" y="283349"/>
                    <a:pt x="213169" y="208219"/>
                    <a:pt x="153943" y="137603"/>
                  </a:cubicBezTo>
                  <a:cubicBezTo>
                    <a:pt x="123354" y="101616"/>
                    <a:pt x="8878" y="146580"/>
                    <a:pt x="4439" y="125866"/>
                  </a:cubicBezTo>
                  <a:cubicBezTo>
                    <a:pt x="0" y="105152"/>
                    <a:pt x="59731" y="24676"/>
                    <a:pt x="127310" y="133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128" y="0"/>
              <a:ext cx="9189128" cy="7062442"/>
            </a:xfrm>
            <a:custGeom>
              <a:avLst/>
              <a:gdLst>
                <a:gd name="connsiteX0" fmla="*/ 6378511 w 9582429"/>
                <a:gd name="connsiteY0" fmla="*/ 3066011 h 7487091"/>
                <a:gd name="connsiteX1" fmla="*/ 6271979 w 9582429"/>
                <a:gd name="connsiteY1" fmla="*/ 3074889 h 7487091"/>
                <a:gd name="connsiteX2" fmla="*/ 3289082 w 9582429"/>
                <a:gd name="connsiteY2" fmla="*/ 2249265 h 7487091"/>
                <a:gd name="connsiteX3" fmla="*/ 2534480 w 9582429"/>
                <a:gd name="connsiteY3" fmla="*/ 1681095 h 7487091"/>
                <a:gd name="connsiteX4" fmla="*/ 1939676 w 9582429"/>
                <a:gd name="connsiteY4" fmla="*/ 1485786 h 7487091"/>
                <a:gd name="connsiteX5" fmla="*/ 1779878 w 9582429"/>
                <a:gd name="connsiteY5" fmla="*/ 1397009 h 7487091"/>
                <a:gd name="connsiteX6" fmla="*/ 1131808 w 9582429"/>
                <a:gd name="connsiteY6" fmla="*/ 962003 h 7487091"/>
                <a:gd name="connsiteX7" fmla="*/ 1256095 w 9582429"/>
                <a:gd name="connsiteY7" fmla="*/ 553631 h 7487091"/>
                <a:gd name="connsiteX8" fmla="*/ 1691101 w 9582429"/>
                <a:gd name="connsiteY8" fmla="*/ 393832 h 7487091"/>
                <a:gd name="connsiteX9" fmla="*/ 3732965 w 9582429"/>
                <a:gd name="connsiteY9" fmla="*/ 225157 h 7487091"/>
                <a:gd name="connsiteX10" fmla="*/ 3937152 w 9582429"/>
                <a:gd name="connsiteY10" fmla="*/ 189646 h 7487091"/>
                <a:gd name="connsiteX11" fmla="*/ 5055738 w 9582429"/>
                <a:gd name="connsiteY11" fmla="*/ 216279 h 7487091"/>
                <a:gd name="connsiteX12" fmla="*/ 5117882 w 9582429"/>
                <a:gd name="connsiteY12" fmla="*/ 38726 h 7487091"/>
                <a:gd name="connsiteX13" fmla="*/ 4833796 w 9582429"/>
                <a:gd name="connsiteY13" fmla="*/ 29848 h 7487091"/>
                <a:gd name="connsiteX14" fmla="*/ 4327769 w 9582429"/>
                <a:gd name="connsiteY14" fmla="*/ 20970 h 7487091"/>
                <a:gd name="connsiteX15" fmla="*/ 3759598 w 9582429"/>
                <a:gd name="connsiteY15" fmla="*/ 3215 h 7487091"/>
                <a:gd name="connsiteX16" fmla="*/ 501493 w 9582429"/>
                <a:gd name="connsiteY16" fmla="*/ 3110399 h 7487091"/>
                <a:gd name="connsiteX17" fmla="*/ 519249 w 9582429"/>
                <a:gd name="connsiteY17" fmla="*/ 3731836 h 7487091"/>
                <a:gd name="connsiteX18" fmla="*/ 510371 w 9582429"/>
                <a:gd name="connsiteY18" fmla="*/ 6572691 h 7487091"/>
                <a:gd name="connsiteX19" fmla="*/ 545882 w 9582429"/>
                <a:gd name="connsiteY19" fmla="*/ 6910042 h 7487091"/>
                <a:gd name="connsiteX20" fmla="*/ 4114705 w 9582429"/>
                <a:gd name="connsiteY20" fmla="*/ 7167495 h 7487091"/>
                <a:gd name="connsiteX21" fmla="*/ 8287210 w 9582429"/>
                <a:gd name="connsiteY21" fmla="*/ 7487091 h 7487091"/>
                <a:gd name="connsiteX22" fmla="*/ 9050689 w 9582429"/>
                <a:gd name="connsiteY22" fmla="*/ 6936675 h 7487091"/>
                <a:gd name="connsiteX23" fmla="*/ 9299264 w 9582429"/>
                <a:gd name="connsiteY23" fmla="*/ 6910042 h 7487091"/>
                <a:gd name="connsiteX24" fmla="*/ 9388041 w 9582429"/>
                <a:gd name="connsiteY24" fmla="*/ 6075541 h 7487091"/>
                <a:gd name="connsiteX25" fmla="*/ 9352530 w 9582429"/>
                <a:gd name="connsiteY25" fmla="*/ 5356450 h 7487091"/>
                <a:gd name="connsiteX26" fmla="*/ 9423552 w 9582429"/>
                <a:gd name="connsiteY26" fmla="*/ 5187774 h 7487091"/>
                <a:gd name="connsiteX27" fmla="*/ 9574472 w 9582429"/>
                <a:gd name="connsiteY27" fmla="*/ 4273374 h 7487091"/>
                <a:gd name="connsiteX28" fmla="*/ 9565594 w 9582429"/>
                <a:gd name="connsiteY28" fmla="*/ 4220108 h 7487091"/>
                <a:gd name="connsiteX29" fmla="*/ 8589051 w 9582429"/>
                <a:gd name="connsiteY29" fmla="*/ 3900512 h 7487091"/>
                <a:gd name="connsiteX30" fmla="*/ 8393742 w 9582429"/>
                <a:gd name="connsiteY30" fmla="*/ 3856124 h 7487091"/>
                <a:gd name="connsiteX31" fmla="*/ 7275155 w 9582429"/>
                <a:gd name="connsiteY31" fmla="*/ 3429996 h 7487091"/>
                <a:gd name="connsiteX32" fmla="*/ 6564942 w 9582429"/>
                <a:gd name="connsiteY32" fmla="*/ 3128155 h 7487091"/>
                <a:gd name="connsiteX33" fmla="*/ 6378511 w 9582429"/>
                <a:gd name="connsiteY33"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3325279 w 9148110"/>
                <a:gd name="connsiteY15" fmla="*/ 3215 h 7487091"/>
                <a:gd name="connsiteX16" fmla="*/ 84930 w 9148110"/>
                <a:gd name="connsiteY16" fmla="*/ 3731836 h 7487091"/>
                <a:gd name="connsiteX17" fmla="*/ 76052 w 9148110"/>
                <a:gd name="connsiteY17" fmla="*/ 6572691 h 7487091"/>
                <a:gd name="connsiteX18" fmla="*/ 111563 w 9148110"/>
                <a:gd name="connsiteY18" fmla="*/ 6910042 h 7487091"/>
                <a:gd name="connsiteX19" fmla="*/ 3680386 w 9148110"/>
                <a:gd name="connsiteY19" fmla="*/ 7167495 h 7487091"/>
                <a:gd name="connsiteX20" fmla="*/ 7852891 w 9148110"/>
                <a:gd name="connsiteY20" fmla="*/ 7487091 h 7487091"/>
                <a:gd name="connsiteX21" fmla="*/ 8616370 w 9148110"/>
                <a:gd name="connsiteY21" fmla="*/ 6936675 h 7487091"/>
                <a:gd name="connsiteX22" fmla="*/ 8864945 w 9148110"/>
                <a:gd name="connsiteY22" fmla="*/ 6910042 h 7487091"/>
                <a:gd name="connsiteX23" fmla="*/ 8953722 w 9148110"/>
                <a:gd name="connsiteY23" fmla="*/ 6075541 h 7487091"/>
                <a:gd name="connsiteX24" fmla="*/ 8918211 w 9148110"/>
                <a:gd name="connsiteY24" fmla="*/ 5356450 h 7487091"/>
                <a:gd name="connsiteX25" fmla="*/ 8989233 w 9148110"/>
                <a:gd name="connsiteY25" fmla="*/ 5187774 h 7487091"/>
                <a:gd name="connsiteX26" fmla="*/ 9140153 w 9148110"/>
                <a:gd name="connsiteY26" fmla="*/ 4273374 h 7487091"/>
                <a:gd name="connsiteX27" fmla="*/ 9131275 w 9148110"/>
                <a:gd name="connsiteY27" fmla="*/ 4220108 h 7487091"/>
                <a:gd name="connsiteX28" fmla="*/ 8154732 w 9148110"/>
                <a:gd name="connsiteY28" fmla="*/ 3900512 h 7487091"/>
                <a:gd name="connsiteX29" fmla="*/ 7959423 w 9148110"/>
                <a:gd name="connsiteY29" fmla="*/ 3856124 h 7487091"/>
                <a:gd name="connsiteX30" fmla="*/ 6840836 w 9148110"/>
                <a:gd name="connsiteY30" fmla="*/ 3429996 h 7487091"/>
                <a:gd name="connsiteX31" fmla="*/ 6130623 w 9148110"/>
                <a:gd name="connsiteY31" fmla="*/ 3128155 h 7487091"/>
                <a:gd name="connsiteX32" fmla="*/ 5944192 w 9148110"/>
                <a:gd name="connsiteY32" fmla="*/ 3066011 h 7487091"/>
                <a:gd name="connsiteX0" fmla="*/ 6530266 w 9734184"/>
                <a:gd name="connsiteY0" fmla="*/ 3066011 h 7487091"/>
                <a:gd name="connsiteX1" fmla="*/ 6423734 w 9734184"/>
                <a:gd name="connsiteY1" fmla="*/ 3074889 h 7487091"/>
                <a:gd name="connsiteX2" fmla="*/ 3440837 w 9734184"/>
                <a:gd name="connsiteY2" fmla="*/ 2249265 h 7487091"/>
                <a:gd name="connsiteX3" fmla="*/ 2686235 w 9734184"/>
                <a:gd name="connsiteY3" fmla="*/ 1681095 h 7487091"/>
                <a:gd name="connsiteX4" fmla="*/ 2091431 w 9734184"/>
                <a:gd name="connsiteY4" fmla="*/ 1485786 h 7487091"/>
                <a:gd name="connsiteX5" fmla="*/ 1931633 w 9734184"/>
                <a:gd name="connsiteY5" fmla="*/ 1397009 h 7487091"/>
                <a:gd name="connsiteX6" fmla="*/ 1283563 w 9734184"/>
                <a:gd name="connsiteY6" fmla="*/ 962003 h 7487091"/>
                <a:gd name="connsiteX7" fmla="*/ 1407850 w 9734184"/>
                <a:gd name="connsiteY7" fmla="*/ 553631 h 7487091"/>
                <a:gd name="connsiteX8" fmla="*/ 1842856 w 9734184"/>
                <a:gd name="connsiteY8" fmla="*/ 393832 h 7487091"/>
                <a:gd name="connsiteX9" fmla="*/ 3884720 w 9734184"/>
                <a:gd name="connsiteY9" fmla="*/ 225157 h 7487091"/>
                <a:gd name="connsiteX10" fmla="*/ 4088907 w 9734184"/>
                <a:gd name="connsiteY10" fmla="*/ 189646 h 7487091"/>
                <a:gd name="connsiteX11" fmla="*/ 5207493 w 9734184"/>
                <a:gd name="connsiteY11" fmla="*/ 216279 h 7487091"/>
                <a:gd name="connsiteX12" fmla="*/ 5269637 w 9734184"/>
                <a:gd name="connsiteY12" fmla="*/ 38726 h 7487091"/>
                <a:gd name="connsiteX13" fmla="*/ 4985551 w 9734184"/>
                <a:gd name="connsiteY13" fmla="*/ 29848 h 7487091"/>
                <a:gd name="connsiteX14" fmla="*/ 4479524 w 9734184"/>
                <a:gd name="connsiteY14" fmla="*/ 20970 h 7487091"/>
                <a:gd name="connsiteX15" fmla="*/ 634753 w 9734184"/>
                <a:gd name="connsiteY15" fmla="*/ 3215 h 7487091"/>
                <a:gd name="connsiteX16" fmla="*/ 671004 w 9734184"/>
                <a:gd name="connsiteY16" fmla="*/ 3731836 h 7487091"/>
                <a:gd name="connsiteX17" fmla="*/ 662126 w 9734184"/>
                <a:gd name="connsiteY17" fmla="*/ 6572691 h 7487091"/>
                <a:gd name="connsiteX18" fmla="*/ 697637 w 9734184"/>
                <a:gd name="connsiteY18" fmla="*/ 6910042 h 7487091"/>
                <a:gd name="connsiteX19" fmla="*/ 4266460 w 9734184"/>
                <a:gd name="connsiteY19" fmla="*/ 7167495 h 7487091"/>
                <a:gd name="connsiteX20" fmla="*/ 8438965 w 9734184"/>
                <a:gd name="connsiteY20" fmla="*/ 7487091 h 7487091"/>
                <a:gd name="connsiteX21" fmla="*/ 9202444 w 9734184"/>
                <a:gd name="connsiteY21" fmla="*/ 6936675 h 7487091"/>
                <a:gd name="connsiteX22" fmla="*/ 9451019 w 9734184"/>
                <a:gd name="connsiteY22" fmla="*/ 6910042 h 7487091"/>
                <a:gd name="connsiteX23" fmla="*/ 9539796 w 9734184"/>
                <a:gd name="connsiteY23" fmla="*/ 6075541 h 7487091"/>
                <a:gd name="connsiteX24" fmla="*/ 9504285 w 9734184"/>
                <a:gd name="connsiteY24" fmla="*/ 5356450 h 7487091"/>
                <a:gd name="connsiteX25" fmla="*/ 9575307 w 9734184"/>
                <a:gd name="connsiteY25" fmla="*/ 5187774 h 7487091"/>
                <a:gd name="connsiteX26" fmla="*/ 9726227 w 9734184"/>
                <a:gd name="connsiteY26" fmla="*/ 4273374 h 7487091"/>
                <a:gd name="connsiteX27" fmla="*/ 9717349 w 9734184"/>
                <a:gd name="connsiteY27" fmla="*/ 4220108 h 7487091"/>
                <a:gd name="connsiteX28" fmla="*/ 8740806 w 9734184"/>
                <a:gd name="connsiteY28" fmla="*/ 3900512 h 7487091"/>
                <a:gd name="connsiteX29" fmla="*/ 8545497 w 9734184"/>
                <a:gd name="connsiteY29" fmla="*/ 3856124 h 7487091"/>
                <a:gd name="connsiteX30" fmla="*/ 7426910 w 9734184"/>
                <a:gd name="connsiteY30" fmla="*/ 3429996 h 7487091"/>
                <a:gd name="connsiteX31" fmla="*/ 6716697 w 9734184"/>
                <a:gd name="connsiteY31" fmla="*/ 3128155 h 7487091"/>
                <a:gd name="connsiteX32" fmla="*/ 6530266 w 9734184"/>
                <a:gd name="connsiteY32"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48679 w 9148110"/>
                <a:gd name="connsiteY15" fmla="*/ 3215 h 7487091"/>
                <a:gd name="connsiteX16" fmla="*/ 84930 w 9148110"/>
                <a:gd name="connsiteY16" fmla="*/ 3731836 h 7487091"/>
                <a:gd name="connsiteX17" fmla="*/ 76052 w 9148110"/>
                <a:gd name="connsiteY17" fmla="*/ 6572691 h 7487091"/>
                <a:gd name="connsiteX18" fmla="*/ 111563 w 9148110"/>
                <a:gd name="connsiteY18" fmla="*/ 6910042 h 7487091"/>
                <a:gd name="connsiteX19" fmla="*/ 3680386 w 9148110"/>
                <a:gd name="connsiteY19" fmla="*/ 7167495 h 7487091"/>
                <a:gd name="connsiteX20" fmla="*/ 7852891 w 9148110"/>
                <a:gd name="connsiteY20" fmla="*/ 7487091 h 7487091"/>
                <a:gd name="connsiteX21" fmla="*/ 8616370 w 9148110"/>
                <a:gd name="connsiteY21" fmla="*/ 6936675 h 7487091"/>
                <a:gd name="connsiteX22" fmla="*/ 8864945 w 9148110"/>
                <a:gd name="connsiteY22" fmla="*/ 6910042 h 7487091"/>
                <a:gd name="connsiteX23" fmla="*/ 8953722 w 9148110"/>
                <a:gd name="connsiteY23" fmla="*/ 6075541 h 7487091"/>
                <a:gd name="connsiteX24" fmla="*/ 8918211 w 9148110"/>
                <a:gd name="connsiteY24" fmla="*/ 5356450 h 7487091"/>
                <a:gd name="connsiteX25" fmla="*/ 8989233 w 9148110"/>
                <a:gd name="connsiteY25" fmla="*/ 5187774 h 7487091"/>
                <a:gd name="connsiteX26" fmla="*/ 9140153 w 9148110"/>
                <a:gd name="connsiteY26" fmla="*/ 4273374 h 7487091"/>
                <a:gd name="connsiteX27" fmla="*/ 9131275 w 9148110"/>
                <a:gd name="connsiteY27" fmla="*/ 4220108 h 7487091"/>
                <a:gd name="connsiteX28" fmla="*/ 8154732 w 9148110"/>
                <a:gd name="connsiteY28" fmla="*/ 3900512 h 7487091"/>
                <a:gd name="connsiteX29" fmla="*/ 7959423 w 9148110"/>
                <a:gd name="connsiteY29" fmla="*/ 3856124 h 7487091"/>
                <a:gd name="connsiteX30" fmla="*/ 6840836 w 9148110"/>
                <a:gd name="connsiteY30" fmla="*/ 3429996 h 7487091"/>
                <a:gd name="connsiteX31" fmla="*/ 6130623 w 9148110"/>
                <a:gd name="connsiteY31" fmla="*/ 3128155 h 7487091"/>
                <a:gd name="connsiteX32" fmla="*/ 5944192 w 9148110"/>
                <a:gd name="connsiteY32" fmla="*/ 3066011 h 7487091"/>
                <a:gd name="connsiteX0" fmla="*/ 5944192 w 9148110"/>
                <a:gd name="connsiteY0" fmla="*/ 3066011 h 7487091"/>
                <a:gd name="connsiteX1" fmla="*/ 5837660 w 9148110"/>
                <a:gd name="connsiteY1" fmla="*/ 3074889 h 7487091"/>
                <a:gd name="connsiteX2" fmla="*/ 2854763 w 9148110"/>
                <a:gd name="connsiteY2" fmla="*/ 2249265 h 7487091"/>
                <a:gd name="connsiteX3" fmla="*/ 2100161 w 9148110"/>
                <a:gd name="connsiteY3" fmla="*/ 1681095 h 7487091"/>
                <a:gd name="connsiteX4" fmla="*/ 1505357 w 9148110"/>
                <a:gd name="connsiteY4" fmla="*/ 1485786 h 7487091"/>
                <a:gd name="connsiteX5" fmla="*/ 1345559 w 9148110"/>
                <a:gd name="connsiteY5" fmla="*/ 1397009 h 7487091"/>
                <a:gd name="connsiteX6" fmla="*/ 697489 w 9148110"/>
                <a:gd name="connsiteY6" fmla="*/ 962003 h 7487091"/>
                <a:gd name="connsiteX7" fmla="*/ 821776 w 9148110"/>
                <a:gd name="connsiteY7" fmla="*/ 553631 h 7487091"/>
                <a:gd name="connsiteX8" fmla="*/ 1256782 w 9148110"/>
                <a:gd name="connsiteY8" fmla="*/ 393832 h 7487091"/>
                <a:gd name="connsiteX9" fmla="*/ 3298646 w 9148110"/>
                <a:gd name="connsiteY9" fmla="*/ 225157 h 7487091"/>
                <a:gd name="connsiteX10" fmla="*/ 3502833 w 9148110"/>
                <a:gd name="connsiteY10" fmla="*/ 189646 h 7487091"/>
                <a:gd name="connsiteX11" fmla="*/ 4621419 w 9148110"/>
                <a:gd name="connsiteY11" fmla="*/ 216279 h 7487091"/>
                <a:gd name="connsiteX12" fmla="*/ 4683563 w 9148110"/>
                <a:gd name="connsiteY12" fmla="*/ 38726 h 7487091"/>
                <a:gd name="connsiteX13" fmla="*/ 4399477 w 9148110"/>
                <a:gd name="connsiteY13" fmla="*/ 29848 h 7487091"/>
                <a:gd name="connsiteX14" fmla="*/ 3893450 w 9148110"/>
                <a:gd name="connsiteY14" fmla="*/ 20970 h 7487091"/>
                <a:gd name="connsiteX15" fmla="*/ 48679 w 9148110"/>
                <a:gd name="connsiteY15" fmla="*/ 3215 h 7487091"/>
                <a:gd name="connsiteX16" fmla="*/ 76052 w 9148110"/>
                <a:gd name="connsiteY16" fmla="*/ 6572691 h 7487091"/>
                <a:gd name="connsiteX17" fmla="*/ 111563 w 9148110"/>
                <a:gd name="connsiteY17" fmla="*/ 6910042 h 7487091"/>
                <a:gd name="connsiteX18" fmla="*/ 3680386 w 9148110"/>
                <a:gd name="connsiteY18" fmla="*/ 7167495 h 7487091"/>
                <a:gd name="connsiteX19" fmla="*/ 7852891 w 9148110"/>
                <a:gd name="connsiteY19" fmla="*/ 7487091 h 7487091"/>
                <a:gd name="connsiteX20" fmla="*/ 8616370 w 9148110"/>
                <a:gd name="connsiteY20" fmla="*/ 6936675 h 7487091"/>
                <a:gd name="connsiteX21" fmla="*/ 8864945 w 9148110"/>
                <a:gd name="connsiteY21" fmla="*/ 6910042 h 7487091"/>
                <a:gd name="connsiteX22" fmla="*/ 8953722 w 9148110"/>
                <a:gd name="connsiteY22" fmla="*/ 6075541 h 7487091"/>
                <a:gd name="connsiteX23" fmla="*/ 8918211 w 9148110"/>
                <a:gd name="connsiteY23" fmla="*/ 5356450 h 7487091"/>
                <a:gd name="connsiteX24" fmla="*/ 8989233 w 9148110"/>
                <a:gd name="connsiteY24" fmla="*/ 5187774 h 7487091"/>
                <a:gd name="connsiteX25" fmla="*/ 9140153 w 9148110"/>
                <a:gd name="connsiteY25" fmla="*/ 4273374 h 7487091"/>
                <a:gd name="connsiteX26" fmla="*/ 9131275 w 9148110"/>
                <a:gd name="connsiteY26" fmla="*/ 4220108 h 7487091"/>
                <a:gd name="connsiteX27" fmla="*/ 8154732 w 9148110"/>
                <a:gd name="connsiteY27" fmla="*/ 3900512 h 7487091"/>
                <a:gd name="connsiteX28" fmla="*/ 7959423 w 9148110"/>
                <a:gd name="connsiteY28" fmla="*/ 3856124 h 7487091"/>
                <a:gd name="connsiteX29" fmla="*/ 6840836 w 9148110"/>
                <a:gd name="connsiteY29" fmla="*/ 3429996 h 7487091"/>
                <a:gd name="connsiteX30" fmla="*/ 6130623 w 9148110"/>
                <a:gd name="connsiteY30" fmla="*/ 3128155 h 7487091"/>
                <a:gd name="connsiteX31" fmla="*/ 5944192 w 9148110"/>
                <a:gd name="connsiteY31" fmla="*/ 3066011 h 7487091"/>
                <a:gd name="connsiteX0" fmla="*/ 5895513 w 9099431"/>
                <a:gd name="connsiteY0" fmla="*/ 3066011 h 7487091"/>
                <a:gd name="connsiteX1" fmla="*/ 5788981 w 9099431"/>
                <a:gd name="connsiteY1" fmla="*/ 3074889 h 7487091"/>
                <a:gd name="connsiteX2" fmla="*/ 2806084 w 9099431"/>
                <a:gd name="connsiteY2" fmla="*/ 2249265 h 7487091"/>
                <a:gd name="connsiteX3" fmla="*/ 2051482 w 9099431"/>
                <a:gd name="connsiteY3" fmla="*/ 1681095 h 7487091"/>
                <a:gd name="connsiteX4" fmla="*/ 1456678 w 9099431"/>
                <a:gd name="connsiteY4" fmla="*/ 1485786 h 7487091"/>
                <a:gd name="connsiteX5" fmla="*/ 1296880 w 9099431"/>
                <a:gd name="connsiteY5" fmla="*/ 1397009 h 7487091"/>
                <a:gd name="connsiteX6" fmla="*/ 648810 w 9099431"/>
                <a:gd name="connsiteY6" fmla="*/ 962003 h 7487091"/>
                <a:gd name="connsiteX7" fmla="*/ 773097 w 9099431"/>
                <a:gd name="connsiteY7" fmla="*/ 553631 h 7487091"/>
                <a:gd name="connsiteX8" fmla="*/ 1208103 w 9099431"/>
                <a:gd name="connsiteY8" fmla="*/ 393832 h 7487091"/>
                <a:gd name="connsiteX9" fmla="*/ 3249967 w 9099431"/>
                <a:gd name="connsiteY9" fmla="*/ 225157 h 7487091"/>
                <a:gd name="connsiteX10" fmla="*/ 3454154 w 9099431"/>
                <a:gd name="connsiteY10" fmla="*/ 189646 h 7487091"/>
                <a:gd name="connsiteX11" fmla="*/ 4572740 w 9099431"/>
                <a:gd name="connsiteY11" fmla="*/ 216279 h 7487091"/>
                <a:gd name="connsiteX12" fmla="*/ 4634884 w 9099431"/>
                <a:gd name="connsiteY12" fmla="*/ 38726 h 7487091"/>
                <a:gd name="connsiteX13" fmla="*/ 4350798 w 9099431"/>
                <a:gd name="connsiteY13" fmla="*/ 29848 h 7487091"/>
                <a:gd name="connsiteX14" fmla="*/ 3844771 w 9099431"/>
                <a:gd name="connsiteY14" fmla="*/ 20970 h 7487091"/>
                <a:gd name="connsiteX15" fmla="*/ 0 w 9099431"/>
                <a:gd name="connsiteY15" fmla="*/ 3215 h 7487091"/>
                <a:gd name="connsiteX16" fmla="*/ 62884 w 9099431"/>
                <a:gd name="connsiteY16" fmla="*/ 6910042 h 7487091"/>
                <a:gd name="connsiteX17" fmla="*/ 3631707 w 9099431"/>
                <a:gd name="connsiteY17" fmla="*/ 7167495 h 7487091"/>
                <a:gd name="connsiteX18" fmla="*/ 7804212 w 9099431"/>
                <a:gd name="connsiteY18" fmla="*/ 7487091 h 7487091"/>
                <a:gd name="connsiteX19" fmla="*/ 8567691 w 9099431"/>
                <a:gd name="connsiteY19" fmla="*/ 6936675 h 7487091"/>
                <a:gd name="connsiteX20" fmla="*/ 8816266 w 9099431"/>
                <a:gd name="connsiteY20" fmla="*/ 6910042 h 7487091"/>
                <a:gd name="connsiteX21" fmla="*/ 8905043 w 9099431"/>
                <a:gd name="connsiteY21" fmla="*/ 6075541 h 7487091"/>
                <a:gd name="connsiteX22" fmla="*/ 8869532 w 9099431"/>
                <a:gd name="connsiteY22" fmla="*/ 5356450 h 7487091"/>
                <a:gd name="connsiteX23" fmla="*/ 8940554 w 9099431"/>
                <a:gd name="connsiteY23" fmla="*/ 5187774 h 7487091"/>
                <a:gd name="connsiteX24" fmla="*/ 9091474 w 9099431"/>
                <a:gd name="connsiteY24" fmla="*/ 4273374 h 7487091"/>
                <a:gd name="connsiteX25" fmla="*/ 9082596 w 9099431"/>
                <a:gd name="connsiteY25" fmla="*/ 4220108 h 7487091"/>
                <a:gd name="connsiteX26" fmla="*/ 8106053 w 9099431"/>
                <a:gd name="connsiteY26" fmla="*/ 3900512 h 7487091"/>
                <a:gd name="connsiteX27" fmla="*/ 7910744 w 9099431"/>
                <a:gd name="connsiteY27" fmla="*/ 3856124 h 7487091"/>
                <a:gd name="connsiteX28" fmla="*/ 6792157 w 9099431"/>
                <a:gd name="connsiteY28" fmla="*/ 3429996 h 7487091"/>
                <a:gd name="connsiteX29" fmla="*/ 6081944 w 9099431"/>
                <a:gd name="connsiteY29" fmla="*/ 3128155 h 7487091"/>
                <a:gd name="connsiteX30" fmla="*/ 5895513 w 9099431"/>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1657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895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6061229 w 9265147"/>
                <a:gd name="connsiteY0" fmla="*/ 3066011 h 7487091"/>
                <a:gd name="connsiteX1" fmla="*/ 5954697 w 9265147"/>
                <a:gd name="connsiteY1" fmla="*/ 3074889 h 7487091"/>
                <a:gd name="connsiteX2" fmla="*/ 2971800 w 9265147"/>
                <a:gd name="connsiteY2" fmla="*/ 2249265 h 7487091"/>
                <a:gd name="connsiteX3" fmla="*/ 2217198 w 9265147"/>
                <a:gd name="connsiteY3" fmla="*/ 1681095 h 7487091"/>
                <a:gd name="connsiteX4" fmla="*/ 1622394 w 9265147"/>
                <a:gd name="connsiteY4" fmla="*/ 1485786 h 7487091"/>
                <a:gd name="connsiteX5" fmla="*/ 1462596 w 9265147"/>
                <a:gd name="connsiteY5" fmla="*/ 1397009 h 7487091"/>
                <a:gd name="connsiteX6" fmla="*/ 814526 w 9265147"/>
                <a:gd name="connsiteY6" fmla="*/ 962003 h 7487091"/>
                <a:gd name="connsiteX7" fmla="*/ 938813 w 9265147"/>
                <a:gd name="connsiteY7" fmla="*/ 553631 h 7487091"/>
                <a:gd name="connsiteX8" fmla="*/ 1373819 w 9265147"/>
                <a:gd name="connsiteY8" fmla="*/ 393832 h 7487091"/>
                <a:gd name="connsiteX9" fmla="*/ 3415683 w 9265147"/>
                <a:gd name="connsiteY9" fmla="*/ 225157 h 7487091"/>
                <a:gd name="connsiteX10" fmla="*/ 3619870 w 9265147"/>
                <a:gd name="connsiteY10" fmla="*/ 189646 h 7487091"/>
                <a:gd name="connsiteX11" fmla="*/ 4738456 w 9265147"/>
                <a:gd name="connsiteY11" fmla="*/ 216279 h 7487091"/>
                <a:gd name="connsiteX12" fmla="*/ 4800600 w 9265147"/>
                <a:gd name="connsiteY12" fmla="*/ 38726 h 7487091"/>
                <a:gd name="connsiteX13" fmla="*/ 4516514 w 9265147"/>
                <a:gd name="connsiteY13" fmla="*/ 29848 h 7487091"/>
                <a:gd name="connsiteX14" fmla="*/ 4010487 w 9265147"/>
                <a:gd name="connsiteY14" fmla="*/ 20970 h 7487091"/>
                <a:gd name="connsiteX15" fmla="*/ 89516 w 9265147"/>
                <a:gd name="connsiteY15" fmla="*/ 3215 h 7487091"/>
                <a:gd name="connsiteX16" fmla="*/ 0 w 9265147"/>
                <a:gd name="connsiteY16" fmla="*/ 6910042 h 7487091"/>
                <a:gd name="connsiteX17" fmla="*/ 3797423 w 9265147"/>
                <a:gd name="connsiteY17" fmla="*/ 7167495 h 7487091"/>
                <a:gd name="connsiteX18" fmla="*/ 7969928 w 9265147"/>
                <a:gd name="connsiteY18" fmla="*/ 7487091 h 7487091"/>
                <a:gd name="connsiteX19" fmla="*/ 8733407 w 9265147"/>
                <a:gd name="connsiteY19" fmla="*/ 6936675 h 7487091"/>
                <a:gd name="connsiteX20" fmla="*/ 8981982 w 9265147"/>
                <a:gd name="connsiteY20" fmla="*/ 6910042 h 7487091"/>
                <a:gd name="connsiteX21" fmla="*/ 9070759 w 9265147"/>
                <a:gd name="connsiteY21" fmla="*/ 6075541 h 7487091"/>
                <a:gd name="connsiteX22" fmla="*/ 9035248 w 9265147"/>
                <a:gd name="connsiteY22" fmla="*/ 5356450 h 7487091"/>
                <a:gd name="connsiteX23" fmla="*/ 9106270 w 9265147"/>
                <a:gd name="connsiteY23" fmla="*/ 5187774 h 7487091"/>
                <a:gd name="connsiteX24" fmla="*/ 9257190 w 9265147"/>
                <a:gd name="connsiteY24" fmla="*/ 4273374 h 7487091"/>
                <a:gd name="connsiteX25" fmla="*/ 9248312 w 9265147"/>
                <a:gd name="connsiteY25" fmla="*/ 4220108 h 7487091"/>
                <a:gd name="connsiteX26" fmla="*/ 8271769 w 9265147"/>
                <a:gd name="connsiteY26" fmla="*/ 3900512 h 7487091"/>
                <a:gd name="connsiteX27" fmla="*/ 8076460 w 9265147"/>
                <a:gd name="connsiteY27" fmla="*/ 3856124 h 7487091"/>
                <a:gd name="connsiteX28" fmla="*/ 6957873 w 9265147"/>
                <a:gd name="connsiteY28" fmla="*/ 3429996 h 7487091"/>
                <a:gd name="connsiteX29" fmla="*/ 6247660 w 9265147"/>
                <a:gd name="connsiteY29" fmla="*/ 3128155 h 7487091"/>
                <a:gd name="connsiteX30" fmla="*/ 6061229 w 9265147"/>
                <a:gd name="connsiteY30" fmla="*/ 3066011 h 7487091"/>
                <a:gd name="connsiteX0" fmla="*/ 5971713 w 9175631"/>
                <a:gd name="connsiteY0" fmla="*/ 3066011 h 7487091"/>
                <a:gd name="connsiteX1" fmla="*/ 5865181 w 9175631"/>
                <a:gd name="connsiteY1" fmla="*/ 3074889 h 7487091"/>
                <a:gd name="connsiteX2" fmla="*/ 2882284 w 9175631"/>
                <a:gd name="connsiteY2" fmla="*/ 2249265 h 7487091"/>
                <a:gd name="connsiteX3" fmla="*/ 2127682 w 9175631"/>
                <a:gd name="connsiteY3" fmla="*/ 1681095 h 7487091"/>
                <a:gd name="connsiteX4" fmla="*/ 1532878 w 9175631"/>
                <a:gd name="connsiteY4" fmla="*/ 1485786 h 7487091"/>
                <a:gd name="connsiteX5" fmla="*/ 1373080 w 9175631"/>
                <a:gd name="connsiteY5" fmla="*/ 1397009 h 7487091"/>
                <a:gd name="connsiteX6" fmla="*/ 725010 w 9175631"/>
                <a:gd name="connsiteY6" fmla="*/ 962003 h 7487091"/>
                <a:gd name="connsiteX7" fmla="*/ 849297 w 9175631"/>
                <a:gd name="connsiteY7" fmla="*/ 553631 h 7487091"/>
                <a:gd name="connsiteX8" fmla="*/ 1284303 w 9175631"/>
                <a:gd name="connsiteY8" fmla="*/ 393832 h 7487091"/>
                <a:gd name="connsiteX9" fmla="*/ 3326167 w 9175631"/>
                <a:gd name="connsiteY9" fmla="*/ 225157 h 7487091"/>
                <a:gd name="connsiteX10" fmla="*/ 3530354 w 9175631"/>
                <a:gd name="connsiteY10" fmla="*/ 189646 h 7487091"/>
                <a:gd name="connsiteX11" fmla="*/ 4648940 w 9175631"/>
                <a:gd name="connsiteY11" fmla="*/ 216279 h 7487091"/>
                <a:gd name="connsiteX12" fmla="*/ 4711084 w 9175631"/>
                <a:gd name="connsiteY12" fmla="*/ 38726 h 7487091"/>
                <a:gd name="connsiteX13" fmla="*/ 4426998 w 9175631"/>
                <a:gd name="connsiteY13" fmla="*/ 29848 h 7487091"/>
                <a:gd name="connsiteX14" fmla="*/ 3920971 w 9175631"/>
                <a:gd name="connsiteY14" fmla="*/ 20970 h 7487091"/>
                <a:gd name="connsiteX15" fmla="*/ 0 w 9175631"/>
                <a:gd name="connsiteY15" fmla="*/ 3215 h 7487091"/>
                <a:gd name="connsiteX16" fmla="*/ 139084 w 9175631"/>
                <a:gd name="connsiteY16" fmla="*/ 7062442 h 7487091"/>
                <a:gd name="connsiteX17" fmla="*/ 3707907 w 9175631"/>
                <a:gd name="connsiteY17" fmla="*/ 7167495 h 7487091"/>
                <a:gd name="connsiteX18" fmla="*/ 7880412 w 9175631"/>
                <a:gd name="connsiteY18" fmla="*/ 7487091 h 7487091"/>
                <a:gd name="connsiteX19" fmla="*/ 8643891 w 9175631"/>
                <a:gd name="connsiteY19" fmla="*/ 6936675 h 7487091"/>
                <a:gd name="connsiteX20" fmla="*/ 8892466 w 9175631"/>
                <a:gd name="connsiteY20" fmla="*/ 6910042 h 7487091"/>
                <a:gd name="connsiteX21" fmla="*/ 8981243 w 9175631"/>
                <a:gd name="connsiteY21" fmla="*/ 6075541 h 7487091"/>
                <a:gd name="connsiteX22" fmla="*/ 8945732 w 9175631"/>
                <a:gd name="connsiteY22" fmla="*/ 5356450 h 7487091"/>
                <a:gd name="connsiteX23" fmla="*/ 9016754 w 9175631"/>
                <a:gd name="connsiteY23" fmla="*/ 5187774 h 7487091"/>
                <a:gd name="connsiteX24" fmla="*/ 9167674 w 9175631"/>
                <a:gd name="connsiteY24" fmla="*/ 4273374 h 7487091"/>
                <a:gd name="connsiteX25" fmla="*/ 9158796 w 9175631"/>
                <a:gd name="connsiteY25" fmla="*/ 4220108 h 7487091"/>
                <a:gd name="connsiteX26" fmla="*/ 8182253 w 9175631"/>
                <a:gd name="connsiteY26" fmla="*/ 3900512 h 7487091"/>
                <a:gd name="connsiteX27" fmla="*/ 7986944 w 9175631"/>
                <a:gd name="connsiteY27" fmla="*/ 3856124 h 7487091"/>
                <a:gd name="connsiteX28" fmla="*/ 6868357 w 9175631"/>
                <a:gd name="connsiteY28" fmla="*/ 3429996 h 7487091"/>
                <a:gd name="connsiteX29" fmla="*/ 6158144 w 9175631"/>
                <a:gd name="connsiteY29" fmla="*/ 3128155 h 7487091"/>
                <a:gd name="connsiteX30" fmla="*/ 5971713 w 9175631"/>
                <a:gd name="connsiteY30" fmla="*/ 3066011 h 7487091"/>
                <a:gd name="connsiteX0" fmla="*/ 5985029 w 9188947"/>
                <a:gd name="connsiteY0" fmla="*/ 3066011 h 7487091"/>
                <a:gd name="connsiteX1" fmla="*/ 5878497 w 9188947"/>
                <a:gd name="connsiteY1" fmla="*/ 3074889 h 7487091"/>
                <a:gd name="connsiteX2" fmla="*/ 2895600 w 9188947"/>
                <a:gd name="connsiteY2" fmla="*/ 2249265 h 7487091"/>
                <a:gd name="connsiteX3" fmla="*/ 2140998 w 9188947"/>
                <a:gd name="connsiteY3" fmla="*/ 1681095 h 7487091"/>
                <a:gd name="connsiteX4" fmla="*/ 1546194 w 9188947"/>
                <a:gd name="connsiteY4" fmla="*/ 1485786 h 7487091"/>
                <a:gd name="connsiteX5" fmla="*/ 1386396 w 9188947"/>
                <a:gd name="connsiteY5" fmla="*/ 1397009 h 7487091"/>
                <a:gd name="connsiteX6" fmla="*/ 738326 w 9188947"/>
                <a:gd name="connsiteY6" fmla="*/ 962003 h 7487091"/>
                <a:gd name="connsiteX7" fmla="*/ 862613 w 9188947"/>
                <a:gd name="connsiteY7" fmla="*/ 553631 h 7487091"/>
                <a:gd name="connsiteX8" fmla="*/ 1297619 w 9188947"/>
                <a:gd name="connsiteY8" fmla="*/ 393832 h 7487091"/>
                <a:gd name="connsiteX9" fmla="*/ 3339483 w 9188947"/>
                <a:gd name="connsiteY9" fmla="*/ 225157 h 7487091"/>
                <a:gd name="connsiteX10" fmla="*/ 3543670 w 9188947"/>
                <a:gd name="connsiteY10" fmla="*/ 189646 h 7487091"/>
                <a:gd name="connsiteX11" fmla="*/ 4662256 w 9188947"/>
                <a:gd name="connsiteY11" fmla="*/ 216279 h 7487091"/>
                <a:gd name="connsiteX12" fmla="*/ 4724400 w 9188947"/>
                <a:gd name="connsiteY12" fmla="*/ 38726 h 7487091"/>
                <a:gd name="connsiteX13" fmla="*/ 4440314 w 9188947"/>
                <a:gd name="connsiteY13" fmla="*/ 29848 h 7487091"/>
                <a:gd name="connsiteX14" fmla="*/ 3934287 w 9188947"/>
                <a:gd name="connsiteY14" fmla="*/ 20970 h 7487091"/>
                <a:gd name="connsiteX15" fmla="*/ 13316 w 9188947"/>
                <a:gd name="connsiteY15" fmla="*/ 3215 h 7487091"/>
                <a:gd name="connsiteX16" fmla="*/ 0 w 9188947"/>
                <a:gd name="connsiteY16" fmla="*/ 6910042 h 7487091"/>
                <a:gd name="connsiteX17" fmla="*/ 3721223 w 9188947"/>
                <a:gd name="connsiteY17" fmla="*/ 7167495 h 7487091"/>
                <a:gd name="connsiteX18" fmla="*/ 7893728 w 9188947"/>
                <a:gd name="connsiteY18" fmla="*/ 7487091 h 7487091"/>
                <a:gd name="connsiteX19" fmla="*/ 8657207 w 9188947"/>
                <a:gd name="connsiteY19" fmla="*/ 6936675 h 7487091"/>
                <a:gd name="connsiteX20" fmla="*/ 8905782 w 9188947"/>
                <a:gd name="connsiteY20" fmla="*/ 6910042 h 7487091"/>
                <a:gd name="connsiteX21" fmla="*/ 8994559 w 9188947"/>
                <a:gd name="connsiteY21" fmla="*/ 6075541 h 7487091"/>
                <a:gd name="connsiteX22" fmla="*/ 8959048 w 9188947"/>
                <a:gd name="connsiteY22" fmla="*/ 5356450 h 7487091"/>
                <a:gd name="connsiteX23" fmla="*/ 9030070 w 9188947"/>
                <a:gd name="connsiteY23" fmla="*/ 5187774 h 7487091"/>
                <a:gd name="connsiteX24" fmla="*/ 9180990 w 9188947"/>
                <a:gd name="connsiteY24" fmla="*/ 4273374 h 7487091"/>
                <a:gd name="connsiteX25" fmla="*/ 9172112 w 9188947"/>
                <a:gd name="connsiteY25" fmla="*/ 4220108 h 7487091"/>
                <a:gd name="connsiteX26" fmla="*/ 8195569 w 9188947"/>
                <a:gd name="connsiteY26" fmla="*/ 3900512 h 7487091"/>
                <a:gd name="connsiteX27" fmla="*/ 8000260 w 9188947"/>
                <a:gd name="connsiteY27" fmla="*/ 3856124 h 7487091"/>
                <a:gd name="connsiteX28" fmla="*/ 6881673 w 9188947"/>
                <a:gd name="connsiteY28" fmla="*/ 3429996 h 7487091"/>
                <a:gd name="connsiteX29" fmla="*/ 6171460 w 9188947"/>
                <a:gd name="connsiteY29" fmla="*/ 3128155 h 7487091"/>
                <a:gd name="connsiteX30" fmla="*/ 5985029 w 9188947"/>
                <a:gd name="connsiteY30" fmla="*/ 3066011 h 7487091"/>
                <a:gd name="connsiteX0" fmla="*/ 5985029 w 9443621"/>
                <a:gd name="connsiteY0" fmla="*/ 3066011 h 7167495"/>
                <a:gd name="connsiteX1" fmla="*/ 5878497 w 9443621"/>
                <a:gd name="connsiteY1" fmla="*/ 3074889 h 7167495"/>
                <a:gd name="connsiteX2" fmla="*/ 2895600 w 9443621"/>
                <a:gd name="connsiteY2" fmla="*/ 2249265 h 7167495"/>
                <a:gd name="connsiteX3" fmla="*/ 2140998 w 9443621"/>
                <a:gd name="connsiteY3" fmla="*/ 1681095 h 7167495"/>
                <a:gd name="connsiteX4" fmla="*/ 1546194 w 9443621"/>
                <a:gd name="connsiteY4" fmla="*/ 1485786 h 7167495"/>
                <a:gd name="connsiteX5" fmla="*/ 1386396 w 9443621"/>
                <a:gd name="connsiteY5" fmla="*/ 1397009 h 7167495"/>
                <a:gd name="connsiteX6" fmla="*/ 738326 w 9443621"/>
                <a:gd name="connsiteY6" fmla="*/ 962003 h 7167495"/>
                <a:gd name="connsiteX7" fmla="*/ 862613 w 9443621"/>
                <a:gd name="connsiteY7" fmla="*/ 553631 h 7167495"/>
                <a:gd name="connsiteX8" fmla="*/ 1297619 w 9443621"/>
                <a:gd name="connsiteY8" fmla="*/ 393832 h 7167495"/>
                <a:gd name="connsiteX9" fmla="*/ 3339483 w 9443621"/>
                <a:gd name="connsiteY9" fmla="*/ 225157 h 7167495"/>
                <a:gd name="connsiteX10" fmla="*/ 3543670 w 9443621"/>
                <a:gd name="connsiteY10" fmla="*/ 189646 h 7167495"/>
                <a:gd name="connsiteX11" fmla="*/ 4662256 w 9443621"/>
                <a:gd name="connsiteY11" fmla="*/ 216279 h 7167495"/>
                <a:gd name="connsiteX12" fmla="*/ 4724400 w 9443621"/>
                <a:gd name="connsiteY12" fmla="*/ 38726 h 7167495"/>
                <a:gd name="connsiteX13" fmla="*/ 4440314 w 9443621"/>
                <a:gd name="connsiteY13" fmla="*/ 29848 h 7167495"/>
                <a:gd name="connsiteX14" fmla="*/ 3934287 w 9443621"/>
                <a:gd name="connsiteY14" fmla="*/ 20970 h 7167495"/>
                <a:gd name="connsiteX15" fmla="*/ 13316 w 9443621"/>
                <a:gd name="connsiteY15" fmla="*/ 3215 h 7167495"/>
                <a:gd name="connsiteX16" fmla="*/ 0 w 9443621"/>
                <a:gd name="connsiteY16" fmla="*/ 6910042 h 7167495"/>
                <a:gd name="connsiteX17" fmla="*/ 3721223 w 9443621"/>
                <a:gd name="connsiteY17" fmla="*/ 7167495 h 7167495"/>
                <a:gd name="connsiteX18" fmla="*/ 9189128 w 9443621"/>
                <a:gd name="connsiteY18" fmla="*/ 7029891 h 7167495"/>
                <a:gd name="connsiteX19" fmla="*/ 8657207 w 9443621"/>
                <a:gd name="connsiteY19" fmla="*/ 6936675 h 7167495"/>
                <a:gd name="connsiteX20" fmla="*/ 8905782 w 9443621"/>
                <a:gd name="connsiteY20" fmla="*/ 6910042 h 7167495"/>
                <a:gd name="connsiteX21" fmla="*/ 8994559 w 9443621"/>
                <a:gd name="connsiteY21" fmla="*/ 6075541 h 7167495"/>
                <a:gd name="connsiteX22" fmla="*/ 8959048 w 9443621"/>
                <a:gd name="connsiteY22" fmla="*/ 5356450 h 7167495"/>
                <a:gd name="connsiteX23" fmla="*/ 9030070 w 9443621"/>
                <a:gd name="connsiteY23" fmla="*/ 5187774 h 7167495"/>
                <a:gd name="connsiteX24" fmla="*/ 9180990 w 9443621"/>
                <a:gd name="connsiteY24" fmla="*/ 4273374 h 7167495"/>
                <a:gd name="connsiteX25" fmla="*/ 9172112 w 9443621"/>
                <a:gd name="connsiteY25" fmla="*/ 4220108 h 7167495"/>
                <a:gd name="connsiteX26" fmla="*/ 8195569 w 9443621"/>
                <a:gd name="connsiteY26" fmla="*/ 3900512 h 7167495"/>
                <a:gd name="connsiteX27" fmla="*/ 8000260 w 9443621"/>
                <a:gd name="connsiteY27" fmla="*/ 3856124 h 7167495"/>
                <a:gd name="connsiteX28" fmla="*/ 6881673 w 9443621"/>
                <a:gd name="connsiteY28" fmla="*/ 3429996 h 7167495"/>
                <a:gd name="connsiteX29" fmla="*/ 6171460 w 9443621"/>
                <a:gd name="connsiteY29" fmla="*/ 3128155 h 7167495"/>
                <a:gd name="connsiteX30" fmla="*/ 5985029 w 9443621"/>
                <a:gd name="connsiteY30" fmla="*/ 3066011 h 7167495"/>
                <a:gd name="connsiteX0" fmla="*/ 5985029 w 9443621"/>
                <a:gd name="connsiteY0" fmla="*/ 3066011 h 7092073"/>
                <a:gd name="connsiteX1" fmla="*/ 5878497 w 9443621"/>
                <a:gd name="connsiteY1" fmla="*/ 3074889 h 7092073"/>
                <a:gd name="connsiteX2" fmla="*/ 2895600 w 9443621"/>
                <a:gd name="connsiteY2" fmla="*/ 2249265 h 7092073"/>
                <a:gd name="connsiteX3" fmla="*/ 2140998 w 9443621"/>
                <a:gd name="connsiteY3" fmla="*/ 1681095 h 7092073"/>
                <a:gd name="connsiteX4" fmla="*/ 1546194 w 9443621"/>
                <a:gd name="connsiteY4" fmla="*/ 1485786 h 7092073"/>
                <a:gd name="connsiteX5" fmla="*/ 1386396 w 9443621"/>
                <a:gd name="connsiteY5" fmla="*/ 1397009 h 7092073"/>
                <a:gd name="connsiteX6" fmla="*/ 738326 w 9443621"/>
                <a:gd name="connsiteY6" fmla="*/ 962003 h 7092073"/>
                <a:gd name="connsiteX7" fmla="*/ 862613 w 9443621"/>
                <a:gd name="connsiteY7" fmla="*/ 553631 h 7092073"/>
                <a:gd name="connsiteX8" fmla="*/ 1297619 w 9443621"/>
                <a:gd name="connsiteY8" fmla="*/ 393832 h 7092073"/>
                <a:gd name="connsiteX9" fmla="*/ 3339483 w 9443621"/>
                <a:gd name="connsiteY9" fmla="*/ 225157 h 7092073"/>
                <a:gd name="connsiteX10" fmla="*/ 3543670 w 9443621"/>
                <a:gd name="connsiteY10" fmla="*/ 189646 h 7092073"/>
                <a:gd name="connsiteX11" fmla="*/ 4662256 w 9443621"/>
                <a:gd name="connsiteY11" fmla="*/ 216279 h 7092073"/>
                <a:gd name="connsiteX12" fmla="*/ 4724400 w 9443621"/>
                <a:gd name="connsiteY12" fmla="*/ 38726 h 7092073"/>
                <a:gd name="connsiteX13" fmla="*/ 4440314 w 9443621"/>
                <a:gd name="connsiteY13" fmla="*/ 29848 h 7092073"/>
                <a:gd name="connsiteX14" fmla="*/ 3934287 w 9443621"/>
                <a:gd name="connsiteY14" fmla="*/ 20970 h 7092073"/>
                <a:gd name="connsiteX15" fmla="*/ 13316 w 9443621"/>
                <a:gd name="connsiteY15" fmla="*/ 3215 h 7092073"/>
                <a:gd name="connsiteX16" fmla="*/ 0 w 9443621"/>
                <a:gd name="connsiteY16" fmla="*/ 6910042 h 7092073"/>
                <a:gd name="connsiteX17" fmla="*/ 9189128 w 9443621"/>
                <a:gd name="connsiteY17" fmla="*/ 7029891 h 7092073"/>
                <a:gd name="connsiteX18" fmla="*/ 8657207 w 9443621"/>
                <a:gd name="connsiteY18" fmla="*/ 6936675 h 7092073"/>
                <a:gd name="connsiteX19" fmla="*/ 8905782 w 9443621"/>
                <a:gd name="connsiteY19" fmla="*/ 6910042 h 7092073"/>
                <a:gd name="connsiteX20" fmla="*/ 8994559 w 9443621"/>
                <a:gd name="connsiteY20" fmla="*/ 6075541 h 7092073"/>
                <a:gd name="connsiteX21" fmla="*/ 8959048 w 9443621"/>
                <a:gd name="connsiteY21" fmla="*/ 5356450 h 7092073"/>
                <a:gd name="connsiteX22" fmla="*/ 9030070 w 9443621"/>
                <a:gd name="connsiteY22" fmla="*/ 5187774 h 7092073"/>
                <a:gd name="connsiteX23" fmla="*/ 9180990 w 9443621"/>
                <a:gd name="connsiteY23" fmla="*/ 4273374 h 7092073"/>
                <a:gd name="connsiteX24" fmla="*/ 9172112 w 9443621"/>
                <a:gd name="connsiteY24" fmla="*/ 4220108 h 7092073"/>
                <a:gd name="connsiteX25" fmla="*/ 8195569 w 9443621"/>
                <a:gd name="connsiteY25" fmla="*/ 3900512 h 7092073"/>
                <a:gd name="connsiteX26" fmla="*/ 8000260 w 9443621"/>
                <a:gd name="connsiteY26" fmla="*/ 3856124 h 7092073"/>
                <a:gd name="connsiteX27" fmla="*/ 6881673 w 9443621"/>
                <a:gd name="connsiteY27" fmla="*/ 3429996 h 7092073"/>
                <a:gd name="connsiteX28" fmla="*/ 6171460 w 9443621"/>
                <a:gd name="connsiteY28" fmla="*/ 3128155 h 7092073"/>
                <a:gd name="connsiteX29" fmla="*/ 5985029 w 9443621"/>
                <a:gd name="connsiteY29" fmla="*/ 3066011 h 7092073"/>
                <a:gd name="connsiteX0" fmla="*/ 5985029 w 9443621"/>
                <a:gd name="connsiteY0" fmla="*/ 3066011 h 7092073"/>
                <a:gd name="connsiteX1" fmla="*/ 5878497 w 9443621"/>
                <a:gd name="connsiteY1" fmla="*/ 3074889 h 7092073"/>
                <a:gd name="connsiteX2" fmla="*/ 2895600 w 9443621"/>
                <a:gd name="connsiteY2" fmla="*/ 2249265 h 7092073"/>
                <a:gd name="connsiteX3" fmla="*/ 2140998 w 9443621"/>
                <a:gd name="connsiteY3" fmla="*/ 1681095 h 7092073"/>
                <a:gd name="connsiteX4" fmla="*/ 1546194 w 9443621"/>
                <a:gd name="connsiteY4" fmla="*/ 1485786 h 7092073"/>
                <a:gd name="connsiteX5" fmla="*/ 1386396 w 9443621"/>
                <a:gd name="connsiteY5" fmla="*/ 1397009 h 7092073"/>
                <a:gd name="connsiteX6" fmla="*/ 738326 w 9443621"/>
                <a:gd name="connsiteY6" fmla="*/ 962003 h 7092073"/>
                <a:gd name="connsiteX7" fmla="*/ 862613 w 9443621"/>
                <a:gd name="connsiteY7" fmla="*/ 553631 h 7092073"/>
                <a:gd name="connsiteX8" fmla="*/ 1297619 w 9443621"/>
                <a:gd name="connsiteY8" fmla="*/ 393832 h 7092073"/>
                <a:gd name="connsiteX9" fmla="*/ 3339483 w 9443621"/>
                <a:gd name="connsiteY9" fmla="*/ 225157 h 7092073"/>
                <a:gd name="connsiteX10" fmla="*/ 3543670 w 9443621"/>
                <a:gd name="connsiteY10" fmla="*/ 189646 h 7092073"/>
                <a:gd name="connsiteX11" fmla="*/ 4662256 w 9443621"/>
                <a:gd name="connsiteY11" fmla="*/ 216279 h 7092073"/>
                <a:gd name="connsiteX12" fmla="*/ 4724400 w 9443621"/>
                <a:gd name="connsiteY12" fmla="*/ 38726 h 7092073"/>
                <a:gd name="connsiteX13" fmla="*/ 4440314 w 9443621"/>
                <a:gd name="connsiteY13" fmla="*/ 29848 h 7092073"/>
                <a:gd name="connsiteX14" fmla="*/ 3934287 w 9443621"/>
                <a:gd name="connsiteY14" fmla="*/ 20970 h 7092073"/>
                <a:gd name="connsiteX15" fmla="*/ 13316 w 9443621"/>
                <a:gd name="connsiteY15" fmla="*/ 3215 h 7092073"/>
                <a:gd name="connsiteX16" fmla="*/ 0 w 9443621"/>
                <a:gd name="connsiteY16" fmla="*/ 6910042 h 7092073"/>
                <a:gd name="connsiteX17" fmla="*/ 9189128 w 9443621"/>
                <a:gd name="connsiteY17" fmla="*/ 7029891 h 7092073"/>
                <a:gd name="connsiteX18" fmla="*/ 8657207 w 9443621"/>
                <a:gd name="connsiteY18" fmla="*/ 6936675 h 7092073"/>
                <a:gd name="connsiteX19" fmla="*/ 8994559 w 9443621"/>
                <a:gd name="connsiteY19" fmla="*/ 6075541 h 7092073"/>
                <a:gd name="connsiteX20" fmla="*/ 8959048 w 9443621"/>
                <a:gd name="connsiteY20" fmla="*/ 5356450 h 7092073"/>
                <a:gd name="connsiteX21" fmla="*/ 9030070 w 9443621"/>
                <a:gd name="connsiteY21" fmla="*/ 5187774 h 7092073"/>
                <a:gd name="connsiteX22" fmla="*/ 9180990 w 9443621"/>
                <a:gd name="connsiteY22" fmla="*/ 4273374 h 7092073"/>
                <a:gd name="connsiteX23" fmla="*/ 9172112 w 9443621"/>
                <a:gd name="connsiteY23" fmla="*/ 4220108 h 7092073"/>
                <a:gd name="connsiteX24" fmla="*/ 8195569 w 9443621"/>
                <a:gd name="connsiteY24" fmla="*/ 3900512 h 7092073"/>
                <a:gd name="connsiteX25" fmla="*/ 8000260 w 9443621"/>
                <a:gd name="connsiteY25" fmla="*/ 3856124 h 7092073"/>
                <a:gd name="connsiteX26" fmla="*/ 6881673 w 9443621"/>
                <a:gd name="connsiteY26" fmla="*/ 3429996 h 7092073"/>
                <a:gd name="connsiteX27" fmla="*/ 6171460 w 9443621"/>
                <a:gd name="connsiteY27" fmla="*/ 3128155 h 7092073"/>
                <a:gd name="connsiteX28" fmla="*/ 5985029 w 9443621"/>
                <a:gd name="connsiteY28" fmla="*/ 3066011 h 7092073"/>
                <a:gd name="connsiteX0" fmla="*/ 5985029 w 10688221"/>
                <a:gd name="connsiteY0" fmla="*/ 3066011 h 7029891"/>
                <a:gd name="connsiteX1" fmla="*/ 5878497 w 10688221"/>
                <a:gd name="connsiteY1" fmla="*/ 3074889 h 7029891"/>
                <a:gd name="connsiteX2" fmla="*/ 2895600 w 10688221"/>
                <a:gd name="connsiteY2" fmla="*/ 2249265 h 7029891"/>
                <a:gd name="connsiteX3" fmla="*/ 2140998 w 10688221"/>
                <a:gd name="connsiteY3" fmla="*/ 1681095 h 7029891"/>
                <a:gd name="connsiteX4" fmla="*/ 1546194 w 10688221"/>
                <a:gd name="connsiteY4" fmla="*/ 1485786 h 7029891"/>
                <a:gd name="connsiteX5" fmla="*/ 1386396 w 10688221"/>
                <a:gd name="connsiteY5" fmla="*/ 1397009 h 7029891"/>
                <a:gd name="connsiteX6" fmla="*/ 738326 w 10688221"/>
                <a:gd name="connsiteY6" fmla="*/ 962003 h 7029891"/>
                <a:gd name="connsiteX7" fmla="*/ 862613 w 10688221"/>
                <a:gd name="connsiteY7" fmla="*/ 553631 h 7029891"/>
                <a:gd name="connsiteX8" fmla="*/ 1297619 w 10688221"/>
                <a:gd name="connsiteY8" fmla="*/ 393832 h 7029891"/>
                <a:gd name="connsiteX9" fmla="*/ 3339483 w 10688221"/>
                <a:gd name="connsiteY9" fmla="*/ 225157 h 7029891"/>
                <a:gd name="connsiteX10" fmla="*/ 3543670 w 10688221"/>
                <a:gd name="connsiteY10" fmla="*/ 189646 h 7029891"/>
                <a:gd name="connsiteX11" fmla="*/ 4662256 w 10688221"/>
                <a:gd name="connsiteY11" fmla="*/ 216279 h 7029891"/>
                <a:gd name="connsiteX12" fmla="*/ 4724400 w 10688221"/>
                <a:gd name="connsiteY12" fmla="*/ 38726 h 7029891"/>
                <a:gd name="connsiteX13" fmla="*/ 4440314 w 10688221"/>
                <a:gd name="connsiteY13" fmla="*/ 29848 h 7029891"/>
                <a:gd name="connsiteX14" fmla="*/ 3934287 w 10688221"/>
                <a:gd name="connsiteY14" fmla="*/ 20970 h 7029891"/>
                <a:gd name="connsiteX15" fmla="*/ 13316 w 10688221"/>
                <a:gd name="connsiteY15" fmla="*/ 3215 h 7029891"/>
                <a:gd name="connsiteX16" fmla="*/ 0 w 10688221"/>
                <a:gd name="connsiteY16" fmla="*/ 6910042 h 7029891"/>
                <a:gd name="connsiteX17" fmla="*/ 9189128 w 10688221"/>
                <a:gd name="connsiteY17" fmla="*/ 7029891 h 7029891"/>
                <a:gd name="connsiteX18" fmla="*/ 8994559 w 10688221"/>
                <a:gd name="connsiteY18" fmla="*/ 6075541 h 7029891"/>
                <a:gd name="connsiteX19" fmla="*/ 8959048 w 10688221"/>
                <a:gd name="connsiteY19" fmla="*/ 5356450 h 7029891"/>
                <a:gd name="connsiteX20" fmla="*/ 9030070 w 10688221"/>
                <a:gd name="connsiteY20" fmla="*/ 5187774 h 7029891"/>
                <a:gd name="connsiteX21" fmla="*/ 9180990 w 10688221"/>
                <a:gd name="connsiteY21" fmla="*/ 4273374 h 7029891"/>
                <a:gd name="connsiteX22" fmla="*/ 9172112 w 10688221"/>
                <a:gd name="connsiteY22" fmla="*/ 4220108 h 7029891"/>
                <a:gd name="connsiteX23" fmla="*/ 8195569 w 10688221"/>
                <a:gd name="connsiteY23" fmla="*/ 3900512 h 7029891"/>
                <a:gd name="connsiteX24" fmla="*/ 8000260 w 10688221"/>
                <a:gd name="connsiteY24" fmla="*/ 3856124 h 7029891"/>
                <a:gd name="connsiteX25" fmla="*/ 6881673 w 10688221"/>
                <a:gd name="connsiteY25" fmla="*/ 3429996 h 7029891"/>
                <a:gd name="connsiteX26" fmla="*/ 6171460 w 10688221"/>
                <a:gd name="connsiteY26" fmla="*/ 3128155 h 7029891"/>
                <a:gd name="connsiteX27" fmla="*/ 5985029 w 10688221"/>
                <a:gd name="connsiteY27"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8994559 w 9189128"/>
                <a:gd name="connsiteY18" fmla="*/ 6075541 h 7029891"/>
                <a:gd name="connsiteX19" fmla="*/ 8959048 w 9189128"/>
                <a:gd name="connsiteY19" fmla="*/ 5356450 h 7029891"/>
                <a:gd name="connsiteX20" fmla="*/ 9030070 w 9189128"/>
                <a:gd name="connsiteY20" fmla="*/ 5187774 h 7029891"/>
                <a:gd name="connsiteX21" fmla="*/ 9180990 w 9189128"/>
                <a:gd name="connsiteY21" fmla="*/ 4273374 h 7029891"/>
                <a:gd name="connsiteX22" fmla="*/ 9172112 w 9189128"/>
                <a:gd name="connsiteY22" fmla="*/ 4220108 h 7029891"/>
                <a:gd name="connsiteX23" fmla="*/ 8195569 w 9189128"/>
                <a:gd name="connsiteY23" fmla="*/ 3900512 h 7029891"/>
                <a:gd name="connsiteX24" fmla="*/ 8000260 w 9189128"/>
                <a:gd name="connsiteY24" fmla="*/ 3856124 h 7029891"/>
                <a:gd name="connsiteX25" fmla="*/ 6881673 w 9189128"/>
                <a:gd name="connsiteY25" fmla="*/ 3429996 h 7029891"/>
                <a:gd name="connsiteX26" fmla="*/ 6171460 w 9189128"/>
                <a:gd name="connsiteY26" fmla="*/ 3128155 h 7029891"/>
                <a:gd name="connsiteX27" fmla="*/ 5985029 w 9189128"/>
                <a:gd name="connsiteY27"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8959048 w 9189128"/>
                <a:gd name="connsiteY18" fmla="*/ 5356450 h 7029891"/>
                <a:gd name="connsiteX19" fmla="*/ 9030070 w 9189128"/>
                <a:gd name="connsiteY19" fmla="*/ 5187774 h 7029891"/>
                <a:gd name="connsiteX20" fmla="*/ 9180990 w 9189128"/>
                <a:gd name="connsiteY20" fmla="*/ 4273374 h 7029891"/>
                <a:gd name="connsiteX21" fmla="*/ 9172112 w 9189128"/>
                <a:gd name="connsiteY21" fmla="*/ 4220108 h 7029891"/>
                <a:gd name="connsiteX22" fmla="*/ 8195569 w 9189128"/>
                <a:gd name="connsiteY22" fmla="*/ 3900512 h 7029891"/>
                <a:gd name="connsiteX23" fmla="*/ 8000260 w 9189128"/>
                <a:gd name="connsiteY23" fmla="*/ 3856124 h 7029891"/>
                <a:gd name="connsiteX24" fmla="*/ 6881673 w 9189128"/>
                <a:gd name="connsiteY24" fmla="*/ 3429996 h 7029891"/>
                <a:gd name="connsiteX25" fmla="*/ 6171460 w 9189128"/>
                <a:gd name="connsiteY25" fmla="*/ 3128155 h 7029891"/>
                <a:gd name="connsiteX26" fmla="*/ 5985029 w 9189128"/>
                <a:gd name="connsiteY26"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9030070 w 9189128"/>
                <a:gd name="connsiteY18" fmla="*/ 5187774 h 7029891"/>
                <a:gd name="connsiteX19" fmla="*/ 9180990 w 9189128"/>
                <a:gd name="connsiteY19" fmla="*/ 4273374 h 7029891"/>
                <a:gd name="connsiteX20" fmla="*/ 9172112 w 9189128"/>
                <a:gd name="connsiteY20" fmla="*/ 4220108 h 7029891"/>
                <a:gd name="connsiteX21" fmla="*/ 8195569 w 9189128"/>
                <a:gd name="connsiteY21" fmla="*/ 3900512 h 7029891"/>
                <a:gd name="connsiteX22" fmla="*/ 8000260 w 9189128"/>
                <a:gd name="connsiteY22" fmla="*/ 3856124 h 7029891"/>
                <a:gd name="connsiteX23" fmla="*/ 6881673 w 9189128"/>
                <a:gd name="connsiteY23" fmla="*/ 3429996 h 7029891"/>
                <a:gd name="connsiteX24" fmla="*/ 6171460 w 9189128"/>
                <a:gd name="connsiteY24" fmla="*/ 3128155 h 7029891"/>
                <a:gd name="connsiteX25" fmla="*/ 5985029 w 9189128"/>
                <a:gd name="connsiteY25" fmla="*/ 3066011 h 7029891"/>
                <a:gd name="connsiteX0" fmla="*/ 5985029 w 9189128"/>
                <a:gd name="connsiteY0" fmla="*/ 3066011 h 7029891"/>
                <a:gd name="connsiteX1" fmla="*/ 5878497 w 9189128"/>
                <a:gd name="connsiteY1" fmla="*/ 3074889 h 7029891"/>
                <a:gd name="connsiteX2" fmla="*/ 2895600 w 9189128"/>
                <a:gd name="connsiteY2" fmla="*/ 2249265 h 7029891"/>
                <a:gd name="connsiteX3" fmla="*/ 2140998 w 9189128"/>
                <a:gd name="connsiteY3" fmla="*/ 1681095 h 7029891"/>
                <a:gd name="connsiteX4" fmla="*/ 1546194 w 9189128"/>
                <a:gd name="connsiteY4" fmla="*/ 1485786 h 7029891"/>
                <a:gd name="connsiteX5" fmla="*/ 1386396 w 9189128"/>
                <a:gd name="connsiteY5" fmla="*/ 1397009 h 7029891"/>
                <a:gd name="connsiteX6" fmla="*/ 738326 w 9189128"/>
                <a:gd name="connsiteY6" fmla="*/ 962003 h 7029891"/>
                <a:gd name="connsiteX7" fmla="*/ 862613 w 9189128"/>
                <a:gd name="connsiteY7" fmla="*/ 553631 h 7029891"/>
                <a:gd name="connsiteX8" fmla="*/ 1297619 w 9189128"/>
                <a:gd name="connsiteY8" fmla="*/ 393832 h 7029891"/>
                <a:gd name="connsiteX9" fmla="*/ 3339483 w 9189128"/>
                <a:gd name="connsiteY9" fmla="*/ 225157 h 7029891"/>
                <a:gd name="connsiteX10" fmla="*/ 3543670 w 9189128"/>
                <a:gd name="connsiteY10" fmla="*/ 189646 h 7029891"/>
                <a:gd name="connsiteX11" fmla="*/ 4662256 w 9189128"/>
                <a:gd name="connsiteY11" fmla="*/ 216279 h 7029891"/>
                <a:gd name="connsiteX12" fmla="*/ 4724400 w 9189128"/>
                <a:gd name="connsiteY12" fmla="*/ 38726 h 7029891"/>
                <a:gd name="connsiteX13" fmla="*/ 4440314 w 9189128"/>
                <a:gd name="connsiteY13" fmla="*/ 29848 h 7029891"/>
                <a:gd name="connsiteX14" fmla="*/ 3934287 w 9189128"/>
                <a:gd name="connsiteY14" fmla="*/ 20970 h 7029891"/>
                <a:gd name="connsiteX15" fmla="*/ 13316 w 9189128"/>
                <a:gd name="connsiteY15" fmla="*/ 3215 h 7029891"/>
                <a:gd name="connsiteX16" fmla="*/ 0 w 9189128"/>
                <a:gd name="connsiteY16" fmla="*/ 6910042 h 7029891"/>
                <a:gd name="connsiteX17" fmla="*/ 9189128 w 9189128"/>
                <a:gd name="connsiteY17" fmla="*/ 7029891 h 7029891"/>
                <a:gd name="connsiteX18" fmla="*/ 9180990 w 9189128"/>
                <a:gd name="connsiteY18" fmla="*/ 4273374 h 7029891"/>
                <a:gd name="connsiteX19" fmla="*/ 9172112 w 9189128"/>
                <a:gd name="connsiteY19" fmla="*/ 4220108 h 7029891"/>
                <a:gd name="connsiteX20" fmla="*/ 8195569 w 9189128"/>
                <a:gd name="connsiteY20" fmla="*/ 3900512 h 7029891"/>
                <a:gd name="connsiteX21" fmla="*/ 8000260 w 9189128"/>
                <a:gd name="connsiteY21" fmla="*/ 3856124 h 7029891"/>
                <a:gd name="connsiteX22" fmla="*/ 6881673 w 9189128"/>
                <a:gd name="connsiteY22" fmla="*/ 3429996 h 7029891"/>
                <a:gd name="connsiteX23" fmla="*/ 6171460 w 9189128"/>
                <a:gd name="connsiteY23" fmla="*/ 3128155 h 7029891"/>
                <a:gd name="connsiteX24" fmla="*/ 5985029 w 9189128"/>
                <a:gd name="connsiteY24" fmla="*/ 3066011 h 7029891"/>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6171460 w 9189128"/>
                <a:gd name="connsiteY23" fmla="*/ 3128155 h 7062442"/>
                <a:gd name="connsiteX24" fmla="*/ 5985029 w 9189128"/>
                <a:gd name="connsiteY24" fmla="*/ 3066011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6262900 w 9189128"/>
                <a:gd name="connsiteY23" fmla="*/ 3219595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0" fmla="*/ 5985029 w 9189128"/>
                <a:gd name="connsiteY0" fmla="*/ 3066011 h 7062442"/>
                <a:gd name="connsiteX1" fmla="*/ 5878497 w 9189128"/>
                <a:gd name="connsiteY1" fmla="*/ 3074889 h 7062442"/>
                <a:gd name="connsiteX2" fmla="*/ 2895600 w 9189128"/>
                <a:gd name="connsiteY2" fmla="*/ 2249265 h 7062442"/>
                <a:gd name="connsiteX3" fmla="*/ 2140998 w 9189128"/>
                <a:gd name="connsiteY3" fmla="*/ 1681095 h 7062442"/>
                <a:gd name="connsiteX4" fmla="*/ 1546194 w 9189128"/>
                <a:gd name="connsiteY4" fmla="*/ 1485786 h 7062442"/>
                <a:gd name="connsiteX5" fmla="*/ 1386396 w 9189128"/>
                <a:gd name="connsiteY5" fmla="*/ 1397009 h 7062442"/>
                <a:gd name="connsiteX6" fmla="*/ 738326 w 9189128"/>
                <a:gd name="connsiteY6" fmla="*/ 962003 h 7062442"/>
                <a:gd name="connsiteX7" fmla="*/ 862613 w 9189128"/>
                <a:gd name="connsiteY7" fmla="*/ 553631 h 7062442"/>
                <a:gd name="connsiteX8" fmla="*/ 1297619 w 9189128"/>
                <a:gd name="connsiteY8" fmla="*/ 393832 h 7062442"/>
                <a:gd name="connsiteX9" fmla="*/ 3339483 w 9189128"/>
                <a:gd name="connsiteY9" fmla="*/ 225157 h 7062442"/>
                <a:gd name="connsiteX10" fmla="*/ 3543670 w 9189128"/>
                <a:gd name="connsiteY10" fmla="*/ 189646 h 7062442"/>
                <a:gd name="connsiteX11" fmla="*/ 4662256 w 9189128"/>
                <a:gd name="connsiteY11" fmla="*/ 216279 h 7062442"/>
                <a:gd name="connsiteX12" fmla="*/ 4724400 w 9189128"/>
                <a:gd name="connsiteY12" fmla="*/ 38726 h 7062442"/>
                <a:gd name="connsiteX13" fmla="*/ 4440314 w 9189128"/>
                <a:gd name="connsiteY13" fmla="*/ 29848 h 7062442"/>
                <a:gd name="connsiteX14" fmla="*/ 3934287 w 9189128"/>
                <a:gd name="connsiteY14" fmla="*/ 20970 h 7062442"/>
                <a:gd name="connsiteX15" fmla="*/ 13316 w 9189128"/>
                <a:gd name="connsiteY15" fmla="*/ 3215 h 7062442"/>
                <a:gd name="connsiteX16" fmla="*/ 0 w 9189128"/>
                <a:gd name="connsiteY16" fmla="*/ 7062442 h 7062442"/>
                <a:gd name="connsiteX17" fmla="*/ 9189128 w 9189128"/>
                <a:gd name="connsiteY17" fmla="*/ 7029891 h 7062442"/>
                <a:gd name="connsiteX18" fmla="*/ 9180990 w 9189128"/>
                <a:gd name="connsiteY18" fmla="*/ 4273374 h 7062442"/>
                <a:gd name="connsiteX19" fmla="*/ 9172112 w 9189128"/>
                <a:gd name="connsiteY19" fmla="*/ 4220108 h 7062442"/>
                <a:gd name="connsiteX20" fmla="*/ 8195569 w 9189128"/>
                <a:gd name="connsiteY20" fmla="*/ 3900512 h 7062442"/>
                <a:gd name="connsiteX21" fmla="*/ 8000260 w 9189128"/>
                <a:gd name="connsiteY21" fmla="*/ 3856124 h 7062442"/>
                <a:gd name="connsiteX22" fmla="*/ 6881673 w 9189128"/>
                <a:gd name="connsiteY22" fmla="*/ 3429996 h 7062442"/>
                <a:gd name="connsiteX23" fmla="*/ 5985029 w 9189128"/>
                <a:gd name="connsiteY23" fmla="*/ 3066011 h 706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9128" h="7062442">
                  <a:moveTo>
                    <a:pt x="5985029" y="3066011"/>
                  </a:moveTo>
                  <a:cubicBezTo>
                    <a:pt x="5949518" y="3068970"/>
                    <a:pt x="5913421" y="3081968"/>
                    <a:pt x="5878497" y="3074889"/>
                  </a:cubicBezTo>
                  <a:cubicBezTo>
                    <a:pt x="3841671" y="2662019"/>
                    <a:pt x="4474979" y="2838399"/>
                    <a:pt x="2895600" y="2249265"/>
                  </a:cubicBezTo>
                  <a:cubicBezTo>
                    <a:pt x="2615681" y="1985342"/>
                    <a:pt x="2513287" y="1849739"/>
                    <a:pt x="2140998" y="1681095"/>
                  </a:cubicBezTo>
                  <a:cubicBezTo>
                    <a:pt x="1950909" y="1594986"/>
                    <a:pt x="1741495" y="1559311"/>
                    <a:pt x="1546194" y="1485786"/>
                  </a:cubicBezTo>
                  <a:cubicBezTo>
                    <a:pt x="1489167" y="1464317"/>
                    <a:pt x="1437524" y="1430158"/>
                    <a:pt x="1386396" y="1397009"/>
                  </a:cubicBezTo>
                  <a:cubicBezTo>
                    <a:pt x="1168089" y="1255469"/>
                    <a:pt x="954349" y="1107005"/>
                    <a:pt x="738326" y="962003"/>
                  </a:cubicBezTo>
                  <a:cubicBezTo>
                    <a:pt x="779755" y="825879"/>
                    <a:pt x="762795" y="655033"/>
                    <a:pt x="862613" y="553631"/>
                  </a:cubicBezTo>
                  <a:cubicBezTo>
                    <a:pt x="970981" y="443543"/>
                    <a:pt x="1144484" y="414140"/>
                    <a:pt x="1297619" y="393832"/>
                  </a:cubicBezTo>
                  <a:cubicBezTo>
                    <a:pt x="1974631" y="304049"/>
                    <a:pt x="2658862" y="281382"/>
                    <a:pt x="3339483" y="225157"/>
                  </a:cubicBezTo>
                  <a:cubicBezTo>
                    <a:pt x="3407545" y="213320"/>
                    <a:pt x="3474588" y="190110"/>
                    <a:pt x="3543670" y="189646"/>
                  </a:cubicBezTo>
                  <a:cubicBezTo>
                    <a:pt x="3916629" y="187143"/>
                    <a:pt x="4292298" y="263567"/>
                    <a:pt x="4662256" y="216279"/>
                  </a:cubicBezTo>
                  <a:cubicBezTo>
                    <a:pt x="4724455" y="208329"/>
                    <a:pt x="4703685" y="97910"/>
                    <a:pt x="4724400" y="38726"/>
                  </a:cubicBezTo>
                  <a:cubicBezTo>
                    <a:pt x="4375882" y="0"/>
                    <a:pt x="4732324" y="29848"/>
                    <a:pt x="4440314" y="29848"/>
                  </a:cubicBezTo>
                  <a:cubicBezTo>
                    <a:pt x="4271612" y="29848"/>
                    <a:pt x="4102937" y="25151"/>
                    <a:pt x="3934287" y="20970"/>
                  </a:cubicBezTo>
                  <a:lnTo>
                    <a:pt x="13316" y="3215"/>
                  </a:lnTo>
                  <a:cubicBezTo>
                    <a:pt x="8877" y="2305491"/>
                    <a:pt x="4439" y="4760166"/>
                    <a:pt x="0" y="7062442"/>
                  </a:cubicBezTo>
                  <a:lnTo>
                    <a:pt x="9189128" y="7029891"/>
                  </a:lnTo>
                  <a:cubicBezTo>
                    <a:pt x="9186415" y="6111052"/>
                    <a:pt x="9183703" y="5192213"/>
                    <a:pt x="9180990" y="4273374"/>
                  </a:cubicBezTo>
                  <a:cubicBezTo>
                    <a:pt x="9178031" y="4255619"/>
                    <a:pt x="9188947" y="4226478"/>
                    <a:pt x="9172112" y="4220108"/>
                  </a:cubicBezTo>
                  <a:cubicBezTo>
                    <a:pt x="8851773" y="4098899"/>
                    <a:pt x="8522658" y="4002108"/>
                    <a:pt x="8195569" y="3900512"/>
                  </a:cubicBezTo>
                  <a:cubicBezTo>
                    <a:pt x="8131811" y="3880708"/>
                    <a:pt x="8063114" y="3878633"/>
                    <a:pt x="8000260" y="3856124"/>
                  </a:cubicBezTo>
                  <a:cubicBezTo>
                    <a:pt x="7624618" y="3721604"/>
                    <a:pt x="6881673" y="3429996"/>
                    <a:pt x="6881673" y="3429996"/>
                  </a:cubicBezTo>
                  <a:lnTo>
                    <a:pt x="5985029" y="3066011"/>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2" name="TextBox 21"/>
          <p:cNvSpPr txBox="1"/>
          <p:nvPr/>
        </p:nvSpPr>
        <p:spPr>
          <a:xfrm>
            <a:off x="0" y="4800600"/>
            <a:ext cx="2764346" cy="646331"/>
          </a:xfrm>
          <a:prstGeom prst="rect">
            <a:avLst/>
          </a:prstGeom>
          <a:noFill/>
        </p:spPr>
        <p:txBody>
          <a:bodyPr wrap="none" rtlCol="0">
            <a:spAutoFit/>
          </a:bodyPr>
          <a:lstStyle/>
          <a:p>
            <a:r>
              <a:rPr lang="en-US" dirty="0" smtClean="0">
                <a:solidFill>
                  <a:srgbClr val="FFFF00"/>
                </a:solidFill>
              </a:rPr>
              <a:t>Salmon Colonization of the </a:t>
            </a:r>
          </a:p>
          <a:p>
            <a:pPr algn="ctr"/>
            <a:r>
              <a:rPr lang="en-US" dirty="0" smtClean="0">
                <a:solidFill>
                  <a:srgbClr val="FFFF00"/>
                </a:solidFill>
              </a:rPr>
              <a:t>Elwha river watershed</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20"/>
                                        </p:tgtEl>
                                      </p:cBhvr>
                                    </p:animEffect>
                                    <p:set>
                                      <p:cBhvr>
                                        <p:cTn id="14" dur="1" fill="hold">
                                          <p:stCondLst>
                                            <p:cond delay="1999"/>
                                          </p:stCondLst>
                                        </p:cTn>
                                        <p:tgtEl>
                                          <p:spTgt spid="20"/>
                                        </p:tgtEl>
                                        <p:attrNameLst>
                                          <p:attrName>style.visibility</p:attrName>
                                        </p:attrNameLst>
                                      </p:cBhvr>
                                      <p:to>
                                        <p:strVal val="hidden"/>
                                      </p:to>
                                    </p:set>
                                  </p:childTnLst>
                                </p:cTn>
                              </p:par>
                              <p:par>
                                <p:cTn id="15" presetID="10" presetClass="exit" presetSubtype="0" fill="hold" grpId="1" nodeType="withEffect">
                                  <p:stCondLst>
                                    <p:cond delay="2000"/>
                                  </p:stCondLst>
                                  <p:childTnLst>
                                    <p:animEffect transition="out" filter="fade">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par>
                          <p:cTn id="18" fill="hold">
                            <p:stCondLst>
                              <p:cond delay="6000"/>
                            </p:stCondLst>
                            <p:childTnLst>
                              <p:par>
                                <p:cTn id="19" presetID="2" presetClass="entr" presetSubtype="4" fill="hold" nodeType="afterEffect">
                                  <p:stCondLst>
                                    <p:cond delay="20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2000" fill="hold"/>
                                        <p:tgtEl>
                                          <p:spTgt spid="16"/>
                                        </p:tgtEl>
                                        <p:attrNameLst>
                                          <p:attrName>ppt_x</p:attrName>
                                        </p:attrNameLst>
                                      </p:cBhvr>
                                      <p:tavLst>
                                        <p:tav tm="0">
                                          <p:val>
                                            <p:strVal val="#ppt_x"/>
                                          </p:val>
                                        </p:tav>
                                        <p:tav tm="100000">
                                          <p:val>
                                            <p:strVal val="#ppt_x"/>
                                          </p:val>
                                        </p:tav>
                                      </p:tavLst>
                                    </p:anim>
                                    <p:anim calcmode="lin" valueType="num">
                                      <p:cBhvr additive="base">
                                        <p:cTn id="22" dur="2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2000" fill="hold"/>
                                        <p:tgtEl>
                                          <p:spTgt spid="17"/>
                                        </p:tgtEl>
                                        <p:attrNameLst>
                                          <p:attrName>ppt_x</p:attrName>
                                        </p:attrNameLst>
                                      </p:cBhvr>
                                      <p:tavLst>
                                        <p:tav tm="0">
                                          <p:val>
                                            <p:strVal val="#ppt_x"/>
                                          </p:val>
                                        </p:tav>
                                        <p:tav tm="100000">
                                          <p:val>
                                            <p:strVal val="#ppt_x"/>
                                          </p:val>
                                        </p:tav>
                                      </p:tavLst>
                                    </p:anim>
                                    <p:anim calcmode="lin" valueType="num">
                                      <p:cBhvr additive="base">
                                        <p:cTn id="26" dur="20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2000" fill="hold"/>
                                        <p:tgtEl>
                                          <p:spTgt spid="18"/>
                                        </p:tgtEl>
                                        <p:attrNameLst>
                                          <p:attrName>ppt_x</p:attrName>
                                        </p:attrNameLst>
                                      </p:cBhvr>
                                      <p:tavLst>
                                        <p:tav tm="0">
                                          <p:val>
                                            <p:strVal val="#ppt_x"/>
                                          </p:val>
                                        </p:tav>
                                        <p:tav tm="100000">
                                          <p:val>
                                            <p:strVal val="#ppt_x"/>
                                          </p:val>
                                        </p:tav>
                                      </p:tavLst>
                                    </p:anim>
                                    <p:anim calcmode="lin" valueType="num">
                                      <p:cBhvr additive="base">
                                        <p:cTn id="30" dur="2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000" fill="hold"/>
                                        <p:tgtEl>
                                          <p:spTgt spid="14"/>
                                        </p:tgtEl>
                                        <p:attrNameLst>
                                          <p:attrName>ppt_x</p:attrName>
                                        </p:attrNameLst>
                                      </p:cBhvr>
                                      <p:tavLst>
                                        <p:tav tm="0">
                                          <p:val>
                                            <p:strVal val="#ppt_x"/>
                                          </p:val>
                                        </p:tav>
                                        <p:tav tm="100000">
                                          <p:val>
                                            <p:strVal val="#ppt_x"/>
                                          </p:val>
                                        </p:tav>
                                      </p:tavLst>
                                    </p:anim>
                                    <p:anim calcmode="lin" valueType="num">
                                      <p:cBhvr additive="base">
                                        <p:cTn id="34" dur="20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0" presetClass="path" presetSubtype="0" accel="50000" decel="50000" fill="hold" nodeType="afterEffect">
                                  <p:stCondLst>
                                    <p:cond delay="2000"/>
                                  </p:stCondLst>
                                  <p:childTnLst>
                                    <p:animMotion origin="layout" path="M -0.07448 0.01644 C -0.08212 0.01644 -0.08993 0.01875 -0.09722 0.01597 C -0.11979 0.00602 -0.12326 -0.00555 -0.13767 -0.02847 C -0.14531 -0.05625 -0.19132 -0.07893 -0.18646 -0.10949 C -0.18229 -0.13565 -0.18924 -0.16666 -0.17569 -0.18403 C -0.15851 -0.20694 -0.16684 -0.23403 -0.14948 -0.25555 C -0.13819 -0.27014 -0.09201 -0.30972 -0.0816 -0.32546 C -0.06337 -0.35185 -0.04132 -0.33704 -0.0316 -0.36666 C -0.01597 -0.38866 0.0191 -0.42245 0.03264 -0.45278 C 0.05087 -0.48264 0.08976 -0.51319 0.07778 -0.54768 C 0.06823 -0.58449 -0.01493 -0.63148 -0.03889 -0.66018 C -0.06285 -0.68889 -0.06094 -0.70486 -0.06615 -0.7206 C -0.06962 -0.73541 -0.07309 -0.74004 -0.06979 -0.75393 C -0.06806 -0.76111 -0.05781 -0.77338 -0.05556 -0.77616 C -0.0349 -0.80185 -0.01076 -0.80741 0.01597 -0.81273 C 0.02344 -0.81227 0.03854 -0.81111 0.03854 -0.81088 " pathEditMode="relative" rAng="0" ptsTypes="ffffffffafafffff">
                                      <p:cBhvr>
                                        <p:cTn id="41" dur="2000" fill="hold"/>
                                        <p:tgtEl>
                                          <p:spTgt spid="15"/>
                                        </p:tgtEl>
                                        <p:attrNameLst>
                                          <p:attrName>ppt_x</p:attrName>
                                          <p:attrName>ppt_y</p:attrName>
                                        </p:attrNameLst>
                                      </p:cBhvr>
                                      <p:rCtr x="2400" y="-41300"/>
                                    </p:animMotion>
                                  </p:childTnLst>
                                </p:cTn>
                              </p:par>
                            </p:childTnLst>
                          </p:cTn>
                        </p:par>
                        <p:par>
                          <p:cTn id="42" fill="hold">
                            <p:stCondLst>
                              <p:cond delay="14000"/>
                            </p:stCondLst>
                            <p:childTnLst>
                              <p:par>
                                <p:cTn id="43" presetID="0" presetClass="path" presetSubtype="0" accel="50000" decel="50000" fill="hold" nodeType="afterEffect">
                                  <p:stCondLst>
                                    <p:cond delay="0"/>
                                  </p:stCondLst>
                                  <p:childTnLst>
                                    <p:animMotion origin="layout" path="M -3.88889E-6 1.85185E-6 C -0.03298 -0.0294 -0.00416 -0.00116 -0.03107 -0.03496 C -0.04114 -0.04746 -0.06198 -0.07153 -0.06198 -0.07153 C -0.06441 -0.08056 -0.06805 -0.08889 -0.06909 -0.09838 C -0.0743 -0.14792 -0.03975 -0.18889 -0.02031 -0.22223 C -0.00503 -0.24815 0.01268 -0.27176 0.03212 -0.29213 C 0.0698 -0.33172 0.06007 -0.3169 0.08802 -0.36204 C 0.09184 -0.36806 0.09879 -0.38102 0.09879 -0.38102 " pathEditMode="relative" ptsTypes="fffffffA">
                                      <p:cBhvr>
                                        <p:cTn id="44" dur="2000" fill="hold"/>
                                        <p:tgtEl>
                                          <p:spTgt spid="14"/>
                                        </p:tgtEl>
                                        <p:attrNameLst>
                                          <p:attrName>ppt_x</p:attrName>
                                          <p:attrName>ppt_y</p:attrName>
                                        </p:attrNameLst>
                                      </p:cBhvr>
                                    </p:animMotion>
                                  </p:childTnLst>
                                </p:cTn>
                              </p:par>
                            </p:childTnLst>
                          </p:cTn>
                        </p:par>
                        <p:par>
                          <p:cTn id="45" fill="hold">
                            <p:stCondLst>
                              <p:cond delay="16000"/>
                            </p:stCondLst>
                            <p:childTnLst>
                              <p:par>
                                <p:cTn id="46" presetID="0" presetClass="path" presetSubtype="0" accel="50000" decel="50000" fill="hold" nodeType="afterEffect">
                                  <p:stCondLst>
                                    <p:cond delay="0"/>
                                  </p:stCondLst>
                                  <p:childTnLst>
                                    <p:animMotion origin="layout" path="M -4.16667E-6 1.85185E-6 C 0.01546 -0.01898 0.03091 -0.0382 0.04636 -0.05718 C 0.05382 -0.06644 0.05851 -0.07917 0.06424 -0.09051 C 0.0757 -0.11343 0.07257 -0.14746 0.08368 -0.17084 C 0.09879 -0.20255 0.09723 -0.2331 0.11407 -0.26343 C 0.12848 -0.28056 0.13993 -0.30371 0.14323 -0.30787 " pathEditMode="relative" rAng="0" ptsTypes="ffffff">
                                      <p:cBhvr>
                                        <p:cTn id="47" dur="2000" fill="hold"/>
                                        <p:tgtEl>
                                          <p:spTgt spid="18"/>
                                        </p:tgtEl>
                                        <p:attrNameLst>
                                          <p:attrName>ppt_x</p:attrName>
                                          <p:attrName>ppt_y</p:attrName>
                                        </p:attrNameLst>
                                      </p:cBhvr>
                                      <p:rCtr x="7200" y="-15400"/>
                                    </p:animMotion>
                                  </p:childTnLst>
                                </p:cTn>
                              </p:par>
                            </p:childTnLst>
                          </p:cTn>
                        </p:par>
                        <p:par>
                          <p:cTn id="48" fill="hold">
                            <p:stCondLst>
                              <p:cond delay="18000"/>
                            </p:stCondLst>
                            <p:childTnLst>
                              <p:par>
                                <p:cTn id="49" presetID="0" presetClass="path" presetSubtype="0" accel="50000" decel="50000" fill="hold" nodeType="afterEffect">
                                  <p:stCondLst>
                                    <p:cond delay="0"/>
                                  </p:stCondLst>
                                  <p:childTnLst>
                                    <p:animMotion origin="layout" path="M 0.00955 0.00439 C 0.09428 -0.08033 0.15955 -0.01204 0.24653 -0.09283 C 0.26771 -0.1125 0.26025 -0.24815 0.28091 -0.26875 C 0.29931 -0.30811 0.43855 -0.40602 0.45122 -0.44491 C 0.46789 -0.50093 0.49983 -0.50949 0.50955 -0.55139 C 0.51129 -0.57732 0.46372 -0.60047 0.45 -0.62107 C 0.42969 -0.65162 0.3948 -0.65926 0.37379 -0.68936 " pathEditMode="relative" rAng="0" ptsTypes="fffffff">
                                      <p:cBhvr>
                                        <p:cTn id="50" dur="2000" fill="hold"/>
                                        <p:tgtEl>
                                          <p:spTgt spid="17"/>
                                        </p:tgtEl>
                                        <p:attrNameLst>
                                          <p:attrName>ppt_x</p:attrName>
                                          <p:attrName>ppt_y</p:attrName>
                                        </p:attrNameLst>
                                      </p:cBhvr>
                                      <p:rCtr x="25100" y="-34700"/>
                                    </p:animMotion>
                                  </p:childTnLst>
                                </p:cTn>
                              </p:par>
                            </p:childTnLst>
                          </p:cTn>
                        </p:par>
                        <p:par>
                          <p:cTn id="51" fill="hold">
                            <p:stCondLst>
                              <p:cond delay="20000"/>
                            </p:stCondLst>
                            <p:childTnLst>
                              <p:par>
                                <p:cTn id="52" presetID="0" presetClass="path" presetSubtype="0" accel="50000" decel="50000" fill="hold" nodeType="afterEffect">
                                  <p:stCondLst>
                                    <p:cond delay="0"/>
                                  </p:stCondLst>
                                  <p:childTnLst>
                                    <p:animMotion origin="layout" path="M 3.88889E-6 4.44444E-6 C -0.03889 -0.00371 0.27743 0.01504 0.24375 -0.01158 C 0.22673 -0.03889 0.28385 -0.11135 0.27482 -0.14491 C 0.27413 -0.1625 0.37274 -0.23889 0.37795 -0.25602 C 0.38107 -0.26482 0.40868 -0.27848 0.41284 -0.28612 C 0.42916 -0.31528 0.58385 -0.18588 0.6092 -0.20047 C 0.66458 -0.17917 0.69149 -0.17269 0.71406 -0.16551 " pathEditMode="relative" rAng="0" ptsTypes="fffffff">
                                      <p:cBhvr>
                                        <p:cTn id="53" dur="2000" fill="hold"/>
                                        <p:tgtEl>
                                          <p:spTgt spid="16"/>
                                        </p:tgtEl>
                                        <p:attrNameLst>
                                          <p:attrName>ppt_x</p:attrName>
                                          <p:attrName>ppt_y</p:attrName>
                                        </p:attrNameLst>
                                      </p:cBhvr>
                                      <p:rCtr x="33800"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After the </a:t>
            </a:r>
            <a:r>
              <a:rPr lang="en-US" sz="4000" dirty="0" smtClean="0"/>
              <a:t>Ice</a:t>
            </a:r>
            <a:endParaRPr lang="en-US" sz="40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
        <p:nvSpPr>
          <p:cNvPr id="11" name="Rectangle 10"/>
          <p:cNvSpPr/>
          <p:nvPr/>
        </p:nvSpPr>
        <p:spPr>
          <a:xfrm>
            <a:off x="304800" y="990600"/>
            <a:ext cx="8686800" cy="892552"/>
          </a:xfrm>
          <a:prstGeom prst="rect">
            <a:avLst/>
          </a:prstGeom>
        </p:spPr>
        <p:txBody>
          <a:bodyPr wrap="square">
            <a:spAutoFit/>
          </a:bodyPr>
          <a:lstStyle/>
          <a:p>
            <a:pPr algn="ctr"/>
            <a:r>
              <a:rPr lang="en-US" sz="2600" dirty="0" smtClean="0"/>
              <a:t>But, as the glaciers </a:t>
            </a:r>
            <a:r>
              <a:rPr lang="en-US" sz="2600" dirty="0" err="1" smtClean="0"/>
              <a:t>receeded</a:t>
            </a:r>
            <a:r>
              <a:rPr lang="en-US" sz="2600" dirty="0" smtClean="0"/>
              <a:t> and the lake drained, new land was exposed and forests began to reclaim the valleys.</a:t>
            </a:r>
          </a:p>
        </p:txBody>
      </p:sp>
      <p:pic>
        <p:nvPicPr>
          <p:cNvPr id="24" name="Picture 23" descr="Picture2.png"/>
          <p:cNvPicPr>
            <a:picLocks/>
          </p:cNvPicPr>
          <p:nvPr/>
        </p:nvPicPr>
        <p:blipFill>
          <a:blip r:embed="rId3"/>
          <a:srcRect b="2985"/>
          <a:stretch>
            <a:fillRect/>
          </a:stretch>
        </p:blipFill>
        <p:spPr>
          <a:xfrm>
            <a:off x="990600" y="1905000"/>
            <a:ext cx="7162800" cy="4953000"/>
          </a:xfrm>
          <a:prstGeom prst="rect">
            <a:avLst/>
          </a:prstGeom>
        </p:spPr>
      </p:pic>
      <p:pic>
        <p:nvPicPr>
          <p:cNvPr id="8" name="Picture 7" descr="Hurricane Ridge - early summer Bailey Range.JPG"/>
          <p:cNvPicPr>
            <a:picLocks/>
          </p:cNvPicPr>
          <p:nvPr/>
        </p:nvPicPr>
        <p:blipFill>
          <a:blip r:embed="rId4" cstate="print"/>
          <a:srcRect l="23282" t="15822"/>
          <a:stretch>
            <a:fillRect/>
          </a:stretch>
        </p:blipFill>
        <p:spPr>
          <a:xfrm>
            <a:off x="990600" y="1905000"/>
            <a:ext cx="7139985" cy="4953000"/>
          </a:xfrm>
          <a:prstGeom prst="rect">
            <a:avLst/>
          </a:prstGeom>
        </p:spPr>
      </p:pic>
      <p:sp>
        <p:nvSpPr>
          <p:cNvPr id="13" name="Rectangle 12"/>
          <p:cNvSpPr/>
          <p:nvPr/>
        </p:nvSpPr>
        <p:spPr>
          <a:xfrm>
            <a:off x="304800" y="990600"/>
            <a:ext cx="8686800" cy="892552"/>
          </a:xfrm>
          <a:prstGeom prst="rect">
            <a:avLst/>
          </a:prstGeom>
        </p:spPr>
        <p:txBody>
          <a:bodyPr wrap="square">
            <a:spAutoFit/>
          </a:bodyPr>
          <a:lstStyle/>
          <a:p>
            <a:pPr algn="ctr">
              <a:buNone/>
            </a:pPr>
            <a:r>
              <a:rPr lang="en-US" sz="2600" dirty="0" smtClean="0"/>
              <a:t>While ice filled the strait, salmon and other fish could not migrate into the Elwha Valley.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xit" presetSubtype="0" fill="hold" nodeType="withEffect">
                                  <p:stCondLst>
                                    <p:cond delay="500"/>
                                  </p:stCondLst>
                                  <p:childTnLst>
                                    <p:animEffect transition="out" filter="fade">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457200" y="914400"/>
            <a:ext cx="8534400" cy="5763399"/>
            <a:chOff x="457200" y="914400"/>
            <a:chExt cx="8534400" cy="5763399"/>
          </a:xfrm>
        </p:grpSpPr>
        <p:cxnSp>
          <p:nvCxnSpPr>
            <p:cNvPr id="4" name="Straight Connector 3"/>
            <p:cNvCxnSpPr/>
            <p:nvPr/>
          </p:nvCxnSpPr>
          <p:spPr>
            <a:xfrm rot="5400000">
              <a:off x="3544491" y="4761310"/>
              <a:ext cx="989807"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039394" y="5256212"/>
              <a:ext cx="1904207"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1600" y="5791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64008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71246" y="5827045"/>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5635691"/>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6019800"/>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9800" y="4038600"/>
              <a:ext cx="2059153" cy="338554"/>
            </a:xfrm>
            <a:prstGeom prst="rect">
              <a:avLst/>
            </a:prstGeom>
            <a:noFill/>
          </p:spPr>
          <p:txBody>
            <a:bodyPr wrap="none" rtlCol="0">
              <a:spAutoFit/>
            </a:bodyPr>
            <a:lstStyle/>
            <a:p>
              <a:r>
                <a:rPr lang="en-US" sz="1600" dirty="0" smtClean="0"/>
                <a:t>California golden trout</a:t>
              </a:r>
              <a:endParaRPr lang="en-US" sz="1600" dirty="0"/>
            </a:p>
          </p:txBody>
        </p:sp>
        <p:sp>
          <p:nvSpPr>
            <p:cNvPr id="14" name="TextBox 13"/>
            <p:cNvSpPr txBox="1"/>
            <p:nvPr/>
          </p:nvSpPr>
          <p:spPr>
            <a:xfrm>
              <a:off x="6172200" y="2362200"/>
              <a:ext cx="2187202" cy="338554"/>
            </a:xfrm>
            <a:prstGeom prst="rect">
              <a:avLst/>
            </a:prstGeom>
            <a:noFill/>
          </p:spPr>
          <p:txBody>
            <a:bodyPr wrap="none" rtlCol="0">
              <a:spAutoFit/>
            </a:bodyPr>
            <a:lstStyle/>
            <a:p>
              <a:r>
                <a:rPr lang="en-US" sz="1600" dirty="0" smtClean="0"/>
                <a:t>Columbia </a:t>
              </a:r>
              <a:r>
                <a:rPr lang="en-US" sz="1600" dirty="0" err="1" smtClean="0"/>
                <a:t>redband</a:t>
              </a:r>
              <a:r>
                <a:rPr lang="en-US" sz="1600" dirty="0" smtClean="0"/>
                <a:t> trout</a:t>
              </a:r>
              <a:endParaRPr lang="en-US" sz="1600" dirty="0"/>
            </a:p>
          </p:txBody>
        </p:sp>
        <p:sp>
          <p:nvSpPr>
            <p:cNvPr id="15" name="TextBox 14"/>
            <p:cNvSpPr txBox="1"/>
            <p:nvPr/>
          </p:nvSpPr>
          <p:spPr>
            <a:xfrm>
              <a:off x="6553200" y="1371600"/>
              <a:ext cx="2031967" cy="338554"/>
            </a:xfrm>
            <a:prstGeom prst="rect">
              <a:avLst/>
            </a:prstGeom>
            <a:noFill/>
          </p:spPr>
          <p:txBody>
            <a:bodyPr wrap="none" rtlCol="0">
              <a:spAutoFit/>
            </a:bodyPr>
            <a:lstStyle/>
            <a:p>
              <a:r>
                <a:rPr lang="en-US" sz="1600" dirty="0" smtClean="0"/>
                <a:t>Coastal Rainbow trout</a:t>
              </a:r>
              <a:endParaRPr lang="en-US" sz="1600" dirty="0"/>
            </a:p>
          </p:txBody>
        </p:sp>
        <p:sp>
          <p:nvSpPr>
            <p:cNvPr id="16" name="TextBox 15"/>
            <p:cNvSpPr txBox="1"/>
            <p:nvPr/>
          </p:nvSpPr>
          <p:spPr>
            <a:xfrm>
              <a:off x="6172200" y="5486400"/>
              <a:ext cx="1105046" cy="276999"/>
            </a:xfrm>
            <a:prstGeom prst="rect">
              <a:avLst/>
            </a:prstGeom>
            <a:noFill/>
          </p:spPr>
          <p:txBody>
            <a:bodyPr wrap="none" rtlCol="0">
              <a:spAutoFit/>
            </a:bodyPr>
            <a:lstStyle/>
            <a:p>
              <a:r>
                <a:rPr lang="en-US" sz="1200" dirty="0" smtClean="0"/>
                <a:t>Rio Yaqui trout</a:t>
              </a:r>
              <a:endParaRPr lang="en-US" sz="1200" dirty="0"/>
            </a:p>
          </p:txBody>
        </p:sp>
        <p:sp>
          <p:nvSpPr>
            <p:cNvPr id="25" name="Rectangle 24"/>
            <p:cNvSpPr/>
            <p:nvPr/>
          </p:nvSpPr>
          <p:spPr>
            <a:xfrm>
              <a:off x="4038600" y="4953000"/>
              <a:ext cx="849913" cy="246221"/>
            </a:xfrm>
            <a:prstGeom prst="rect">
              <a:avLst/>
            </a:prstGeom>
          </p:spPr>
          <p:txBody>
            <a:bodyPr wrap="none">
              <a:spAutoFit/>
            </a:bodyPr>
            <a:lstStyle/>
            <a:p>
              <a:r>
                <a:rPr lang="en-US" sz="1000" i="1" dirty="0" err="1" smtClean="0"/>
                <a:t>chrysogaster</a:t>
              </a:r>
              <a:endParaRPr lang="en-US" sz="1000" i="1" dirty="0"/>
            </a:p>
          </p:txBody>
        </p:sp>
        <p:sp>
          <p:nvSpPr>
            <p:cNvPr id="26" name="TextBox 25"/>
            <p:cNvSpPr txBox="1"/>
            <p:nvPr/>
          </p:nvSpPr>
          <p:spPr>
            <a:xfrm>
              <a:off x="6172200" y="5791200"/>
              <a:ext cx="886012" cy="276999"/>
            </a:xfrm>
            <a:prstGeom prst="rect">
              <a:avLst/>
            </a:prstGeom>
            <a:noFill/>
          </p:spPr>
          <p:txBody>
            <a:bodyPr wrap="none" rtlCol="0">
              <a:spAutoFit/>
            </a:bodyPr>
            <a:lstStyle/>
            <a:p>
              <a:r>
                <a:rPr lang="en-US" sz="1200" dirty="0" smtClean="0"/>
                <a:t>Mayo trout</a:t>
              </a:r>
              <a:endParaRPr lang="en-US" sz="1200" dirty="0"/>
            </a:p>
          </p:txBody>
        </p:sp>
        <p:sp>
          <p:nvSpPr>
            <p:cNvPr id="27" name="TextBox 26"/>
            <p:cNvSpPr txBox="1"/>
            <p:nvPr/>
          </p:nvSpPr>
          <p:spPr>
            <a:xfrm>
              <a:off x="4419600" y="1295400"/>
              <a:ext cx="527709" cy="246221"/>
            </a:xfrm>
            <a:prstGeom prst="rect">
              <a:avLst/>
            </a:prstGeom>
            <a:noFill/>
          </p:spPr>
          <p:txBody>
            <a:bodyPr wrap="none" rtlCol="0">
              <a:spAutoFit/>
            </a:bodyPr>
            <a:lstStyle/>
            <a:p>
              <a:r>
                <a:rPr lang="en-US" sz="1000" i="1" dirty="0" err="1" smtClean="0"/>
                <a:t>irideus</a:t>
              </a:r>
              <a:endParaRPr lang="en-US" sz="1000" i="1" dirty="0"/>
            </a:p>
          </p:txBody>
        </p:sp>
        <p:sp>
          <p:nvSpPr>
            <p:cNvPr id="28" name="TextBox 27"/>
            <p:cNvSpPr txBox="1"/>
            <p:nvPr/>
          </p:nvSpPr>
          <p:spPr>
            <a:xfrm>
              <a:off x="5257800" y="2286000"/>
              <a:ext cx="681597" cy="246221"/>
            </a:xfrm>
            <a:prstGeom prst="rect">
              <a:avLst/>
            </a:prstGeom>
            <a:noFill/>
          </p:spPr>
          <p:txBody>
            <a:bodyPr wrap="none" rtlCol="0">
              <a:spAutoFit/>
            </a:bodyPr>
            <a:lstStyle/>
            <a:p>
              <a:r>
                <a:rPr lang="en-US" sz="1000" i="1" dirty="0" err="1" smtClean="0"/>
                <a:t>gairdnerii</a:t>
              </a:r>
              <a:endParaRPr lang="en-US" sz="1000" i="1" dirty="0"/>
            </a:p>
          </p:txBody>
        </p:sp>
        <p:sp>
          <p:nvSpPr>
            <p:cNvPr id="29" name="Rectangle 28"/>
            <p:cNvSpPr/>
            <p:nvPr/>
          </p:nvSpPr>
          <p:spPr>
            <a:xfrm>
              <a:off x="4114800" y="4038600"/>
              <a:ext cx="782587" cy="246221"/>
            </a:xfrm>
            <a:prstGeom prst="rect">
              <a:avLst/>
            </a:prstGeom>
          </p:spPr>
          <p:txBody>
            <a:bodyPr wrap="none">
              <a:spAutoFit/>
            </a:bodyPr>
            <a:lstStyle/>
            <a:p>
              <a:r>
                <a:rPr lang="en-US" sz="1000" i="1" dirty="0" err="1" smtClean="0"/>
                <a:t>aguabonita</a:t>
              </a:r>
              <a:endParaRPr lang="en-US" sz="1000" dirty="0"/>
            </a:p>
          </p:txBody>
        </p:sp>
        <p:cxnSp>
          <p:nvCxnSpPr>
            <p:cNvPr id="49" name="Straight Connector 48"/>
            <p:cNvCxnSpPr/>
            <p:nvPr/>
          </p:nvCxnSpPr>
          <p:spPr>
            <a:xfrm rot="5400000">
              <a:off x="3505994" y="2209007"/>
              <a:ext cx="1371602"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1000" y="1524000"/>
              <a:ext cx="2362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2895600"/>
              <a:ext cx="9906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1600" y="32004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81600" y="2514600"/>
              <a:ext cx="990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257800" y="2971800"/>
              <a:ext cx="673582" cy="246221"/>
            </a:xfrm>
            <a:prstGeom prst="rect">
              <a:avLst/>
            </a:prstGeom>
          </p:spPr>
          <p:txBody>
            <a:bodyPr wrap="none">
              <a:spAutoFit/>
            </a:bodyPr>
            <a:lstStyle/>
            <a:p>
              <a:r>
                <a:rPr lang="en-US" sz="1000" i="1" dirty="0" err="1" smtClean="0"/>
                <a:t>newberrii</a:t>
              </a:r>
              <a:endParaRPr lang="en-US" sz="1000" dirty="0"/>
            </a:p>
          </p:txBody>
        </p:sp>
        <p:sp>
          <p:nvSpPr>
            <p:cNvPr id="55" name="TextBox 54"/>
            <p:cNvSpPr txBox="1"/>
            <p:nvPr/>
          </p:nvSpPr>
          <p:spPr>
            <a:xfrm>
              <a:off x="6172200" y="3048000"/>
              <a:ext cx="2819400" cy="338554"/>
            </a:xfrm>
            <a:prstGeom prst="rect">
              <a:avLst/>
            </a:prstGeom>
            <a:noFill/>
          </p:spPr>
          <p:txBody>
            <a:bodyPr wrap="square" rtlCol="0">
              <a:spAutoFit/>
            </a:bodyPr>
            <a:lstStyle/>
            <a:p>
              <a:r>
                <a:rPr lang="en-US" sz="1600" dirty="0" smtClean="0"/>
                <a:t>Great Basin </a:t>
              </a:r>
              <a:r>
                <a:rPr lang="en-US" sz="1600" dirty="0" err="1" smtClean="0"/>
                <a:t>redband</a:t>
              </a:r>
              <a:r>
                <a:rPr lang="en-US" sz="1600" dirty="0" smtClean="0"/>
                <a:t> trout</a:t>
              </a:r>
              <a:endParaRPr lang="en-US" sz="1600" dirty="0"/>
            </a:p>
          </p:txBody>
        </p:sp>
        <p:cxnSp>
          <p:nvCxnSpPr>
            <p:cNvPr id="57" name="Straight Connector 56"/>
            <p:cNvCxnSpPr/>
            <p:nvPr/>
          </p:nvCxnSpPr>
          <p:spPr>
            <a:xfrm>
              <a:off x="5867400" y="11430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676046" y="1334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781800" y="990600"/>
              <a:ext cx="1315873" cy="307777"/>
            </a:xfrm>
            <a:prstGeom prst="rect">
              <a:avLst/>
            </a:prstGeom>
            <a:noFill/>
          </p:spPr>
          <p:txBody>
            <a:bodyPr wrap="none" rtlCol="0">
              <a:spAutoFit/>
            </a:bodyPr>
            <a:lstStyle/>
            <a:p>
              <a:r>
                <a:rPr lang="en-US" sz="1400" dirty="0" err="1" smtClean="0"/>
                <a:t>Beardslee</a:t>
              </a:r>
              <a:r>
                <a:rPr lang="en-US" sz="1400" dirty="0" smtClean="0"/>
                <a:t> trout</a:t>
              </a:r>
              <a:endParaRPr lang="en-US" sz="1400" dirty="0"/>
            </a:p>
          </p:txBody>
        </p:sp>
        <p:cxnSp>
          <p:nvCxnSpPr>
            <p:cNvPr id="62" name="Straight Connector 61"/>
            <p:cNvCxnSpPr/>
            <p:nvPr/>
          </p:nvCxnSpPr>
          <p:spPr>
            <a:xfrm>
              <a:off x="5105400" y="1905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914046" y="1715354"/>
              <a:ext cx="383442" cy="734"/>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334000" y="1676400"/>
              <a:ext cx="579005" cy="246221"/>
            </a:xfrm>
            <a:prstGeom prst="rect">
              <a:avLst/>
            </a:prstGeom>
          </p:spPr>
          <p:txBody>
            <a:bodyPr wrap="none">
              <a:spAutoFit/>
            </a:bodyPr>
            <a:lstStyle/>
            <a:p>
              <a:r>
                <a:rPr lang="en-US" sz="1000" i="1" dirty="0" err="1" smtClean="0"/>
                <a:t>nelsoni</a:t>
              </a:r>
              <a:r>
                <a:rPr lang="en-US" sz="1000" b="1" dirty="0" smtClean="0"/>
                <a:t> </a:t>
              </a:r>
              <a:endParaRPr lang="en-US" sz="1000" dirty="0"/>
            </a:p>
          </p:txBody>
        </p:sp>
        <p:sp>
          <p:nvSpPr>
            <p:cNvPr id="68" name="Rectangle 67"/>
            <p:cNvSpPr/>
            <p:nvPr/>
          </p:nvSpPr>
          <p:spPr>
            <a:xfrm>
              <a:off x="6096000" y="1752600"/>
              <a:ext cx="1874488" cy="307777"/>
            </a:xfrm>
            <a:prstGeom prst="rect">
              <a:avLst/>
            </a:prstGeom>
          </p:spPr>
          <p:txBody>
            <a:bodyPr wrap="none">
              <a:spAutoFit/>
            </a:bodyPr>
            <a:lstStyle/>
            <a:p>
              <a:r>
                <a:rPr lang="en-US" sz="1400" dirty="0" smtClean="0"/>
                <a:t>San Pedro </a:t>
              </a:r>
              <a:r>
                <a:rPr lang="en-US" sz="1400" dirty="0" err="1" smtClean="0"/>
                <a:t>Mártir</a:t>
              </a:r>
              <a:r>
                <a:rPr lang="en-US" sz="1400" dirty="0" smtClean="0"/>
                <a:t> trout </a:t>
              </a:r>
              <a:endParaRPr lang="en-US" sz="1400" dirty="0"/>
            </a:p>
          </p:txBody>
        </p:sp>
        <p:sp>
          <p:nvSpPr>
            <p:cNvPr id="70" name="Rectangle 69"/>
            <p:cNvSpPr/>
            <p:nvPr/>
          </p:nvSpPr>
          <p:spPr>
            <a:xfrm>
              <a:off x="5791200" y="914400"/>
              <a:ext cx="1016625" cy="215444"/>
            </a:xfrm>
            <a:prstGeom prst="rect">
              <a:avLst/>
            </a:prstGeom>
          </p:spPr>
          <p:txBody>
            <a:bodyPr wrap="none">
              <a:spAutoFit/>
            </a:bodyPr>
            <a:lstStyle/>
            <a:p>
              <a:r>
                <a:rPr lang="en-US" sz="800" i="1" dirty="0" err="1" smtClean="0"/>
                <a:t>irideus</a:t>
              </a:r>
              <a:r>
                <a:rPr lang="en-US" sz="800" dirty="0" smtClean="0"/>
                <a:t> f. </a:t>
              </a:r>
              <a:r>
                <a:rPr lang="en-US" sz="800" i="1" dirty="0" err="1" smtClean="0"/>
                <a:t>beardsleei</a:t>
              </a:r>
              <a:endParaRPr lang="en-US" sz="800" dirty="0"/>
            </a:p>
          </p:txBody>
        </p:sp>
        <p:cxnSp>
          <p:nvCxnSpPr>
            <p:cNvPr id="71" name="Straight Connector 70"/>
            <p:cNvCxnSpPr/>
            <p:nvPr/>
          </p:nvCxnSpPr>
          <p:spPr>
            <a:xfrm rot="5400000">
              <a:off x="4839067" y="2857133"/>
              <a:ext cx="685800"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10200" y="46482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219700" y="44577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38600" y="4267200"/>
              <a:ext cx="19812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43600" y="4495800"/>
              <a:ext cx="2290563" cy="307777"/>
            </a:xfrm>
            <a:prstGeom prst="rect">
              <a:avLst/>
            </a:prstGeom>
            <a:noFill/>
          </p:spPr>
          <p:txBody>
            <a:bodyPr wrap="none" rtlCol="0">
              <a:spAutoFit/>
            </a:bodyPr>
            <a:lstStyle/>
            <a:p>
              <a:r>
                <a:rPr lang="en-US" sz="1400" dirty="0" smtClean="0"/>
                <a:t>Little Kern River golden trout</a:t>
              </a:r>
              <a:endParaRPr lang="en-US" sz="1400" dirty="0"/>
            </a:p>
          </p:txBody>
        </p:sp>
        <p:sp>
          <p:nvSpPr>
            <p:cNvPr id="85" name="TextBox 84"/>
            <p:cNvSpPr txBox="1"/>
            <p:nvPr/>
          </p:nvSpPr>
          <p:spPr>
            <a:xfrm>
              <a:off x="5486400" y="4419600"/>
              <a:ext cx="522900" cy="215444"/>
            </a:xfrm>
            <a:prstGeom prst="rect">
              <a:avLst/>
            </a:prstGeom>
            <a:noFill/>
          </p:spPr>
          <p:txBody>
            <a:bodyPr wrap="none" rtlCol="0">
              <a:spAutoFit/>
            </a:bodyPr>
            <a:lstStyle/>
            <a:p>
              <a:r>
                <a:rPr lang="en-US" sz="800" i="1" dirty="0" smtClean="0"/>
                <a:t>f. </a:t>
              </a:r>
              <a:r>
                <a:rPr lang="en-US" sz="800" i="1" dirty="0" err="1" smtClean="0"/>
                <a:t>whitei</a:t>
              </a:r>
              <a:endParaRPr lang="en-US" sz="800" i="1" dirty="0"/>
            </a:p>
          </p:txBody>
        </p:sp>
        <p:cxnSp>
          <p:nvCxnSpPr>
            <p:cNvPr id="43" name="Straight Connector 42"/>
            <p:cNvCxnSpPr/>
            <p:nvPr/>
          </p:nvCxnSpPr>
          <p:spPr>
            <a:xfrm rot="10800000">
              <a:off x="1219200" y="2209800"/>
              <a:ext cx="29718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57200" y="3124200"/>
              <a:ext cx="625492" cy="276999"/>
            </a:xfrm>
            <a:prstGeom prst="rect">
              <a:avLst/>
            </a:prstGeom>
            <a:noFill/>
          </p:spPr>
          <p:txBody>
            <a:bodyPr wrap="none" rtlCol="0">
              <a:spAutoFit/>
            </a:bodyPr>
            <a:lstStyle/>
            <a:p>
              <a:r>
                <a:rPr lang="en-US" sz="1200" b="1" i="1" dirty="0" err="1" smtClean="0"/>
                <a:t>Mykiss</a:t>
              </a:r>
              <a:endParaRPr lang="en-US" sz="1200" b="1" i="1" dirty="0"/>
            </a:p>
          </p:txBody>
        </p:sp>
        <p:cxnSp>
          <p:nvCxnSpPr>
            <p:cNvPr id="59" name="Straight Connector 58"/>
            <p:cNvCxnSpPr/>
            <p:nvPr/>
          </p:nvCxnSpPr>
          <p:spPr>
            <a:xfrm rot="10800000">
              <a:off x="1219200" y="4724400"/>
              <a:ext cx="2819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7305" y="3466307"/>
              <a:ext cx="2514601" cy="15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457200" y="34290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752600" y="1981200"/>
              <a:ext cx="1079270" cy="276999"/>
            </a:xfrm>
            <a:prstGeom prst="rect">
              <a:avLst/>
            </a:prstGeom>
            <a:noFill/>
          </p:spPr>
          <p:txBody>
            <a:bodyPr wrap="none" rtlCol="0">
              <a:spAutoFit/>
            </a:bodyPr>
            <a:lstStyle/>
            <a:p>
              <a:r>
                <a:rPr lang="en-US" sz="1200" dirty="0" smtClean="0"/>
                <a:t>Rainbow trout</a:t>
              </a:r>
              <a:endParaRPr lang="en-US" sz="1200" dirty="0"/>
            </a:p>
          </p:txBody>
        </p:sp>
        <p:sp>
          <p:nvSpPr>
            <p:cNvPr id="76" name="TextBox 75"/>
            <p:cNvSpPr txBox="1"/>
            <p:nvPr/>
          </p:nvSpPr>
          <p:spPr>
            <a:xfrm>
              <a:off x="1828800" y="4419600"/>
              <a:ext cx="1022139" cy="276999"/>
            </a:xfrm>
            <a:prstGeom prst="rect">
              <a:avLst/>
            </a:prstGeom>
            <a:noFill/>
          </p:spPr>
          <p:txBody>
            <a:bodyPr wrap="none" rtlCol="0">
              <a:spAutoFit/>
            </a:bodyPr>
            <a:lstStyle/>
            <a:p>
              <a:r>
                <a:rPr lang="en-US" sz="1200" dirty="0" smtClean="0"/>
                <a:t>Golden trout</a:t>
              </a:r>
              <a:endParaRPr lang="en-US" sz="1200" dirty="0"/>
            </a:p>
          </p:txBody>
        </p:sp>
        <p:sp>
          <p:nvSpPr>
            <p:cNvPr id="79" name="TextBox 78"/>
            <p:cNvSpPr txBox="1"/>
            <p:nvPr/>
          </p:nvSpPr>
          <p:spPr>
            <a:xfrm>
              <a:off x="6019800" y="5105400"/>
              <a:ext cx="1967270" cy="338554"/>
            </a:xfrm>
            <a:prstGeom prst="rect">
              <a:avLst/>
            </a:prstGeom>
            <a:noFill/>
          </p:spPr>
          <p:txBody>
            <a:bodyPr wrap="none" rtlCol="0">
              <a:spAutoFit/>
            </a:bodyPr>
            <a:lstStyle/>
            <a:p>
              <a:r>
                <a:rPr lang="en-US" sz="1600" dirty="0" smtClean="0"/>
                <a:t>Mexican golden trout</a:t>
              </a:r>
              <a:endParaRPr lang="en-US" sz="1600" dirty="0"/>
            </a:p>
          </p:txBody>
        </p:sp>
        <p:cxnSp>
          <p:nvCxnSpPr>
            <p:cNvPr id="81" name="Straight Connector 80"/>
            <p:cNvCxnSpPr/>
            <p:nvPr/>
          </p:nvCxnSpPr>
          <p:spPr>
            <a:xfrm rot="5400000">
              <a:off x="4914900" y="55245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077494" y="58285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371246" y="6363554"/>
              <a:ext cx="383442" cy="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62600" y="6172200"/>
              <a:ext cx="609600" cy="3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562600" y="6556309"/>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172200" y="6019800"/>
              <a:ext cx="1186287" cy="276999"/>
            </a:xfrm>
            <a:prstGeom prst="rect">
              <a:avLst/>
            </a:prstGeom>
            <a:noFill/>
          </p:spPr>
          <p:txBody>
            <a:bodyPr wrap="none" rtlCol="0">
              <a:spAutoFit/>
            </a:bodyPr>
            <a:lstStyle/>
            <a:p>
              <a:r>
                <a:rPr lang="en-US" sz="1200" dirty="0" smtClean="0"/>
                <a:t>Rio </a:t>
              </a:r>
              <a:r>
                <a:rPr lang="en-US" sz="1200" dirty="0" err="1" smtClean="0"/>
                <a:t>Piaxtla</a:t>
              </a:r>
              <a:r>
                <a:rPr lang="en-US" sz="1200" dirty="0" smtClean="0"/>
                <a:t> trout</a:t>
              </a:r>
              <a:endParaRPr lang="en-US" sz="1200" dirty="0"/>
            </a:p>
          </p:txBody>
        </p:sp>
        <p:sp>
          <p:nvSpPr>
            <p:cNvPr id="95" name="TextBox 94"/>
            <p:cNvSpPr txBox="1"/>
            <p:nvPr/>
          </p:nvSpPr>
          <p:spPr>
            <a:xfrm>
              <a:off x="6172200" y="6400800"/>
              <a:ext cx="1523238" cy="276999"/>
            </a:xfrm>
            <a:prstGeom prst="rect">
              <a:avLst/>
            </a:prstGeom>
            <a:noFill/>
          </p:spPr>
          <p:txBody>
            <a:bodyPr wrap="none" rtlCol="0">
              <a:spAutoFit/>
            </a:bodyPr>
            <a:lstStyle/>
            <a:p>
              <a:r>
                <a:rPr lang="en-US" sz="1200" dirty="0" smtClean="0"/>
                <a:t>Rio San Lorenzo trout</a:t>
              </a:r>
              <a:endParaRPr lang="en-US" sz="1200" dirty="0"/>
            </a:p>
          </p:txBody>
        </p:sp>
      </p:grpSp>
      <p:sp>
        <p:nvSpPr>
          <p:cNvPr id="96" name="Title 1"/>
          <p:cNvSpPr>
            <a:spLocks noGrp="1"/>
          </p:cNvSpPr>
          <p:nvPr>
            <p:ph type="title"/>
          </p:nvPr>
        </p:nvSpPr>
        <p:spPr>
          <a:xfrm>
            <a:off x="457200" y="274638"/>
            <a:ext cx="8229600" cy="411162"/>
          </a:xfrm>
        </p:spPr>
        <p:txBody>
          <a:bodyPr>
            <a:normAutofit fontScale="90000"/>
          </a:bodyPr>
          <a:lstStyle/>
          <a:p>
            <a:r>
              <a:rPr lang="en-US" sz="3200" dirty="0" smtClean="0"/>
              <a:t>Relationships of the Rainbow trout (</a:t>
            </a:r>
            <a:r>
              <a:rPr lang="en-US" sz="3200" i="1" dirty="0" err="1" smtClean="0"/>
              <a:t>mykiss</a:t>
            </a:r>
            <a:r>
              <a:rPr lang="en-US" sz="3200" dirty="0" smtClean="0"/>
              <a:t>)</a:t>
            </a:r>
            <a:endParaRPr lang="en-US" sz="3200"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459</TotalTime>
  <Words>2624</Words>
  <Application>Microsoft Office PowerPoint</Application>
  <PresentationFormat>On-screen Show (4:3)</PresentationFormat>
  <Paragraphs>234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Pushpin</vt:lpstr>
      <vt:lpstr>Salmonid Natural History</vt:lpstr>
      <vt:lpstr>Salmonid Species and History</vt:lpstr>
      <vt:lpstr>Relationships the Salmonids</vt:lpstr>
      <vt:lpstr>Relationships within Oncorhynchus</vt:lpstr>
      <vt:lpstr>Pacific Salmon Relationships</vt:lpstr>
      <vt:lpstr>PowerPoint Presentation</vt:lpstr>
      <vt:lpstr>PowerPoint Presentation</vt:lpstr>
      <vt:lpstr>After the Ice</vt:lpstr>
      <vt:lpstr>Relationships of the Rainbow trout (mykiss)</vt:lpstr>
      <vt:lpstr>PowerPoint Presentation</vt:lpstr>
      <vt:lpstr>Trout of Mexico</vt:lpstr>
      <vt:lpstr>Relationships of the Cutthroat trout (clarki)</vt:lpstr>
      <vt:lpstr>PowerPoint Presentation</vt:lpstr>
      <vt:lpstr>How do fish cross mountain ranges?</vt:lpstr>
      <vt:lpstr>Beardslee and Crescenti Cutthroat Trout in Lake Crescent</vt:lpstr>
      <vt:lpstr>Seasonal Runs</vt:lpstr>
      <vt:lpstr>PowerPoint Presentation</vt:lpstr>
      <vt:lpstr>PowerPoint Presentation</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Salmonid Species</dc:title>
  <dc:creator>Olympic National Park</dc:creator>
  <cp:lastModifiedBy>Barbero, Kiley J.</cp:lastModifiedBy>
  <cp:revision>52</cp:revision>
  <dcterms:created xsi:type="dcterms:W3CDTF">2008-11-12T00:31:58Z</dcterms:created>
  <dcterms:modified xsi:type="dcterms:W3CDTF">2011-09-30T17:03:27Z</dcterms:modified>
</cp:coreProperties>
</file>