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67" r:id="rId2"/>
    <p:sldId id="256" r:id="rId3"/>
    <p:sldId id="264" r:id="rId4"/>
    <p:sldId id="263" r:id="rId5"/>
    <p:sldId id="262" r:id="rId6"/>
    <p:sldId id="261" r:id="rId7"/>
    <p:sldId id="257" r:id="rId8"/>
    <p:sldId id="258" r:id="rId9"/>
    <p:sldId id="260" r:id="rId10"/>
    <p:sldId id="268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F68086-E147-4790-B2F6-644511769C3F}" type="datetimeFigureOut">
              <a:rPr lang="en-US" smtClean="0"/>
              <a:t>9/29/2011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237E6A-3B0D-4C58-8489-6233B0FC7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289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8200" y="1066800"/>
            <a:ext cx="7467600" cy="1828090"/>
          </a:xfrm>
        </p:spPr>
        <p:txBody>
          <a:bodyPr anchor="b">
            <a:normAutofit/>
          </a:bodyPr>
          <a:lstStyle>
            <a:lvl1pPr>
              <a:defRPr sz="4800">
                <a:latin typeface="Andalus" pitchFamily="18" charset="-78"/>
                <a:cs typeface="Andalus" pitchFamily="18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2600" y="2895600"/>
            <a:ext cx="5712179" cy="15211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  <a:latin typeface="Cambr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986" y="3429000"/>
            <a:ext cx="2667000" cy="2611438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91400" y="6569075"/>
            <a:ext cx="1752600" cy="288925"/>
          </a:xfrm>
          <a:prstGeom prst="rect">
            <a:avLst/>
          </a:prstGeom>
        </p:spPr>
        <p:txBody>
          <a:bodyPr/>
          <a:lstStyle>
            <a:lvl1pPr>
              <a:defRPr sz="1400" b="1">
                <a:ln w="31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91400" y="6569075"/>
            <a:ext cx="1752600" cy="288925"/>
          </a:xfrm>
          <a:prstGeom prst="rect">
            <a:avLst/>
          </a:prstGeom>
        </p:spPr>
        <p:txBody>
          <a:bodyPr/>
          <a:lstStyle>
            <a:lvl1pPr>
              <a:defRPr sz="1400" b="1">
                <a:ln w="31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FREEING THE ELWHA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900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91400" y="6569075"/>
            <a:ext cx="1752600" cy="288925"/>
          </a:xfrm>
          <a:prstGeom prst="rect">
            <a:avLst/>
          </a:prstGeom>
        </p:spPr>
        <p:txBody>
          <a:bodyPr/>
          <a:lstStyle>
            <a:lvl1pPr>
              <a:defRPr sz="1400" b="1">
                <a:ln w="31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7500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0"/>
                <a:lumOff val="10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91400" y="6569075"/>
            <a:ext cx="1752600" cy="288925"/>
          </a:xfrm>
          <a:prstGeom prst="rect">
            <a:avLst/>
          </a:prstGeom>
        </p:spPr>
        <p:txBody>
          <a:bodyPr/>
          <a:lstStyle>
            <a:lvl1pPr>
              <a:defRPr sz="1400" b="1">
                <a:ln w="3175"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FREEING THE ELWHA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ndalus" pitchFamily="18" charset="-78"/>
          <a:ea typeface="+mj-ea"/>
          <a:cs typeface="Andalus" pitchFamily="18" charset="-78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Cambria" pitchFamily="18" charset="0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Cambria" pitchFamily="18" charset="0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Cambria" pitchFamily="18" charset="0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Cambria" pitchFamily="18" charset="0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Cambria" pitchFamily="18" charset="0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Breaching of a Dam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Earthen Dam</a:t>
            </a:r>
            <a:endParaRPr lang="en-US" dirty="0"/>
          </a:p>
        </p:txBody>
      </p:sp>
      <p:pic>
        <p:nvPicPr>
          <p:cNvPr id="4" name="Picture 3" descr="Teton Dam Failu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81941"/>
            <a:ext cx="8698274" cy="587605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09600"/>
            <a:ext cx="85344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dirty="0" smtClean="0"/>
              <a:t>This project was made possible in part by a grant from </a:t>
            </a:r>
          </a:p>
          <a:p>
            <a:pPr algn="ctr">
              <a:buNone/>
            </a:pPr>
            <a:r>
              <a:rPr lang="en-US" sz="4000" b="1" dirty="0" smtClean="0"/>
              <a:t>Washington’s National Park Fund.</a:t>
            </a:r>
            <a:endParaRPr lang="en-US" sz="4000" b="1" dirty="0"/>
          </a:p>
        </p:txBody>
      </p:sp>
      <p:pic>
        <p:nvPicPr>
          <p:cNvPr id="1026" name="Picture 2" descr="http://onwebmanager.net/wnpf/images/WNPF_Logo_tran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800" y="2895600"/>
            <a:ext cx="1969129" cy="1371600"/>
          </a:xfrm>
          <a:prstGeom prst="rect">
            <a:avLst/>
          </a:prstGeom>
          <a:noFill/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89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219200"/>
            <a:ext cx="3810000" cy="1069975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The Earthen Dam is Leaking Water from the Base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191000" y="5788025"/>
            <a:ext cx="3810000" cy="1069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All Dams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Leak!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rot="10800000">
            <a:off x="4114800" y="5334000"/>
            <a:ext cx="1066800" cy="9144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1219200"/>
            <a:ext cx="3810000" cy="1069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Pressure of the Lake is Causing the Base to Rupture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16200000" flipH="1">
            <a:off x="1219200" y="2895600"/>
            <a:ext cx="3276600" cy="1752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3962400" y="5788025"/>
            <a:ext cx="3657600" cy="1069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Heavy Rains Are Causing the Lake to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Top the Dam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6200000" flipV="1">
            <a:off x="4648200" y="4724400"/>
            <a:ext cx="2362200" cy="76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1219200"/>
            <a:ext cx="3962400" cy="1069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Lake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Has Topped the Dam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828800"/>
            <a:ext cx="3810000" cy="1069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Causing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it to Erode into it and Releasing a Torrent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581400" y="2286000"/>
            <a:ext cx="1752600" cy="1371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1219200"/>
            <a:ext cx="3810000" cy="1069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Erosive Channel is So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Deep, the Entire Lake Drains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657600" y="5788025"/>
            <a:ext cx="3810000" cy="1069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Devastating Downstream Communities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6200000" flipV="1">
            <a:off x="4648200" y="4953000"/>
            <a:ext cx="1600200" cy="381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6200" y="1219200"/>
            <a:ext cx="4038600" cy="1069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Torrent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is Stripping Pieces of the Foundation Away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16200000" flipH="1">
            <a:off x="1447800" y="2743200"/>
            <a:ext cx="2743200" cy="16764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1219200"/>
            <a:ext cx="3810000" cy="1069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Dam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Structure Remains Mostly Intact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971800" y="2209800"/>
            <a:ext cx="990600" cy="762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1219200"/>
            <a:ext cx="3810000" cy="1069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Lake Has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Drained and the Torrent is Over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89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66800" y="1981200"/>
            <a:ext cx="3810000" cy="1069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3000" y="1905000"/>
            <a:ext cx="3810000" cy="1069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Time to Clean Up From the Flood Waters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FREEING THE ELWHA</a:t>
            </a:r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FTE Sci Template</Template>
  <TotalTime>92</TotalTime>
  <Words>150</Words>
  <Application>Microsoft Office PowerPoint</Application>
  <PresentationFormat>On-screen Show (4:3)</PresentationFormat>
  <Paragraphs>26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Pushpin</vt:lpstr>
      <vt:lpstr>The Breaching of a Dam</vt:lpstr>
      <vt:lpstr>The Earthen Dam is Leaking Water from the Base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Olympic National Park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Olympic National Park</dc:creator>
  <cp:lastModifiedBy>Barbero, Kiley J.</cp:lastModifiedBy>
  <cp:revision>14</cp:revision>
  <dcterms:created xsi:type="dcterms:W3CDTF">2008-12-30T20:43:42Z</dcterms:created>
  <dcterms:modified xsi:type="dcterms:W3CDTF">2011-09-29T21:23:49Z</dcterms:modified>
</cp:coreProperties>
</file>