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4" r:id="rId4"/>
    <p:sldId id="267" r:id="rId5"/>
    <p:sldId id="257" r:id="rId6"/>
    <p:sldId id="268" r:id="rId7"/>
    <p:sldId id="258" r:id="rId8"/>
    <p:sldId id="269" r:id="rId9"/>
    <p:sldId id="259" r:id="rId10"/>
    <p:sldId id="270" r:id="rId11"/>
    <p:sldId id="260" r:id="rId12"/>
    <p:sldId id="274" r:id="rId13"/>
    <p:sldId id="261" r:id="rId14"/>
    <p:sldId id="275" r:id="rId15"/>
    <p:sldId id="262" r:id="rId16"/>
    <p:sldId id="271" r:id="rId17"/>
    <p:sldId id="263" r:id="rId18"/>
    <p:sldId id="272" r:id="rId19"/>
    <p:sldId id="265"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A8DC0-A875-4EC0-8A2B-DF15CE1CEEEC}" type="datetimeFigureOut">
              <a:rPr lang="en-US" smtClean="0"/>
              <a:pPr/>
              <a:t>Jul/28/2010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C9871-8972-4004-8821-B935915B45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A8DC0-A875-4EC0-8A2B-DF15CE1CEEEC}" type="datetimeFigureOut">
              <a:rPr lang="en-US" smtClean="0"/>
              <a:pPr/>
              <a:t>Jul/28/2010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C9871-8972-4004-8821-B935915B45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02362"/>
          </a:xfrm>
        </p:spPr>
        <p:txBody>
          <a:bodyPr>
            <a:normAutofit/>
          </a:bodyPr>
          <a:lstStyle/>
          <a:p>
            <a:pPr lvl="0"/>
            <a:r>
              <a:rPr lang="en-US" b="1" dirty="0"/>
              <a:t>In the last 100 years, global average surface temperatures have risen by 0.74˚C.  </a:t>
            </a:r>
            <a:br>
              <a:rPr lang="en-US" b="1" dirty="0"/>
            </a:b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r>
              <a:rPr lang="ja-JP" altLang="en-US" b="1" smtClean="0"/>
              <a:t>北の緯度は熱帯地方より速く暖まった。</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lvl="0"/>
            <a:r>
              <a:rPr lang="en-US" b="1" dirty="0"/>
              <a:t>Winter temperatures are increasing faster than the summer temperatures which greatly affects whether precipitation falls as snow or rain.  </a:t>
            </a:r>
            <a:br>
              <a:rPr lang="en-US" b="1" dirty="0"/>
            </a:b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ja-JP" altLang="en-US" b="1" smtClean="0"/>
              <a:t>冬の温度は沈殿物は雪か雨として落ちるかどうか非常に影響夏の温度より速く増加している。</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lvl="0"/>
            <a:r>
              <a:rPr lang="en-US" b="1" dirty="0"/>
              <a:t>The frost-free period in mid to high latitude regions is increasing leading to earlier peak runoff and warming of lakes and streams.  </a:t>
            </a:r>
            <a:br>
              <a:rPr lang="en-US" b="1" dirty="0"/>
            </a:b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ja-JP" altLang="en-US" b="1" smtClean="0"/>
              <a:t>高い緯度の地域への中間の霜自由な期間は先に雨水を最高にする導き、湖および流れの暖めを高めている。</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lvl="0"/>
            <a:r>
              <a:rPr lang="en-US" b="1" dirty="0"/>
              <a:t>Arctic sea ice has shrunk up to 39% below the long-term average and continental snow and ice is declining. </a:t>
            </a:r>
            <a:br>
              <a:rPr lang="en-US" b="1" dirty="0"/>
            </a:b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ja-JP" altLang="en-US" b="1" smtClean="0"/>
              <a:t>北極海氷は長期平均の下で</a:t>
            </a:r>
            <a:r>
              <a:rPr lang="en-US" altLang="ja-JP" b="1" dirty="0" smtClean="0"/>
              <a:t>39%</a:t>
            </a:r>
            <a:r>
              <a:rPr lang="ja-JP" altLang="en-US" b="1" smtClean="0"/>
              <a:t>まで縮め、大陸雪および氷は低下している。</a:t>
            </a:r>
            <a:br>
              <a:rPr lang="ja-JP" altLang="en-US" b="1" smtClean="0"/>
            </a:b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lvl="0"/>
            <a:r>
              <a:rPr lang="en-US" b="1" dirty="0"/>
              <a:t>More precipitation is falling as rain and less as snow.  </a:t>
            </a:r>
            <a:br>
              <a:rPr lang="en-US" b="1" dirty="0"/>
            </a:b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ja-JP" altLang="en-US" b="1" smtClean="0"/>
              <a:t>より多くの沈殿物は雨とより少なく雪として落ちている。</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lvl="0"/>
            <a:r>
              <a:rPr lang="en-US" b="1" dirty="0"/>
              <a:t>Sea levels have risen an average of 3.1 mm a year from 1993-2003.</a:t>
            </a:r>
            <a:br>
              <a:rPr lang="en-US" b="1" dirty="0"/>
            </a:b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ja-JP" altLang="en-US" b="1" smtClean="0"/>
              <a:t>最後の</a:t>
            </a:r>
            <a:r>
              <a:rPr lang="en-US" altLang="ja-JP" b="1" dirty="0" smtClean="0"/>
              <a:t>100</a:t>
            </a:r>
            <a:r>
              <a:rPr lang="ja-JP" altLang="en-US" b="1" smtClean="0"/>
              <a:t>年では、全体的な平均表面温度は</a:t>
            </a:r>
            <a:r>
              <a:rPr lang="en-US" altLang="ja-JP" b="1" dirty="0" smtClean="0"/>
              <a:t>0.74˚C.</a:t>
            </a:r>
            <a:r>
              <a:rPr lang="ja-JP" altLang="en-US" b="1" smtClean="0"/>
              <a:t>によって上がった。</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ja-JP" altLang="en-US" b="1" smtClean="0"/>
              <a:t>海のレベルは平均</a:t>
            </a:r>
            <a:r>
              <a:rPr lang="en-US" altLang="ja-JP" b="1" dirty="0" smtClean="0"/>
              <a:t>1993-2003</a:t>
            </a:r>
            <a:r>
              <a:rPr lang="ja-JP" altLang="en-US" b="1" smtClean="0"/>
              <a:t>年からの</a:t>
            </a:r>
            <a:r>
              <a:rPr lang="en-US" altLang="ja-JP" b="1" dirty="0" smtClean="0"/>
              <a:t>3.1 mm</a:t>
            </a:r>
            <a:r>
              <a:rPr lang="ja-JP" altLang="en-US" b="1" smtClean="0"/>
              <a:t>の年上がった。</a:t>
            </a:r>
            <a:br>
              <a:rPr lang="ja-JP" altLang="en-US" b="1" smtClean="0"/>
            </a:b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lvl="0"/>
            <a:r>
              <a:rPr lang="en-US" b="1" dirty="0"/>
              <a:t>The rate of warming has doubled from the previous century.  </a:t>
            </a:r>
            <a:br>
              <a:rPr lang="en-US" b="1" dirty="0"/>
            </a:b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r>
              <a:rPr lang="ja-JP" altLang="en-US" b="1" smtClean="0"/>
              <a:t>暖まる率は前の世紀から倍増した。 </a:t>
            </a:r>
            <a:br>
              <a:rPr lang="ja-JP" altLang="en-US" b="1" smtClean="0"/>
            </a:b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lvl="0"/>
            <a:r>
              <a:rPr lang="en-US" b="1" dirty="0"/>
              <a:t>11 of the 12 warmest years dating from 1850 have occurred since 1995.  </a:t>
            </a:r>
            <a:br>
              <a:rPr lang="en-US" b="1" dirty="0"/>
            </a:b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ja-JP" altLang="en-US" b="1" smtClean="0"/>
              <a:t>さかのぼる</a:t>
            </a:r>
            <a:r>
              <a:rPr lang="en-US" altLang="ja-JP" b="1" dirty="0" smtClean="0"/>
              <a:t>1850 12</a:t>
            </a:r>
            <a:r>
              <a:rPr lang="ja-JP" altLang="en-US" b="1" smtClean="0"/>
              <a:t>の最も暖かい年のの</a:t>
            </a:r>
            <a:r>
              <a:rPr lang="en-US" altLang="ja-JP" b="1" dirty="0" smtClean="0"/>
              <a:t>11</a:t>
            </a:r>
            <a:r>
              <a:rPr lang="ja-JP" altLang="en-US" b="1" smtClean="0"/>
              <a:t>は</a:t>
            </a:r>
            <a:r>
              <a:rPr lang="en-US" altLang="ja-JP" b="1" dirty="0" smtClean="0"/>
              <a:t>1995</a:t>
            </a:r>
            <a:r>
              <a:rPr lang="ja-JP" altLang="en-US" b="1" smtClean="0"/>
              <a:t>年以来起こっていた。</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lvl="0"/>
            <a:r>
              <a:rPr lang="en-US" b="1" dirty="0"/>
              <a:t>Land regions have warmed faster than oceans. </a:t>
            </a:r>
            <a:br>
              <a:rPr lang="en-US" b="1" dirty="0"/>
            </a:b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r>
              <a:rPr lang="ja-JP" altLang="en-US" b="1" smtClean="0"/>
              <a:t>土地の地域は海洋より速く暖まった。</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lvl="0"/>
            <a:r>
              <a:rPr lang="en-US" b="1" dirty="0"/>
              <a:t>Northern latitudes have warmed faster than tropics.  </a:t>
            </a:r>
            <a:br>
              <a:rPr lang="en-US" b="1" dirty="0"/>
            </a:b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431</Words>
  <Application>Microsoft Office PowerPoint</Application>
  <PresentationFormat>On-screen Show (4:3)</PresentationFormat>
  <Paragraphs>20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In the last 100 years, global average surface temperatures have risen by 0.74˚C.   </vt:lpstr>
      <vt:lpstr>最後の100年では、全体的な平均表面温度は0.74˚C.によって上がった。</vt:lpstr>
      <vt:lpstr>The rate of warming has doubled from the previous century.   </vt:lpstr>
      <vt:lpstr>暖まる率は前の世紀から倍増した。  </vt:lpstr>
      <vt:lpstr>11 of the 12 warmest years dating from 1850 have occurred since 1995.   </vt:lpstr>
      <vt:lpstr>さかのぼる1850 12の最も暖かい年のの11は1995年以来起こっていた。</vt:lpstr>
      <vt:lpstr>Land regions have warmed faster than oceans.  </vt:lpstr>
      <vt:lpstr>土地の地域は海洋より速く暖まった。</vt:lpstr>
      <vt:lpstr>Northern latitudes have warmed faster than tropics.   </vt:lpstr>
      <vt:lpstr>北の緯度は熱帯地方より速く暖まった。</vt:lpstr>
      <vt:lpstr>Winter temperatures are increasing faster than the summer temperatures which greatly affects whether precipitation falls as snow or rain.   </vt:lpstr>
      <vt:lpstr>冬の温度は沈殿物は雪か雨として落ちるかどうか非常に影響夏の温度より速く増加している。</vt:lpstr>
      <vt:lpstr>The frost-free period in mid to high latitude regions is increasing leading to earlier peak runoff and warming of lakes and streams.   </vt:lpstr>
      <vt:lpstr>高い緯度の地域への中間の霜自由な期間は先に雨水を最高にする導き、湖および流れの暖めを高めている。</vt:lpstr>
      <vt:lpstr>Arctic sea ice has shrunk up to 39% below the long-term average and continental snow and ice is declining.  </vt:lpstr>
      <vt:lpstr>北極海氷は長期平均の下で39%まで縮め、大陸雪および氷は低下している。 </vt:lpstr>
      <vt:lpstr>More precipitation is falling as rain and less as snow.   </vt:lpstr>
      <vt:lpstr>より多くの沈殿物は雨とより少なく雪として落ちている。</vt:lpstr>
      <vt:lpstr>Sea levels have risen an average of 3.1 mm a year from 1993-2003. </vt:lpstr>
      <vt:lpstr>海のレベルは平均1993-2003年からの3.1 mmの年上がった。 </vt:lpstr>
    </vt:vector>
  </TitlesOfParts>
  <Company>National Park Service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last 100 years, global average surface temperatures have risen by 0.74˚C.   </dc:title>
  <dc:creator>mphillipy</dc:creator>
  <cp:lastModifiedBy>mphillipy</cp:lastModifiedBy>
  <cp:revision>3</cp:revision>
  <dcterms:created xsi:type="dcterms:W3CDTF">2010-07-26T18:09:05Z</dcterms:created>
  <dcterms:modified xsi:type="dcterms:W3CDTF">2010-07-28T20:02:46Z</dcterms:modified>
</cp:coreProperties>
</file>