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47" autoAdjust="0"/>
    <p:restoredTop sz="86420" autoAdjust="0"/>
  </p:normalViewPr>
  <p:slideViewPr>
    <p:cSldViewPr snapToGrid="0" snapToObjects="1">
      <p:cViewPr varScale="1">
        <p:scale>
          <a:sx n="68" d="100"/>
          <a:sy n="68" d="100"/>
        </p:scale>
        <p:origin x="96" y="1056"/>
      </p:cViewPr>
      <p:guideLst/>
    </p:cSldViewPr>
  </p:slideViewPr>
  <p:outlineViewPr>
    <p:cViewPr>
      <p:scale>
        <a:sx n="33" d="100"/>
        <a:sy n="33" d="100"/>
      </p:scale>
      <p:origin x="0" y="-6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38401B-2E1C-4FA9-AE7C-4F449C85A0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9E167-D51E-40F9-94F1-ED4DAC7E8D0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58C3767-18F9-4CE1-A937-C6F4A92D6ADA}" type="datetimeFigureOut">
              <a:rPr lang="en-US"/>
              <a:pPr>
                <a:defRPr/>
              </a:pPr>
              <a:t>12/17/2020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A114358-EF01-4A33-91A4-B13F50975A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7D0D573-8FE7-4C82-80A8-C3E30AB7E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FBB8F-A27F-4749-970B-B08938B7EE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27FAC-C992-4A1F-BC06-1BFAB09EF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EEAA881-6CE2-4F47-9B60-25C1114918A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9E8E085C-8F43-4C34-A7CA-FE25BC87F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0EF539D9-D1A6-46B1-89AC-30CADE12CC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Image source: https://www.nationalparks.org/explore-parks/moores-creek-national-battlefield </a:t>
            </a: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6181AB6E-9D69-4196-AE6C-51F4EFBF64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B1E2AA8-0173-4E55-B2AC-48DE3F7FA6B6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588DDB5A-0621-4EA9-8433-C569D8875A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84236840-747B-461A-AAEE-3657C26581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Source: A. Coates, ed., </a:t>
            </a:r>
            <a:r>
              <a:rPr lang="en-US" altLang="en-US" i="1"/>
              <a:t>Talks to Students and Teachers</a:t>
            </a:r>
            <a:r>
              <a:rPr lang="en-US" altLang="en-US"/>
              <a:t> (Chapel Hill: Creative Printers, 1971)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Image retrieved from: https://www.ncpedia.org/history/colonial/early-settlement 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674C15C6-89B4-4F81-B77C-16B1C6D4B3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D315EB2-3138-4360-8D22-084BD688F351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83CDB4D0-5358-40DC-B051-46713617EB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5039A357-542E-4495-A03F-E69A03889E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Image found at: https://uncpressblog.com/2010/04/09/its-tartan-time/ 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Source: Scottish Tartan Museum, https://web.archive.org/web/20060210055101/http://www.scottishtartans.org/tartan.html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1B05C726-03BF-4A13-8D2F-8F20C65556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C240190-CD6D-4EBB-9455-68841D613AA2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42007FF9-F846-455D-852A-C650134DA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B21D694E-2BB1-458E-8EAC-C2EFC7C06C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Source: Green, Cynthia. “How the Highlanders came to Wear Kilts” (JSTOR Daily, 2017). https://daily.jstor.org/how-scottish-highlanders-came-to-wear-kilts/</a:t>
            </a: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156EEE04-C509-4EC7-8093-D7E9C352C1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B47A602-9AFA-43A0-9EE2-13EB48CA601E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E0F5E742-1416-4C5B-9277-91182B5145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1D14C198-83A7-4D24-A36F-D8443D7CF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Source: NPS Moores Creek National Battlefield Education Guide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A2B01083-8E20-46DF-9E65-88930D5B5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BCF1D1E-BFFC-4297-9213-D2F22DD14CCC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414C8CC0-A613-46D4-8722-211D7420EE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38F9099C-38B4-47FC-AC1E-0EC4F065FB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Source: NPS Moores Creek National Battlefield Education Guide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F2C5E580-BC6D-4110-A547-7F1184A139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7313C3-1B6B-4B43-8D95-BDB38C08A896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24AE76B5-DC0B-4475-AAA0-CA9732AA70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B3493C2C-58EB-4E5B-8EFC-F5115BE442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Image source: Townsend and Sons, Inc. </a:t>
            </a: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6F5DCFCA-54EA-4ACF-BA92-70BC755EB7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BD15124-AA17-4E44-997E-71197FAFCEC0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826B82A6-53A6-4E70-8A89-AFFBAA3C06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DC17AC34-1058-4678-B40A-58844E47C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Image Source: James Townsend and Sons, Inc. 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9279B742-180C-4932-823C-FFE649F9D3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F5721A6-36EF-4464-BE14-515BFBB9C3A3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5D5-4E1C-0C46-8BC9-B65D790A8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3E560F-6010-8044-946B-58AD385C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E99A2-6889-4E46-8C54-95ED44A0A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879F1-DE52-47B7-8009-6AF73CDA2ADE}" type="datetimeFigureOut">
              <a:rPr lang="en-US"/>
              <a:pPr>
                <a:defRPr/>
              </a:pPr>
              <a:t>12/17/2020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85569-2819-4E94-9758-420DBA1FF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50094-3D27-4F3B-874B-E49BB0DB3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A888A-9103-4D2B-803D-74461A334A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686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DE8B0-CAB5-5740-B672-20619574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7C3542-B9E1-2F41-BF0E-A37E47702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A5D63-DC20-401D-A70B-21F67BA7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651E7-523D-4271-B949-A12130BA0FD4}" type="datetimeFigureOut">
              <a:rPr lang="en-US"/>
              <a:pPr>
                <a:defRPr/>
              </a:pPr>
              <a:t>12/17/2020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35801-14C0-4B77-8330-E998B0FB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53179-D6D1-469F-874A-9F71E911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D5137-5A58-4D08-B2ED-5A091D41A4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75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776877-3FBA-A04D-B50A-4805E80852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9A151-F6DC-A140-91E4-C57530DFA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84172-E1D5-4160-9BFD-5484BE503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DADD7-E227-486B-BC44-37263B633D14}" type="datetimeFigureOut">
              <a:rPr lang="en-US"/>
              <a:pPr>
                <a:defRPr/>
              </a:pPr>
              <a:t>12/17/2020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C93C7-A19F-423E-BDAA-39AEFA3DC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26989-DB6D-4A77-94C5-5C2820B13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3ECCA-3560-4FC2-8149-C5355E307B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22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5335-38A1-0E46-92F4-B760F8CA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8C223-75FF-764E-A91E-EFE938438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9A29F-AADF-4332-ABA8-1EC34A5B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1F333-6244-4AA4-B40C-856607D3730B}" type="datetimeFigureOut">
              <a:rPr lang="en-US"/>
              <a:pPr>
                <a:defRPr/>
              </a:pPr>
              <a:t>12/17/2020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2B4B7-48A1-4D9D-B78D-79D997F66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1D139-06F1-49FF-90F0-B7624C8E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95DE9-07A7-4F2F-B4AB-8A6E506302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88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8FDD-ED50-6A41-8BC6-A0FE8149F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1F8D9-6E45-714B-B46A-2963AD61A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2BCEF-48D2-4DFB-B2D3-EE09E5D8C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2BE5A-CBAF-4D13-9317-96E20309EC89}" type="datetimeFigureOut">
              <a:rPr lang="en-US"/>
              <a:pPr>
                <a:defRPr/>
              </a:pPr>
              <a:t>12/17/2020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011EC-8F61-4763-B159-9732A0B11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AC8C3-6A2F-4516-9884-58211F726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2E73C-BD10-4028-ABD1-7B5599D7A1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914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03A40-20C4-1245-89CF-C2FC8E50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E6696-2DD8-8444-819C-45E47FAE0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B1826-00F5-0040-913B-17FB84CF7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77150E-4E11-4D24-9F45-838361B34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5BE8F-4CCB-4123-B59B-39C72A8CD9B2}" type="datetimeFigureOut">
              <a:rPr lang="en-US"/>
              <a:pPr>
                <a:defRPr/>
              </a:pPr>
              <a:t>12/17/2020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36F72F-23C5-4A37-B5FC-320C27991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15361D-66C8-4EC8-95B4-F4D51C080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7FADE-DE3D-474C-B73D-AA93A60FF0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44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963E6-5DC8-504A-B423-076E46603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F8FD4-A7C8-A343-8B3B-225B29269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0BA5A-4CC5-CC4F-B272-81BF4E328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C67FFB-8F86-A34E-8859-EFE087D20F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8D251-5971-A84B-96F4-CCD64EC0D1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D325577-DF49-4B8E-8586-8474B5BB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CB67D-1AC9-4255-9B05-F78976E530A2}" type="datetimeFigureOut">
              <a:rPr lang="en-US"/>
              <a:pPr>
                <a:defRPr/>
              </a:pPr>
              <a:t>12/17/2020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34BEDB8-8A72-44B4-9159-FA524E2E1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B152D1-A2F3-4369-B830-49F539F0D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9DE98-8416-4F43-A937-4000A0FE13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359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BCA3D-CED8-EA48-8AB0-6840F015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60DB8A5-654D-40D2-AE59-C66490D76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1AAFC-8FD3-4424-9173-1BD94A54417B}" type="datetimeFigureOut">
              <a:rPr lang="en-US"/>
              <a:pPr>
                <a:defRPr/>
              </a:pPr>
              <a:t>12/17/2020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1E9CF76-E229-4405-BE5A-73773EB15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247E311-3566-4555-861B-802F10B1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DE9C3-C95D-4158-96E8-E31A902CDF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51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5A9A923-A631-4D6F-A83A-49CEE9D21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5A14A-CE99-44A7-BAA2-75C8A119845E}" type="datetimeFigureOut">
              <a:rPr lang="en-US"/>
              <a:pPr>
                <a:defRPr/>
              </a:pPr>
              <a:t>12/17/2020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4888A68-C28F-4C5D-A7D3-536193D0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EFE5C0-D687-42FE-A13B-278B10C84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B7B5A-AE47-4994-8E46-4344AD9755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5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ED20E-5402-5649-B6F0-4BBC89582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1331E-8AF2-9E4E-9943-B9F587BFC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08710-4B8B-8C4A-AE4E-5E1EB4F1C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319A4A-EC17-444D-B34D-120AF0511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A85EF-3C3D-4A80-8477-DBAF374AD90B}" type="datetimeFigureOut">
              <a:rPr lang="en-US"/>
              <a:pPr>
                <a:defRPr/>
              </a:pPr>
              <a:t>12/17/2020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451913-6D01-4F45-8B34-BFA3A7D2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24446F-1BDD-433A-AE7D-92373D40A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5221-B02B-42EC-8876-9596C9757E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9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C8B3-C8C5-A041-8707-8B31FD1F1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E7A0D5-C7B3-BF42-9B1C-658C0D4CB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D64BEE-34C7-2E43-9A00-52B1AFCA1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F75E23-A444-4BF0-BC48-E2CEB557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6FA79-0923-45E0-AE7B-0DAA3A0EDD9C}" type="datetimeFigureOut">
              <a:rPr lang="en-US"/>
              <a:pPr>
                <a:defRPr/>
              </a:pPr>
              <a:t>12/17/2020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0DDCF4-383D-4133-986F-9277B6211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FF5EFC-9F52-46AD-856E-1797E121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330DD6-1CA8-474F-8C83-5FBC16874D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591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C6BD90E-C58E-40F4-9658-800A7120D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9E734E0-28C9-4CB9-9F74-3D3A43DB65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6AEE4-E225-E542-B713-DE209CC87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9E112AE-61B7-4415-9DBB-C404C132C243}" type="datetimeFigureOut">
              <a:rPr lang="en-US"/>
              <a:pPr>
                <a:defRPr/>
              </a:pPr>
              <a:t>12/17/2020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E64A2-26C6-8B47-9B5D-DF0867735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C9847-6AD0-6149-815A-84BDCD42E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275A9BC-82CD-4719-9D8F-3F0B6E6DA4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Line of soldiers dressed in 18th century clothing firing muskets&#10;">
            <a:extLst>
              <a:ext uri="{FF2B5EF4-FFF2-40B4-BE49-F238E27FC236}">
                <a16:creationId xmlns:a16="http://schemas.microsoft.com/office/drawing/2014/main" id="{C4D5C66B-2BB4-4003-B88E-ADCBD08F2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itle 1">
            <a:extLst>
              <a:ext uri="{FF2B5EF4-FFF2-40B4-BE49-F238E27FC236}">
                <a16:creationId xmlns:a16="http://schemas.microsoft.com/office/drawing/2014/main" id="{42B720F2-D2FB-4525-81A0-70BB354A0B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87475" y="2141538"/>
            <a:ext cx="9144000" cy="23876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Copperplate" pitchFamily="2" charset="0"/>
              </a:rPr>
              <a:t>Diversity at the Battle of </a:t>
            </a:r>
            <a:r>
              <a:rPr lang="en-US" altLang="en-US" dirty="0" err="1">
                <a:solidFill>
                  <a:schemeClr val="bg1"/>
                </a:solidFill>
                <a:latin typeface="Copperplate" pitchFamily="2" charset="0"/>
              </a:rPr>
              <a:t>Moores</a:t>
            </a:r>
            <a:r>
              <a:rPr lang="en-US" altLang="en-US" dirty="0">
                <a:solidFill>
                  <a:schemeClr val="bg1"/>
                </a:solidFill>
                <a:latin typeface="Copperplate" pitchFamily="2" charset="0"/>
              </a:rPr>
              <a:t> Creek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Map of North Carolina with green, blue, yellow, brown and orange colors. Shows where different people groups settled in the colony.">
            <a:extLst>
              <a:ext uri="{FF2B5EF4-FFF2-40B4-BE49-F238E27FC236}">
                <a16:creationId xmlns:a16="http://schemas.microsoft.com/office/drawing/2014/main" id="{4C10ABE4-F193-4CB0-AE51-9F9466F3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588"/>
            <a:ext cx="121920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52DE60-1635-0040-A9A0-644BE534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788" y="6272213"/>
            <a:ext cx="10515600" cy="5667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124" name="TextBox 6">
            <a:extLst>
              <a:ext uri="{FF2B5EF4-FFF2-40B4-BE49-F238E27FC236}">
                <a16:creationId xmlns:a16="http://schemas.microsoft.com/office/drawing/2014/main" id="{A954693F-8911-4B4F-8291-719F1EC11864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2268538" y="177800"/>
            <a:ext cx="7339012" cy="461963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North Carolina’s Diversity Before the American Revolution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On a red plaid background, multiple different tartan (plaid) colors are shown.">
            <a:extLst>
              <a:ext uri="{FF2B5EF4-FFF2-40B4-BE49-F238E27FC236}">
                <a16:creationId xmlns:a16="http://schemas.microsoft.com/office/drawing/2014/main" id="{15E3097D-0F3D-44F1-A70D-B7B0E5FFD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3">
            <a:extLst>
              <a:ext uri="{FF2B5EF4-FFF2-40B4-BE49-F238E27FC236}">
                <a16:creationId xmlns:a16="http://schemas.microsoft.com/office/drawing/2014/main" id="{98A6923D-6F6F-4885-89C0-B2A414C217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The Meaning of the Tartan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06DF37-E50B-DA40-882F-671A08081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3884613" cy="44862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It is unsure when the tradition of tartans identifying clans began.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Today, clans have adopted tartan patterns to represent their last name. 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What would your tartan look like? </a:t>
            </a:r>
          </a:p>
        </p:txBody>
      </p:sp>
      <p:pic>
        <p:nvPicPr>
          <p:cNvPr id="7173" name="Picture 5" descr="Multiple tartan (plaid colors) in a square.">
            <a:extLst>
              <a:ext uri="{FF2B5EF4-FFF2-40B4-BE49-F238E27FC236}">
                <a16:creationId xmlns:a16="http://schemas.microsoft.com/office/drawing/2014/main" id="{9B15CA86-1796-4921-A46E-06AA23F7E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28738"/>
            <a:ext cx="6507163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Red, yellow, white, and blue plaid (tartan) colors in the background.">
            <a:extLst>
              <a:ext uri="{FF2B5EF4-FFF2-40B4-BE49-F238E27FC236}">
                <a16:creationId xmlns:a16="http://schemas.microsoft.com/office/drawing/2014/main" id="{F04CBB4E-2551-4490-AE70-367FC3962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>
            <a:extLst>
              <a:ext uri="{FF2B5EF4-FFF2-40B4-BE49-F238E27FC236}">
                <a16:creationId xmlns:a16="http://schemas.microsoft.com/office/drawing/2014/main" id="{E6CFED48-92C0-467A-AAD5-73ED8FD783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The Kilt of the Highland Scots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782F9-240F-B545-BC75-DDDD756F4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Originally wore long, baggy yellow shirts with a woolen cloth over it that served as a sleeping blanket.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Sometimes wore deerskin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”Kilt” means “tuck it up around the body.”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Became popular after King George VI visited Scotland in 1822.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Today, the kilt is essential to wear to important events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Drawing of a Scot soldier with broadsword, kilt, bonnet, highland pistol, and dirk labeled.">
            <a:extLst>
              <a:ext uri="{FF2B5EF4-FFF2-40B4-BE49-F238E27FC236}">
                <a16:creationId xmlns:a16="http://schemas.microsoft.com/office/drawing/2014/main" id="{7B9F00F0-0016-4FAA-800A-15B7C936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 descr="Drawing of a highland Scot with Bonnet, broadsword, kilt, highland pistol, and dirk labeled.">
            <a:extLst>
              <a:ext uri="{FF2B5EF4-FFF2-40B4-BE49-F238E27FC236}">
                <a16:creationId xmlns:a16="http://schemas.microsoft.com/office/drawing/2014/main" id="{5D91086E-A178-4A78-9BDE-894C05B0D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itle 1">
            <a:extLst>
              <a:ext uri="{FF2B5EF4-FFF2-40B4-BE49-F238E27FC236}">
                <a16:creationId xmlns:a16="http://schemas.microsoft.com/office/drawing/2014/main" id="{BD15649F-9EA3-4515-B4BC-6663779CAD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7550" y="384175"/>
            <a:ext cx="8386763" cy="13255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What does a Highland Scots wear?</a:t>
            </a:r>
            <a:r>
              <a:rPr lang="en-US" altLang="en-US" b="1"/>
              <a:t> </a:t>
            </a:r>
          </a:p>
        </p:txBody>
      </p:sp>
      <p:pic>
        <p:nvPicPr>
          <p:cNvPr id="11269" name="Content Placeholder 4" descr="Highland Scot drawing">
            <a:extLst>
              <a:ext uri="{FF2B5EF4-FFF2-40B4-BE49-F238E27FC236}">
                <a16:creationId xmlns:a16="http://schemas.microsoft.com/office/drawing/2014/main" id="{BE068F14-4A99-49DB-9045-E4402E12B1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7038" y="1500188"/>
            <a:ext cx="5932487" cy="52387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Drawing of the Battle of Moores Creek Bridge, Patriot soldiers behind earthworks. Black and white drawing of a Patriot in the foreground.">
            <a:extLst>
              <a:ext uri="{FF2B5EF4-FFF2-40B4-BE49-F238E27FC236}">
                <a16:creationId xmlns:a16="http://schemas.microsoft.com/office/drawing/2014/main" id="{6AB80F12-B8E3-41A1-826C-FD8D7540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>
            <a:extLst>
              <a:ext uri="{FF2B5EF4-FFF2-40B4-BE49-F238E27FC236}">
                <a16:creationId xmlns:a16="http://schemas.microsoft.com/office/drawing/2014/main" id="{8A363DF1-54AF-408D-ABD9-C5AFF70FC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does a Patriot wear? </a:t>
            </a:r>
          </a:p>
        </p:txBody>
      </p:sp>
      <p:pic>
        <p:nvPicPr>
          <p:cNvPr id="13316" name="Content Placeholder 4" descr="Drawing of a Patriot with Tricorn Hat, Brown Bess Musket, Cartridge Box, and Tomahawk labeled.">
            <a:extLst>
              <a:ext uri="{FF2B5EF4-FFF2-40B4-BE49-F238E27FC236}">
                <a16:creationId xmlns:a16="http://schemas.microsoft.com/office/drawing/2014/main" id="{BF55AAC7-2F38-4160-B862-EF2DAC0D60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9813" y="1520825"/>
            <a:ext cx="7059612" cy="533717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99B9174-711C-4964-8D1A-9DEFF1C4C5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Life of the Militiaman- The Haversack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ACEF1745-FAA5-4F80-A222-9E374968AF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416050"/>
            <a:ext cx="5862638" cy="4760913"/>
          </a:xfrm>
        </p:spPr>
        <p:txBody>
          <a:bodyPr/>
          <a:lstStyle/>
          <a:p>
            <a:pPr eaLnBrk="1" hangingPunct="1"/>
            <a:r>
              <a:rPr lang="en-US" altLang="en-US"/>
              <a:t>Much like your bookbag holds many of your personal belongings and school supplies, the haversack served the same purpose for the Patriots at Moores Creek. </a:t>
            </a:r>
          </a:p>
          <a:p>
            <a:pPr eaLnBrk="1" hangingPunct="1"/>
            <a:r>
              <a:rPr lang="en-US" altLang="en-US"/>
              <a:t>Soldiers kept many items in their haversack that they would use for battle, camp, and during personal time. </a:t>
            </a:r>
          </a:p>
        </p:txBody>
      </p:sp>
      <p:pic>
        <p:nvPicPr>
          <p:cNvPr id="15364" name="Picture 3" descr="White canvas haversack on a wooden table.">
            <a:extLst>
              <a:ext uri="{FF2B5EF4-FFF2-40B4-BE49-F238E27FC236}">
                <a16:creationId xmlns:a16="http://schemas.microsoft.com/office/drawing/2014/main" id="{21AA9B35-EA62-4CBD-8DE4-01C020AAA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1304925"/>
            <a:ext cx="5392737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15D40786-9D06-4616-A779-EAD06605B5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46463" y="168275"/>
            <a:ext cx="4860925" cy="1325563"/>
          </a:xfrm>
        </p:spPr>
        <p:txBody>
          <a:bodyPr/>
          <a:lstStyle/>
          <a:p>
            <a:pPr eaLnBrk="1" hangingPunct="1"/>
            <a:r>
              <a:rPr lang="en-US" altLang="en-US" dirty="0"/>
              <a:t>The Haversack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6D96C01-48FA-C343-8C26-E2A0D6C5C6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6063" y="1825625"/>
            <a:ext cx="5181600" cy="46132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Playing Cards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</a:t>
            </a:r>
            <a:r>
              <a:rPr lang="en-US" sz="1400" i="1" dirty="0"/>
              <a:t>-  Used for entertainment around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400" i="1" dirty="0"/>
              <a:t>               camp and during personal time.</a:t>
            </a: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Plate and Utensils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</a:t>
            </a:r>
            <a:r>
              <a:rPr lang="en-US" sz="1400" i="1" dirty="0"/>
              <a:t>               - Mainly used for meals but could be used for digging if 	needed. 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0E76219-C290-7E4B-9057-FA17581C7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036638"/>
            <a:ext cx="5181600" cy="4826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Tin Cup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400" i="1" dirty="0"/>
              <a:t>           -  Used for beverages and soups.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Correspondence 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400" i="1" dirty="0"/>
              <a:t>- Personal letters and stationary, newspapers, documents.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7413" name="Picture 11" descr="Playing cards with no numbers or letters scattered on a table.">
            <a:extLst>
              <a:ext uri="{FF2B5EF4-FFF2-40B4-BE49-F238E27FC236}">
                <a16:creationId xmlns:a16="http://schemas.microsoft.com/office/drawing/2014/main" id="{D9379A42-9107-42CE-A012-6E39A534B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416050"/>
            <a:ext cx="212407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Tin cup on a log with roaring fire behind.">
            <a:extLst>
              <a:ext uri="{FF2B5EF4-FFF2-40B4-BE49-F238E27FC236}">
                <a16:creationId xmlns:a16="http://schemas.microsoft.com/office/drawing/2014/main" id="{104C3666-F2BC-4732-98EF-32719567D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38" y="1690688"/>
            <a:ext cx="2227262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3" descr="Wooden bowl with fork and knife on a wooden table.">
            <a:extLst>
              <a:ext uri="{FF2B5EF4-FFF2-40B4-BE49-F238E27FC236}">
                <a16:creationId xmlns:a16="http://schemas.microsoft.com/office/drawing/2014/main" id="{203BB42E-F5DB-4982-BC3C-AEF18D922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3670300"/>
            <a:ext cx="3189287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4" descr="Facsimile newspaper, the North Carolina Gazette.">
            <a:extLst>
              <a:ext uri="{FF2B5EF4-FFF2-40B4-BE49-F238E27FC236}">
                <a16:creationId xmlns:a16="http://schemas.microsoft.com/office/drawing/2014/main" id="{F712CD00-B25A-4077-96AC-DF7354A65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511675"/>
            <a:ext cx="240506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8741</TotalTime>
  <Words>411</Words>
  <Application>Microsoft Office PowerPoint</Application>
  <PresentationFormat>Widescreen</PresentationFormat>
  <Paragraphs>61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Arial</vt:lpstr>
      <vt:lpstr>Calibri Light</vt:lpstr>
      <vt:lpstr>Copperplate</vt:lpstr>
      <vt:lpstr>Office Theme</vt:lpstr>
      <vt:lpstr>Diversity at the Battle of Moores Creek </vt:lpstr>
      <vt:lpstr>North Carolina’s Diversity Before the American Revolution</vt:lpstr>
      <vt:lpstr>The Meaning of the Tartan</vt:lpstr>
      <vt:lpstr>The Kilt of the Highland Scots</vt:lpstr>
      <vt:lpstr>What does a Highland Scots wear? </vt:lpstr>
      <vt:lpstr>What does a Patriot wear? </vt:lpstr>
      <vt:lpstr>Life of the Militiaman- The Haversack</vt:lpstr>
      <vt:lpstr>The Haversack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Microsoft Office User</dc:creator>
  <cp:lastModifiedBy>Collins, Jason M</cp:lastModifiedBy>
  <cp:revision>20</cp:revision>
  <dcterms:created xsi:type="dcterms:W3CDTF">2019-07-11T05:57:54Z</dcterms:created>
  <dcterms:modified xsi:type="dcterms:W3CDTF">2020-12-17T16:12:10Z</dcterms:modified>
</cp:coreProperties>
</file>