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sldIdLst>
    <p:sldId id="263" r:id="rId5"/>
    <p:sldId id="257" r:id="rId6"/>
    <p:sldId id="258" r:id="rId7"/>
    <p:sldId id="260" r:id="rId8"/>
    <p:sldId id="264" r:id="rId9"/>
    <p:sldId id="261" r:id="rId10"/>
    <p:sldId id="262" r:id="rId11"/>
    <p:sldId id="265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1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199DE-C276-4B38-BB54-00A0A0A61D5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A09AA-A7EA-4F64-A219-E9740374B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A09AA-A7EA-4F64-A219-E9740374B9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5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C020-BF3D-463C-95F7-E9A4FDA4E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D4A26-7804-41BA-94FF-BCFCF0149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BAF4E-2B81-423C-80D5-45744A7E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0F6E3-5089-4FDF-B6FB-08789B24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4E859-B47B-4269-BF1C-097395C5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7815-AE25-4CC0-8DD4-7C089508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45F8C-BDAF-4787-B88F-076A51F4B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F15E-AAA5-4E52-BF6A-BCCBF1C6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DD52A-B6EC-4356-AD9E-A4CDA63A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95AED-AE68-4CA6-BCBB-1BEF4024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7DCDD0-33C4-44AB-8549-12B36D757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59E50-F6E4-499E-B144-A22A65559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E16EB-44F8-4CDA-B8D9-80EAB5528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DE779-5B66-4340-8A41-41ED2A5D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07113-9A9B-4A2F-8E5A-F0C5EA92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E817-67FF-4816-8444-68430A7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282E5-782B-40C5-AA99-3A636C029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AC6E3-4153-4686-B2EC-33CF74ED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C61F0-0D7A-4078-B6F8-F28812E6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8088B-0CB2-4D3D-A74D-CE7D1B8D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079E-2544-43BB-9177-D043817B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485DA-A53B-4DB6-AC62-B322A9AD3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2FCA9-A215-45B1-AC05-9886BC16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269A-1802-4DBB-B44D-ED333AB5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B1DF1-F335-4737-959A-A44700D2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0D3C-D88C-43F6-93EE-3FDD45C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70D0D-7594-45AD-AFE4-89CF6A08F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C7625-D73F-49BC-95B2-96082005E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48832-A4E9-4783-A103-A1A7ECC0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5552F-C649-44DA-898B-C44D74DE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69D02-6DAE-4E30-BEF3-36C56C04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2F91-BAC7-4EE7-BE6F-8F64F75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7F5C7-86FA-433E-93DD-9BDF9D0DB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14EB5-F99C-43C1-8B2A-BF629F161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5E13D-A11C-4947-9343-E575DC8AB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BE740-4491-4BBD-B523-F0AAB107A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529119-924F-4F1E-AF6E-CD280308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D6D906-94D1-4FB8-A5B7-774167CD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98BE93-A978-49D3-B038-7CBE58B3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A438-662C-41FD-9464-B7112C56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6CF2F-29F1-43F3-86DA-46D3C6A4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07243-4F19-48B6-9A1E-81F4CA1C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93EB7-A86D-4B86-9CF9-CDB2EA7E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675835-04E0-4FDE-8FAF-17A1DA66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81D9D-F78D-4DDD-8979-CAA29B35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8BA96-28C3-46DB-8464-7B25758B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AFCB-442A-4BCD-B3DE-3EF0B45B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F564-EC46-4A01-BA29-2843B5406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604FE-DE16-43DA-B755-B1ADEBC78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D5F87-4CA7-4AA4-8CC6-7D3B2888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7D4E0-E855-42BD-8431-266F380A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0E92C-B233-4B51-AAE7-ED98860C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FA8A-B336-4B8D-889E-E79124C6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B0A96-E3B2-424A-8BF7-BBFBF389D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1A3F5-B3C6-4470-942C-664A25181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29669-BEB9-4735-86DD-C0D3BA22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84468-C443-4CE4-BEF6-6A1A47C3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36331-D543-46EC-AC9B-314A87F6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0B84A-EA4A-44A8-A322-F30B9532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D207B-806E-4FE5-84EF-503BD9E0E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1CC7-7B6F-4F5D-B457-9D03E3490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FD21-0400-4D38-B6EE-FFB1ADD88B0F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AAF1C-C2D6-492A-90F6-A9F42BA2F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AD335-080D-444A-A52D-2C744A461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DEC5-26FD-4D82-85AB-183F8D8C8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ps.gov/articles/western-snowy-plover-monitoring-goga.htm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quintascott.wordpress.com/2012/11/19/drought-low-water-the-middle-mississippi-side-channels-and-fish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nps.gov/subjects/oceans/ocean-plastics.htm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nationalgeographic.org/encyclopedia/deforestation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originals/db/50/30/db5030607ee5f727ae1b283a8a4291fe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nps.gov/subjects/oceans/changing-habitats.htm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rbancoyoteresearch.com/coyote-info/general-information-about-coyote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4D22-B218-44BB-981F-51FF38DE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03" y="25760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>
                <a:latin typeface="Frutiger LT Std 45 Light" panose="020B0402020204020204" pitchFamily="34" charset="0"/>
              </a:rPr>
              <a:t>Are these habitats </a:t>
            </a:r>
            <a:br>
              <a:rPr lang="en-US" sz="5600" b="1" dirty="0">
                <a:latin typeface="Frutiger LT Std 45 Light" panose="020B0402020204020204" pitchFamily="34" charset="0"/>
              </a:rPr>
            </a:br>
            <a:r>
              <a:rPr lang="en-US" sz="5600" b="1" dirty="0">
                <a:latin typeface="Frutiger LT Std 45 Light" panose="020B0402020204020204" pitchFamily="34" charset="0"/>
              </a:rPr>
              <a:t>healthy or not healthy?</a:t>
            </a:r>
            <a:br>
              <a:rPr lang="en-US" b="1" dirty="0">
                <a:latin typeface="Frutiger LT Std 45 Light" panose="020B0402020204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a snowy plover bird sitting on dunes with the Golden Gate Bridge in the background">
            <a:hlinkClick r:id="rId2"/>
            <a:extLst>
              <a:ext uri="{FF2B5EF4-FFF2-40B4-BE49-F238E27FC236}">
                <a16:creationId xmlns:a16="http://schemas.microsoft.com/office/drawing/2014/main" id="{A7986DC9-DF8B-4847-BAD2-C925BBB3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066"/>
            <a:ext cx="12192000" cy="6886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9A347-8EF9-456B-A3B6-D5EF675A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Snowy Plovers on the Beach - Healthy or not healthy?  </a:t>
            </a:r>
          </a:p>
        </p:txBody>
      </p:sp>
    </p:spTree>
    <p:extLst>
      <p:ext uri="{BB962C8B-B14F-4D97-AF65-F5344CB8AC3E}">
        <p14:creationId xmlns:p14="http://schemas.microsoft.com/office/powerpoint/2010/main" val="339107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dead fish and dry soil. ">
            <a:hlinkClick r:id="rId2"/>
            <a:extLst>
              <a:ext uri="{FF2B5EF4-FFF2-40B4-BE49-F238E27FC236}">
                <a16:creationId xmlns:a16="http://schemas.microsoft.com/office/drawing/2014/main" id="{29A48186-57D0-4549-84D5-77255AB68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6AAD9-A067-410B-A64C-454178D5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2" y="-2729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Dead Fish 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22817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the ocean waves with litter near the entrance. NPS Photo. ">
            <a:hlinkClick r:id="rId2"/>
            <a:extLst>
              <a:ext uri="{FF2B5EF4-FFF2-40B4-BE49-F238E27FC236}">
                <a16:creationId xmlns:a16="http://schemas.microsoft.com/office/drawing/2014/main" id="{0841F8F7-228B-4FFB-A519-B70819983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85" y="0"/>
            <a:ext cx="122785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B3F44-E5EE-43D3-9773-7CE8F419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Litter on a beach 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42840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 of the daisy flowers near the headland cliffs by the ocean. NPS photo">
            <a:extLst>
              <a:ext uri="{FF2B5EF4-FFF2-40B4-BE49-F238E27FC236}">
                <a16:creationId xmlns:a16="http://schemas.microsoft.com/office/drawing/2014/main" id="{F577F446-EAB9-4C20-853A-46B5F2A517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9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0227EF-7328-4411-92B7-B1F5B642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8" y="2013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Daisy Flower in the headlands 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6479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forestation | National Geographic Society. ">
            <a:hlinkClick r:id="rId2"/>
            <a:extLst>
              <a:ext uri="{FF2B5EF4-FFF2-40B4-BE49-F238E27FC236}">
                <a16:creationId xmlns:a16="http://schemas.microsoft.com/office/drawing/2014/main" id="{2A4AC582-EBE8-403C-A2D3-465FF616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8D915-1342-478D-9795-B6CB8127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" y="0"/>
            <a:ext cx="10515600" cy="1325563"/>
          </a:xfrm>
        </p:spPr>
        <p:txBody>
          <a:bodyPr/>
          <a:lstStyle/>
          <a:p>
            <a:r>
              <a:rPr lang="en-US" dirty="0"/>
              <a:t>Cutting Trees 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6655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bears fishing for salmon in a river. ">
            <a:hlinkClick r:id="rId3"/>
            <a:extLst>
              <a:ext uri="{FF2B5EF4-FFF2-40B4-BE49-F238E27FC236}">
                <a16:creationId xmlns:a16="http://schemas.microsoft.com/office/drawing/2014/main" id="{D5215226-D08A-4CD9-84F7-05B3C756D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56"/>
            <a:ext cx="12192000" cy="6847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E92DD-32D2-4B1B-BF8C-F9F41A09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12" y="-1348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Bears fishing 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22241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highways near an urbanized location. NPS Photo.">
            <a:hlinkClick r:id="rId2"/>
            <a:extLst>
              <a:ext uri="{FF2B5EF4-FFF2-40B4-BE49-F238E27FC236}">
                <a16:creationId xmlns:a16="http://schemas.microsoft.com/office/drawing/2014/main" id="{CBDE7999-5539-449E-91B9-6348E9E5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EFFD2-5073-4240-B965-1C943831F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highway 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42209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baby coyotes inside a nurse log. ">
            <a:hlinkClick r:id="rId2"/>
            <a:extLst>
              <a:ext uri="{FF2B5EF4-FFF2-40B4-BE49-F238E27FC236}">
                <a16:creationId xmlns:a16="http://schemas.microsoft.com/office/drawing/2014/main" id="{0385A486-FAFD-4B79-B729-6277314BE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1" b="22274"/>
          <a:stretch/>
        </p:blipFill>
        <p:spPr>
          <a:xfrm>
            <a:off x="1556597" y="1325563"/>
            <a:ext cx="9078801" cy="51051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9F3A4F-C821-4426-A50B-8F9990FF3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20" y="0"/>
            <a:ext cx="11983157" cy="1325563"/>
          </a:xfrm>
        </p:spPr>
        <p:txBody>
          <a:bodyPr/>
          <a:lstStyle/>
          <a:p>
            <a:r>
              <a:rPr lang="en-US" dirty="0"/>
              <a:t>Baby coyotes in a nurse log- Healthy or not healthy? </a:t>
            </a:r>
          </a:p>
        </p:txBody>
      </p:sp>
    </p:spTree>
    <p:extLst>
      <p:ext uri="{BB962C8B-B14F-4D97-AF65-F5344CB8AC3E}">
        <p14:creationId xmlns:p14="http://schemas.microsoft.com/office/powerpoint/2010/main" val="15383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093E8F7BF98640A0B476AB00A11CED" ma:contentTypeVersion="2" ma:contentTypeDescription="Create a new document." ma:contentTypeScope="" ma:versionID="b86ed07027a6a59d84e747199d340ea9">
  <xsd:schema xmlns:xsd="http://www.w3.org/2001/XMLSchema" xmlns:xs="http://www.w3.org/2001/XMLSchema" xmlns:p="http://schemas.microsoft.com/office/2006/metadata/properties" xmlns:ns2="57a8db90-571c-4dc3-8a43-016e5d26abab" targetNamespace="http://schemas.microsoft.com/office/2006/metadata/properties" ma:root="true" ma:fieldsID="9074c4ba622e671ce8eeb97f8270a00f" ns2:_="">
    <xsd:import namespace="57a8db90-571c-4dc3-8a43-016e5d26ab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8db90-571c-4dc3-8a43-016e5d26ab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F61303-48AC-45EE-9B9C-9F8CCBD480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FFE02E-C9FC-4F68-A9B9-999333AF2EAE}">
  <ds:schemaRefs>
    <ds:schemaRef ds:uri="57a8db90-571c-4dc3-8a43-016e5d26abab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2787CB-1EE6-40B7-BFFB-6516986634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8db90-571c-4dc3-8a43-016e5d26ab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86</Words>
  <Application>Microsoft Office PowerPoint</Application>
  <PresentationFormat>Widescreen</PresentationFormat>
  <Paragraphs>10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Frutiger LT Std 45 Light</vt:lpstr>
      <vt:lpstr>Office Theme</vt:lpstr>
      <vt:lpstr>Are these habitats  healthy or not healthy? </vt:lpstr>
      <vt:lpstr>Snowy Plovers on the Beach - Healthy or not healthy?  </vt:lpstr>
      <vt:lpstr>Dead Fish - Healthy or not healthy? </vt:lpstr>
      <vt:lpstr>Litter on a beach - Healthy or not healthy? </vt:lpstr>
      <vt:lpstr>Daisy Flower in the headlands - Healthy or not healthy? </vt:lpstr>
      <vt:lpstr>Cutting Trees - Healthy or not healthy? </vt:lpstr>
      <vt:lpstr>Bears fishing - Healthy or not healthy? </vt:lpstr>
      <vt:lpstr>The highway - Healthy or not healthy? </vt:lpstr>
      <vt:lpstr>Baby coyotes in a nurse log- Healthy or not healthy?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Alanna F</dc:creator>
  <cp:lastModifiedBy>Montero, Aracely</cp:lastModifiedBy>
  <cp:revision>15</cp:revision>
  <dcterms:created xsi:type="dcterms:W3CDTF">2020-08-20T21:29:31Z</dcterms:created>
  <dcterms:modified xsi:type="dcterms:W3CDTF">2020-08-21T23:40:10Z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0x01010059093E8F7BF98640A0B476AB00A11CED</vt:lpwstr>
  </property>
</Properties>
</file>