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3" r:id="rId3"/>
    <p:sldId id="269" r:id="rId4"/>
    <p:sldId id="270" r:id="rId5"/>
    <p:sldId id="272" r:id="rId6"/>
    <p:sldId id="266" r:id="rId7"/>
    <p:sldId id="264" r:id="rId8"/>
    <p:sldId id="265" r:id="rId9"/>
    <p:sldId id="260" r:id="rId10"/>
    <p:sldId id="256" r:id="rId11"/>
    <p:sldId id="258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E3E32-DF3F-4007-BDE2-1537498C0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82C77-5414-4AD2-A493-50EF67C31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BC4E-34C2-49A6-8B0E-E528BDE81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615078-A708-4995-974A-4EB7847B4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ACBAA-8A43-4F78-BC9F-DC3D2DDDF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06C5D-8823-47D7-8025-F435528D8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80583-9F9B-4FA0-A486-1EB4E40B3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E7216-2B0F-4E50-B0EF-0E8A94F2D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5BF4-27AC-4739-BAC7-449872584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F2DBC-95F8-4374-BA25-E380FFFC3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06885-5795-4EEC-8B58-883BE54D2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24F6-9CF6-4614-84F2-838A99D59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DCB48C-3899-4500-A10F-63082F3D42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229600" cy="2536825"/>
          </a:xfrm>
        </p:spPr>
        <p:txBody>
          <a:bodyPr/>
          <a:lstStyle/>
          <a:p>
            <a:r>
              <a:rPr lang="en-US" sz="4000" dirty="0" smtClean="0"/>
              <a:t>A Banding Study of Common Terns on Pettit Island, NJ: </a:t>
            </a:r>
            <a:br>
              <a:rPr lang="en-US" sz="4000" dirty="0" smtClean="0"/>
            </a:br>
            <a:r>
              <a:rPr lang="en-US" sz="4000" dirty="0" smtClean="0"/>
              <a:t>Preliminary Results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G. </a:t>
            </a:r>
            <a:r>
              <a:rPr lang="en-US" dirty="0" err="1" smtClean="0"/>
              <a:t>Palestis</a:t>
            </a:r>
            <a:endParaRPr lang="en-US" dirty="0" smtClean="0"/>
          </a:p>
          <a:p>
            <a:r>
              <a:rPr lang="en-US" dirty="0" smtClean="0"/>
              <a:t>Kaitlin E. </a:t>
            </a:r>
            <a:r>
              <a:rPr lang="en-US" dirty="0" err="1" smtClean="0"/>
              <a:t>Eppinger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Wagner College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Banding </a:t>
            </a:r>
            <a:r>
              <a:rPr lang="en-US" dirty="0" smtClean="0"/>
              <a:t>at </a:t>
            </a:r>
            <a:r>
              <a:rPr lang="en-US" dirty="0"/>
              <a:t>Pettit Island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Years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Chicks Banded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Adults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Banded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Adults Trapped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1996-1999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28*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2000-2004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2005-2009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51#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1576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96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548640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*One bird previously banded at Pettit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096000"/>
            <a:ext cx="441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#One bird previously banded in Argentina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have there been so few recaptures at Pettit?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Other colonies also present in Barnegat Bay – may be movement among them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Recent fluctuations in colony size also suggest Pettit is part of </a:t>
            </a:r>
            <a:r>
              <a:rPr lang="en-US" dirty="0" err="1" smtClean="0"/>
              <a:t>metapopulation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Chick banding effort variable among years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Recently banded chicks not yet old enough to breed (most breed at age 3)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51 adults trapped in 2010 represents only ~8.5% of breeding adults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Plan to trap at other islands in addition to Pettit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Joanna Burger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Chomee</a:t>
            </a:r>
            <a:r>
              <a:rPr lang="en-US" sz="2400" dirty="0" smtClean="0"/>
              <a:t> Yoon, Robert </a:t>
            </a:r>
            <a:r>
              <a:rPr lang="en-US" sz="2400" dirty="0" err="1" smtClean="0"/>
              <a:t>Liberto</a:t>
            </a:r>
            <a:r>
              <a:rPr lang="en-US" sz="2400" dirty="0" smtClean="0"/>
              <a:t>, </a:t>
            </a:r>
            <a:r>
              <a:rPr lang="en-US" sz="2400" dirty="0" err="1" smtClean="0"/>
              <a:t>Jusuf</a:t>
            </a:r>
            <a:r>
              <a:rPr lang="en-US" sz="2400" dirty="0" smtClean="0"/>
              <a:t> </a:t>
            </a:r>
            <a:r>
              <a:rPr lang="en-US" sz="2400" dirty="0" err="1" smtClean="0"/>
              <a:t>Husic</a:t>
            </a:r>
            <a:r>
              <a:rPr lang="en-US" sz="2400" dirty="0" smtClean="0"/>
              <a:t>, Shannon O’Neill, Michael Stanton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Wagner College, Anonymous Donor, </a:t>
            </a:r>
            <a:r>
              <a:rPr lang="en-US" sz="2400" dirty="0" err="1" smtClean="0"/>
              <a:t>Mollica</a:t>
            </a:r>
            <a:r>
              <a:rPr lang="en-US" sz="2400" dirty="0" smtClean="0"/>
              <a:t> Family Fund, Foundation for Biosocial Research, CRESP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Larry </a:t>
            </a:r>
            <a:r>
              <a:rPr lang="en-US" sz="2400" dirty="0" err="1" smtClean="0"/>
              <a:t>Kusar</a:t>
            </a:r>
            <a:r>
              <a:rPr lang="en-US" sz="2400" dirty="0" smtClean="0"/>
              <a:t>, Richard </a:t>
            </a:r>
            <a:r>
              <a:rPr lang="en-US" sz="2400" dirty="0" err="1" smtClean="0"/>
              <a:t>Buzby</a:t>
            </a:r>
            <a:r>
              <a:rPr lang="en-US" sz="2400" dirty="0" smtClean="0"/>
              <a:t>, NJ Div Fish &amp; Wildlife, Borough of Surf City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3434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shann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4850"/>
            <a:ext cx="31257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P1010005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78338"/>
            <a:ext cx="317182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Nearly 1600 chicks banded at Pettit Island since 1996</a:t>
            </a:r>
          </a:p>
          <a:p>
            <a:r>
              <a:rPr lang="en-US" dirty="0" smtClean="0"/>
              <a:t>Recaptures/recoveries have been reported during migration and winter </a:t>
            </a:r>
          </a:p>
          <a:p>
            <a:r>
              <a:rPr lang="en-US" dirty="0" smtClean="0"/>
              <a:t>Trapped breeding adults in 2010</a:t>
            </a:r>
          </a:p>
          <a:p>
            <a:r>
              <a:rPr lang="en-US" dirty="0" smtClean="0"/>
              <a:t>Previous studies at other sites (Great Lakes, New England, Germany):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oth natal and breeding site fidelity is   usually high</a:t>
            </a:r>
          </a:p>
          <a:p>
            <a:pPr lvl="1"/>
            <a:r>
              <a:rPr lang="en-US" dirty="0" smtClean="0"/>
              <a:t>But variability among sites, abandonment of unsuccessful sites (predation, flooding)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sland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23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newly hatched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3165475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37125" y="722313"/>
            <a:ext cx="387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Common Tern (</a:t>
            </a:r>
            <a:r>
              <a:rPr lang="en-US" sz="1800" b="1" i="1"/>
              <a:t>Sterna hirundo</a:t>
            </a:r>
            <a:r>
              <a:rPr lang="en-US" sz="1800" b="1"/>
              <a:t>)</a:t>
            </a:r>
          </a:p>
          <a:p>
            <a:r>
              <a:rPr lang="en-US" sz="1800" b="1"/>
              <a:t>At Pettit Island, Ocean County, NJ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oogleEarth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950913"/>
            <a:ext cx="81470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240213" y="2828925"/>
            <a:ext cx="1230312" cy="81915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Colony Size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d_recovery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071562"/>
            <a:ext cx="6858000" cy="57864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Recoveries of Fledglings: Fall Migration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 Ame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70322"/>
            <a:ext cx="7178455" cy="61876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Wintering Adults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324600" y="2286000"/>
            <a:ext cx="685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038600" y="5486400"/>
            <a:ext cx="685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COTE recov from Punta Rasa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6563972" cy="6135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2211" y="58674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Esteban Bremer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73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12" y="0"/>
            <a:ext cx="4294188" cy="32194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61591"/>
            <a:ext cx="4800600" cy="359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PalestisBanding199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2819400"/>
            <a:ext cx="3048000" cy="403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284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A Banding Study of Common Terns on Pettit Island, NJ:  Preliminary Results </vt:lpstr>
      <vt:lpstr>Introduction</vt:lpstr>
      <vt:lpstr>Slide 3</vt:lpstr>
      <vt:lpstr>Slide 4</vt:lpstr>
      <vt:lpstr>Colony Size</vt:lpstr>
      <vt:lpstr>Recoveries of Fledglings: Fall Migration</vt:lpstr>
      <vt:lpstr>Wintering Adults</vt:lpstr>
      <vt:lpstr>Slide 8</vt:lpstr>
      <vt:lpstr>Slide 9</vt:lpstr>
      <vt:lpstr>Banding at Pettit Island</vt:lpstr>
      <vt:lpstr>Why have there been so few recaptures at Pettit?</vt:lpstr>
      <vt:lpstr>Acknowledgments</vt:lpstr>
    </vt:vector>
  </TitlesOfParts>
  <Company>Wagner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Kait Eppinger</dc:creator>
  <cp:lastModifiedBy>Wagner_Faculty</cp:lastModifiedBy>
  <cp:revision>19</cp:revision>
  <dcterms:created xsi:type="dcterms:W3CDTF">2010-12-22T03:10:04Z</dcterms:created>
  <dcterms:modified xsi:type="dcterms:W3CDTF">2010-12-28T16:58:57Z</dcterms:modified>
</cp:coreProperties>
</file>