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7"/>
  </p:handoutMasterIdLst>
  <p:sldIdLst>
    <p:sldId id="256" r:id="rId2"/>
    <p:sldId id="258" r:id="rId3"/>
    <p:sldId id="260" r:id="rId4"/>
    <p:sldId id="257" r:id="rId5"/>
    <p:sldId id="275" r:id="rId6"/>
    <p:sldId id="277" r:id="rId7"/>
    <p:sldId id="276" r:id="rId8"/>
    <p:sldId id="265" r:id="rId9"/>
    <p:sldId id="266" r:id="rId10"/>
    <p:sldId id="267" r:id="rId11"/>
    <p:sldId id="263" r:id="rId12"/>
    <p:sldId id="268" r:id="rId13"/>
    <p:sldId id="262" r:id="rId14"/>
    <p:sldId id="261" r:id="rId15"/>
    <p:sldId id="264" r:id="rId16"/>
    <p:sldId id="281" r:id="rId17"/>
    <p:sldId id="269" r:id="rId18"/>
    <p:sldId id="270" r:id="rId19"/>
    <p:sldId id="279" r:id="rId20"/>
    <p:sldId id="271" r:id="rId21"/>
    <p:sldId id="278" r:id="rId22"/>
    <p:sldId id="272" r:id="rId23"/>
    <p:sldId id="280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97795-DE4B-4F90-B914-4DCEF0D3A15E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775A4-DE6D-43C7-BDBF-4F07A9EA3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8AF6-9154-4C9F-BC19-502008CEF8F8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F4C0-2E28-40CE-857B-08303B0D5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8AF6-9154-4C9F-BC19-502008CEF8F8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F4C0-2E28-40CE-857B-08303B0D5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8AF6-9154-4C9F-BC19-502008CEF8F8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F4C0-2E28-40CE-857B-08303B0D5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8AF6-9154-4C9F-BC19-502008CEF8F8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F4C0-2E28-40CE-857B-08303B0D5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8AF6-9154-4C9F-BC19-502008CEF8F8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F4C0-2E28-40CE-857B-08303B0D5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8AF6-9154-4C9F-BC19-502008CEF8F8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F4C0-2E28-40CE-857B-08303B0D5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8AF6-9154-4C9F-BC19-502008CEF8F8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F4C0-2E28-40CE-857B-08303B0D5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8AF6-9154-4C9F-BC19-502008CEF8F8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F4C0-2E28-40CE-857B-08303B0D5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8AF6-9154-4C9F-BC19-502008CEF8F8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F4C0-2E28-40CE-857B-08303B0D5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8AF6-9154-4C9F-BC19-502008CEF8F8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F4C0-2E28-40CE-857B-08303B0D5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8AF6-9154-4C9F-BC19-502008CEF8F8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F4C0-2E28-40CE-857B-08303B0D5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18AF6-9154-4C9F-BC19-502008CEF8F8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BF4C0-2E28-40CE-857B-08303B0D5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Gateway National Recreation Area’s role in monitoring and management of airport bird hazards </a:t>
            </a:r>
            <a:br>
              <a:rPr lang="en-US" dirty="0" smtClean="0"/>
            </a:br>
            <a:r>
              <a:rPr lang="en-US" dirty="0" smtClean="0"/>
              <a:t>in Jamaica Bay, 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Presentation to the Harbor Herons Conference,  12-13 Jan. 2011,</a:t>
            </a:r>
          </a:p>
          <a:p>
            <a:r>
              <a:rPr lang="en-US" dirty="0" smtClean="0"/>
              <a:t> by the Natural Resources Management </a:t>
            </a:r>
          </a:p>
          <a:p>
            <a:r>
              <a:rPr lang="en-US" dirty="0" smtClean="0"/>
              <a:t>Division at Gateway NRA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1:  NPS-funded 5-year study of Laughing Gull nest colony at </a:t>
            </a:r>
            <a:r>
              <a:rPr lang="en-US" dirty="0" err="1" smtClean="0"/>
              <a:t>JoCo</a:t>
            </a:r>
            <a:r>
              <a:rPr lang="en-US" dirty="0" smtClean="0"/>
              <a:t> Marsh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National Park Service funded a 5-year multi-agency study of the L. Gull nesting colony in and around </a:t>
            </a:r>
            <a:r>
              <a:rPr lang="en-US" dirty="0" err="1" smtClean="0"/>
              <a:t>JoCo</a:t>
            </a:r>
            <a:r>
              <a:rPr lang="en-US" dirty="0" smtClean="0"/>
              <a:t> Marsh, to evaluate the hazards and recommend management options (on airport) to improve safety for air </a:t>
            </a:r>
            <a:r>
              <a:rPr lang="en-US" dirty="0" err="1" smtClean="0"/>
              <a:t>travellers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Now that the on-airport management of bird hazards is comprehensive, further reduction of hazards will come increasingly from off-airport management.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2:  Record of Decision based on Enabling Legislation &amp; NPS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islands and waters of Jamaica Bay.</a:t>
            </a:r>
          </a:p>
          <a:p>
            <a:r>
              <a:rPr lang="en-US" dirty="0" smtClean="0"/>
              <a:t>Conserve natural resources, fish, &amp; wildlife.</a:t>
            </a:r>
          </a:p>
          <a:p>
            <a:r>
              <a:rPr lang="en-US" dirty="0" smtClean="0"/>
              <a:t>No incompatible developments or uses.</a:t>
            </a:r>
          </a:p>
          <a:p>
            <a:r>
              <a:rPr lang="en-US" dirty="0" smtClean="0"/>
              <a:t>Protect ecosystems &amp; landscapes.</a:t>
            </a:r>
          </a:p>
          <a:p>
            <a:r>
              <a:rPr lang="en-US" dirty="0" smtClean="0"/>
              <a:t>Preserve native local genetic populations.</a:t>
            </a:r>
          </a:p>
          <a:p>
            <a:r>
              <a:rPr lang="en-US" dirty="0" smtClean="0"/>
              <a:t>Manage or eliminate </a:t>
            </a:r>
            <a:r>
              <a:rPr lang="en-US" smtClean="0"/>
              <a:t>non-native populations.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3:  Participate in the Bird Hazard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BHTF holds semi-annual meetings (past 2 decades) to share information among agencies on wildlife hazards and management.</a:t>
            </a:r>
          </a:p>
          <a:p>
            <a:r>
              <a:rPr lang="en-US" dirty="0" smtClean="0"/>
              <a:t>A new Steering Committee was formed to discuss policies for bird-hazard management.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Gateway NRA participates in both.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4:  Assist in annual monitoring of Laughing Gull nest colony at </a:t>
            </a:r>
            <a:r>
              <a:rPr lang="en-US" dirty="0" err="1" smtClean="0"/>
              <a:t>JoCo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1979—15 nests (first new colony in NY State)</a:t>
            </a:r>
          </a:p>
          <a:p>
            <a:r>
              <a:rPr lang="en-US" dirty="0" smtClean="0"/>
              <a:t>1990—7629 nests</a:t>
            </a:r>
          </a:p>
          <a:p>
            <a:r>
              <a:rPr lang="en-US" dirty="0" smtClean="0"/>
              <a:t>1991—shooting began on JFK airport</a:t>
            </a:r>
          </a:p>
          <a:p>
            <a:r>
              <a:rPr lang="en-US" dirty="0" smtClean="0"/>
              <a:t>1992—6875 nests</a:t>
            </a:r>
          </a:p>
          <a:p>
            <a:r>
              <a:rPr lang="en-US" dirty="0" smtClean="0"/>
              <a:t>1997—3872 nests (E. High Meadow flooded)</a:t>
            </a:r>
          </a:p>
          <a:p>
            <a:r>
              <a:rPr lang="en-US" dirty="0" smtClean="0"/>
              <a:t>2000—2718 nests (Silver Hole flooded)</a:t>
            </a:r>
          </a:p>
          <a:p>
            <a:r>
              <a:rPr lang="en-US" dirty="0" smtClean="0"/>
              <a:t>2008—1280 nests  (lowest pop., all sites flood)</a:t>
            </a:r>
          </a:p>
          <a:p>
            <a:r>
              <a:rPr lang="en-US" dirty="0" smtClean="0"/>
              <a:t>2010—2932 nests 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i="1" dirty="0" smtClean="0"/>
              <a:t>Source:  USDA/APHIS/Wildlife Services</a:t>
            </a:r>
            <a:endParaRPr lang="en-US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Action 5: Mute Swan egg addling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1993, swan monitoring in Jamaica Bay.</a:t>
            </a:r>
          </a:p>
          <a:p>
            <a:r>
              <a:rPr lang="en-US" dirty="0" smtClean="0"/>
              <a:t>Highest count was 388 swans in 2008.</a:t>
            </a:r>
          </a:p>
          <a:p>
            <a:r>
              <a:rPr lang="en-US" dirty="0" smtClean="0"/>
              <a:t>There are 17 known nests in Jamaica Bay, plus several undiscovered nests.</a:t>
            </a:r>
          </a:p>
          <a:p>
            <a:r>
              <a:rPr lang="en-US" dirty="0" smtClean="0"/>
              <a:t>Egg addling since 1994, because non-native.</a:t>
            </a:r>
          </a:p>
          <a:p>
            <a:r>
              <a:rPr lang="en-US" dirty="0" smtClean="0"/>
              <a:t>Addling done in 9 of past 17 years; suspended in 2004-08 due to review of non-native status.</a:t>
            </a:r>
          </a:p>
          <a:p>
            <a:r>
              <a:rPr lang="en-US" dirty="0" smtClean="0"/>
              <a:t>Addled 108 eggs in July 2009.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6: Habitat restoration away from JFK airport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Since 2002, planning for </a:t>
            </a:r>
            <a:r>
              <a:rPr lang="en-US" dirty="0" err="1" smtClean="0"/>
              <a:t>saltmarsh</a:t>
            </a:r>
            <a:r>
              <a:rPr lang="en-US" dirty="0" smtClean="0"/>
              <a:t> restoration in Jamaica Bay is confined to sites &gt; 2 miles from airport:</a:t>
            </a:r>
          </a:p>
          <a:p>
            <a:r>
              <a:rPr lang="en-US" dirty="0" smtClean="0"/>
              <a:t>2003 Big Egg Marsh</a:t>
            </a:r>
          </a:p>
          <a:p>
            <a:r>
              <a:rPr lang="en-US" dirty="0" smtClean="0"/>
              <a:t>2007 Elders Point (West Island)</a:t>
            </a:r>
          </a:p>
          <a:p>
            <a:r>
              <a:rPr lang="en-US" dirty="0" smtClean="0"/>
              <a:t>2009 Elders Point (East Island)</a:t>
            </a:r>
          </a:p>
          <a:p>
            <a:r>
              <a:rPr lang="en-US" dirty="0" smtClean="0"/>
              <a:t>2011  Yellow Bar (and maybe Black Wall &amp; Rulers Bar)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7:  Monitor geese, gulls, and other large birds in JBWR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Weekly, year-round, total counts of Canada Goose, Brant, Snow Goose, Herring Gull, Great Black-backed Gull, Ring-billed Gull, Laughing Gull, and ducks are being done by NPS since 2005, at a dozen places in Jamaica Bay: e.g., counted 1228 Can Goose at Rulers Bar Hassock during molt, 24 June 2010. </a:t>
            </a:r>
          </a:p>
          <a:p>
            <a:r>
              <a:rPr lang="en-US" dirty="0" smtClean="0"/>
              <a:t>Multi-agency &amp; NGO collaborators do total counts of heron and gull nests in Jamaica Bay.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8:  Goose round-up on the landfills.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NPS allowed an emergency roundup of 100 Resident Canada Goose in July 2010 (during the molt) on Pennsylvania Avenue Landfill.</a:t>
            </a:r>
          </a:p>
          <a:p>
            <a:r>
              <a:rPr lang="en-US" dirty="0" smtClean="0"/>
              <a:t>Possible future roundups of flightless Resident Canada Goose (a non-native population) in JBWR are discussed in the Supplemental EIS, </a:t>
            </a:r>
            <a:r>
              <a:rPr lang="en-US" dirty="0" smtClean="0"/>
              <a:t>released </a:t>
            </a:r>
            <a:r>
              <a:rPr lang="en-US" dirty="0" smtClean="0"/>
              <a:t>in Jan 2011 for public comment.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bird strikes at </a:t>
            </a:r>
            <a:br>
              <a:rPr lang="en-US" dirty="0" smtClean="0"/>
            </a:br>
            <a:r>
              <a:rPr lang="en-US" dirty="0" smtClean="0"/>
              <a:t>JFK International Airport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Pre-Shooting</a:t>
            </a:r>
          </a:p>
          <a:p>
            <a:pPr>
              <a:buNone/>
            </a:pPr>
            <a:r>
              <a:rPr lang="en-US" dirty="0" smtClean="0"/>
              <a:t>During 1988-1990, 86% of bird strikes were gulls: </a:t>
            </a:r>
          </a:p>
          <a:p>
            <a:pPr>
              <a:buNone/>
            </a:pPr>
            <a:r>
              <a:rPr lang="en-US" dirty="0" smtClean="0"/>
              <a:t>   Laughing Gulls = 52% of strikes,</a:t>
            </a:r>
          </a:p>
          <a:p>
            <a:pPr>
              <a:buNone/>
            </a:pPr>
            <a:r>
              <a:rPr lang="en-US" dirty="0" smtClean="0"/>
              <a:t>   Herring &amp; GBB &amp; Ring-billed Gulls = 34% of strikes.</a:t>
            </a:r>
          </a:p>
          <a:p>
            <a:pPr>
              <a:buNone/>
            </a:pPr>
            <a:r>
              <a:rPr lang="en-US" b="1" u="sng" dirty="0" smtClean="0"/>
              <a:t>Post-Shooting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 3 years, Laughing Gull strikes reduced by &gt;90%.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	</a:t>
            </a:r>
            <a:r>
              <a:rPr lang="en-US" i="1" dirty="0" smtClean="0"/>
              <a:t>Source:  Dec. 2010 Supplement to the 1994 FEIS 		(USDA/APHIS/Wildlife Services)</a:t>
            </a:r>
            <a:endParaRPr 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9:  Plan to move Osprey nest platforms farther from airport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plan is being drafted to remove the Osprey nest platform from </a:t>
            </a:r>
            <a:r>
              <a:rPr lang="en-US" dirty="0" err="1" smtClean="0"/>
              <a:t>JoCo</a:t>
            </a:r>
            <a:r>
              <a:rPr lang="en-US" dirty="0" smtClean="0"/>
              <a:t> Marsh, because of its nearness to the runway.</a:t>
            </a:r>
          </a:p>
          <a:p>
            <a:r>
              <a:rPr lang="en-US" dirty="0" smtClean="0"/>
              <a:t>Derelict boats will be removed from </a:t>
            </a:r>
            <a:r>
              <a:rPr lang="en-US" dirty="0" err="1" smtClean="0"/>
              <a:t>JoCo</a:t>
            </a:r>
            <a:r>
              <a:rPr lang="en-US" dirty="0" smtClean="0"/>
              <a:t> each spring, to prevent them being used as Osprey of Peregrine Falcon nest sites.</a:t>
            </a:r>
          </a:p>
          <a:p>
            <a:r>
              <a:rPr lang="en-US" dirty="0" smtClean="0"/>
              <a:t>Plans are to install new Osprey nest platforms at the west side of Jamaica Bay, outside the FAA 5-mile radius.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BWR named saltmarsh isl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607533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10:  Propose a substitute </a:t>
            </a:r>
            <a:br>
              <a:rPr lang="en-US" dirty="0" smtClean="0"/>
            </a:br>
            <a:r>
              <a:rPr lang="en-US" dirty="0" smtClean="0"/>
              <a:t>Laughing Gull nesting-colony site in western Jamaica Bay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 smtClean="0"/>
              <a:t>part of the </a:t>
            </a:r>
            <a:r>
              <a:rPr lang="en-US" dirty="0" err="1" smtClean="0"/>
              <a:t>saltmarsh</a:t>
            </a:r>
            <a:r>
              <a:rPr lang="en-US" dirty="0" smtClean="0"/>
              <a:t> restoration program, a large area of high marsh in southwestern Jamaica Bay will be suggested as an alternative site where Laughing Gulls can nest.</a:t>
            </a:r>
          </a:p>
          <a:p>
            <a:r>
              <a:rPr lang="en-US" dirty="0" smtClean="0"/>
              <a:t>The location will need to be free of raccoons, and with few loafing gulls.</a:t>
            </a:r>
          </a:p>
          <a:p>
            <a:r>
              <a:rPr lang="en-US" dirty="0" smtClean="0"/>
              <a:t>Active management </a:t>
            </a:r>
            <a:r>
              <a:rPr lang="en-US" dirty="0" smtClean="0"/>
              <a:t>will </a:t>
            </a:r>
            <a:r>
              <a:rPr lang="en-US" dirty="0" smtClean="0"/>
              <a:t>be prescribed </a:t>
            </a:r>
            <a:r>
              <a:rPr lang="en-US" dirty="0" smtClean="0"/>
              <a:t>in Spring to </a:t>
            </a:r>
            <a:r>
              <a:rPr lang="en-US" dirty="0" smtClean="0"/>
              <a:t>entice Laughing Gulls to nest there.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11:  Collaborate in new Supplementary EIS to further reduce bird hazards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Within the framework of federal laws and policies, Gateway NRA is trying to find ways to reduce bird hazards near JFK airport.</a:t>
            </a:r>
          </a:p>
          <a:p>
            <a:r>
              <a:rPr lang="en-US" dirty="0" smtClean="0"/>
              <a:t>Removal of non-native bird species is one possibility; the reduced competition will favor native bird populations.</a:t>
            </a:r>
          </a:p>
          <a:p>
            <a:r>
              <a:rPr lang="en-US" dirty="0" smtClean="0"/>
              <a:t>Elimination</a:t>
            </a:r>
            <a:r>
              <a:rPr lang="en-US" dirty="0" smtClean="0"/>
              <a:t> </a:t>
            </a:r>
            <a:r>
              <a:rPr lang="en-US" dirty="0" smtClean="0"/>
              <a:t>of artificial attractants near the airport, for both the native and non-native </a:t>
            </a:r>
            <a:r>
              <a:rPr lang="en-US" dirty="0" smtClean="0"/>
              <a:t>species, could reduce gulls and geese.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by Gateway NRA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national park continues monitoring birds and sharing information.</a:t>
            </a:r>
          </a:p>
          <a:p>
            <a:r>
              <a:rPr lang="en-US" dirty="0" smtClean="0"/>
              <a:t>Bird mgmt in JBWR is based foremost on the park’s Enabling Legislation &amp; and NPS policies.</a:t>
            </a:r>
          </a:p>
          <a:p>
            <a:r>
              <a:rPr lang="en-US" dirty="0" smtClean="0"/>
              <a:t>Reducing non-native bird populations could aid air safety as well as help native birds and salt marshes.  </a:t>
            </a:r>
          </a:p>
          <a:p>
            <a:r>
              <a:rPr lang="en-US" dirty="0" smtClean="0"/>
              <a:t>11 ways were described in which the park is addressing the bird-hazard issue at JFK airport.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 runway at </a:t>
            </a:r>
            <a:r>
              <a:rPr lang="en-US" dirty="0" err="1" smtClean="0"/>
              <a:t>JoCo</a:t>
            </a:r>
            <a:r>
              <a:rPr lang="en-US" dirty="0" smtClean="0"/>
              <a:t> Marsh</a:t>
            </a:r>
            <a:endParaRPr lang="en-US" dirty="0"/>
          </a:p>
        </p:txBody>
      </p:sp>
      <p:pic>
        <p:nvPicPr>
          <p:cNvPr id="3" name="Picture 2" descr="IMG_1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Bird-strike rate </a:t>
            </a:r>
            <a:br>
              <a:rPr lang="en-US" dirty="0" smtClean="0"/>
            </a:br>
            <a:r>
              <a:rPr lang="en-US" dirty="0" smtClean="0"/>
              <a:t>at JFK International Airport: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dirty="0" smtClean="0"/>
              <a:t>1979-2008 = 1.82 bird-strike incidents/</a:t>
            </a:r>
          </a:p>
          <a:p>
            <a:r>
              <a:rPr lang="en-US" sz="11200" b="1" dirty="0" smtClean="0"/>
              <a:t>10,000 aircraft movements at JFK.  </a:t>
            </a:r>
          </a:p>
          <a:p>
            <a:endParaRPr lang="en-US" sz="11200" b="1" dirty="0" smtClean="0"/>
          </a:p>
          <a:p>
            <a:r>
              <a:rPr lang="en-US" sz="11200" b="1" dirty="0" smtClean="0"/>
              <a:t>Averaged about 77 strikes/year.</a:t>
            </a:r>
          </a:p>
          <a:p>
            <a:endParaRPr lang="en-US" sz="11200" b="1" dirty="0"/>
          </a:p>
          <a:p>
            <a:r>
              <a:rPr lang="en-US" sz="11200" i="1" dirty="0" smtClean="0"/>
              <a:t>Source:  Dec. 2010 Supplement to the   1994 FEIS (USDA/APHIS/Wildlife Services)</a:t>
            </a:r>
          </a:p>
          <a:p>
            <a:endParaRPr lang="en-US" sz="11200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emphasis on the </a:t>
            </a:r>
            <a:br>
              <a:rPr lang="en-US" dirty="0" smtClean="0"/>
            </a:br>
            <a:r>
              <a:rPr lang="en-US" dirty="0" smtClean="0"/>
              <a:t>bird hazards at JFK airport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on-airport shooting program successfully  reduced gull strikes.</a:t>
            </a:r>
          </a:p>
          <a:p>
            <a:r>
              <a:rPr lang="en-US" dirty="0" smtClean="0"/>
              <a:t>New </a:t>
            </a:r>
            <a:r>
              <a:rPr lang="en-US" dirty="0" smtClean="0"/>
              <a:t>focus is on heavy birds and flocks of small birds, which always </a:t>
            </a:r>
            <a:r>
              <a:rPr lang="en-US" dirty="0" smtClean="0"/>
              <a:t>had </a:t>
            </a:r>
            <a:r>
              <a:rPr lang="en-US" dirty="0" smtClean="0"/>
              <a:t>low strike rates, but which can </a:t>
            </a:r>
            <a:r>
              <a:rPr lang="en-US" dirty="0" smtClean="0"/>
              <a:t>be catastrophic.   </a:t>
            </a:r>
          </a:p>
          <a:p>
            <a:r>
              <a:rPr lang="en-US" dirty="0" smtClean="0"/>
              <a:t>Management </a:t>
            </a:r>
            <a:r>
              <a:rPr lang="en-US" dirty="0" smtClean="0"/>
              <a:t>is expanding to off-airport sites.</a:t>
            </a:r>
          </a:p>
          <a:p>
            <a:pPr>
              <a:buNone/>
            </a:pPr>
            <a:r>
              <a:rPr lang="en-US" i="1" dirty="0" smtClean="0"/>
              <a:t>Source:  Dec. 2010 Supplement to the 1994 FEIS  		(USDA/APHIS/Wildlife Services)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b_b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58847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Species proposed for management in Jamaica Bay Wildlife Refuge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Lethal control</a:t>
            </a:r>
            <a:r>
              <a:rPr lang="en-US" dirty="0" smtClean="0"/>
              <a:t>—Resident Can Goose (molt), Mute Swan (eggs). </a:t>
            </a:r>
          </a:p>
          <a:p>
            <a:r>
              <a:rPr lang="en-US" u="sng" dirty="0" smtClean="0"/>
              <a:t>Non-lethal control</a:t>
            </a:r>
            <a:r>
              <a:rPr lang="en-US" dirty="0" smtClean="0"/>
              <a:t>—gulls, Brant, </a:t>
            </a:r>
            <a:r>
              <a:rPr lang="en-US" dirty="0" smtClean="0"/>
              <a:t>Osprey</a:t>
            </a:r>
            <a:r>
              <a:rPr lang="en-US" dirty="0" smtClean="0"/>
              <a:t>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D-c Cormorant, </a:t>
            </a:r>
            <a:r>
              <a:rPr lang="en-US" dirty="0" smtClean="0"/>
              <a:t>Snow </a:t>
            </a:r>
            <a:r>
              <a:rPr lang="en-US" dirty="0" smtClean="0"/>
              <a:t>Goose, ducks, </a:t>
            </a:r>
            <a:r>
              <a:rPr lang="en-US" dirty="0" smtClean="0"/>
              <a:t>crows, blackbirds</a:t>
            </a:r>
            <a:r>
              <a:rPr lang="en-US" dirty="0" smtClean="0"/>
              <a:t>, </a:t>
            </a:r>
            <a:r>
              <a:rPr lang="en-US" dirty="0" smtClean="0"/>
              <a:t>Rock Dove, </a:t>
            </a:r>
            <a:r>
              <a:rPr lang="en-US" dirty="0" smtClean="0"/>
              <a:t>European Starling.</a:t>
            </a:r>
          </a:p>
          <a:p>
            <a:endParaRPr lang="en-US" u="sng" dirty="0" smtClean="0"/>
          </a:p>
          <a:p>
            <a:pPr>
              <a:buNone/>
            </a:pPr>
            <a:r>
              <a:rPr lang="en-US" i="1" dirty="0" smtClean="0"/>
              <a:t>Source:  Dec. 2010 Supplement to 1994 FEIS</a:t>
            </a:r>
          </a:p>
          <a:p>
            <a:pPr>
              <a:buNone/>
            </a:pPr>
            <a:r>
              <a:rPr lang="en-US" i="1" dirty="0" smtClean="0"/>
              <a:t>                  (USDA/APHIS/Wildlife Services)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 actions by Gateway NRA to reduce bird hazards at JFK airport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(1) NPS 5-yr study of Laughing Gull Colony, resulting in management recommendations to JFK airport.</a:t>
            </a:r>
          </a:p>
          <a:p>
            <a:pPr>
              <a:buNone/>
            </a:pPr>
            <a:r>
              <a:rPr lang="en-US" dirty="0" smtClean="0"/>
              <a:t>(2) Cooperating Agency in 1994 Final EIS (gulls).</a:t>
            </a:r>
          </a:p>
          <a:p>
            <a:pPr>
              <a:buNone/>
            </a:pPr>
            <a:r>
              <a:rPr lang="en-US" dirty="0" smtClean="0"/>
              <a:t>(3) Participant in Bird Hazard Task Force and the new Bird Hazard Steering Committee.</a:t>
            </a:r>
          </a:p>
          <a:p>
            <a:pPr>
              <a:buNone/>
            </a:pPr>
            <a:r>
              <a:rPr lang="en-US" dirty="0" smtClean="0"/>
              <a:t>(4) Assist in annual monitoring of L. Gull colony.</a:t>
            </a:r>
          </a:p>
          <a:p>
            <a:pPr>
              <a:buNone/>
            </a:pPr>
            <a:r>
              <a:rPr lang="en-US" dirty="0" smtClean="0"/>
              <a:t>(5) Addle Mute Swan eggs to stop pop. growth.</a:t>
            </a:r>
          </a:p>
          <a:p>
            <a:pPr>
              <a:buNone/>
            </a:pPr>
            <a:r>
              <a:rPr lang="en-US" dirty="0" smtClean="0"/>
              <a:t>							</a:t>
            </a:r>
            <a:r>
              <a:rPr lang="en-US" i="1" dirty="0" smtClean="0"/>
              <a:t>(continued)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 actions by Gateway NRA to reduce bird hazards at JFK airport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/>
              <a:t>(continued)</a:t>
            </a:r>
          </a:p>
          <a:p>
            <a:pPr>
              <a:buNone/>
            </a:pPr>
            <a:r>
              <a:rPr lang="en-US" dirty="0" smtClean="0"/>
              <a:t>(6) Keep </a:t>
            </a:r>
            <a:r>
              <a:rPr lang="en-US" dirty="0" err="1" smtClean="0"/>
              <a:t>saltmarsh</a:t>
            </a:r>
            <a:r>
              <a:rPr lang="en-US" dirty="0" smtClean="0"/>
              <a:t> restoration beyond 2 miles of airport.</a:t>
            </a:r>
          </a:p>
          <a:p>
            <a:pPr>
              <a:buNone/>
            </a:pPr>
            <a:r>
              <a:rPr lang="en-US" dirty="0" smtClean="0"/>
              <a:t>(7) Monitor geese &amp; gulls weekly,  year-round.</a:t>
            </a:r>
          </a:p>
          <a:p>
            <a:pPr>
              <a:buNone/>
            </a:pPr>
            <a:r>
              <a:rPr lang="en-US" dirty="0" smtClean="0"/>
              <a:t>(8) Resident Canada Goose roundup on landfill.</a:t>
            </a:r>
          </a:p>
          <a:p>
            <a:pPr>
              <a:buNone/>
            </a:pPr>
            <a:r>
              <a:rPr lang="en-US" dirty="0" smtClean="0"/>
              <a:t>(9) Plan to re-distribute Osprey nest platforms.</a:t>
            </a:r>
          </a:p>
          <a:p>
            <a:pPr>
              <a:buNone/>
            </a:pPr>
            <a:r>
              <a:rPr lang="en-US" dirty="0" smtClean="0"/>
              <a:t>(10) Proposal to create alternative L. Gull colony.</a:t>
            </a:r>
          </a:p>
          <a:p>
            <a:pPr>
              <a:buNone/>
            </a:pPr>
            <a:r>
              <a:rPr lang="en-US" dirty="0" smtClean="0"/>
              <a:t>(11) Cooperating Agency in new EIS supplement to further reduce bird hazards in FAA 5-mi radius.</a:t>
            </a:r>
          </a:p>
          <a:p>
            <a:pPr>
              <a:buNone/>
            </a:pPr>
            <a:r>
              <a:rPr lang="en-US" dirty="0" smtClean="0"/>
              <a:t>								</a:t>
            </a:r>
            <a:r>
              <a:rPr lang="en-US" i="1" dirty="0" smtClean="0"/>
              <a:t>(end)</a:t>
            </a:r>
            <a:endParaRPr lang="en-US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1234</Words>
  <Application>Microsoft Office PowerPoint</Application>
  <PresentationFormat>On-screen Show (4:3)</PresentationFormat>
  <Paragraphs>116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Gateway National Recreation Area’s role in monitoring and management of airport bird hazards  in Jamaica Bay, NY</vt:lpstr>
      <vt:lpstr>History of bird strikes at  JFK International Airport</vt:lpstr>
      <vt:lpstr>Airport runway at JoCo Marsh</vt:lpstr>
      <vt:lpstr>Bird-strike rate  at JFK International Airport:</vt:lpstr>
      <vt:lpstr>Changing emphasis on the  bird hazards at JFK airport</vt:lpstr>
      <vt:lpstr>Slide 6</vt:lpstr>
      <vt:lpstr>Species proposed for management in Jamaica Bay Wildlife Refuge</vt:lpstr>
      <vt:lpstr>11 actions by Gateway NRA to reduce bird hazards at JFK airport </vt:lpstr>
      <vt:lpstr>11 actions by Gateway NRA to reduce bird hazards at JFK airport</vt:lpstr>
      <vt:lpstr>Action 1:  NPS-funded 5-year study of Laughing Gull nest colony at JoCo Marsh</vt:lpstr>
      <vt:lpstr>Action 2:  Record of Decision based on Enabling Legislation &amp; NPS Policies</vt:lpstr>
      <vt:lpstr>Action 3:  Participate in the Bird Hazard Task Force</vt:lpstr>
      <vt:lpstr>Action 4:  Assist in annual monitoring of Laughing Gull nest colony at JoCo</vt:lpstr>
      <vt:lpstr>Slide 14</vt:lpstr>
      <vt:lpstr>Action 5: Mute Swan egg addling</vt:lpstr>
      <vt:lpstr>Action 6: Habitat restoration away from JFK airport </vt:lpstr>
      <vt:lpstr>Action 7:  Monitor geese, gulls, and other large birds in JBWR</vt:lpstr>
      <vt:lpstr>Action 8:  Goose round-up on the landfills.</vt:lpstr>
      <vt:lpstr>Slide 19</vt:lpstr>
      <vt:lpstr>Action 9:  Plan to move Osprey nest platforms farther from airport</vt:lpstr>
      <vt:lpstr>Slide 21</vt:lpstr>
      <vt:lpstr>Action 10:  Propose a substitute  Laughing Gull nesting-colony site in western Jamaica Bay </vt:lpstr>
      <vt:lpstr>Slide 23</vt:lpstr>
      <vt:lpstr>Action 11:  Collaborate in new Supplementary EIS to further reduce bird hazards </vt:lpstr>
      <vt:lpstr>Conclusions by Gateway NRA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Gateway National Recreation Area’s role in monitoring and management of airport bird hazards  in Jamaica Bay, NY</dc:title>
  <dc:creator>gframe</dc:creator>
  <cp:lastModifiedBy>gframe</cp:lastModifiedBy>
  <cp:revision>145</cp:revision>
  <dcterms:created xsi:type="dcterms:W3CDTF">2011-01-04T16:02:29Z</dcterms:created>
  <dcterms:modified xsi:type="dcterms:W3CDTF">2011-01-12T20:05:39Z</dcterms:modified>
</cp:coreProperties>
</file>