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db86f884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db86f884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f05d112e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f05d112e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bf05d112e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bf05d112e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rive.google.com/file/d/1OYDr1RdmFA-46fuKRdFk7F1dfnOVMY6M/view?usp=shar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rive.google.com/file/d/1bp14qwHckrnlD4XOfKFUuhM91OfHkpjA/view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document/d/1T5ltmdHc1ayO8VLnMzJ3qKtbPsP5y-j4dCixeGoZVvA/edit?usp=sharing" TargetMode="External"/><Relationship Id="rId4" Type="http://schemas.openxmlformats.org/officeDocument/2006/relationships/hyperlink" Target="https://docs.google.com/document/d/1Cof7VlG-qliAyo6X0xmX4YMnOXdffzLXD_TCZ-5YiD4/edit?usp=shari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jjohnson@gceagle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71950" y="1038150"/>
            <a:ext cx="78459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alibri"/>
                <a:ea typeface="Calibri"/>
                <a:cs typeface="Calibri"/>
                <a:sym typeface="Calibri"/>
              </a:rPr>
              <a:t>Mountain Men of Ft. Laramie 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Calibri"/>
                <a:ea typeface="Calibri"/>
                <a:cs typeface="Calibri"/>
                <a:sym typeface="Calibri"/>
              </a:rPr>
              <a:t>and their 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latin typeface="Calibri"/>
                <a:ea typeface="Calibri"/>
                <a:cs typeface="Calibri"/>
                <a:sym typeface="Calibri"/>
              </a:rPr>
              <a:t>TALL</a:t>
            </a:r>
            <a:r>
              <a:rPr lang="en" sz="3600">
                <a:latin typeface="Calibri"/>
                <a:ea typeface="Calibri"/>
                <a:cs typeface="Calibri"/>
                <a:sym typeface="Calibri"/>
              </a:rPr>
              <a:t> tales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120325" y="3621525"/>
            <a:ext cx="3435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FFF2C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Interpretation video</a:t>
            </a:r>
            <a:r>
              <a:rPr lang="en"/>
              <a:t> by Chris Mather, Museum Curator Fort Laramie National Historic Monument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 title="Ft. Laramie Video Sat. try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78850" y="839975"/>
            <a:ext cx="5177066" cy="291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732775" y="939900"/>
            <a:ext cx="66588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KWL chart</a:t>
            </a:r>
            <a:r>
              <a:rPr lang="en" sz="4800">
                <a:solidFill>
                  <a:schemeClr val="dk1"/>
                </a:solidFill>
              </a:rPr>
              <a:t> </a:t>
            </a:r>
            <a:endParaRPr sz="4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FF"/>
                </a:solidFill>
              </a:rPr>
              <a:t>W</a:t>
            </a:r>
            <a:r>
              <a:rPr lang="en" sz="4800" u="sng">
                <a:solidFill>
                  <a:srgbClr val="1155CC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orksheet/checklist</a:t>
            </a:r>
            <a:r>
              <a:rPr lang="en" sz="4800" u="sng">
                <a:solidFill>
                  <a:srgbClr val="1155CC"/>
                </a:solidFill>
              </a:rPr>
              <a:t> </a:t>
            </a:r>
            <a:endParaRPr sz="4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/>
        </p:nvSpPr>
        <p:spPr>
          <a:xfrm>
            <a:off x="1640825" y="1449650"/>
            <a:ext cx="67545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jjohnson@gceagles.org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Please share your completed stories with me at the above address!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