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3" d="100"/>
          <a:sy n="33" d="100"/>
        </p:scale>
        <p:origin x="1152" y="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686300" y="2474976"/>
            <a:ext cx="4104640" cy="0"/>
          </a:xfrm>
          <a:custGeom>
            <a:avLst/>
            <a:gdLst/>
            <a:ahLst/>
            <a:cxnLst/>
            <a:rect l="l" t="t" r="r" b="b"/>
            <a:pathLst>
              <a:path w="4104640">
                <a:moveTo>
                  <a:pt x="0" y="0"/>
                </a:moveTo>
                <a:lnTo>
                  <a:pt x="4104131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686300" y="1853183"/>
            <a:ext cx="4104640" cy="0"/>
          </a:xfrm>
          <a:custGeom>
            <a:avLst/>
            <a:gdLst/>
            <a:ahLst/>
            <a:cxnLst/>
            <a:rect l="l" t="t" r="r" b="b"/>
            <a:pathLst>
              <a:path w="4104640">
                <a:moveTo>
                  <a:pt x="0" y="0"/>
                </a:moveTo>
                <a:lnTo>
                  <a:pt x="4104131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686300" y="1229867"/>
            <a:ext cx="4104640" cy="0"/>
          </a:xfrm>
          <a:custGeom>
            <a:avLst/>
            <a:gdLst/>
            <a:ahLst/>
            <a:cxnLst/>
            <a:rect l="l" t="t" r="r" b="b"/>
            <a:pathLst>
              <a:path w="4104640">
                <a:moveTo>
                  <a:pt x="0" y="0"/>
                </a:moveTo>
                <a:lnTo>
                  <a:pt x="4104131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686300" y="608076"/>
            <a:ext cx="4104640" cy="0"/>
          </a:xfrm>
          <a:custGeom>
            <a:avLst/>
            <a:gdLst/>
            <a:ahLst/>
            <a:cxnLst/>
            <a:rect l="l" t="t" r="r" b="b"/>
            <a:pathLst>
              <a:path w="4104640">
                <a:moveTo>
                  <a:pt x="0" y="0"/>
                </a:moveTo>
                <a:lnTo>
                  <a:pt x="4104131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8790431" y="484631"/>
            <a:ext cx="0" cy="2612390"/>
          </a:xfrm>
          <a:custGeom>
            <a:avLst/>
            <a:gdLst/>
            <a:ahLst/>
            <a:cxnLst/>
            <a:rect l="l" t="t" r="r" b="b"/>
            <a:pathLst>
              <a:path h="2612390">
                <a:moveTo>
                  <a:pt x="0" y="2612135"/>
                </a:moveTo>
                <a:lnTo>
                  <a:pt x="0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8752331" y="30967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8752331" y="24749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8752331" y="185318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8752331" y="122986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8752331" y="6080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8100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4686300" y="3096767"/>
            <a:ext cx="4104640" cy="0"/>
          </a:xfrm>
          <a:custGeom>
            <a:avLst/>
            <a:gdLst/>
            <a:ahLst/>
            <a:cxnLst/>
            <a:rect l="l" t="t" r="r" b="b"/>
            <a:pathLst>
              <a:path w="4104640">
                <a:moveTo>
                  <a:pt x="0" y="0"/>
                </a:moveTo>
                <a:lnTo>
                  <a:pt x="4104131" y="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4686300" y="309676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273040" y="309676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859779" y="309676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6446520" y="309676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031735" y="309676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7618476" y="309676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8205216" y="309676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8790431" y="3096767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920996" y="608076"/>
            <a:ext cx="3167380" cy="2390140"/>
          </a:xfrm>
          <a:custGeom>
            <a:avLst/>
            <a:gdLst/>
            <a:ahLst/>
            <a:cxnLst/>
            <a:rect l="l" t="t" r="r" b="b"/>
            <a:pathLst>
              <a:path w="3167379" h="2390140">
                <a:moveTo>
                  <a:pt x="0" y="1057656"/>
                </a:moveTo>
                <a:lnTo>
                  <a:pt x="117348" y="1222248"/>
                </a:lnTo>
                <a:lnTo>
                  <a:pt x="294131" y="623315"/>
                </a:lnTo>
                <a:lnTo>
                  <a:pt x="586739" y="0"/>
                </a:lnTo>
                <a:lnTo>
                  <a:pt x="704088" y="1616964"/>
                </a:lnTo>
                <a:lnTo>
                  <a:pt x="1173479" y="2264664"/>
                </a:lnTo>
                <a:lnTo>
                  <a:pt x="1348739" y="2013203"/>
                </a:lnTo>
                <a:lnTo>
                  <a:pt x="1700783" y="1716024"/>
                </a:lnTo>
                <a:lnTo>
                  <a:pt x="1935479" y="1187196"/>
                </a:lnTo>
                <a:lnTo>
                  <a:pt x="2052827" y="2203704"/>
                </a:lnTo>
                <a:lnTo>
                  <a:pt x="2522220" y="2374391"/>
                </a:lnTo>
                <a:lnTo>
                  <a:pt x="3166872" y="2389632"/>
                </a:lnTo>
              </a:path>
            </a:pathLst>
          </a:custGeom>
          <a:ln w="2743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871783" y="1616519"/>
            <a:ext cx="97916" cy="97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4989131" y="1781111"/>
            <a:ext cx="97916" cy="97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164391" y="1180655"/>
            <a:ext cx="97917" cy="97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456999" y="558863"/>
            <a:ext cx="97916" cy="97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574347" y="2175827"/>
            <a:ext cx="97916" cy="97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043739" y="2822003"/>
            <a:ext cx="97917" cy="97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6220523" y="2570543"/>
            <a:ext cx="97916" cy="97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6571043" y="2274887"/>
            <a:ext cx="97917" cy="979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6805739" y="1746059"/>
            <a:ext cx="97917" cy="9791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6923087" y="2762567"/>
            <a:ext cx="97917" cy="9791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7392479" y="2933255"/>
            <a:ext cx="97916" cy="9791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8037131" y="2948495"/>
            <a:ext cx="97916" cy="97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24961" y="3428936"/>
            <a:ext cx="2667000" cy="26115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284479"/>
            <a:ext cx="9144000" cy="60020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6633" y="551194"/>
            <a:ext cx="8250732" cy="12611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594217" y="2997454"/>
            <a:ext cx="996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19921" y="2375407"/>
            <a:ext cx="17526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50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45500" y="1753361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100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445500" y="1131188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150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45500" y="509092"/>
            <a:ext cx="249554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200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47361" y="3151377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-125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3847" y="3151377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-124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19953" y="3151377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-123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479283" y="3151377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-120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65769" y="3151377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-119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52129" y="3151377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-118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6033261" y="65913"/>
            <a:ext cx="14109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latin typeface="Franklin Gothic Book"/>
                <a:cs typeface="Franklin Gothic Book"/>
              </a:rPr>
              <a:t>Rainfall</a:t>
            </a:r>
            <a:r>
              <a:rPr sz="1600" b="1" spc="-100" dirty="0">
                <a:latin typeface="Franklin Gothic Book"/>
                <a:cs typeface="Franklin Gothic Book"/>
              </a:rPr>
              <a:t> </a:t>
            </a:r>
            <a:r>
              <a:rPr sz="1600" b="1" dirty="0">
                <a:latin typeface="Franklin Gothic Book"/>
                <a:cs typeface="Franklin Gothic Book"/>
              </a:rPr>
              <a:t>(inches)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102352" y="615086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11952" y="615086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321552" y="615086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2676" y="615086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542276" y="615086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51876" y="6150864"/>
            <a:ext cx="0" cy="38100"/>
          </a:xfrm>
          <a:custGeom>
            <a:avLst/>
            <a:gdLst/>
            <a:ahLst/>
            <a:cxnLst/>
            <a:rect l="l" t="t" r="r" b="b"/>
            <a:pathLst>
              <a:path h="38100">
                <a:moveTo>
                  <a:pt x="0" y="0"/>
                </a:moveTo>
                <a:lnTo>
                  <a:pt x="0" y="38100"/>
                </a:lnTo>
              </a:path>
            </a:pathLst>
          </a:custGeom>
          <a:ln w="9144">
            <a:solidFill>
              <a:srgbClr val="88888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35067" y="3648455"/>
            <a:ext cx="3295015" cy="2502535"/>
          </a:xfrm>
          <a:custGeom>
            <a:avLst/>
            <a:gdLst/>
            <a:ahLst/>
            <a:cxnLst/>
            <a:rect l="l" t="t" r="r" b="b"/>
            <a:pathLst>
              <a:path w="3295015" h="2502535">
                <a:moveTo>
                  <a:pt x="0" y="2502408"/>
                </a:moveTo>
                <a:lnTo>
                  <a:pt x="121920" y="2407920"/>
                </a:lnTo>
                <a:lnTo>
                  <a:pt x="306324" y="2377440"/>
                </a:lnTo>
                <a:lnTo>
                  <a:pt x="611124" y="0"/>
                </a:lnTo>
                <a:lnTo>
                  <a:pt x="733044" y="861060"/>
                </a:lnTo>
                <a:lnTo>
                  <a:pt x="1220724" y="2499360"/>
                </a:lnTo>
                <a:lnTo>
                  <a:pt x="1403604" y="2499360"/>
                </a:lnTo>
                <a:lnTo>
                  <a:pt x="1769364" y="2363724"/>
                </a:lnTo>
                <a:lnTo>
                  <a:pt x="2013204" y="1556004"/>
                </a:lnTo>
                <a:lnTo>
                  <a:pt x="2135124" y="1903476"/>
                </a:lnTo>
                <a:lnTo>
                  <a:pt x="2624328" y="2258568"/>
                </a:lnTo>
                <a:lnTo>
                  <a:pt x="3294888" y="2167128"/>
                </a:lnTo>
              </a:path>
            </a:pathLst>
          </a:custGeom>
          <a:ln w="27432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685855" y="6100127"/>
            <a:ext cx="97917" cy="9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07775" y="6007163"/>
            <a:ext cx="97916" cy="97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990655" y="5975159"/>
            <a:ext cx="97917" cy="979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95455" y="3597719"/>
            <a:ext cx="97917" cy="97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417375" y="4458779"/>
            <a:ext cx="97916" cy="97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05055" y="6097079"/>
            <a:ext cx="97917" cy="97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89459" y="6097079"/>
            <a:ext cx="97916" cy="9791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55219" y="5962967"/>
            <a:ext cx="97916" cy="97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699059" y="5153723"/>
            <a:ext cx="97917" cy="97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820979" y="5501195"/>
            <a:ext cx="97916" cy="979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08659" y="5856287"/>
            <a:ext cx="97917" cy="9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80743" y="5766371"/>
            <a:ext cx="97917" cy="979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3" name="object 33"/>
          <p:cNvGraphicFramePr>
            <a:graphicFrameLocks noGrp="1"/>
          </p:cNvGraphicFramePr>
          <p:nvPr/>
        </p:nvGraphicFramePr>
        <p:xfrm>
          <a:off x="4486655" y="3640835"/>
          <a:ext cx="4284345" cy="2514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70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2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  <a:p>
                      <a:pPr marR="100330" algn="r">
                        <a:lnSpc>
                          <a:spcPts val="580"/>
                        </a:lnSpc>
                      </a:pPr>
                      <a:r>
                        <a:rPr sz="1000" dirty="0">
                          <a:latin typeface="Franklin Gothic Book"/>
                          <a:cs typeface="Franklin Gothic Book"/>
                        </a:rPr>
                        <a:t>7000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" marB="0">
                    <a:lnR w="9525">
                      <a:solidFill>
                        <a:srgbClr val="888888"/>
                      </a:solidFill>
                      <a:prstDash val="solid"/>
                    </a:lnR>
                    <a:lnT w="9525">
                      <a:solidFill>
                        <a:srgbClr val="888888"/>
                      </a:solidFill>
                      <a:prstDash val="solid"/>
                    </a:lnT>
                    <a:lnB w="9525">
                      <a:solidFill>
                        <a:srgbClr val="88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00330" algn="r">
                        <a:lnSpc>
                          <a:spcPts val="585"/>
                        </a:lnSpc>
                      </a:pPr>
                      <a:r>
                        <a:rPr sz="1000" dirty="0">
                          <a:latin typeface="Franklin Gothic Book"/>
                          <a:cs typeface="Franklin Gothic Book"/>
                        </a:rPr>
                        <a:t>6000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" marB="0">
                    <a:lnR w="9525">
                      <a:solidFill>
                        <a:srgbClr val="888888"/>
                      </a:solidFill>
                      <a:prstDash val="solid"/>
                    </a:lnR>
                    <a:lnT w="9525">
                      <a:solidFill>
                        <a:srgbClr val="888888"/>
                      </a:solidFill>
                      <a:prstDash val="solid"/>
                    </a:lnT>
                    <a:lnB w="9525">
                      <a:solidFill>
                        <a:srgbClr val="88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00330" algn="r">
                        <a:lnSpc>
                          <a:spcPts val="575"/>
                        </a:lnSpc>
                      </a:pPr>
                      <a:r>
                        <a:rPr sz="1000" dirty="0">
                          <a:latin typeface="Franklin Gothic Book"/>
                          <a:cs typeface="Franklin Gothic Book"/>
                        </a:rPr>
                        <a:t>5000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9525">
                      <a:solidFill>
                        <a:srgbClr val="888888"/>
                      </a:solidFill>
                      <a:prstDash val="solid"/>
                    </a:lnR>
                    <a:lnT w="9525">
                      <a:solidFill>
                        <a:srgbClr val="888888"/>
                      </a:solidFill>
                      <a:prstDash val="solid"/>
                    </a:lnT>
                    <a:lnB w="9525">
                      <a:solidFill>
                        <a:srgbClr val="88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00330" algn="r">
                        <a:lnSpc>
                          <a:spcPts val="580"/>
                        </a:lnSpc>
                      </a:pPr>
                      <a:r>
                        <a:rPr sz="1000" dirty="0">
                          <a:latin typeface="Franklin Gothic Book"/>
                          <a:cs typeface="Franklin Gothic Book"/>
                        </a:rPr>
                        <a:t>4000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35" marB="0">
                    <a:lnR w="9525">
                      <a:solidFill>
                        <a:srgbClr val="888888"/>
                      </a:solidFill>
                      <a:prstDash val="solid"/>
                    </a:lnR>
                    <a:lnT w="9525">
                      <a:solidFill>
                        <a:srgbClr val="888888"/>
                      </a:solidFill>
                      <a:prstDash val="solid"/>
                    </a:lnT>
                    <a:lnB w="9525">
                      <a:solidFill>
                        <a:srgbClr val="88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2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00330" algn="r">
                        <a:lnSpc>
                          <a:spcPts val="575"/>
                        </a:lnSpc>
                      </a:pPr>
                      <a:r>
                        <a:rPr sz="1000" dirty="0">
                          <a:latin typeface="Franklin Gothic Book"/>
                          <a:cs typeface="Franklin Gothic Book"/>
                        </a:rPr>
                        <a:t>3000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9525">
                      <a:solidFill>
                        <a:srgbClr val="888888"/>
                      </a:solidFill>
                      <a:prstDash val="solid"/>
                    </a:lnR>
                    <a:lnT w="9525">
                      <a:solidFill>
                        <a:srgbClr val="888888"/>
                      </a:solidFill>
                      <a:prstDash val="solid"/>
                    </a:lnT>
                    <a:lnB w="9525">
                      <a:solidFill>
                        <a:srgbClr val="88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00965" algn="r">
                        <a:lnSpc>
                          <a:spcPts val="580"/>
                        </a:lnSpc>
                      </a:pPr>
                      <a:r>
                        <a:rPr sz="1000" dirty="0">
                          <a:latin typeface="Franklin Gothic Book"/>
                          <a:cs typeface="Franklin Gothic Book"/>
                        </a:rPr>
                        <a:t>2000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" marB="0">
                    <a:lnR w="9525">
                      <a:solidFill>
                        <a:srgbClr val="888888"/>
                      </a:solidFill>
                      <a:prstDash val="solid"/>
                    </a:lnR>
                    <a:lnT w="9525">
                      <a:solidFill>
                        <a:srgbClr val="888888"/>
                      </a:solidFill>
                      <a:prstDash val="solid"/>
                    </a:lnT>
                    <a:lnB w="9525">
                      <a:solidFill>
                        <a:srgbClr val="88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241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00330" algn="r">
                        <a:lnSpc>
                          <a:spcPts val="575"/>
                        </a:lnSpc>
                        <a:spcBef>
                          <a:spcPts val="5"/>
                        </a:spcBef>
                      </a:pPr>
                      <a:r>
                        <a:rPr sz="1000" dirty="0">
                          <a:latin typeface="Franklin Gothic Book"/>
                          <a:cs typeface="Franklin Gothic Book"/>
                        </a:rPr>
                        <a:t>1000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R w="9525">
                      <a:solidFill>
                        <a:srgbClr val="888888"/>
                      </a:solidFill>
                      <a:prstDash val="solid"/>
                    </a:lnR>
                    <a:lnT w="9525">
                      <a:solidFill>
                        <a:srgbClr val="888888"/>
                      </a:solidFill>
                      <a:prstDash val="solid"/>
                    </a:lnT>
                    <a:lnB w="9525">
                      <a:solidFill>
                        <a:srgbClr val="88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39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R="100965" algn="r">
                        <a:lnSpc>
                          <a:spcPts val="580"/>
                        </a:lnSpc>
                      </a:pPr>
                      <a:r>
                        <a:rPr sz="1000" dirty="0">
                          <a:latin typeface="Franklin Gothic Book"/>
                          <a:cs typeface="Franklin Gothic Book"/>
                        </a:rPr>
                        <a:t>0</a:t>
                      </a:r>
                      <a:endParaRPr sz="100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" marB="0">
                    <a:lnR w="9525">
                      <a:solidFill>
                        <a:srgbClr val="888888"/>
                      </a:solidFill>
                      <a:prstDash val="solid"/>
                    </a:lnR>
                    <a:lnT w="9525">
                      <a:solidFill>
                        <a:srgbClr val="888888"/>
                      </a:solidFill>
                      <a:prstDash val="solid"/>
                    </a:lnT>
                    <a:lnB w="9525">
                      <a:solidFill>
                        <a:srgbClr val="88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4" name="object 34"/>
          <p:cNvSpPr txBox="1"/>
          <p:nvPr/>
        </p:nvSpPr>
        <p:spPr>
          <a:xfrm>
            <a:off x="8342121" y="3546094"/>
            <a:ext cx="3244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8000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352035" y="6206438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-125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962271" y="6206438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-124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572505" y="6206438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-123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402830" y="6206438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-120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8012938" y="6206438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-119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623172" y="6206438"/>
            <a:ext cx="28067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latin typeface="Franklin Gothic Book"/>
                <a:cs typeface="Franklin Gothic Book"/>
              </a:rPr>
              <a:t>-118</a:t>
            </a:r>
            <a:endParaRPr sz="1000">
              <a:latin typeface="Franklin Gothic Book"/>
              <a:cs typeface="Franklin Gothic Book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069838" y="3151377"/>
            <a:ext cx="1111250" cy="384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8920">
              <a:lnSpc>
                <a:spcPts val="1055"/>
              </a:lnSpc>
              <a:spcBef>
                <a:spcPts val="95"/>
              </a:spcBef>
              <a:tabLst>
                <a:tab pos="835025" algn="l"/>
              </a:tabLst>
            </a:pPr>
            <a:r>
              <a:rPr sz="1000" spc="-5" dirty="0">
                <a:latin typeface="Franklin Gothic Book"/>
                <a:cs typeface="Franklin Gothic Book"/>
              </a:rPr>
              <a:t>-122	-121</a:t>
            </a:r>
            <a:endParaRPr sz="1000">
              <a:latin typeface="Franklin Gothic Book"/>
              <a:cs typeface="Franklin Gothic Book"/>
            </a:endParaRPr>
          </a:p>
          <a:p>
            <a:pPr marL="12700">
              <a:lnSpc>
                <a:spcPts val="1775"/>
              </a:lnSpc>
            </a:pPr>
            <a:r>
              <a:rPr sz="1600" b="1" spc="-5" dirty="0">
                <a:latin typeface="Franklin Gothic Book"/>
                <a:cs typeface="Franklin Gothic Book"/>
              </a:rPr>
              <a:t>Elevation</a:t>
            </a:r>
            <a:r>
              <a:rPr sz="1600" b="1" spc="-114" dirty="0">
                <a:latin typeface="Franklin Gothic Book"/>
                <a:cs typeface="Franklin Gothic Book"/>
              </a:rPr>
              <a:t> </a:t>
            </a:r>
            <a:r>
              <a:rPr sz="1600" b="1" spc="15" dirty="0">
                <a:latin typeface="Franklin Gothic Book"/>
                <a:cs typeface="Franklin Gothic Book"/>
              </a:rPr>
              <a:t>(ft)</a:t>
            </a:r>
            <a:endParaRPr sz="1600">
              <a:latin typeface="Franklin Gothic Book"/>
              <a:cs typeface="Franklin Gothic Book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82614" y="6206438"/>
            <a:ext cx="949960" cy="610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22300" algn="l"/>
              </a:tabLst>
            </a:pPr>
            <a:r>
              <a:rPr sz="1000" spc="-5" dirty="0">
                <a:latin typeface="Franklin Gothic Book"/>
                <a:cs typeface="Franklin Gothic Book"/>
              </a:rPr>
              <a:t>-122	-121</a:t>
            </a:r>
            <a:endParaRPr sz="1000">
              <a:latin typeface="Franklin Gothic Book"/>
              <a:cs typeface="Franklin Gothic Book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Times New Roman"/>
              <a:cs typeface="Times New Roman"/>
            </a:endParaRPr>
          </a:p>
          <a:p>
            <a:pPr marL="233679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latin typeface="Franklin Gothic Book"/>
                <a:cs typeface="Franklin Gothic Book"/>
              </a:rPr>
              <a:t>L</a:t>
            </a:r>
            <a:r>
              <a:rPr sz="1600" spc="-15" dirty="0">
                <a:latin typeface="Franklin Gothic Book"/>
                <a:cs typeface="Franklin Gothic Book"/>
              </a:rPr>
              <a:t>a</a:t>
            </a:r>
            <a:r>
              <a:rPr sz="1600" spc="-5" dirty="0">
                <a:latin typeface="Franklin Gothic Book"/>
                <a:cs typeface="Franklin Gothic Book"/>
              </a:rPr>
              <a:t>t</a:t>
            </a:r>
            <a:r>
              <a:rPr sz="1600" dirty="0">
                <a:latin typeface="Franklin Gothic Book"/>
                <a:cs typeface="Franklin Gothic Book"/>
              </a:rPr>
              <a:t>i</a:t>
            </a:r>
            <a:r>
              <a:rPr sz="1600" spc="-5" dirty="0">
                <a:latin typeface="Franklin Gothic Book"/>
                <a:cs typeface="Franklin Gothic Book"/>
              </a:rPr>
              <a:t>tude</a:t>
            </a:r>
            <a:endParaRPr sz="1600">
              <a:latin typeface="Franklin Gothic Book"/>
              <a:cs typeface="Franklin Gothic Book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146050" y="603250"/>
          <a:ext cx="4371975" cy="2270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20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400">
                <a:tc gridSpan="4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Transect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Name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095" marR="3175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Longitude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Rainfall</a:t>
                      </a:r>
                      <a:r>
                        <a:rPr sz="1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(inches)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b="1" spc="-5" dirty="0">
                          <a:latin typeface="Arial"/>
                          <a:cs typeface="Arial"/>
                        </a:rPr>
                        <a:t>Elevation</a:t>
                      </a:r>
                      <a:r>
                        <a:rPr sz="1000" b="1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b="1" spc="-5" dirty="0">
                          <a:latin typeface="Arial"/>
                          <a:cs typeface="Arial"/>
                        </a:rPr>
                        <a:t>(ft)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La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Push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124.6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115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Forks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124.4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101.74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Hoh Ranger</a:t>
                      </a:r>
                      <a:r>
                        <a:rPr sz="1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Station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124.1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150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Mount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Olympus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123.6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200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4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7990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Hurricane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Ridge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123.4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5240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Port</a:t>
                      </a:r>
                      <a:r>
                        <a:rPr sz="10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Townsend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122.6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Seattle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122.3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38.25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North</a:t>
                      </a:r>
                      <a:r>
                        <a:rPr sz="10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Bend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121.7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62.06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440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Snoqualmie</a:t>
                      </a:r>
                      <a:r>
                        <a:rPr sz="1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Pass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121.3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104.57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3022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Cle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Elum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121.1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22.84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1913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Wenatchee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120.3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9.12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5"/>
                        </a:lnSpc>
                        <a:spcBef>
                          <a:spcPts val="50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780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3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ts val="112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Moses 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Lake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spcBef>
                          <a:spcPts val="55"/>
                        </a:spcBef>
                      </a:pPr>
                      <a:r>
                        <a:rPr sz="100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119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.2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7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000" spc="-5" dirty="0">
                          <a:latin typeface="Arial"/>
                          <a:cs typeface="Arial"/>
                        </a:rPr>
                        <a:t>8</a:t>
                      </a:r>
                      <a:r>
                        <a:rPr sz="1000" dirty="0">
                          <a:latin typeface="Arial"/>
                          <a:cs typeface="Arial"/>
                        </a:rPr>
                        <a:t>8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120"/>
                        </a:lnSpc>
                        <a:spcBef>
                          <a:spcPts val="55"/>
                        </a:spcBef>
                      </a:pPr>
                      <a:r>
                        <a:rPr sz="1000" spc="-5" dirty="0">
                          <a:latin typeface="Arial"/>
                          <a:cs typeface="Arial"/>
                        </a:rPr>
                        <a:t>1070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4" name="object 44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45"/>
              </a:spcBef>
            </a:pPr>
            <a:r>
              <a:rPr spc="-5" dirty="0"/>
              <a:t>This </a:t>
            </a:r>
            <a:r>
              <a:rPr spc="-10" dirty="0"/>
              <a:t>project </a:t>
            </a:r>
            <a:r>
              <a:rPr spc="-25" dirty="0"/>
              <a:t>was </a:t>
            </a:r>
            <a:r>
              <a:rPr spc="-10" dirty="0"/>
              <a:t>made </a:t>
            </a:r>
            <a:r>
              <a:rPr spc="-5" dirty="0"/>
              <a:t>possible in part </a:t>
            </a:r>
            <a:r>
              <a:rPr spc="-15" dirty="0"/>
              <a:t>by </a:t>
            </a:r>
            <a:r>
              <a:rPr spc="-5" dirty="0"/>
              <a:t>a </a:t>
            </a:r>
            <a:r>
              <a:rPr spc="-20" dirty="0"/>
              <a:t>grant</a:t>
            </a:r>
            <a:r>
              <a:rPr spc="80" dirty="0"/>
              <a:t> </a:t>
            </a:r>
            <a:r>
              <a:rPr spc="-15" dirty="0"/>
              <a:t>from</a:t>
            </a:r>
          </a:p>
          <a:p>
            <a:pPr algn="ctr">
              <a:lnSpc>
                <a:spcPct val="100000"/>
              </a:lnSpc>
              <a:spcBef>
                <a:spcPts val="925"/>
              </a:spcBef>
            </a:pPr>
            <a:r>
              <a:rPr sz="4000" b="1" spc="-35" dirty="0">
                <a:latin typeface="Cambria"/>
                <a:cs typeface="Cambria"/>
              </a:rPr>
              <a:t>Washington’s </a:t>
            </a:r>
            <a:r>
              <a:rPr sz="4000" b="1" spc="-5" dirty="0">
                <a:latin typeface="Cambria"/>
                <a:cs typeface="Cambria"/>
              </a:rPr>
              <a:t>National </a:t>
            </a:r>
            <a:r>
              <a:rPr sz="4000" b="1" spc="-35" dirty="0">
                <a:latin typeface="Cambria"/>
                <a:cs typeface="Cambria"/>
              </a:rPr>
              <a:t>Park</a:t>
            </a:r>
            <a:r>
              <a:rPr sz="4000" b="1" spc="-15" dirty="0">
                <a:latin typeface="Cambria"/>
                <a:cs typeface="Cambria"/>
              </a:rPr>
              <a:t> </a:t>
            </a:r>
            <a:r>
              <a:rPr sz="4000" b="1" spc="-20" dirty="0">
                <a:latin typeface="Cambria"/>
                <a:cs typeface="Cambria"/>
              </a:rPr>
              <a:t>Fund.</a:t>
            </a:r>
            <a:endParaRPr sz="4000">
              <a:latin typeface="Cambria"/>
              <a:cs typeface="Cambr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733800" y="2895600"/>
            <a:ext cx="1969135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93634" y="6664807"/>
            <a:ext cx="1523238" cy="1195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143</Words>
  <Application>Microsoft Office PowerPoint</Application>
  <PresentationFormat>On-screen Show (4:3)</PresentationFormat>
  <Paragraphs>95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</vt:lpstr>
      <vt:lpstr>Franklin Gothic Book</vt:lpstr>
      <vt:lpstr>Times New Roman</vt:lpstr>
      <vt:lpstr>Office Theme</vt:lpstr>
      <vt:lpstr>PowerPoint Presentation</vt:lpstr>
      <vt:lpstr>Rainfall (inches)</vt:lpstr>
      <vt:lpstr>This project was made possible in part by a grant from Washington’s National Park Fund.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Olympic National Park</dc:creator>
  <cp:lastModifiedBy>Ferraro, Matthew</cp:lastModifiedBy>
  <cp:revision>1</cp:revision>
  <dcterms:created xsi:type="dcterms:W3CDTF">2020-04-15T17:36:09Z</dcterms:created>
  <dcterms:modified xsi:type="dcterms:W3CDTF">2020-04-15T17:36:20Z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2015-10-05T00:00:00Z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2020-04-15T00:00:00Z</vt:filetime>
  </property>
</Properties>
</file>