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handoutMasterIdLst>
    <p:handoutMasterId r:id="rId10"/>
  </p:handoutMasterIdLst>
  <p:sldIdLst>
    <p:sldId id="263" r:id="rId2"/>
    <p:sldId id="256" r:id="rId3"/>
    <p:sldId id="259" r:id="rId4"/>
    <p:sldId id="257" r:id="rId5"/>
    <p:sldId id="258"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2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6553E6-6C07-43FB-9E5F-6EF41AB364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274A26-B0CC-4109-BA80-13F530C9D2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68C873-DF75-42C7-9C2C-FF3E7B52DBC8}" type="datetimeFigureOut">
              <a:rPr lang="en-US" smtClean="0"/>
              <a:t>7/14/2020</a:t>
            </a:fld>
            <a:endParaRPr lang="en-US"/>
          </a:p>
        </p:txBody>
      </p:sp>
      <p:sp>
        <p:nvSpPr>
          <p:cNvPr id="4" name="Footer Placeholder 3">
            <a:extLst>
              <a:ext uri="{FF2B5EF4-FFF2-40B4-BE49-F238E27FC236}">
                <a16:creationId xmlns:a16="http://schemas.microsoft.com/office/drawing/2014/main" id="{4EDA1C28-B2F5-435E-8096-E6C0F26525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E6ABBB-9020-4467-AB4E-B5F0441E53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3F8645-986E-4B52-98E8-31DCBC3CBB49}" type="slidenum">
              <a:rPr lang="en-US" smtClean="0"/>
              <a:t>‹#›</a:t>
            </a:fld>
            <a:endParaRPr lang="en-US"/>
          </a:p>
        </p:txBody>
      </p:sp>
    </p:spTree>
    <p:extLst>
      <p:ext uri="{BB962C8B-B14F-4D97-AF65-F5344CB8AC3E}">
        <p14:creationId xmlns:p14="http://schemas.microsoft.com/office/powerpoint/2010/main" val="35840804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15843E-41B5-415A-809B-E44F66208281}"/>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1DF74D6F-83B9-477D-8F5B-20796A73AB21}"/>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9979B890-C37F-4B35-BBA4-A0D3B67E29D9}" type="datetime1">
              <a:rPr lang="en-US"/>
              <a:pPr lvl="0"/>
              <a:t>7/14/2020</a:t>
            </a:fld>
            <a:endParaRPr lang="en-US"/>
          </a:p>
        </p:txBody>
      </p:sp>
      <p:sp>
        <p:nvSpPr>
          <p:cNvPr id="4" name="Slide Image Placeholder 3">
            <a:extLst>
              <a:ext uri="{FF2B5EF4-FFF2-40B4-BE49-F238E27FC236}">
                <a16:creationId xmlns:a16="http://schemas.microsoft.com/office/drawing/2014/main" id="{777FDB3D-C285-4E56-AE32-2D3CCFCB6ABD}"/>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6BFBCE97-9AA5-4771-997C-C0398AD87229}"/>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8444D5B-C802-4AC1-8C7D-A6C4BB9501A1}"/>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455F2101-99BA-4170-805F-D35CDE644D8A}"/>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8F6FC2A0-75C3-4EC4-86C2-1ACEB6B4EC83}" type="slidenum">
              <a:t>‹#›</a:t>
            </a:fld>
            <a:endParaRPr lang="en-US"/>
          </a:p>
        </p:txBody>
      </p:sp>
    </p:spTree>
    <p:extLst>
      <p:ext uri="{BB962C8B-B14F-4D97-AF65-F5344CB8AC3E}">
        <p14:creationId xmlns:p14="http://schemas.microsoft.com/office/powerpoint/2010/main" val="1101661077"/>
      </p:ext>
    </p:extLst>
  </p:cSld>
  <p:clrMap bg1="lt1" tx1="dk1" bg2="lt2" tx2="dk2" accent1="accent1" accent2="accent2" accent3="accent3" accent4="accent4" accent5="accent5" accent6="accent6" hlink="hlink" folHlink="folHlink"/>
  <p:hf sldNum="0" hdr="0" ftr="0" dt="0"/>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0C059-3A0C-41BF-A955-C6294839D3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50BDF3C-C01E-4671-8C4E-A7580D54652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2384403E-DB97-4D1E-8125-D9168D25630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429C0D-072F-41E9-B462-C557200402F7}"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97B25-84AE-4FA5-AF58-AE33C330DC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003801D-95A0-4B01-BC81-1EC6C6CC2058}"/>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EB05F8C-9F40-4FDF-AF7F-28C1996CF70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F636E2-E272-4CBD-8F86-736FAF15548B}"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95F6-10AE-4952-A861-EEBB9EA35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B8F77A-2DF7-4577-9886-2CF6FDD53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56EC49-BA10-417A-A379-CC1EF793A7FF}"/>
              </a:ext>
            </a:extLst>
          </p:cNvPr>
          <p:cNvSpPr>
            <a:spLocks noGrp="1"/>
          </p:cNvSpPr>
          <p:nvPr>
            <p:ph type="dt" sz="half" idx="10"/>
          </p:nvPr>
        </p:nvSpPr>
        <p:spPr/>
        <p:txBody>
          <a:bodyPr/>
          <a:lstStyle/>
          <a:p>
            <a:pPr lvl="0"/>
            <a:r>
              <a:rPr lang="en-US"/>
              <a:t>7/14/2020</a:t>
            </a:r>
          </a:p>
        </p:txBody>
      </p:sp>
      <p:sp>
        <p:nvSpPr>
          <p:cNvPr id="5" name="Footer Placeholder 4">
            <a:extLst>
              <a:ext uri="{FF2B5EF4-FFF2-40B4-BE49-F238E27FC236}">
                <a16:creationId xmlns:a16="http://schemas.microsoft.com/office/drawing/2014/main" id="{9E099034-381C-4859-AA21-0187DE2A78E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DD7643F-0EB1-4036-BE72-FF6C6AAA98E9}"/>
              </a:ext>
            </a:extLst>
          </p:cNvPr>
          <p:cNvSpPr>
            <a:spLocks noGrp="1"/>
          </p:cNvSpPr>
          <p:nvPr>
            <p:ph type="sldNum" sz="quarter" idx="12"/>
          </p:nvPr>
        </p:nvSpPr>
        <p:spPr/>
        <p:txBody>
          <a:bodyPr/>
          <a:lstStyle/>
          <a:p>
            <a:pPr lvl="0"/>
            <a:fld id="{D4714D4E-38EF-46EB-932F-768D7932CF2D}" type="slidenum">
              <a:rPr lang="en-US" smtClean="0"/>
              <a:t>‹#›</a:t>
            </a:fld>
            <a:endParaRPr lang="en-US"/>
          </a:p>
        </p:txBody>
      </p:sp>
    </p:spTree>
    <p:extLst>
      <p:ext uri="{BB962C8B-B14F-4D97-AF65-F5344CB8AC3E}">
        <p14:creationId xmlns:p14="http://schemas.microsoft.com/office/powerpoint/2010/main" val="48112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8BCD-AA46-439B-910E-5CFA98CB07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4D286-BD31-4175-B181-5BE4C82CC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08D84-FB1B-416D-BEEF-0386E85292E0}"/>
              </a:ext>
            </a:extLst>
          </p:cNvPr>
          <p:cNvSpPr>
            <a:spLocks noGrp="1"/>
          </p:cNvSpPr>
          <p:nvPr>
            <p:ph type="dt" sz="half" idx="10"/>
          </p:nvPr>
        </p:nvSpPr>
        <p:spPr/>
        <p:txBody>
          <a:bodyPr/>
          <a:lstStyle/>
          <a:p>
            <a:pPr lvl="0"/>
            <a:r>
              <a:rPr lang="en-US"/>
              <a:t>7/14/2020</a:t>
            </a:r>
          </a:p>
        </p:txBody>
      </p:sp>
      <p:sp>
        <p:nvSpPr>
          <p:cNvPr id="5" name="Footer Placeholder 4">
            <a:extLst>
              <a:ext uri="{FF2B5EF4-FFF2-40B4-BE49-F238E27FC236}">
                <a16:creationId xmlns:a16="http://schemas.microsoft.com/office/drawing/2014/main" id="{8751E875-0E6B-4640-AC2F-006576B131C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7522A05-0CF3-43FC-9EB3-47A7095DC734}"/>
              </a:ext>
            </a:extLst>
          </p:cNvPr>
          <p:cNvSpPr>
            <a:spLocks noGrp="1"/>
          </p:cNvSpPr>
          <p:nvPr>
            <p:ph type="sldNum" sz="quarter" idx="12"/>
          </p:nvPr>
        </p:nvSpPr>
        <p:spPr/>
        <p:txBody>
          <a:bodyPr/>
          <a:lstStyle/>
          <a:p>
            <a:pPr lvl="0"/>
            <a:fld id="{E547FE7F-7C03-4591-BA8E-44AF8A86D61F}" type="slidenum">
              <a:rPr lang="en-US" smtClean="0"/>
              <a:t>‹#›</a:t>
            </a:fld>
            <a:endParaRPr lang="en-US"/>
          </a:p>
        </p:txBody>
      </p:sp>
    </p:spTree>
    <p:extLst>
      <p:ext uri="{BB962C8B-B14F-4D97-AF65-F5344CB8AC3E}">
        <p14:creationId xmlns:p14="http://schemas.microsoft.com/office/powerpoint/2010/main" val="319639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66145-88E6-4A5A-8B24-C9D84282A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7921A-9F50-4B8A-8141-41BD824AD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BEE63-B267-4006-8EA4-A0982E70DE68}"/>
              </a:ext>
            </a:extLst>
          </p:cNvPr>
          <p:cNvSpPr>
            <a:spLocks noGrp="1"/>
          </p:cNvSpPr>
          <p:nvPr>
            <p:ph type="dt" sz="half" idx="10"/>
          </p:nvPr>
        </p:nvSpPr>
        <p:spPr/>
        <p:txBody>
          <a:bodyPr/>
          <a:lstStyle/>
          <a:p>
            <a:pPr lvl="0"/>
            <a:r>
              <a:rPr lang="en-US"/>
              <a:t>7/14/2020</a:t>
            </a:r>
          </a:p>
        </p:txBody>
      </p:sp>
      <p:sp>
        <p:nvSpPr>
          <p:cNvPr id="5" name="Footer Placeholder 4">
            <a:extLst>
              <a:ext uri="{FF2B5EF4-FFF2-40B4-BE49-F238E27FC236}">
                <a16:creationId xmlns:a16="http://schemas.microsoft.com/office/drawing/2014/main" id="{29F2592C-E510-4928-A751-DD49AA79D61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9272ACC-86B7-4F1E-BC66-667AB3B6465A}"/>
              </a:ext>
            </a:extLst>
          </p:cNvPr>
          <p:cNvSpPr>
            <a:spLocks noGrp="1"/>
          </p:cNvSpPr>
          <p:nvPr>
            <p:ph type="sldNum" sz="quarter" idx="12"/>
          </p:nvPr>
        </p:nvSpPr>
        <p:spPr/>
        <p:txBody>
          <a:bodyPr/>
          <a:lstStyle/>
          <a:p>
            <a:pPr lvl="0"/>
            <a:fld id="{9CB890D9-15DB-498A-BFE3-395F9F589CDE}" type="slidenum">
              <a:rPr lang="en-US" smtClean="0"/>
              <a:t>‹#›</a:t>
            </a:fld>
            <a:endParaRPr lang="en-US"/>
          </a:p>
        </p:txBody>
      </p:sp>
    </p:spTree>
    <p:extLst>
      <p:ext uri="{BB962C8B-B14F-4D97-AF65-F5344CB8AC3E}">
        <p14:creationId xmlns:p14="http://schemas.microsoft.com/office/powerpoint/2010/main" val="50474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C12C-A4A0-4609-90E9-509B1989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957E7-D6B3-428A-AA91-7558A8B9F0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51E6A-26FD-464E-B294-464151036185}"/>
              </a:ext>
            </a:extLst>
          </p:cNvPr>
          <p:cNvSpPr>
            <a:spLocks noGrp="1"/>
          </p:cNvSpPr>
          <p:nvPr>
            <p:ph type="dt" sz="half" idx="10"/>
          </p:nvPr>
        </p:nvSpPr>
        <p:spPr/>
        <p:txBody>
          <a:bodyPr/>
          <a:lstStyle/>
          <a:p>
            <a:pPr lvl="0"/>
            <a:r>
              <a:rPr lang="en-US"/>
              <a:t>7/14/2020</a:t>
            </a:r>
          </a:p>
        </p:txBody>
      </p:sp>
      <p:sp>
        <p:nvSpPr>
          <p:cNvPr id="5" name="Footer Placeholder 4">
            <a:extLst>
              <a:ext uri="{FF2B5EF4-FFF2-40B4-BE49-F238E27FC236}">
                <a16:creationId xmlns:a16="http://schemas.microsoft.com/office/drawing/2014/main" id="{8FA50075-C8EC-40D4-AC92-EE739EDB5D1F}"/>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57A8F3A-25E6-4AAF-813E-A0BCC2E2FDB1}"/>
              </a:ext>
            </a:extLst>
          </p:cNvPr>
          <p:cNvSpPr>
            <a:spLocks noGrp="1"/>
          </p:cNvSpPr>
          <p:nvPr>
            <p:ph type="sldNum" sz="quarter" idx="12"/>
          </p:nvPr>
        </p:nvSpPr>
        <p:spPr/>
        <p:txBody>
          <a:bodyPr/>
          <a:lstStyle/>
          <a:p>
            <a:pPr lvl="0"/>
            <a:fld id="{AC29438A-539E-443D-A949-F12193A61BF8}" type="slidenum">
              <a:rPr lang="en-US" smtClean="0"/>
              <a:t>‹#›</a:t>
            </a:fld>
            <a:endParaRPr lang="en-US"/>
          </a:p>
        </p:txBody>
      </p:sp>
    </p:spTree>
    <p:extLst>
      <p:ext uri="{BB962C8B-B14F-4D97-AF65-F5344CB8AC3E}">
        <p14:creationId xmlns:p14="http://schemas.microsoft.com/office/powerpoint/2010/main" val="235415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F71-606F-4A50-B8B0-B898BD082A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69299C-7A2D-457C-8711-97F7440C2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BD991-831C-4E8C-A389-1DB9BCD330F8}"/>
              </a:ext>
            </a:extLst>
          </p:cNvPr>
          <p:cNvSpPr>
            <a:spLocks noGrp="1"/>
          </p:cNvSpPr>
          <p:nvPr>
            <p:ph type="dt" sz="half" idx="10"/>
          </p:nvPr>
        </p:nvSpPr>
        <p:spPr/>
        <p:txBody>
          <a:bodyPr/>
          <a:lstStyle/>
          <a:p>
            <a:pPr lvl="0"/>
            <a:r>
              <a:rPr lang="en-US"/>
              <a:t>7/14/2020</a:t>
            </a:r>
          </a:p>
        </p:txBody>
      </p:sp>
      <p:sp>
        <p:nvSpPr>
          <p:cNvPr id="5" name="Footer Placeholder 4">
            <a:extLst>
              <a:ext uri="{FF2B5EF4-FFF2-40B4-BE49-F238E27FC236}">
                <a16:creationId xmlns:a16="http://schemas.microsoft.com/office/drawing/2014/main" id="{85559CC2-1B38-4AEB-B1E0-EE7EBAA61F9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9E491725-0D47-4184-8DDD-8573E2BC9499}"/>
              </a:ext>
            </a:extLst>
          </p:cNvPr>
          <p:cNvSpPr>
            <a:spLocks noGrp="1"/>
          </p:cNvSpPr>
          <p:nvPr>
            <p:ph type="sldNum" sz="quarter" idx="12"/>
          </p:nvPr>
        </p:nvSpPr>
        <p:spPr/>
        <p:txBody>
          <a:bodyPr/>
          <a:lstStyle/>
          <a:p>
            <a:pPr lvl="0"/>
            <a:fld id="{C09659C5-9393-450B-88DE-CDB73C3E6306}" type="slidenum">
              <a:rPr lang="en-US" smtClean="0"/>
              <a:t>‹#›</a:t>
            </a:fld>
            <a:endParaRPr lang="en-US"/>
          </a:p>
        </p:txBody>
      </p:sp>
    </p:spTree>
    <p:extLst>
      <p:ext uri="{BB962C8B-B14F-4D97-AF65-F5344CB8AC3E}">
        <p14:creationId xmlns:p14="http://schemas.microsoft.com/office/powerpoint/2010/main" val="269889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5ECA-EF28-4E43-98D3-F15FF39AC5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19678-9545-474A-8312-9F4056BD2F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734AA-B65D-495B-8C49-60DD1E1706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D64CB6-24C1-4D6A-863C-EF5E86397E84}"/>
              </a:ext>
            </a:extLst>
          </p:cNvPr>
          <p:cNvSpPr>
            <a:spLocks noGrp="1"/>
          </p:cNvSpPr>
          <p:nvPr>
            <p:ph type="dt" sz="half" idx="10"/>
          </p:nvPr>
        </p:nvSpPr>
        <p:spPr/>
        <p:txBody>
          <a:bodyPr/>
          <a:lstStyle/>
          <a:p>
            <a:pPr lvl="0"/>
            <a:r>
              <a:rPr lang="en-US"/>
              <a:t>7/14/2020</a:t>
            </a:r>
          </a:p>
        </p:txBody>
      </p:sp>
      <p:sp>
        <p:nvSpPr>
          <p:cNvPr id="6" name="Footer Placeholder 5">
            <a:extLst>
              <a:ext uri="{FF2B5EF4-FFF2-40B4-BE49-F238E27FC236}">
                <a16:creationId xmlns:a16="http://schemas.microsoft.com/office/drawing/2014/main" id="{61DFB5F1-AC7C-4574-AC2F-13B694F18D5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75B12A9-CC64-420B-AD6C-A5DA35132467}"/>
              </a:ext>
            </a:extLst>
          </p:cNvPr>
          <p:cNvSpPr>
            <a:spLocks noGrp="1"/>
          </p:cNvSpPr>
          <p:nvPr>
            <p:ph type="sldNum" sz="quarter" idx="12"/>
          </p:nvPr>
        </p:nvSpPr>
        <p:spPr/>
        <p:txBody>
          <a:bodyPr/>
          <a:lstStyle/>
          <a:p>
            <a:pPr lvl="0"/>
            <a:fld id="{45373458-74B1-49D9-8743-9734033358EA}" type="slidenum">
              <a:rPr lang="en-US" smtClean="0"/>
              <a:t>‹#›</a:t>
            </a:fld>
            <a:endParaRPr lang="en-US"/>
          </a:p>
        </p:txBody>
      </p:sp>
    </p:spTree>
    <p:extLst>
      <p:ext uri="{BB962C8B-B14F-4D97-AF65-F5344CB8AC3E}">
        <p14:creationId xmlns:p14="http://schemas.microsoft.com/office/powerpoint/2010/main" val="255103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3714-7D03-4B31-8ADC-6F9589A86A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944EAA-355D-4FA9-82EB-833A4CB67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E4AEC5-E282-4CC7-9129-7536B64E6B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D5AE1-91E0-407C-8011-B48BCF14C9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D4EB9-A9E8-4024-A67B-478C46705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8435DF-0ED1-4067-A8F3-01C31D379EBF}"/>
              </a:ext>
            </a:extLst>
          </p:cNvPr>
          <p:cNvSpPr>
            <a:spLocks noGrp="1"/>
          </p:cNvSpPr>
          <p:nvPr>
            <p:ph type="dt" sz="half" idx="10"/>
          </p:nvPr>
        </p:nvSpPr>
        <p:spPr/>
        <p:txBody>
          <a:bodyPr/>
          <a:lstStyle/>
          <a:p>
            <a:pPr lvl="0"/>
            <a:r>
              <a:rPr lang="en-US"/>
              <a:t>7/14/2020</a:t>
            </a:r>
          </a:p>
        </p:txBody>
      </p:sp>
      <p:sp>
        <p:nvSpPr>
          <p:cNvPr id="8" name="Footer Placeholder 7">
            <a:extLst>
              <a:ext uri="{FF2B5EF4-FFF2-40B4-BE49-F238E27FC236}">
                <a16:creationId xmlns:a16="http://schemas.microsoft.com/office/drawing/2014/main" id="{6624DAA2-1F50-49BD-8440-D554F4C8B171}"/>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E7450FC-6AFF-44D0-833C-2AF418975470}"/>
              </a:ext>
            </a:extLst>
          </p:cNvPr>
          <p:cNvSpPr>
            <a:spLocks noGrp="1"/>
          </p:cNvSpPr>
          <p:nvPr>
            <p:ph type="sldNum" sz="quarter" idx="12"/>
          </p:nvPr>
        </p:nvSpPr>
        <p:spPr/>
        <p:txBody>
          <a:bodyPr/>
          <a:lstStyle/>
          <a:p>
            <a:pPr lvl="0"/>
            <a:fld id="{CDB84864-BC4C-47D3-80CA-6B37379E369B}" type="slidenum">
              <a:rPr lang="en-US" smtClean="0"/>
              <a:t>‹#›</a:t>
            </a:fld>
            <a:endParaRPr lang="en-US"/>
          </a:p>
        </p:txBody>
      </p:sp>
    </p:spTree>
    <p:extLst>
      <p:ext uri="{BB962C8B-B14F-4D97-AF65-F5344CB8AC3E}">
        <p14:creationId xmlns:p14="http://schemas.microsoft.com/office/powerpoint/2010/main" val="112432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C8A4-AC32-4396-A688-18FA7C4E4C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4B6EE-0F53-469E-8A24-D2DF61039726}"/>
              </a:ext>
            </a:extLst>
          </p:cNvPr>
          <p:cNvSpPr>
            <a:spLocks noGrp="1"/>
          </p:cNvSpPr>
          <p:nvPr>
            <p:ph type="dt" sz="half" idx="10"/>
          </p:nvPr>
        </p:nvSpPr>
        <p:spPr/>
        <p:txBody>
          <a:bodyPr/>
          <a:lstStyle/>
          <a:p>
            <a:pPr lvl="0"/>
            <a:r>
              <a:rPr lang="en-US"/>
              <a:t>7/14/2020</a:t>
            </a:r>
          </a:p>
        </p:txBody>
      </p:sp>
      <p:sp>
        <p:nvSpPr>
          <p:cNvPr id="4" name="Footer Placeholder 3">
            <a:extLst>
              <a:ext uri="{FF2B5EF4-FFF2-40B4-BE49-F238E27FC236}">
                <a16:creationId xmlns:a16="http://schemas.microsoft.com/office/drawing/2014/main" id="{6802F2FF-2DFC-41D5-AD02-66969E680491}"/>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6BC870B9-9E0D-4F87-AEDB-19DA6DCB4021}"/>
              </a:ext>
            </a:extLst>
          </p:cNvPr>
          <p:cNvSpPr>
            <a:spLocks noGrp="1"/>
          </p:cNvSpPr>
          <p:nvPr>
            <p:ph type="sldNum" sz="quarter" idx="12"/>
          </p:nvPr>
        </p:nvSpPr>
        <p:spPr/>
        <p:txBody>
          <a:bodyPr/>
          <a:lstStyle/>
          <a:p>
            <a:pPr lvl="0"/>
            <a:fld id="{58996D01-1C64-4009-A4F4-EEBC27899B71}" type="slidenum">
              <a:rPr lang="en-US" smtClean="0"/>
              <a:t>‹#›</a:t>
            </a:fld>
            <a:endParaRPr lang="en-US"/>
          </a:p>
        </p:txBody>
      </p:sp>
    </p:spTree>
    <p:extLst>
      <p:ext uri="{BB962C8B-B14F-4D97-AF65-F5344CB8AC3E}">
        <p14:creationId xmlns:p14="http://schemas.microsoft.com/office/powerpoint/2010/main" val="375233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2244A-4E5A-4725-BD13-16C4F9E2442B}"/>
              </a:ext>
            </a:extLst>
          </p:cNvPr>
          <p:cNvSpPr>
            <a:spLocks noGrp="1"/>
          </p:cNvSpPr>
          <p:nvPr>
            <p:ph type="dt" sz="half" idx="10"/>
          </p:nvPr>
        </p:nvSpPr>
        <p:spPr/>
        <p:txBody>
          <a:bodyPr/>
          <a:lstStyle/>
          <a:p>
            <a:pPr lvl="0"/>
            <a:r>
              <a:rPr lang="en-US"/>
              <a:t>7/14/2020</a:t>
            </a:r>
          </a:p>
        </p:txBody>
      </p:sp>
      <p:sp>
        <p:nvSpPr>
          <p:cNvPr id="3" name="Footer Placeholder 2">
            <a:extLst>
              <a:ext uri="{FF2B5EF4-FFF2-40B4-BE49-F238E27FC236}">
                <a16:creationId xmlns:a16="http://schemas.microsoft.com/office/drawing/2014/main" id="{5EE92BD2-24A1-4A77-BF24-BF78C23DF127}"/>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DCF17BC-E93B-4037-8C58-B4364463C29C}"/>
              </a:ext>
            </a:extLst>
          </p:cNvPr>
          <p:cNvSpPr>
            <a:spLocks noGrp="1"/>
          </p:cNvSpPr>
          <p:nvPr>
            <p:ph type="sldNum" sz="quarter" idx="12"/>
          </p:nvPr>
        </p:nvSpPr>
        <p:spPr/>
        <p:txBody>
          <a:bodyPr/>
          <a:lstStyle/>
          <a:p>
            <a:pPr lvl="0"/>
            <a:fld id="{594A97F2-8769-48D7-ADEA-EDBECE841C86}" type="slidenum">
              <a:rPr lang="en-US" smtClean="0"/>
              <a:t>‹#›</a:t>
            </a:fld>
            <a:endParaRPr lang="en-US"/>
          </a:p>
        </p:txBody>
      </p:sp>
    </p:spTree>
    <p:extLst>
      <p:ext uri="{BB962C8B-B14F-4D97-AF65-F5344CB8AC3E}">
        <p14:creationId xmlns:p14="http://schemas.microsoft.com/office/powerpoint/2010/main" val="134820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8035-BD5F-41C3-AFC3-CD2FA06A8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1DAF7-8D67-495A-A84F-F210684C1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C81FE-B777-4D63-93F3-141A3DB56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B8A52-3FC8-44DC-ABEB-245DD7A76EFC}"/>
              </a:ext>
            </a:extLst>
          </p:cNvPr>
          <p:cNvSpPr>
            <a:spLocks noGrp="1"/>
          </p:cNvSpPr>
          <p:nvPr>
            <p:ph type="dt" sz="half" idx="10"/>
          </p:nvPr>
        </p:nvSpPr>
        <p:spPr/>
        <p:txBody>
          <a:bodyPr/>
          <a:lstStyle/>
          <a:p>
            <a:pPr lvl="0"/>
            <a:r>
              <a:rPr lang="en-US"/>
              <a:t>7/14/2020</a:t>
            </a:r>
          </a:p>
        </p:txBody>
      </p:sp>
      <p:sp>
        <p:nvSpPr>
          <p:cNvPr id="6" name="Footer Placeholder 5">
            <a:extLst>
              <a:ext uri="{FF2B5EF4-FFF2-40B4-BE49-F238E27FC236}">
                <a16:creationId xmlns:a16="http://schemas.microsoft.com/office/drawing/2014/main" id="{D40B153A-C440-414B-B7EB-FAC99C214BE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DE7335A9-1500-4369-8804-A03783679471}"/>
              </a:ext>
            </a:extLst>
          </p:cNvPr>
          <p:cNvSpPr>
            <a:spLocks noGrp="1"/>
          </p:cNvSpPr>
          <p:nvPr>
            <p:ph type="sldNum" sz="quarter" idx="12"/>
          </p:nvPr>
        </p:nvSpPr>
        <p:spPr/>
        <p:txBody>
          <a:bodyPr/>
          <a:lstStyle/>
          <a:p>
            <a:pPr lvl="0"/>
            <a:fld id="{7A6A40C8-D03D-400D-8928-383C3EAD5AC8}" type="slidenum">
              <a:rPr lang="en-US" smtClean="0"/>
              <a:t>‹#›</a:t>
            </a:fld>
            <a:endParaRPr lang="en-US"/>
          </a:p>
        </p:txBody>
      </p:sp>
    </p:spTree>
    <p:extLst>
      <p:ext uri="{BB962C8B-B14F-4D97-AF65-F5344CB8AC3E}">
        <p14:creationId xmlns:p14="http://schemas.microsoft.com/office/powerpoint/2010/main" val="130463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47F6-7AEB-48AB-B2A1-66AEBF2C4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286E7E-3E35-4C41-B651-81DAD4C3B9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015EF-4BD8-437A-9D31-44063F7D7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B8220-BAAD-41B6-8347-F170C61CB237}"/>
              </a:ext>
            </a:extLst>
          </p:cNvPr>
          <p:cNvSpPr>
            <a:spLocks noGrp="1"/>
          </p:cNvSpPr>
          <p:nvPr>
            <p:ph type="dt" sz="half" idx="10"/>
          </p:nvPr>
        </p:nvSpPr>
        <p:spPr/>
        <p:txBody>
          <a:bodyPr/>
          <a:lstStyle/>
          <a:p>
            <a:pPr lvl="0"/>
            <a:r>
              <a:rPr lang="en-US"/>
              <a:t>7/14/2020</a:t>
            </a:r>
          </a:p>
        </p:txBody>
      </p:sp>
      <p:sp>
        <p:nvSpPr>
          <p:cNvPr id="6" name="Footer Placeholder 5">
            <a:extLst>
              <a:ext uri="{FF2B5EF4-FFF2-40B4-BE49-F238E27FC236}">
                <a16:creationId xmlns:a16="http://schemas.microsoft.com/office/drawing/2014/main" id="{D467657E-66C4-4B0E-A031-2ACF7F8791C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87C3120A-8319-4F2F-888D-4979460F333E}"/>
              </a:ext>
            </a:extLst>
          </p:cNvPr>
          <p:cNvSpPr>
            <a:spLocks noGrp="1"/>
          </p:cNvSpPr>
          <p:nvPr>
            <p:ph type="sldNum" sz="quarter" idx="12"/>
          </p:nvPr>
        </p:nvSpPr>
        <p:spPr/>
        <p:txBody>
          <a:bodyPr/>
          <a:lstStyle/>
          <a:p>
            <a:pPr lvl="0"/>
            <a:fld id="{3599268F-6A86-4E3A-AE6F-5CF2A4B23B61}" type="slidenum">
              <a:rPr lang="en-US" smtClean="0"/>
              <a:t>‹#›</a:t>
            </a:fld>
            <a:endParaRPr lang="en-US"/>
          </a:p>
        </p:txBody>
      </p:sp>
    </p:spTree>
    <p:extLst>
      <p:ext uri="{BB962C8B-B14F-4D97-AF65-F5344CB8AC3E}">
        <p14:creationId xmlns:p14="http://schemas.microsoft.com/office/powerpoint/2010/main" val="56587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D9FA9-A8BE-4E77-868F-28D6EE4E0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C7D7E-A279-4E63-A53B-251D1C228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1229-BE7B-462D-A287-B93705E26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r>
              <a:rPr lang="en-US"/>
              <a:t>7/14/2020</a:t>
            </a:r>
          </a:p>
        </p:txBody>
      </p:sp>
      <p:sp>
        <p:nvSpPr>
          <p:cNvPr id="5" name="Footer Placeholder 4">
            <a:extLst>
              <a:ext uri="{FF2B5EF4-FFF2-40B4-BE49-F238E27FC236}">
                <a16:creationId xmlns:a16="http://schemas.microsoft.com/office/drawing/2014/main" id="{81C80ECB-07A2-4D73-91C0-5B3CA9711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C724F8DC-2749-4000-92AC-54790B2BC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77D57A78-4F87-4261-813C-4AF954E6708E}" type="slidenum">
              <a:rPr lang="en-US" smtClean="0"/>
              <a:t>‹#›</a:t>
            </a:fld>
            <a:endParaRPr lang="en-US"/>
          </a:p>
        </p:txBody>
      </p:sp>
    </p:spTree>
    <p:extLst>
      <p:ext uri="{BB962C8B-B14F-4D97-AF65-F5344CB8AC3E}">
        <p14:creationId xmlns:p14="http://schemas.microsoft.com/office/powerpoint/2010/main" val="36394553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hi0T0aNklU"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5" name="Picture 4" descr="Title bar with black background and the words Carl Sandburg Home National Historic Site in white text.  A National Park Service arrowhead is on the right.">
            <a:extLst>
              <a:ext uri="{FF2B5EF4-FFF2-40B4-BE49-F238E27FC236}">
                <a16:creationId xmlns:a16="http://schemas.microsoft.com/office/drawing/2014/main" id="{87432209-5D8D-4327-A4E0-0B8C32DEBCE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381000"/>
            <a:ext cx="10949126" cy="1049059"/>
          </a:xfrm>
          <a:prstGeom prst="rect">
            <a:avLst/>
          </a:prstGeom>
        </p:spPr>
      </p:pic>
      <p:sp>
        <p:nvSpPr>
          <p:cNvPr id="6" name="Title">
            <a:extLst>
              <a:ext uri="{FF2B5EF4-FFF2-40B4-BE49-F238E27FC236}">
                <a16:creationId xmlns:a16="http://schemas.microsoft.com/office/drawing/2014/main" id="{B0F04B65-2501-425C-8B1B-B62DA7CEF167}"/>
              </a:ext>
            </a:extLst>
          </p:cNvPr>
          <p:cNvSpPr/>
          <p:nvPr/>
        </p:nvSpPr>
        <p:spPr>
          <a:xfrm>
            <a:off x="1273629" y="2174958"/>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dirty="0">
              <a:solidFill>
                <a:srgbClr val="555555"/>
              </a:solidFill>
              <a:latin typeface="Arial" panose="020B0604020202020204" pitchFamily="34" charset="0"/>
            </a:endParaRPr>
          </a:p>
          <a:p>
            <a:endParaRPr lang="en-US" dirty="0">
              <a:solidFill>
                <a:srgbClr val="555555"/>
              </a:solidFill>
              <a:latin typeface="Arial" panose="020B0604020202020204" pitchFamily="34" charset="0"/>
            </a:endParaRPr>
          </a:p>
          <a:p>
            <a:r>
              <a:rPr lang="en-US" dirty="0">
                <a:solidFill>
                  <a:srgbClr val="555555"/>
                </a:solidFill>
                <a:latin typeface="Arial" panose="020B0604020202020204" pitchFamily="34" charset="0"/>
              </a:rPr>
              <a:t>www.nps.gov/carl</a:t>
            </a:r>
          </a:p>
        </p:txBody>
      </p:sp>
      <p:pic>
        <p:nvPicPr>
          <p:cNvPr id="7" name="Picture 6" descr="Black and white portrait photo of Carl Sandburg.">
            <a:extLst>
              <a:ext uri="{FF2B5EF4-FFF2-40B4-BE49-F238E27FC236}">
                <a16:creationId xmlns:a16="http://schemas.microsoft.com/office/drawing/2014/main" id="{384398CC-2288-44AF-AECD-169BDD2DC5E0}"/>
              </a:ext>
            </a:extLst>
          </p:cNvPr>
          <p:cNvPicPr>
            <a:picLocks noChangeAspect="1"/>
          </p:cNvPicPr>
          <p:nvPr/>
        </p:nvPicPr>
        <p:blipFill>
          <a:blip r:embed="rId3"/>
          <a:stretch>
            <a:fillRect/>
          </a:stretch>
        </p:blipFill>
        <p:spPr>
          <a:xfrm>
            <a:off x="8772967" y="2174958"/>
            <a:ext cx="2797596" cy="3592286"/>
          </a:xfrm>
          <a:prstGeom prst="rect">
            <a:avLst/>
          </a:prstGeom>
        </p:spPr>
      </p:pic>
      <p:sp>
        <p:nvSpPr>
          <p:cNvPr id="8" name="Slide Number Placeholder 7">
            <a:extLst>
              <a:ext uri="{FF2B5EF4-FFF2-40B4-BE49-F238E27FC236}">
                <a16:creationId xmlns:a16="http://schemas.microsoft.com/office/drawing/2014/main" id="{7052860D-1AC3-4524-8B12-09936FC6610B}"/>
              </a:ext>
            </a:extLst>
          </p:cNvPr>
          <p:cNvSpPr>
            <a:spLocks noGrp="1"/>
          </p:cNvSpPr>
          <p:nvPr>
            <p:ph type="sldNum" sz="quarter" idx="12"/>
          </p:nvPr>
        </p:nvSpPr>
        <p:spPr/>
        <p:txBody>
          <a:bodyPr/>
          <a:lstStyle/>
          <a:p>
            <a:pPr lvl="0"/>
            <a:fld id="{594A97F2-8769-48D7-ADEA-EDBECE841C86}" type="slidenum">
              <a:rPr lang="en-US" smtClean="0"/>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581578-F339-424A-A821-F2257221C242}"/>
              </a:ext>
              <a:ext uri="{C183D7F6-B498-43B3-948B-1728B52AA6E4}">
                <adec:decorative xmlns:adec="http://schemas.microsoft.com/office/drawing/2017/decorative" val="1"/>
              </a:ext>
            </a:extLst>
          </p:cNvPr>
          <p:cNvSpPr/>
          <p:nvPr/>
        </p:nvSpPr>
        <p:spPr>
          <a:xfrm>
            <a:off x="4775200" y="-136526"/>
            <a:ext cx="7416796" cy="69945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04CCEC0B-BE8C-49CD-A884-584C11F400E1}"/>
              </a:ext>
              <a:ext uri="{C183D7F6-B498-43B3-948B-1728B52AA6E4}">
                <adec:decorative xmlns:adec="http://schemas.microsoft.com/office/drawing/2017/decorative" val="1"/>
              </a:ext>
            </a:extLst>
          </p:cNvPr>
          <p:cNvSpPr/>
          <p:nvPr/>
        </p:nvSpPr>
        <p:spPr>
          <a:xfrm>
            <a:off x="0" y="0"/>
            <a:ext cx="6571172" cy="6858000"/>
          </a:xfrm>
          <a:prstGeom prst="homePlate">
            <a:avLst>
              <a:gd name="adj" fmla="val 2545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EB2C2A8-F324-4DAF-AF07-8D3A00A7206C}"/>
              </a:ext>
            </a:extLst>
          </p:cNvPr>
          <p:cNvSpPr txBox="1">
            <a:spLocks noGrp="1"/>
          </p:cNvSpPr>
          <p:nvPr>
            <p:ph type="ctrTitle"/>
          </p:nvPr>
        </p:nvSpPr>
        <p:spPr>
          <a:xfrm>
            <a:off x="-185230" y="1353549"/>
            <a:ext cx="5976430" cy="3401385"/>
          </a:xfrm>
        </p:spPr>
        <p:txBody>
          <a:bodyPr anchor="ctr" anchorCtr="0">
            <a:normAutofit/>
          </a:bodyPr>
          <a:lstStyle/>
          <a:p>
            <a:pPr lvl="0" algn="r"/>
            <a:r>
              <a:rPr lang="en-US" sz="2900" dirty="0">
                <a:solidFill>
                  <a:srgbClr val="FFFFFF"/>
                </a:solidFill>
                <a:latin typeface="Arial" panose="020B0604020202020204" pitchFamily="34" charset="0"/>
                <a:cs typeface="Arial" panose="020B0604020202020204" pitchFamily="34" charset="0"/>
              </a:rPr>
              <a:t>                                                       </a:t>
            </a:r>
            <a:r>
              <a:rPr lang="en-US" sz="3600" b="1" dirty="0">
                <a:solidFill>
                  <a:srgbClr val="FFFFFF"/>
                </a:solidFill>
                <a:latin typeface="Arial" panose="020B0604020202020204" pitchFamily="34" charset="0"/>
                <a:cs typeface="Arial" panose="020B0604020202020204" pitchFamily="34" charset="0"/>
              </a:rPr>
              <a:t>Let Your Voice be Heard:</a:t>
            </a:r>
            <a:br>
              <a:rPr lang="en-US" sz="3600" dirty="0">
                <a:solidFill>
                  <a:srgbClr val="FFFFFF"/>
                </a:solidFill>
                <a:latin typeface="Arial" panose="020B0604020202020204" pitchFamily="34" charset="0"/>
                <a:cs typeface="Arial" panose="020B0604020202020204" pitchFamily="34" charset="0"/>
              </a:rPr>
            </a:br>
            <a:br>
              <a:rPr lang="en-US" sz="3600" dirty="0">
                <a:solidFill>
                  <a:srgbClr val="FFFFFF"/>
                </a:solidFill>
                <a:latin typeface="Arial" panose="020B0604020202020204" pitchFamily="34" charset="0"/>
                <a:cs typeface="Arial" panose="020B0604020202020204" pitchFamily="34" charset="0"/>
              </a:rPr>
            </a:br>
            <a:br>
              <a:rPr lang="en-US" sz="2900" dirty="0">
                <a:solidFill>
                  <a:srgbClr val="FFFFFF"/>
                </a:solidFill>
                <a:latin typeface="Arial" panose="020B0604020202020204" pitchFamily="34" charset="0"/>
                <a:cs typeface="Arial" panose="020B0604020202020204" pitchFamily="34" charset="0"/>
              </a:rPr>
            </a:br>
            <a:r>
              <a:rPr lang="en-US" sz="2900" dirty="0">
                <a:solidFill>
                  <a:srgbClr val="FFFFFF"/>
                </a:solidFill>
                <a:latin typeface="Arial" panose="020B0604020202020204" pitchFamily="34" charset="0"/>
                <a:cs typeface="Arial" panose="020B0604020202020204" pitchFamily="34" charset="0"/>
              </a:rPr>
              <a:t> Expressing your voice   </a:t>
            </a:r>
            <a:br>
              <a:rPr lang="en-US" sz="2900" dirty="0">
                <a:solidFill>
                  <a:srgbClr val="FFFFFF"/>
                </a:solidFill>
                <a:latin typeface="Arial" panose="020B0604020202020204" pitchFamily="34" charset="0"/>
                <a:cs typeface="Arial" panose="020B0604020202020204" pitchFamily="34" charset="0"/>
              </a:rPr>
            </a:br>
            <a:r>
              <a:rPr lang="en-US" sz="2900" dirty="0">
                <a:solidFill>
                  <a:srgbClr val="FFFFFF"/>
                </a:solidFill>
                <a:latin typeface="Arial" panose="020B0604020202020204" pitchFamily="34" charset="0"/>
                <a:cs typeface="Arial" panose="020B0604020202020204" pitchFamily="34" charset="0"/>
              </a:rPr>
              <a:t>through reflective writing</a:t>
            </a:r>
          </a:p>
        </p:txBody>
      </p:sp>
      <p:sp>
        <p:nvSpPr>
          <p:cNvPr id="8" name="TextBox 2">
            <a:extLst>
              <a:ext uri="{FF2B5EF4-FFF2-40B4-BE49-F238E27FC236}">
                <a16:creationId xmlns:a16="http://schemas.microsoft.com/office/drawing/2014/main" id="{FEFD35A9-D561-401B-B824-0BBD3B3B00D4}"/>
              </a:ext>
            </a:extLst>
          </p:cNvPr>
          <p:cNvSpPr txBox="1">
            <a:spLocks noGrp="1"/>
          </p:cNvSpPr>
          <p:nvPr>
            <p:ph type="subTitle" idx="1"/>
          </p:nvPr>
        </p:nvSpPr>
        <p:spPr>
          <a:xfrm>
            <a:off x="6756401" y="533400"/>
            <a:ext cx="5250366" cy="6070277"/>
          </a:xfrm>
        </p:spPr>
        <p:txBody>
          <a:bodyPr anchor="t" anchorCtr="0">
            <a:normAutofit/>
          </a:bodyPr>
          <a:lstStyle/>
          <a:p>
            <a:pPr lvl="0" algn="l">
              <a:lnSpc>
                <a:spcPct val="100000"/>
              </a:lnSpc>
              <a:spcBef>
                <a:spcPts val="0"/>
              </a:spcBef>
            </a:pPr>
            <a:r>
              <a:rPr lang="en-US" sz="2000" dirty="0">
                <a:latin typeface="Arial" panose="020B0604020202020204" pitchFamily="34" charset="0"/>
                <a:cs typeface="Arial" panose="020B0604020202020204" pitchFamily="34" charset="0"/>
              </a:rPr>
              <a:t>Expressing your views is a fundamental right of being an American.</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lvl="0" algn="l">
              <a:lnSpc>
                <a:spcPct val="100000"/>
              </a:lnSpc>
              <a:spcBef>
                <a:spcPts val="0"/>
              </a:spcBef>
            </a:pPr>
            <a:r>
              <a:rPr lang="en-US" sz="2000" dirty="0">
                <a:latin typeface="Arial" panose="020B0604020202020204" pitchFamily="34" charset="0"/>
                <a:cs typeface="Arial" panose="020B0604020202020204" pitchFamily="34" charset="0"/>
              </a:rPr>
              <a:t>This lesson gives you the opportunity to reflect on your feelings and experiences relating to important issues. Then examine ways you can use reflective writing to let your voice be heard.  </a:t>
            </a:r>
          </a:p>
          <a:p>
            <a:pPr lvl="0" algn="l">
              <a:lnSpc>
                <a:spcPct val="100000"/>
              </a:lnSpc>
              <a:spcBef>
                <a:spcPts val="0"/>
              </a:spcBef>
            </a:pPr>
            <a:endParaRPr lang="en-US" sz="2000" dirty="0">
              <a:latin typeface="Arial" panose="020B0604020202020204" pitchFamily="34" charset="0"/>
              <a:cs typeface="Arial" panose="020B0604020202020204" pitchFamily="34" charset="0"/>
            </a:endParaRPr>
          </a:p>
          <a:p>
            <a:pPr lvl="0" algn="l">
              <a:lnSpc>
                <a:spcPct val="100000"/>
              </a:lnSpc>
              <a:spcBef>
                <a:spcPts val="0"/>
              </a:spcBef>
            </a:pPr>
            <a:endParaRPr lang="en-US" sz="2000" dirty="0">
              <a:latin typeface="Arial" panose="020B0604020202020204" pitchFamily="34" charset="0"/>
              <a:cs typeface="Arial" panose="020B0604020202020204" pitchFamily="34" charset="0"/>
            </a:endParaRPr>
          </a:p>
          <a:p>
            <a:pPr lvl="0" algn="l">
              <a:lnSpc>
                <a:spcPct val="100000"/>
              </a:lnSpc>
              <a:spcBef>
                <a:spcPts val="0"/>
              </a:spcBef>
            </a:pPr>
            <a:r>
              <a:rPr lang="en-US" sz="2000" b="1" u="sng" dirty="0">
                <a:latin typeface="Arial" panose="020B0604020202020204" pitchFamily="34" charset="0"/>
                <a:cs typeface="Arial" panose="020B0604020202020204" pitchFamily="34" charset="0"/>
              </a:rPr>
              <a:t>Tasks:</a:t>
            </a:r>
            <a:r>
              <a:rPr lang="en-US" sz="2000" b="1" dirty="0">
                <a:latin typeface="Arial" panose="020B0604020202020204" pitchFamily="34" charset="0"/>
                <a:cs typeface="Arial" panose="020B0604020202020204" pitchFamily="34" charset="0"/>
              </a:rPr>
              <a:t>  </a:t>
            </a:r>
          </a:p>
          <a:p>
            <a:pPr marL="457200" lvl="0" indent="-457200" algn="l">
              <a:lnSpc>
                <a:spcPct val="100000"/>
              </a:lnSpc>
              <a:buFont typeface="+mj-lt"/>
              <a:buAutoNum type="arabicPeriod"/>
            </a:pPr>
            <a:r>
              <a:rPr lang="en-US" sz="2000" dirty="0">
                <a:latin typeface="Arial" panose="020B0604020202020204" pitchFamily="34" charset="0"/>
                <a:cs typeface="Arial" panose="020B0604020202020204" pitchFamily="34" charset="0"/>
              </a:rPr>
              <a:t>Progress through slides three through seven starting with the reading of “I am the People, the Mob”</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by Carl Sandburg.</a:t>
            </a:r>
          </a:p>
          <a:p>
            <a:pPr marL="457200" lvl="0" indent="-457200" algn="l">
              <a:lnSpc>
                <a:spcPct val="100000"/>
              </a:lnSpc>
              <a:buFont typeface="+mj-lt"/>
              <a:buAutoNum type="arabicPeriod"/>
            </a:pPr>
            <a:r>
              <a:rPr lang="en-US" sz="2000" dirty="0">
                <a:latin typeface="Arial" panose="020B0604020202020204" pitchFamily="34" charset="0"/>
                <a:cs typeface="Arial" panose="020B0604020202020204" pitchFamily="34" charset="0"/>
              </a:rPr>
              <a:t>Select a project from the Reflective Writing List to complete on the blank slide.</a:t>
            </a:r>
          </a:p>
          <a:p>
            <a:pPr marL="457200" lvl="0" indent="-457200" algn="l">
              <a:lnSpc>
                <a:spcPct val="100000"/>
              </a:lnSpc>
              <a:buFont typeface="+mj-lt"/>
              <a:buAutoNum type="arabicPeriod"/>
            </a:pPr>
            <a:r>
              <a:rPr lang="en-US" sz="2000" dirty="0">
                <a:latin typeface="Arial" panose="020B0604020202020204" pitchFamily="34" charset="0"/>
                <a:cs typeface="Arial" panose="020B0604020202020204" pitchFamily="34" charset="0"/>
              </a:rPr>
              <a:t>Submit your Work!</a:t>
            </a:r>
          </a:p>
          <a:p>
            <a:pPr marL="342900" lvl="0" indent="-342900" algn="l">
              <a:lnSpc>
                <a:spcPct val="100000"/>
              </a:lnSpc>
              <a:spcBef>
                <a:spcPts val="0"/>
              </a:spcBef>
              <a:buChar char="•"/>
            </a:pPr>
            <a:endParaRPr lang="en-US" sz="1800" dirty="0">
              <a:latin typeface="Arial" panose="020B0604020202020204" pitchFamily="34" charset="0"/>
              <a:cs typeface="Arial" panose="020B0604020202020204" pitchFamily="34" charset="0"/>
            </a:endParaRPr>
          </a:p>
          <a:p>
            <a:pPr lvl="0" algn="l">
              <a:lnSpc>
                <a:spcPct val="100000"/>
              </a:lnSpc>
              <a:spcBef>
                <a:spcPts val="0"/>
              </a:spcBef>
            </a:pPr>
            <a:endParaRPr lang="en-US" sz="1800" dirty="0">
              <a:latin typeface="Arial" panose="020B0604020202020204" pitchFamily="34" charset="0"/>
              <a:cs typeface="Arial" panose="020B0604020202020204" pitchFamily="34" charset="0"/>
            </a:endParaRPr>
          </a:p>
        </p:txBody>
      </p:sp>
      <p:sp>
        <p:nvSpPr>
          <p:cNvPr id="14" name="Slide Number Placeholder 13">
            <a:extLst>
              <a:ext uri="{FF2B5EF4-FFF2-40B4-BE49-F238E27FC236}">
                <a16:creationId xmlns:a16="http://schemas.microsoft.com/office/drawing/2014/main" id="{C0147231-A52C-45D2-AC3F-9CC692B7F75A}"/>
              </a:ext>
            </a:extLst>
          </p:cNvPr>
          <p:cNvSpPr>
            <a:spLocks noGrp="1"/>
          </p:cNvSpPr>
          <p:nvPr>
            <p:ph type="sldNum" sz="quarter" idx="12"/>
          </p:nvPr>
        </p:nvSpPr>
        <p:spPr/>
        <p:txBody>
          <a:bodyPr/>
          <a:lstStyle/>
          <a:p>
            <a:pPr lvl="0"/>
            <a:fld id="{D4714D4E-38EF-46EB-932F-768D7932CF2D}"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943A55-556A-41F7-B7E9-C0A6ED027DD3}"/>
              </a:ext>
              <a:ext uri="{C183D7F6-B498-43B3-948B-1728B52AA6E4}">
                <adec:decorative xmlns:adec="http://schemas.microsoft.com/office/drawing/2017/decorative" val="1"/>
              </a:ext>
            </a:extLst>
          </p:cNvPr>
          <p:cNvSpPr/>
          <p:nvPr/>
        </p:nvSpPr>
        <p:spPr>
          <a:xfrm>
            <a:off x="5290456" y="0"/>
            <a:ext cx="6901539"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a:extLst>
              <a:ext uri="{FF2B5EF4-FFF2-40B4-BE49-F238E27FC236}">
                <a16:creationId xmlns:a16="http://schemas.microsoft.com/office/drawing/2014/main" id="{A71F6DAA-0120-4E7A-86E7-25FD8CD054FE}"/>
              </a:ext>
            </a:extLst>
          </p:cNvPr>
          <p:cNvSpPr txBox="1">
            <a:spLocks noGrp="1"/>
          </p:cNvSpPr>
          <p:nvPr>
            <p:ph type="body" sz="half" idx="2"/>
          </p:nvPr>
        </p:nvSpPr>
        <p:spPr>
          <a:xfrm>
            <a:off x="424542" y="381000"/>
            <a:ext cx="4603339" cy="5773313"/>
          </a:xfrm>
        </p:spPr>
        <p:txBody>
          <a:bodyPr anchor="t">
            <a:normAutofit fontScale="92500" lnSpcReduction="10000"/>
          </a:bodyPr>
          <a:lstStyle/>
          <a:p>
            <a:pPr lvl="0">
              <a:lnSpc>
                <a:spcPct val="100000"/>
              </a:lnSpc>
              <a:spcBef>
                <a:spcPts val="0"/>
              </a:spcBef>
            </a:pPr>
            <a:r>
              <a:rPr lang="en-US" sz="1400" b="1" i="1" dirty="0">
                <a:latin typeface="Arial" panose="020B0604020202020204" pitchFamily="34" charset="0"/>
                <a:cs typeface="Arial" panose="020B0604020202020204" pitchFamily="34" charset="0"/>
              </a:rPr>
              <a:t>I Am the People, the Mob</a:t>
            </a:r>
          </a:p>
          <a:p>
            <a:pPr lvl="0">
              <a:lnSpc>
                <a:spcPct val="100000"/>
              </a:lnSpc>
              <a:spcBef>
                <a:spcPts val="0"/>
              </a:spcBef>
            </a:pPr>
            <a:r>
              <a:rPr lang="en-US" sz="1400" dirty="0">
                <a:latin typeface="Arial" panose="020B0604020202020204" pitchFamily="34" charset="0"/>
                <a:cs typeface="Arial" panose="020B0604020202020204" pitchFamily="34" charset="0"/>
              </a:rPr>
              <a:t>By Carl Sandburg</a:t>
            </a:r>
          </a:p>
          <a:p>
            <a:pPr lvl="0">
              <a:lnSpc>
                <a:spcPct val="100000"/>
              </a:lnSpc>
              <a:spcBef>
                <a:spcPts val="0"/>
              </a:spcBef>
            </a:pPr>
            <a:r>
              <a:rPr lang="en-US" sz="1400" b="1" i="1" dirty="0">
                <a:latin typeface="Arial" panose="020B0604020202020204" pitchFamily="34" charset="0"/>
                <a:cs typeface="Arial" panose="020B0604020202020204" pitchFamily="34" charset="0"/>
              </a:rPr>
              <a:t> </a:t>
            </a:r>
          </a:p>
          <a:p>
            <a:pPr lvl="0">
              <a:lnSpc>
                <a:spcPct val="100000"/>
              </a:lnSpc>
              <a:spcBef>
                <a:spcPts val="0"/>
              </a:spcBef>
            </a:pPr>
            <a:r>
              <a:rPr lang="en-US" sz="1400" dirty="0">
                <a:latin typeface="Arial" panose="020B0604020202020204" pitchFamily="34" charset="0"/>
                <a:cs typeface="Arial" panose="020B0604020202020204" pitchFamily="34" charset="0"/>
              </a:rPr>
              <a:t>I am the people—the mob—the crowd—the mass.</a:t>
            </a:r>
          </a:p>
          <a:p>
            <a:pPr lvl="0">
              <a:lnSpc>
                <a:spcPct val="100000"/>
              </a:lnSpc>
              <a:spcBef>
                <a:spcPts val="0"/>
              </a:spcBef>
            </a:pPr>
            <a:r>
              <a:rPr lang="en-US" sz="1400" dirty="0">
                <a:latin typeface="Arial" panose="020B0604020202020204" pitchFamily="34" charset="0"/>
                <a:cs typeface="Arial" panose="020B0604020202020204" pitchFamily="34" charset="0"/>
              </a:rPr>
              <a:t>Do you know that all the great work of the world is done through me?</a:t>
            </a:r>
          </a:p>
          <a:p>
            <a:pPr lvl="0">
              <a:lnSpc>
                <a:spcPct val="100000"/>
              </a:lnSpc>
              <a:spcBef>
                <a:spcPts val="0"/>
              </a:spcBef>
            </a:pPr>
            <a:r>
              <a:rPr lang="en-US" sz="1400" dirty="0">
                <a:latin typeface="Arial" panose="020B0604020202020204" pitchFamily="34" charset="0"/>
                <a:cs typeface="Arial" panose="020B0604020202020204" pitchFamily="34" charset="0"/>
              </a:rPr>
              <a:t>I am the workingman, the inventor, the maker of the world’s food and clothes.</a:t>
            </a:r>
          </a:p>
          <a:p>
            <a:pPr lvl="0">
              <a:lnSpc>
                <a:spcPct val="100000"/>
              </a:lnSpc>
              <a:spcBef>
                <a:spcPts val="0"/>
              </a:spcBef>
            </a:pPr>
            <a:r>
              <a:rPr lang="en-US" sz="1400" dirty="0">
                <a:latin typeface="Arial" panose="020B0604020202020204" pitchFamily="34" charset="0"/>
                <a:cs typeface="Arial" panose="020B0604020202020204" pitchFamily="34" charset="0"/>
              </a:rPr>
              <a:t>I am the audience that witnesses history. The Napoleons come from me and the Lincolns. They die.                                              And then I send forth more Napoleons and Lincolns.</a:t>
            </a:r>
          </a:p>
          <a:p>
            <a:pPr lvl="0">
              <a:lnSpc>
                <a:spcPct val="100000"/>
              </a:lnSpc>
              <a:spcBef>
                <a:spcPts val="0"/>
              </a:spcBef>
            </a:pPr>
            <a:r>
              <a:rPr lang="en-US" sz="1400" dirty="0">
                <a:latin typeface="Arial" panose="020B0604020202020204" pitchFamily="34" charset="0"/>
                <a:cs typeface="Arial" panose="020B0604020202020204" pitchFamily="34" charset="0"/>
              </a:rPr>
              <a:t>I am the seed ground. I am a prairie that will stand for much plowing. Terrible storms pass over me. I forget.               </a:t>
            </a:r>
          </a:p>
          <a:p>
            <a:pPr lvl="0">
              <a:lnSpc>
                <a:spcPct val="100000"/>
              </a:lnSpc>
              <a:spcBef>
                <a:spcPts val="0"/>
              </a:spcBef>
            </a:pPr>
            <a:r>
              <a:rPr lang="en-US" sz="1400" dirty="0">
                <a:latin typeface="Arial" panose="020B0604020202020204" pitchFamily="34" charset="0"/>
                <a:cs typeface="Arial" panose="020B0604020202020204" pitchFamily="34" charset="0"/>
              </a:rPr>
              <a:t>The best of me is sucked out and wasted. I forget. Everything but Death comes to me and makes me work and give up what I have. And I forget.</a:t>
            </a:r>
          </a:p>
          <a:p>
            <a:pPr lvl="0">
              <a:lnSpc>
                <a:spcPct val="100000"/>
              </a:lnSpc>
              <a:spcBef>
                <a:spcPts val="0"/>
              </a:spcBef>
            </a:pPr>
            <a:r>
              <a:rPr lang="en-US" sz="1400" dirty="0">
                <a:latin typeface="Arial" panose="020B0604020202020204" pitchFamily="34" charset="0"/>
                <a:cs typeface="Arial" panose="020B0604020202020204" pitchFamily="34" charset="0"/>
              </a:rPr>
              <a:t>Sometimes I growl, shake myself and spatter a few red drops for history to remember. Then—I forget.</a:t>
            </a:r>
          </a:p>
          <a:p>
            <a:pPr lvl="0">
              <a:lnSpc>
                <a:spcPct val="100000"/>
              </a:lnSpc>
              <a:spcBef>
                <a:spcPts val="0"/>
              </a:spcBef>
            </a:pP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When I, the People, learn to remember, when I, the People, use the lessons of yesterday and no longer forget who robbed me last year, who played me for a fool—then there will be no speaker in all the world say the name: “The People,” with any fleck of a sneer in his voice or any far-off smile of derision.</a:t>
            </a:r>
          </a:p>
          <a:p>
            <a:pPr lvl="0">
              <a:lnSpc>
                <a:spcPct val="100000"/>
              </a:lnSpc>
              <a:spcBef>
                <a:spcPts val="0"/>
              </a:spcBef>
            </a:pP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mob—the crowd—the mass—will arrive then.</a:t>
            </a:r>
          </a:p>
          <a:p>
            <a:pPr lvl="0">
              <a:lnSpc>
                <a:spcPct val="100000"/>
              </a:lnSpc>
              <a:spcBef>
                <a:spcPts val="0"/>
              </a:spcBef>
            </a:pPr>
            <a:endParaRPr lang="en-US" sz="1400" dirty="0">
              <a:latin typeface="Arial" panose="020B0604020202020204" pitchFamily="34" charset="0"/>
              <a:cs typeface="Arial" panose="020B0604020202020204" pitchFamily="34" charset="0"/>
            </a:endParaRPr>
          </a:p>
          <a:p>
            <a:pPr lvl="0">
              <a:lnSpc>
                <a:spcPct val="100000"/>
              </a:lnSpc>
              <a:spcBef>
                <a:spcPts val="0"/>
              </a:spcBef>
            </a:pPr>
            <a:endParaRPr lang="en-US" sz="1400" dirty="0">
              <a:latin typeface="Arial" panose="020B0604020202020204" pitchFamily="34" charset="0"/>
              <a:cs typeface="Arial" panose="020B0604020202020204" pitchFamily="34" charset="0"/>
            </a:endParaRPr>
          </a:p>
          <a:p>
            <a:pPr>
              <a:lnSpc>
                <a:spcPct val="100000"/>
              </a:lnSpc>
              <a:spcBef>
                <a:spcPts val="0"/>
              </a:spcBef>
            </a:pPr>
            <a:r>
              <a:rPr lang="en-US" sz="1400" i="1" dirty="0">
                <a:latin typeface="Arial" panose="020B0604020202020204" pitchFamily="34" charset="0"/>
                <a:cs typeface="Arial" panose="020B0604020202020204" pitchFamily="34" charset="0"/>
              </a:rPr>
              <a:t>Click here </a:t>
            </a:r>
            <a:r>
              <a:rPr lang="en-US" sz="1400" dirty="0">
                <a:latin typeface="Arial" panose="020B0604020202020204" pitchFamily="34" charset="0"/>
                <a:cs typeface="Arial" panose="020B0604020202020204" pitchFamily="34" charset="0"/>
                <a:hlinkClick r:id="rId3"/>
              </a:rPr>
              <a:t>https://www.youtube.com/watch?v=Vhi0T0aNklU </a:t>
            </a:r>
            <a:r>
              <a:rPr lang="en-US" sz="1400" dirty="0">
                <a:latin typeface="Arial" panose="020B0604020202020204" pitchFamily="34" charset="0"/>
                <a:cs typeface="Arial" panose="020B0604020202020204" pitchFamily="34" charset="0"/>
              </a:rPr>
              <a:t>to watch a reading of the poem.</a:t>
            </a:r>
          </a:p>
          <a:p>
            <a:pPr lvl="0">
              <a:lnSpc>
                <a:spcPct val="100000"/>
              </a:lnSpc>
              <a:spcBef>
                <a:spcPts val="0"/>
              </a:spcBef>
            </a:pPr>
            <a:endParaRPr lang="en-US" sz="1400" dirty="0">
              <a:latin typeface="Arial" panose="020B0604020202020204" pitchFamily="34" charset="0"/>
              <a:cs typeface="Arial" panose="020B0604020202020204" pitchFamily="34" charset="0"/>
            </a:endParaRPr>
          </a:p>
        </p:txBody>
      </p:sp>
      <p:pic>
        <p:nvPicPr>
          <p:cNvPr id="5" name="Picture 6" descr="Black and white photo of a group of young boys holding signs in protest of child labor.">
            <a:extLst>
              <a:ext uri="{FF2B5EF4-FFF2-40B4-BE49-F238E27FC236}">
                <a16:creationId xmlns:a16="http://schemas.microsoft.com/office/drawing/2014/main" id="{619F175F-851B-4E10-9D98-CEC112346771}"/>
              </a:ext>
            </a:extLst>
          </p:cNvPr>
          <p:cNvPicPr>
            <a:picLocks noChangeAspect="1"/>
          </p:cNvPicPr>
          <p:nvPr/>
        </p:nvPicPr>
        <p:blipFill>
          <a:blip r:embed="rId4"/>
          <a:stretch>
            <a:fillRect/>
          </a:stretch>
        </p:blipFill>
        <p:spPr>
          <a:xfrm>
            <a:off x="5488850" y="136525"/>
            <a:ext cx="6400800" cy="4020315"/>
          </a:xfrm>
          <a:prstGeom prst="rect">
            <a:avLst/>
          </a:prstGeom>
          <a:noFill/>
          <a:ln cap="flat">
            <a:noFill/>
          </a:ln>
        </p:spPr>
      </p:pic>
      <p:pic>
        <p:nvPicPr>
          <p:cNvPr id="7" name="Picture 13" descr="Black and white photo of an African American family standing around a car loaded with their belongings, circa 1930s.">
            <a:extLst>
              <a:ext uri="{FF2B5EF4-FFF2-40B4-BE49-F238E27FC236}">
                <a16:creationId xmlns:a16="http://schemas.microsoft.com/office/drawing/2014/main" id="{4EEB3A4E-6675-475C-A936-252E932A09F0}"/>
              </a:ext>
            </a:extLst>
          </p:cNvPr>
          <p:cNvPicPr>
            <a:picLocks noChangeAspect="1"/>
          </p:cNvPicPr>
          <p:nvPr/>
        </p:nvPicPr>
        <p:blipFill>
          <a:blip r:embed="rId5"/>
          <a:stretch>
            <a:fillRect/>
          </a:stretch>
        </p:blipFill>
        <p:spPr>
          <a:xfrm>
            <a:off x="5959976" y="4393225"/>
            <a:ext cx="3043370" cy="2270098"/>
          </a:xfrm>
          <a:prstGeom prst="rect">
            <a:avLst/>
          </a:prstGeom>
          <a:noFill/>
          <a:ln cap="flat">
            <a:noFill/>
          </a:ln>
        </p:spPr>
      </p:pic>
      <p:pic>
        <p:nvPicPr>
          <p:cNvPr id="6" name="Picture 7" descr="Black and white photo of two women holding signs about gaining the right to vote.">
            <a:extLst>
              <a:ext uri="{FF2B5EF4-FFF2-40B4-BE49-F238E27FC236}">
                <a16:creationId xmlns:a16="http://schemas.microsoft.com/office/drawing/2014/main" id="{078A8700-146A-48A9-8CEA-D855A5B7DA16}"/>
              </a:ext>
            </a:extLst>
          </p:cNvPr>
          <p:cNvPicPr>
            <a:picLocks noChangeAspect="1"/>
          </p:cNvPicPr>
          <p:nvPr/>
        </p:nvPicPr>
        <p:blipFill rotWithShape="1">
          <a:blip r:embed="rId6"/>
          <a:srcRect l="3999" t="18562" r="5371" b="19931"/>
          <a:stretch/>
        </p:blipFill>
        <p:spPr>
          <a:xfrm>
            <a:off x="9265920" y="4808220"/>
            <a:ext cx="2623730" cy="1548130"/>
          </a:xfrm>
          <a:prstGeom prst="rect">
            <a:avLst/>
          </a:prstGeom>
          <a:noFill/>
          <a:ln cap="flat">
            <a:noFill/>
          </a:ln>
        </p:spPr>
      </p:pic>
      <p:sp>
        <p:nvSpPr>
          <p:cNvPr id="8" name="Slide Number Placeholder 7">
            <a:extLst>
              <a:ext uri="{FF2B5EF4-FFF2-40B4-BE49-F238E27FC236}">
                <a16:creationId xmlns:a16="http://schemas.microsoft.com/office/drawing/2014/main" id="{0BBE0FEE-1F4B-4499-A096-509BE082712E}"/>
              </a:ext>
            </a:extLst>
          </p:cNvPr>
          <p:cNvSpPr>
            <a:spLocks noGrp="1"/>
          </p:cNvSpPr>
          <p:nvPr>
            <p:ph type="sldNum" sz="quarter" idx="12"/>
          </p:nvPr>
        </p:nvSpPr>
        <p:spPr/>
        <p:txBody>
          <a:bodyPr/>
          <a:lstStyle/>
          <a:p>
            <a:pPr lvl="0"/>
            <a:fld id="{3599268F-6A86-4E3A-AE6F-5CF2A4B23B61}"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992C5F-11DD-4E66-8A40-6F24B140F927}"/>
              </a:ext>
              <a:ext uri="{C183D7F6-B498-43B3-948B-1728B52AA6E4}">
                <adec:decorative xmlns:adec="http://schemas.microsoft.com/office/drawing/2017/decorative" val="1"/>
              </a:ext>
            </a:extLst>
          </p:cNvPr>
          <p:cNvSpPr/>
          <p:nvPr/>
        </p:nvSpPr>
        <p:spPr>
          <a:xfrm>
            <a:off x="6096004" y="0"/>
            <a:ext cx="6095996"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a:extLst>
              <a:ext uri="{FF2B5EF4-FFF2-40B4-BE49-F238E27FC236}">
                <a16:creationId xmlns:a16="http://schemas.microsoft.com/office/drawing/2014/main" id="{A4A26E43-24CA-40F9-82D6-347008DC5ADE}"/>
              </a:ext>
            </a:extLst>
          </p:cNvPr>
          <p:cNvSpPr txBox="1"/>
          <p:nvPr/>
        </p:nvSpPr>
        <p:spPr>
          <a:xfrm>
            <a:off x="311946" y="335846"/>
            <a:ext cx="5511911" cy="3539430"/>
          </a:xfrm>
          <a:prstGeom prst="rect">
            <a:avLst/>
          </a:prstGeom>
          <a:noFill/>
        </p:spPr>
        <p:txBody>
          <a:bodyPr wrap="square" rtlCol="0">
            <a:spAutoFit/>
          </a:bodyPr>
          <a:lstStyle/>
          <a:p>
            <a:pPr lvl="0"/>
            <a:r>
              <a:rPr lang="en-US" sz="1400" b="1" dirty="0">
                <a:latin typeface="Arial" panose="020B0604020202020204" pitchFamily="34" charset="0"/>
                <a:cs typeface="Arial" panose="020B0604020202020204" pitchFamily="34" charset="0"/>
              </a:rPr>
              <a:t>The First Amendment </a:t>
            </a:r>
            <a:r>
              <a:rPr lang="en-US" sz="1400" dirty="0">
                <a:latin typeface="Arial" panose="020B0604020202020204" pitchFamily="34" charset="0"/>
                <a:cs typeface="Arial" panose="020B0604020202020204" pitchFamily="34" charset="0"/>
              </a:rPr>
              <a:t>protects your right to assemble and express your views through protest. </a:t>
            </a:r>
          </a:p>
          <a:p>
            <a:pPr lvl="0"/>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A protest is a public expression of objection, disapproval, or dissent towards an idea or course of action. Artists oftentimes share their views on a social issue through their particular form of art such as writing, photography, painting, sculpture, and music.</a:t>
            </a:r>
          </a:p>
          <a:p>
            <a:pPr lvl="0"/>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Individuals and large groups have been protesting for a very long time, about a variety of issues, to stand up for what they believe in.</a:t>
            </a:r>
          </a:p>
          <a:p>
            <a:pPr lvl="0"/>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However, even when you believe wholeheartedly in your social movement or course of action, there may be others who wholeheartedly support a different or even opposing view. Strive to be open to dialogue with those who feel different than you. </a:t>
            </a:r>
          </a:p>
          <a:p>
            <a:endParaRPr lang="en-US" sz="1400" dirty="0"/>
          </a:p>
        </p:txBody>
      </p:sp>
      <p:pic>
        <p:nvPicPr>
          <p:cNvPr id="10" name="Picture 26" descr="Black and white photo of the face and hands of Martin Luther King, Jr. with a quote that reads, a riot is the language of the unheard.">
            <a:extLst>
              <a:ext uri="{FF2B5EF4-FFF2-40B4-BE49-F238E27FC236}">
                <a16:creationId xmlns:a16="http://schemas.microsoft.com/office/drawing/2014/main" id="{1E96A2DC-9FCC-4190-90D8-3ADF4E0A0548}"/>
              </a:ext>
            </a:extLst>
          </p:cNvPr>
          <p:cNvPicPr>
            <a:picLocks noChangeAspect="1"/>
          </p:cNvPicPr>
          <p:nvPr/>
        </p:nvPicPr>
        <p:blipFill>
          <a:blip r:embed="rId2"/>
          <a:stretch>
            <a:fillRect/>
          </a:stretch>
        </p:blipFill>
        <p:spPr>
          <a:xfrm>
            <a:off x="311947" y="4029165"/>
            <a:ext cx="5397063" cy="2541007"/>
          </a:xfrm>
          <a:prstGeom prst="rect">
            <a:avLst/>
          </a:prstGeom>
          <a:noFill/>
          <a:ln cap="flat">
            <a:noFill/>
          </a:ln>
        </p:spPr>
      </p:pic>
      <p:sp>
        <p:nvSpPr>
          <p:cNvPr id="8" name="TextBox">
            <a:extLst>
              <a:ext uri="{FF2B5EF4-FFF2-40B4-BE49-F238E27FC236}">
                <a16:creationId xmlns:a16="http://schemas.microsoft.com/office/drawing/2014/main" id="{EAC418D8-DC0E-4E48-8FC6-50114240CF57}"/>
              </a:ext>
            </a:extLst>
          </p:cNvPr>
          <p:cNvSpPr txBox="1">
            <a:spLocks noGrp="1"/>
          </p:cNvSpPr>
          <p:nvPr>
            <p:ph sz="half" idx="2"/>
          </p:nvPr>
        </p:nvSpPr>
        <p:spPr>
          <a:xfrm>
            <a:off x="8882742" y="335846"/>
            <a:ext cx="3010615" cy="5694840"/>
          </a:xfrm>
        </p:spPr>
        <p:txBody>
          <a:bodyPr anchor="t">
            <a:noAutofit/>
          </a:bodyPr>
          <a:lstStyle/>
          <a:p>
            <a:pPr marL="0" lvl="0" indent="0">
              <a:lnSpc>
                <a:spcPct val="100000"/>
              </a:lnSpc>
              <a:spcBef>
                <a:spcPts val="0"/>
              </a:spcBef>
              <a:buNone/>
            </a:pPr>
            <a:r>
              <a:rPr lang="en-US" sz="1400" b="1" dirty="0">
                <a:latin typeface="Arial" panose="020B0604020202020204" pitchFamily="34" charset="0"/>
                <a:cs typeface="Arial" panose="020B0604020202020204" pitchFamily="34" charset="0"/>
              </a:rPr>
              <a:t>Carl Sandburg </a:t>
            </a:r>
            <a:r>
              <a:rPr lang="en-US" sz="1400" dirty="0">
                <a:latin typeface="Arial" panose="020B0604020202020204" pitchFamily="34" charset="0"/>
                <a:cs typeface="Arial" panose="020B0604020202020204" pitchFamily="34" charset="0"/>
              </a:rPr>
              <a:t>reflected on his feelings about the world around him and expressed his voice through his journalism articles covering the Chicago Race Riots.  </a:t>
            </a:r>
          </a:p>
          <a:p>
            <a:pPr marL="0" lvl="0" indent="0">
              <a:lnSpc>
                <a:spcPct val="100000"/>
              </a:lnSpc>
              <a:spcBef>
                <a:spcPts val="0"/>
              </a:spcBef>
              <a:buNone/>
            </a:pPr>
            <a:endParaRPr lang="en-US" sz="1400" dirty="0">
              <a:latin typeface="Arial" panose="020B0604020202020204" pitchFamily="34" charset="0"/>
              <a:cs typeface="Arial" panose="020B0604020202020204" pitchFamily="34" charset="0"/>
            </a:endParaRPr>
          </a:p>
          <a:p>
            <a:pPr marL="0" lvl="0" indent="0">
              <a:lnSpc>
                <a:spcPct val="100000"/>
              </a:lnSpc>
              <a:spcBef>
                <a:spcPts val="0"/>
              </a:spcBef>
              <a:buNone/>
            </a:pPr>
            <a:r>
              <a:rPr lang="en-US" sz="1400" dirty="0">
                <a:latin typeface="Arial" panose="020B0604020202020204" pitchFamily="34" charset="0"/>
                <a:cs typeface="Arial" panose="020B0604020202020204" pitchFamily="34" charset="0"/>
              </a:rPr>
              <a:t>He also wrote poetry about the working class and farmers, children working in factories, unequal conditions for black Americans, companies stirring up unrest among different groups of workers, and people all over the country struggling to achieve "The American Dream.“  </a:t>
            </a:r>
          </a:p>
          <a:p>
            <a:pPr marL="0" lvl="0" indent="0">
              <a:lnSpc>
                <a:spcPct val="100000"/>
              </a:lnSpc>
              <a:spcBef>
                <a:spcPts val="0"/>
              </a:spcBef>
              <a:buNone/>
            </a:pPr>
            <a:endParaRPr lang="en-US" sz="1400" dirty="0">
              <a:latin typeface="Arial" panose="020B0604020202020204" pitchFamily="34" charset="0"/>
              <a:cs typeface="Arial" panose="020B0604020202020204" pitchFamily="34" charset="0"/>
            </a:endParaRPr>
          </a:p>
          <a:p>
            <a:pPr marL="0" lvl="0" indent="0">
              <a:lnSpc>
                <a:spcPct val="100000"/>
              </a:lnSpc>
              <a:spcBef>
                <a:spcPts val="0"/>
              </a:spcBef>
              <a:buNone/>
            </a:pPr>
            <a:r>
              <a:rPr lang="en-US" sz="1400" dirty="0">
                <a:latin typeface="Arial" panose="020B0604020202020204" pitchFamily="34" charset="0"/>
                <a:cs typeface="Arial" panose="020B0604020202020204" pitchFamily="34" charset="0"/>
              </a:rPr>
              <a:t>He became known as the “Poet of the People” because he used his voice to speak out for those who did not have the means or power to speak for themselves. </a:t>
            </a:r>
          </a:p>
          <a:p>
            <a:pPr marL="0" lvl="0" indent="0">
              <a:lnSpc>
                <a:spcPct val="100000"/>
              </a:lnSpc>
              <a:spcBef>
                <a:spcPts val="0"/>
              </a:spcBef>
              <a:buNone/>
            </a:pPr>
            <a:endParaRPr lang="en-US" sz="1400" dirty="0">
              <a:latin typeface="Arial" panose="020B0604020202020204" pitchFamily="34" charset="0"/>
              <a:cs typeface="Arial" panose="020B0604020202020204" pitchFamily="34" charset="0"/>
            </a:endParaRPr>
          </a:p>
          <a:p>
            <a:pPr marL="0" lvl="0" indent="0">
              <a:lnSpc>
                <a:spcPct val="100000"/>
              </a:lnSpc>
              <a:spcBef>
                <a:spcPts val="0"/>
              </a:spcBef>
              <a:buNone/>
            </a:pPr>
            <a:endParaRPr lang="en-US" sz="1400" dirty="0">
              <a:latin typeface="Arial" panose="020B0604020202020204" pitchFamily="34" charset="0"/>
              <a:cs typeface="Arial" panose="020B0604020202020204" pitchFamily="34" charset="0"/>
            </a:endParaRPr>
          </a:p>
        </p:txBody>
      </p:sp>
      <p:pic>
        <p:nvPicPr>
          <p:cNvPr id="9" name="Picture 8" descr="Black and white photo of an African American man holding a sign at a protest  that reads I Am A Man.">
            <a:extLst>
              <a:ext uri="{FF2B5EF4-FFF2-40B4-BE49-F238E27FC236}">
                <a16:creationId xmlns:a16="http://schemas.microsoft.com/office/drawing/2014/main" id="{9B5AF9B4-3BC0-4C6D-952D-D2D8EBF2180F}"/>
              </a:ext>
            </a:extLst>
          </p:cNvPr>
          <p:cNvPicPr>
            <a:picLocks noChangeAspect="1"/>
          </p:cNvPicPr>
          <p:nvPr/>
        </p:nvPicPr>
        <p:blipFill rotWithShape="1">
          <a:blip r:embed="rId3"/>
          <a:srcRect t="6009" b="5453"/>
          <a:stretch/>
        </p:blipFill>
        <p:spPr>
          <a:xfrm>
            <a:off x="6411494" y="217715"/>
            <a:ext cx="2199106" cy="2940011"/>
          </a:xfrm>
          <a:prstGeom prst="rect">
            <a:avLst/>
          </a:prstGeom>
          <a:noFill/>
          <a:ln cap="flat">
            <a:noFill/>
          </a:ln>
        </p:spPr>
      </p:pic>
      <p:pic>
        <p:nvPicPr>
          <p:cNvPr id="11" name="Picture 29" descr="Black and white image of the cover of a book with the words The Chicago Race Riots, July , 1919, Carl Sandburg.">
            <a:extLst>
              <a:ext uri="{FF2B5EF4-FFF2-40B4-BE49-F238E27FC236}">
                <a16:creationId xmlns:a16="http://schemas.microsoft.com/office/drawing/2014/main" id="{02C34795-FFE9-45C7-8C2C-FA8E23B55C86}"/>
              </a:ext>
            </a:extLst>
          </p:cNvPr>
          <p:cNvPicPr>
            <a:picLocks noChangeAspect="1"/>
          </p:cNvPicPr>
          <p:nvPr/>
        </p:nvPicPr>
        <p:blipFill>
          <a:blip r:embed="rId4"/>
          <a:stretch>
            <a:fillRect/>
          </a:stretch>
        </p:blipFill>
        <p:spPr>
          <a:xfrm>
            <a:off x="6411494" y="3375440"/>
            <a:ext cx="2199106" cy="3482560"/>
          </a:xfrm>
          <a:prstGeom prst="rect">
            <a:avLst/>
          </a:prstGeom>
          <a:noFill/>
          <a:ln cap="flat">
            <a:noFill/>
          </a:ln>
        </p:spPr>
      </p:pic>
      <p:sp>
        <p:nvSpPr>
          <p:cNvPr id="12" name="Slide Number Placeholder 11">
            <a:extLst>
              <a:ext uri="{FF2B5EF4-FFF2-40B4-BE49-F238E27FC236}">
                <a16:creationId xmlns:a16="http://schemas.microsoft.com/office/drawing/2014/main" id="{9C991C77-EE4B-48BF-A18C-7EF23DACA3B2}"/>
              </a:ext>
            </a:extLst>
          </p:cNvPr>
          <p:cNvSpPr>
            <a:spLocks noGrp="1"/>
          </p:cNvSpPr>
          <p:nvPr>
            <p:ph type="sldNum" sz="quarter" idx="12"/>
          </p:nvPr>
        </p:nvSpPr>
        <p:spPr/>
        <p:txBody>
          <a:bodyPr/>
          <a:lstStyle/>
          <a:p>
            <a:pPr lvl="0"/>
            <a:fld id="{45373458-74B1-49D9-8743-9734033358EA}"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DF3DB7-FEA6-4F96-8337-A0CEB1FBE1B9}"/>
              </a:ext>
              <a:ext uri="{C183D7F6-B498-43B3-948B-1728B52AA6E4}">
                <adec:decorative xmlns:adec="http://schemas.microsoft.com/office/drawing/2017/decorative" val="1"/>
              </a:ext>
            </a:extLst>
          </p:cNvPr>
          <p:cNvSpPr/>
          <p:nvPr/>
        </p:nvSpPr>
        <p:spPr>
          <a:xfrm>
            <a:off x="6096004" y="0"/>
            <a:ext cx="6095996"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A7D8AE37-52EF-467C-B0D1-3E577660B8C5}"/>
              </a:ext>
            </a:extLst>
          </p:cNvPr>
          <p:cNvSpPr txBox="1"/>
          <p:nvPr/>
        </p:nvSpPr>
        <p:spPr>
          <a:xfrm>
            <a:off x="681302" y="715133"/>
            <a:ext cx="4761034" cy="3114611"/>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spcBef>
                <a:spcPts val="0"/>
              </a:spcBef>
              <a:buNone/>
              <a:tabLst/>
              <a:defRPr sz="800" b="0" i="0" u="none" strike="noStrike" kern="0" cap="none" spc="0" baseline="0">
                <a:solidFill>
                  <a:srgbClr val="000000"/>
                </a:solidFill>
                <a:uFillTx/>
              </a:defRPr>
            </a:pPr>
            <a:r>
              <a:rPr lang="en-US" sz="1600" b="0" i="0" u="none" strike="noStrike" kern="0" cap="none" spc="0" baseline="0" dirty="0">
                <a:uFillTx/>
                <a:latin typeface="Arial" panose="020B0604020202020204" pitchFamily="34" charset="0"/>
                <a:cs typeface="Arial" panose="020B0604020202020204" pitchFamily="34" charset="0"/>
              </a:rPr>
              <a:t>People sometimes write articles, make videos, create posters or signs. They might write journals or letters, pay for billboards or television commercials, use artistic expressions, or take to social media to express their views.</a:t>
            </a:r>
          </a:p>
          <a:p>
            <a:pPr marL="0" marR="0" lvl="0" indent="0" algn="l" defTabSz="914400" rtl="0" fontAlgn="auto" hangingPunct="1">
              <a:spcBef>
                <a:spcPts val="0"/>
              </a:spcBef>
              <a:buNone/>
              <a:tabLst/>
              <a:defRPr sz="800" b="0" i="0" u="none" strike="noStrike" kern="0" cap="none" spc="0" baseline="0">
                <a:solidFill>
                  <a:srgbClr val="000000"/>
                </a:solidFill>
                <a:uFillTx/>
              </a:defRPr>
            </a:pPr>
            <a:endParaRPr lang="en-US" sz="1600" kern="0" dirty="0">
              <a:latin typeface="Arial" panose="020B0604020202020204" pitchFamily="34" charset="0"/>
              <a:cs typeface="Arial" panose="020B0604020202020204" pitchFamily="34" charset="0"/>
            </a:endParaRPr>
          </a:p>
          <a:p>
            <a:pPr marL="0" marR="0" lvl="0" indent="0" algn="l" defTabSz="914400" rtl="0" fontAlgn="auto" hangingPunct="1">
              <a:spcBef>
                <a:spcPts val="0"/>
              </a:spcBef>
              <a:buNone/>
              <a:tabLst/>
              <a:defRPr sz="800" b="0" i="0" u="none" strike="noStrike" kern="0" cap="none" spc="0" baseline="0">
                <a:solidFill>
                  <a:srgbClr val="000000"/>
                </a:solidFill>
                <a:uFillTx/>
              </a:defRPr>
            </a:pPr>
            <a:r>
              <a:rPr lang="en-US" sz="1600" b="0" i="0" u="none" strike="noStrike" kern="0" cap="none" spc="0" baseline="0" dirty="0">
                <a:uFillTx/>
                <a:latin typeface="Arial" panose="020B0604020202020204" pitchFamily="34" charset="0"/>
                <a:cs typeface="Arial" panose="020B0604020202020204" pitchFamily="34" charset="0"/>
              </a:rPr>
              <a:t>Look at these examples and think abou</a:t>
            </a:r>
            <a:r>
              <a:rPr lang="en-US" sz="1600" kern="0" dirty="0">
                <a:latin typeface="Arial" panose="020B0604020202020204" pitchFamily="34" charset="0"/>
                <a:cs typeface="Arial" panose="020B0604020202020204" pitchFamily="34" charset="0"/>
              </a:rPr>
              <a:t>t how you want to express your voice.</a:t>
            </a:r>
            <a:endParaRPr lang="en-US" sz="1600" b="0" i="0" u="none" strike="noStrike" kern="1200" cap="none" spc="0" baseline="0" dirty="0">
              <a:uFillTx/>
              <a:latin typeface="Arial" panose="020B0604020202020204" pitchFamily="34" charset="0"/>
              <a:cs typeface="Arial" panose="020B0604020202020204" pitchFamily="34" charset="0"/>
            </a:endParaRPr>
          </a:p>
        </p:txBody>
      </p:sp>
      <p:pic>
        <p:nvPicPr>
          <p:cNvPr id="10" name="Picture 22" descr="Illustration of a young person sitting on the ground with arms wrapped around knees with the words Stop Bullying in large letters above them.">
            <a:extLst>
              <a:ext uri="{FF2B5EF4-FFF2-40B4-BE49-F238E27FC236}">
                <a16:creationId xmlns:a16="http://schemas.microsoft.com/office/drawing/2014/main" id="{EF107B21-CE53-4490-9E3B-36E189B6D272}"/>
              </a:ext>
            </a:extLst>
          </p:cNvPr>
          <p:cNvPicPr>
            <a:picLocks noChangeAspect="1"/>
          </p:cNvPicPr>
          <p:nvPr/>
        </p:nvPicPr>
        <p:blipFill>
          <a:blip r:embed="rId3"/>
          <a:stretch>
            <a:fillRect/>
          </a:stretch>
        </p:blipFill>
        <p:spPr>
          <a:xfrm>
            <a:off x="681302" y="3429000"/>
            <a:ext cx="4139991" cy="2754982"/>
          </a:xfrm>
          <a:prstGeom prst="rect">
            <a:avLst/>
          </a:prstGeom>
          <a:noFill/>
          <a:ln cap="flat">
            <a:noFill/>
          </a:ln>
        </p:spPr>
      </p:pic>
      <p:pic>
        <p:nvPicPr>
          <p:cNvPr id="1026" name="Picture 2" descr="Image of a screen shot of a letter to the editor.">
            <a:extLst>
              <a:ext uri="{FF2B5EF4-FFF2-40B4-BE49-F238E27FC236}">
                <a16:creationId xmlns:a16="http://schemas.microsoft.com/office/drawing/2014/main" id="{AEB0A666-FFBF-4B7C-A11C-04BA9C4B9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493" y="478971"/>
            <a:ext cx="2794522" cy="27549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oster with several drawings of faces with the words Don't be 1 of the Silent Majority Speak Out">
            <a:extLst>
              <a:ext uri="{FF2B5EF4-FFF2-40B4-BE49-F238E27FC236}">
                <a16:creationId xmlns:a16="http://schemas.microsoft.com/office/drawing/2014/main" id="{4D97E3F9-A457-4658-95F8-62609654E0F8}"/>
              </a:ext>
            </a:extLst>
          </p:cNvPr>
          <p:cNvPicPr>
            <a:picLocks noChangeAspect="1"/>
          </p:cNvPicPr>
          <p:nvPr/>
        </p:nvPicPr>
        <p:blipFill>
          <a:blip r:embed="rId5"/>
          <a:stretch>
            <a:fillRect/>
          </a:stretch>
        </p:blipFill>
        <p:spPr>
          <a:xfrm>
            <a:off x="9601504" y="181025"/>
            <a:ext cx="2178796" cy="3199156"/>
          </a:xfrm>
          <a:prstGeom prst="rect">
            <a:avLst/>
          </a:prstGeom>
          <a:noFill/>
          <a:ln cap="flat">
            <a:noFill/>
          </a:ln>
        </p:spPr>
      </p:pic>
      <p:pic>
        <p:nvPicPr>
          <p:cNvPr id="11" name="Picture 4" descr="Black and white image of four people at an outdoor protest holding signs in protest of school segregation.">
            <a:extLst>
              <a:ext uri="{FF2B5EF4-FFF2-40B4-BE49-F238E27FC236}">
                <a16:creationId xmlns:a16="http://schemas.microsoft.com/office/drawing/2014/main" id="{BC7A74E2-7D78-4AEB-A5E6-174525605ED8}"/>
              </a:ext>
            </a:extLst>
          </p:cNvPr>
          <p:cNvPicPr>
            <a:picLocks noChangeAspect="1"/>
          </p:cNvPicPr>
          <p:nvPr/>
        </p:nvPicPr>
        <p:blipFill>
          <a:blip r:embed="rId6"/>
          <a:srcRect/>
          <a:stretch>
            <a:fillRect/>
          </a:stretch>
        </p:blipFill>
        <p:spPr>
          <a:xfrm>
            <a:off x="6764155" y="3829744"/>
            <a:ext cx="5061752" cy="2847231"/>
          </a:xfrm>
          <a:prstGeom prst="rect">
            <a:avLst/>
          </a:prstGeom>
          <a:noFill/>
          <a:ln cap="flat">
            <a:noFill/>
          </a:ln>
        </p:spPr>
      </p:pic>
      <p:sp>
        <p:nvSpPr>
          <p:cNvPr id="12" name="Slide Number Placeholder 11">
            <a:extLst>
              <a:ext uri="{FF2B5EF4-FFF2-40B4-BE49-F238E27FC236}">
                <a16:creationId xmlns:a16="http://schemas.microsoft.com/office/drawing/2014/main" id="{CC0B1524-9957-4D04-A740-445ED5634A4D}"/>
              </a:ext>
            </a:extLst>
          </p:cNvPr>
          <p:cNvSpPr>
            <a:spLocks noGrp="1"/>
          </p:cNvSpPr>
          <p:nvPr>
            <p:ph type="sldNum" sz="quarter" idx="12"/>
          </p:nvPr>
        </p:nvSpPr>
        <p:spPr/>
        <p:txBody>
          <a:bodyPr/>
          <a:lstStyle/>
          <a:p>
            <a:pPr lvl="0"/>
            <a:fld id="{45373458-74B1-49D9-8743-9734033358EA}"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35F9F36F-E4E8-4552-BFD6-DF134D4CED22}"/>
              </a:ext>
            </a:extLst>
          </p:cNvPr>
          <p:cNvSpPr txBox="1"/>
          <p:nvPr/>
        </p:nvSpPr>
        <p:spPr>
          <a:xfrm>
            <a:off x="762000" y="627149"/>
            <a:ext cx="4735286" cy="646331"/>
          </a:xfrm>
          <a:prstGeom prst="rect">
            <a:avLst/>
          </a:prstGeom>
          <a:solidFill>
            <a:schemeClr val="accent1">
              <a:lumMod val="20000"/>
              <a:lumOff val="80000"/>
            </a:schemeClr>
          </a:solidFill>
          <a:ln>
            <a:solidFill>
              <a:schemeClr val="tx1"/>
            </a:solidFill>
          </a:ln>
        </p:spPr>
        <p:txBody>
          <a:bodyPr wrap="square" rtlCol="0" anchor="ctr">
            <a:spAutoFit/>
          </a:bodyPr>
          <a:lstStyle/>
          <a:p>
            <a:pPr algn="ctr"/>
            <a:r>
              <a:rPr lang="en-US" dirty="0"/>
              <a:t>Express your voice using one the following reflective writing prompts.</a:t>
            </a:r>
          </a:p>
        </p:txBody>
      </p:sp>
      <p:sp>
        <p:nvSpPr>
          <p:cNvPr id="10" name="Rectangle 9">
            <a:extLst>
              <a:ext uri="{FF2B5EF4-FFF2-40B4-BE49-F238E27FC236}">
                <a16:creationId xmlns:a16="http://schemas.microsoft.com/office/drawing/2014/main" id="{7EE44BA9-78E0-44A4-8C7E-4C26306862CB}"/>
              </a:ext>
              <a:ext uri="{C183D7F6-B498-43B3-948B-1728B52AA6E4}">
                <adec:decorative xmlns:adec="http://schemas.microsoft.com/office/drawing/2017/decorative" val="1"/>
              </a:ext>
            </a:extLst>
          </p:cNvPr>
          <p:cNvSpPr/>
          <p:nvPr/>
        </p:nvSpPr>
        <p:spPr>
          <a:xfrm>
            <a:off x="6096000" y="0"/>
            <a:ext cx="6095996"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8">
            <a:extLst>
              <a:ext uri="{FF2B5EF4-FFF2-40B4-BE49-F238E27FC236}">
                <a16:creationId xmlns:a16="http://schemas.microsoft.com/office/drawing/2014/main" id="{5A7D949C-A3AE-4A36-9502-4A19E5C6A4D7}"/>
              </a:ext>
            </a:extLst>
          </p:cNvPr>
          <p:cNvSpPr/>
          <p:nvPr/>
        </p:nvSpPr>
        <p:spPr>
          <a:xfrm>
            <a:off x="1221301" y="1969108"/>
            <a:ext cx="3583624" cy="396360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cap="flat">
            <a:solidFill>
              <a:schemeClr val="tx1"/>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kern="0" dirty="0">
                <a:latin typeface="Arial" panose="020B0604020202020204" pitchFamily="34" charset="0"/>
                <a:cs typeface="Arial" panose="020B0604020202020204" pitchFamily="34" charset="0"/>
              </a:rPr>
              <a:t>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dirty="0">
                <a:uFillTx/>
                <a:latin typeface="Arial" panose="020B0604020202020204" pitchFamily="34" charset="0"/>
                <a:cs typeface="Arial" panose="020B0604020202020204" pitchFamily="34" charset="0"/>
              </a:rPr>
              <a:t>Can you think of any big movements going on today, locally or nationally?  Do you have an idea that could improve society as a whole?  Talk with your family and friends and create a short list of social causes that you feel are important.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0" cap="none" spc="0" baseline="0" dirty="0">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dirty="0">
                <a:uFillTx/>
                <a:latin typeface="Arial" panose="020B0604020202020204" pitchFamily="34" charset="0"/>
                <a:cs typeface="Arial" panose="020B0604020202020204" pitchFamily="34" charset="0"/>
              </a:rPr>
              <a:t>Once you have the list, choose the one you are most passionate about and write a letter to the editor, a poster, or social media post with a unique graphic</a:t>
            </a:r>
            <a:r>
              <a:rPr lang="en-US" sz="1400" b="0" i="0" u="none" strike="noStrike" kern="0" cap="none" spc="0" baseline="0" dirty="0">
                <a:uFillTx/>
                <a:latin typeface="Arial" panose="020B0604020202020204" pitchFamily="34" charset="0"/>
                <a:cs typeface="Arial" panose="020B0604020202020204" pitchFamily="34" charset="0"/>
              </a:rPr>
              <a:t>.</a:t>
            </a:r>
          </a:p>
        </p:txBody>
      </p:sp>
      <p:sp>
        <p:nvSpPr>
          <p:cNvPr id="3" name="Rectangle: Rounded Corners 6">
            <a:extLst>
              <a:ext uri="{FF2B5EF4-FFF2-40B4-BE49-F238E27FC236}">
                <a16:creationId xmlns:a16="http://schemas.microsoft.com/office/drawing/2014/main" id="{72E44285-607E-48D0-BF95-468F38EED300}"/>
              </a:ext>
            </a:extLst>
          </p:cNvPr>
          <p:cNvSpPr/>
          <p:nvPr/>
        </p:nvSpPr>
        <p:spPr>
          <a:xfrm>
            <a:off x="7478774" y="627149"/>
            <a:ext cx="3583624" cy="240574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bg1"/>
          </a:solidFill>
          <a:ln w="12701" cap="flat">
            <a:solidFill>
              <a:schemeClr val="tx1"/>
            </a:solidFill>
            <a:prstDash val="solid"/>
            <a:miter/>
          </a:ln>
        </p:spPr>
        <p:txBody>
          <a:bodyPr vert="horz" wrap="square" lIns="91440" tIns="45720" rIns="91440" bIns="45720" anchor="t" anchorCtr="0" compatLnSpc="1">
            <a:noAutofit/>
          </a:bodyPr>
          <a:lstStyle/>
          <a:p>
            <a:pPr algn="ctr">
              <a:defRPr sz="1800" b="0" i="0" u="none" strike="noStrike" kern="0" cap="none" spc="0" baseline="0">
                <a:solidFill>
                  <a:srgbClr val="000000"/>
                </a:solidFill>
                <a:uFillTx/>
              </a:defRPr>
            </a:pPr>
            <a:r>
              <a:rPr lang="en-US" sz="1600" b="1" kern="0" dirty="0">
                <a:latin typeface="Arial" panose="020B0604020202020204" pitchFamily="34" charset="0"/>
                <a:cs typeface="Arial" panose="020B0604020202020204" pitchFamily="34" charset="0"/>
              </a:rPr>
              <a:t>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0" cap="none" spc="0" baseline="0" dirty="0">
                <a:uFillTx/>
                <a:latin typeface="Arial" panose="020B0604020202020204" pitchFamily="34" charset="0"/>
                <a:cs typeface="Arial" panose="020B0604020202020204" pitchFamily="34" charset="0"/>
              </a:rPr>
              <a:t>Write an email to send back in time to Carl Sandburg. Describe some of the ways you have similar or different interests or views, then share how you feel about something going on in the society you live in!</a:t>
            </a:r>
          </a:p>
        </p:txBody>
      </p:sp>
      <p:sp>
        <p:nvSpPr>
          <p:cNvPr id="6" name="Rectangle: Rounded Corners 9">
            <a:extLst>
              <a:ext uri="{FF2B5EF4-FFF2-40B4-BE49-F238E27FC236}">
                <a16:creationId xmlns:a16="http://schemas.microsoft.com/office/drawing/2014/main" id="{A4446D8A-3882-4FD4-AE4E-3395786C42B2}"/>
              </a:ext>
            </a:extLst>
          </p:cNvPr>
          <p:cNvSpPr/>
          <p:nvPr/>
        </p:nvSpPr>
        <p:spPr>
          <a:xfrm>
            <a:off x="7478774" y="3734130"/>
            <a:ext cx="3583625" cy="240574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chemeClr val="bg1"/>
          </a:solidFill>
          <a:ln w="12701" cap="flat">
            <a:solidFill>
              <a:schemeClr val="tx1"/>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r>
              <a:rPr lang="en-US" sz="1600" b="1" kern="0" dirty="0">
                <a:latin typeface="Arial" panose="020B0604020202020204" pitchFamily="34" charset="0"/>
                <a:cs typeface="Arial" panose="020B0604020202020204" pitchFamily="34" charset="0"/>
              </a:rPr>
              <a:t>3</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1200" cap="none" spc="0" baseline="0" dirty="0">
                <a:uFillTx/>
                <a:latin typeface="Arial" panose="020B0604020202020204" pitchFamily="34" charset="0"/>
                <a:cs typeface="Arial" panose="020B0604020202020204" pitchFamily="34" charset="0"/>
              </a:rPr>
              <a:t>Research a national park that tells a story of a person who had an impact on society. Write a short poem about this park or person so that someone else might learn about their contributions</a:t>
            </a:r>
          </a:p>
        </p:txBody>
      </p:sp>
      <p:sp>
        <p:nvSpPr>
          <p:cNvPr id="7" name="Slide Number Placeholder 6">
            <a:extLst>
              <a:ext uri="{FF2B5EF4-FFF2-40B4-BE49-F238E27FC236}">
                <a16:creationId xmlns:a16="http://schemas.microsoft.com/office/drawing/2014/main" id="{5EB9BE49-4D2E-41C5-96E6-FC5690519A2B}"/>
              </a:ext>
            </a:extLst>
          </p:cNvPr>
          <p:cNvSpPr>
            <a:spLocks noGrp="1"/>
          </p:cNvSpPr>
          <p:nvPr>
            <p:ph type="sldNum" sz="quarter" idx="12"/>
          </p:nvPr>
        </p:nvSpPr>
        <p:spPr/>
        <p:txBody>
          <a:bodyPr/>
          <a:lstStyle/>
          <a:p>
            <a:pPr lvl="0"/>
            <a:fld id="{594A97F2-8769-48D7-ADEA-EDBECE841C86}"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351F15B-37CD-4704-9016-288AF2272334}"/>
              </a:ext>
            </a:extLst>
          </p:cNvPr>
          <p:cNvSpPr txBox="1"/>
          <p:nvPr/>
        </p:nvSpPr>
        <p:spPr>
          <a:xfrm>
            <a:off x="4389120" y="296376"/>
            <a:ext cx="258417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alibri"/>
              </a:rPr>
              <a:t>Writing or Drawing Page</a:t>
            </a:r>
          </a:p>
        </p:txBody>
      </p:sp>
      <p:sp>
        <p:nvSpPr>
          <p:cNvPr id="3" name="Slide Number Placeholder 2">
            <a:extLst>
              <a:ext uri="{FF2B5EF4-FFF2-40B4-BE49-F238E27FC236}">
                <a16:creationId xmlns:a16="http://schemas.microsoft.com/office/drawing/2014/main" id="{E5A176FA-AE60-4554-A978-F1101F713E01}"/>
              </a:ext>
            </a:extLst>
          </p:cNvPr>
          <p:cNvSpPr>
            <a:spLocks noGrp="1"/>
          </p:cNvSpPr>
          <p:nvPr>
            <p:ph type="sldNum" sz="quarter" idx="12"/>
          </p:nvPr>
        </p:nvSpPr>
        <p:spPr/>
        <p:txBody>
          <a:bodyPr/>
          <a:lstStyle/>
          <a:p>
            <a:pPr lvl="0"/>
            <a:fld id="{594A97F2-8769-48D7-ADEA-EDBECE841C86}" type="slidenum">
              <a:rPr lang="en-US" smtClean="0"/>
              <a:t>7</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TotalTime>
  <Words>285</Words>
  <Application>Microsoft Office PowerPoint</Application>
  <PresentationFormat>Widescreen</PresentationFormat>
  <Paragraphs>64</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vt:lpstr>
      <vt:lpstr>Office Theme</vt:lpstr>
      <vt:lpstr>PowerPoint Presentation</vt:lpstr>
      <vt:lpstr>                                                       Let Your Voice be Heard:    Expressing your voice    through reflective writing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Your Voice be Heard</dc:title>
  <dc:subject>Lesson Plan for Grades 6-8</dc:subject>
  <dc:creator>Carl Sandburg Home NHS</dc:creator>
  <cp:keywords>lesson plan, Carl Sandburg, writing</cp:keywords>
  <cp:lastModifiedBy>Perschall, Sarah</cp:lastModifiedBy>
  <cp:revision>292</cp:revision>
  <dcterms:created xsi:type="dcterms:W3CDTF">2020-06-26T14:14:53Z</dcterms:created>
  <dcterms:modified xsi:type="dcterms:W3CDTF">2020-07-14T19:57:22Z</dcterms:modified>
</cp:coreProperties>
</file>