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520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B10E6-1053-4441-9D60-664C5C3AF6BD}" type="datetimeFigureOut">
              <a:rPr lang="en-US" smtClean="0"/>
              <a:t>4/8/15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3C16B-9659-C548-9BC8-B68EFE84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89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Person</a:t>
            </a:r>
            <a:r>
              <a:rPr lang="en-US" baseline="0" dirty="0" smtClean="0"/>
              <a:t> keyboarding:  http://</a:t>
            </a:r>
            <a:r>
              <a:rPr lang="en-US" baseline="0" dirty="0" err="1" smtClean="0"/>
              <a:t>www.ocpe.nt.gov.au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Pulling weeds:  http://</a:t>
            </a:r>
            <a:r>
              <a:rPr lang="en-US" baseline="0" dirty="0" err="1" smtClean="0"/>
              <a:t>www.nps.gov</a:t>
            </a:r>
            <a:r>
              <a:rPr lang="en-US" baseline="0" dirty="0" smtClean="0"/>
              <a:t>/</a:t>
            </a:r>
            <a:r>
              <a:rPr lang="en-US" baseline="0" dirty="0" err="1" smtClean="0"/>
              <a:t>kefj</a:t>
            </a:r>
            <a:r>
              <a:rPr lang="en-US" baseline="0" dirty="0" smtClean="0"/>
              <a:t>/learn/news/volunteers-needed-for-exit-glacier-community-weed-</a:t>
            </a:r>
            <a:r>
              <a:rPr lang="en-US" baseline="0" dirty="0" err="1" smtClean="0"/>
              <a:t>pull.htm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Wildflowers:  http://</a:t>
            </a:r>
            <a:r>
              <a:rPr lang="en-US" baseline="0" dirty="0" err="1" smtClean="0"/>
              <a:t>www.nps.gov</a:t>
            </a:r>
            <a:r>
              <a:rPr lang="en-US" baseline="0" dirty="0" smtClean="0"/>
              <a:t>/</a:t>
            </a:r>
            <a:r>
              <a:rPr lang="en-US" baseline="0" dirty="0" err="1" smtClean="0"/>
              <a:t>samo</a:t>
            </a:r>
            <a:r>
              <a:rPr lang="en-US" baseline="0" dirty="0" smtClean="0"/>
              <a:t>/learn/news/national-park-service-presents-free-lecture-on-</a:t>
            </a:r>
            <a:r>
              <a:rPr lang="en-US" baseline="0" dirty="0" err="1" smtClean="0"/>
              <a:t>wildflowers.htm</a:t>
            </a:r>
            <a:endParaRPr lang="en-US" baseline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Students </a:t>
            </a:r>
            <a:r>
              <a:rPr lang="en-US" baseline="0" dirty="0" smtClean="0"/>
              <a:t>in meeting:  http://</a:t>
            </a:r>
            <a:r>
              <a:rPr lang="en-US" baseline="0" dirty="0" err="1" smtClean="0"/>
              <a:t>www.nps.gov</a:t>
            </a:r>
            <a:r>
              <a:rPr lang="en-US" baseline="0" dirty="0" smtClean="0"/>
              <a:t>/nr/</a:t>
            </a:r>
            <a:r>
              <a:rPr lang="en-US" baseline="0" dirty="0" err="1" smtClean="0"/>
              <a:t>twhp</a:t>
            </a:r>
            <a:r>
              <a:rPr lang="en-US" baseline="0" dirty="0" smtClean="0"/>
              <a:t>/</a:t>
            </a:r>
            <a:r>
              <a:rPr lang="en-US" baseline="0" dirty="0" err="1" smtClean="0"/>
              <a:t>youthsummits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How_to_Guide.html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Boats:  http://</a:t>
            </a:r>
            <a:r>
              <a:rPr lang="en-US" baseline="0" dirty="0" err="1" smtClean="0"/>
              <a:t>www.dnr.illinois.gov</a:t>
            </a:r>
            <a:r>
              <a:rPr lang="en-US" baseline="0" dirty="0" smtClean="0"/>
              <a:t>/recreation/boating/Pages/</a:t>
            </a:r>
            <a:r>
              <a:rPr lang="en-US" baseline="0" dirty="0" err="1" smtClean="0"/>
              <a:t>default.aspx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3C16B-9659-C548-9BC8-B68EFE840F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69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Person</a:t>
            </a:r>
            <a:r>
              <a:rPr lang="en-US" baseline="0" dirty="0" smtClean="0"/>
              <a:t> keyboarding:  http://</a:t>
            </a:r>
            <a:r>
              <a:rPr lang="en-US" baseline="0" dirty="0" err="1" smtClean="0"/>
              <a:t>www.ocpe.nt.gov.au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Pulling weeds:  http://</a:t>
            </a:r>
            <a:r>
              <a:rPr lang="en-US" baseline="0" dirty="0" err="1" smtClean="0"/>
              <a:t>www.nps.gov</a:t>
            </a:r>
            <a:r>
              <a:rPr lang="en-US" baseline="0" dirty="0" smtClean="0"/>
              <a:t>/</a:t>
            </a:r>
            <a:r>
              <a:rPr lang="en-US" baseline="0" dirty="0" err="1" smtClean="0"/>
              <a:t>kefj</a:t>
            </a:r>
            <a:r>
              <a:rPr lang="en-US" baseline="0" dirty="0" smtClean="0"/>
              <a:t>/learn/news/volunteers-needed-for-exit-glacier-community-weed-</a:t>
            </a:r>
            <a:r>
              <a:rPr lang="en-US" baseline="0" dirty="0" err="1" smtClean="0"/>
              <a:t>pull.htm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Wildflowers on road side:  http://</a:t>
            </a:r>
            <a:r>
              <a:rPr lang="en-US" baseline="0" dirty="0" err="1" smtClean="0"/>
              <a:t>www.dep.wv.gov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dlr</a:t>
            </a:r>
            <a:r>
              <a:rPr lang="en-US" baseline="0" dirty="0" smtClean="0"/>
              <a:t>/reap/</a:t>
            </a:r>
            <a:r>
              <a:rPr lang="en-US" baseline="0" dirty="0" err="1" smtClean="0"/>
              <a:t>ow</a:t>
            </a:r>
            <a:r>
              <a:rPr lang="en-US" baseline="0" dirty="0" smtClean="0"/>
              <a:t>/pages/</a:t>
            </a:r>
            <a:r>
              <a:rPr lang="en-US" baseline="0" dirty="0" err="1" smtClean="0"/>
              <a:t>default.aspx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Students in meeting:  http://</a:t>
            </a:r>
            <a:r>
              <a:rPr lang="en-US" baseline="0" dirty="0" err="1" smtClean="0"/>
              <a:t>www.nps.gov</a:t>
            </a:r>
            <a:r>
              <a:rPr lang="en-US" baseline="0" dirty="0" smtClean="0"/>
              <a:t>/nr/</a:t>
            </a:r>
            <a:r>
              <a:rPr lang="en-US" baseline="0" dirty="0" err="1" smtClean="0"/>
              <a:t>twhp</a:t>
            </a:r>
            <a:r>
              <a:rPr lang="en-US" baseline="0" dirty="0" smtClean="0"/>
              <a:t>/</a:t>
            </a:r>
            <a:r>
              <a:rPr lang="en-US" baseline="0" dirty="0" err="1" smtClean="0"/>
              <a:t>youthsummits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How_to_Guide.html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Boats:  http://</a:t>
            </a:r>
            <a:r>
              <a:rPr lang="en-US" baseline="0" dirty="0" err="1" smtClean="0"/>
              <a:t>www.dnr.illinois.gov</a:t>
            </a:r>
            <a:r>
              <a:rPr lang="en-US" baseline="0" dirty="0" smtClean="0"/>
              <a:t>/recreation/boating/Pages/</a:t>
            </a:r>
            <a:r>
              <a:rPr lang="en-US" baseline="0" smtClean="0"/>
              <a:t>default.aspx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3C16B-9659-C548-9BC8-B68EFE840F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6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F567-79B3-BE49-B940-7AD5501CC609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52BC-CA37-2949-A875-C45C6161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F567-79B3-BE49-B940-7AD5501CC609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52BC-CA37-2949-A875-C45C6161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F567-79B3-BE49-B940-7AD5501CC609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52BC-CA37-2949-A875-C45C6161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F567-79B3-BE49-B940-7AD5501CC609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52BC-CA37-2949-A875-C45C6161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F567-79B3-BE49-B940-7AD5501CC609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52BC-CA37-2949-A875-C45C6161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F567-79B3-BE49-B940-7AD5501CC609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52BC-CA37-2949-A875-C45C6161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F567-79B3-BE49-B940-7AD5501CC609}" type="datetimeFigureOut">
              <a:rPr lang="en-US" smtClean="0"/>
              <a:t>4/8/15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52BC-CA37-2949-A875-C45C6161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F567-79B3-BE49-B940-7AD5501CC609}" type="datetimeFigureOut">
              <a:rPr lang="en-US" smtClean="0"/>
              <a:t>4/8/15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52BC-CA37-2949-A875-C45C6161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F567-79B3-BE49-B940-7AD5501CC609}" type="datetimeFigureOut">
              <a:rPr lang="en-US" smtClean="0"/>
              <a:t>4/8/15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52BC-CA37-2949-A875-C45C6161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F567-79B3-BE49-B940-7AD5501CC609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52BC-CA37-2949-A875-C45C6161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F567-79B3-BE49-B940-7AD5501CC609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52BC-CA37-2949-A875-C45C6161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EF567-79B3-BE49-B940-7AD5501CC609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F52BC-CA37-2949-A875-C45C6161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00" y="2708518"/>
            <a:ext cx="9099700" cy="122576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nstantia"/>
                <a:cs typeface="Constantia"/>
              </a:rPr>
              <a:t>WHAT IS OUR LEARNING OBJECTIVE TODAY?</a:t>
            </a:r>
            <a:endParaRPr lang="en-US" sz="2800" b="1" dirty="0">
              <a:latin typeface="Constantia"/>
              <a:cs typeface="Constant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81590"/>
            <a:ext cx="3555911" cy="2014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102" y="481590"/>
            <a:ext cx="2685656" cy="2014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210" y="481590"/>
            <a:ext cx="2844790" cy="2014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0661" y="4033521"/>
            <a:ext cx="4236720" cy="2824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902" y="4033521"/>
            <a:ext cx="3765974" cy="282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00" y="2708518"/>
            <a:ext cx="9099700" cy="122576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nstantia"/>
                <a:cs typeface="Constantia"/>
              </a:rPr>
              <a:t>WHAT IS OUR LEARNING OBJECTIVE TODAY?</a:t>
            </a:r>
            <a:endParaRPr lang="en-US" sz="2800" b="1" dirty="0">
              <a:latin typeface="Constantia"/>
              <a:cs typeface="Constant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961" y="481590"/>
            <a:ext cx="3278108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Communicate to inform others of invasive species problem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06329" y="481590"/>
            <a:ext cx="2436431" cy="203132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Volunteer to eradicate invasive species in your community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05189" y="481590"/>
            <a:ext cx="2480730" cy="203132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 informed about invasive species—do not release pets or other animals into the wild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18472" y="3934282"/>
            <a:ext cx="4267447" cy="230832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you are a boater, be sure you are not transferring plants/animals from one water body to another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1961" y="3934282"/>
            <a:ext cx="4105018" cy="230832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buying plants for your yard or garden, make sure they are not invasive species and try to plant native flowers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7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"Invasive Plant Species Invasive Species Education | The Nature Conservancy." </a:t>
            </a:r>
            <a:r>
              <a:rPr lang="en-US" sz="2000" i="1" dirty="0"/>
              <a:t>Invasive Plant Species Invasive Species Education | The Nature Conservancy</a:t>
            </a:r>
            <a:r>
              <a:rPr lang="en-US" sz="2000" dirty="0"/>
              <a:t>. The Nature Conservancy, </a:t>
            </a:r>
            <a:r>
              <a:rPr lang="en-US" sz="2000" dirty="0" err="1"/>
              <a:t>n.d.</a:t>
            </a:r>
            <a:r>
              <a:rPr lang="en-US" sz="2000" dirty="0"/>
              <a:t> Web. 30 Mar. 2015. &lt;http://</a:t>
            </a:r>
            <a:r>
              <a:rPr lang="en-US" sz="2000" dirty="0" err="1"/>
              <a:t>www.nature.org</a:t>
            </a:r>
            <a:r>
              <a:rPr lang="en-US" sz="2000" dirty="0"/>
              <a:t>/</a:t>
            </a:r>
            <a:r>
              <a:rPr lang="en-US" sz="2000" dirty="0" err="1"/>
              <a:t>ourinitiatives</a:t>
            </a:r>
            <a:r>
              <a:rPr lang="en-US" sz="2000" dirty="0"/>
              <a:t>/habitats/forests/help/invasive-plant-species-invasive-species-education-1.xml&gt;.</a:t>
            </a:r>
          </a:p>
        </p:txBody>
      </p:sp>
    </p:spTree>
    <p:extLst>
      <p:ext uri="{BB962C8B-B14F-4D97-AF65-F5344CB8AC3E}">
        <p14:creationId xmlns:p14="http://schemas.microsoft.com/office/powerpoint/2010/main" val="1435899774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35</TotalTime>
  <Words>350</Words>
  <Application>Microsoft Macintosh PowerPoint</Application>
  <PresentationFormat>On-screen Show (4:3)</PresentationFormat>
  <Paragraphs>34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Black</vt:lpstr>
      <vt:lpstr>WHAT IS OUR LEARNING OBJECTIVE TODAY?</vt:lpstr>
      <vt:lpstr>WHAT IS OUR LEARNING OBJECTIVE TODAY?</vt:lpstr>
      <vt:lpstr>Bibliography</vt:lpstr>
    </vt:vector>
  </TitlesOfParts>
  <Company>Poudre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OUR LEARNING OBJECTIVE TODAY?</dc:title>
  <dc:creator>Mary Klass</dc:creator>
  <cp:lastModifiedBy>Mary Klass</cp:lastModifiedBy>
  <cp:revision>8</cp:revision>
  <dcterms:created xsi:type="dcterms:W3CDTF">2015-03-30T14:19:19Z</dcterms:created>
  <dcterms:modified xsi:type="dcterms:W3CDTF">2015-04-08T16:13:35Z</dcterms:modified>
</cp:coreProperties>
</file>