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3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2878B-63A5-43CB-AC63-744872585454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E3510-C6F2-4D43-A48C-2B2587DDB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63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E6F7-D726-4D65-B478-035654E7DC36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7D5826-7660-477B-BBDD-1C2AE7FCABE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E6F7-D726-4D65-B478-035654E7DC36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826-7660-477B-BBDD-1C2AE7FCAB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E6F7-D726-4D65-B478-035654E7DC36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826-7660-477B-BBDD-1C2AE7FCAB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36E6F7-D726-4D65-B478-035654E7DC36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97D5826-7660-477B-BBDD-1C2AE7FCABE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E6F7-D726-4D65-B478-035654E7DC36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826-7660-477B-BBDD-1C2AE7FCAB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E6F7-D726-4D65-B478-035654E7DC36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826-7660-477B-BBDD-1C2AE7FCAB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826-7660-477B-BBDD-1C2AE7FCABE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E6F7-D726-4D65-B478-035654E7DC36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E6F7-D726-4D65-B478-035654E7DC36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826-7660-477B-BBDD-1C2AE7FCAB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E6F7-D726-4D65-B478-035654E7DC36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D5826-7660-477B-BBDD-1C2AE7FCAB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36E6F7-D726-4D65-B478-035654E7DC36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97D5826-7660-477B-BBDD-1C2AE7FCAB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6E6F7-D726-4D65-B478-035654E7DC36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7D5826-7660-477B-BBDD-1C2AE7FCAB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36E6F7-D726-4D65-B478-035654E7DC36}" type="datetimeFigureOut">
              <a:rPr lang="en-US" smtClean="0"/>
              <a:t>8/4/2018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97D5826-7660-477B-BBDD-1C2AE7FCABE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Death Valley National Park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Animal Adaptations/Habitats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</a:p>
        </p:txBody>
      </p:sp>
    </p:spTree>
    <p:extLst>
      <p:ext uri="{BB962C8B-B14F-4D97-AF65-F5344CB8AC3E}">
        <p14:creationId xmlns:p14="http://schemas.microsoft.com/office/powerpoint/2010/main" val="343608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58171" y="6157163"/>
            <a:ext cx="2141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Photo Credit Kurt Moses NPS</a:t>
            </a:r>
          </a:p>
        </p:txBody>
      </p:sp>
      <p:pic>
        <p:nvPicPr>
          <p:cNvPr id="1026" name="Picture 2" descr="A coyote lies on rocky ground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522078"/>
            <a:ext cx="3960551" cy="263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change or the process of change by which an organism or species becomes better suited to its environment.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example, a coyote’s fur blends in with its surroundings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adaptations</a:t>
            </a:r>
          </a:p>
        </p:txBody>
      </p:sp>
    </p:spTree>
    <p:extLst>
      <p:ext uri="{BB962C8B-B14F-4D97-AF65-F5344CB8AC3E}">
        <p14:creationId xmlns:p14="http://schemas.microsoft.com/office/powerpoint/2010/main" val="116906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580619" y="6066536"/>
            <a:ext cx="21410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Photo Credit Kurt Moses NPS</a:t>
            </a:r>
          </a:p>
        </p:txBody>
      </p:sp>
      <p:pic>
        <p:nvPicPr>
          <p:cNvPr id="4" name="Picture 3" descr="Large black rocks with mountains in the backgroun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238" y="3352800"/>
            <a:ext cx="4078762" cy="271373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natural home or environment of an animal, plant, or other organism.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example, Death Valley or the Mojave Desert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habitats</a:t>
            </a:r>
          </a:p>
        </p:txBody>
      </p:sp>
    </p:spTree>
    <p:extLst>
      <p:ext uri="{BB962C8B-B14F-4D97-AF65-F5344CB8AC3E}">
        <p14:creationId xmlns:p14="http://schemas.microsoft.com/office/powerpoint/2010/main" val="282936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81239" y="6166219"/>
            <a:ext cx="21410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Photo Credit Kurt Moses NPS</a:t>
            </a:r>
          </a:p>
        </p:txBody>
      </p:sp>
      <p:pic>
        <p:nvPicPr>
          <p:cNvPr id="2050" name="Picture 2" descr="A bright orange flower surrounded by smaller purple wildflow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951" y="3276600"/>
            <a:ext cx="4388649" cy="288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(of a child, animal, or plant) grow or develop well or vigorously.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example, a flower growing in the ground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thrive</a:t>
            </a:r>
          </a:p>
        </p:txBody>
      </p:sp>
    </p:spTree>
    <p:extLst>
      <p:ext uri="{BB962C8B-B14F-4D97-AF65-F5344CB8AC3E}">
        <p14:creationId xmlns:p14="http://schemas.microsoft.com/office/powerpoint/2010/main" val="240731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68916" y="6210300"/>
            <a:ext cx="22701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Photo Credit Microsoft Clip Art</a:t>
            </a:r>
          </a:p>
        </p:txBody>
      </p:sp>
      <p:pic>
        <p:nvPicPr>
          <p:cNvPr id="1027" name="Picture 3" descr="A bat flies through the night sk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048000"/>
            <a:ext cx="2714625" cy="316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animals that sleep during the day and are active at night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example, a bat will sleep during the day and forage for food at night.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nocturnal</a:t>
            </a:r>
          </a:p>
        </p:txBody>
      </p:sp>
    </p:spTree>
    <p:extLst>
      <p:ext uri="{BB962C8B-B14F-4D97-AF65-F5344CB8AC3E}">
        <p14:creationId xmlns:p14="http://schemas.microsoft.com/office/powerpoint/2010/main" val="139419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92940" y="6074197"/>
            <a:ext cx="22701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Photo Credit Microsoft Clip Art</a:t>
            </a:r>
          </a:p>
        </p:txBody>
      </p:sp>
      <p:pic>
        <p:nvPicPr>
          <p:cNvPr id="2050" name="Picture 2" descr="A raven walks on gra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276600"/>
            <a:ext cx="3719649" cy="277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active during the day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example, a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raven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active during the day and sleeps at night.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diurnal</a:t>
            </a:r>
          </a:p>
        </p:txBody>
      </p:sp>
    </p:spTree>
    <p:extLst>
      <p:ext uri="{BB962C8B-B14F-4D97-AF65-F5344CB8AC3E}">
        <p14:creationId xmlns:p14="http://schemas.microsoft.com/office/powerpoint/2010/main" val="253468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Dictionary.com - http://www.dictionary.com/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Photo Credit: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Kurt Moss NPS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Microsoft Clip Art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42762278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76</TotalTime>
  <Words>180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Constantia</vt:lpstr>
      <vt:lpstr>Wingdings 2</vt:lpstr>
      <vt:lpstr>Paper</vt:lpstr>
      <vt:lpstr>Animal Adaptations/Habitats Vocabulary</vt:lpstr>
      <vt:lpstr>adaptations</vt:lpstr>
      <vt:lpstr>habitats</vt:lpstr>
      <vt:lpstr>thrive</vt:lpstr>
      <vt:lpstr>nocturnal</vt:lpstr>
      <vt:lpstr>diurnal</vt:lpstr>
      <vt:lpstr>Resources</vt:lpstr>
    </vt:vector>
  </TitlesOfParts>
  <Company>National Park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Adaptations/Habitats Vocabulary</dc:title>
  <dc:creator>Fox, Carolyn Leigh</dc:creator>
  <cp:lastModifiedBy>BrandiStewart</cp:lastModifiedBy>
  <cp:revision>8</cp:revision>
  <dcterms:created xsi:type="dcterms:W3CDTF">2017-07-21T21:53:11Z</dcterms:created>
  <dcterms:modified xsi:type="dcterms:W3CDTF">2018-08-04T20:39:40Z</dcterms:modified>
</cp:coreProperties>
</file>