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84" r:id="rId6"/>
    <p:sldId id="259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286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32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17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9179-38D6-443E-8605-11674520FF18}" type="datetimeFigureOut">
              <a:rPr lang="en-US" smtClean="0"/>
              <a:pPr/>
              <a:t>8/5/2011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C2C5-5902-4252-9347-2585D64F20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pps.k12.pa.us/143110127104733313/lib/143110127104733313/Distance%20Learning/Pictures/Jeopard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7848600" cy="1295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itchFamily="18" charset="0"/>
              </a:rPr>
              <a:t>Connemara Farms</a:t>
            </a:r>
            <a:endParaRPr lang="en-US" sz="9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Condensed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419600"/>
            <a:ext cx="3251200" cy="1979033"/>
          </a:xfrm>
          <a:prstGeom prst="ellipse">
            <a:avLst/>
          </a:prstGeom>
          <a:ln w="63500"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Sandburg’s Writing 600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was Carl’s collection of whimsical stories for children?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are the “Rootabaga Stories”?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Sandburg’s Writing 800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which Sandburg poem does Carl write “come up” and “there is a dance to be danced for you”?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“Spring Grass”?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Sandburg’s Writing 1000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Sandburg poem about math can be seen on a video at Connemara?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“Arithmetic”?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NPS 200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program helps children learn more about each National Park?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the Junior Ranger program?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NPS 400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famous statue is a part of the National Park Service?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the Statue of Liberty National Monument?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NPS 600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Besides the Carl Sandburg Home National Historic Site, what is another National Park that can be found in our area?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the Blue Ridge Parkway?  (or Great Smoky Mountains or King’s Mountain)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NPS 800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animal is pictured on the National Park Service badge?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the bison?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NPS 1000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was the first National Park?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Yellowstone National Park?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Connemara Farm 200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many breeds of goats did Lilian Sandburg have here at Connemara?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three?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Connemara Farm 400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other animals does the National Park Service have living at Connemara Farm now?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are chickens (or cats)?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Connemara Farms Jeopardy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026328"/>
              </p:ext>
            </p:extLst>
          </p:nvPr>
        </p:nvGraphicFramePr>
        <p:xfrm>
          <a:off x="457200" y="838200"/>
          <a:ext cx="8229600" cy="472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957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Sandburg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Sandburg’s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National Park</a:t>
                      </a:r>
                      <a:r>
                        <a:rPr lang="en-US" baseline="0" dirty="0" smtClean="0"/>
                        <a:t> Service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Connemara Farm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Goats at Connemara</a:t>
                      </a:r>
                    </a:p>
                  </a:txBody>
                  <a:tcPr/>
                </a:tc>
              </a:tr>
              <a:tr h="723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3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4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5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6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7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8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9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0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1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/>
                </a:tc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2" action="ppaction://hlinksldjump"/>
                        </a:rPr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3" action="ppaction://hlinksldjump"/>
                        </a:rPr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4" action="ppaction://hlinksldjump"/>
                        </a:rPr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5" action="ppaction://hlinksldjump"/>
                        </a:rPr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6" action="ppaction://hlinksldjump"/>
                        </a:rPr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7" action="ppaction://hlinksldjump"/>
                        </a:rPr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8" action="ppaction://hlinksldjump"/>
                        </a:rPr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9" action="ppaction://hlinksldjump"/>
                        </a:rPr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0" action="ppaction://hlinksldjump"/>
                        </a:rPr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1" action="ppaction://hlinksldjump"/>
                        </a:rPr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8957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2" action="ppaction://hlinksldjump"/>
                        </a:rPr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3" action="ppaction://hlinksldjump"/>
                        </a:rPr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4" action="ppaction://hlinksldjump"/>
                        </a:rPr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5" action="ppaction://hlinksldjump"/>
                        </a:rPr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6" action="ppaction://hlinksldjump"/>
                        </a:rPr>
                        <a:t>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821874"/>
              </p:ext>
            </p:extLst>
          </p:nvPr>
        </p:nvGraphicFramePr>
        <p:xfrm>
          <a:off x="457200" y="56388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7" action="ppaction://hlinksldjump"/>
                        </a:rPr>
                        <a:t>Bonus Question: </a:t>
                      </a:r>
                      <a:r>
                        <a:rPr lang="en-US" dirty="0" smtClean="0">
                          <a:hlinkClick r:id="rId27" action="ppaction://hlinksldjump"/>
                        </a:rPr>
                        <a:t>2000 </a:t>
                      </a:r>
                      <a:r>
                        <a:rPr lang="en-US" dirty="0" smtClean="0">
                          <a:hlinkClick r:id="rId27" action="ppaction://hlinksldjump"/>
                        </a:rPr>
                        <a:t>pts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Connemara Farm 600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did Carl call “the thief of time”?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was a TV?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Connemara Farm 800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was the house garage used as before Lilian Sandburg turned it into a garage?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was the kitchen?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Connemara Farm 1000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what year was the house built?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1838?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Goats at Connemara 200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goat breed from Switzerland is solid white?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 Saanen?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Goats at Connemara 400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goat breed from Switzerland is brown and white?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 Toggenburg?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Goats at Connemara 600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goat breed from Africa has long, floppy ears?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 Nubian?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Goats at Connemara 800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the name for a female goat?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 doe?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533400"/>
            <a:ext cx="388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Goats at Connemara 1000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the name for a male goat?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 buck?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181600" y="685800"/>
            <a:ext cx="3505200" cy="11430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6858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Bonus Question</a:t>
            </a:r>
            <a:r>
              <a:rPr lang="en-US" smtClean="0">
                <a:solidFill>
                  <a:srgbClr val="FFFF00"/>
                </a:solidFill>
              </a:rPr>
              <a:t>: 2000 </a:t>
            </a:r>
            <a:r>
              <a:rPr lang="en-US" dirty="0" smtClean="0">
                <a:solidFill>
                  <a:srgbClr val="FFFF00"/>
                </a:solidFill>
              </a:rPr>
              <a:t>pts.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Jennifer II was Mrs. Sandburg’s world-record holding goat for milk production.  On average, how many gallons of milk did she produce in a day?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What is </a:t>
            </a:r>
            <a:r>
              <a:rPr lang="en-US" dirty="0" smtClean="0">
                <a:solidFill>
                  <a:schemeClr val="bg1"/>
                </a:solidFill>
              </a:rPr>
              <a:t>two and </a:t>
            </a:r>
            <a:r>
              <a:rPr lang="en-US" smtClean="0">
                <a:solidFill>
                  <a:schemeClr val="bg1"/>
                </a:solidFill>
              </a:rPr>
              <a:t>a half </a:t>
            </a:r>
            <a:r>
              <a:rPr lang="en-US" dirty="0" smtClean="0">
                <a:solidFill>
                  <a:schemeClr val="bg1"/>
                </a:solidFill>
              </a:rPr>
              <a:t>gallons?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 Family 200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many daughters did Carl and Lilian Sandburg have?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three?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 Family 400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many grandchildren lived here at Connemara?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two?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 Family 600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many years were Carl and Lilian Sandburg married?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is almost 60 years? (59 years)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 Family 800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of Carl’s daughters helped run the goat milk dairy?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Who is Helga?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 Family 1000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of Carl’s daughters took care of the baby goats in the summer kitchen downstairs in the house?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Who was Janet?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Sandburg’s Writing 200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Carl Sandburg wrote a biography of which American president?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Who was Lincoln?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Sandburg’s Writing 400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which poem did Carl Sandburg compare a cat to a type of weather?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was “Fog”?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nemara Jeopar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7BC04C0C-F525-4270-8557-2608711BD0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C5D60DC-E93B-4C50-8229-0717C8FF76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35F98E-3561-431A-BD1A-FEE79EAF131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Connemara Jeopardy</Template>
  <TotalTime>112</TotalTime>
  <Words>717</Words>
  <Application>Microsoft Office PowerPoint</Application>
  <PresentationFormat>On-screen Show (4:3)</PresentationFormat>
  <Paragraphs>189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Connemara Jeopardy</vt:lpstr>
      <vt:lpstr>PowerPoint Presentation</vt:lpstr>
      <vt:lpstr>Connemara Farms Jeopardy</vt:lpstr>
      <vt:lpstr>Sandburg Family 200</vt:lpstr>
      <vt:lpstr>Sandburg Family 400</vt:lpstr>
      <vt:lpstr>Sandburg Family 600</vt:lpstr>
      <vt:lpstr>Sandburg Family 800</vt:lpstr>
      <vt:lpstr>Sandburg Family 1000</vt:lpstr>
      <vt:lpstr>Sandburg’s Writing 200</vt:lpstr>
      <vt:lpstr>Sandburg’s Writing 400</vt:lpstr>
      <vt:lpstr>Sandburg’s Writing 600</vt:lpstr>
      <vt:lpstr>Sandburg’s Writing 800</vt:lpstr>
      <vt:lpstr>Sandburg’s Writing 1000</vt:lpstr>
      <vt:lpstr>NPS 200</vt:lpstr>
      <vt:lpstr>NPS 400</vt:lpstr>
      <vt:lpstr>NPS 600</vt:lpstr>
      <vt:lpstr>NPS 800</vt:lpstr>
      <vt:lpstr>NPS 1000</vt:lpstr>
      <vt:lpstr>Connemara Farm 200</vt:lpstr>
      <vt:lpstr>Connemara Farm 400</vt:lpstr>
      <vt:lpstr>Connemara Farm 600</vt:lpstr>
      <vt:lpstr>Connemara Farm 800</vt:lpstr>
      <vt:lpstr>Connemara Farm 1000</vt:lpstr>
      <vt:lpstr>Goats at Connemara 200</vt:lpstr>
      <vt:lpstr>Goats at Connemara 400</vt:lpstr>
      <vt:lpstr>Goats at Connemara 600</vt:lpstr>
      <vt:lpstr>Goats at Connemara 800</vt:lpstr>
      <vt:lpstr>Goats at Connemara 1000</vt:lpstr>
      <vt:lpstr>Bonus Question: 2000 pts.</vt:lpstr>
    </vt:vector>
  </TitlesOfParts>
  <Company>National Park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K. Dotson</dc:creator>
  <cp:lastModifiedBy>Elizabeth K. Dotson</cp:lastModifiedBy>
  <cp:revision>25</cp:revision>
  <cp:lastPrinted>2011-07-05T13:05:05Z</cp:lastPrinted>
  <dcterms:created xsi:type="dcterms:W3CDTF">2011-07-05T12:59:50Z</dcterms:created>
  <dcterms:modified xsi:type="dcterms:W3CDTF">2011-08-05T18:04:43Z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TC300049439990</vt:lpwstr>
  </property>
</Properties>
</file>