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57"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27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0D729C-9282-4924-A283-069750C6FFD1}" type="datetimeFigureOut">
              <a:rPr lang="en-US" smtClean="0"/>
              <a:t>9/2/2013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08572-0B3C-44ED-8BCE-C6659D50FA3E}" type="slidenum">
              <a:rPr lang="en-US" smtClean="0"/>
              <a:t>‹#›</a:t>
            </a:fld>
            <a:endParaRPr lang="en-US"/>
          </a:p>
        </p:txBody>
      </p:sp>
    </p:spTree>
    <p:extLst>
      <p:ext uri="{BB962C8B-B14F-4D97-AF65-F5344CB8AC3E}">
        <p14:creationId xmlns:p14="http://schemas.microsoft.com/office/powerpoint/2010/main" val="1380742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0D729C-9282-4924-A283-069750C6FFD1}" type="datetimeFigureOut">
              <a:rPr lang="en-US" smtClean="0"/>
              <a:t>9/2/2013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08572-0B3C-44ED-8BCE-C6659D50FA3E}" type="slidenum">
              <a:rPr lang="en-US" smtClean="0"/>
              <a:t>‹#›</a:t>
            </a:fld>
            <a:endParaRPr lang="en-US"/>
          </a:p>
        </p:txBody>
      </p:sp>
    </p:spTree>
    <p:extLst>
      <p:ext uri="{BB962C8B-B14F-4D97-AF65-F5344CB8AC3E}">
        <p14:creationId xmlns:p14="http://schemas.microsoft.com/office/powerpoint/2010/main" val="1513325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0D729C-9282-4924-A283-069750C6FFD1}" type="datetimeFigureOut">
              <a:rPr lang="en-US" smtClean="0"/>
              <a:t>9/2/2013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08572-0B3C-44ED-8BCE-C6659D50FA3E}" type="slidenum">
              <a:rPr lang="en-US" smtClean="0"/>
              <a:t>‹#›</a:t>
            </a:fld>
            <a:endParaRPr lang="en-US"/>
          </a:p>
        </p:txBody>
      </p:sp>
    </p:spTree>
    <p:extLst>
      <p:ext uri="{BB962C8B-B14F-4D97-AF65-F5344CB8AC3E}">
        <p14:creationId xmlns:p14="http://schemas.microsoft.com/office/powerpoint/2010/main" val="2623181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0D729C-9282-4924-A283-069750C6FFD1}" type="datetimeFigureOut">
              <a:rPr lang="en-US" smtClean="0"/>
              <a:t>9/2/2013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08572-0B3C-44ED-8BCE-C6659D50FA3E}" type="slidenum">
              <a:rPr lang="en-US" smtClean="0"/>
              <a:t>‹#›</a:t>
            </a:fld>
            <a:endParaRPr lang="en-US"/>
          </a:p>
        </p:txBody>
      </p:sp>
    </p:spTree>
    <p:extLst>
      <p:ext uri="{BB962C8B-B14F-4D97-AF65-F5344CB8AC3E}">
        <p14:creationId xmlns:p14="http://schemas.microsoft.com/office/powerpoint/2010/main" val="2450776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0D729C-9282-4924-A283-069750C6FFD1}" type="datetimeFigureOut">
              <a:rPr lang="en-US" smtClean="0"/>
              <a:t>9/2/2013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08572-0B3C-44ED-8BCE-C6659D50FA3E}" type="slidenum">
              <a:rPr lang="en-US" smtClean="0"/>
              <a:t>‹#›</a:t>
            </a:fld>
            <a:endParaRPr lang="en-US"/>
          </a:p>
        </p:txBody>
      </p:sp>
    </p:spTree>
    <p:extLst>
      <p:ext uri="{BB962C8B-B14F-4D97-AF65-F5344CB8AC3E}">
        <p14:creationId xmlns:p14="http://schemas.microsoft.com/office/powerpoint/2010/main" val="3483828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0D729C-9282-4924-A283-069750C6FFD1}" type="datetimeFigureOut">
              <a:rPr lang="en-US" smtClean="0"/>
              <a:t>9/2/2013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08572-0B3C-44ED-8BCE-C6659D50FA3E}" type="slidenum">
              <a:rPr lang="en-US" smtClean="0"/>
              <a:t>‹#›</a:t>
            </a:fld>
            <a:endParaRPr lang="en-US"/>
          </a:p>
        </p:txBody>
      </p:sp>
    </p:spTree>
    <p:extLst>
      <p:ext uri="{BB962C8B-B14F-4D97-AF65-F5344CB8AC3E}">
        <p14:creationId xmlns:p14="http://schemas.microsoft.com/office/powerpoint/2010/main" val="1719981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0D729C-9282-4924-A283-069750C6FFD1}" type="datetimeFigureOut">
              <a:rPr lang="en-US" smtClean="0"/>
              <a:t>9/2/2013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C08572-0B3C-44ED-8BCE-C6659D50FA3E}" type="slidenum">
              <a:rPr lang="en-US" smtClean="0"/>
              <a:t>‹#›</a:t>
            </a:fld>
            <a:endParaRPr lang="en-US"/>
          </a:p>
        </p:txBody>
      </p:sp>
    </p:spTree>
    <p:extLst>
      <p:ext uri="{BB962C8B-B14F-4D97-AF65-F5344CB8AC3E}">
        <p14:creationId xmlns:p14="http://schemas.microsoft.com/office/powerpoint/2010/main" val="295612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0D729C-9282-4924-A283-069750C6FFD1}" type="datetimeFigureOut">
              <a:rPr lang="en-US" smtClean="0"/>
              <a:t>9/2/2013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C08572-0B3C-44ED-8BCE-C6659D50FA3E}" type="slidenum">
              <a:rPr lang="en-US" smtClean="0"/>
              <a:t>‹#›</a:t>
            </a:fld>
            <a:endParaRPr lang="en-US"/>
          </a:p>
        </p:txBody>
      </p:sp>
    </p:spTree>
    <p:extLst>
      <p:ext uri="{BB962C8B-B14F-4D97-AF65-F5344CB8AC3E}">
        <p14:creationId xmlns:p14="http://schemas.microsoft.com/office/powerpoint/2010/main" val="3445801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0D729C-9282-4924-A283-069750C6FFD1}" type="datetimeFigureOut">
              <a:rPr lang="en-US" smtClean="0"/>
              <a:t>9/2/2013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C08572-0B3C-44ED-8BCE-C6659D50FA3E}" type="slidenum">
              <a:rPr lang="en-US" smtClean="0"/>
              <a:t>‹#›</a:t>
            </a:fld>
            <a:endParaRPr lang="en-US"/>
          </a:p>
        </p:txBody>
      </p:sp>
    </p:spTree>
    <p:extLst>
      <p:ext uri="{BB962C8B-B14F-4D97-AF65-F5344CB8AC3E}">
        <p14:creationId xmlns:p14="http://schemas.microsoft.com/office/powerpoint/2010/main" val="2329650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0D729C-9282-4924-A283-069750C6FFD1}" type="datetimeFigureOut">
              <a:rPr lang="en-US" smtClean="0"/>
              <a:t>9/2/2013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08572-0B3C-44ED-8BCE-C6659D50FA3E}" type="slidenum">
              <a:rPr lang="en-US" smtClean="0"/>
              <a:t>‹#›</a:t>
            </a:fld>
            <a:endParaRPr lang="en-US"/>
          </a:p>
        </p:txBody>
      </p:sp>
    </p:spTree>
    <p:extLst>
      <p:ext uri="{BB962C8B-B14F-4D97-AF65-F5344CB8AC3E}">
        <p14:creationId xmlns:p14="http://schemas.microsoft.com/office/powerpoint/2010/main" val="762404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0D729C-9282-4924-A283-069750C6FFD1}" type="datetimeFigureOut">
              <a:rPr lang="en-US" smtClean="0"/>
              <a:t>9/2/2013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08572-0B3C-44ED-8BCE-C6659D50FA3E}" type="slidenum">
              <a:rPr lang="en-US" smtClean="0"/>
              <a:t>‹#›</a:t>
            </a:fld>
            <a:endParaRPr lang="en-US"/>
          </a:p>
        </p:txBody>
      </p:sp>
    </p:spTree>
    <p:extLst>
      <p:ext uri="{BB962C8B-B14F-4D97-AF65-F5344CB8AC3E}">
        <p14:creationId xmlns:p14="http://schemas.microsoft.com/office/powerpoint/2010/main" val="3860048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0D729C-9282-4924-A283-069750C6FFD1}" type="datetimeFigureOut">
              <a:rPr lang="en-US" smtClean="0"/>
              <a:t>9/2/2013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C08572-0B3C-44ED-8BCE-C6659D50FA3E}" type="slidenum">
              <a:rPr lang="en-US" smtClean="0"/>
              <a:t>‹#›</a:t>
            </a:fld>
            <a:endParaRPr lang="en-US"/>
          </a:p>
        </p:txBody>
      </p:sp>
    </p:spTree>
    <p:extLst>
      <p:ext uri="{BB962C8B-B14F-4D97-AF65-F5344CB8AC3E}">
        <p14:creationId xmlns:p14="http://schemas.microsoft.com/office/powerpoint/2010/main" val="25262693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235958"/>
            <a:ext cx="6400800" cy="1752600"/>
          </a:xfrm>
        </p:spPr>
        <p:txBody>
          <a:bodyPr/>
          <a:lstStyle/>
          <a:p>
            <a:endParaRPr lang="en-US" dirty="0" smtClean="0">
              <a:solidFill>
                <a:schemeClr val="tx1"/>
              </a:solidFill>
            </a:endParaRPr>
          </a:p>
          <a:p>
            <a:r>
              <a:rPr lang="en-US" dirty="0" smtClean="0">
                <a:solidFill>
                  <a:schemeClr val="tx1"/>
                </a:solidFill>
              </a:rPr>
              <a:t>Rush, The Ghost Town</a:t>
            </a:r>
            <a:endParaRPr lang="en-US"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4634" y="757932"/>
            <a:ext cx="5221966" cy="3478026"/>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2890317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267200" y="3200400"/>
            <a:ext cx="4686300" cy="31242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447800"/>
            <a:ext cx="5059892" cy="2667000"/>
          </a:xfrm>
          <a:prstGeom prst="rect">
            <a:avLst/>
          </a:prstGeom>
        </p:spPr>
      </p:pic>
      <p:sp>
        <p:nvSpPr>
          <p:cNvPr id="3" name="TextBox 2"/>
          <p:cNvSpPr txBox="1"/>
          <p:nvPr/>
        </p:nvSpPr>
        <p:spPr>
          <a:xfrm>
            <a:off x="5517092" y="1481847"/>
            <a:ext cx="2971800" cy="1754326"/>
          </a:xfrm>
          <a:prstGeom prst="rect">
            <a:avLst/>
          </a:prstGeom>
          <a:noFill/>
        </p:spPr>
        <p:txBody>
          <a:bodyPr wrap="square" rtlCol="0">
            <a:spAutoFit/>
          </a:bodyPr>
          <a:lstStyle/>
          <a:p>
            <a:r>
              <a:rPr lang="en-US" dirty="0" smtClean="0"/>
              <a:t>The Taylor-Medley store was a center of the community. Residents bought goods, picked up mail and got married at the store. It operated until the 1950s.</a:t>
            </a:r>
            <a:endParaRPr lang="en-US" dirty="0"/>
          </a:p>
        </p:txBody>
      </p:sp>
      <p:sp>
        <p:nvSpPr>
          <p:cNvPr id="6" name="TextBox 5"/>
          <p:cNvSpPr txBox="1"/>
          <p:nvPr/>
        </p:nvSpPr>
        <p:spPr>
          <a:xfrm>
            <a:off x="762000" y="4419600"/>
            <a:ext cx="3200400" cy="1200329"/>
          </a:xfrm>
          <a:prstGeom prst="rect">
            <a:avLst/>
          </a:prstGeom>
          <a:noFill/>
        </p:spPr>
        <p:txBody>
          <a:bodyPr wrap="square" rtlCol="0">
            <a:spAutoFit/>
          </a:bodyPr>
          <a:lstStyle/>
          <a:p>
            <a:r>
              <a:rPr lang="en-US" dirty="0" smtClean="0"/>
              <a:t>The remains of the store at Rush today have been stabilized, but entry is prohibited as the ruins can still be dangerous.</a:t>
            </a:r>
            <a:endParaRPr lang="en-US" dirty="0"/>
          </a:p>
        </p:txBody>
      </p:sp>
    </p:spTree>
    <p:extLst>
      <p:ext uri="{BB962C8B-B14F-4D97-AF65-F5344CB8AC3E}">
        <p14:creationId xmlns:p14="http://schemas.microsoft.com/office/powerpoint/2010/main" val="40446211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Looked for silver, but found zinc</a:t>
            </a:r>
            <a:endParaRPr lang="en-US" sz="28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48200" y="1524000"/>
            <a:ext cx="4114800" cy="27432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0" y="3733800"/>
            <a:ext cx="3810000" cy="275216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608" y="1447800"/>
            <a:ext cx="4301392" cy="2466975"/>
          </a:xfrm>
          <a:prstGeom prst="rect">
            <a:avLst/>
          </a:prstGeom>
        </p:spPr>
      </p:pic>
      <p:sp>
        <p:nvSpPr>
          <p:cNvPr id="3" name="TextBox 2"/>
          <p:cNvSpPr txBox="1"/>
          <p:nvPr/>
        </p:nvSpPr>
        <p:spPr>
          <a:xfrm>
            <a:off x="7086600" y="4271665"/>
            <a:ext cx="1600200" cy="369332"/>
          </a:xfrm>
          <a:prstGeom prst="rect">
            <a:avLst/>
          </a:prstGeom>
          <a:noFill/>
        </p:spPr>
        <p:txBody>
          <a:bodyPr wrap="square" rtlCol="0">
            <a:spAutoFit/>
          </a:bodyPr>
          <a:lstStyle/>
          <a:p>
            <a:r>
              <a:rPr lang="en-US" dirty="0" smtClean="0"/>
              <a:t>Silver smelter</a:t>
            </a:r>
            <a:endParaRPr lang="en-US" dirty="0"/>
          </a:p>
        </p:txBody>
      </p:sp>
      <p:sp>
        <p:nvSpPr>
          <p:cNvPr id="7" name="TextBox 6"/>
          <p:cNvSpPr txBox="1"/>
          <p:nvPr/>
        </p:nvSpPr>
        <p:spPr>
          <a:xfrm>
            <a:off x="381000" y="3810000"/>
            <a:ext cx="1828800" cy="923330"/>
          </a:xfrm>
          <a:prstGeom prst="rect">
            <a:avLst/>
          </a:prstGeom>
          <a:noFill/>
        </p:spPr>
        <p:txBody>
          <a:bodyPr wrap="square" rtlCol="0">
            <a:spAutoFit/>
          </a:bodyPr>
          <a:lstStyle/>
          <a:p>
            <a:r>
              <a:rPr lang="en-US" dirty="0" smtClean="0"/>
              <a:t>Zinc ore processing mill machinery</a:t>
            </a:r>
            <a:endParaRPr lang="en-US" dirty="0"/>
          </a:p>
        </p:txBody>
      </p:sp>
      <p:sp>
        <p:nvSpPr>
          <p:cNvPr id="8" name="TextBox 7"/>
          <p:cNvSpPr txBox="1"/>
          <p:nvPr/>
        </p:nvSpPr>
        <p:spPr>
          <a:xfrm>
            <a:off x="1600200" y="5943600"/>
            <a:ext cx="990600" cy="369332"/>
          </a:xfrm>
          <a:prstGeom prst="rect">
            <a:avLst/>
          </a:prstGeom>
          <a:noFill/>
        </p:spPr>
        <p:txBody>
          <a:bodyPr wrap="square" rtlCol="0">
            <a:spAutoFit/>
          </a:bodyPr>
          <a:lstStyle/>
          <a:p>
            <a:r>
              <a:rPr lang="en-US" dirty="0" smtClean="0"/>
              <a:t>Zinc ore</a:t>
            </a:r>
            <a:endParaRPr lang="en-US" dirty="0"/>
          </a:p>
        </p:txBody>
      </p:sp>
    </p:spTree>
    <p:extLst>
      <p:ext uri="{BB962C8B-B14F-4D97-AF65-F5344CB8AC3E}">
        <p14:creationId xmlns:p14="http://schemas.microsoft.com/office/powerpoint/2010/main" val="31401142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800" dirty="0" smtClean="0"/>
              <a:t>Old zinc mines provide habitat for bats but are dangerous for people to explore. The Rush mines have been gated to allow bats free access and keep people out and safe.</a:t>
            </a:r>
            <a:endParaRPr lang="en-US" sz="28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66800" y="1447800"/>
            <a:ext cx="7190503" cy="4813477"/>
          </a:xfrm>
        </p:spPr>
      </p:pic>
    </p:spTree>
    <p:extLst>
      <p:ext uri="{BB962C8B-B14F-4D97-AF65-F5344CB8AC3E}">
        <p14:creationId xmlns:p14="http://schemas.microsoft.com/office/powerpoint/2010/main" val="21310338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Enjoy the Rush town loop trail.</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86879" y="1600200"/>
            <a:ext cx="6770242" cy="4525963"/>
          </a:xfrm>
        </p:spPr>
      </p:pic>
    </p:spTree>
    <p:extLst>
      <p:ext uri="{BB962C8B-B14F-4D97-AF65-F5344CB8AC3E}">
        <p14:creationId xmlns:p14="http://schemas.microsoft.com/office/powerpoint/2010/main" val="42841698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TotalTime>
  <Words>115</Words>
  <Application>Microsoft Office PowerPoint</Application>
  <PresentationFormat>On-screen Show (4:3)</PresentationFormat>
  <Paragraphs>10</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PowerPoint Presentation</vt:lpstr>
      <vt:lpstr>PowerPoint Presentation</vt:lpstr>
      <vt:lpstr>Looked for silver, but found zinc</vt:lpstr>
      <vt:lpstr>Old zinc mines provide habitat for bats but are dangerous for people to explore. The Rush mines have been gated to allow bats free access and keep people out and safe.</vt:lpstr>
      <vt:lpstr>Enjoy the Rush town loop trail.</vt:lpstr>
    </vt:vector>
  </TitlesOfParts>
  <Company>National Park Service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Umbach, Joyce E.</dc:creator>
  <cp:lastModifiedBy>Umbach, Joyce E.</cp:lastModifiedBy>
  <cp:revision>2</cp:revision>
  <dcterms:created xsi:type="dcterms:W3CDTF">2013-02-10T15:55:42Z</dcterms:created>
  <dcterms:modified xsi:type="dcterms:W3CDTF">2013-09-02T17:12:51Z</dcterms:modified>
</cp:coreProperties>
</file>