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59" r:id="rId6"/>
    <p:sldId id="260" r:id="rId7"/>
    <p:sldId id="262" r:id="rId8"/>
    <p:sldId id="268" r:id="rId9"/>
    <p:sldId id="264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9BBC-72F5-4704-9367-B3BDF201AB23}" type="datetimeFigureOut">
              <a:rPr lang="en-US" smtClean="0"/>
              <a:pPr/>
              <a:t>2/19/2012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EF11-55A2-4A73-8629-57D17B5D7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Boxley Grist Mill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1160" y="1680051"/>
            <a:ext cx="5821680" cy="4366260"/>
          </a:xfrm>
        </p:spPr>
      </p:pic>
    </p:spTree>
    <p:extLst>
      <p:ext uri="{BB962C8B-B14F-4D97-AF65-F5344CB8AC3E}">
        <p14:creationId xmlns:p14="http://schemas.microsoft.com/office/powerpoint/2010/main" xmlns="" val="65302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381000"/>
            <a:ext cx="29718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Grist mills served entire communities so they were a </a:t>
            </a:r>
            <a:r>
              <a:rPr lang="en-US" sz="2400" dirty="0" smtClean="0"/>
              <a:t>meeting </a:t>
            </a:r>
            <a:r>
              <a:rPr lang="en-US" sz="2400" dirty="0" smtClean="0"/>
              <a:t>place.  At the mill you gathered your </a:t>
            </a:r>
            <a:r>
              <a:rPr lang="en-US" sz="2400" dirty="0" smtClean="0"/>
              <a:t>finished product (from corn to cornmeal) and </a:t>
            </a:r>
            <a:r>
              <a:rPr lang="en-US" sz="2400" dirty="0" smtClean="0"/>
              <a:t>the </a:t>
            </a:r>
            <a:r>
              <a:rPr lang="en-US" sz="2400" dirty="0" smtClean="0"/>
              <a:t>latest </a:t>
            </a:r>
            <a:r>
              <a:rPr lang="en-US" sz="2400" dirty="0" smtClean="0"/>
              <a:t>news from your friends and neighbors.  </a:t>
            </a:r>
          </a:p>
          <a:p>
            <a:endParaRPr lang="en-US" sz="2400" dirty="0" smtClean="0"/>
          </a:p>
          <a:p>
            <a:r>
              <a:rPr lang="en-US" sz="2400" dirty="0" smtClean="0"/>
              <a:t>Do you have a place like this today in your community?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" name="Content Placeholder 9" descr="clyde villin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367" r="-2531"/>
          <a:stretch>
            <a:fillRect/>
          </a:stretch>
        </p:blipFill>
        <p:spPr>
          <a:xfrm rot="10800000">
            <a:off x="3429000" y="1371600"/>
            <a:ext cx="2895600" cy="4215581"/>
          </a:xfrm>
        </p:spPr>
      </p:pic>
      <p:sp>
        <p:nvSpPr>
          <p:cNvPr id="11" name="TextBox 10"/>
          <p:cNvSpPr txBox="1"/>
          <p:nvPr/>
        </p:nvSpPr>
        <p:spPr>
          <a:xfrm>
            <a:off x="6400800" y="1676400"/>
            <a:ext cx="1905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Mill shuts down in </a:t>
            </a:r>
            <a:r>
              <a:rPr lang="en-US" dirty="0" smtClean="0"/>
              <a:t>when </a:t>
            </a:r>
            <a:r>
              <a:rPr lang="en-US" dirty="0" smtClean="0"/>
              <a:t>raceway falls in. </a:t>
            </a:r>
            <a:r>
              <a:rPr lang="en-US" dirty="0" smtClean="0"/>
              <a:t>Boxley Grist </a:t>
            </a:r>
            <a:r>
              <a:rPr lang="en-US" dirty="0" smtClean="0"/>
              <a:t>Mill was a working </a:t>
            </a:r>
            <a:r>
              <a:rPr lang="en-US" dirty="0" smtClean="0"/>
              <a:t>mill until </a:t>
            </a:r>
            <a:r>
              <a:rPr lang="en-US" dirty="0" smtClean="0"/>
              <a:t>the </a:t>
            </a:r>
            <a:r>
              <a:rPr lang="en-US" dirty="0" smtClean="0"/>
              <a:t>1950’s.  The raceway, damaged by flooding, collapses ending the working life of the mill.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Boxley Grist Mill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53288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Boxley Mill is in the Lost Valley </a:t>
            </a:r>
            <a:br>
              <a:rPr lang="en-US" dirty="0" smtClean="0"/>
            </a:br>
            <a:r>
              <a:rPr lang="en-US" dirty="0" smtClean="0"/>
              <a:t>area of the park.</a:t>
            </a:r>
            <a:endParaRPr lang="en-US" dirty="0"/>
          </a:p>
        </p:txBody>
      </p:sp>
      <p:pic>
        <p:nvPicPr>
          <p:cNvPr id="4" name="Content Placeholder 3" descr="BNR locations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997" y="1600200"/>
            <a:ext cx="75580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oxley mi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228600"/>
            <a:ext cx="6718790" cy="6371266"/>
          </a:xfrm>
        </p:spPr>
      </p:pic>
      <p:sp>
        <p:nvSpPr>
          <p:cNvPr id="7" name="TextBox 6"/>
          <p:cNvSpPr txBox="1"/>
          <p:nvPr/>
        </p:nvSpPr>
        <p:spPr>
          <a:xfrm>
            <a:off x="381000" y="5334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Mill is a short walk from the highway.  Parking is limited. Do not block gates into fields.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2362200"/>
            <a:ext cx="5486400" cy="4115779"/>
          </a:xfrm>
        </p:spPr>
      </p:pic>
      <p:sp>
        <p:nvSpPr>
          <p:cNvPr id="5" name="TextBox 4"/>
          <p:cNvSpPr txBox="1"/>
          <p:nvPr/>
        </p:nvSpPr>
        <p:spPr>
          <a:xfrm>
            <a:off x="609600" y="457200"/>
            <a:ext cx="7772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is a grist mill and why did Boxley need one</a:t>
            </a:r>
            <a:r>
              <a:rPr lang="en-US" sz="2000" dirty="0" smtClean="0"/>
              <a:t>?</a:t>
            </a:r>
          </a:p>
          <a:p>
            <a:endParaRPr lang="en-US" sz="2000" dirty="0" smtClean="0"/>
          </a:p>
          <a:p>
            <a:r>
              <a:rPr lang="en-US" sz="2000" dirty="0" smtClean="0"/>
              <a:t>Construction of the mill began in 1869 and it was open </a:t>
            </a:r>
            <a:r>
              <a:rPr lang="en-US" sz="2000" dirty="0" smtClean="0"/>
              <a:t>for business </a:t>
            </a:r>
            <a:r>
              <a:rPr lang="en-US" sz="2000" dirty="0" smtClean="0"/>
              <a:t>in 1870.  Water turned </a:t>
            </a:r>
            <a:r>
              <a:rPr lang="en-US" sz="2000" dirty="0" smtClean="0"/>
              <a:t>a wooden </a:t>
            </a:r>
            <a:r>
              <a:rPr lang="en-US" sz="2000" dirty="0" smtClean="0"/>
              <a:t>wheel in the early years to power the mill. Later the water powered a turbine.  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175259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/>
              <a:t>When you visit Boxley Mill, you will participate in activities inside the mill to determine </a:t>
            </a:r>
            <a:r>
              <a:rPr lang="en-US" sz="2400" dirty="0" smtClean="0"/>
              <a:t>how the mechanisms worked. Activities outside the mill will provide some history </a:t>
            </a:r>
            <a:r>
              <a:rPr lang="en-US" sz="2400" dirty="0" smtClean="0"/>
              <a:t>of the mill and Boxley </a:t>
            </a:r>
            <a:r>
              <a:rPr lang="en-US" sz="2400" dirty="0" smtClean="0"/>
              <a:t>Valley. </a:t>
            </a:r>
            <a:endParaRPr lang="en-US" sz="2400" dirty="0" smtClean="0"/>
          </a:p>
          <a:p>
            <a:endParaRPr lang="en-US" sz="20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981200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91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xleyoverlo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143000"/>
            <a:ext cx="5091272" cy="3916363"/>
          </a:xfrm>
        </p:spPr>
      </p:pic>
      <p:sp>
        <p:nvSpPr>
          <p:cNvPr id="5" name="TextBox 4"/>
          <p:cNvSpPr txBox="1"/>
          <p:nvPr/>
        </p:nvSpPr>
        <p:spPr>
          <a:xfrm>
            <a:off x="6019800" y="1295400"/>
            <a:ext cx="2667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Boxley Valley was prime bottomland. Settlers farmed and raised families here for many years. Today Boxley fields are grass which is cut for hay</a:t>
            </a:r>
          </a:p>
          <a:p>
            <a:r>
              <a:rPr lang="en-US" dirty="0" smtClean="0"/>
              <a:t>and grazed by cattle …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0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600200"/>
            <a:ext cx="5989108" cy="4491831"/>
          </a:xfrm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and Elk.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3733800" cy="551656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mill pond held water from a spring so </a:t>
            </a:r>
            <a:r>
              <a:rPr lang="en-US" dirty="0" smtClean="0"/>
              <a:t>that the </a:t>
            </a:r>
            <a:r>
              <a:rPr lang="en-US" dirty="0" smtClean="0"/>
              <a:t>mill would have a power supply </a:t>
            </a:r>
            <a:r>
              <a:rPr lang="en-US" dirty="0" smtClean="0"/>
              <a:t>when it was needed.  The water flowed to the mill in a wooden raceway to turn a large wooden wheel that powered the machinery inside the mill.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mill draw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838200"/>
            <a:ext cx="4318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46482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Drawing from Gorgas Foundation publication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028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752600"/>
            <a:ext cx="5531909" cy="4148932"/>
          </a:xfrm>
        </p:spPr>
      </p:pic>
      <p:sp>
        <p:nvSpPr>
          <p:cNvPr id="5" name="TextBox 4"/>
          <p:cNvSpPr txBox="1"/>
          <p:nvPr/>
        </p:nvSpPr>
        <p:spPr>
          <a:xfrm>
            <a:off x="990600" y="685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Today, the mill pond serves a variety of wildlife, including trumpeter swans.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304</Words>
  <Application>Microsoft Office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Boxley Grist Mill</vt:lpstr>
      <vt:lpstr>Boxley Mill is in the Lost Valley  area of the park.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Boxley Grist Mill</vt:lpstr>
    </vt:vector>
  </TitlesOfParts>
  <Company>National Park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Boxley Grist Mill</dc:title>
  <dc:creator>Midwest Region</dc:creator>
  <cp:lastModifiedBy>Midwest Region</cp:lastModifiedBy>
  <cp:revision>14</cp:revision>
  <dcterms:created xsi:type="dcterms:W3CDTF">2012-02-06T14:42:21Z</dcterms:created>
  <dcterms:modified xsi:type="dcterms:W3CDTF">2012-02-19T21:50:34Z</dcterms:modified>
</cp:coreProperties>
</file>