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67" r:id="rId4"/>
    <p:sldId id="256" r:id="rId5"/>
    <p:sldId id="268" r:id="rId6"/>
    <p:sldId id="258" r:id="rId7"/>
    <p:sldId id="269" r:id="rId8"/>
    <p:sldId id="259" r:id="rId9"/>
    <p:sldId id="264" r:id="rId10"/>
    <p:sldId id="260" r:id="rId11"/>
    <p:sldId id="261" r:id="rId12"/>
    <p:sldId id="270" r:id="rId13"/>
    <p:sldId id="262" r:id="rId14"/>
  </p:sldIdLst>
  <p:sldSz cx="12192000" cy="6858000"/>
  <p:notesSz cx="7027863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00" y="6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47205-745A-48ED-89FB-EDB33A04F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FD7C4B-0C04-431D-B7C0-3D8873B3B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F0F71-AD35-44B6-99BC-D29FD10BE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CB7F-95F6-40F9-BE8D-087882F56BDE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9EDEF-5F48-4435-B3A5-C2FDFA5AB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04DCA-A67F-4DF6-8954-6392AA6C5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E1ADB-7049-4215-9463-B35E41343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4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1FB68-62EE-482B-9DFB-C6613EB94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10878E-12E9-47C6-9E69-1EE0A2D8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EE5A3-8EF2-4BF3-9853-2D8378B3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CB7F-95F6-40F9-BE8D-087882F56BDE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35659-5DDE-4FD0-9634-D7CD00DF2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C406B-0CC2-42A5-9EE7-54A95B1E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E1ADB-7049-4215-9463-B35E41343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91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EFCAFC-7507-459E-8B90-D70E6512AA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4F341F-1B7E-4755-AB0D-6EFC5FB3CD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48B43-F757-4A9F-8F6E-C23A00FE9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CB7F-95F6-40F9-BE8D-087882F56BDE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97F35-E1F6-49DF-9EDB-B9C74D773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BD515-F1A8-45B0-B539-30FB871DB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E1ADB-7049-4215-9463-B35E41343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34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63EBB-D75C-46E9-92A1-0A797142E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D48E0-5F44-4D0A-B1BF-CCEF108BA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6AC8-9D13-4A8D-87E9-C92BA3168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CB7F-95F6-40F9-BE8D-087882F56BDE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D4140-E11A-43F3-AD8C-389A6D919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99948-CEFA-4E12-9024-1CF6EF0FF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E1ADB-7049-4215-9463-B35E41343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90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1034-0CFF-4465-8BFD-721218F2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77A65-B041-4156-9205-9BA88A836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42614-90FB-49F5-B01D-99D2A7891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CB7F-95F6-40F9-BE8D-087882F56BDE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CDC37-B46A-4A76-93DB-8D72C26FD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B9B84-6C52-4300-AB18-61EC38D2A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E1ADB-7049-4215-9463-B35E41343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66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B9230-927A-456B-8310-FB1C300F0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FB7FA-46B6-4D58-ACB5-B641F9BA89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E602DB-547F-4CFE-A4E0-B2F793B86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8E426-9B3E-4DE6-B9A5-631B9D909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CB7F-95F6-40F9-BE8D-087882F56BDE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0EB24-60C0-4516-888D-B2D77C972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66D76-55AB-476A-BD5B-C77FD6918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E1ADB-7049-4215-9463-B35E41343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2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AFE66-93E0-4EB9-9154-0BFD84450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88F84-2AEC-4DE8-A150-61DFD6DE2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F0803-EFDC-4674-95B3-E637BFFC6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BC5B45-51CD-4325-8CC8-3D6D9053F4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E72ACE-094C-4CDC-B467-682DAFF578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EBEFDD-D879-4150-9226-31B60F716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CB7F-95F6-40F9-BE8D-087882F56BDE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8E3E2D-5A46-46C6-83A7-A2B469DAB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4E0A80-23CB-4B0B-B1EB-E53908CD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E1ADB-7049-4215-9463-B35E41343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08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E8CAA-6D5A-47D1-8C90-E96A7B96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B3CEC-3F46-4502-8D91-A0A145F06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CB7F-95F6-40F9-BE8D-087882F56BDE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2FB041-8F15-4EC0-A3B6-052E66286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AC04F5-1444-410A-B079-06821A27E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E1ADB-7049-4215-9463-B35E41343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71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A41DFF-E4A1-49A5-ABAE-916C8F66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CB7F-95F6-40F9-BE8D-087882F56BDE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8BC311-D400-4C41-8D8B-F60D2A701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4A33D-C929-49A0-9FE5-722D983DC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E1ADB-7049-4215-9463-B35E41343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9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551B1-7383-49BC-A557-A9EF3FC5E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7E68E-D579-402D-8847-8004BD658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A11F6-005B-4519-BAEF-038BBBB12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B77F0-E11B-4EED-A8D2-78B83C14D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CB7F-95F6-40F9-BE8D-087882F56BDE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715CB9-3C9E-49A0-8F97-B97EE7CC5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58BA3-8426-4FA7-9B40-96679EDDA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E1ADB-7049-4215-9463-B35E41343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48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5FE25-54B7-4102-AE44-6DD5D6FB0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C1077D-F205-4E77-824C-EC65ACA05B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FF1ECD-F540-4FED-9251-95191826F8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276F65-76C0-4ECE-AD1B-A467D2FAC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CB7F-95F6-40F9-BE8D-087882F56BDE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BDE28-049B-452A-83DB-C6C014D20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F5CE8F-A6C2-4B2F-9768-0EE408778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E1ADB-7049-4215-9463-B35E41343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6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81BACC-6A6E-455A-B60C-4BBB6B4EA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3D2FC-B1E3-4CE9-8030-7C734595A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E0DE6-503D-49D4-96ED-CABA5C4930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2CB7F-95F6-40F9-BE8D-087882F56BDE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23016-8060-48AB-9D0C-4CDAF067A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7E9B6-A485-40D8-8B45-ED3A3B734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E1ADB-7049-4215-9463-B35E41343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3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oshua Tree National Park map">
            <a:extLst>
              <a:ext uri="{FF2B5EF4-FFF2-40B4-BE49-F238E27FC236}">
                <a16:creationId xmlns:a16="http://schemas.microsoft.com/office/drawing/2014/main" id="{9634DCB7-C370-4968-B0E4-4635A23387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4965" y="0"/>
            <a:ext cx="732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13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66350-04F2-1F2D-4474-B36B02A36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, grass, rock, nature&#10;&#10;Description automatically generated">
            <a:extLst>
              <a:ext uri="{FF2B5EF4-FFF2-40B4-BE49-F238E27FC236}">
                <a16:creationId xmlns:a16="http://schemas.microsoft.com/office/drawing/2014/main" id="{8583CB1C-762B-FF13-3CF9-510E6D38D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856"/>
            <a:ext cx="12494219" cy="8333547"/>
          </a:xfrm>
        </p:spPr>
      </p:pic>
      <p:sp>
        <p:nvSpPr>
          <p:cNvPr id="6" name="TextBox 5" descr="Granite boulder mountains&#10;">
            <a:extLst>
              <a:ext uri="{FF2B5EF4-FFF2-40B4-BE49-F238E27FC236}">
                <a16:creationId xmlns:a16="http://schemas.microsoft.com/office/drawing/2014/main" id="{6B273D4D-B7FB-B77D-9DC0-5179E281087F}"/>
              </a:ext>
            </a:extLst>
          </p:cNvPr>
          <p:cNvSpPr txBox="1"/>
          <p:nvPr/>
        </p:nvSpPr>
        <p:spPr>
          <a:xfrm>
            <a:off x="2075459" y="5841530"/>
            <a:ext cx="804108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/>
              <a:t>Granite boulder mountains</a:t>
            </a:r>
          </a:p>
        </p:txBody>
      </p:sp>
    </p:spTree>
    <p:extLst>
      <p:ext uri="{BB962C8B-B14F-4D97-AF65-F5344CB8AC3E}">
        <p14:creationId xmlns:p14="http://schemas.microsoft.com/office/powerpoint/2010/main" val="1548735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74A4-C088-4818-BD66-4CDAD1BC6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B87C9D-762B-4898-A8CE-5DBF4AC93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9040"/>
            <a:ext cx="12192000" cy="8126016"/>
          </a:xfrm>
        </p:spPr>
      </p:pic>
      <p:sp>
        <p:nvSpPr>
          <p:cNvPr id="6" name="TextBox 5" descr="Oasis of Mara with metamorphic &#10;mountains in the background&#10;">
            <a:extLst>
              <a:ext uri="{FF2B5EF4-FFF2-40B4-BE49-F238E27FC236}">
                <a16:creationId xmlns:a16="http://schemas.microsoft.com/office/drawing/2014/main" id="{083185CC-19C8-4C54-9BC0-64AB7846CFE6}"/>
              </a:ext>
            </a:extLst>
          </p:cNvPr>
          <p:cNvSpPr txBox="1"/>
          <p:nvPr/>
        </p:nvSpPr>
        <p:spPr>
          <a:xfrm>
            <a:off x="5462818" y="0"/>
            <a:ext cx="6428363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Oasis of Mara with metamorphic </a:t>
            </a:r>
          </a:p>
          <a:p>
            <a:r>
              <a:rPr lang="en-US" sz="3600" dirty="0"/>
              <a:t>mountains in the background</a:t>
            </a:r>
          </a:p>
        </p:txBody>
      </p:sp>
    </p:spTree>
    <p:extLst>
      <p:ext uri="{BB962C8B-B14F-4D97-AF65-F5344CB8AC3E}">
        <p14:creationId xmlns:p14="http://schemas.microsoft.com/office/powerpoint/2010/main" val="94915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263B8-4860-464A-BB16-47DE21F535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0433DC-6BD3-4160-BC5E-7D57513064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Joshua Tree photograph">
            <a:extLst>
              <a:ext uri="{FF2B5EF4-FFF2-40B4-BE49-F238E27FC236}">
                <a16:creationId xmlns:a16="http://schemas.microsoft.com/office/drawing/2014/main" id="{3395D7B9-6F49-4809-AD2C-FE57A104D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13" y="0"/>
            <a:ext cx="1027617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B97F12-CF2E-46EC-B891-46E874EEC584}"/>
              </a:ext>
            </a:extLst>
          </p:cNvPr>
          <p:cNvSpPr txBox="1"/>
          <p:nvPr/>
        </p:nvSpPr>
        <p:spPr>
          <a:xfrm>
            <a:off x="1524000" y="5459860"/>
            <a:ext cx="4236098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600" dirty="0"/>
              <a:t>Joshua tree</a:t>
            </a:r>
          </a:p>
        </p:txBody>
      </p:sp>
    </p:spTree>
    <p:extLst>
      <p:ext uri="{BB962C8B-B14F-4D97-AF65-F5344CB8AC3E}">
        <p14:creationId xmlns:p14="http://schemas.microsoft.com/office/powerpoint/2010/main" val="1264712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44E12-DE30-4B00-B6C2-E43F7FCF42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B5CD6C-95FC-4AF8-8B82-0E175F9079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oots of Joshua Tree">
            <a:extLst>
              <a:ext uri="{FF2B5EF4-FFF2-40B4-BE49-F238E27FC236}">
                <a16:creationId xmlns:a16="http://schemas.microsoft.com/office/drawing/2014/main" id="{750EA7E6-968A-4B29-8CF1-B4E2348CB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24000" y="-3810000"/>
            <a:ext cx="9144000" cy="12191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5ED329-24F9-45E0-BA15-AE7D3A0A2C21}"/>
              </a:ext>
            </a:extLst>
          </p:cNvPr>
          <p:cNvSpPr txBox="1"/>
          <p:nvPr/>
        </p:nvSpPr>
        <p:spPr>
          <a:xfrm>
            <a:off x="1836229" y="4703802"/>
            <a:ext cx="2127664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roots</a:t>
            </a:r>
          </a:p>
        </p:txBody>
      </p:sp>
    </p:spTree>
    <p:extLst>
      <p:ext uri="{BB962C8B-B14F-4D97-AF65-F5344CB8AC3E}">
        <p14:creationId xmlns:p14="http://schemas.microsoft.com/office/powerpoint/2010/main" val="1232007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plant, vegetable&#10;&#10;Description automatically generated">
            <a:extLst>
              <a:ext uri="{FF2B5EF4-FFF2-40B4-BE49-F238E27FC236}">
                <a16:creationId xmlns:a16="http://schemas.microsoft.com/office/drawing/2014/main" id="{6665A68E-4472-4D03-AF1D-B687FD720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66" y="0"/>
            <a:ext cx="9138068" cy="6853551"/>
          </a:xfrm>
        </p:spPr>
      </p:pic>
      <p:sp>
        <p:nvSpPr>
          <p:cNvPr id="6" name="TextBox 5" descr="Joshua tree flowers&#10;">
            <a:extLst>
              <a:ext uri="{FF2B5EF4-FFF2-40B4-BE49-F238E27FC236}">
                <a16:creationId xmlns:a16="http://schemas.microsoft.com/office/drawing/2014/main" id="{0D6DE755-FD1B-4F03-B2FA-C1278BD734A8}"/>
              </a:ext>
            </a:extLst>
          </p:cNvPr>
          <p:cNvSpPr txBox="1"/>
          <p:nvPr/>
        </p:nvSpPr>
        <p:spPr>
          <a:xfrm>
            <a:off x="3587744" y="5643830"/>
            <a:ext cx="7012625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/>
              <a:t>Joshua tree flowers</a:t>
            </a:r>
          </a:p>
        </p:txBody>
      </p:sp>
    </p:spTree>
    <p:extLst>
      <p:ext uri="{BB962C8B-B14F-4D97-AF65-F5344CB8AC3E}">
        <p14:creationId xmlns:p14="http://schemas.microsoft.com/office/powerpoint/2010/main" val="2573779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ky, outdoor, grass, plant&#10;&#10;Description automatically generated">
            <a:extLst>
              <a:ext uri="{FF2B5EF4-FFF2-40B4-BE49-F238E27FC236}">
                <a16:creationId xmlns:a16="http://schemas.microsoft.com/office/drawing/2014/main" id="{8F8F3A1A-7877-952F-BCE7-43B4DD99A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3969"/>
            <a:ext cx="12192000" cy="8131969"/>
          </a:xfrm>
          <a:solidFill>
            <a:schemeClr val="accent1"/>
          </a:solidFill>
        </p:spPr>
      </p:pic>
      <p:sp>
        <p:nvSpPr>
          <p:cNvPr id="2" name="Title 1" descr="Mojave yucca">
            <a:extLst>
              <a:ext uri="{FF2B5EF4-FFF2-40B4-BE49-F238E27FC236}">
                <a16:creationId xmlns:a16="http://schemas.microsoft.com/office/drawing/2014/main" id="{2ED7E42C-65C3-0DC8-A743-8DF106620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346" y="0"/>
            <a:ext cx="4284324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5400" b="1" dirty="0">
                <a:latin typeface="+mn-lt"/>
              </a:rPr>
              <a:t>Mojave yucca</a:t>
            </a:r>
          </a:p>
        </p:txBody>
      </p:sp>
    </p:spTree>
    <p:extLst>
      <p:ext uri="{BB962C8B-B14F-4D97-AF65-F5344CB8AC3E}">
        <p14:creationId xmlns:p14="http://schemas.microsoft.com/office/powerpoint/2010/main" val="2218883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D35FD-7CB9-4311-A647-395802EC9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EB6E28-6F8C-47E6-9E76-D088C4BFB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07" y="-1223682"/>
            <a:ext cx="7856385" cy="9305364"/>
          </a:xfrm>
        </p:spPr>
      </p:pic>
      <p:sp>
        <p:nvSpPr>
          <p:cNvPr id="6" name="TextBox 5" descr="jackrabbit">
            <a:extLst>
              <a:ext uri="{FF2B5EF4-FFF2-40B4-BE49-F238E27FC236}">
                <a16:creationId xmlns:a16="http://schemas.microsoft.com/office/drawing/2014/main" id="{41B23319-B308-4633-B218-9501EDE1AAD2}"/>
              </a:ext>
            </a:extLst>
          </p:cNvPr>
          <p:cNvSpPr txBox="1"/>
          <p:nvPr/>
        </p:nvSpPr>
        <p:spPr>
          <a:xfrm>
            <a:off x="6329114" y="1136690"/>
            <a:ext cx="3583289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/>
              <a:t>jackrabbit</a:t>
            </a:r>
          </a:p>
        </p:txBody>
      </p:sp>
    </p:spTree>
    <p:extLst>
      <p:ext uri="{BB962C8B-B14F-4D97-AF65-F5344CB8AC3E}">
        <p14:creationId xmlns:p14="http://schemas.microsoft.com/office/powerpoint/2010/main" val="512904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DFD68-58BF-4FA2-BC58-DA5F81C14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272B44-FDB5-43DA-91C5-0C267EA48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1905"/>
            <a:ext cx="12192000" cy="9144000"/>
          </a:xfrm>
        </p:spPr>
      </p:pic>
      <p:sp>
        <p:nvSpPr>
          <p:cNvPr id="6" name="TextBox 5" descr="desert tortoise&#10;">
            <a:extLst>
              <a:ext uri="{FF2B5EF4-FFF2-40B4-BE49-F238E27FC236}">
                <a16:creationId xmlns:a16="http://schemas.microsoft.com/office/drawing/2014/main" id="{766FE111-7775-4F9C-B23D-4FF1F62A001B}"/>
              </a:ext>
            </a:extLst>
          </p:cNvPr>
          <p:cNvSpPr txBox="1"/>
          <p:nvPr/>
        </p:nvSpPr>
        <p:spPr>
          <a:xfrm>
            <a:off x="6096142" y="582692"/>
            <a:ext cx="5257658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/>
              <a:t>desert tortoise</a:t>
            </a:r>
          </a:p>
        </p:txBody>
      </p:sp>
    </p:spTree>
    <p:extLst>
      <p:ext uri="{BB962C8B-B14F-4D97-AF65-F5344CB8AC3E}">
        <p14:creationId xmlns:p14="http://schemas.microsoft.com/office/powerpoint/2010/main" val="823700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13713-A828-468E-9D0F-32050FC57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9DAA25-CEA0-43B6-BF20-91C25B11A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5890"/>
            <a:ext cx="12192000" cy="8128000"/>
          </a:xfrm>
        </p:spPr>
      </p:pic>
      <p:sp>
        <p:nvSpPr>
          <p:cNvPr id="6" name="TextBox 5" descr="quail&#10;">
            <a:extLst>
              <a:ext uri="{FF2B5EF4-FFF2-40B4-BE49-F238E27FC236}">
                <a16:creationId xmlns:a16="http://schemas.microsoft.com/office/drawing/2014/main" id="{7F951912-B704-43D2-9908-94D31733890A}"/>
              </a:ext>
            </a:extLst>
          </p:cNvPr>
          <p:cNvSpPr txBox="1"/>
          <p:nvPr/>
        </p:nvSpPr>
        <p:spPr>
          <a:xfrm>
            <a:off x="3023937" y="1027906"/>
            <a:ext cx="1866217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/>
              <a:t>quail</a:t>
            </a:r>
          </a:p>
        </p:txBody>
      </p:sp>
    </p:spTree>
    <p:extLst>
      <p:ext uri="{BB962C8B-B14F-4D97-AF65-F5344CB8AC3E}">
        <p14:creationId xmlns:p14="http://schemas.microsoft.com/office/powerpoint/2010/main" val="2584058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4FD69F1-0838-4252-904A-B219886D4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975"/>
            <a:ext cx="12192000" cy="7558572"/>
          </a:xfrm>
        </p:spPr>
      </p:pic>
      <p:sp>
        <p:nvSpPr>
          <p:cNvPr id="7" name="TextBox 6" descr="rattlesnake&#10;">
            <a:extLst>
              <a:ext uri="{FF2B5EF4-FFF2-40B4-BE49-F238E27FC236}">
                <a16:creationId xmlns:a16="http://schemas.microsoft.com/office/drawing/2014/main" id="{AC8B8A10-A020-4630-AAFF-A14040E496BD}"/>
              </a:ext>
            </a:extLst>
          </p:cNvPr>
          <p:cNvSpPr txBox="1"/>
          <p:nvPr/>
        </p:nvSpPr>
        <p:spPr>
          <a:xfrm>
            <a:off x="4100261" y="1140428"/>
            <a:ext cx="3991477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/>
              <a:t>rattlesnake</a:t>
            </a:r>
          </a:p>
        </p:txBody>
      </p:sp>
    </p:spTree>
    <p:extLst>
      <p:ext uri="{BB962C8B-B14F-4D97-AF65-F5344CB8AC3E}">
        <p14:creationId xmlns:p14="http://schemas.microsoft.com/office/powerpoint/2010/main" val="2747131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46E14F3598F044B8729E3DB2FE63CB" ma:contentTypeVersion="8" ma:contentTypeDescription="Create a new document." ma:contentTypeScope="" ma:versionID="961f0dafb54079433b9e08da730fb615">
  <xsd:schema xmlns:xsd="http://www.w3.org/2001/XMLSchema" xmlns:xs="http://www.w3.org/2001/XMLSchema" xmlns:p="http://schemas.microsoft.com/office/2006/metadata/properties" xmlns:ns2="8eeba212-75ce-42d0-ab09-9d29d985d9d0" xmlns:ns3="4a940e8c-4b8a-4255-a018-f85ad73cdf96" targetNamespace="http://schemas.microsoft.com/office/2006/metadata/properties" ma:root="true" ma:fieldsID="bd12312de8d854a0f74c1c59d9f2e949" ns2:_="" ns3:_="">
    <xsd:import namespace="8eeba212-75ce-42d0-ab09-9d29d985d9d0"/>
    <xsd:import namespace="4a940e8c-4b8a-4255-a018-f85ad73cdf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eba212-75ce-42d0-ab09-9d29d985d9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940e8c-4b8a-4255-a018-f85ad73cdf9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F05BE9-6D64-4DC1-B3DA-5559B88858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8E1F91-B018-498E-AC65-65998A6B06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eba212-75ce-42d0-ab09-9d29d985d9d0"/>
    <ds:schemaRef ds:uri="4a940e8c-4b8a-4255-a018-f85ad73cdf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25</Words>
  <Application>Microsoft Office PowerPoint</Application>
  <PresentationFormat>Widescreen</PresentationFormat>
  <Paragraphs>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Mojave yucca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Shoup, Alison L</dc:creator>
  <cp:lastModifiedBy>Dumler, Amber</cp:lastModifiedBy>
  <cp:revision>7</cp:revision>
  <cp:lastPrinted>2021-03-18T17:03:12Z</cp:lastPrinted>
  <dcterms:created xsi:type="dcterms:W3CDTF">2021-01-21T01:44:50Z</dcterms:created>
  <dcterms:modified xsi:type="dcterms:W3CDTF">2023-07-12T18:21:29Z</dcterms:modified>
</cp:coreProperties>
</file>