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66" r:id="rId5"/>
    <p:sldMasterId id="2147483679" r:id="rId6"/>
    <p:sldMasterId id="2147483693" r:id="rId7"/>
    <p:sldMasterId id="2147483707" r:id="rId8"/>
    <p:sldMasterId id="2147483723" r:id="rId9"/>
  </p:sldMasterIdLst>
  <p:notesMasterIdLst>
    <p:notesMasterId r:id="rId21"/>
  </p:notesMasterIdLst>
  <p:handoutMasterIdLst>
    <p:handoutMasterId r:id="rId22"/>
  </p:handoutMasterIdLst>
  <p:sldIdLst>
    <p:sldId id="493" r:id="rId10"/>
    <p:sldId id="494" r:id="rId11"/>
    <p:sldId id="495" r:id="rId12"/>
    <p:sldId id="496" r:id="rId13"/>
    <p:sldId id="497" r:id="rId14"/>
    <p:sldId id="498" r:id="rId15"/>
    <p:sldId id="504" r:id="rId16"/>
    <p:sldId id="499" r:id="rId17"/>
    <p:sldId id="500" r:id="rId18"/>
    <p:sldId id="503" r:id="rId19"/>
    <p:sldId id="501"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ckus, Emily A.  (Contractor)" initials="EMB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336600"/>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74" autoAdjust="0"/>
    <p:restoredTop sz="68498" autoAdjust="0"/>
  </p:normalViewPr>
  <p:slideViewPr>
    <p:cSldViewPr>
      <p:cViewPr varScale="1">
        <p:scale>
          <a:sx n="46" d="100"/>
          <a:sy n="46" d="100"/>
        </p:scale>
        <p:origin x="1212"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1904" y="3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0CFD2365-815E-4600-BE3B-0A3F8A789CA1}" type="datetimeFigureOut">
              <a:rPr lang="en-US" smtClean="0"/>
              <a:t>7/1/2021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4B75F6AB-532F-4660-B6CB-65708C6843A2}" type="slidenum">
              <a:rPr lang="en-US" smtClean="0"/>
              <a:t>‹#›</a:t>
            </a:fld>
            <a:endParaRPr lang="en-US"/>
          </a:p>
        </p:txBody>
      </p:sp>
    </p:spTree>
    <p:extLst>
      <p:ext uri="{BB962C8B-B14F-4D97-AF65-F5344CB8AC3E}">
        <p14:creationId xmlns:p14="http://schemas.microsoft.com/office/powerpoint/2010/main" val="1330726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AC2FED3-DE36-40AA-8EC8-E9348AF2D174}" type="datetimeFigureOut">
              <a:rPr lang="en-US" smtClean="0"/>
              <a:pPr/>
              <a:t>7/1/2021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80740EE6-4304-4BEC-880E-ACB20F4C022F}" type="slidenum">
              <a:rPr lang="en-US" smtClean="0"/>
              <a:pPr/>
              <a:t>‹#›</a:t>
            </a:fld>
            <a:endParaRPr lang="en-US"/>
          </a:p>
        </p:txBody>
      </p:sp>
    </p:spTree>
    <p:extLst>
      <p:ext uri="{BB962C8B-B14F-4D97-AF65-F5344CB8AC3E}">
        <p14:creationId xmlns:p14="http://schemas.microsoft.com/office/powerpoint/2010/main" val="64772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0740EE6-4304-4BEC-880E-ACB20F4C022F}" type="slidenum">
              <a:rPr lang="en-US" smtClean="0"/>
              <a:pPr/>
              <a:t>1</a:t>
            </a:fld>
            <a:endParaRPr lang="en-US"/>
          </a:p>
        </p:txBody>
      </p:sp>
    </p:spTree>
    <p:extLst>
      <p:ext uri="{BB962C8B-B14F-4D97-AF65-F5344CB8AC3E}">
        <p14:creationId xmlns:p14="http://schemas.microsoft.com/office/powerpoint/2010/main" val="1192242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6400" lvl="2"/>
            <a:r>
              <a:rPr lang="en-US" dirty="0"/>
              <a:t>Prepare a proposal that is easy to follow, easy to read, and easy to understand.</a:t>
            </a:r>
          </a:p>
          <a:p>
            <a:pPr marL="406400" lvl="2"/>
            <a:endParaRPr lang="en-US" dirty="0"/>
          </a:p>
          <a:p>
            <a:pPr marL="406400" lvl="2"/>
            <a:r>
              <a:rPr lang="en-US" dirty="0"/>
              <a:t>Clearly state your</a:t>
            </a:r>
            <a:r>
              <a:rPr lang="en-US" baseline="0" dirty="0"/>
              <a:t> commitments with sufficient detail for us to evaluate the difference among proposals.</a:t>
            </a:r>
          </a:p>
          <a:p>
            <a:pPr marL="406400" lvl="2"/>
            <a:endParaRPr lang="en-US" dirty="0"/>
          </a:p>
          <a:p>
            <a:pPr marL="406400" lvl="2"/>
            <a:r>
              <a:rPr lang="en-US" baseline="0" dirty="0"/>
              <a:t>Put the commitments first – don’t bury them in other narrative</a:t>
            </a:r>
          </a:p>
          <a:p>
            <a:pPr marL="406400" lvl="2"/>
            <a:endParaRPr lang="en-US" baseline="0" dirty="0"/>
          </a:p>
          <a:p>
            <a:pPr marL="406400" lvl="2"/>
            <a:r>
              <a:rPr lang="en-US" baseline="0" dirty="0"/>
              <a:t>Consider that we evaluate several proposals discussing the same topics.  Make yours stand out.  </a:t>
            </a:r>
          </a:p>
          <a:p>
            <a:pPr marL="406400" lvl="2"/>
            <a:endParaRPr lang="en-US" baseline="0" dirty="0"/>
          </a:p>
          <a:p>
            <a:pPr marL="406400" lvl="2"/>
            <a:r>
              <a:rPr lang="en-US" baseline="0" dirty="0"/>
              <a:t>Do not include information just to meet our page limits.  If you can fully explain your ideas in two pages, don’t use three.</a:t>
            </a:r>
          </a:p>
          <a:p>
            <a:pPr lvl="2"/>
            <a:endParaRPr lang="en-US" baseline="0" dirty="0"/>
          </a:p>
          <a:p>
            <a:pPr lvl="2"/>
            <a:endParaRPr lang="en-US" baseline="0" dirty="0"/>
          </a:p>
        </p:txBody>
      </p:sp>
      <p:sp>
        <p:nvSpPr>
          <p:cNvPr id="4" name="Slide Number Placeholder 3"/>
          <p:cNvSpPr>
            <a:spLocks noGrp="1"/>
          </p:cNvSpPr>
          <p:nvPr>
            <p:ph type="sldNum" sz="quarter" idx="10"/>
          </p:nvPr>
        </p:nvSpPr>
        <p:spPr/>
        <p:txBody>
          <a:bodyPr/>
          <a:lstStyle/>
          <a:p>
            <a:fld id="{80740EE6-4304-4BEC-880E-ACB20F4C022F}" type="slidenum">
              <a:rPr lang="en-US" smtClean="0"/>
              <a:pPr/>
              <a:t>10</a:t>
            </a:fld>
            <a:endParaRPr lang="en-US"/>
          </a:p>
        </p:txBody>
      </p:sp>
    </p:spTree>
    <p:extLst>
      <p:ext uri="{BB962C8B-B14F-4D97-AF65-F5344CB8AC3E}">
        <p14:creationId xmlns:p14="http://schemas.microsoft.com/office/powerpoint/2010/main" val="2121955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Carefully read the format rules in the proposal instructions and proposal package.</a:t>
            </a:r>
          </a:p>
          <a:p>
            <a:pPr lvl="1"/>
            <a:endParaRPr lang="en-US" dirty="0"/>
          </a:p>
          <a:p>
            <a:pPr lvl="1"/>
            <a:r>
              <a:rPr lang="en-US" dirty="0"/>
              <a:t>Not all subfactors have page limits – we specifically note when they apply.</a:t>
            </a:r>
          </a:p>
          <a:p>
            <a:pPr lvl="1"/>
            <a:endParaRPr lang="en-US" dirty="0"/>
          </a:p>
          <a:p>
            <a:pPr lvl="1"/>
            <a:r>
              <a:rPr lang="en-US" dirty="0"/>
              <a:t>We check font size and margins.</a:t>
            </a:r>
          </a:p>
          <a:p>
            <a:pPr lvl="1"/>
            <a:endParaRPr lang="en-US" dirty="0"/>
          </a:p>
          <a:p>
            <a:pPr lvl="1"/>
            <a:r>
              <a:rPr lang="en-US" dirty="0"/>
              <a:t>Avoid cross references from one response to another if doing so will exceed page limits.</a:t>
            </a:r>
          </a:p>
          <a:p>
            <a:pPr lvl="1"/>
            <a:endParaRPr lang="en-US" dirty="0"/>
          </a:p>
          <a:p>
            <a:pPr lvl="1"/>
            <a:r>
              <a:rPr lang="en-US" dirty="0"/>
              <a:t>Use the forms provided for responses.</a:t>
            </a:r>
          </a:p>
          <a:p>
            <a:pPr lvl="1"/>
            <a:endParaRPr lang="en-US" dirty="0"/>
          </a:p>
          <a:p>
            <a:pPr lvl="1"/>
            <a:r>
              <a:rPr lang="en-US" dirty="0"/>
              <a:t>Consequences:</a:t>
            </a:r>
          </a:p>
          <a:p>
            <a:pPr marL="685800" lvl="2" indent="-171450">
              <a:buFont typeface="Arial" panose="020B0604020202020204" pitchFamily="34" charset="0"/>
              <a:buChar char="•"/>
            </a:pPr>
            <a:r>
              <a:rPr lang="en-US" dirty="0"/>
              <a:t>Exceeding page limits:  We do not read, consider, even look at the extra information when evaluating proposals</a:t>
            </a:r>
          </a:p>
          <a:p>
            <a:pPr marL="685800" lvl="2" indent="-171450">
              <a:buFont typeface="Arial" panose="020B0604020202020204" pitchFamily="34" charset="0"/>
              <a:buChar char="•"/>
            </a:pPr>
            <a:r>
              <a:rPr lang="en-US" dirty="0"/>
              <a:t>Using smaller fonts: We convert proposals to the authorized size and do not consider information that exceeds page limits as a result of the conversion</a:t>
            </a:r>
          </a:p>
          <a:p>
            <a:pPr marL="685800" lvl="2" indent="-171450">
              <a:buFont typeface="Arial" panose="020B0604020202020204" pitchFamily="34" charset="0"/>
              <a:buChar char="•"/>
            </a:pPr>
            <a:r>
              <a:rPr lang="en-US" dirty="0"/>
              <a:t>Margins: We do allow identification of confidential information and page numbers in margins.</a:t>
            </a:r>
          </a:p>
          <a:p>
            <a:pPr lvl="2"/>
            <a:endParaRPr lang="en-US" dirty="0"/>
          </a:p>
        </p:txBody>
      </p:sp>
      <p:sp>
        <p:nvSpPr>
          <p:cNvPr id="4" name="Slide Number Placeholder 3"/>
          <p:cNvSpPr>
            <a:spLocks noGrp="1"/>
          </p:cNvSpPr>
          <p:nvPr>
            <p:ph type="sldNum" sz="quarter" idx="10"/>
          </p:nvPr>
        </p:nvSpPr>
        <p:spPr/>
        <p:txBody>
          <a:bodyPr/>
          <a:lstStyle/>
          <a:p>
            <a:fld id="{80740EE6-4304-4BEC-880E-ACB20F4C022F}" type="slidenum">
              <a:rPr lang="en-US" smtClean="0"/>
              <a:pPr/>
              <a:t>11</a:t>
            </a:fld>
            <a:endParaRPr lang="en-US"/>
          </a:p>
        </p:txBody>
      </p:sp>
    </p:spTree>
    <p:extLst>
      <p:ext uri="{BB962C8B-B14F-4D97-AF65-F5344CB8AC3E}">
        <p14:creationId xmlns:p14="http://schemas.microsoft.com/office/powerpoint/2010/main" val="358938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29760"/>
            <a:ext cx="5608320" cy="4183380"/>
          </a:xfrm>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0740EE6-4304-4BEC-880E-ACB20F4C022F}" type="slidenum">
              <a:rPr lang="en-US" smtClean="0"/>
              <a:pPr/>
              <a:t>2</a:t>
            </a:fld>
            <a:endParaRPr lang="en-US"/>
          </a:p>
        </p:txBody>
      </p:sp>
    </p:spTree>
    <p:extLst>
      <p:ext uri="{BB962C8B-B14F-4D97-AF65-F5344CB8AC3E}">
        <p14:creationId xmlns:p14="http://schemas.microsoft.com/office/powerpoint/2010/main" val="228551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algn="l" defTabSz="914400" rtl="0" eaLnBrk="1" fontAlgn="auto" latinLnBrk="0" hangingPunct="1">
              <a:lnSpc>
                <a:spcPct val="100000"/>
              </a:lnSpc>
              <a:spcBef>
                <a:spcPts val="0"/>
              </a:spcBef>
              <a:spcAft>
                <a:spcPts val="0"/>
              </a:spcAft>
              <a:buClrTx/>
              <a:buSzTx/>
              <a:buFontTx/>
              <a:buNone/>
              <a:tabLst/>
              <a:defRPr/>
            </a:pPr>
            <a:r>
              <a:rPr lang="en-US" dirty="0"/>
              <a:t>Everyone interested in bidding for a concession contract should investigate the opportunity as thoroughly as possible.  Our prospectuses contain a lot of information about the operations, and we expect bidders to take additional efforts to understand the operations and prepare a proposal.</a:t>
            </a:r>
          </a:p>
          <a:p>
            <a:endParaRPr lang="en-US" dirty="0"/>
          </a:p>
        </p:txBody>
      </p:sp>
      <p:sp>
        <p:nvSpPr>
          <p:cNvPr id="4" name="Slide Number Placeholder 3"/>
          <p:cNvSpPr>
            <a:spLocks noGrp="1"/>
          </p:cNvSpPr>
          <p:nvPr>
            <p:ph type="sldNum" sz="quarter" idx="10"/>
          </p:nvPr>
        </p:nvSpPr>
        <p:spPr/>
        <p:txBody>
          <a:bodyPr/>
          <a:lstStyle/>
          <a:p>
            <a:fld id="{80740EE6-4304-4BEC-880E-ACB20F4C022F}" type="slidenum">
              <a:rPr lang="en-US" smtClean="0"/>
              <a:pPr/>
              <a:t>3</a:t>
            </a:fld>
            <a:endParaRPr lang="en-US"/>
          </a:p>
        </p:txBody>
      </p:sp>
    </p:spTree>
    <p:extLst>
      <p:ext uri="{BB962C8B-B14F-4D97-AF65-F5344CB8AC3E}">
        <p14:creationId xmlns:p14="http://schemas.microsoft.com/office/powerpoint/2010/main" val="213527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394960" cy="4183380"/>
          </a:xfrm>
        </p:spPr>
        <p:txBody>
          <a:bodyPr>
            <a:normAutofit fontScale="70000" lnSpcReduction="20000"/>
          </a:bodyPr>
          <a:lstStyle/>
          <a:p>
            <a:pPr lvl="1"/>
            <a:r>
              <a:rPr lang="en-US" sz="1400" dirty="0"/>
              <a:t>We expect every offeror to </a:t>
            </a:r>
            <a:r>
              <a:rPr lang="en-US" sz="1400" b="1" dirty="0"/>
              <a:t>review the entire prospectus</a:t>
            </a:r>
            <a:r>
              <a:rPr lang="en-US" sz="1400" dirty="0"/>
              <a:t>, including appendices, early and thoroughly.</a:t>
            </a:r>
          </a:p>
          <a:p>
            <a:pPr lvl="1"/>
            <a:endParaRPr lang="en-US" sz="1400" dirty="0"/>
          </a:p>
          <a:p>
            <a:pPr lvl="1"/>
            <a:r>
              <a:rPr lang="en-US" sz="1400" dirty="0"/>
              <a:t>The </a:t>
            </a:r>
            <a:r>
              <a:rPr lang="en-US" sz="1400" b="1" dirty="0"/>
              <a:t>business opportunity </a:t>
            </a:r>
            <a:r>
              <a:rPr lang="en-US" sz="1400" dirty="0"/>
              <a:t>describes some conditions under which the concessioner will operate and some requirements of the draft contract including the minimum franchise fee, any required component renewal reserve, the length, operating seasons, and investment requirements.</a:t>
            </a:r>
          </a:p>
          <a:p>
            <a:pPr lvl="2"/>
            <a:endParaRPr lang="en-US" sz="1400" dirty="0"/>
          </a:p>
          <a:p>
            <a:pPr lvl="1"/>
            <a:r>
              <a:rPr lang="en-US" sz="1400" b="1" dirty="0"/>
              <a:t>Proposal Instructions</a:t>
            </a:r>
          </a:p>
          <a:p>
            <a:pPr lvl="1"/>
            <a:r>
              <a:rPr lang="en-US" sz="1400" dirty="0"/>
              <a:t>The instructions usually are the same from prospectus to prospectus but may have unique features.  You should review them completely before preparing and submitting the proposal.</a:t>
            </a:r>
          </a:p>
          <a:p>
            <a:pPr lvl="1"/>
            <a:endParaRPr lang="en-US" sz="1400" dirty="0"/>
          </a:p>
          <a:p>
            <a:pPr lvl="1"/>
            <a:r>
              <a:rPr lang="en-US" sz="1400" b="1" dirty="0"/>
              <a:t>Proposal package</a:t>
            </a:r>
          </a:p>
          <a:p>
            <a:pPr lvl="1"/>
            <a:r>
              <a:rPr lang="en-US" sz="1400" dirty="0"/>
              <a:t>Proposal packages are unique for each prospectus.</a:t>
            </a:r>
          </a:p>
          <a:p>
            <a:pPr lvl="1"/>
            <a:r>
              <a:rPr lang="en-US" sz="1400" dirty="0"/>
              <a:t>Transmittal letter can vary from project to project. Review it and make sure you complete it.  Failure to submit a signed transmittal letter usually results in a finding that the proposal is not responsive.</a:t>
            </a:r>
          </a:p>
          <a:p>
            <a:pPr lvl="1"/>
            <a:endParaRPr lang="en-US" sz="1400" dirty="0"/>
          </a:p>
          <a:p>
            <a:pPr lvl="1"/>
            <a:r>
              <a:rPr lang="en-US" sz="1400" b="1" dirty="0"/>
              <a:t>Contract and exhibits</a:t>
            </a:r>
          </a:p>
          <a:p>
            <a:pPr lvl="1"/>
            <a:r>
              <a:rPr lang="en-US" sz="1400" dirty="0"/>
              <a:t>These are not subject to negotiation or change after selection of the new concessioner other than to insert the terms of the best proposal.  </a:t>
            </a:r>
            <a:r>
              <a:rPr lang="en-US" sz="1400" baseline="0" dirty="0"/>
              <a:t>The description of the services in the contract and the operating and maintenance plans describe unique components of the operations.  The land assignment and insurance exhibits describe expenses offerors must account for in their proposals.</a:t>
            </a:r>
          </a:p>
          <a:p>
            <a:pPr lvl="1"/>
            <a:endParaRPr lang="en-US" sz="1400" baseline="0" dirty="0"/>
          </a:p>
          <a:p>
            <a:pPr lvl="1"/>
            <a:r>
              <a:rPr lang="en-US" sz="1400" b="1" baseline="0" dirty="0"/>
              <a:t>Appendices</a:t>
            </a:r>
          </a:p>
          <a:p>
            <a:pPr lvl="1"/>
            <a:r>
              <a:rPr lang="en-US" sz="1400" b="0" baseline="0" dirty="0"/>
              <a:t>The appendices includes a Word version of the proposal package to assist offerors in completing proposals.  They also include Excel workbooks the offerors </a:t>
            </a:r>
            <a:r>
              <a:rPr lang="en-US" sz="1400" b="1" baseline="0" dirty="0"/>
              <a:t>MUST</a:t>
            </a:r>
            <a:r>
              <a:rPr lang="en-US" sz="1400" b="0" baseline="0" dirty="0"/>
              <a:t> use to respond to PSF4 in the proposal package.  Appendices usually include rates approved for concession operations, pertinent park planning documents, and links to other important information.</a:t>
            </a:r>
          </a:p>
          <a:p>
            <a:pPr lvl="2"/>
            <a:endParaRPr lang="en-US" dirty="0"/>
          </a:p>
        </p:txBody>
      </p:sp>
      <p:sp>
        <p:nvSpPr>
          <p:cNvPr id="4" name="Slide Number Placeholder 3"/>
          <p:cNvSpPr>
            <a:spLocks noGrp="1"/>
          </p:cNvSpPr>
          <p:nvPr>
            <p:ph type="sldNum" sz="quarter" idx="10"/>
          </p:nvPr>
        </p:nvSpPr>
        <p:spPr/>
        <p:txBody>
          <a:bodyPr/>
          <a:lstStyle/>
          <a:p>
            <a:fld id="{80740EE6-4304-4BEC-880E-ACB20F4C022F}" type="slidenum">
              <a:rPr lang="en-US" smtClean="0"/>
              <a:pPr/>
              <a:t>4</a:t>
            </a:fld>
            <a:endParaRPr lang="en-US"/>
          </a:p>
        </p:txBody>
      </p:sp>
    </p:spTree>
    <p:extLst>
      <p:ext uri="{BB962C8B-B14F-4D97-AF65-F5344CB8AC3E}">
        <p14:creationId xmlns:p14="http://schemas.microsoft.com/office/powerpoint/2010/main" val="32932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6800" y="4391660"/>
            <a:ext cx="4953000" cy="4183380"/>
          </a:xfrm>
        </p:spPr>
        <p:txBody>
          <a:bodyPr/>
          <a:lstStyle/>
          <a:p>
            <a:r>
              <a:rPr lang="en-US" dirty="0"/>
              <a:t>Take advantage of scheduled site visits to learn more about the park and the operation.</a:t>
            </a:r>
          </a:p>
          <a:p>
            <a:endParaRPr lang="en-US" dirty="0"/>
          </a:p>
          <a:p>
            <a:r>
              <a:rPr lang="en-US" dirty="0"/>
              <a:t>Follow rules for the site visit, such as the following:</a:t>
            </a:r>
          </a:p>
          <a:p>
            <a:pPr lvl="1"/>
            <a:r>
              <a:rPr lang="en-US" dirty="0"/>
              <a:t>Pre-registration</a:t>
            </a:r>
          </a:p>
          <a:p>
            <a:pPr lvl="1"/>
            <a:r>
              <a:rPr lang="en-US" dirty="0"/>
              <a:t>Limited number of participants</a:t>
            </a:r>
          </a:p>
          <a:p>
            <a:pPr lvl="1"/>
            <a:r>
              <a:rPr lang="en-US" dirty="0"/>
              <a:t>Business employees and consultants</a:t>
            </a:r>
          </a:p>
          <a:p>
            <a:pPr lvl="1"/>
            <a:r>
              <a:rPr lang="en-US" dirty="0"/>
              <a:t>Disclosure of professional relationships</a:t>
            </a:r>
          </a:p>
          <a:p>
            <a:pPr lvl="1"/>
            <a:r>
              <a:rPr lang="en-US" dirty="0"/>
              <a:t>Be on time</a:t>
            </a:r>
          </a:p>
          <a:p>
            <a:pPr lvl="1"/>
            <a:r>
              <a:rPr lang="en-US" dirty="0"/>
              <a:t>Stay with the group</a:t>
            </a:r>
          </a:p>
          <a:p>
            <a:pPr lvl="1"/>
            <a:endParaRPr lang="en-US" dirty="0"/>
          </a:p>
          <a:p>
            <a:r>
              <a:rPr lang="en-US" dirty="0"/>
              <a:t>Park websites provide additional information that may help in preparing proposals.  </a:t>
            </a:r>
          </a:p>
          <a:p>
            <a:endParaRPr lang="en-US" dirty="0"/>
          </a:p>
          <a:p>
            <a:r>
              <a:rPr lang="en-US" dirty="0"/>
              <a:t>We rarely host site visits for Category III contracts because most operations under those contracts do not have assigned park facilities and business operations to observe.</a:t>
            </a:r>
          </a:p>
          <a:p>
            <a:endParaRPr lang="en-US" dirty="0"/>
          </a:p>
          <a:p>
            <a:pPr lvl="1"/>
            <a:endParaRPr lang="en-US" dirty="0"/>
          </a:p>
          <a:p>
            <a:endParaRPr lang="en-US" dirty="0"/>
          </a:p>
        </p:txBody>
      </p:sp>
      <p:sp>
        <p:nvSpPr>
          <p:cNvPr id="4" name="Slide Number Placeholder 3"/>
          <p:cNvSpPr>
            <a:spLocks noGrp="1"/>
          </p:cNvSpPr>
          <p:nvPr>
            <p:ph type="sldNum" sz="quarter" idx="10"/>
          </p:nvPr>
        </p:nvSpPr>
        <p:spPr/>
        <p:txBody>
          <a:bodyPr/>
          <a:lstStyle/>
          <a:p>
            <a:fld id="{80740EE6-4304-4BEC-880E-ACB20F4C022F}" type="slidenum">
              <a:rPr lang="en-US" smtClean="0"/>
              <a:pPr/>
              <a:t>5</a:t>
            </a:fld>
            <a:endParaRPr lang="en-US"/>
          </a:p>
        </p:txBody>
      </p:sp>
    </p:spTree>
    <p:extLst>
      <p:ext uri="{BB962C8B-B14F-4D97-AF65-F5344CB8AC3E}">
        <p14:creationId xmlns:p14="http://schemas.microsoft.com/office/powerpoint/2010/main" val="79085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166360" cy="4183380"/>
          </a:xfrm>
        </p:spPr>
        <p:txBody>
          <a:bodyPr/>
          <a:lstStyle/>
          <a:p>
            <a:pPr marL="342900"/>
            <a:r>
              <a:rPr lang="en-US" dirty="0"/>
              <a:t>Take advantage of the opportunity to submit written questions, but understand we answer questions about the prospectus and not about broader policy or legal issues.</a:t>
            </a:r>
          </a:p>
          <a:p>
            <a:pPr marL="342900"/>
            <a:endParaRPr lang="en-US" dirty="0"/>
          </a:p>
          <a:p>
            <a:pPr marL="342900"/>
            <a:r>
              <a:rPr lang="en-US" dirty="0"/>
              <a:t>Focus your questions on the opportunity in the prospectus and cite the specific section and page number.</a:t>
            </a:r>
          </a:p>
          <a:p>
            <a:pPr marL="342900"/>
            <a:endParaRPr lang="en-US" dirty="0"/>
          </a:p>
          <a:p>
            <a:pPr marL="342900"/>
            <a:r>
              <a:rPr lang="en-US" dirty="0"/>
              <a:t>We frequently combine similar questions and do not reproduce all questions submitted word for word.</a:t>
            </a:r>
          </a:p>
          <a:p>
            <a:pPr marL="342900"/>
            <a:endParaRPr lang="en-US" dirty="0"/>
          </a:p>
          <a:p>
            <a:pPr marL="342900"/>
            <a:r>
              <a:rPr lang="en-US" dirty="0"/>
              <a:t>The deadline for questions is early in the process to enable NPS time to provide responses at least 30 days prior to the proposal due date.  We rarely extend the deadline for questions but may extend the due date for proposals to provide interested parties sufficient time to consider information in our responses when preparing proposals.</a:t>
            </a:r>
          </a:p>
          <a:p>
            <a:endParaRPr lang="en-US" dirty="0"/>
          </a:p>
        </p:txBody>
      </p:sp>
      <p:sp>
        <p:nvSpPr>
          <p:cNvPr id="4" name="Slide Number Placeholder 3"/>
          <p:cNvSpPr>
            <a:spLocks noGrp="1"/>
          </p:cNvSpPr>
          <p:nvPr>
            <p:ph type="sldNum" sz="quarter" idx="5"/>
          </p:nvPr>
        </p:nvSpPr>
        <p:spPr/>
        <p:txBody>
          <a:bodyPr/>
          <a:lstStyle/>
          <a:p>
            <a:fld id="{80740EE6-4304-4BEC-880E-ACB20F4C022F}" type="slidenum">
              <a:rPr lang="en-US" smtClean="0"/>
              <a:pPr/>
              <a:t>6</a:t>
            </a:fld>
            <a:endParaRPr lang="en-US"/>
          </a:p>
        </p:txBody>
      </p:sp>
    </p:spTree>
    <p:extLst>
      <p:ext uri="{BB962C8B-B14F-4D97-AF65-F5344CB8AC3E}">
        <p14:creationId xmlns:p14="http://schemas.microsoft.com/office/powerpoint/2010/main" val="2488341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a:r>
              <a:rPr lang="en-US" dirty="0"/>
              <a:t>Knowing the number of proposals to expect helps NPS plan for evaluation panels.</a:t>
            </a:r>
          </a:p>
          <a:p>
            <a:pPr marL="342900"/>
            <a:endParaRPr lang="en-US" dirty="0"/>
          </a:p>
          <a:p>
            <a:pPr marL="342900"/>
            <a:r>
              <a:rPr lang="en-US" dirty="0"/>
              <a:t>This deadline always will be at least 60 days following the release date of the prospectus.</a:t>
            </a:r>
          </a:p>
          <a:p>
            <a:pPr marL="342900"/>
            <a:endParaRPr lang="en-US" dirty="0"/>
          </a:p>
          <a:p>
            <a:pPr marL="342900"/>
            <a:r>
              <a:rPr lang="en-US" dirty="0"/>
              <a:t>The time between this deadline and the proposal due date likely will vary from project to project.  </a:t>
            </a:r>
          </a:p>
          <a:p>
            <a:pPr marL="342900"/>
            <a:r>
              <a:rPr lang="en-US" dirty="0"/>
              <a:t> </a:t>
            </a:r>
          </a:p>
        </p:txBody>
      </p:sp>
      <p:sp>
        <p:nvSpPr>
          <p:cNvPr id="4" name="Slide Number Placeholder 3"/>
          <p:cNvSpPr>
            <a:spLocks noGrp="1"/>
          </p:cNvSpPr>
          <p:nvPr>
            <p:ph type="sldNum" sz="quarter" idx="5"/>
          </p:nvPr>
        </p:nvSpPr>
        <p:spPr/>
        <p:txBody>
          <a:bodyPr/>
          <a:lstStyle/>
          <a:p>
            <a:fld id="{80740EE6-4304-4BEC-880E-ACB20F4C022F}" type="slidenum">
              <a:rPr lang="en-US" smtClean="0"/>
              <a:pPr/>
              <a:t>7</a:t>
            </a:fld>
            <a:endParaRPr lang="en-US"/>
          </a:p>
        </p:txBody>
      </p:sp>
    </p:spTree>
    <p:extLst>
      <p:ext uri="{BB962C8B-B14F-4D97-AF65-F5344CB8AC3E}">
        <p14:creationId xmlns:p14="http://schemas.microsoft.com/office/powerpoint/2010/main" val="4066919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a:r>
              <a:rPr lang="en-US" dirty="0"/>
              <a:t>Give us everything we seek – maybe a little more – nothing less.</a:t>
            </a:r>
          </a:p>
          <a:p>
            <a:pPr marL="342900"/>
            <a:endParaRPr lang="en-US" dirty="0"/>
          </a:p>
          <a:p>
            <a:pPr marL="342900"/>
            <a:r>
              <a:rPr lang="en-US" dirty="0"/>
              <a:t>Follow the organization of the subfactors – don’t make it a puzzle for us.</a:t>
            </a:r>
          </a:p>
        </p:txBody>
      </p:sp>
      <p:sp>
        <p:nvSpPr>
          <p:cNvPr id="4" name="Slide Number Placeholder 3"/>
          <p:cNvSpPr>
            <a:spLocks noGrp="1"/>
          </p:cNvSpPr>
          <p:nvPr>
            <p:ph type="sldNum" sz="quarter" idx="10"/>
          </p:nvPr>
        </p:nvSpPr>
        <p:spPr/>
        <p:txBody>
          <a:bodyPr/>
          <a:lstStyle/>
          <a:p>
            <a:fld id="{80740EE6-4304-4BEC-880E-ACB20F4C022F}" type="slidenum">
              <a:rPr lang="en-US" smtClean="0"/>
              <a:pPr/>
              <a:t>8</a:t>
            </a:fld>
            <a:endParaRPr lang="en-US"/>
          </a:p>
        </p:txBody>
      </p:sp>
    </p:spTree>
    <p:extLst>
      <p:ext uri="{BB962C8B-B14F-4D97-AF65-F5344CB8AC3E}">
        <p14:creationId xmlns:p14="http://schemas.microsoft.com/office/powerpoint/2010/main" val="1750228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1"/>
            <a:r>
              <a:rPr lang="en-US" dirty="0"/>
              <a:t>We often have complex multipart requests</a:t>
            </a:r>
            <a:r>
              <a:rPr lang="en-US" baseline="0" dirty="0"/>
              <a:t>.  For many contracts, this is necessary to select the best company to operate in the park for the next 10 to 20 years.  Even small operations present complex resource and safety issues necessitating complex requests.</a:t>
            </a:r>
            <a:endParaRPr lang="en-US" dirty="0"/>
          </a:p>
          <a:p>
            <a:pPr lvl="1"/>
            <a:endParaRPr lang="en-US" dirty="0"/>
          </a:p>
          <a:p>
            <a:pPr lvl="1"/>
            <a:r>
              <a:rPr lang="en-US" dirty="0"/>
              <a:t>Most selection factors contain two or more subfactors</a:t>
            </a:r>
          </a:p>
          <a:p>
            <a:pPr marL="457200" lvl="1" indent="0">
              <a:buFont typeface="Arial" panose="020B0604020202020204" pitchFamily="34" charset="0"/>
              <a:buNone/>
            </a:pPr>
            <a:r>
              <a:rPr lang="en-US" dirty="0"/>
              <a:t>	Review this carefully to make sure you respond to every part</a:t>
            </a:r>
          </a:p>
          <a:p>
            <a:pPr lvl="2"/>
            <a:r>
              <a:rPr lang="en-US" dirty="0"/>
              <a:t>Avoid extraneous information</a:t>
            </a:r>
          </a:p>
          <a:p>
            <a:pPr lvl="2"/>
            <a:r>
              <a:rPr lang="en-US" dirty="0"/>
              <a:t>Focus on describing your commitments and avoid corporate philosophy</a:t>
            </a:r>
          </a:p>
          <a:p>
            <a:pPr lvl="2"/>
            <a:endParaRPr lang="en-US" dirty="0"/>
          </a:p>
          <a:p>
            <a:pPr lvl="1"/>
            <a:r>
              <a:rPr lang="en-US" dirty="0"/>
              <a:t>Not all proposals</a:t>
            </a:r>
            <a:r>
              <a:rPr lang="en-US" baseline="0" dirty="0"/>
              <a:t> have Offeror Guarantors, but when they do, clearly explain that relationship.</a:t>
            </a:r>
          </a:p>
          <a:p>
            <a:pPr lvl="1"/>
            <a:endParaRPr lang="en-US" baseline="0" dirty="0"/>
          </a:p>
          <a:p>
            <a:pPr lvl="1"/>
            <a:r>
              <a:rPr lang="en-US" baseline="0" dirty="0"/>
              <a:t>PSF 3 can be tricky.  First, in the unscored part, thoroughly explain the offeror and related entities that will provide financial or managerial support to the offeror.  A clear explanation of these relationships may affect how we look at other responses primarily in PSF 3 and 4.</a:t>
            </a:r>
          </a:p>
          <a:p>
            <a:pPr lvl="1"/>
            <a:endParaRPr lang="en-US" baseline="0" dirty="0"/>
          </a:p>
          <a:p>
            <a:pPr lvl="1"/>
            <a:r>
              <a:rPr lang="en-US" baseline="0" dirty="0"/>
              <a:t>In PSF 3 we ask for experience in similar operations.  If an offeror uses experience of related entities, clearly explain how that related entity will support the offeror’s operations.  Merely describing what another company does in another location does not explain the experience of the offeror.</a:t>
            </a:r>
          </a:p>
          <a:p>
            <a:pPr lvl="1"/>
            <a:endParaRPr lang="en-US" baseline="0" dirty="0"/>
          </a:p>
          <a:p>
            <a:pPr lvl="1"/>
            <a:r>
              <a:rPr lang="en-US" baseline="0" dirty="0"/>
              <a:t>In PSF 3 we also ask about violations and other negative operating history.  In responding, offerors should make sure to consider, disclose, and discuss information about all related entities relied upon in other parts of the proposal.  As our instructions allow us to consider other information available to us, a failure to fully disclose readily available information could lead to a lower score.</a:t>
            </a:r>
          </a:p>
          <a:p>
            <a:pPr lvl="1"/>
            <a:endParaRPr lang="en-US" baseline="0" dirty="0"/>
          </a:p>
          <a:p>
            <a:pPr lvl="1"/>
            <a:r>
              <a:rPr lang="en-US" baseline="0" dirty="0"/>
              <a:t>We require specific documents and explanations in PSF 4.  Make sure you provide the correct ones.  Usually, this includes historical financial statements, bank statements, credit reports, and funding commitments </a:t>
            </a:r>
          </a:p>
          <a:p>
            <a:pPr lvl="1"/>
            <a:endParaRPr lang="en-US" baseline="0" dirty="0"/>
          </a:p>
          <a:p>
            <a:pPr lvl="1"/>
            <a:r>
              <a:rPr lang="en-US" baseline="0" dirty="0"/>
              <a:t>Cross check the content of PSF 4 to make sure you explain funding for commitments you make in other parts of the proposal.</a:t>
            </a:r>
          </a:p>
          <a:p>
            <a:pPr lvl="2"/>
            <a:endParaRPr lang="en-US" dirty="0"/>
          </a:p>
        </p:txBody>
      </p:sp>
      <p:sp>
        <p:nvSpPr>
          <p:cNvPr id="4" name="Slide Number Placeholder 3"/>
          <p:cNvSpPr>
            <a:spLocks noGrp="1"/>
          </p:cNvSpPr>
          <p:nvPr>
            <p:ph type="sldNum" sz="quarter" idx="10"/>
          </p:nvPr>
        </p:nvSpPr>
        <p:spPr/>
        <p:txBody>
          <a:bodyPr/>
          <a:lstStyle/>
          <a:p>
            <a:fld id="{80740EE6-4304-4BEC-880E-ACB20F4C022F}" type="slidenum">
              <a:rPr lang="en-US" smtClean="0"/>
              <a:pPr/>
              <a:t>9</a:t>
            </a:fld>
            <a:endParaRPr lang="en-US"/>
          </a:p>
        </p:txBody>
      </p:sp>
    </p:spTree>
    <p:extLst>
      <p:ext uri="{BB962C8B-B14F-4D97-AF65-F5344CB8AC3E}">
        <p14:creationId xmlns:p14="http://schemas.microsoft.com/office/powerpoint/2010/main" val="2682387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60098" name="Picture 2" descr="GraphicPage"/>
          <p:cNvPicPr>
            <a:picLocks noChangeAspect="1" noChangeArrowheads="1"/>
          </p:cNvPicPr>
          <p:nvPr/>
        </p:nvPicPr>
        <p:blipFill>
          <a:blip r:embed="rId2" cstate="print"/>
          <a:srcRect r="20000"/>
          <a:stretch>
            <a:fillRect/>
          </a:stretch>
        </p:blipFill>
        <p:spPr bwMode="auto">
          <a:xfrm>
            <a:off x="0" y="0"/>
            <a:ext cx="914400" cy="6858000"/>
          </a:xfrm>
          <a:prstGeom prst="rect">
            <a:avLst/>
          </a:prstGeom>
          <a:noFill/>
        </p:spPr>
      </p:pic>
      <p:sp>
        <p:nvSpPr>
          <p:cNvPr id="260099" name="Rectangle 3"/>
          <p:cNvSpPr>
            <a:spLocks noChangeArrowheads="1"/>
          </p:cNvSpPr>
          <p:nvPr/>
        </p:nvSpPr>
        <p:spPr bwMode="auto">
          <a:xfrm>
            <a:off x="0" y="0"/>
            <a:ext cx="9144000" cy="6858000"/>
          </a:xfrm>
          <a:prstGeom prst="rect">
            <a:avLst/>
          </a:prstGeom>
          <a:solidFill>
            <a:srgbClr val="30471F">
              <a:alpha val="78999"/>
            </a:srgbClr>
          </a:solidFill>
          <a:ln w="9525">
            <a:noFill/>
            <a:miter lim="800000"/>
            <a:headEnd/>
            <a:tailEnd/>
          </a:ln>
          <a:effectLst/>
        </p:spPr>
        <p:txBody>
          <a:bodyPr wrap="none" anchor="ctr"/>
          <a:lstStyle/>
          <a:p>
            <a:endParaRPr lang="en-US"/>
          </a:p>
        </p:txBody>
      </p:sp>
      <p:sp>
        <p:nvSpPr>
          <p:cNvPr id="260100" name="Rectangle 4"/>
          <p:cNvSpPr>
            <a:spLocks noGrp="1" noChangeArrowheads="1"/>
          </p:cNvSpPr>
          <p:nvPr>
            <p:ph type="subTitle" idx="1"/>
          </p:nvPr>
        </p:nvSpPr>
        <p:spPr>
          <a:xfrm>
            <a:off x="1143000" y="3733800"/>
            <a:ext cx="7848600" cy="2057400"/>
          </a:xfrm>
        </p:spPr>
        <p:txBody>
          <a:bodyPr/>
          <a:lstStyle>
            <a:lvl1pPr marL="0" indent="0">
              <a:buFont typeface="Wingdings" pitchFamily="2" charset="2"/>
              <a:buNone/>
              <a:defRPr sz="2800" b="1">
                <a:solidFill>
                  <a:schemeClr val="bg1"/>
                </a:solidFill>
              </a:defRPr>
            </a:lvl1pPr>
          </a:lstStyle>
          <a:p>
            <a:r>
              <a:rPr lang="en-US"/>
              <a:t>Click to edit Master subtitle style</a:t>
            </a:r>
          </a:p>
        </p:txBody>
      </p:sp>
      <p:sp>
        <p:nvSpPr>
          <p:cNvPr id="260101" name="Rectangle 5"/>
          <p:cNvSpPr>
            <a:spLocks noGrp="1" noChangeArrowheads="1"/>
          </p:cNvSpPr>
          <p:nvPr>
            <p:ph type="ctrTitle" sz="quarter"/>
          </p:nvPr>
        </p:nvSpPr>
        <p:spPr>
          <a:xfrm>
            <a:off x="1143000" y="2057400"/>
            <a:ext cx="7848600" cy="1676400"/>
          </a:xfrm>
        </p:spPr>
        <p:txBody>
          <a:bodyPr anchor="b"/>
          <a:lstStyle>
            <a:lvl1pPr>
              <a:defRPr sz="4800">
                <a:solidFill>
                  <a:schemeClr val="bg1"/>
                </a:solidFill>
              </a:defRPr>
            </a:lvl1pPr>
          </a:lstStyle>
          <a:p>
            <a:r>
              <a:rPr lang="en-US"/>
              <a:t>Click to edit Master title style</a:t>
            </a:r>
            <a:endParaRPr lang="en-US" dirty="0"/>
          </a:p>
        </p:txBody>
      </p:sp>
      <p:pic>
        <p:nvPicPr>
          <p:cNvPr id="260102" name="Picture 6" descr="AH_large_shaded_4C_black_bar_NPS"/>
          <p:cNvPicPr>
            <a:picLocks noChangeAspect="1" noChangeArrowheads="1"/>
          </p:cNvPicPr>
          <p:nvPr/>
        </p:nvPicPr>
        <p:blipFill>
          <a:blip r:embed="rId3" cstate="print"/>
          <a:srcRect t="6667" b="6666"/>
          <a:stretch>
            <a:fillRect/>
          </a:stretch>
        </p:blipFill>
        <p:spPr bwMode="auto">
          <a:xfrm>
            <a:off x="0" y="0"/>
            <a:ext cx="9144000" cy="990600"/>
          </a:xfrm>
          <a:prstGeom prst="rect">
            <a:avLst/>
          </a:prstGeom>
          <a:noFill/>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1163638"/>
            <a:ext cx="2187575" cy="5508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5738" y="1163638"/>
            <a:ext cx="6413500" cy="5508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0313" y="1201738"/>
            <a:ext cx="7456487" cy="690562"/>
          </a:xfrm>
        </p:spPr>
        <p:txBody>
          <a:bodyPr/>
          <a:lstStyle/>
          <a:p>
            <a:r>
              <a:rPr lang="en-US"/>
              <a:t>Click to edit Master title style</a:t>
            </a:r>
          </a:p>
        </p:txBody>
      </p:sp>
      <p:sp>
        <p:nvSpPr>
          <p:cNvPr id="3" name="Content Placeholder 2"/>
          <p:cNvSpPr>
            <a:spLocks noGrp="1"/>
          </p:cNvSpPr>
          <p:nvPr>
            <p:ph sz="quarter" idx="1"/>
          </p:nvPr>
        </p:nvSpPr>
        <p:spPr>
          <a:xfrm>
            <a:off x="1268413" y="2122488"/>
            <a:ext cx="3562350" cy="210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268413" y="4375150"/>
            <a:ext cx="3562350" cy="210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983163" y="2122488"/>
            <a:ext cx="3563937" cy="4354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0313" y="1201738"/>
            <a:ext cx="7456487" cy="690562"/>
          </a:xfrm>
        </p:spPr>
        <p:txBody>
          <a:bodyPr/>
          <a:lstStyle/>
          <a:p>
            <a:r>
              <a:rPr lang="en-US"/>
              <a:t>Click to edit Master title style</a:t>
            </a:r>
          </a:p>
        </p:txBody>
      </p:sp>
      <p:sp>
        <p:nvSpPr>
          <p:cNvPr id="3" name="Text Placeholder 2"/>
          <p:cNvSpPr>
            <a:spLocks noGrp="1"/>
          </p:cNvSpPr>
          <p:nvPr>
            <p:ph type="body" sz="half" idx="1"/>
          </p:nvPr>
        </p:nvSpPr>
        <p:spPr>
          <a:xfrm>
            <a:off x="1268413" y="2122488"/>
            <a:ext cx="3562350" cy="4354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83163" y="2122488"/>
            <a:ext cx="3563937" cy="4354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31" name="Rectangle 11"/>
          <p:cNvSpPr>
            <a:spLocks noChangeArrowheads="1"/>
          </p:cNvSpPr>
          <p:nvPr/>
        </p:nvSpPr>
        <p:spPr bwMode="auto">
          <a:xfrm>
            <a:off x="0" y="971550"/>
            <a:ext cx="9144000" cy="5886450"/>
          </a:xfrm>
          <a:prstGeom prst="rect">
            <a:avLst/>
          </a:prstGeom>
          <a:solidFill>
            <a:srgbClr val="30471F">
              <a:alpha val="78999"/>
            </a:srgbClr>
          </a:solidFill>
          <a:ln w="9525">
            <a:noFill/>
            <a:miter lim="800000"/>
            <a:headEnd/>
            <a:tailEnd/>
          </a:ln>
          <a:effectLst/>
        </p:spPr>
        <p:txBody>
          <a:bodyPr wrap="none" anchor="ctr"/>
          <a:lstStyle/>
          <a:p>
            <a:endParaRPr lang="en-US"/>
          </a:p>
        </p:txBody>
      </p:sp>
      <p:sp>
        <p:nvSpPr>
          <p:cNvPr id="133124" name="Rectangle 4"/>
          <p:cNvSpPr>
            <a:spLocks noGrp="1" noChangeArrowheads="1"/>
          </p:cNvSpPr>
          <p:nvPr>
            <p:ph type="subTitle" idx="1"/>
          </p:nvPr>
        </p:nvSpPr>
        <p:spPr>
          <a:xfrm>
            <a:off x="676275" y="4297363"/>
            <a:ext cx="7786688" cy="1752600"/>
          </a:xfrm>
        </p:spPr>
        <p:txBody>
          <a:bodyPr/>
          <a:lstStyle>
            <a:lvl1pPr marL="0" indent="0" algn="ctr">
              <a:buFont typeface="Wingdings" pitchFamily="2" charset="2"/>
              <a:buNone/>
              <a:defRPr sz="2800" b="1">
                <a:solidFill>
                  <a:schemeClr val="bg1"/>
                </a:solidFill>
              </a:defRPr>
            </a:lvl1pPr>
          </a:lstStyle>
          <a:p>
            <a:r>
              <a:rPr lang="en-US"/>
              <a:t>Click to edit Master subtitle style</a:t>
            </a:r>
          </a:p>
        </p:txBody>
      </p:sp>
      <p:sp>
        <p:nvSpPr>
          <p:cNvPr id="133133" name="Rectangle 13"/>
          <p:cNvSpPr>
            <a:spLocks noChangeArrowheads="1"/>
          </p:cNvSpPr>
          <p:nvPr/>
        </p:nvSpPr>
        <p:spPr bwMode="auto">
          <a:xfrm>
            <a:off x="0" y="0"/>
            <a:ext cx="9144000" cy="1123950"/>
          </a:xfrm>
          <a:prstGeom prst="rect">
            <a:avLst/>
          </a:prstGeom>
          <a:solidFill>
            <a:schemeClr val="tx1"/>
          </a:solidFill>
          <a:ln w="9525">
            <a:noFill/>
            <a:miter lim="800000"/>
            <a:headEnd/>
            <a:tailEnd/>
          </a:ln>
          <a:effectLst/>
        </p:spPr>
        <p:txBody>
          <a:bodyPr wrap="none" anchor="ctr"/>
          <a:lstStyle/>
          <a:p>
            <a:endParaRPr lang="en-US"/>
          </a:p>
        </p:txBody>
      </p:sp>
      <p:pic>
        <p:nvPicPr>
          <p:cNvPr id="133135" name="Picture 15"/>
          <p:cNvPicPr>
            <a:picLocks noChangeAspect="1" noChangeArrowheads="1"/>
          </p:cNvPicPr>
          <p:nvPr/>
        </p:nvPicPr>
        <p:blipFill>
          <a:blip r:embed="rId2" cstate="print"/>
          <a:srcRect/>
          <a:stretch>
            <a:fillRect/>
          </a:stretch>
        </p:blipFill>
        <p:spPr bwMode="auto">
          <a:xfrm>
            <a:off x="8215313" y="101600"/>
            <a:ext cx="692150" cy="893763"/>
          </a:xfrm>
          <a:prstGeom prst="rect">
            <a:avLst/>
          </a:prstGeom>
          <a:noFill/>
        </p:spPr>
      </p:pic>
      <p:sp>
        <p:nvSpPr>
          <p:cNvPr id="133137" name="Rectangle 17"/>
          <p:cNvSpPr>
            <a:spLocks noGrp="1" noChangeArrowheads="1"/>
          </p:cNvSpPr>
          <p:nvPr>
            <p:ph type="ctrTitle" sz="quarter"/>
          </p:nvPr>
        </p:nvSpPr>
        <p:spPr>
          <a:xfrm>
            <a:off x="685800" y="2182813"/>
            <a:ext cx="7772400" cy="1470025"/>
          </a:xfrm>
        </p:spPr>
        <p:txBody>
          <a:bodyPr/>
          <a:lstStyle>
            <a:lvl1pPr algn="ctr">
              <a:defRPr sz="3600">
                <a:solidFill>
                  <a:schemeClr val="bg1"/>
                </a:solidFill>
              </a:defRPr>
            </a:lvl1pPr>
          </a:lstStyle>
          <a:p>
            <a:r>
              <a:rPr lang="en-US"/>
              <a:t>Click to edit Master title style</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5738" y="1924050"/>
            <a:ext cx="4298950" cy="4748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1924050"/>
            <a:ext cx="4300537" cy="4748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1163638"/>
            <a:ext cx="2187575" cy="5508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5738" y="1163638"/>
            <a:ext cx="6413500" cy="5508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5603" name="Rectangle 3"/>
          <p:cNvSpPr>
            <a:spLocks noGrp="1" noChangeArrowheads="1"/>
          </p:cNvSpPr>
          <p:nvPr>
            <p:ph type="subTitle" idx="1"/>
          </p:nvPr>
        </p:nvSpPr>
        <p:spPr>
          <a:xfrm>
            <a:off x="808038" y="2546350"/>
            <a:ext cx="7566025" cy="1752600"/>
          </a:xfrm>
        </p:spPr>
        <p:txBody>
          <a:bodyPr/>
          <a:lstStyle>
            <a:lvl1pPr marL="0" indent="0" algn="ctr">
              <a:buFont typeface="Wingdings" pitchFamily="2" charset="2"/>
              <a:buNone/>
              <a:defRPr sz="3600" b="1">
                <a:solidFill>
                  <a:schemeClr val="bg1"/>
                </a:solidFill>
              </a:defRPr>
            </a:lvl1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886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981200"/>
            <a:ext cx="38862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0313" y="1201738"/>
            <a:ext cx="7456487" cy="690562"/>
          </a:xfrm>
        </p:spPr>
        <p:txBody>
          <a:bodyPr/>
          <a:lstStyle/>
          <a:p>
            <a:r>
              <a:rPr lang="en-US"/>
              <a:t>Click to edit Master title style</a:t>
            </a:r>
          </a:p>
        </p:txBody>
      </p:sp>
      <p:sp>
        <p:nvSpPr>
          <p:cNvPr id="3" name="Content Placeholder 2"/>
          <p:cNvSpPr>
            <a:spLocks noGrp="1"/>
          </p:cNvSpPr>
          <p:nvPr>
            <p:ph sz="quarter" idx="1"/>
          </p:nvPr>
        </p:nvSpPr>
        <p:spPr>
          <a:xfrm>
            <a:off x="1268413" y="2122488"/>
            <a:ext cx="3562350" cy="210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268413" y="4375150"/>
            <a:ext cx="3562350" cy="210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983163" y="2122488"/>
            <a:ext cx="3563937" cy="4354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31" name="Rectangle 11"/>
          <p:cNvSpPr>
            <a:spLocks noChangeArrowheads="1"/>
          </p:cNvSpPr>
          <p:nvPr/>
        </p:nvSpPr>
        <p:spPr bwMode="auto">
          <a:xfrm>
            <a:off x="0" y="971550"/>
            <a:ext cx="9144000" cy="5886450"/>
          </a:xfrm>
          <a:prstGeom prst="rect">
            <a:avLst/>
          </a:prstGeom>
          <a:solidFill>
            <a:srgbClr val="30471F">
              <a:alpha val="78999"/>
            </a:srgbClr>
          </a:solidFill>
          <a:ln w="9525">
            <a:noFill/>
            <a:miter lim="800000"/>
            <a:headEnd/>
            <a:tailEnd/>
          </a:ln>
          <a:effectLst/>
        </p:spPr>
        <p:txBody>
          <a:bodyPr wrap="none" anchor="ctr"/>
          <a:lstStyle/>
          <a:p>
            <a:endParaRPr lang="en-US"/>
          </a:p>
        </p:txBody>
      </p:sp>
      <p:sp>
        <p:nvSpPr>
          <p:cNvPr id="133124" name="Rectangle 4"/>
          <p:cNvSpPr>
            <a:spLocks noGrp="1" noChangeArrowheads="1"/>
          </p:cNvSpPr>
          <p:nvPr>
            <p:ph type="subTitle" idx="1"/>
          </p:nvPr>
        </p:nvSpPr>
        <p:spPr>
          <a:xfrm>
            <a:off x="676275" y="4297363"/>
            <a:ext cx="7786688" cy="1752600"/>
          </a:xfrm>
        </p:spPr>
        <p:txBody>
          <a:bodyPr/>
          <a:lstStyle>
            <a:lvl1pPr marL="0" indent="0" algn="ctr">
              <a:buFont typeface="Wingdings" pitchFamily="2" charset="2"/>
              <a:buNone/>
              <a:defRPr sz="2800" b="1">
                <a:solidFill>
                  <a:schemeClr val="bg1"/>
                </a:solidFill>
              </a:defRPr>
            </a:lvl1pPr>
          </a:lstStyle>
          <a:p>
            <a:r>
              <a:rPr lang="en-US"/>
              <a:t>Click to edit Master subtitle style</a:t>
            </a:r>
          </a:p>
        </p:txBody>
      </p:sp>
      <p:sp>
        <p:nvSpPr>
          <p:cNvPr id="133133" name="Rectangle 13"/>
          <p:cNvSpPr>
            <a:spLocks noChangeArrowheads="1"/>
          </p:cNvSpPr>
          <p:nvPr/>
        </p:nvSpPr>
        <p:spPr bwMode="auto">
          <a:xfrm>
            <a:off x="0" y="0"/>
            <a:ext cx="9144000" cy="1123950"/>
          </a:xfrm>
          <a:prstGeom prst="rect">
            <a:avLst/>
          </a:prstGeom>
          <a:solidFill>
            <a:schemeClr val="tx1"/>
          </a:solidFill>
          <a:ln w="9525">
            <a:noFill/>
            <a:miter lim="800000"/>
            <a:headEnd/>
            <a:tailEnd/>
          </a:ln>
          <a:effectLst/>
        </p:spPr>
        <p:txBody>
          <a:bodyPr wrap="none" anchor="ctr"/>
          <a:lstStyle/>
          <a:p>
            <a:endParaRPr lang="en-US"/>
          </a:p>
        </p:txBody>
      </p:sp>
      <p:pic>
        <p:nvPicPr>
          <p:cNvPr id="133135" name="Picture 15"/>
          <p:cNvPicPr>
            <a:picLocks noChangeAspect="1" noChangeArrowheads="1"/>
          </p:cNvPicPr>
          <p:nvPr/>
        </p:nvPicPr>
        <p:blipFill>
          <a:blip r:embed="rId2" cstate="print"/>
          <a:srcRect/>
          <a:stretch>
            <a:fillRect/>
          </a:stretch>
        </p:blipFill>
        <p:spPr bwMode="auto">
          <a:xfrm>
            <a:off x="8215313" y="101600"/>
            <a:ext cx="692150" cy="893763"/>
          </a:xfrm>
          <a:prstGeom prst="rect">
            <a:avLst/>
          </a:prstGeom>
          <a:noFill/>
        </p:spPr>
      </p:pic>
      <p:sp>
        <p:nvSpPr>
          <p:cNvPr id="133137" name="Rectangle 17"/>
          <p:cNvSpPr>
            <a:spLocks noGrp="1" noChangeArrowheads="1"/>
          </p:cNvSpPr>
          <p:nvPr>
            <p:ph type="ctrTitle" sz="quarter"/>
          </p:nvPr>
        </p:nvSpPr>
        <p:spPr>
          <a:xfrm>
            <a:off x="685800" y="2182813"/>
            <a:ext cx="7772400" cy="1470025"/>
          </a:xfrm>
        </p:spPr>
        <p:txBody>
          <a:bodyPr/>
          <a:lstStyle>
            <a:lvl1pPr algn="ctr">
              <a:defRPr sz="3600">
                <a:solidFill>
                  <a:schemeClr val="bg1"/>
                </a:solidFill>
              </a:defRPr>
            </a:lvl1pPr>
          </a:lstStyle>
          <a:p>
            <a:r>
              <a:rPr lang="en-US"/>
              <a:t>Click to edit Master title style</a:t>
            </a: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5738" y="1924050"/>
            <a:ext cx="4298950" cy="4748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1924050"/>
            <a:ext cx="4300537" cy="4748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1163638"/>
            <a:ext cx="2187575" cy="5508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5738" y="1163638"/>
            <a:ext cx="6413500" cy="5508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5603" name="Rectangle 3"/>
          <p:cNvSpPr>
            <a:spLocks noGrp="1" noChangeArrowheads="1"/>
          </p:cNvSpPr>
          <p:nvPr>
            <p:ph type="subTitle" idx="1"/>
          </p:nvPr>
        </p:nvSpPr>
        <p:spPr>
          <a:xfrm>
            <a:off x="808038" y="2546350"/>
            <a:ext cx="7566025" cy="1752600"/>
          </a:xfrm>
        </p:spPr>
        <p:txBody>
          <a:bodyPr/>
          <a:lstStyle>
            <a:lvl1pPr marL="0" indent="0" algn="ctr">
              <a:buFont typeface="Wingdings" pitchFamily="2" charset="2"/>
              <a:buNone/>
              <a:defRPr sz="3600" b="1">
                <a:solidFill>
                  <a:schemeClr val="bg1"/>
                </a:solidFill>
              </a:defRPr>
            </a:lvl1pPr>
          </a:lstStyle>
          <a:p>
            <a:r>
              <a:rPr lang="en-US"/>
              <a:t>Click to edit Master subtitle style</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0313" y="1201738"/>
            <a:ext cx="7456487" cy="690562"/>
          </a:xfrm>
        </p:spPr>
        <p:txBody>
          <a:bodyPr/>
          <a:lstStyle/>
          <a:p>
            <a:r>
              <a:rPr lang="en-US"/>
              <a:t>Click to edit Master title style</a:t>
            </a:r>
          </a:p>
        </p:txBody>
      </p:sp>
      <p:sp>
        <p:nvSpPr>
          <p:cNvPr id="3" name="Content Placeholder 2"/>
          <p:cNvSpPr>
            <a:spLocks noGrp="1"/>
          </p:cNvSpPr>
          <p:nvPr>
            <p:ph sz="quarter" idx="1"/>
          </p:nvPr>
        </p:nvSpPr>
        <p:spPr>
          <a:xfrm>
            <a:off x="1268413" y="2122488"/>
            <a:ext cx="3562350" cy="210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268413" y="4375150"/>
            <a:ext cx="3562350" cy="210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983163" y="2122488"/>
            <a:ext cx="3563937" cy="4354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31" name="Rectangle 11"/>
          <p:cNvSpPr>
            <a:spLocks noChangeArrowheads="1"/>
          </p:cNvSpPr>
          <p:nvPr/>
        </p:nvSpPr>
        <p:spPr bwMode="auto">
          <a:xfrm>
            <a:off x="0" y="971550"/>
            <a:ext cx="9144000" cy="5886450"/>
          </a:xfrm>
          <a:prstGeom prst="rect">
            <a:avLst/>
          </a:prstGeom>
          <a:solidFill>
            <a:srgbClr val="30471F">
              <a:alpha val="78999"/>
            </a:srgbClr>
          </a:solidFill>
          <a:ln w="9525">
            <a:noFill/>
            <a:miter lim="800000"/>
            <a:headEnd/>
            <a:tailEnd/>
          </a:ln>
          <a:effectLst/>
        </p:spPr>
        <p:txBody>
          <a:bodyPr wrap="none" anchor="ctr"/>
          <a:lstStyle/>
          <a:p>
            <a:endParaRPr lang="en-US"/>
          </a:p>
        </p:txBody>
      </p:sp>
      <p:sp>
        <p:nvSpPr>
          <p:cNvPr id="133124" name="Rectangle 4"/>
          <p:cNvSpPr>
            <a:spLocks noGrp="1" noChangeArrowheads="1"/>
          </p:cNvSpPr>
          <p:nvPr>
            <p:ph type="subTitle" idx="1"/>
          </p:nvPr>
        </p:nvSpPr>
        <p:spPr>
          <a:xfrm>
            <a:off x="676275" y="4297363"/>
            <a:ext cx="7786688" cy="1752600"/>
          </a:xfrm>
        </p:spPr>
        <p:txBody>
          <a:bodyPr/>
          <a:lstStyle>
            <a:lvl1pPr marL="0" indent="0" algn="ctr">
              <a:buFont typeface="Wingdings" pitchFamily="2" charset="2"/>
              <a:buNone/>
              <a:defRPr sz="2800" b="1">
                <a:solidFill>
                  <a:schemeClr val="bg1"/>
                </a:solidFill>
              </a:defRPr>
            </a:lvl1pPr>
          </a:lstStyle>
          <a:p>
            <a:r>
              <a:rPr lang="en-US"/>
              <a:t>Click to edit Master subtitle style</a:t>
            </a:r>
          </a:p>
        </p:txBody>
      </p:sp>
      <p:sp>
        <p:nvSpPr>
          <p:cNvPr id="133133" name="Rectangle 13"/>
          <p:cNvSpPr>
            <a:spLocks noChangeArrowheads="1"/>
          </p:cNvSpPr>
          <p:nvPr/>
        </p:nvSpPr>
        <p:spPr bwMode="auto">
          <a:xfrm>
            <a:off x="0" y="0"/>
            <a:ext cx="9144000" cy="1123950"/>
          </a:xfrm>
          <a:prstGeom prst="rect">
            <a:avLst/>
          </a:prstGeom>
          <a:solidFill>
            <a:schemeClr val="tx1"/>
          </a:solidFill>
          <a:ln w="9525">
            <a:noFill/>
            <a:miter lim="800000"/>
            <a:headEnd/>
            <a:tailEnd/>
          </a:ln>
          <a:effectLst/>
        </p:spPr>
        <p:txBody>
          <a:bodyPr wrap="none" anchor="ctr"/>
          <a:lstStyle/>
          <a:p>
            <a:endParaRPr lang="en-US"/>
          </a:p>
        </p:txBody>
      </p:sp>
      <p:pic>
        <p:nvPicPr>
          <p:cNvPr id="133135" name="Picture 15"/>
          <p:cNvPicPr>
            <a:picLocks noChangeAspect="1" noChangeArrowheads="1"/>
          </p:cNvPicPr>
          <p:nvPr/>
        </p:nvPicPr>
        <p:blipFill>
          <a:blip r:embed="rId2" cstate="print"/>
          <a:srcRect/>
          <a:stretch>
            <a:fillRect/>
          </a:stretch>
        </p:blipFill>
        <p:spPr bwMode="auto">
          <a:xfrm>
            <a:off x="8215313" y="101600"/>
            <a:ext cx="692150" cy="893763"/>
          </a:xfrm>
          <a:prstGeom prst="rect">
            <a:avLst/>
          </a:prstGeom>
          <a:noFill/>
        </p:spPr>
      </p:pic>
      <p:sp>
        <p:nvSpPr>
          <p:cNvPr id="133137" name="Rectangle 17"/>
          <p:cNvSpPr>
            <a:spLocks noGrp="1" noChangeArrowheads="1"/>
          </p:cNvSpPr>
          <p:nvPr>
            <p:ph type="ctrTitle" sz="quarter"/>
          </p:nvPr>
        </p:nvSpPr>
        <p:spPr>
          <a:xfrm>
            <a:off x="685800" y="2182813"/>
            <a:ext cx="7772400" cy="1470025"/>
          </a:xfrm>
        </p:spPr>
        <p:txBody>
          <a:bodyPr/>
          <a:lstStyle>
            <a:lvl1pPr algn="ctr">
              <a:defRPr sz="3600">
                <a:solidFill>
                  <a:schemeClr val="bg1"/>
                </a:solidFill>
              </a:defRPr>
            </a:lvl1pPr>
          </a:lstStyle>
          <a:p>
            <a:r>
              <a:rPr lang="en-US"/>
              <a:t>Click to edit Master title style</a:t>
            </a: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5738" y="1924050"/>
            <a:ext cx="4298950" cy="4748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1924050"/>
            <a:ext cx="4300537" cy="4748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1163638"/>
            <a:ext cx="2187575" cy="55086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5738" y="1163638"/>
            <a:ext cx="6413500" cy="5508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5603" name="Rectangle 3"/>
          <p:cNvSpPr>
            <a:spLocks noGrp="1" noChangeArrowheads="1"/>
          </p:cNvSpPr>
          <p:nvPr>
            <p:ph type="subTitle" idx="1"/>
          </p:nvPr>
        </p:nvSpPr>
        <p:spPr>
          <a:xfrm>
            <a:off x="808038" y="2546350"/>
            <a:ext cx="7566025" cy="1752600"/>
          </a:xfrm>
        </p:spPr>
        <p:txBody>
          <a:bodyPr/>
          <a:lstStyle>
            <a:lvl1pPr marL="0" indent="0" algn="ctr">
              <a:buFont typeface="Wingdings" pitchFamily="2" charset="2"/>
              <a:buNone/>
              <a:defRPr sz="3600" b="1">
                <a:solidFill>
                  <a:schemeClr val="bg1"/>
                </a:solidFill>
              </a:defRPr>
            </a:lvl1pPr>
          </a:lstStyle>
          <a:p>
            <a:r>
              <a:rPr lang="en-US"/>
              <a:t>Click to edit Master subtitle style</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30313" y="1201738"/>
            <a:ext cx="7456487" cy="690562"/>
          </a:xfrm>
        </p:spPr>
        <p:txBody>
          <a:bodyPr/>
          <a:lstStyle/>
          <a:p>
            <a:r>
              <a:rPr lang="en-US"/>
              <a:t>Click to edit Master title style</a:t>
            </a:r>
          </a:p>
        </p:txBody>
      </p:sp>
      <p:sp>
        <p:nvSpPr>
          <p:cNvPr id="3" name="Content Placeholder 2"/>
          <p:cNvSpPr>
            <a:spLocks noGrp="1"/>
          </p:cNvSpPr>
          <p:nvPr>
            <p:ph sz="quarter" idx="1"/>
          </p:nvPr>
        </p:nvSpPr>
        <p:spPr>
          <a:xfrm>
            <a:off x="1268413" y="2122488"/>
            <a:ext cx="3562350" cy="210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268413" y="4375150"/>
            <a:ext cx="3562350" cy="2101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983163" y="2122488"/>
            <a:ext cx="3563937" cy="4354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60100" name="Rectangle 4"/>
          <p:cNvSpPr>
            <a:spLocks noGrp="1" noChangeArrowheads="1"/>
          </p:cNvSpPr>
          <p:nvPr>
            <p:ph type="subTitle" idx="1"/>
          </p:nvPr>
        </p:nvSpPr>
        <p:spPr>
          <a:xfrm>
            <a:off x="1143000" y="5029200"/>
            <a:ext cx="7848600" cy="1295400"/>
          </a:xfrm>
        </p:spPr>
        <p:txBody>
          <a:bodyPr anchor="b" anchorCtr="0"/>
          <a:lstStyle>
            <a:lvl1pPr marL="0" indent="0">
              <a:buFont typeface="Wingdings" pitchFamily="2" charset="2"/>
              <a:buNone/>
              <a:defRPr sz="2000" b="0">
                <a:solidFill>
                  <a:schemeClr val="accent2"/>
                </a:solidFill>
              </a:defRPr>
            </a:lvl1pPr>
          </a:lstStyle>
          <a:p>
            <a:r>
              <a:rPr lang="en-US"/>
              <a:t>Click to edit Master subtitle style</a:t>
            </a:r>
            <a:endParaRPr lang="en-US" dirty="0"/>
          </a:p>
        </p:txBody>
      </p:sp>
      <p:sp>
        <p:nvSpPr>
          <p:cNvPr id="260101" name="Rectangle 5"/>
          <p:cNvSpPr>
            <a:spLocks noGrp="1" noChangeArrowheads="1"/>
          </p:cNvSpPr>
          <p:nvPr>
            <p:ph type="ctrTitle" sz="quarter"/>
          </p:nvPr>
        </p:nvSpPr>
        <p:spPr>
          <a:xfrm>
            <a:off x="1143000" y="2057400"/>
            <a:ext cx="7848600" cy="2362200"/>
          </a:xfrm>
        </p:spPr>
        <p:txBody>
          <a:bodyPr anchor="b"/>
          <a:lstStyle>
            <a:lvl1pPr>
              <a:defRPr sz="4800">
                <a:solidFill>
                  <a:schemeClr val="accent2"/>
                </a:solidFill>
              </a:defRPr>
            </a:lvl1pPr>
          </a:lstStyle>
          <a:p>
            <a:r>
              <a:rPr lang="en-US"/>
              <a:t>Click to edit Master title style</a:t>
            </a:r>
            <a:endParaRPr lang="en-US" dirty="0"/>
          </a:p>
        </p:txBody>
      </p:sp>
      <p:pic>
        <p:nvPicPr>
          <p:cNvPr id="1026" name="Picture 2" descr="C:\Documents and Settings\ejutte\My Documents\My Pictures\Commercial Services Title Bar.jpg"/>
          <p:cNvPicPr>
            <a:picLocks noChangeAspect="1" noChangeArrowheads="1"/>
          </p:cNvPicPr>
          <p:nvPr/>
        </p:nvPicPr>
        <p:blipFill>
          <a:blip r:embed="rId2" cstate="print"/>
          <a:srcRect/>
          <a:stretch>
            <a:fillRect/>
          </a:stretch>
        </p:blipFill>
        <p:spPr bwMode="auto">
          <a:xfrm>
            <a:off x="0" y="0"/>
            <a:ext cx="9144000" cy="1603375"/>
          </a:xfrm>
          <a:prstGeom prst="rect">
            <a:avLst/>
          </a:prstGeom>
          <a:noFill/>
        </p:spPr>
      </p:pic>
      <p:pic>
        <p:nvPicPr>
          <p:cNvPr id="9" name="Picture 6" descr="ah_large_shaded_4c"/>
          <p:cNvPicPr>
            <a:picLocks noChangeAspect="1" noChangeArrowheads="1"/>
          </p:cNvPicPr>
          <p:nvPr/>
        </p:nvPicPr>
        <p:blipFill>
          <a:blip r:embed="rId3" cstate="print"/>
          <a:srcRect/>
          <a:stretch>
            <a:fillRect/>
          </a:stretch>
        </p:blipFill>
        <p:spPr bwMode="auto">
          <a:xfrm>
            <a:off x="7924800" y="152400"/>
            <a:ext cx="992187" cy="1219200"/>
          </a:xfrm>
          <a:prstGeom prst="rect">
            <a:avLst/>
          </a:prstGeom>
          <a:noFill/>
          <a:ln w="9525">
            <a:noFill/>
            <a:miter lim="800000"/>
            <a:headEnd/>
            <a:tailEnd/>
          </a:ln>
        </p:spPr>
      </p:pic>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47800"/>
            <a:ext cx="84582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204447"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447800"/>
            <a:ext cx="4204447"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31" name="Rectangle 11"/>
          <p:cNvSpPr>
            <a:spLocks noChangeArrowheads="1"/>
          </p:cNvSpPr>
          <p:nvPr/>
        </p:nvSpPr>
        <p:spPr bwMode="auto">
          <a:xfrm>
            <a:off x="0" y="971550"/>
            <a:ext cx="9144000" cy="5886450"/>
          </a:xfrm>
          <a:prstGeom prst="rect">
            <a:avLst/>
          </a:prstGeom>
          <a:solidFill>
            <a:srgbClr val="30471F">
              <a:alpha val="78999"/>
            </a:srgbClr>
          </a:solidFill>
          <a:ln w="9525">
            <a:noFill/>
            <a:miter lim="800000"/>
            <a:headEnd/>
            <a:tailEnd/>
          </a:ln>
          <a:effectLst/>
        </p:spPr>
        <p:txBody>
          <a:bodyPr wrap="none" anchor="ctr"/>
          <a:lstStyle/>
          <a:p>
            <a:endParaRPr lang="en-US"/>
          </a:p>
        </p:txBody>
      </p:sp>
      <p:sp>
        <p:nvSpPr>
          <p:cNvPr id="133124" name="Rectangle 4"/>
          <p:cNvSpPr>
            <a:spLocks noGrp="1" noChangeArrowheads="1"/>
          </p:cNvSpPr>
          <p:nvPr>
            <p:ph type="subTitle" idx="1"/>
          </p:nvPr>
        </p:nvSpPr>
        <p:spPr>
          <a:xfrm>
            <a:off x="676275" y="4297363"/>
            <a:ext cx="7786688" cy="1752600"/>
          </a:xfrm>
        </p:spPr>
        <p:txBody>
          <a:bodyPr/>
          <a:lstStyle>
            <a:lvl1pPr marL="0" indent="0" algn="ctr">
              <a:buFont typeface="Wingdings" pitchFamily="2" charset="2"/>
              <a:buNone/>
              <a:defRPr sz="2800" b="1">
                <a:solidFill>
                  <a:schemeClr val="bg1"/>
                </a:solidFill>
              </a:defRPr>
            </a:lvl1pPr>
          </a:lstStyle>
          <a:p>
            <a:r>
              <a:rPr lang="en-US"/>
              <a:t>Click to edit Master subtitle style</a:t>
            </a:r>
          </a:p>
        </p:txBody>
      </p:sp>
      <p:sp>
        <p:nvSpPr>
          <p:cNvPr id="133133" name="Rectangle 13"/>
          <p:cNvSpPr>
            <a:spLocks noChangeArrowheads="1"/>
          </p:cNvSpPr>
          <p:nvPr/>
        </p:nvSpPr>
        <p:spPr bwMode="auto">
          <a:xfrm>
            <a:off x="0" y="0"/>
            <a:ext cx="9144000" cy="11239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sz="1400" dirty="0">
                <a:solidFill>
                  <a:schemeClr val="accent3"/>
                </a:solidFill>
              </a:rPr>
              <a:t>U.S. Department</a:t>
            </a:r>
            <a:r>
              <a:rPr lang="en-US" sz="1400" baseline="0" dirty="0">
                <a:solidFill>
                  <a:schemeClr val="accent3"/>
                </a:solidFill>
              </a:rPr>
              <a:t> of Interior</a:t>
            </a:r>
          </a:p>
          <a:p>
            <a:r>
              <a:rPr lang="en-US" sz="1400" baseline="0" dirty="0">
                <a:solidFill>
                  <a:schemeClr val="accent3"/>
                </a:solidFill>
              </a:rPr>
              <a:t>National Park Service</a:t>
            </a:r>
          </a:p>
          <a:p>
            <a:r>
              <a:rPr lang="en-US" sz="1400" baseline="0" dirty="0">
                <a:solidFill>
                  <a:schemeClr val="accent3"/>
                </a:solidFill>
              </a:rPr>
              <a:t>Concession Program</a:t>
            </a:r>
            <a:endParaRPr lang="en-US" sz="1400" dirty="0">
              <a:solidFill>
                <a:schemeClr val="accent3"/>
              </a:solidFill>
            </a:endParaRPr>
          </a:p>
        </p:txBody>
      </p:sp>
      <p:pic>
        <p:nvPicPr>
          <p:cNvPr id="133135" name="Picture 15"/>
          <p:cNvPicPr>
            <a:picLocks noChangeAspect="1" noChangeArrowheads="1"/>
          </p:cNvPicPr>
          <p:nvPr/>
        </p:nvPicPr>
        <p:blipFill>
          <a:blip r:embed="rId2" cstate="print"/>
          <a:srcRect/>
          <a:stretch>
            <a:fillRect/>
          </a:stretch>
        </p:blipFill>
        <p:spPr bwMode="auto">
          <a:xfrm>
            <a:off x="8215313" y="101600"/>
            <a:ext cx="692150" cy="893763"/>
          </a:xfrm>
          <a:prstGeom prst="rect">
            <a:avLst/>
          </a:prstGeom>
          <a:noFill/>
        </p:spPr>
      </p:pic>
      <p:sp>
        <p:nvSpPr>
          <p:cNvPr id="133137" name="Rectangle 17"/>
          <p:cNvSpPr>
            <a:spLocks noGrp="1" noChangeArrowheads="1"/>
          </p:cNvSpPr>
          <p:nvPr>
            <p:ph type="ctrTitle" sz="quarter"/>
          </p:nvPr>
        </p:nvSpPr>
        <p:spPr>
          <a:xfrm>
            <a:off x="685800" y="2182813"/>
            <a:ext cx="7772400" cy="1470025"/>
          </a:xfrm>
        </p:spPr>
        <p:txBody>
          <a:bodyPr/>
          <a:lstStyle>
            <a:lvl1pPr algn="ctr">
              <a:defRPr sz="3600">
                <a:solidFill>
                  <a:schemeClr val="bg1"/>
                </a:solidFill>
              </a:defRPr>
            </a:lvl1pPr>
          </a:lstStyle>
          <a:p>
            <a:r>
              <a:rPr lang="en-US"/>
              <a:t>Click to edit Master title style</a:t>
            </a:r>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5738" y="1924050"/>
            <a:ext cx="4298950" cy="4748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088" y="1924050"/>
            <a:ext cx="4300537" cy="4748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4.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4.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image" Target="../media/image4.png"/><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5.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6.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9075" name="Rectangle 3"/>
          <p:cNvSpPr>
            <a:spLocks noGrp="1" noChangeArrowheads="1"/>
          </p:cNvSpPr>
          <p:nvPr>
            <p:ph type="body" idx="1"/>
          </p:nvPr>
        </p:nvSpPr>
        <p:spPr bwMode="auto">
          <a:xfrm>
            <a:off x="1066800" y="1981200"/>
            <a:ext cx="7848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59076" name="Rectangle 4"/>
          <p:cNvSpPr>
            <a:spLocks noGrp="1" noChangeArrowheads="1"/>
          </p:cNvSpPr>
          <p:nvPr>
            <p:ph type="title"/>
          </p:nvPr>
        </p:nvSpPr>
        <p:spPr bwMode="auto">
          <a:xfrm>
            <a:off x="1066800" y="1143000"/>
            <a:ext cx="7848600" cy="681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59079" name="Text Box 7"/>
          <p:cNvSpPr txBox="1">
            <a:spLocks noChangeArrowheads="1"/>
          </p:cNvSpPr>
          <p:nvPr/>
        </p:nvSpPr>
        <p:spPr bwMode="auto">
          <a:xfrm rot="16200000">
            <a:off x="5927726" y="4279900"/>
            <a:ext cx="488950" cy="396875"/>
          </a:xfrm>
          <a:prstGeom prst="rect">
            <a:avLst/>
          </a:prstGeom>
          <a:noFill/>
          <a:ln w="9525">
            <a:noFill/>
            <a:miter lim="800000"/>
            <a:headEnd/>
            <a:tailEnd/>
          </a:ln>
          <a:effectLst/>
        </p:spPr>
        <p:txBody>
          <a:bodyPr vert="eaVert">
            <a:spAutoFit/>
          </a:bodyPr>
          <a:lstStyle/>
          <a:p>
            <a:pPr algn="l"/>
            <a:endParaRPr lang="en-US" sz="2000"/>
          </a:p>
        </p:txBody>
      </p:sp>
      <p:grpSp>
        <p:nvGrpSpPr>
          <p:cNvPr id="2" name="Group 8"/>
          <p:cNvGrpSpPr/>
          <p:nvPr/>
        </p:nvGrpSpPr>
        <p:grpSpPr>
          <a:xfrm>
            <a:off x="0" y="0"/>
            <a:ext cx="9144000" cy="990600"/>
            <a:chOff x="0" y="0"/>
            <a:chExt cx="9144000" cy="990600"/>
          </a:xfrm>
        </p:grpSpPr>
        <p:pic>
          <p:nvPicPr>
            <p:cNvPr id="259080" name="Picture 8" descr="AH_large_shaded_4C_black_bar_CPindent"/>
            <p:cNvPicPr>
              <a:picLocks noChangeAspect="1" noChangeArrowheads="1"/>
            </p:cNvPicPr>
            <p:nvPr/>
          </p:nvPicPr>
          <p:blipFill>
            <a:blip r:embed="rId7" cstate="print"/>
            <a:srcRect l="3333" t="6667" b="6667"/>
            <a:stretch>
              <a:fillRect/>
            </a:stretch>
          </p:blipFill>
          <p:spPr bwMode="auto">
            <a:xfrm>
              <a:off x="0" y="0"/>
              <a:ext cx="8839200" cy="990600"/>
            </a:xfrm>
            <a:prstGeom prst="rect">
              <a:avLst/>
            </a:prstGeom>
            <a:noFill/>
          </p:spPr>
        </p:pic>
        <p:pic>
          <p:nvPicPr>
            <p:cNvPr id="8" name="Picture 8" descr="AH_large_shaded_4C_black_bar_CPindent"/>
            <p:cNvPicPr>
              <a:picLocks noChangeAspect="1" noChangeArrowheads="1"/>
            </p:cNvPicPr>
            <p:nvPr userDrawn="1"/>
          </p:nvPicPr>
          <p:blipFill>
            <a:blip r:embed="rId7" cstate="print"/>
            <a:srcRect l="87500" t="6667" b="6667"/>
            <a:stretch>
              <a:fillRect/>
            </a:stretch>
          </p:blipFill>
          <p:spPr bwMode="auto">
            <a:xfrm>
              <a:off x="8001000" y="0"/>
              <a:ext cx="1143000" cy="990600"/>
            </a:xfrm>
            <a:prstGeom prst="rect">
              <a:avLst/>
            </a:prstGeom>
            <a:noFill/>
          </p:spPr>
        </p:pic>
      </p:grpSp>
      <p:pic>
        <p:nvPicPr>
          <p:cNvPr id="259077" name="Picture 5" descr="GraphicPage"/>
          <p:cNvPicPr>
            <a:picLocks noChangeAspect="1" noChangeArrowheads="1"/>
          </p:cNvPicPr>
          <p:nvPr/>
        </p:nvPicPr>
        <p:blipFill>
          <a:blip r:embed="rId8" cstate="print"/>
          <a:srcRect r="20000"/>
          <a:stretch>
            <a:fillRect/>
          </a:stretch>
        </p:blipFill>
        <p:spPr bwMode="auto">
          <a:xfrm>
            <a:off x="0" y="0"/>
            <a:ext cx="914400" cy="6858000"/>
          </a:xfrm>
          <a:prstGeom prst="rect">
            <a:avLst/>
          </a:prstGeom>
          <a:noFill/>
        </p:spPr>
      </p:pic>
      <p:sp>
        <p:nvSpPr>
          <p:cNvPr id="259078" name="Text Box 6"/>
          <p:cNvSpPr txBox="1">
            <a:spLocks noChangeArrowheads="1"/>
          </p:cNvSpPr>
          <p:nvPr/>
        </p:nvSpPr>
        <p:spPr bwMode="auto">
          <a:xfrm>
            <a:off x="0" y="6477000"/>
            <a:ext cx="533400" cy="274638"/>
          </a:xfrm>
          <a:prstGeom prst="rect">
            <a:avLst/>
          </a:prstGeom>
          <a:noFill/>
          <a:ln w="9525">
            <a:noFill/>
            <a:miter lim="800000"/>
            <a:headEnd/>
            <a:tailEnd/>
          </a:ln>
          <a:effectLst/>
        </p:spPr>
        <p:txBody>
          <a:bodyPr>
            <a:spAutoFit/>
          </a:bodyPr>
          <a:lstStyle/>
          <a:p>
            <a:pPr eaLnBrk="0" hangingPunct="0"/>
            <a:fld id="{C44A0B27-E60F-41B6-9AC6-D480335E7C7B}" type="slidenum">
              <a:rPr lang="en-US" sz="1200" b="1">
                <a:solidFill>
                  <a:schemeClr val="bg1"/>
                </a:solidFill>
              </a:rPr>
              <a:pPr eaLnBrk="0" hangingPunct="0"/>
              <a:t>‹#›</a:t>
            </a:fld>
            <a:endParaRPr lang="en-US" sz="1200" b="1">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fade/>
  </p:transition>
  <p:hf hdr="0" ftr="0" dt="0"/>
  <p:txStyles>
    <p:titleStyle>
      <a:lvl1pPr algn="l" rtl="0" eaLnBrk="1" fontAlgn="base" hangingPunct="1">
        <a:spcBef>
          <a:spcPct val="0"/>
        </a:spcBef>
        <a:spcAft>
          <a:spcPct val="0"/>
        </a:spcAft>
        <a:defRPr sz="2400" b="1">
          <a:solidFill>
            <a:srgbClr val="C26C2C"/>
          </a:solidFill>
          <a:latin typeface="+mj-lt"/>
          <a:ea typeface="+mj-ea"/>
          <a:cs typeface="+mj-cs"/>
        </a:defRPr>
      </a:lvl1pPr>
      <a:lvl2pPr algn="l" rtl="0" eaLnBrk="1" fontAlgn="base" hangingPunct="1">
        <a:spcBef>
          <a:spcPct val="0"/>
        </a:spcBef>
        <a:spcAft>
          <a:spcPct val="0"/>
        </a:spcAft>
        <a:defRPr sz="2400" b="1">
          <a:solidFill>
            <a:srgbClr val="C26C2C"/>
          </a:solidFill>
          <a:latin typeface="Gill Sans" charset="0"/>
        </a:defRPr>
      </a:lvl2pPr>
      <a:lvl3pPr algn="l" rtl="0" eaLnBrk="1" fontAlgn="base" hangingPunct="1">
        <a:spcBef>
          <a:spcPct val="0"/>
        </a:spcBef>
        <a:spcAft>
          <a:spcPct val="0"/>
        </a:spcAft>
        <a:defRPr sz="2400" b="1">
          <a:solidFill>
            <a:srgbClr val="C26C2C"/>
          </a:solidFill>
          <a:latin typeface="Gill Sans" charset="0"/>
        </a:defRPr>
      </a:lvl3pPr>
      <a:lvl4pPr algn="l" rtl="0" eaLnBrk="1" fontAlgn="base" hangingPunct="1">
        <a:spcBef>
          <a:spcPct val="0"/>
        </a:spcBef>
        <a:spcAft>
          <a:spcPct val="0"/>
        </a:spcAft>
        <a:defRPr sz="2400" b="1">
          <a:solidFill>
            <a:srgbClr val="C26C2C"/>
          </a:solidFill>
          <a:latin typeface="Gill Sans" charset="0"/>
        </a:defRPr>
      </a:lvl4pPr>
      <a:lvl5pPr algn="l" rtl="0" eaLnBrk="1" fontAlgn="base" hangingPunct="1">
        <a:spcBef>
          <a:spcPct val="0"/>
        </a:spcBef>
        <a:spcAft>
          <a:spcPct val="0"/>
        </a:spcAft>
        <a:defRPr sz="2400" b="1">
          <a:solidFill>
            <a:srgbClr val="C26C2C"/>
          </a:solidFill>
          <a:latin typeface="Gill Sans" charset="0"/>
        </a:defRPr>
      </a:lvl5pPr>
      <a:lvl6pPr marL="457200" algn="l" rtl="0" eaLnBrk="1" fontAlgn="base" hangingPunct="1">
        <a:spcBef>
          <a:spcPct val="0"/>
        </a:spcBef>
        <a:spcAft>
          <a:spcPct val="0"/>
        </a:spcAft>
        <a:defRPr sz="2400" b="1">
          <a:solidFill>
            <a:srgbClr val="C26C2C"/>
          </a:solidFill>
          <a:latin typeface="Gill Sans" charset="0"/>
        </a:defRPr>
      </a:lvl6pPr>
      <a:lvl7pPr marL="914400" algn="l" rtl="0" eaLnBrk="1" fontAlgn="base" hangingPunct="1">
        <a:spcBef>
          <a:spcPct val="0"/>
        </a:spcBef>
        <a:spcAft>
          <a:spcPct val="0"/>
        </a:spcAft>
        <a:defRPr sz="2400" b="1">
          <a:solidFill>
            <a:srgbClr val="C26C2C"/>
          </a:solidFill>
          <a:latin typeface="Gill Sans" charset="0"/>
        </a:defRPr>
      </a:lvl7pPr>
      <a:lvl8pPr marL="1371600" algn="l" rtl="0" eaLnBrk="1" fontAlgn="base" hangingPunct="1">
        <a:spcBef>
          <a:spcPct val="0"/>
        </a:spcBef>
        <a:spcAft>
          <a:spcPct val="0"/>
        </a:spcAft>
        <a:defRPr sz="2400" b="1">
          <a:solidFill>
            <a:srgbClr val="C26C2C"/>
          </a:solidFill>
          <a:latin typeface="Gill Sans" charset="0"/>
        </a:defRPr>
      </a:lvl8pPr>
      <a:lvl9pPr marL="1828800" algn="l" rtl="0" eaLnBrk="1" fontAlgn="base" hangingPunct="1">
        <a:spcBef>
          <a:spcPct val="0"/>
        </a:spcBef>
        <a:spcAft>
          <a:spcPct val="0"/>
        </a:spcAft>
        <a:defRPr sz="2400" b="1">
          <a:solidFill>
            <a:srgbClr val="C26C2C"/>
          </a:solidFill>
          <a:latin typeface="Gill Sans" charset="0"/>
        </a:defRPr>
      </a:lvl9pPr>
    </p:titleStyle>
    <p:bodyStyle>
      <a:lvl1pPr marL="342900" indent="-342900" algn="l" rtl="0" eaLnBrk="1" fontAlgn="base" hangingPunct="1">
        <a:spcBef>
          <a:spcPct val="20000"/>
        </a:spcBef>
        <a:spcAft>
          <a:spcPct val="0"/>
        </a:spcAft>
        <a:buClr>
          <a:srgbClr val="C26C2C"/>
        </a:buClr>
        <a:buFont typeface="Wingdings" pitchFamily="2" charset="2"/>
        <a:buChar char="§"/>
        <a:defRPr sz="2400">
          <a:solidFill>
            <a:srgbClr val="30471F"/>
          </a:solidFill>
          <a:latin typeface="+mn-lt"/>
          <a:ea typeface="+mn-ea"/>
          <a:cs typeface="+mn-cs"/>
        </a:defRPr>
      </a:lvl1pPr>
      <a:lvl2pPr marL="742950" indent="-285750" algn="l" rtl="0" eaLnBrk="1" fontAlgn="base" hangingPunct="1">
        <a:spcBef>
          <a:spcPct val="20000"/>
        </a:spcBef>
        <a:spcAft>
          <a:spcPct val="0"/>
        </a:spcAft>
        <a:buClr>
          <a:srgbClr val="C26C2C"/>
        </a:buClr>
        <a:buFont typeface="Gill Sans" charset="0"/>
        <a:buChar char="-"/>
        <a:defRPr sz="2000">
          <a:solidFill>
            <a:srgbClr val="30471F"/>
          </a:solidFill>
          <a:latin typeface="+mn-lt"/>
        </a:defRPr>
      </a:lvl2pPr>
      <a:lvl3pPr marL="1085850" indent="-228600" algn="l" rtl="0" eaLnBrk="1" fontAlgn="base" hangingPunct="1">
        <a:spcBef>
          <a:spcPct val="20000"/>
        </a:spcBef>
        <a:spcAft>
          <a:spcPct val="0"/>
        </a:spcAft>
        <a:buClr>
          <a:srgbClr val="C26C2C"/>
        </a:buClr>
        <a:buFont typeface="Wingdings" pitchFamily="2" charset="2"/>
        <a:buChar char="ú"/>
        <a:defRPr>
          <a:solidFill>
            <a:srgbClr val="30471F"/>
          </a:solidFill>
          <a:latin typeface="+mn-lt"/>
        </a:defRPr>
      </a:lvl3pPr>
      <a:lvl4pPr marL="1428750" indent="-228600" algn="l" rtl="0" eaLnBrk="1" fontAlgn="base" hangingPunct="1">
        <a:spcBef>
          <a:spcPct val="20000"/>
        </a:spcBef>
        <a:spcAft>
          <a:spcPct val="0"/>
        </a:spcAft>
        <a:buClr>
          <a:srgbClr val="C26C2C"/>
        </a:buClr>
        <a:buFont typeface="Wingdings" pitchFamily="2" charset="2"/>
        <a:buChar char="§"/>
        <a:defRPr sz="1600">
          <a:solidFill>
            <a:srgbClr val="30471F"/>
          </a:solidFill>
          <a:latin typeface="+mn-lt"/>
        </a:defRPr>
      </a:lvl4pPr>
      <a:lvl5pPr marL="1771650" indent="-228600" algn="l" rtl="0" eaLnBrk="1" fontAlgn="base" hangingPunct="1">
        <a:spcBef>
          <a:spcPct val="20000"/>
        </a:spcBef>
        <a:spcAft>
          <a:spcPct val="0"/>
        </a:spcAft>
        <a:buClr>
          <a:srgbClr val="C26C2C"/>
        </a:buClr>
        <a:buFont typeface="Gill Sans" charset="0"/>
        <a:buChar char="-"/>
        <a:defRPr sz="1400">
          <a:solidFill>
            <a:srgbClr val="30471F"/>
          </a:solidFill>
          <a:latin typeface="+mn-lt"/>
        </a:defRPr>
      </a:lvl5pPr>
      <a:lvl6pPr marL="2228850" indent="-228600" algn="l" rtl="0" eaLnBrk="1" fontAlgn="base" hangingPunct="1">
        <a:spcBef>
          <a:spcPct val="20000"/>
        </a:spcBef>
        <a:spcAft>
          <a:spcPct val="0"/>
        </a:spcAft>
        <a:buClr>
          <a:srgbClr val="C26C2C"/>
        </a:buClr>
        <a:buFont typeface="Gill Sans" charset="0"/>
        <a:buChar char="-"/>
        <a:defRPr sz="1400">
          <a:solidFill>
            <a:srgbClr val="30471F"/>
          </a:solidFill>
          <a:latin typeface="+mn-lt"/>
        </a:defRPr>
      </a:lvl6pPr>
      <a:lvl7pPr marL="2686050" indent="-228600" algn="l" rtl="0" eaLnBrk="1" fontAlgn="base" hangingPunct="1">
        <a:spcBef>
          <a:spcPct val="20000"/>
        </a:spcBef>
        <a:spcAft>
          <a:spcPct val="0"/>
        </a:spcAft>
        <a:buClr>
          <a:srgbClr val="C26C2C"/>
        </a:buClr>
        <a:buFont typeface="Gill Sans" charset="0"/>
        <a:buChar char="-"/>
        <a:defRPr sz="1400">
          <a:solidFill>
            <a:srgbClr val="30471F"/>
          </a:solidFill>
          <a:latin typeface="+mn-lt"/>
        </a:defRPr>
      </a:lvl7pPr>
      <a:lvl8pPr marL="3143250" indent="-228600" algn="l" rtl="0" eaLnBrk="1" fontAlgn="base" hangingPunct="1">
        <a:spcBef>
          <a:spcPct val="20000"/>
        </a:spcBef>
        <a:spcAft>
          <a:spcPct val="0"/>
        </a:spcAft>
        <a:buClr>
          <a:srgbClr val="C26C2C"/>
        </a:buClr>
        <a:buFont typeface="Gill Sans" charset="0"/>
        <a:buChar char="-"/>
        <a:defRPr sz="1400">
          <a:solidFill>
            <a:srgbClr val="30471F"/>
          </a:solidFill>
          <a:latin typeface="+mn-lt"/>
        </a:defRPr>
      </a:lvl8pPr>
      <a:lvl9pPr marL="3600450" indent="-228600" algn="l" rtl="0" eaLnBrk="1" fontAlgn="base" hangingPunct="1">
        <a:spcBef>
          <a:spcPct val="20000"/>
        </a:spcBef>
        <a:spcAft>
          <a:spcPct val="0"/>
        </a:spcAft>
        <a:buClr>
          <a:srgbClr val="C26C2C"/>
        </a:buClr>
        <a:buFont typeface="Gill Sans" charset="0"/>
        <a:buChar char="-"/>
        <a:defRPr sz="1400">
          <a:solidFill>
            <a:srgbClr val="30471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11239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wrap="none" anchor="ctr"/>
          <a:lstStyle/>
          <a:p>
            <a:r>
              <a:rPr lang="en-US" sz="1400" dirty="0">
                <a:solidFill>
                  <a:schemeClr val="accent3"/>
                </a:solidFill>
              </a:rPr>
              <a:t>U.S</a:t>
            </a:r>
            <a:r>
              <a:rPr lang="en-US" sz="1400">
                <a:solidFill>
                  <a:schemeClr val="accent3"/>
                </a:solidFill>
              </a:rPr>
              <a:t>.</a:t>
            </a:r>
            <a:r>
              <a:rPr lang="en-US" sz="1400" baseline="0">
                <a:solidFill>
                  <a:schemeClr val="accent3"/>
                </a:solidFill>
              </a:rPr>
              <a:t> Department of Interior</a:t>
            </a:r>
          </a:p>
          <a:p>
            <a:r>
              <a:rPr lang="en-US" sz="1400" baseline="0">
                <a:solidFill>
                  <a:schemeClr val="accent3"/>
                </a:solidFill>
              </a:rPr>
              <a:t>National Park Service</a:t>
            </a:r>
          </a:p>
          <a:p>
            <a:r>
              <a:rPr lang="en-US" sz="1400" baseline="0">
                <a:solidFill>
                  <a:schemeClr val="accent3"/>
                </a:solidFill>
              </a:rPr>
              <a:t>Concession Program</a:t>
            </a:r>
            <a:endParaRPr lang="en-US" sz="1400">
              <a:solidFill>
                <a:schemeClr val="accent3"/>
              </a:solidFill>
            </a:endParaRPr>
          </a:p>
        </p:txBody>
      </p:sp>
      <p:sp>
        <p:nvSpPr>
          <p:cNvPr id="1027" name="Rectangle 3"/>
          <p:cNvSpPr>
            <a:spLocks noGrp="1" noChangeArrowheads="1"/>
          </p:cNvSpPr>
          <p:nvPr>
            <p:ph type="body" idx="1"/>
          </p:nvPr>
        </p:nvSpPr>
        <p:spPr bwMode="auto">
          <a:xfrm>
            <a:off x="185738" y="1924050"/>
            <a:ext cx="8751887" cy="4748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1073" name="Picture 49"/>
          <p:cNvPicPr>
            <a:picLocks noChangeAspect="1" noChangeArrowheads="1"/>
          </p:cNvPicPr>
          <p:nvPr/>
        </p:nvPicPr>
        <p:blipFill>
          <a:blip r:embed="rId14" cstate="print"/>
          <a:srcRect/>
          <a:stretch>
            <a:fillRect/>
          </a:stretch>
        </p:blipFill>
        <p:spPr bwMode="auto">
          <a:xfrm>
            <a:off x="8220075" y="101600"/>
            <a:ext cx="692150" cy="893763"/>
          </a:xfrm>
          <a:prstGeom prst="rect">
            <a:avLst/>
          </a:prstGeom>
          <a:noFill/>
        </p:spPr>
      </p:pic>
      <p:sp>
        <p:nvSpPr>
          <p:cNvPr id="1075" name="Rectangle 51"/>
          <p:cNvSpPr>
            <a:spLocks noGrp="1" noChangeArrowheads="1"/>
          </p:cNvSpPr>
          <p:nvPr>
            <p:ph type="title"/>
          </p:nvPr>
        </p:nvSpPr>
        <p:spPr bwMode="auto">
          <a:xfrm>
            <a:off x="185738" y="1163638"/>
            <a:ext cx="8753475" cy="690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8" r:id="rId11"/>
    <p:sldLayoutId id="2147483722" r:id="rId12"/>
  </p:sldLayoutIdLst>
  <p:transition>
    <p:fade/>
  </p:transition>
  <p:hf hdr="0" ftr="0" dt="0"/>
  <p:txStyles>
    <p:titleStyle>
      <a:lvl1pPr algn="l" rtl="0" eaLnBrk="1" fontAlgn="base" hangingPunct="1">
        <a:spcBef>
          <a:spcPct val="0"/>
        </a:spcBef>
        <a:spcAft>
          <a:spcPct val="0"/>
        </a:spcAft>
        <a:defRPr sz="2800" b="1">
          <a:solidFill>
            <a:srgbClr val="30471F"/>
          </a:solidFill>
          <a:latin typeface="+mj-lt"/>
          <a:ea typeface="+mj-ea"/>
          <a:cs typeface="+mj-cs"/>
        </a:defRPr>
      </a:lvl1pPr>
      <a:lvl2pPr algn="l" rtl="0" eaLnBrk="1" fontAlgn="base" hangingPunct="1">
        <a:spcBef>
          <a:spcPct val="0"/>
        </a:spcBef>
        <a:spcAft>
          <a:spcPct val="0"/>
        </a:spcAft>
        <a:defRPr sz="2800" b="1">
          <a:solidFill>
            <a:srgbClr val="30471F"/>
          </a:solidFill>
          <a:latin typeface="Arial" charset="0"/>
        </a:defRPr>
      </a:lvl2pPr>
      <a:lvl3pPr algn="l" rtl="0" eaLnBrk="1" fontAlgn="base" hangingPunct="1">
        <a:spcBef>
          <a:spcPct val="0"/>
        </a:spcBef>
        <a:spcAft>
          <a:spcPct val="0"/>
        </a:spcAft>
        <a:defRPr sz="2800" b="1">
          <a:solidFill>
            <a:srgbClr val="30471F"/>
          </a:solidFill>
          <a:latin typeface="Arial" charset="0"/>
        </a:defRPr>
      </a:lvl3pPr>
      <a:lvl4pPr algn="l" rtl="0" eaLnBrk="1" fontAlgn="base" hangingPunct="1">
        <a:spcBef>
          <a:spcPct val="0"/>
        </a:spcBef>
        <a:spcAft>
          <a:spcPct val="0"/>
        </a:spcAft>
        <a:defRPr sz="2800" b="1">
          <a:solidFill>
            <a:srgbClr val="30471F"/>
          </a:solidFill>
          <a:latin typeface="Arial" charset="0"/>
        </a:defRPr>
      </a:lvl4pPr>
      <a:lvl5pPr algn="l" rtl="0" eaLnBrk="1" fontAlgn="base" hangingPunct="1">
        <a:spcBef>
          <a:spcPct val="0"/>
        </a:spcBef>
        <a:spcAft>
          <a:spcPct val="0"/>
        </a:spcAft>
        <a:defRPr sz="2800" b="1">
          <a:solidFill>
            <a:srgbClr val="30471F"/>
          </a:solidFill>
          <a:latin typeface="Arial" charset="0"/>
        </a:defRPr>
      </a:lvl5pPr>
      <a:lvl6pPr marL="457200" algn="l" rtl="0" eaLnBrk="1" fontAlgn="base" hangingPunct="1">
        <a:spcBef>
          <a:spcPct val="0"/>
        </a:spcBef>
        <a:spcAft>
          <a:spcPct val="0"/>
        </a:spcAft>
        <a:defRPr sz="2800" b="1">
          <a:solidFill>
            <a:srgbClr val="30471F"/>
          </a:solidFill>
          <a:latin typeface="Arial" charset="0"/>
        </a:defRPr>
      </a:lvl6pPr>
      <a:lvl7pPr marL="914400" algn="l" rtl="0" eaLnBrk="1" fontAlgn="base" hangingPunct="1">
        <a:spcBef>
          <a:spcPct val="0"/>
        </a:spcBef>
        <a:spcAft>
          <a:spcPct val="0"/>
        </a:spcAft>
        <a:defRPr sz="2800" b="1">
          <a:solidFill>
            <a:srgbClr val="30471F"/>
          </a:solidFill>
          <a:latin typeface="Arial" charset="0"/>
        </a:defRPr>
      </a:lvl7pPr>
      <a:lvl8pPr marL="1371600" algn="l" rtl="0" eaLnBrk="1" fontAlgn="base" hangingPunct="1">
        <a:spcBef>
          <a:spcPct val="0"/>
        </a:spcBef>
        <a:spcAft>
          <a:spcPct val="0"/>
        </a:spcAft>
        <a:defRPr sz="2800" b="1">
          <a:solidFill>
            <a:srgbClr val="30471F"/>
          </a:solidFill>
          <a:latin typeface="Arial" charset="0"/>
        </a:defRPr>
      </a:lvl8pPr>
      <a:lvl9pPr marL="1828800" algn="l" rtl="0" eaLnBrk="1" fontAlgn="base" hangingPunct="1">
        <a:spcBef>
          <a:spcPct val="0"/>
        </a:spcBef>
        <a:spcAft>
          <a:spcPct val="0"/>
        </a:spcAft>
        <a:defRPr sz="2800" b="1">
          <a:solidFill>
            <a:srgbClr val="30471F"/>
          </a:solidFill>
          <a:latin typeface="Arial" charset="0"/>
        </a:defRPr>
      </a:lvl9pPr>
    </p:titleStyle>
    <p:bodyStyle>
      <a:lvl1pPr marL="342900" indent="-342900" algn="l" rtl="0" eaLnBrk="1" fontAlgn="base" hangingPunct="1">
        <a:spcBef>
          <a:spcPct val="20000"/>
        </a:spcBef>
        <a:spcAft>
          <a:spcPct val="0"/>
        </a:spcAft>
        <a:buClr>
          <a:srgbClr val="C26C2C"/>
        </a:buClr>
        <a:buFont typeface="Wingdings" pitchFamily="2" charset="2"/>
        <a:buChar char="§"/>
        <a:defRPr sz="2400">
          <a:solidFill>
            <a:srgbClr val="30471F"/>
          </a:solidFill>
          <a:latin typeface="+mn-lt"/>
          <a:ea typeface="+mn-ea"/>
          <a:cs typeface="+mn-cs"/>
        </a:defRPr>
      </a:lvl1pPr>
      <a:lvl2pPr marL="742950" indent="-285750" algn="l" rtl="0" eaLnBrk="1" fontAlgn="base" hangingPunct="1">
        <a:spcBef>
          <a:spcPct val="20000"/>
        </a:spcBef>
        <a:spcAft>
          <a:spcPct val="0"/>
        </a:spcAft>
        <a:buClr>
          <a:srgbClr val="C26C2C"/>
        </a:buClr>
        <a:buFont typeface="Wingdings" pitchFamily="2" charset="2"/>
        <a:buChar char="§"/>
        <a:defRPr sz="2000">
          <a:solidFill>
            <a:srgbClr val="30471F"/>
          </a:solidFill>
          <a:latin typeface="+mn-lt"/>
        </a:defRPr>
      </a:lvl2pPr>
      <a:lvl3pPr marL="10858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3pPr>
      <a:lvl4pPr marL="14287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4pPr>
      <a:lvl5pPr marL="17716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5pPr>
      <a:lvl6pPr marL="22288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6pPr>
      <a:lvl7pPr marL="26860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7pPr>
      <a:lvl8pPr marL="31432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8pPr>
      <a:lvl9pPr marL="36004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1123950"/>
          </a:xfrm>
          <a:prstGeom prst="rect">
            <a:avLst/>
          </a:prstGeom>
          <a:solidFill>
            <a:schemeClr val="tx1"/>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185738" y="1924050"/>
            <a:ext cx="8751887" cy="4748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73" name="Picture 49"/>
          <p:cNvPicPr>
            <a:picLocks noChangeAspect="1" noChangeArrowheads="1"/>
          </p:cNvPicPr>
          <p:nvPr/>
        </p:nvPicPr>
        <p:blipFill>
          <a:blip r:embed="rId15" cstate="print"/>
          <a:srcRect/>
          <a:stretch>
            <a:fillRect/>
          </a:stretch>
        </p:blipFill>
        <p:spPr bwMode="auto">
          <a:xfrm>
            <a:off x="8220075" y="101600"/>
            <a:ext cx="692150" cy="893763"/>
          </a:xfrm>
          <a:prstGeom prst="rect">
            <a:avLst/>
          </a:prstGeom>
          <a:noFill/>
        </p:spPr>
      </p:pic>
      <p:sp>
        <p:nvSpPr>
          <p:cNvPr id="1075" name="Rectangle 51"/>
          <p:cNvSpPr>
            <a:spLocks noGrp="1" noChangeArrowheads="1"/>
          </p:cNvSpPr>
          <p:nvPr>
            <p:ph type="title"/>
          </p:nvPr>
        </p:nvSpPr>
        <p:spPr bwMode="auto">
          <a:xfrm>
            <a:off x="185738" y="1163638"/>
            <a:ext cx="8753475" cy="690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84" name="Rectangle 60"/>
          <p:cNvSpPr>
            <a:spLocks noChangeArrowheads="1"/>
          </p:cNvSpPr>
          <p:nvPr/>
        </p:nvSpPr>
        <p:spPr bwMode="auto">
          <a:xfrm>
            <a:off x="163513" y="203200"/>
            <a:ext cx="7934325" cy="690563"/>
          </a:xfrm>
          <a:prstGeom prst="rect">
            <a:avLst/>
          </a:prstGeom>
          <a:noFill/>
          <a:ln w="9525">
            <a:noFill/>
            <a:miter lim="800000"/>
            <a:headEnd/>
            <a:tailEnd/>
          </a:ln>
          <a:effectLst/>
        </p:spPr>
        <p:txBody>
          <a:bodyPr anchor="ctr"/>
          <a:lstStyle/>
          <a:p>
            <a:r>
              <a:rPr lang="en-US" sz="2800" b="1">
                <a:solidFill>
                  <a:srgbClr val="30471F"/>
                </a:solidFill>
                <a:latin typeface="Arial" charset="0"/>
              </a:rPr>
              <a:t>Judy wants to modify this in master slide</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ransition>
    <p:fade/>
  </p:transition>
  <p:hf hdr="0" ftr="0" dt="0"/>
  <p:txStyles>
    <p:titleStyle>
      <a:lvl1pPr algn="l" rtl="0" eaLnBrk="1" fontAlgn="base" hangingPunct="1">
        <a:spcBef>
          <a:spcPct val="0"/>
        </a:spcBef>
        <a:spcAft>
          <a:spcPct val="0"/>
        </a:spcAft>
        <a:defRPr sz="2800" b="1">
          <a:solidFill>
            <a:srgbClr val="30471F"/>
          </a:solidFill>
          <a:latin typeface="+mj-lt"/>
          <a:ea typeface="+mj-ea"/>
          <a:cs typeface="+mj-cs"/>
        </a:defRPr>
      </a:lvl1pPr>
      <a:lvl2pPr algn="l" rtl="0" eaLnBrk="1" fontAlgn="base" hangingPunct="1">
        <a:spcBef>
          <a:spcPct val="0"/>
        </a:spcBef>
        <a:spcAft>
          <a:spcPct val="0"/>
        </a:spcAft>
        <a:defRPr sz="2800" b="1">
          <a:solidFill>
            <a:srgbClr val="30471F"/>
          </a:solidFill>
          <a:latin typeface="Arial" charset="0"/>
        </a:defRPr>
      </a:lvl2pPr>
      <a:lvl3pPr algn="l" rtl="0" eaLnBrk="1" fontAlgn="base" hangingPunct="1">
        <a:spcBef>
          <a:spcPct val="0"/>
        </a:spcBef>
        <a:spcAft>
          <a:spcPct val="0"/>
        </a:spcAft>
        <a:defRPr sz="2800" b="1">
          <a:solidFill>
            <a:srgbClr val="30471F"/>
          </a:solidFill>
          <a:latin typeface="Arial" charset="0"/>
        </a:defRPr>
      </a:lvl3pPr>
      <a:lvl4pPr algn="l" rtl="0" eaLnBrk="1" fontAlgn="base" hangingPunct="1">
        <a:spcBef>
          <a:spcPct val="0"/>
        </a:spcBef>
        <a:spcAft>
          <a:spcPct val="0"/>
        </a:spcAft>
        <a:defRPr sz="2800" b="1">
          <a:solidFill>
            <a:srgbClr val="30471F"/>
          </a:solidFill>
          <a:latin typeface="Arial" charset="0"/>
        </a:defRPr>
      </a:lvl4pPr>
      <a:lvl5pPr algn="l" rtl="0" eaLnBrk="1" fontAlgn="base" hangingPunct="1">
        <a:spcBef>
          <a:spcPct val="0"/>
        </a:spcBef>
        <a:spcAft>
          <a:spcPct val="0"/>
        </a:spcAft>
        <a:defRPr sz="2800" b="1">
          <a:solidFill>
            <a:srgbClr val="30471F"/>
          </a:solidFill>
          <a:latin typeface="Arial" charset="0"/>
        </a:defRPr>
      </a:lvl5pPr>
      <a:lvl6pPr marL="457200" algn="l" rtl="0" eaLnBrk="1" fontAlgn="base" hangingPunct="1">
        <a:spcBef>
          <a:spcPct val="0"/>
        </a:spcBef>
        <a:spcAft>
          <a:spcPct val="0"/>
        </a:spcAft>
        <a:defRPr sz="2800" b="1">
          <a:solidFill>
            <a:srgbClr val="30471F"/>
          </a:solidFill>
          <a:latin typeface="Arial" charset="0"/>
        </a:defRPr>
      </a:lvl6pPr>
      <a:lvl7pPr marL="914400" algn="l" rtl="0" eaLnBrk="1" fontAlgn="base" hangingPunct="1">
        <a:spcBef>
          <a:spcPct val="0"/>
        </a:spcBef>
        <a:spcAft>
          <a:spcPct val="0"/>
        </a:spcAft>
        <a:defRPr sz="2800" b="1">
          <a:solidFill>
            <a:srgbClr val="30471F"/>
          </a:solidFill>
          <a:latin typeface="Arial" charset="0"/>
        </a:defRPr>
      </a:lvl7pPr>
      <a:lvl8pPr marL="1371600" algn="l" rtl="0" eaLnBrk="1" fontAlgn="base" hangingPunct="1">
        <a:spcBef>
          <a:spcPct val="0"/>
        </a:spcBef>
        <a:spcAft>
          <a:spcPct val="0"/>
        </a:spcAft>
        <a:defRPr sz="2800" b="1">
          <a:solidFill>
            <a:srgbClr val="30471F"/>
          </a:solidFill>
          <a:latin typeface="Arial" charset="0"/>
        </a:defRPr>
      </a:lvl8pPr>
      <a:lvl9pPr marL="1828800" algn="l" rtl="0" eaLnBrk="1" fontAlgn="base" hangingPunct="1">
        <a:spcBef>
          <a:spcPct val="0"/>
        </a:spcBef>
        <a:spcAft>
          <a:spcPct val="0"/>
        </a:spcAft>
        <a:defRPr sz="2800" b="1">
          <a:solidFill>
            <a:srgbClr val="30471F"/>
          </a:solidFill>
          <a:latin typeface="Arial" charset="0"/>
        </a:defRPr>
      </a:lvl9pPr>
    </p:titleStyle>
    <p:bodyStyle>
      <a:lvl1pPr marL="342900" indent="-342900" algn="l" rtl="0" eaLnBrk="1" fontAlgn="base" hangingPunct="1">
        <a:spcBef>
          <a:spcPct val="20000"/>
        </a:spcBef>
        <a:spcAft>
          <a:spcPct val="0"/>
        </a:spcAft>
        <a:buClr>
          <a:srgbClr val="C26C2C"/>
        </a:buClr>
        <a:buFont typeface="Wingdings" pitchFamily="2" charset="2"/>
        <a:buChar char="§"/>
        <a:defRPr sz="2400">
          <a:solidFill>
            <a:srgbClr val="30471F"/>
          </a:solidFill>
          <a:latin typeface="+mn-lt"/>
          <a:ea typeface="+mn-ea"/>
          <a:cs typeface="+mn-cs"/>
        </a:defRPr>
      </a:lvl1pPr>
      <a:lvl2pPr marL="742950" indent="-285750" algn="l" rtl="0" eaLnBrk="1" fontAlgn="base" hangingPunct="1">
        <a:spcBef>
          <a:spcPct val="20000"/>
        </a:spcBef>
        <a:spcAft>
          <a:spcPct val="0"/>
        </a:spcAft>
        <a:buClr>
          <a:srgbClr val="C26C2C"/>
        </a:buClr>
        <a:buFont typeface="Wingdings" pitchFamily="2" charset="2"/>
        <a:buChar char="§"/>
        <a:defRPr sz="2000">
          <a:solidFill>
            <a:srgbClr val="30471F"/>
          </a:solidFill>
          <a:latin typeface="+mn-lt"/>
        </a:defRPr>
      </a:lvl2pPr>
      <a:lvl3pPr marL="10858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3pPr>
      <a:lvl4pPr marL="14287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4pPr>
      <a:lvl5pPr marL="17716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5pPr>
      <a:lvl6pPr marL="22288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6pPr>
      <a:lvl7pPr marL="26860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7pPr>
      <a:lvl8pPr marL="31432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8pPr>
      <a:lvl9pPr marL="36004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1123950"/>
          </a:xfrm>
          <a:prstGeom prst="rect">
            <a:avLst/>
          </a:prstGeom>
          <a:solidFill>
            <a:schemeClr val="tx1"/>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185738" y="1924050"/>
            <a:ext cx="8751887" cy="4748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73" name="Picture 49"/>
          <p:cNvPicPr>
            <a:picLocks noChangeAspect="1" noChangeArrowheads="1"/>
          </p:cNvPicPr>
          <p:nvPr/>
        </p:nvPicPr>
        <p:blipFill>
          <a:blip r:embed="rId15" cstate="print"/>
          <a:srcRect/>
          <a:stretch>
            <a:fillRect/>
          </a:stretch>
        </p:blipFill>
        <p:spPr bwMode="auto">
          <a:xfrm>
            <a:off x="8220075" y="101600"/>
            <a:ext cx="692150" cy="893763"/>
          </a:xfrm>
          <a:prstGeom prst="rect">
            <a:avLst/>
          </a:prstGeom>
          <a:noFill/>
        </p:spPr>
      </p:pic>
      <p:sp>
        <p:nvSpPr>
          <p:cNvPr id="1075" name="Rectangle 51"/>
          <p:cNvSpPr>
            <a:spLocks noGrp="1" noChangeArrowheads="1"/>
          </p:cNvSpPr>
          <p:nvPr>
            <p:ph type="title"/>
          </p:nvPr>
        </p:nvSpPr>
        <p:spPr bwMode="auto">
          <a:xfrm>
            <a:off x="185738" y="1163638"/>
            <a:ext cx="8753475" cy="690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84" name="Rectangle 60"/>
          <p:cNvSpPr>
            <a:spLocks noChangeArrowheads="1"/>
          </p:cNvSpPr>
          <p:nvPr/>
        </p:nvSpPr>
        <p:spPr bwMode="auto">
          <a:xfrm>
            <a:off x="163513" y="203200"/>
            <a:ext cx="7934325" cy="690563"/>
          </a:xfrm>
          <a:prstGeom prst="rect">
            <a:avLst/>
          </a:prstGeom>
          <a:noFill/>
          <a:ln w="9525">
            <a:noFill/>
            <a:miter lim="800000"/>
            <a:headEnd/>
            <a:tailEnd/>
          </a:ln>
          <a:effectLst/>
        </p:spPr>
        <p:txBody>
          <a:bodyPr anchor="ctr"/>
          <a:lstStyle/>
          <a:p>
            <a:r>
              <a:rPr lang="en-US" sz="2800" b="1">
                <a:solidFill>
                  <a:srgbClr val="30471F"/>
                </a:solidFill>
                <a:latin typeface="Arial" charset="0"/>
              </a:rPr>
              <a:t>Judy wants to modify this in master slide</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ransition>
    <p:fade/>
  </p:transition>
  <p:hf hdr="0" ftr="0" dt="0"/>
  <p:txStyles>
    <p:titleStyle>
      <a:lvl1pPr algn="l" rtl="0" eaLnBrk="1" fontAlgn="base" hangingPunct="1">
        <a:spcBef>
          <a:spcPct val="0"/>
        </a:spcBef>
        <a:spcAft>
          <a:spcPct val="0"/>
        </a:spcAft>
        <a:defRPr sz="2800" b="1">
          <a:solidFill>
            <a:srgbClr val="30471F"/>
          </a:solidFill>
          <a:latin typeface="+mj-lt"/>
          <a:ea typeface="+mj-ea"/>
          <a:cs typeface="+mj-cs"/>
        </a:defRPr>
      </a:lvl1pPr>
      <a:lvl2pPr algn="l" rtl="0" eaLnBrk="1" fontAlgn="base" hangingPunct="1">
        <a:spcBef>
          <a:spcPct val="0"/>
        </a:spcBef>
        <a:spcAft>
          <a:spcPct val="0"/>
        </a:spcAft>
        <a:defRPr sz="2800" b="1">
          <a:solidFill>
            <a:srgbClr val="30471F"/>
          </a:solidFill>
          <a:latin typeface="Arial" charset="0"/>
        </a:defRPr>
      </a:lvl2pPr>
      <a:lvl3pPr algn="l" rtl="0" eaLnBrk="1" fontAlgn="base" hangingPunct="1">
        <a:spcBef>
          <a:spcPct val="0"/>
        </a:spcBef>
        <a:spcAft>
          <a:spcPct val="0"/>
        </a:spcAft>
        <a:defRPr sz="2800" b="1">
          <a:solidFill>
            <a:srgbClr val="30471F"/>
          </a:solidFill>
          <a:latin typeface="Arial" charset="0"/>
        </a:defRPr>
      </a:lvl3pPr>
      <a:lvl4pPr algn="l" rtl="0" eaLnBrk="1" fontAlgn="base" hangingPunct="1">
        <a:spcBef>
          <a:spcPct val="0"/>
        </a:spcBef>
        <a:spcAft>
          <a:spcPct val="0"/>
        </a:spcAft>
        <a:defRPr sz="2800" b="1">
          <a:solidFill>
            <a:srgbClr val="30471F"/>
          </a:solidFill>
          <a:latin typeface="Arial" charset="0"/>
        </a:defRPr>
      </a:lvl4pPr>
      <a:lvl5pPr algn="l" rtl="0" eaLnBrk="1" fontAlgn="base" hangingPunct="1">
        <a:spcBef>
          <a:spcPct val="0"/>
        </a:spcBef>
        <a:spcAft>
          <a:spcPct val="0"/>
        </a:spcAft>
        <a:defRPr sz="2800" b="1">
          <a:solidFill>
            <a:srgbClr val="30471F"/>
          </a:solidFill>
          <a:latin typeface="Arial" charset="0"/>
        </a:defRPr>
      </a:lvl5pPr>
      <a:lvl6pPr marL="457200" algn="l" rtl="0" eaLnBrk="1" fontAlgn="base" hangingPunct="1">
        <a:spcBef>
          <a:spcPct val="0"/>
        </a:spcBef>
        <a:spcAft>
          <a:spcPct val="0"/>
        </a:spcAft>
        <a:defRPr sz="2800" b="1">
          <a:solidFill>
            <a:srgbClr val="30471F"/>
          </a:solidFill>
          <a:latin typeface="Arial" charset="0"/>
        </a:defRPr>
      </a:lvl6pPr>
      <a:lvl7pPr marL="914400" algn="l" rtl="0" eaLnBrk="1" fontAlgn="base" hangingPunct="1">
        <a:spcBef>
          <a:spcPct val="0"/>
        </a:spcBef>
        <a:spcAft>
          <a:spcPct val="0"/>
        </a:spcAft>
        <a:defRPr sz="2800" b="1">
          <a:solidFill>
            <a:srgbClr val="30471F"/>
          </a:solidFill>
          <a:latin typeface="Arial" charset="0"/>
        </a:defRPr>
      </a:lvl7pPr>
      <a:lvl8pPr marL="1371600" algn="l" rtl="0" eaLnBrk="1" fontAlgn="base" hangingPunct="1">
        <a:spcBef>
          <a:spcPct val="0"/>
        </a:spcBef>
        <a:spcAft>
          <a:spcPct val="0"/>
        </a:spcAft>
        <a:defRPr sz="2800" b="1">
          <a:solidFill>
            <a:srgbClr val="30471F"/>
          </a:solidFill>
          <a:latin typeface="Arial" charset="0"/>
        </a:defRPr>
      </a:lvl8pPr>
      <a:lvl9pPr marL="1828800" algn="l" rtl="0" eaLnBrk="1" fontAlgn="base" hangingPunct="1">
        <a:spcBef>
          <a:spcPct val="0"/>
        </a:spcBef>
        <a:spcAft>
          <a:spcPct val="0"/>
        </a:spcAft>
        <a:defRPr sz="2800" b="1">
          <a:solidFill>
            <a:srgbClr val="30471F"/>
          </a:solidFill>
          <a:latin typeface="Arial" charset="0"/>
        </a:defRPr>
      </a:lvl9pPr>
    </p:titleStyle>
    <p:bodyStyle>
      <a:lvl1pPr marL="342900" indent="-342900" algn="l" rtl="0" eaLnBrk="1" fontAlgn="base" hangingPunct="1">
        <a:spcBef>
          <a:spcPct val="20000"/>
        </a:spcBef>
        <a:spcAft>
          <a:spcPct val="0"/>
        </a:spcAft>
        <a:buClr>
          <a:srgbClr val="C26C2C"/>
        </a:buClr>
        <a:buFont typeface="Wingdings" pitchFamily="2" charset="2"/>
        <a:buChar char="§"/>
        <a:defRPr sz="2400">
          <a:solidFill>
            <a:srgbClr val="30471F"/>
          </a:solidFill>
          <a:latin typeface="+mn-lt"/>
          <a:ea typeface="+mn-ea"/>
          <a:cs typeface="+mn-cs"/>
        </a:defRPr>
      </a:lvl1pPr>
      <a:lvl2pPr marL="742950" indent="-285750" algn="l" rtl="0" eaLnBrk="1" fontAlgn="base" hangingPunct="1">
        <a:spcBef>
          <a:spcPct val="20000"/>
        </a:spcBef>
        <a:spcAft>
          <a:spcPct val="0"/>
        </a:spcAft>
        <a:buClr>
          <a:srgbClr val="C26C2C"/>
        </a:buClr>
        <a:buFont typeface="Wingdings" pitchFamily="2" charset="2"/>
        <a:buChar char="§"/>
        <a:defRPr sz="2000">
          <a:solidFill>
            <a:srgbClr val="30471F"/>
          </a:solidFill>
          <a:latin typeface="+mn-lt"/>
        </a:defRPr>
      </a:lvl2pPr>
      <a:lvl3pPr marL="10858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3pPr>
      <a:lvl4pPr marL="14287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4pPr>
      <a:lvl5pPr marL="17716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5pPr>
      <a:lvl6pPr marL="22288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6pPr>
      <a:lvl7pPr marL="26860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7pPr>
      <a:lvl8pPr marL="31432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8pPr>
      <a:lvl9pPr marL="36004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1123950"/>
          </a:xfrm>
          <a:prstGeom prst="rect">
            <a:avLst/>
          </a:prstGeom>
          <a:solidFill>
            <a:schemeClr val="tx1"/>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185738" y="1924050"/>
            <a:ext cx="8751887" cy="4748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73" name="Picture 49"/>
          <p:cNvPicPr>
            <a:picLocks noChangeAspect="1" noChangeArrowheads="1"/>
          </p:cNvPicPr>
          <p:nvPr/>
        </p:nvPicPr>
        <p:blipFill>
          <a:blip r:embed="rId15" cstate="print"/>
          <a:srcRect/>
          <a:stretch>
            <a:fillRect/>
          </a:stretch>
        </p:blipFill>
        <p:spPr bwMode="auto">
          <a:xfrm>
            <a:off x="8220075" y="101600"/>
            <a:ext cx="692150" cy="893763"/>
          </a:xfrm>
          <a:prstGeom prst="rect">
            <a:avLst/>
          </a:prstGeom>
          <a:noFill/>
        </p:spPr>
      </p:pic>
      <p:sp>
        <p:nvSpPr>
          <p:cNvPr id="1075" name="Rectangle 51"/>
          <p:cNvSpPr>
            <a:spLocks noGrp="1" noChangeArrowheads="1"/>
          </p:cNvSpPr>
          <p:nvPr>
            <p:ph type="title"/>
          </p:nvPr>
        </p:nvSpPr>
        <p:spPr bwMode="auto">
          <a:xfrm>
            <a:off x="185738" y="1163638"/>
            <a:ext cx="8753475" cy="690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84" name="Rectangle 60"/>
          <p:cNvSpPr>
            <a:spLocks noChangeArrowheads="1"/>
          </p:cNvSpPr>
          <p:nvPr/>
        </p:nvSpPr>
        <p:spPr bwMode="auto">
          <a:xfrm>
            <a:off x="163513" y="203200"/>
            <a:ext cx="7934325" cy="690563"/>
          </a:xfrm>
          <a:prstGeom prst="rect">
            <a:avLst/>
          </a:prstGeom>
          <a:noFill/>
          <a:ln w="9525">
            <a:noFill/>
            <a:miter lim="800000"/>
            <a:headEnd/>
            <a:tailEnd/>
          </a:ln>
          <a:effectLst/>
        </p:spPr>
        <p:txBody>
          <a:bodyPr anchor="ctr"/>
          <a:lstStyle/>
          <a:p>
            <a:r>
              <a:rPr lang="en-US" sz="2800" b="1">
                <a:solidFill>
                  <a:srgbClr val="30471F"/>
                </a:solidFill>
                <a:latin typeface="Arial" charset="0"/>
              </a:rPr>
              <a:t>Judy wants to modify this in master slide</a:t>
            </a: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transition>
    <p:fade/>
  </p:transition>
  <p:hf hdr="0" ftr="0" dt="0"/>
  <p:txStyles>
    <p:titleStyle>
      <a:lvl1pPr algn="l" rtl="0" eaLnBrk="1" fontAlgn="base" hangingPunct="1">
        <a:spcBef>
          <a:spcPct val="0"/>
        </a:spcBef>
        <a:spcAft>
          <a:spcPct val="0"/>
        </a:spcAft>
        <a:defRPr sz="2800" b="1">
          <a:solidFill>
            <a:srgbClr val="30471F"/>
          </a:solidFill>
          <a:latin typeface="+mj-lt"/>
          <a:ea typeface="+mj-ea"/>
          <a:cs typeface="+mj-cs"/>
        </a:defRPr>
      </a:lvl1pPr>
      <a:lvl2pPr algn="l" rtl="0" eaLnBrk="1" fontAlgn="base" hangingPunct="1">
        <a:spcBef>
          <a:spcPct val="0"/>
        </a:spcBef>
        <a:spcAft>
          <a:spcPct val="0"/>
        </a:spcAft>
        <a:defRPr sz="2800" b="1">
          <a:solidFill>
            <a:srgbClr val="30471F"/>
          </a:solidFill>
          <a:latin typeface="Arial" charset="0"/>
        </a:defRPr>
      </a:lvl2pPr>
      <a:lvl3pPr algn="l" rtl="0" eaLnBrk="1" fontAlgn="base" hangingPunct="1">
        <a:spcBef>
          <a:spcPct val="0"/>
        </a:spcBef>
        <a:spcAft>
          <a:spcPct val="0"/>
        </a:spcAft>
        <a:defRPr sz="2800" b="1">
          <a:solidFill>
            <a:srgbClr val="30471F"/>
          </a:solidFill>
          <a:latin typeface="Arial" charset="0"/>
        </a:defRPr>
      </a:lvl3pPr>
      <a:lvl4pPr algn="l" rtl="0" eaLnBrk="1" fontAlgn="base" hangingPunct="1">
        <a:spcBef>
          <a:spcPct val="0"/>
        </a:spcBef>
        <a:spcAft>
          <a:spcPct val="0"/>
        </a:spcAft>
        <a:defRPr sz="2800" b="1">
          <a:solidFill>
            <a:srgbClr val="30471F"/>
          </a:solidFill>
          <a:latin typeface="Arial" charset="0"/>
        </a:defRPr>
      </a:lvl4pPr>
      <a:lvl5pPr algn="l" rtl="0" eaLnBrk="1" fontAlgn="base" hangingPunct="1">
        <a:spcBef>
          <a:spcPct val="0"/>
        </a:spcBef>
        <a:spcAft>
          <a:spcPct val="0"/>
        </a:spcAft>
        <a:defRPr sz="2800" b="1">
          <a:solidFill>
            <a:srgbClr val="30471F"/>
          </a:solidFill>
          <a:latin typeface="Arial" charset="0"/>
        </a:defRPr>
      </a:lvl5pPr>
      <a:lvl6pPr marL="457200" algn="l" rtl="0" eaLnBrk="1" fontAlgn="base" hangingPunct="1">
        <a:spcBef>
          <a:spcPct val="0"/>
        </a:spcBef>
        <a:spcAft>
          <a:spcPct val="0"/>
        </a:spcAft>
        <a:defRPr sz="2800" b="1">
          <a:solidFill>
            <a:srgbClr val="30471F"/>
          </a:solidFill>
          <a:latin typeface="Arial" charset="0"/>
        </a:defRPr>
      </a:lvl6pPr>
      <a:lvl7pPr marL="914400" algn="l" rtl="0" eaLnBrk="1" fontAlgn="base" hangingPunct="1">
        <a:spcBef>
          <a:spcPct val="0"/>
        </a:spcBef>
        <a:spcAft>
          <a:spcPct val="0"/>
        </a:spcAft>
        <a:defRPr sz="2800" b="1">
          <a:solidFill>
            <a:srgbClr val="30471F"/>
          </a:solidFill>
          <a:latin typeface="Arial" charset="0"/>
        </a:defRPr>
      </a:lvl7pPr>
      <a:lvl8pPr marL="1371600" algn="l" rtl="0" eaLnBrk="1" fontAlgn="base" hangingPunct="1">
        <a:spcBef>
          <a:spcPct val="0"/>
        </a:spcBef>
        <a:spcAft>
          <a:spcPct val="0"/>
        </a:spcAft>
        <a:defRPr sz="2800" b="1">
          <a:solidFill>
            <a:srgbClr val="30471F"/>
          </a:solidFill>
          <a:latin typeface="Arial" charset="0"/>
        </a:defRPr>
      </a:lvl8pPr>
      <a:lvl9pPr marL="1828800" algn="l" rtl="0" eaLnBrk="1" fontAlgn="base" hangingPunct="1">
        <a:spcBef>
          <a:spcPct val="0"/>
        </a:spcBef>
        <a:spcAft>
          <a:spcPct val="0"/>
        </a:spcAft>
        <a:defRPr sz="2800" b="1">
          <a:solidFill>
            <a:srgbClr val="30471F"/>
          </a:solidFill>
          <a:latin typeface="Arial" charset="0"/>
        </a:defRPr>
      </a:lvl9pPr>
    </p:titleStyle>
    <p:bodyStyle>
      <a:lvl1pPr marL="342900" indent="-342900" algn="l" rtl="0" eaLnBrk="1" fontAlgn="base" hangingPunct="1">
        <a:spcBef>
          <a:spcPct val="20000"/>
        </a:spcBef>
        <a:spcAft>
          <a:spcPct val="0"/>
        </a:spcAft>
        <a:buClr>
          <a:srgbClr val="C26C2C"/>
        </a:buClr>
        <a:buFont typeface="Wingdings" pitchFamily="2" charset="2"/>
        <a:buChar char="§"/>
        <a:defRPr sz="2400">
          <a:solidFill>
            <a:srgbClr val="30471F"/>
          </a:solidFill>
          <a:latin typeface="+mn-lt"/>
          <a:ea typeface="+mn-ea"/>
          <a:cs typeface="+mn-cs"/>
        </a:defRPr>
      </a:lvl1pPr>
      <a:lvl2pPr marL="742950" indent="-285750" algn="l" rtl="0" eaLnBrk="1" fontAlgn="base" hangingPunct="1">
        <a:spcBef>
          <a:spcPct val="20000"/>
        </a:spcBef>
        <a:spcAft>
          <a:spcPct val="0"/>
        </a:spcAft>
        <a:buClr>
          <a:srgbClr val="C26C2C"/>
        </a:buClr>
        <a:buFont typeface="Wingdings" pitchFamily="2" charset="2"/>
        <a:buChar char="§"/>
        <a:defRPr sz="2000">
          <a:solidFill>
            <a:srgbClr val="30471F"/>
          </a:solidFill>
          <a:latin typeface="+mn-lt"/>
        </a:defRPr>
      </a:lvl2pPr>
      <a:lvl3pPr marL="10858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3pPr>
      <a:lvl4pPr marL="14287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4pPr>
      <a:lvl5pPr marL="17716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5pPr>
      <a:lvl6pPr marL="22288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6pPr>
      <a:lvl7pPr marL="26860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7pPr>
      <a:lvl8pPr marL="31432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8pPr>
      <a:lvl9pPr marL="3600450" indent="-228600" algn="l" rtl="0" eaLnBrk="1" fontAlgn="base" hangingPunct="1">
        <a:spcBef>
          <a:spcPct val="20000"/>
        </a:spcBef>
        <a:spcAft>
          <a:spcPct val="0"/>
        </a:spcAft>
        <a:buClr>
          <a:srgbClr val="C26C2C"/>
        </a:buClr>
        <a:buFont typeface="Wingdings" pitchFamily="2" charset="2"/>
        <a:buChar char="§"/>
        <a:defRPr>
          <a:solidFill>
            <a:srgbClr val="30471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 name="Picture 6" descr="ah_large_shaded_4c"/>
          <p:cNvPicPr>
            <a:picLocks noChangeAspect="1" noChangeArrowheads="1"/>
          </p:cNvPicPr>
          <p:nvPr/>
        </p:nvPicPr>
        <p:blipFill>
          <a:blip r:embed="rId7" cstate="print"/>
          <a:srcRect/>
          <a:stretch>
            <a:fillRect/>
          </a:stretch>
        </p:blipFill>
        <p:spPr bwMode="auto">
          <a:xfrm>
            <a:off x="7924800" y="152400"/>
            <a:ext cx="992187" cy="1219200"/>
          </a:xfrm>
          <a:prstGeom prst="rect">
            <a:avLst/>
          </a:prstGeom>
          <a:noFill/>
          <a:ln w="9525">
            <a:noFill/>
            <a:miter lim="800000"/>
            <a:headEnd/>
            <a:tailEnd/>
          </a:ln>
        </p:spPr>
      </p:pic>
      <p:sp>
        <p:nvSpPr>
          <p:cNvPr id="259075" name="Rectangle 3"/>
          <p:cNvSpPr>
            <a:spLocks noGrp="1" noChangeArrowheads="1"/>
          </p:cNvSpPr>
          <p:nvPr>
            <p:ph type="body" idx="1"/>
          </p:nvPr>
        </p:nvSpPr>
        <p:spPr bwMode="auto">
          <a:xfrm>
            <a:off x="457200" y="1143000"/>
            <a:ext cx="8458200" cy="533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259076" name="Rectangle 4"/>
          <p:cNvSpPr>
            <a:spLocks noGrp="1" noChangeArrowheads="1"/>
          </p:cNvSpPr>
          <p:nvPr>
            <p:ph type="title"/>
          </p:nvPr>
        </p:nvSpPr>
        <p:spPr bwMode="auto">
          <a:xfrm>
            <a:off x="228600" y="152400"/>
            <a:ext cx="7696200" cy="681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p>
            <a:pPr lvl="0"/>
            <a:r>
              <a:rPr lang="en-US"/>
              <a:t>Click to edit Master title style</a:t>
            </a:r>
            <a:endParaRPr lang="en-US" dirty="0"/>
          </a:p>
        </p:txBody>
      </p:sp>
      <p:sp>
        <p:nvSpPr>
          <p:cNvPr id="259079" name="Text Box 7"/>
          <p:cNvSpPr txBox="1">
            <a:spLocks noChangeArrowheads="1"/>
          </p:cNvSpPr>
          <p:nvPr/>
        </p:nvSpPr>
        <p:spPr bwMode="auto">
          <a:xfrm rot="16200000">
            <a:off x="5927726" y="4279900"/>
            <a:ext cx="488950" cy="396875"/>
          </a:xfrm>
          <a:prstGeom prst="rect">
            <a:avLst/>
          </a:prstGeom>
          <a:noFill/>
          <a:ln w="9525">
            <a:noFill/>
            <a:miter lim="800000"/>
            <a:headEnd/>
            <a:tailEnd/>
          </a:ln>
          <a:effectLst/>
        </p:spPr>
        <p:txBody>
          <a:bodyPr vert="eaVert">
            <a:spAutoFit/>
          </a:bodyPr>
          <a:lstStyle/>
          <a:p>
            <a:pPr algn="l"/>
            <a:endParaRPr lang="en-US" sz="2000"/>
          </a:p>
        </p:txBody>
      </p:sp>
      <p:sp>
        <p:nvSpPr>
          <p:cNvPr id="259078" name="Text Box 6"/>
          <p:cNvSpPr txBox="1">
            <a:spLocks noChangeArrowheads="1"/>
          </p:cNvSpPr>
          <p:nvPr/>
        </p:nvSpPr>
        <p:spPr bwMode="auto">
          <a:xfrm>
            <a:off x="0" y="6477000"/>
            <a:ext cx="5486400" cy="261610"/>
          </a:xfrm>
          <a:prstGeom prst="rect">
            <a:avLst/>
          </a:prstGeom>
          <a:noFill/>
          <a:ln w="9525">
            <a:noFill/>
            <a:miter lim="800000"/>
            <a:headEnd/>
            <a:tailEnd/>
          </a:ln>
          <a:effectLst/>
        </p:spPr>
        <p:txBody>
          <a:bodyPr wrap="square">
            <a:spAutoFit/>
          </a:bodyPr>
          <a:lstStyle/>
          <a:p>
            <a:pPr algn="l" eaLnBrk="0" hangingPunct="0">
              <a:tabLst>
                <a:tab pos="228600" algn="ctr"/>
                <a:tab pos="457200" algn="l"/>
              </a:tabLst>
            </a:pPr>
            <a:r>
              <a:rPr lang="en-US" sz="1100" b="1" dirty="0">
                <a:solidFill>
                  <a:schemeClr val="accent6"/>
                </a:solidFill>
              </a:rPr>
              <a:t>	</a:t>
            </a:r>
            <a:fld id="{C44A0B27-E60F-41B6-9AC6-D480335E7C7B}" type="slidenum">
              <a:rPr lang="en-US" sz="1100" b="1" smtClean="0">
                <a:solidFill>
                  <a:schemeClr val="accent6"/>
                </a:solidFill>
              </a:rPr>
              <a:pPr algn="l" eaLnBrk="0" hangingPunct="0">
                <a:tabLst>
                  <a:tab pos="228600" algn="ctr"/>
                  <a:tab pos="457200" algn="l"/>
                </a:tabLst>
              </a:pPr>
              <a:t>‹#›</a:t>
            </a:fld>
            <a:r>
              <a:rPr lang="en-US" sz="1100" b="1" dirty="0">
                <a:solidFill>
                  <a:schemeClr val="accent6"/>
                </a:solidFill>
              </a:rPr>
              <a:t>	</a:t>
            </a:r>
            <a:r>
              <a:rPr lang="en-US" sz="1100" b="0" dirty="0">
                <a:solidFill>
                  <a:schemeClr val="accent6"/>
                </a:solidFill>
              </a:rPr>
              <a:t>Commercial Services Program</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transition>
    <p:fade/>
  </p:transition>
  <p:hf hdr="0" ftr="0" dt="0"/>
  <p:txStyles>
    <p:titleStyle>
      <a:lvl1pPr algn="l" rtl="0" eaLnBrk="1" fontAlgn="base" hangingPunct="1">
        <a:spcBef>
          <a:spcPct val="0"/>
        </a:spcBef>
        <a:spcAft>
          <a:spcPct val="0"/>
        </a:spcAft>
        <a:defRPr sz="2800" b="1">
          <a:solidFill>
            <a:schemeClr val="accent2"/>
          </a:solidFill>
          <a:latin typeface="+mj-lt"/>
          <a:ea typeface="+mj-ea"/>
          <a:cs typeface="+mj-cs"/>
        </a:defRPr>
      </a:lvl1pPr>
      <a:lvl2pPr algn="l" rtl="0" eaLnBrk="1" fontAlgn="base" hangingPunct="1">
        <a:spcBef>
          <a:spcPct val="0"/>
        </a:spcBef>
        <a:spcAft>
          <a:spcPct val="0"/>
        </a:spcAft>
        <a:defRPr sz="2400" b="1">
          <a:solidFill>
            <a:srgbClr val="C26C2C"/>
          </a:solidFill>
          <a:latin typeface="Gill Sans" charset="0"/>
        </a:defRPr>
      </a:lvl2pPr>
      <a:lvl3pPr algn="l" rtl="0" eaLnBrk="1" fontAlgn="base" hangingPunct="1">
        <a:spcBef>
          <a:spcPct val="0"/>
        </a:spcBef>
        <a:spcAft>
          <a:spcPct val="0"/>
        </a:spcAft>
        <a:defRPr sz="2400" b="1">
          <a:solidFill>
            <a:srgbClr val="C26C2C"/>
          </a:solidFill>
          <a:latin typeface="Gill Sans" charset="0"/>
        </a:defRPr>
      </a:lvl3pPr>
      <a:lvl4pPr algn="l" rtl="0" eaLnBrk="1" fontAlgn="base" hangingPunct="1">
        <a:spcBef>
          <a:spcPct val="0"/>
        </a:spcBef>
        <a:spcAft>
          <a:spcPct val="0"/>
        </a:spcAft>
        <a:defRPr sz="2400" b="1">
          <a:solidFill>
            <a:srgbClr val="C26C2C"/>
          </a:solidFill>
          <a:latin typeface="Gill Sans" charset="0"/>
        </a:defRPr>
      </a:lvl4pPr>
      <a:lvl5pPr algn="l" rtl="0" eaLnBrk="1" fontAlgn="base" hangingPunct="1">
        <a:spcBef>
          <a:spcPct val="0"/>
        </a:spcBef>
        <a:spcAft>
          <a:spcPct val="0"/>
        </a:spcAft>
        <a:defRPr sz="2400" b="1">
          <a:solidFill>
            <a:srgbClr val="C26C2C"/>
          </a:solidFill>
          <a:latin typeface="Gill Sans" charset="0"/>
        </a:defRPr>
      </a:lvl5pPr>
      <a:lvl6pPr marL="457200" algn="l" rtl="0" eaLnBrk="1" fontAlgn="base" hangingPunct="1">
        <a:spcBef>
          <a:spcPct val="0"/>
        </a:spcBef>
        <a:spcAft>
          <a:spcPct val="0"/>
        </a:spcAft>
        <a:defRPr sz="2400" b="1">
          <a:solidFill>
            <a:srgbClr val="C26C2C"/>
          </a:solidFill>
          <a:latin typeface="Gill Sans" charset="0"/>
        </a:defRPr>
      </a:lvl6pPr>
      <a:lvl7pPr marL="914400" algn="l" rtl="0" eaLnBrk="1" fontAlgn="base" hangingPunct="1">
        <a:spcBef>
          <a:spcPct val="0"/>
        </a:spcBef>
        <a:spcAft>
          <a:spcPct val="0"/>
        </a:spcAft>
        <a:defRPr sz="2400" b="1">
          <a:solidFill>
            <a:srgbClr val="C26C2C"/>
          </a:solidFill>
          <a:latin typeface="Gill Sans" charset="0"/>
        </a:defRPr>
      </a:lvl7pPr>
      <a:lvl8pPr marL="1371600" algn="l" rtl="0" eaLnBrk="1" fontAlgn="base" hangingPunct="1">
        <a:spcBef>
          <a:spcPct val="0"/>
        </a:spcBef>
        <a:spcAft>
          <a:spcPct val="0"/>
        </a:spcAft>
        <a:defRPr sz="2400" b="1">
          <a:solidFill>
            <a:srgbClr val="C26C2C"/>
          </a:solidFill>
          <a:latin typeface="Gill Sans" charset="0"/>
        </a:defRPr>
      </a:lvl8pPr>
      <a:lvl9pPr marL="1828800" algn="l" rtl="0" eaLnBrk="1" fontAlgn="base" hangingPunct="1">
        <a:spcBef>
          <a:spcPct val="0"/>
        </a:spcBef>
        <a:spcAft>
          <a:spcPct val="0"/>
        </a:spcAft>
        <a:defRPr sz="2400" b="1">
          <a:solidFill>
            <a:srgbClr val="C26C2C"/>
          </a:solidFill>
          <a:latin typeface="Gill Sans" charset="0"/>
        </a:defRPr>
      </a:lvl9pPr>
    </p:titleStyle>
    <p:bodyStyle>
      <a:lvl1pPr marL="342900" indent="-342900" algn="l" rtl="0" eaLnBrk="1" fontAlgn="base" hangingPunct="1">
        <a:spcBef>
          <a:spcPct val="20000"/>
        </a:spcBef>
        <a:spcAft>
          <a:spcPct val="0"/>
        </a:spcAft>
        <a:buClrTx/>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Tx/>
        <a:buFont typeface="Gill Sans" charset="0"/>
        <a:buChar char="-"/>
        <a:defRPr sz="2400">
          <a:solidFill>
            <a:schemeClr val="tx1"/>
          </a:solidFill>
          <a:latin typeface="+mn-lt"/>
        </a:defRPr>
      </a:lvl2pPr>
      <a:lvl3pPr marL="1085850" indent="-228600" algn="l" rtl="0" eaLnBrk="1" fontAlgn="base" hangingPunct="1">
        <a:spcBef>
          <a:spcPct val="20000"/>
        </a:spcBef>
        <a:spcAft>
          <a:spcPct val="0"/>
        </a:spcAft>
        <a:buClrTx/>
        <a:buFont typeface="Wingdings" pitchFamily="2" charset="2"/>
        <a:buChar char="ú"/>
        <a:defRPr sz="2000">
          <a:solidFill>
            <a:schemeClr val="tx1"/>
          </a:solidFill>
          <a:latin typeface="+mn-lt"/>
        </a:defRPr>
      </a:lvl3pPr>
      <a:lvl4pPr marL="1428750" indent="-228600" algn="l" rtl="0" eaLnBrk="1" fontAlgn="base" hangingPunct="1">
        <a:spcBef>
          <a:spcPct val="20000"/>
        </a:spcBef>
        <a:spcAft>
          <a:spcPct val="0"/>
        </a:spcAft>
        <a:buClrTx/>
        <a:buFont typeface="Wingdings" pitchFamily="2" charset="2"/>
        <a:buChar char="§"/>
        <a:defRPr sz="1800">
          <a:solidFill>
            <a:schemeClr val="tx1"/>
          </a:solidFill>
          <a:latin typeface="+mn-lt"/>
        </a:defRPr>
      </a:lvl4pPr>
      <a:lvl5pPr marL="1771650" indent="-228600" algn="l" rtl="0" eaLnBrk="1" fontAlgn="base" hangingPunct="1">
        <a:spcBef>
          <a:spcPct val="20000"/>
        </a:spcBef>
        <a:spcAft>
          <a:spcPct val="0"/>
        </a:spcAft>
        <a:buClrTx/>
        <a:buFont typeface="Gill Sans" charset="0"/>
        <a:buChar char="-"/>
        <a:defRPr sz="1600">
          <a:solidFill>
            <a:schemeClr val="tx1"/>
          </a:solidFill>
          <a:latin typeface="+mn-lt"/>
        </a:defRPr>
      </a:lvl5pPr>
      <a:lvl6pPr marL="2228850" indent="-228600" algn="l" rtl="0" eaLnBrk="1" fontAlgn="base" hangingPunct="1">
        <a:spcBef>
          <a:spcPct val="20000"/>
        </a:spcBef>
        <a:spcAft>
          <a:spcPct val="0"/>
        </a:spcAft>
        <a:buClr>
          <a:srgbClr val="C26C2C"/>
        </a:buClr>
        <a:buFont typeface="Gill Sans" charset="0"/>
        <a:buChar char="-"/>
        <a:defRPr sz="1400">
          <a:solidFill>
            <a:srgbClr val="30471F"/>
          </a:solidFill>
          <a:latin typeface="+mn-lt"/>
        </a:defRPr>
      </a:lvl6pPr>
      <a:lvl7pPr marL="2686050" indent="-228600" algn="l" rtl="0" eaLnBrk="1" fontAlgn="base" hangingPunct="1">
        <a:spcBef>
          <a:spcPct val="20000"/>
        </a:spcBef>
        <a:spcAft>
          <a:spcPct val="0"/>
        </a:spcAft>
        <a:buClr>
          <a:srgbClr val="C26C2C"/>
        </a:buClr>
        <a:buFont typeface="Gill Sans" charset="0"/>
        <a:buChar char="-"/>
        <a:defRPr sz="1400">
          <a:solidFill>
            <a:srgbClr val="30471F"/>
          </a:solidFill>
          <a:latin typeface="+mn-lt"/>
        </a:defRPr>
      </a:lvl7pPr>
      <a:lvl8pPr marL="3143250" indent="-228600" algn="l" rtl="0" eaLnBrk="1" fontAlgn="base" hangingPunct="1">
        <a:spcBef>
          <a:spcPct val="20000"/>
        </a:spcBef>
        <a:spcAft>
          <a:spcPct val="0"/>
        </a:spcAft>
        <a:buClr>
          <a:srgbClr val="C26C2C"/>
        </a:buClr>
        <a:buFont typeface="Gill Sans" charset="0"/>
        <a:buChar char="-"/>
        <a:defRPr sz="1400">
          <a:solidFill>
            <a:srgbClr val="30471F"/>
          </a:solidFill>
          <a:latin typeface="+mn-lt"/>
        </a:defRPr>
      </a:lvl8pPr>
      <a:lvl9pPr marL="3600450" indent="-228600" algn="l" rtl="0" eaLnBrk="1" fontAlgn="base" hangingPunct="1">
        <a:spcBef>
          <a:spcPct val="20000"/>
        </a:spcBef>
        <a:spcAft>
          <a:spcPct val="0"/>
        </a:spcAft>
        <a:buClr>
          <a:srgbClr val="C26C2C"/>
        </a:buClr>
        <a:buFont typeface="Gill Sans" charset="0"/>
        <a:buChar char="-"/>
        <a:defRPr sz="1400">
          <a:solidFill>
            <a:srgbClr val="30471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14400" y="4800600"/>
            <a:ext cx="7848600" cy="2057400"/>
          </a:xfrm>
        </p:spPr>
        <p:txBody>
          <a:bodyPr/>
          <a:lstStyle/>
          <a:p>
            <a:r>
              <a:rPr lang="en-US" dirty="0"/>
              <a:t>National Park Service</a:t>
            </a:r>
          </a:p>
          <a:p>
            <a:r>
              <a:rPr lang="en-US" dirty="0"/>
              <a:t>Commercial Services Program</a:t>
            </a:r>
          </a:p>
          <a:p>
            <a:r>
              <a:rPr lang="en-US" dirty="0"/>
              <a:t>Updated July 1, 2021</a:t>
            </a:r>
          </a:p>
        </p:txBody>
      </p:sp>
      <p:sp>
        <p:nvSpPr>
          <p:cNvPr id="3" name="Title 2"/>
          <p:cNvSpPr>
            <a:spLocks noGrp="1"/>
          </p:cNvSpPr>
          <p:nvPr>
            <p:ph type="ctrTitle" sz="quarter"/>
          </p:nvPr>
        </p:nvSpPr>
        <p:spPr>
          <a:xfrm>
            <a:off x="1143000" y="2057400"/>
            <a:ext cx="7848600" cy="914400"/>
          </a:xfrm>
        </p:spPr>
        <p:txBody>
          <a:bodyPr/>
          <a:lstStyle/>
          <a:p>
            <a:r>
              <a:rPr lang="en-US" sz="4400" dirty="0"/>
              <a:t>Tips for a Good Proposal</a:t>
            </a:r>
          </a:p>
        </p:txBody>
      </p:sp>
    </p:spTree>
    <p:extLst>
      <p:ext uri="{BB962C8B-B14F-4D97-AF65-F5344CB8AC3E}">
        <p14:creationId xmlns:p14="http://schemas.microsoft.com/office/powerpoint/2010/main" val="220151132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Content - Clarity	</a:t>
            </a:r>
          </a:p>
        </p:txBody>
      </p:sp>
      <p:sp>
        <p:nvSpPr>
          <p:cNvPr id="3" name="Content Placeholder 2"/>
          <p:cNvSpPr>
            <a:spLocks noGrp="1"/>
          </p:cNvSpPr>
          <p:nvPr>
            <p:ph sz="half" idx="1"/>
          </p:nvPr>
        </p:nvSpPr>
        <p:spPr>
          <a:xfrm>
            <a:off x="1066800" y="1981200"/>
            <a:ext cx="7391400" cy="4724400"/>
          </a:xfrm>
        </p:spPr>
        <p:txBody>
          <a:bodyPr/>
          <a:lstStyle/>
          <a:p>
            <a:r>
              <a:rPr lang="en-US" dirty="0"/>
              <a:t>Say it once – say it clearly</a:t>
            </a:r>
          </a:p>
          <a:p>
            <a:endParaRPr lang="en-US" dirty="0"/>
          </a:p>
          <a:p>
            <a:r>
              <a:rPr lang="en-US" dirty="0"/>
              <a:t>Break up the monotony of words</a:t>
            </a:r>
          </a:p>
          <a:p>
            <a:endParaRPr lang="en-US" dirty="0"/>
          </a:p>
          <a:p>
            <a:r>
              <a:rPr lang="en-US" dirty="0"/>
              <a:t>Illustrate if it adds to your commitment</a:t>
            </a:r>
          </a:p>
          <a:p>
            <a:endParaRPr lang="en-US" dirty="0"/>
          </a:p>
          <a:p>
            <a:r>
              <a:rPr lang="en-US" dirty="0"/>
              <a:t>Make it unique</a:t>
            </a:r>
          </a:p>
          <a:p>
            <a:endParaRPr lang="en-US" dirty="0"/>
          </a:p>
        </p:txBody>
      </p:sp>
    </p:spTree>
    <p:extLst>
      <p:ext uri="{BB962C8B-B14F-4D97-AF65-F5344CB8AC3E}">
        <p14:creationId xmlns:p14="http://schemas.microsoft.com/office/powerpoint/2010/main" val="13057627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Content – Format Rules</a:t>
            </a:r>
          </a:p>
        </p:txBody>
      </p:sp>
      <p:sp>
        <p:nvSpPr>
          <p:cNvPr id="3" name="Content Placeholder 2"/>
          <p:cNvSpPr>
            <a:spLocks noGrp="1"/>
          </p:cNvSpPr>
          <p:nvPr>
            <p:ph idx="1"/>
          </p:nvPr>
        </p:nvSpPr>
        <p:spPr/>
        <p:txBody>
          <a:bodyPr/>
          <a:lstStyle/>
          <a:p>
            <a:pPr>
              <a:lnSpc>
                <a:spcPct val="150000"/>
              </a:lnSpc>
            </a:pPr>
            <a:r>
              <a:rPr lang="en-US" sz="3200" dirty="0"/>
              <a:t>Follow the format instructions </a:t>
            </a:r>
          </a:p>
          <a:p>
            <a:pPr lvl="1">
              <a:lnSpc>
                <a:spcPct val="150000"/>
              </a:lnSpc>
              <a:spcBef>
                <a:spcPts val="300"/>
              </a:spcBef>
              <a:spcAft>
                <a:spcPts val="300"/>
              </a:spcAft>
              <a:buFont typeface="Arial" panose="020B0604020202020204" pitchFamily="34" charset="0"/>
              <a:buChar char="•"/>
            </a:pPr>
            <a:r>
              <a:rPr lang="en-US" sz="2800" dirty="0"/>
              <a:t>Page size and limits</a:t>
            </a:r>
          </a:p>
          <a:p>
            <a:pPr lvl="1">
              <a:lnSpc>
                <a:spcPct val="150000"/>
              </a:lnSpc>
              <a:spcBef>
                <a:spcPts val="300"/>
              </a:spcBef>
              <a:spcAft>
                <a:spcPts val="300"/>
              </a:spcAft>
              <a:buFont typeface="Arial" panose="020B0604020202020204" pitchFamily="34" charset="0"/>
              <a:buChar char="•"/>
            </a:pPr>
            <a:r>
              <a:rPr lang="en-US" sz="2800" dirty="0"/>
              <a:t>Font size</a:t>
            </a:r>
          </a:p>
          <a:p>
            <a:pPr lvl="1">
              <a:lnSpc>
                <a:spcPct val="150000"/>
              </a:lnSpc>
              <a:spcBef>
                <a:spcPts val="300"/>
              </a:spcBef>
              <a:spcAft>
                <a:spcPts val="300"/>
              </a:spcAft>
              <a:buFont typeface="Arial" panose="020B0604020202020204" pitchFamily="34" charset="0"/>
              <a:buChar char="•"/>
            </a:pPr>
            <a:r>
              <a:rPr lang="en-US" sz="2800" dirty="0"/>
              <a:t>Margins</a:t>
            </a:r>
          </a:p>
          <a:p>
            <a:pPr>
              <a:lnSpc>
                <a:spcPct val="150000"/>
              </a:lnSpc>
            </a:pPr>
            <a:r>
              <a:rPr lang="en-US" sz="3200" dirty="0"/>
              <a:t>Beware of cross references</a:t>
            </a:r>
          </a:p>
          <a:p>
            <a:pPr>
              <a:lnSpc>
                <a:spcPct val="150000"/>
              </a:lnSpc>
            </a:pPr>
            <a:r>
              <a:rPr lang="en-US" sz="3200" dirty="0"/>
              <a:t>Use the forms provided</a:t>
            </a:r>
          </a:p>
          <a:p>
            <a:pPr lvl="2"/>
            <a:endParaRPr lang="en-US" dirty="0"/>
          </a:p>
          <a:p>
            <a:pPr lvl="1"/>
            <a:endParaRPr lang="en-US" dirty="0"/>
          </a:p>
        </p:txBody>
      </p:sp>
    </p:spTree>
    <p:extLst>
      <p:ext uri="{BB962C8B-B14F-4D97-AF65-F5344CB8AC3E}">
        <p14:creationId xmlns:p14="http://schemas.microsoft.com/office/powerpoint/2010/main" val="70464670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a:t>Topics Covered</a:t>
            </a:r>
            <a:endParaRPr lang="en-US" sz="4400" dirty="0"/>
          </a:p>
        </p:txBody>
      </p:sp>
      <p:sp>
        <p:nvSpPr>
          <p:cNvPr id="3" name="Content Placeholder 2"/>
          <p:cNvSpPr>
            <a:spLocks noGrp="1"/>
          </p:cNvSpPr>
          <p:nvPr>
            <p:ph idx="1"/>
          </p:nvPr>
        </p:nvSpPr>
        <p:spPr/>
        <p:txBody>
          <a:bodyPr/>
          <a:lstStyle/>
          <a:p>
            <a:r>
              <a:rPr lang="en-US" sz="3600" dirty="0"/>
              <a:t>Due diligence</a:t>
            </a:r>
          </a:p>
          <a:p>
            <a:r>
              <a:rPr lang="en-US" sz="3600" dirty="0"/>
              <a:t>Notice of Intent to Propose</a:t>
            </a:r>
          </a:p>
          <a:p>
            <a:r>
              <a:rPr lang="en-US" sz="3600" dirty="0"/>
              <a:t>Content</a:t>
            </a:r>
          </a:p>
          <a:p>
            <a:endParaRPr lang="en-US" sz="3600" dirty="0"/>
          </a:p>
        </p:txBody>
      </p:sp>
    </p:spTree>
    <p:extLst>
      <p:ext uri="{BB962C8B-B14F-4D97-AF65-F5344CB8AC3E}">
        <p14:creationId xmlns:p14="http://schemas.microsoft.com/office/powerpoint/2010/main" val="39207358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3938487" cy="1807305"/>
          </a:xfrm>
        </p:spPr>
        <p:txBody>
          <a:bodyPr vert="horz" lIns="91440" tIns="45720" rIns="91440" bIns="45720" rtlCol="0" anchor="ctr">
            <a:normAutofit/>
          </a:bodyPr>
          <a:lstStyle/>
          <a:p>
            <a:pPr>
              <a:lnSpc>
                <a:spcPct val="90000"/>
              </a:lnSpc>
            </a:pPr>
            <a:r>
              <a:rPr lang="en-US" sz="4400" kern="1200" dirty="0">
                <a:solidFill>
                  <a:srgbClr val="CC6600"/>
                </a:solidFill>
              </a:rPr>
              <a:t>Due Diligence</a:t>
            </a:r>
          </a:p>
        </p:txBody>
      </p:sp>
      <p:sp>
        <p:nvSpPr>
          <p:cNvPr id="3" name="Content Placeholder 2"/>
          <p:cNvSpPr>
            <a:spLocks noGrp="1"/>
          </p:cNvSpPr>
          <p:nvPr>
            <p:ph sz="half" idx="1"/>
          </p:nvPr>
        </p:nvSpPr>
        <p:spPr>
          <a:xfrm>
            <a:off x="612321" y="2297112"/>
            <a:ext cx="3843440" cy="4195763"/>
          </a:xfrm>
        </p:spPr>
        <p:txBody>
          <a:bodyPr vert="horz" lIns="91440" tIns="45720" rIns="91440" bIns="45720" rtlCol="0">
            <a:normAutofit/>
          </a:bodyPr>
          <a:lstStyle/>
          <a:p>
            <a:pPr indent="-228600">
              <a:lnSpc>
                <a:spcPct val="90000"/>
              </a:lnSpc>
              <a:buFont typeface="Arial" panose="020B0604020202020204" pitchFamily="34" charset="0"/>
              <a:buChar char="•"/>
            </a:pPr>
            <a:r>
              <a:rPr lang="en-US" kern="1200" dirty="0">
                <a:solidFill>
                  <a:schemeClr val="tx1"/>
                </a:solidFill>
              </a:rPr>
              <a:t>Prospectus</a:t>
            </a:r>
          </a:p>
          <a:p>
            <a:pPr lvl="1" indent="-228600">
              <a:lnSpc>
                <a:spcPct val="90000"/>
              </a:lnSpc>
              <a:buFont typeface="Arial" panose="020B0604020202020204" pitchFamily="34" charset="0"/>
              <a:buChar char="•"/>
            </a:pPr>
            <a:r>
              <a:rPr lang="en-US" kern="1200" dirty="0">
                <a:solidFill>
                  <a:schemeClr val="tx1"/>
                </a:solidFill>
                <a:ea typeface="+mn-ea"/>
                <a:cs typeface="+mn-cs"/>
              </a:rPr>
              <a:t>Business Opportunity</a:t>
            </a:r>
          </a:p>
          <a:p>
            <a:pPr lvl="1" indent="-228600">
              <a:lnSpc>
                <a:spcPct val="90000"/>
              </a:lnSpc>
              <a:buFont typeface="Arial" panose="020B0604020202020204" pitchFamily="34" charset="0"/>
              <a:buChar char="•"/>
            </a:pPr>
            <a:r>
              <a:rPr lang="en-US" kern="1200" dirty="0">
                <a:solidFill>
                  <a:schemeClr val="tx1"/>
                </a:solidFill>
                <a:ea typeface="+mn-ea"/>
                <a:cs typeface="+mn-cs"/>
              </a:rPr>
              <a:t>Proposal Instructions</a:t>
            </a:r>
          </a:p>
          <a:p>
            <a:pPr lvl="1" indent="-228600">
              <a:lnSpc>
                <a:spcPct val="90000"/>
              </a:lnSpc>
              <a:buFont typeface="Arial" panose="020B0604020202020204" pitchFamily="34" charset="0"/>
              <a:buChar char="•"/>
            </a:pPr>
            <a:r>
              <a:rPr lang="en-US" kern="1200" dirty="0">
                <a:solidFill>
                  <a:schemeClr val="tx1"/>
                </a:solidFill>
                <a:ea typeface="+mn-ea"/>
                <a:cs typeface="+mn-cs"/>
              </a:rPr>
              <a:t>Proposal Package </a:t>
            </a:r>
          </a:p>
          <a:p>
            <a:pPr lvl="1" indent="-228600">
              <a:lnSpc>
                <a:spcPct val="90000"/>
              </a:lnSpc>
              <a:buFont typeface="Arial" panose="020B0604020202020204" pitchFamily="34" charset="0"/>
              <a:buChar char="•"/>
            </a:pPr>
            <a:r>
              <a:rPr lang="en-US" kern="1200" dirty="0">
                <a:solidFill>
                  <a:schemeClr val="tx1"/>
                </a:solidFill>
                <a:ea typeface="+mn-ea"/>
                <a:cs typeface="+mn-cs"/>
              </a:rPr>
              <a:t>Contract including exhibits</a:t>
            </a:r>
          </a:p>
          <a:p>
            <a:pPr indent="-228600">
              <a:lnSpc>
                <a:spcPct val="90000"/>
              </a:lnSpc>
              <a:buFont typeface="Arial" panose="020B0604020202020204" pitchFamily="34" charset="0"/>
              <a:buChar char="•"/>
            </a:pPr>
            <a:r>
              <a:rPr lang="en-US" kern="1200" dirty="0">
                <a:solidFill>
                  <a:schemeClr val="tx1"/>
                </a:solidFill>
              </a:rPr>
              <a:t>Site Visit</a:t>
            </a:r>
          </a:p>
          <a:p>
            <a:pPr indent="-228600">
              <a:lnSpc>
                <a:spcPct val="90000"/>
              </a:lnSpc>
              <a:buFont typeface="Arial" panose="020B0604020202020204" pitchFamily="34" charset="0"/>
              <a:buChar char="•"/>
            </a:pPr>
            <a:r>
              <a:rPr lang="en-US" kern="1200" dirty="0">
                <a:solidFill>
                  <a:schemeClr val="tx1"/>
                </a:solidFill>
              </a:rPr>
              <a:t>Q and A deadline</a:t>
            </a:r>
          </a:p>
          <a:p>
            <a:pPr marL="457200" lvl="1" indent="-228600">
              <a:lnSpc>
                <a:spcPct val="90000"/>
              </a:lnSpc>
              <a:buFont typeface="Arial" panose="020B0604020202020204" pitchFamily="34" charset="0"/>
              <a:buChar char="•"/>
            </a:pPr>
            <a:endParaRPr lang="en-US" sz="1700" kern="1200" dirty="0">
              <a:solidFill>
                <a:schemeClr val="tx1"/>
              </a:solidFill>
              <a:ea typeface="+mn-ea"/>
              <a:cs typeface="+mn-cs"/>
            </a:endParaRPr>
          </a:p>
        </p:txBody>
      </p:sp>
      <p:pic>
        <p:nvPicPr>
          <p:cNvPr id="7" name="Content Placeholder 5" descr="Prospectus cover with man rock climbing.">
            <a:extLst>
              <a:ext uri="{FF2B5EF4-FFF2-40B4-BE49-F238E27FC236}">
                <a16:creationId xmlns:a16="http://schemas.microsoft.com/office/drawing/2014/main" id="{536116A3-1278-4F77-8E8D-B3299AE1318C}"/>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2097" r="957"/>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96285122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Due Diligence – Prospectus</a:t>
            </a:r>
            <a:endParaRPr lang="en-US" sz="3200" dirty="0"/>
          </a:p>
        </p:txBody>
      </p:sp>
      <p:sp>
        <p:nvSpPr>
          <p:cNvPr id="3" name="Content Placeholder 2"/>
          <p:cNvSpPr>
            <a:spLocks noGrp="1"/>
          </p:cNvSpPr>
          <p:nvPr>
            <p:ph idx="1"/>
          </p:nvPr>
        </p:nvSpPr>
        <p:spPr/>
        <p:txBody>
          <a:bodyPr/>
          <a:lstStyle/>
          <a:p>
            <a:r>
              <a:rPr lang="en-US" sz="3200"/>
              <a:t>Review entire document</a:t>
            </a:r>
          </a:p>
          <a:p>
            <a:pPr lvl="1">
              <a:spcBef>
                <a:spcPts val="300"/>
              </a:spcBef>
              <a:spcAft>
                <a:spcPts val="300"/>
              </a:spcAft>
            </a:pPr>
            <a:r>
              <a:rPr lang="en-US" sz="2800"/>
              <a:t>Business opportunity</a:t>
            </a:r>
          </a:p>
          <a:p>
            <a:pPr lvl="1">
              <a:spcBef>
                <a:spcPts val="300"/>
              </a:spcBef>
              <a:spcAft>
                <a:spcPts val="300"/>
              </a:spcAft>
            </a:pPr>
            <a:r>
              <a:rPr lang="en-US" sz="2800"/>
              <a:t>Proposal instructions</a:t>
            </a:r>
          </a:p>
          <a:p>
            <a:pPr lvl="1">
              <a:spcBef>
                <a:spcPts val="300"/>
              </a:spcBef>
              <a:spcAft>
                <a:spcPts val="300"/>
              </a:spcAft>
            </a:pPr>
            <a:r>
              <a:rPr lang="en-US" sz="2800"/>
              <a:t>Proposal package</a:t>
            </a:r>
          </a:p>
          <a:p>
            <a:pPr lvl="1">
              <a:spcBef>
                <a:spcPts val="300"/>
              </a:spcBef>
              <a:spcAft>
                <a:spcPts val="300"/>
              </a:spcAft>
            </a:pPr>
            <a:r>
              <a:rPr lang="en-US" sz="2800"/>
              <a:t>Contract and exhibits</a:t>
            </a:r>
          </a:p>
          <a:p>
            <a:pPr lvl="1">
              <a:spcBef>
                <a:spcPts val="300"/>
              </a:spcBef>
              <a:spcAft>
                <a:spcPts val="300"/>
              </a:spcAft>
            </a:pPr>
            <a:r>
              <a:rPr lang="en-US" sz="2800"/>
              <a:t>Appendices</a:t>
            </a:r>
          </a:p>
          <a:p>
            <a:pPr lvl="2"/>
            <a:endParaRPr lang="en-US"/>
          </a:p>
          <a:p>
            <a:pPr marL="857250" lvl="2" indent="0">
              <a:buNone/>
            </a:pPr>
            <a:endParaRPr lang="en-US" dirty="0"/>
          </a:p>
        </p:txBody>
      </p:sp>
    </p:spTree>
    <p:extLst>
      <p:ext uri="{BB962C8B-B14F-4D97-AF65-F5344CB8AC3E}">
        <p14:creationId xmlns:p14="http://schemas.microsoft.com/office/powerpoint/2010/main" val="164487960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Due Diligence – Site Visit 	</a:t>
            </a:r>
          </a:p>
        </p:txBody>
      </p:sp>
      <p:sp>
        <p:nvSpPr>
          <p:cNvPr id="3" name="Content Placeholder 2"/>
          <p:cNvSpPr>
            <a:spLocks noGrp="1"/>
          </p:cNvSpPr>
          <p:nvPr>
            <p:ph idx="1"/>
          </p:nvPr>
        </p:nvSpPr>
        <p:spPr/>
        <p:txBody>
          <a:bodyPr/>
          <a:lstStyle/>
          <a:p>
            <a:pPr>
              <a:spcBef>
                <a:spcPts val="800"/>
              </a:spcBef>
              <a:spcAft>
                <a:spcPts val="600"/>
              </a:spcAft>
            </a:pPr>
            <a:r>
              <a:rPr lang="en-US" dirty="0"/>
              <a:t>RSVP if requested or required</a:t>
            </a:r>
          </a:p>
          <a:p>
            <a:pPr>
              <a:spcBef>
                <a:spcPts val="800"/>
              </a:spcBef>
              <a:spcAft>
                <a:spcPts val="600"/>
              </a:spcAft>
            </a:pPr>
            <a:r>
              <a:rPr lang="en-US" dirty="0"/>
              <a:t>Attend to learn logistics of operation</a:t>
            </a:r>
          </a:p>
          <a:p>
            <a:pPr>
              <a:spcBef>
                <a:spcPts val="800"/>
              </a:spcBef>
              <a:spcAft>
                <a:spcPts val="600"/>
              </a:spcAft>
            </a:pPr>
            <a:r>
              <a:rPr lang="en-US" dirty="0"/>
              <a:t>If none scheduled, arrange one as described in the Business Opportunity</a:t>
            </a:r>
          </a:p>
          <a:p>
            <a:pPr>
              <a:spcBef>
                <a:spcPts val="800"/>
              </a:spcBef>
              <a:spcAft>
                <a:spcPts val="600"/>
              </a:spcAft>
            </a:pPr>
            <a:r>
              <a:rPr lang="en-US" dirty="0"/>
              <a:t>Visit park website at nps.gov to understand more about the park and the opportunity</a:t>
            </a:r>
          </a:p>
          <a:p>
            <a:endParaRPr lang="en-US" dirty="0"/>
          </a:p>
        </p:txBody>
      </p:sp>
    </p:spTree>
    <p:extLst>
      <p:ext uri="{BB962C8B-B14F-4D97-AF65-F5344CB8AC3E}">
        <p14:creationId xmlns:p14="http://schemas.microsoft.com/office/powerpoint/2010/main" val="211428971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Due Diligence – Q and A</a:t>
            </a:r>
          </a:p>
        </p:txBody>
      </p:sp>
      <p:sp>
        <p:nvSpPr>
          <p:cNvPr id="3" name="Content Placeholder 2"/>
          <p:cNvSpPr>
            <a:spLocks noGrp="1"/>
          </p:cNvSpPr>
          <p:nvPr>
            <p:ph idx="1"/>
          </p:nvPr>
        </p:nvSpPr>
        <p:spPr/>
        <p:txBody>
          <a:bodyPr/>
          <a:lstStyle/>
          <a:p>
            <a:pPr>
              <a:lnSpc>
                <a:spcPct val="150000"/>
              </a:lnSpc>
            </a:pPr>
            <a:r>
              <a:rPr lang="en-US" dirty="0"/>
              <a:t>Know the deadline</a:t>
            </a:r>
          </a:p>
          <a:p>
            <a:pPr>
              <a:lnSpc>
                <a:spcPct val="150000"/>
              </a:lnSpc>
            </a:pPr>
            <a:r>
              <a:rPr lang="en-US" dirty="0"/>
              <a:t>What you do not understand in the prospectus</a:t>
            </a:r>
          </a:p>
          <a:p>
            <a:pPr>
              <a:lnSpc>
                <a:spcPct val="150000"/>
              </a:lnSpc>
            </a:pPr>
            <a:r>
              <a:rPr lang="en-US" dirty="0"/>
              <a:t>Cite the specific section of the prospectus</a:t>
            </a:r>
          </a:p>
          <a:p>
            <a:pPr>
              <a:lnSpc>
                <a:spcPct val="150000"/>
              </a:lnSpc>
            </a:pPr>
            <a:r>
              <a:rPr lang="en-US" dirty="0"/>
              <a:t>Email submittals</a:t>
            </a:r>
          </a:p>
          <a:p>
            <a:pPr>
              <a:lnSpc>
                <a:spcPct val="150000"/>
              </a:lnSpc>
            </a:pPr>
            <a:r>
              <a:rPr lang="en-US" dirty="0"/>
              <a:t>NPS may not answer all questions or reproduce them in their entirety</a:t>
            </a:r>
          </a:p>
          <a:p>
            <a:endParaRPr lang="en-US" dirty="0"/>
          </a:p>
        </p:txBody>
      </p:sp>
    </p:spTree>
    <p:extLst>
      <p:ext uri="{BB962C8B-B14F-4D97-AF65-F5344CB8AC3E}">
        <p14:creationId xmlns:p14="http://schemas.microsoft.com/office/powerpoint/2010/main" val="110565438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Notice of Intent to Propose</a:t>
            </a:r>
          </a:p>
        </p:txBody>
      </p:sp>
      <p:sp>
        <p:nvSpPr>
          <p:cNvPr id="3" name="Content Placeholder 2"/>
          <p:cNvSpPr>
            <a:spLocks noGrp="1"/>
          </p:cNvSpPr>
          <p:nvPr>
            <p:ph idx="1"/>
          </p:nvPr>
        </p:nvSpPr>
        <p:spPr/>
        <p:txBody>
          <a:bodyPr/>
          <a:lstStyle/>
          <a:p>
            <a:r>
              <a:rPr lang="en-US" dirty="0"/>
              <a:t>Know the deadline</a:t>
            </a:r>
          </a:p>
          <a:p>
            <a:endParaRPr lang="en-US" dirty="0"/>
          </a:p>
          <a:p>
            <a:r>
              <a:rPr lang="en-US" dirty="0"/>
              <a:t>Even if we extend the due date for proposals, we may keep this deadline</a:t>
            </a:r>
          </a:p>
          <a:p>
            <a:endParaRPr lang="en-US" dirty="0"/>
          </a:p>
          <a:p>
            <a:r>
              <a:rPr lang="en-US" dirty="0"/>
              <a:t>Failure to submit the notice timely will result in NPS not considering the proposal</a:t>
            </a:r>
          </a:p>
          <a:p>
            <a:endParaRPr lang="en-US" dirty="0"/>
          </a:p>
        </p:txBody>
      </p:sp>
    </p:spTree>
    <p:extLst>
      <p:ext uri="{BB962C8B-B14F-4D97-AF65-F5344CB8AC3E}">
        <p14:creationId xmlns:p14="http://schemas.microsoft.com/office/powerpoint/2010/main" val="166660882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5341" y="365125"/>
            <a:ext cx="3630007" cy="1807305"/>
          </a:xfrm>
        </p:spPr>
        <p:txBody>
          <a:bodyPr vert="horz" lIns="91440" tIns="45720" rIns="91440" bIns="45720" rtlCol="0" anchor="ctr">
            <a:normAutofit/>
          </a:bodyPr>
          <a:lstStyle/>
          <a:p>
            <a:pPr>
              <a:lnSpc>
                <a:spcPct val="90000"/>
              </a:lnSpc>
            </a:pPr>
            <a:r>
              <a:rPr lang="en-US" sz="4400" kern="1200" dirty="0">
                <a:solidFill>
                  <a:srgbClr val="CC6600"/>
                </a:solidFill>
              </a:rPr>
              <a:t>Content of Your Proposal</a:t>
            </a:r>
          </a:p>
        </p:txBody>
      </p:sp>
      <p:sp>
        <p:nvSpPr>
          <p:cNvPr id="3" name="Content Placeholder 2"/>
          <p:cNvSpPr>
            <a:spLocks noGrp="1"/>
          </p:cNvSpPr>
          <p:nvPr>
            <p:ph sz="half" idx="1"/>
          </p:nvPr>
        </p:nvSpPr>
        <p:spPr>
          <a:xfrm>
            <a:off x="4885341" y="2333297"/>
            <a:ext cx="3630007" cy="3843666"/>
          </a:xfrm>
        </p:spPr>
        <p:txBody>
          <a:bodyPr vert="horz" lIns="91440" tIns="45720" rIns="91440" bIns="45720" rtlCol="0">
            <a:normAutofit/>
          </a:bodyPr>
          <a:lstStyle/>
          <a:p>
            <a:pPr marL="739775" indent="-228600">
              <a:lnSpc>
                <a:spcPct val="90000"/>
              </a:lnSpc>
              <a:buFont typeface="Arial" panose="020B0604020202020204" pitchFamily="34" charset="0"/>
              <a:buChar char="•"/>
            </a:pPr>
            <a:r>
              <a:rPr lang="en-US" sz="3200" kern="1200" dirty="0">
                <a:solidFill>
                  <a:schemeClr val="tx1"/>
                </a:solidFill>
              </a:rPr>
              <a:t>Completeness</a:t>
            </a:r>
          </a:p>
          <a:p>
            <a:pPr marL="739775" indent="-228600">
              <a:lnSpc>
                <a:spcPct val="90000"/>
              </a:lnSpc>
              <a:buFont typeface="Arial" panose="020B0604020202020204" pitchFamily="34" charset="0"/>
              <a:buChar char="•"/>
            </a:pPr>
            <a:r>
              <a:rPr lang="en-US" sz="3200" kern="1200" dirty="0">
                <a:solidFill>
                  <a:schemeClr val="tx1"/>
                </a:solidFill>
              </a:rPr>
              <a:t>Clarity</a:t>
            </a:r>
          </a:p>
          <a:p>
            <a:pPr marL="739775" indent="-228600">
              <a:lnSpc>
                <a:spcPct val="90000"/>
              </a:lnSpc>
              <a:buFont typeface="Arial" panose="020B0604020202020204" pitchFamily="34" charset="0"/>
              <a:buChar char="•"/>
            </a:pPr>
            <a:r>
              <a:rPr lang="en-US" sz="3200" kern="1200" dirty="0">
                <a:solidFill>
                  <a:schemeClr val="tx1"/>
                </a:solidFill>
              </a:rPr>
              <a:t>Format</a:t>
            </a:r>
          </a:p>
          <a:p>
            <a:pPr indent="-228600">
              <a:lnSpc>
                <a:spcPct val="90000"/>
              </a:lnSpc>
              <a:buFont typeface="Arial" panose="020B0604020202020204" pitchFamily="34" charset="0"/>
              <a:buChar char="•"/>
            </a:pPr>
            <a:endParaRPr lang="en-US" sz="1700" kern="1200" dirty="0">
              <a:solidFill>
                <a:schemeClr val="tx1"/>
              </a:solidFill>
            </a:endParaRPr>
          </a:p>
          <a:p>
            <a:pPr indent="-228600">
              <a:lnSpc>
                <a:spcPct val="90000"/>
              </a:lnSpc>
              <a:buFont typeface="Arial" panose="020B0604020202020204" pitchFamily="34" charset="0"/>
              <a:buChar char="•"/>
            </a:pPr>
            <a:endParaRPr lang="en-US" sz="1700" kern="1200" dirty="0">
              <a:solidFill>
                <a:schemeClr val="tx1"/>
              </a:solidFill>
            </a:endParaRPr>
          </a:p>
        </p:txBody>
      </p:sp>
      <p:pic>
        <p:nvPicPr>
          <p:cNvPr id="6" name="Content Placeholder 5" descr="Poster of Old Faithful Inn at Yellowstone."/>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3121" r="769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Tree>
    <p:extLst>
      <p:ext uri="{BB962C8B-B14F-4D97-AF65-F5344CB8AC3E}">
        <p14:creationId xmlns:p14="http://schemas.microsoft.com/office/powerpoint/2010/main" val="42158074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Content - Completeness</a:t>
            </a:r>
          </a:p>
        </p:txBody>
      </p:sp>
      <p:sp>
        <p:nvSpPr>
          <p:cNvPr id="3" name="Content Placeholder 2"/>
          <p:cNvSpPr>
            <a:spLocks noGrp="1"/>
          </p:cNvSpPr>
          <p:nvPr>
            <p:ph idx="1"/>
          </p:nvPr>
        </p:nvSpPr>
        <p:spPr/>
        <p:txBody>
          <a:bodyPr/>
          <a:lstStyle/>
          <a:p>
            <a:r>
              <a:rPr lang="en-US" sz="2600" dirty="0"/>
              <a:t>Respond to every Selection Factor and subfactor</a:t>
            </a:r>
          </a:p>
          <a:p>
            <a:r>
              <a:rPr lang="en-US" sz="2600" dirty="0"/>
              <a:t>Make your commitments clear</a:t>
            </a:r>
          </a:p>
          <a:p>
            <a:r>
              <a:rPr lang="en-US" sz="2600" dirty="0"/>
              <a:t>Clearly identify the Offeror and Offeror-Guarantors and have appropriate party/parties sign the transmittal letter </a:t>
            </a:r>
          </a:p>
          <a:p>
            <a:r>
              <a:rPr lang="en-US" sz="2600" dirty="0"/>
              <a:t>Use PSF 3 to explain</a:t>
            </a:r>
          </a:p>
          <a:p>
            <a:pPr lvl="1"/>
            <a:r>
              <a:rPr lang="en-US" dirty="0"/>
              <a:t>Offeror</a:t>
            </a:r>
          </a:p>
          <a:p>
            <a:pPr lvl="1"/>
            <a:r>
              <a:rPr lang="en-US" dirty="0"/>
              <a:t>Experience</a:t>
            </a:r>
          </a:p>
          <a:p>
            <a:pPr lvl="1"/>
            <a:r>
              <a:rPr lang="en-US" dirty="0"/>
              <a:t>Violations</a:t>
            </a:r>
          </a:p>
          <a:p>
            <a:r>
              <a:rPr lang="en-US" sz="2600" dirty="0"/>
              <a:t>PSF 4 - Provide every document we request </a:t>
            </a:r>
          </a:p>
          <a:p>
            <a:pPr lvl="1"/>
            <a:r>
              <a:rPr lang="en-US" dirty="0"/>
              <a:t>Use the Excel workbooks in the appendix</a:t>
            </a:r>
          </a:p>
          <a:p>
            <a:pPr lvl="1"/>
            <a:endParaRPr lang="en-US" dirty="0"/>
          </a:p>
        </p:txBody>
      </p:sp>
    </p:spTree>
    <p:extLst>
      <p:ext uri="{BB962C8B-B14F-4D97-AF65-F5344CB8AC3E}">
        <p14:creationId xmlns:p14="http://schemas.microsoft.com/office/powerpoint/2010/main" val="3455524049"/>
      </p:ext>
    </p:extLst>
  </p:cSld>
  <p:clrMapOvr>
    <a:masterClrMapping/>
  </p:clrMapOvr>
  <p:transition>
    <p:fade/>
  </p:transition>
</p:sld>
</file>

<file path=ppt/theme/theme1.xml><?xml version="1.0" encoding="utf-8"?>
<a:theme xmlns:a="http://schemas.openxmlformats.org/drawingml/2006/main" name="Default Theme">
  <a:themeElements>
    <a:clrScheme name="3_Blank Presentation 9">
      <a:dk1>
        <a:srgbClr val="000000"/>
      </a:dk1>
      <a:lt1>
        <a:srgbClr val="FFFFFF"/>
      </a:lt1>
      <a:dk2>
        <a:srgbClr val="003300"/>
      </a:dk2>
      <a:lt2>
        <a:srgbClr val="808080"/>
      </a:lt2>
      <a:accent1>
        <a:srgbClr val="00CC99"/>
      </a:accent1>
      <a:accent2>
        <a:srgbClr val="C26C2C"/>
      </a:accent2>
      <a:accent3>
        <a:srgbClr val="FFFFFF"/>
      </a:accent3>
      <a:accent4>
        <a:srgbClr val="000000"/>
      </a:accent4>
      <a:accent5>
        <a:srgbClr val="AAE2CA"/>
      </a:accent5>
      <a:accent6>
        <a:srgbClr val="B06127"/>
      </a:accent6>
      <a:hlink>
        <a:srgbClr val="E2A97E"/>
      </a:hlink>
      <a:folHlink>
        <a:srgbClr val="B2B2B2"/>
      </a:folHlink>
    </a:clrScheme>
    <a:fontScheme name="3_Blank Presentation">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rnd" cmpd="sng" algn="ctr">
          <a:solidFill>
            <a:schemeClr val="tx1"/>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28575" cap="rnd" cmpd="sng" algn="ctr">
          <a:solidFill>
            <a:schemeClr val="tx1"/>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8">
        <a:dk1>
          <a:srgbClr val="000000"/>
        </a:dk1>
        <a:lt1>
          <a:srgbClr val="FFFFFF"/>
        </a:lt1>
        <a:dk2>
          <a:srgbClr val="0033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9">
        <a:dk1>
          <a:srgbClr val="000000"/>
        </a:dk1>
        <a:lt1>
          <a:srgbClr val="FFFFFF"/>
        </a:lt1>
        <a:dk2>
          <a:srgbClr val="003300"/>
        </a:dk2>
        <a:lt2>
          <a:srgbClr val="808080"/>
        </a:lt2>
        <a:accent1>
          <a:srgbClr val="00CC99"/>
        </a:accent1>
        <a:accent2>
          <a:srgbClr val="C26C2C"/>
        </a:accent2>
        <a:accent3>
          <a:srgbClr val="FFFFFF"/>
        </a:accent3>
        <a:accent4>
          <a:srgbClr val="000000"/>
        </a:accent4>
        <a:accent5>
          <a:srgbClr val="AAE2CA"/>
        </a:accent5>
        <a:accent6>
          <a:srgbClr val="B06127"/>
        </a:accent6>
        <a:hlink>
          <a:srgbClr val="E2A97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uperintendents Training Template">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pitchFamily="34"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emplateslides for Superintendents Training">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pitchFamily="34"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emplateslides for Superintendents Training">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pitchFamily="34"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emplateslides for Superintendents Training">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pitchFamily="34"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ommercial Services White Background">
  <a:themeElements>
    <a:clrScheme name="NPS">
      <a:dk1>
        <a:sysClr val="windowText" lastClr="000000"/>
      </a:dk1>
      <a:lt1>
        <a:sysClr val="window" lastClr="FFFFFF"/>
      </a:lt1>
      <a:dk2>
        <a:srgbClr val="1B2812"/>
      </a:dk2>
      <a:lt2>
        <a:srgbClr val="E4E2CA"/>
      </a:lt2>
      <a:accent1>
        <a:srgbClr val="63502B"/>
      </a:accent1>
      <a:accent2>
        <a:srgbClr val="7A441C"/>
      </a:accent2>
      <a:accent3>
        <a:srgbClr val="30471F"/>
      </a:accent3>
      <a:accent4>
        <a:srgbClr val="BBB677"/>
      </a:accent4>
      <a:accent5>
        <a:srgbClr val="CCC898"/>
      </a:accent5>
      <a:accent6>
        <a:srgbClr val="889A5C"/>
      </a:accent6>
      <a:hlink>
        <a:srgbClr val="C26C2C"/>
      </a:hlink>
      <a:folHlink>
        <a:srgbClr val="CCCC66"/>
      </a:folHlink>
    </a:clrScheme>
    <a:fontScheme name="3_Blank Presentation">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rnd" cmpd="sng" algn="ctr">
          <a:solidFill>
            <a:schemeClr val="tx1"/>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28575" cap="rnd" cmpd="sng" algn="ctr">
          <a:solidFill>
            <a:schemeClr val="tx1"/>
          </a:solidFill>
          <a:prstDash val="sysDot"/>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8">
        <a:dk1>
          <a:srgbClr val="000000"/>
        </a:dk1>
        <a:lt1>
          <a:srgbClr val="FFFFFF"/>
        </a:lt1>
        <a:dk2>
          <a:srgbClr val="0033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9">
        <a:dk1>
          <a:srgbClr val="000000"/>
        </a:dk1>
        <a:lt1>
          <a:srgbClr val="FFFFFF"/>
        </a:lt1>
        <a:dk2>
          <a:srgbClr val="003300"/>
        </a:dk2>
        <a:lt2>
          <a:srgbClr val="808080"/>
        </a:lt2>
        <a:accent1>
          <a:srgbClr val="00CC99"/>
        </a:accent1>
        <a:accent2>
          <a:srgbClr val="C26C2C"/>
        </a:accent2>
        <a:accent3>
          <a:srgbClr val="FFFFFF"/>
        </a:accent3>
        <a:accent4>
          <a:srgbClr val="000000"/>
        </a:accent4>
        <a:accent5>
          <a:srgbClr val="AAE2CA"/>
        </a:accent5>
        <a:accent6>
          <a:srgbClr val="B06127"/>
        </a:accent6>
        <a:hlink>
          <a:srgbClr val="E2A97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7DCFEA9540F2419184FC85A035BEE9" ma:contentTypeVersion="0" ma:contentTypeDescription="Create a new document." ma:contentTypeScope="" ma:versionID="0b0312cffcfa7f51a1b26bd695de2e71">
  <xsd:schema xmlns:xsd="http://www.w3.org/2001/XMLSchema" xmlns:xs="http://www.w3.org/2001/XMLSchema" xmlns:p="http://schemas.microsoft.com/office/2006/metadata/properties" targetNamespace="http://schemas.microsoft.com/office/2006/metadata/properties" ma:root="true" ma:fieldsID="d476e8e88a7ff487aa0f9596b7fbedd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922585-9851-46A1-88B9-5D92DE814383}">
  <ds:schemaRefs>
    <ds:schemaRef ds:uri="http://schemas.microsoft.com/sharepoint/v3/contenttype/forms"/>
  </ds:schemaRefs>
</ds:datastoreItem>
</file>

<file path=customXml/itemProps2.xml><?xml version="1.0" encoding="utf-8"?>
<ds:datastoreItem xmlns:ds="http://schemas.openxmlformats.org/officeDocument/2006/customXml" ds:itemID="{67AB6C10-3398-4017-9945-E48ACB18601E}">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terms/"/>
    <ds:schemaRef ds:uri="http://www.w3.org/XML/1998/namespace"/>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004D99CE-66FE-4AD4-AFAE-27ADA7C53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Default Theme</Template>
  <TotalTime>6311</TotalTime>
  <Words>1421</Words>
  <Application>Microsoft Office PowerPoint</Application>
  <PresentationFormat>On-screen Show (4:3)</PresentationFormat>
  <Paragraphs>168</Paragraphs>
  <Slides>11</Slides>
  <Notes>11</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11</vt:i4>
      </vt:variant>
    </vt:vector>
  </HeadingPairs>
  <TitlesOfParts>
    <vt:vector size="21" baseType="lpstr">
      <vt:lpstr>Arial</vt:lpstr>
      <vt:lpstr>Calibri</vt:lpstr>
      <vt:lpstr>Gill Sans</vt:lpstr>
      <vt:lpstr>Wingdings</vt:lpstr>
      <vt:lpstr>Default Theme</vt:lpstr>
      <vt:lpstr>Superintendents Training Template</vt:lpstr>
      <vt:lpstr>2_Templateslides for Superintendents Training</vt:lpstr>
      <vt:lpstr>3_Templateslides for Superintendents Training</vt:lpstr>
      <vt:lpstr>4_Templateslides for Superintendents Training</vt:lpstr>
      <vt:lpstr>Commercial Services White Background</vt:lpstr>
      <vt:lpstr>Tips for a Good Proposal</vt:lpstr>
      <vt:lpstr>Topics Covered</vt:lpstr>
      <vt:lpstr>Due Diligence</vt:lpstr>
      <vt:lpstr>Due Diligence – Prospectus</vt:lpstr>
      <vt:lpstr>Due Diligence – Site Visit  </vt:lpstr>
      <vt:lpstr>Due Diligence – Q and A</vt:lpstr>
      <vt:lpstr>Notice of Intent to Propose</vt:lpstr>
      <vt:lpstr>Content of Your Proposal</vt:lpstr>
      <vt:lpstr>Content - Completeness</vt:lpstr>
      <vt:lpstr>Content - Clarity </vt:lpstr>
      <vt:lpstr>Content – Format Rules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Park Service Concession Management Training for Superintendents</dc:title>
  <dc:creator>Judy Bassett</dc:creator>
  <cp:lastModifiedBy>Buckner, Pam S</cp:lastModifiedBy>
  <cp:revision>279</cp:revision>
  <cp:lastPrinted>2017-02-23T21:01:59Z</cp:lastPrinted>
  <dcterms:created xsi:type="dcterms:W3CDTF">2008-08-12T13:17:12Z</dcterms:created>
  <dcterms:modified xsi:type="dcterms:W3CDTF">2021-07-01T18:18:24Z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0x010100297DCFEA9540F2419184FC85A035BEE9</vt:lpwstr>
  </property>
  <property fmtid="{D5CDD505-2E9C-101B-9397-08002B2CF9AE}" pid="3" name="Order">
    <vt:r8>27500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y fmtid="{D5CDD505-2E9C-101B-9397-08002B2CF9AE}" pid="7" name="Session">
    <vt:lpwstr>4</vt:lpwstr>
  </property>
  <property fmtid="{D5CDD505-2E9C-101B-9397-08002B2CF9AE}" pid="8" name="Presentor">
    <vt:lpwstr>NPS\rhyde115</vt:lpwstr>
  </property>
  <property fmtid="{D5CDD505-2E9C-101B-9397-08002B2CF9AE}" pid="9" name="Course">
    <vt:lpwstr>2010b</vt:lpwstr>
  </property>
  <property fmtid="{D5CDD505-2E9C-101B-9397-08002B2CF9AE}" pid="10" name="Binder Chapter">
    <vt:lpwstr>4</vt:lpwstr>
  </property>
</Properties>
</file>