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4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6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E940-D577-40C6-BCFE-04438019F7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5801-5FA6-4E00-BE81-62108593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914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panoramic map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924800" cy="3962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6700" u="sng" dirty="0" smtClean="0">
                <a:solidFill>
                  <a:srgbClr val="C00000"/>
                </a:solidFill>
              </a:rPr>
              <a:t>an </a:t>
            </a:r>
            <a:r>
              <a:rPr lang="en-US" sz="6700" u="sng" dirty="0">
                <a:solidFill>
                  <a:srgbClr val="C00000"/>
                </a:solidFill>
              </a:rPr>
              <a:t>overhead, but tilted image usually composed by hand artistically to suggest a three dimensional view</a:t>
            </a:r>
            <a:r>
              <a:rPr lang="en-US" sz="6700" i="1" dirty="0">
                <a:solidFill>
                  <a:srgbClr val="C00000"/>
                </a:solidFill>
              </a:rPr>
              <a:t>. </a:t>
            </a:r>
            <a:r>
              <a:rPr lang="en-US" sz="6700" dirty="0">
                <a:solidFill>
                  <a:srgbClr val="C00000"/>
                </a:solidFill>
              </a:rPr>
              <a:t>These maps were used  most often in the past to attract those moving West or prospective real estate investors. </a:t>
            </a:r>
          </a:p>
          <a:p>
            <a:r>
              <a:rPr lang="en-US" sz="3600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birds-eye map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524000"/>
            <a:ext cx="7924800" cy="396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 </a:t>
            </a:r>
            <a:r>
              <a:rPr kumimoji="0" lang="en-US" sz="6700" b="0" i="0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overhead, but tilted image usually composed by hand artistically to suggest a three dimensional view</a:t>
            </a:r>
            <a:r>
              <a:rPr kumimoji="0" lang="en-US" sz="67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67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maps were used  most often in the past to attract those moving West or prospective real estate investors.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contour map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924800" cy="3962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solidFill>
                  <a:srgbClr val="C00000"/>
                </a:solidFill>
              </a:rPr>
              <a:t>an overhead image </a:t>
            </a:r>
            <a:r>
              <a:rPr lang="en-US" dirty="0">
                <a:solidFill>
                  <a:srgbClr val="C00000"/>
                </a:solidFill>
              </a:rPr>
              <a:t>hand-drawn or composed by computer aided design tools </a:t>
            </a:r>
            <a:r>
              <a:rPr lang="en-US" u="sng" dirty="0">
                <a:solidFill>
                  <a:srgbClr val="C00000"/>
                </a:solidFill>
              </a:rPr>
              <a:t>used to illustrate elevation changes over a selected geographic space.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3600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panoramic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map...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45397"/>
            <a:ext cx="8839200" cy="4884003"/>
          </a:xfrm>
          <a:prstGeom prst="rect">
            <a:avLst/>
          </a:prstGeom>
          <a:ln w="69850" cmpd="thickThin">
            <a:gradFill>
              <a:gsLst>
                <a:gs pos="0">
                  <a:srgbClr val="FFF200">
                    <a:alpha val="0"/>
                    <a:lumMod val="0"/>
                    <a:lumOff val="100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an overhead, but tilted image usually composed by hand artistically to suggest a three dimensional view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birds-eye map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...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an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overhead,  two dimensional 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2D)image,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hand drawn or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photographed.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countour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...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an overhead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image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used to illustrate elevation changes over a selected geographic space.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86600" cy="4343400"/>
          </a:xfrm>
          <a:prstGeom prst="rect">
            <a:avLst/>
          </a:prstGeom>
          <a:noFill/>
          <a:ln w="47625" cap="rnd" cmpd="dbl">
            <a:solidFill>
              <a:schemeClr val="accent2">
                <a:lumMod val="75000"/>
                <a:alpha val="78000"/>
              </a:schemeClr>
            </a:solidFill>
            <a:prstDash val="lgDashDot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120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panoramic map   </vt:lpstr>
      <vt:lpstr>birds-eye map   </vt:lpstr>
      <vt:lpstr>contour map  </vt:lpstr>
      <vt:lpstr>panoramic map...</vt:lpstr>
      <vt:lpstr>birds-eye map...</vt:lpstr>
      <vt:lpstr>countour...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birds-eye map</dc:title>
  <dc:creator>Badertscher, Anita M.</dc:creator>
  <cp:lastModifiedBy>Badertscher, Anita M.</cp:lastModifiedBy>
  <cp:revision>14</cp:revision>
  <cp:lastPrinted>2013-07-11T23:49:25Z</cp:lastPrinted>
  <dcterms:created xsi:type="dcterms:W3CDTF">2013-07-10T22:04:56Z</dcterms:created>
  <dcterms:modified xsi:type="dcterms:W3CDTF">2013-08-28T17:18:59Z</dcterms:modified>
</cp:coreProperties>
</file>