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2" r:id="rId2"/>
    <p:sldId id="281" r:id="rId3"/>
    <p:sldId id="263" r:id="rId4"/>
    <p:sldId id="264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0" r:id="rId21"/>
    <p:sldId id="261" r:id="rId22"/>
    <p:sldId id="26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985"/>
    <a:srgbClr val="72A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0" autoAdjust="0"/>
    <p:restoredTop sz="99395" autoAdjust="0"/>
  </p:normalViewPr>
  <p:slideViewPr>
    <p:cSldViewPr>
      <p:cViewPr>
        <p:scale>
          <a:sx n="114" d="100"/>
          <a:sy n="114" d="100"/>
        </p:scale>
        <p:origin x="-1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31DCE-BD62-4CE8-A10F-447EFFF98C2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C9B3B-4668-4AE9-A0DD-4ECCCB7E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066800"/>
            <a:ext cx="7467600" cy="1828090"/>
          </a:xfrm>
        </p:spPr>
        <p:txBody>
          <a:bodyPr anchor="b">
            <a:normAutofit/>
          </a:bodyPr>
          <a:lstStyle>
            <a:lvl1pPr>
              <a:defRPr sz="4800">
                <a:latin typeface="Andalus" pitchFamily="18" charset="-78"/>
                <a:cs typeface="Andalus" pitchFamily="18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895600"/>
            <a:ext cx="5712179" cy="15211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Cambr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86" y="3429000"/>
            <a:ext cx="2667000" cy="2611438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00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5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0"/>
                <a:lumOff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ndalus" pitchFamily="18" charset="-78"/>
          <a:ea typeface="+mj-ea"/>
          <a:cs typeface="Andalus" pitchFamily="18" charset="-78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wha Valley from Dodger Point Brid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Elwha River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Modeling Changes in the River’s Course as the </a:t>
            </a:r>
            <a:r>
              <a:rPr lang="en-US" sz="2400" dirty="0" err="1" smtClean="0">
                <a:solidFill>
                  <a:srgbClr val="FFFF00"/>
                </a:solidFill>
              </a:rPr>
              <a:t>Glines</a:t>
            </a:r>
            <a:r>
              <a:rPr lang="en-US" sz="2400" dirty="0" smtClean="0">
                <a:solidFill>
                  <a:srgbClr val="FFFF00"/>
                </a:solidFill>
              </a:rPr>
              <a:t> Canyon Dam is Removed and Lake Mills Drains.</a:t>
            </a:r>
          </a:p>
          <a:p>
            <a:pPr>
              <a:buNone/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3.JPG"/>
          <p:cNvPicPr>
            <a:picLocks noChangeAspect="1"/>
          </p:cNvPicPr>
          <p:nvPr/>
        </p:nvPicPr>
        <p:blipFill>
          <a:blip r:embed="rId2" cstate="print"/>
          <a:srcRect t="4348" r="4721" b="8696"/>
          <a:stretch>
            <a:fillRect/>
          </a:stretch>
        </p:blipFill>
        <p:spPr>
          <a:xfrm>
            <a:off x="238125" y="762000"/>
            <a:ext cx="8905875" cy="6096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0" name="Freeform 9"/>
          <p:cNvSpPr/>
          <p:nvPr/>
        </p:nvSpPr>
        <p:spPr>
          <a:xfrm>
            <a:off x="222249" y="2476500"/>
            <a:ext cx="6225861" cy="1906360"/>
          </a:xfrm>
          <a:custGeom>
            <a:avLst/>
            <a:gdLst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4953000 w 6242050"/>
              <a:gd name="connsiteY44" fmla="*/ 1644650 h 1906360"/>
              <a:gd name="connsiteX45" fmla="*/ 4819650 w 6242050"/>
              <a:gd name="connsiteY45" fmla="*/ 1435100 h 1906360"/>
              <a:gd name="connsiteX46" fmla="*/ 4718050 w 6242050"/>
              <a:gd name="connsiteY46" fmla="*/ 1219200 h 1906360"/>
              <a:gd name="connsiteX47" fmla="*/ 4597400 w 6242050"/>
              <a:gd name="connsiteY47" fmla="*/ 1104900 h 1906360"/>
              <a:gd name="connsiteX48" fmla="*/ 4241800 w 6242050"/>
              <a:gd name="connsiteY48" fmla="*/ 831850 h 1906360"/>
              <a:gd name="connsiteX49" fmla="*/ 4216400 w 6242050"/>
              <a:gd name="connsiteY49" fmla="*/ 819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4953000 w 6242050"/>
              <a:gd name="connsiteY44" fmla="*/ 1644650 h 1906360"/>
              <a:gd name="connsiteX45" fmla="*/ 4819650 w 6242050"/>
              <a:gd name="connsiteY45" fmla="*/ 1435100 h 1906360"/>
              <a:gd name="connsiteX46" fmla="*/ 4718050 w 6242050"/>
              <a:gd name="connsiteY46" fmla="*/ 1219200 h 1906360"/>
              <a:gd name="connsiteX47" fmla="*/ 4597400 w 6242050"/>
              <a:gd name="connsiteY47" fmla="*/ 1104900 h 1906360"/>
              <a:gd name="connsiteX48" fmla="*/ 4241800 w 6242050"/>
              <a:gd name="connsiteY48" fmla="*/ 831850 h 1906360"/>
              <a:gd name="connsiteX49" fmla="*/ 4216400 w 6242050"/>
              <a:gd name="connsiteY49" fmla="*/ 819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70" fmla="*/ 12700 w 6242050"/>
              <a:gd name="connsiteY70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4953000 w 6242050"/>
              <a:gd name="connsiteY44" fmla="*/ 1644650 h 1906360"/>
              <a:gd name="connsiteX45" fmla="*/ 4819650 w 6242050"/>
              <a:gd name="connsiteY45" fmla="*/ 1435100 h 1906360"/>
              <a:gd name="connsiteX46" fmla="*/ 4718050 w 6242050"/>
              <a:gd name="connsiteY46" fmla="*/ 1219200 h 1906360"/>
              <a:gd name="connsiteX47" fmla="*/ 4826000 w 6242050"/>
              <a:gd name="connsiteY47" fmla="*/ 647700 h 1906360"/>
              <a:gd name="connsiteX48" fmla="*/ 4241800 w 6242050"/>
              <a:gd name="connsiteY48" fmla="*/ 831850 h 1906360"/>
              <a:gd name="connsiteX49" fmla="*/ 4216400 w 6242050"/>
              <a:gd name="connsiteY49" fmla="*/ 819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70" fmla="*/ 12700 w 6242050"/>
              <a:gd name="connsiteY70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4953000 w 6242050"/>
              <a:gd name="connsiteY44" fmla="*/ 1644650 h 1906360"/>
              <a:gd name="connsiteX45" fmla="*/ 4819650 w 6242050"/>
              <a:gd name="connsiteY45" fmla="*/ 1435100 h 1906360"/>
              <a:gd name="connsiteX46" fmla="*/ 4870450 w 6242050"/>
              <a:gd name="connsiteY46" fmla="*/ 1219200 h 1906360"/>
              <a:gd name="connsiteX47" fmla="*/ 4826000 w 6242050"/>
              <a:gd name="connsiteY47" fmla="*/ 647700 h 1906360"/>
              <a:gd name="connsiteX48" fmla="*/ 4241800 w 6242050"/>
              <a:gd name="connsiteY48" fmla="*/ 831850 h 1906360"/>
              <a:gd name="connsiteX49" fmla="*/ 4216400 w 6242050"/>
              <a:gd name="connsiteY49" fmla="*/ 819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70" fmla="*/ 12700 w 6242050"/>
              <a:gd name="connsiteY70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49530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216400 w 6242050"/>
              <a:gd name="connsiteY48" fmla="*/ 819150 h 1906360"/>
              <a:gd name="connsiteX49" fmla="*/ 3873500 w 6242050"/>
              <a:gd name="connsiteY49" fmla="*/ 622300 h 1906360"/>
              <a:gd name="connsiteX50" fmla="*/ 3714750 w 6242050"/>
              <a:gd name="connsiteY50" fmla="*/ 565150 h 1906360"/>
              <a:gd name="connsiteX51" fmla="*/ 3498850 w 6242050"/>
              <a:gd name="connsiteY51" fmla="*/ 552450 h 1906360"/>
              <a:gd name="connsiteX52" fmla="*/ 3282950 w 6242050"/>
              <a:gd name="connsiteY52" fmla="*/ 571500 h 1906360"/>
              <a:gd name="connsiteX53" fmla="*/ 3105150 w 6242050"/>
              <a:gd name="connsiteY53" fmla="*/ 609600 h 1906360"/>
              <a:gd name="connsiteX54" fmla="*/ 3067050 w 6242050"/>
              <a:gd name="connsiteY54" fmla="*/ 615950 h 1906360"/>
              <a:gd name="connsiteX55" fmla="*/ 2749550 w 6242050"/>
              <a:gd name="connsiteY55" fmla="*/ 679450 h 1906360"/>
              <a:gd name="connsiteX56" fmla="*/ 2324100 w 6242050"/>
              <a:gd name="connsiteY56" fmla="*/ 831850 h 1906360"/>
              <a:gd name="connsiteX57" fmla="*/ 2108200 w 6242050"/>
              <a:gd name="connsiteY57" fmla="*/ 901700 h 1906360"/>
              <a:gd name="connsiteX58" fmla="*/ 1746250 w 6242050"/>
              <a:gd name="connsiteY58" fmla="*/ 1041400 h 1906360"/>
              <a:gd name="connsiteX59" fmla="*/ 1543050 w 6242050"/>
              <a:gd name="connsiteY59" fmla="*/ 1117600 h 1906360"/>
              <a:gd name="connsiteX60" fmla="*/ 1174750 w 6242050"/>
              <a:gd name="connsiteY60" fmla="*/ 1270000 h 1906360"/>
              <a:gd name="connsiteX61" fmla="*/ 812800 w 6242050"/>
              <a:gd name="connsiteY61" fmla="*/ 1454150 h 1906360"/>
              <a:gd name="connsiteX62" fmla="*/ 698500 w 6242050"/>
              <a:gd name="connsiteY62" fmla="*/ 1466850 h 1906360"/>
              <a:gd name="connsiteX63" fmla="*/ 533400 w 6242050"/>
              <a:gd name="connsiteY63" fmla="*/ 1441450 h 1906360"/>
              <a:gd name="connsiteX64" fmla="*/ 463550 w 6242050"/>
              <a:gd name="connsiteY64" fmla="*/ 1435100 h 1906360"/>
              <a:gd name="connsiteX65" fmla="*/ 203200 w 6242050"/>
              <a:gd name="connsiteY65" fmla="*/ 1301750 h 1906360"/>
              <a:gd name="connsiteX66" fmla="*/ 120650 w 6242050"/>
              <a:gd name="connsiteY66" fmla="*/ 1365250 h 1906360"/>
              <a:gd name="connsiteX67" fmla="*/ 38100 w 6242050"/>
              <a:gd name="connsiteY67" fmla="*/ 1390650 h 1906360"/>
              <a:gd name="connsiteX68" fmla="*/ 0 w 6242050"/>
              <a:gd name="connsiteY68" fmla="*/ 1397000 h 1906360"/>
              <a:gd name="connsiteX69" fmla="*/ 12700 w 6242050"/>
              <a:gd name="connsiteY69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216400 w 6242050"/>
              <a:gd name="connsiteY48" fmla="*/ 819150 h 1906360"/>
              <a:gd name="connsiteX49" fmla="*/ 3873500 w 6242050"/>
              <a:gd name="connsiteY49" fmla="*/ 622300 h 1906360"/>
              <a:gd name="connsiteX50" fmla="*/ 3714750 w 6242050"/>
              <a:gd name="connsiteY50" fmla="*/ 565150 h 1906360"/>
              <a:gd name="connsiteX51" fmla="*/ 3498850 w 6242050"/>
              <a:gd name="connsiteY51" fmla="*/ 552450 h 1906360"/>
              <a:gd name="connsiteX52" fmla="*/ 3282950 w 6242050"/>
              <a:gd name="connsiteY52" fmla="*/ 571500 h 1906360"/>
              <a:gd name="connsiteX53" fmla="*/ 3105150 w 6242050"/>
              <a:gd name="connsiteY53" fmla="*/ 609600 h 1906360"/>
              <a:gd name="connsiteX54" fmla="*/ 3067050 w 6242050"/>
              <a:gd name="connsiteY54" fmla="*/ 615950 h 1906360"/>
              <a:gd name="connsiteX55" fmla="*/ 2749550 w 6242050"/>
              <a:gd name="connsiteY55" fmla="*/ 679450 h 1906360"/>
              <a:gd name="connsiteX56" fmla="*/ 2324100 w 6242050"/>
              <a:gd name="connsiteY56" fmla="*/ 831850 h 1906360"/>
              <a:gd name="connsiteX57" fmla="*/ 2108200 w 6242050"/>
              <a:gd name="connsiteY57" fmla="*/ 901700 h 1906360"/>
              <a:gd name="connsiteX58" fmla="*/ 1746250 w 6242050"/>
              <a:gd name="connsiteY58" fmla="*/ 1041400 h 1906360"/>
              <a:gd name="connsiteX59" fmla="*/ 1543050 w 6242050"/>
              <a:gd name="connsiteY59" fmla="*/ 1117600 h 1906360"/>
              <a:gd name="connsiteX60" fmla="*/ 1174750 w 6242050"/>
              <a:gd name="connsiteY60" fmla="*/ 1270000 h 1906360"/>
              <a:gd name="connsiteX61" fmla="*/ 812800 w 6242050"/>
              <a:gd name="connsiteY61" fmla="*/ 1454150 h 1906360"/>
              <a:gd name="connsiteX62" fmla="*/ 698500 w 6242050"/>
              <a:gd name="connsiteY62" fmla="*/ 1466850 h 1906360"/>
              <a:gd name="connsiteX63" fmla="*/ 533400 w 6242050"/>
              <a:gd name="connsiteY63" fmla="*/ 1441450 h 1906360"/>
              <a:gd name="connsiteX64" fmla="*/ 463550 w 6242050"/>
              <a:gd name="connsiteY64" fmla="*/ 1435100 h 1906360"/>
              <a:gd name="connsiteX65" fmla="*/ 203200 w 6242050"/>
              <a:gd name="connsiteY65" fmla="*/ 1301750 h 1906360"/>
              <a:gd name="connsiteX66" fmla="*/ 120650 w 6242050"/>
              <a:gd name="connsiteY66" fmla="*/ 1365250 h 1906360"/>
              <a:gd name="connsiteX67" fmla="*/ 38100 w 6242050"/>
              <a:gd name="connsiteY67" fmla="*/ 1390650 h 1906360"/>
              <a:gd name="connsiteX68" fmla="*/ 0 w 6242050"/>
              <a:gd name="connsiteY68" fmla="*/ 1397000 h 1906360"/>
              <a:gd name="connsiteX69" fmla="*/ 12700 w 6242050"/>
              <a:gd name="connsiteY69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445000 w 6242050"/>
              <a:gd name="connsiteY48" fmla="*/ 1200150 h 1906360"/>
              <a:gd name="connsiteX49" fmla="*/ 3873500 w 6242050"/>
              <a:gd name="connsiteY49" fmla="*/ 622300 h 1906360"/>
              <a:gd name="connsiteX50" fmla="*/ 3714750 w 6242050"/>
              <a:gd name="connsiteY50" fmla="*/ 565150 h 1906360"/>
              <a:gd name="connsiteX51" fmla="*/ 3498850 w 6242050"/>
              <a:gd name="connsiteY51" fmla="*/ 552450 h 1906360"/>
              <a:gd name="connsiteX52" fmla="*/ 3282950 w 6242050"/>
              <a:gd name="connsiteY52" fmla="*/ 571500 h 1906360"/>
              <a:gd name="connsiteX53" fmla="*/ 3105150 w 6242050"/>
              <a:gd name="connsiteY53" fmla="*/ 609600 h 1906360"/>
              <a:gd name="connsiteX54" fmla="*/ 3067050 w 6242050"/>
              <a:gd name="connsiteY54" fmla="*/ 615950 h 1906360"/>
              <a:gd name="connsiteX55" fmla="*/ 2749550 w 6242050"/>
              <a:gd name="connsiteY55" fmla="*/ 679450 h 1906360"/>
              <a:gd name="connsiteX56" fmla="*/ 2324100 w 6242050"/>
              <a:gd name="connsiteY56" fmla="*/ 831850 h 1906360"/>
              <a:gd name="connsiteX57" fmla="*/ 2108200 w 6242050"/>
              <a:gd name="connsiteY57" fmla="*/ 901700 h 1906360"/>
              <a:gd name="connsiteX58" fmla="*/ 1746250 w 6242050"/>
              <a:gd name="connsiteY58" fmla="*/ 1041400 h 1906360"/>
              <a:gd name="connsiteX59" fmla="*/ 1543050 w 6242050"/>
              <a:gd name="connsiteY59" fmla="*/ 1117600 h 1906360"/>
              <a:gd name="connsiteX60" fmla="*/ 1174750 w 6242050"/>
              <a:gd name="connsiteY60" fmla="*/ 1270000 h 1906360"/>
              <a:gd name="connsiteX61" fmla="*/ 812800 w 6242050"/>
              <a:gd name="connsiteY61" fmla="*/ 1454150 h 1906360"/>
              <a:gd name="connsiteX62" fmla="*/ 698500 w 6242050"/>
              <a:gd name="connsiteY62" fmla="*/ 1466850 h 1906360"/>
              <a:gd name="connsiteX63" fmla="*/ 533400 w 6242050"/>
              <a:gd name="connsiteY63" fmla="*/ 1441450 h 1906360"/>
              <a:gd name="connsiteX64" fmla="*/ 463550 w 6242050"/>
              <a:gd name="connsiteY64" fmla="*/ 1435100 h 1906360"/>
              <a:gd name="connsiteX65" fmla="*/ 203200 w 6242050"/>
              <a:gd name="connsiteY65" fmla="*/ 1301750 h 1906360"/>
              <a:gd name="connsiteX66" fmla="*/ 120650 w 6242050"/>
              <a:gd name="connsiteY66" fmla="*/ 1365250 h 1906360"/>
              <a:gd name="connsiteX67" fmla="*/ 38100 w 6242050"/>
              <a:gd name="connsiteY67" fmla="*/ 1390650 h 1906360"/>
              <a:gd name="connsiteX68" fmla="*/ 0 w 6242050"/>
              <a:gd name="connsiteY68" fmla="*/ 1397000 h 1906360"/>
              <a:gd name="connsiteX69" fmla="*/ 12700 w 6242050"/>
              <a:gd name="connsiteY69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787900 w 6242050"/>
              <a:gd name="connsiteY48" fmla="*/ 1670050 h 1906360"/>
              <a:gd name="connsiteX49" fmla="*/ 4445000 w 6242050"/>
              <a:gd name="connsiteY49" fmla="*/ 1200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70" fmla="*/ 12700 w 6242050"/>
              <a:gd name="connsiteY70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787900 w 6242050"/>
              <a:gd name="connsiteY48" fmla="*/ 1670050 h 1906360"/>
              <a:gd name="connsiteX49" fmla="*/ 4445000 w 6242050"/>
              <a:gd name="connsiteY49" fmla="*/ 1200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70" fmla="*/ 12700 w 6242050"/>
              <a:gd name="connsiteY70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4787900 w 6242050"/>
              <a:gd name="connsiteY49" fmla="*/ 1670050 h 1906360"/>
              <a:gd name="connsiteX50" fmla="*/ 4445000 w 6242050"/>
              <a:gd name="connsiteY50" fmla="*/ 1200150 h 1906360"/>
              <a:gd name="connsiteX51" fmla="*/ 3873500 w 6242050"/>
              <a:gd name="connsiteY51" fmla="*/ 622300 h 1906360"/>
              <a:gd name="connsiteX52" fmla="*/ 3714750 w 6242050"/>
              <a:gd name="connsiteY52" fmla="*/ 565150 h 1906360"/>
              <a:gd name="connsiteX53" fmla="*/ 3498850 w 6242050"/>
              <a:gd name="connsiteY53" fmla="*/ 552450 h 1906360"/>
              <a:gd name="connsiteX54" fmla="*/ 3282950 w 6242050"/>
              <a:gd name="connsiteY54" fmla="*/ 571500 h 1906360"/>
              <a:gd name="connsiteX55" fmla="*/ 3105150 w 6242050"/>
              <a:gd name="connsiteY55" fmla="*/ 609600 h 1906360"/>
              <a:gd name="connsiteX56" fmla="*/ 3067050 w 6242050"/>
              <a:gd name="connsiteY56" fmla="*/ 615950 h 1906360"/>
              <a:gd name="connsiteX57" fmla="*/ 2749550 w 6242050"/>
              <a:gd name="connsiteY57" fmla="*/ 679450 h 1906360"/>
              <a:gd name="connsiteX58" fmla="*/ 2324100 w 6242050"/>
              <a:gd name="connsiteY58" fmla="*/ 831850 h 1906360"/>
              <a:gd name="connsiteX59" fmla="*/ 2108200 w 6242050"/>
              <a:gd name="connsiteY59" fmla="*/ 901700 h 1906360"/>
              <a:gd name="connsiteX60" fmla="*/ 1746250 w 6242050"/>
              <a:gd name="connsiteY60" fmla="*/ 1041400 h 1906360"/>
              <a:gd name="connsiteX61" fmla="*/ 1543050 w 6242050"/>
              <a:gd name="connsiteY61" fmla="*/ 1117600 h 1906360"/>
              <a:gd name="connsiteX62" fmla="*/ 1174750 w 6242050"/>
              <a:gd name="connsiteY62" fmla="*/ 1270000 h 1906360"/>
              <a:gd name="connsiteX63" fmla="*/ 812800 w 6242050"/>
              <a:gd name="connsiteY63" fmla="*/ 1454150 h 1906360"/>
              <a:gd name="connsiteX64" fmla="*/ 698500 w 6242050"/>
              <a:gd name="connsiteY64" fmla="*/ 1466850 h 1906360"/>
              <a:gd name="connsiteX65" fmla="*/ 533400 w 6242050"/>
              <a:gd name="connsiteY65" fmla="*/ 1441450 h 1906360"/>
              <a:gd name="connsiteX66" fmla="*/ 463550 w 6242050"/>
              <a:gd name="connsiteY66" fmla="*/ 1435100 h 1906360"/>
              <a:gd name="connsiteX67" fmla="*/ 203200 w 6242050"/>
              <a:gd name="connsiteY67" fmla="*/ 1301750 h 1906360"/>
              <a:gd name="connsiteX68" fmla="*/ 120650 w 6242050"/>
              <a:gd name="connsiteY68" fmla="*/ 1365250 h 1906360"/>
              <a:gd name="connsiteX69" fmla="*/ 38100 w 6242050"/>
              <a:gd name="connsiteY69" fmla="*/ 1390650 h 1906360"/>
              <a:gd name="connsiteX70" fmla="*/ 0 w 6242050"/>
              <a:gd name="connsiteY70" fmla="*/ 1397000 h 1906360"/>
              <a:gd name="connsiteX71" fmla="*/ 12700 w 6242050"/>
              <a:gd name="connsiteY71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4787900 w 6242050"/>
              <a:gd name="connsiteY49" fmla="*/ 1670050 h 1906360"/>
              <a:gd name="connsiteX50" fmla="*/ 4445000 w 6242050"/>
              <a:gd name="connsiteY50" fmla="*/ 1200150 h 1906360"/>
              <a:gd name="connsiteX51" fmla="*/ 3873500 w 6242050"/>
              <a:gd name="connsiteY51" fmla="*/ 622300 h 1906360"/>
              <a:gd name="connsiteX52" fmla="*/ 3714750 w 6242050"/>
              <a:gd name="connsiteY52" fmla="*/ 565150 h 1906360"/>
              <a:gd name="connsiteX53" fmla="*/ 3498850 w 6242050"/>
              <a:gd name="connsiteY53" fmla="*/ 552450 h 1906360"/>
              <a:gd name="connsiteX54" fmla="*/ 3282950 w 6242050"/>
              <a:gd name="connsiteY54" fmla="*/ 571500 h 1906360"/>
              <a:gd name="connsiteX55" fmla="*/ 3105150 w 6242050"/>
              <a:gd name="connsiteY55" fmla="*/ 609600 h 1906360"/>
              <a:gd name="connsiteX56" fmla="*/ 3067050 w 6242050"/>
              <a:gd name="connsiteY56" fmla="*/ 615950 h 1906360"/>
              <a:gd name="connsiteX57" fmla="*/ 2749550 w 6242050"/>
              <a:gd name="connsiteY57" fmla="*/ 679450 h 1906360"/>
              <a:gd name="connsiteX58" fmla="*/ 2324100 w 6242050"/>
              <a:gd name="connsiteY58" fmla="*/ 831850 h 1906360"/>
              <a:gd name="connsiteX59" fmla="*/ 2108200 w 6242050"/>
              <a:gd name="connsiteY59" fmla="*/ 901700 h 1906360"/>
              <a:gd name="connsiteX60" fmla="*/ 1746250 w 6242050"/>
              <a:gd name="connsiteY60" fmla="*/ 1041400 h 1906360"/>
              <a:gd name="connsiteX61" fmla="*/ 1543050 w 6242050"/>
              <a:gd name="connsiteY61" fmla="*/ 1117600 h 1906360"/>
              <a:gd name="connsiteX62" fmla="*/ 1174750 w 6242050"/>
              <a:gd name="connsiteY62" fmla="*/ 1270000 h 1906360"/>
              <a:gd name="connsiteX63" fmla="*/ 812800 w 6242050"/>
              <a:gd name="connsiteY63" fmla="*/ 1454150 h 1906360"/>
              <a:gd name="connsiteX64" fmla="*/ 698500 w 6242050"/>
              <a:gd name="connsiteY64" fmla="*/ 1466850 h 1906360"/>
              <a:gd name="connsiteX65" fmla="*/ 533400 w 6242050"/>
              <a:gd name="connsiteY65" fmla="*/ 1441450 h 1906360"/>
              <a:gd name="connsiteX66" fmla="*/ 463550 w 6242050"/>
              <a:gd name="connsiteY66" fmla="*/ 1435100 h 1906360"/>
              <a:gd name="connsiteX67" fmla="*/ 203200 w 6242050"/>
              <a:gd name="connsiteY67" fmla="*/ 1301750 h 1906360"/>
              <a:gd name="connsiteX68" fmla="*/ 120650 w 6242050"/>
              <a:gd name="connsiteY68" fmla="*/ 1365250 h 1906360"/>
              <a:gd name="connsiteX69" fmla="*/ 38100 w 6242050"/>
              <a:gd name="connsiteY69" fmla="*/ 1390650 h 1906360"/>
              <a:gd name="connsiteX70" fmla="*/ 0 w 6242050"/>
              <a:gd name="connsiteY70" fmla="*/ 1397000 h 1906360"/>
              <a:gd name="connsiteX71" fmla="*/ 12700 w 6242050"/>
              <a:gd name="connsiteY71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4991100 w 6242050"/>
              <a:gd name="connsiteY49" fmla="*/ 1758950 h 1906360"/>
              <a:gd name="connsiteX50" fmla="*/ 4787900 w 6242050"/>
              <a:gd name="connsiteY50" fmla="*/ 1670050 h 1906360"/>
              <a:gd name="connsiteX51" fmla="*/ 4445000 w 6242050"/>
              <a:gd name="connsiteY51" fmla="*/ 1200150 h 1906360"/>
              <a:gd name="connsiteX52" fmla="*/ 3873500 w 6242050"/>
              <a:gd name="connsiteY52" fmla="*/ 622300 h 1906360"/>
              <a:gd name="connsiteX53" fmla="*/ 3714750 w 6242050"/>
              <a:gd name="connsiteY53" fmla="*/ 565150 h 1906360"/>
              <a:gd name="connsiteX54" fmla="*/ 3498850 w 6242050"/>
              <a:gd name="connsiteY54" fmla="*/ 552450 h 1906360"/>
              <a:gd name="connsiteX55" fmla="*/ 3282950 w 6242050"/>
              <a:gd name="connsiteY55" fmla="*/ 571500 h 1906360"/>
              <a:gd name="connsiteX56" fmla="*/ 3105150 w 6242050"/>
              <a:gd name="connsiteY56" fmla="*/ 609600 h 1906360"/>
              <a:gd name="connsiteX57" fmla="*/ 3067050 w 6242050"/>
              <a:gd name="connsiteY57" fmla="*/ 615950 h 1906360"/>
              <a:gd name="connsiteX58" fmla="*/ 2749550 w 6242050"/>
              <a:gd name="connsiteY58" fmla="*/ 679450 h 1906360"/>
              <a:gd name="connsiteX59" fmla="*/ 2324100 w 6242050"/>
              <a:gd name="connsiteY59" fmla="*/ 831850 h 1906360"/>
              <a:gd name="connsiteX60" fmla="*/ 2108200 w 6242050"/>
              <a:gd name="connsiteY60" fmla="*/ 901700 h 1906360"/>
              <a:gd name="connsiteX61" fmla="*/ 1746250 w 6242050"/>
              <a:gd name="connsiteY61" fmla="*/ 1041400 h 1906360"/>
              <a:gd name="connsiteX62" fmla="*/ 1543050 w 6242050"/>
              <a:gd name="connsiteY62" fmla="*/ 1117600 h 1906360"/>
              <a:gd name="connsiteX63" fmla="*/ 1174750 w 6242050"/>
              <a:gd name="connsiteY63" fmla="*/ 1270000 h 1906360"/>
              <a:gd name="connsiteX64" fmla="*/ 812800 w 6242050"/>
              <a:gd name="connsiteY64" fmla="*/ 1454150 h 1906360"/>
              <a:gd name="connsiteX65" fmla="*/ 698500 w 6242050"/>
              <a:gd name="connsiteY65" fmla="*/ 1466850 h 1906360"/>
              <a:gd name="connsiteX66" fmla="*/ 533400 w 6242050"/>
              <a:gd name="connsiteY66" fmla="*/ 1441450 h 1906360"/>
              <a:gd name="connsiteX67" fmla="*/ 463550 w 6242050"/>
              <a:gd name="connsiteY67" fmla="*/ 1435100 h 1906360"/>
              <a:gd name="connsiteX68" fmla="*/ 203200 w 6242050"/>
              <a:gd name="connsiteY68" fmla="*/ 1301750 h 1906360"/>
              <a:gd name="connsiteX69" fmla="*/ 120650 w 6242050"/>
              <a:gd name="connsiteY69" fmla="*/ 1365250 h 1906360"/>
              <a:gd name="connsiteX70" fmla="*/ 38100 w 6242050"/>
              <a:gd name="connsiteY70" fmla="*/ 1390650 h 1906360"/>
              <a:gd name="connsiteX71" fmla="*/ 0 w 6242050"/>
              <a:gd name="connsiteY71" fmla="*/ 1397000 h 1906360"/>
              <a:gd name="connsiteX72" fmla="*/ 12700 w 6242050"/>
              <a:gd name="connsiteY72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4991100 w 6242050"/>
              <a:gd name="connsiteY49" fmla="*/ 1758950 h 1906360"/>
              <a:gd name="connsiteX50" fmla="*/ 4787900 w 6242050"/>
              <a:gd name="connsiteY50" fmla="*/ 1670050 h 1906360"/>
              <a:gd name="connsiteX51" fmla="*/ 4445000 w 6242050"/>
              <a:gd name="connsiteY51" fmla="*/ 1200150 h 1906360"/>
              <a:gd name="connsiteX52" fmla="*/ 3873500 w 6242050"/>
              <a:gd name="connsiteY52" fmla="*/ 622300 h 1906360"/>
              <a:gd name="connsiteX53" fmla="*/ 3714750 w 6242050"/>
              <a:gd name="connsiteY53" fmla="*/ 565150 h 1906360"/>
              <a:gd name="connsiteX54" fmla="*/ 3498850 w 6242050"/>
              <a:gd name="connsiteY54" fmla="*/ 552450 h 1906360"/>
              <a:gd name="connsiteX55" fmla="*/ 3282950 w 6242050"/>
              <a:gd name="connsiteY55" fmla="*/ 571500 h 1906360"/>
              <a:gd name="connsiteX56" fmla="*/ 3105150 w 6242050"/>
              <a:gd name="connsiteY56" fmla="*/ 609600 h 1906360"/>
              <a:gd name="connsiteX57" fmla="*/ 3067050 w 6242050"/>
              <a:gd name="connsiteY57" fmla="*/ 615950 h 1906360"/>
              <a:gd name="connsiteX58" fmla="*/ 2749550 w 6242050"/>
              <a:gd name="connsiteY58" fmla="*/ 679450 h 1906360"/>
              <a:gd name="connsiteX59" fmla="*/ 2324100 w 6242050"/>
              <a:gd name="connsiteY59" fmla="*/ 831850 h 1906360"/>
              <a:gd name="connsiteX60" fmla="*/ 2108200 w 6242050"/>
              <a:gd name="connsiteY60" fmla="*/ 901700 h 1906360"/>
              <a:gd name="connsiteX61" fmla="*/ 1746250 w 6242050"/>
              <a:gd name="connsiteY61" fmla="*/ 1041400 h 1906360"/>
              <a:gd name="connsiteX62" fmla="*/ 1543050 w 6242050"/>
              <a:gd name="connsiteY62" fmla="*/ 1117600 h 1906360"/>
              <a:gd name="connsiteX63" fmla="*/ 1174750 w 6242050"/>
              <a:gd name="connsiteY63" fmla="*/ 1270000 h 1906360"/>
              <a:gd name="connsiteX64" fmla="*/ 812800 w 6242050"/>
              <a:gd name="connsiteY64" fmla="*/ 1454150 h 1906360"/>
              <a:gd name="connsiteX65" fmla="*/ 698500 w 6242050"/>
              <a:gd name="connsiteY65" fmla="*/ 1466850 h 1906360"/>
              <a:gd name="connsiteX66" fmla="*/ 533400 w 6242050"/>
              <a:gd name="connsiteY66" fmla="*/ 1441450 h 1906360"/>
              <a:gd name="connsiteX67" fmla="*/ 463550 w 6242050"/>
              <a:gd name="connsiteY67" fmla="*/ 1435100 h 1906360"/>
              <a:gd name="connsiteX68" fmla="*/ 203200 w 6242050"/>
              <a:gd name="connsiteY68" fmla="*/ 1301750 h 1906360"/>
              <a:gd name="connsiteX69" fmla="*/ 120650 w 6242050"/>
              <a:gd name="connsiteY69" fmla="*/ 1365250 h 1906360"/>
              <a:gd name="connsiteX70" fmla="*/ 38100 w 6242050"/>
              <a:gd name="connsiteY70" fmla="*/ 1390650 h 1906360"/>
              <a:gd name="connsiteX71" fmla="*/ 0 w 6242050"/>
              <a:gd name="connsiteY71" fmla="*/ 1397000 h 1906360"/>
              <a:gd name="connsiteX72" fmla="*/ 12700 w 6242050"/>
              <a:gd name="connsiteY72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5041900 w 6242050"/>
              <a:gd name="connsiteY49" fmla="*/ 1670050 h 1906360"/>
              <a:gd name="connsiteX50" fmla="*/ 4991100 w 6242050"/>
              <a:gd name="connsiteY50" fmla="*/ 1758950 h 1906360"/>
              <a:gd name="connsiteX51" fmla="*/ 4787900 w 6242050"/>
              <a:gd name="connsiteY51" fmla="*/ 1670050 h 1906360"/>
              <a:gd name="connsiteX52" fmla="*/ 4445000 w 6242050"/>
              <a:gd name="connsiteY52" fmla="*/ 1200150 h 1906360"/>
              <a:gd name="connsiteX53" fmla="*/ 3873500 w 6242050"/>
              <a:gd name="connsiteY53" fmla="*/ 622300 h 1906360"/>
              <a:gd name="connsiteX54" fmla="*/ 3714750 w 6242050"/>
              <a:gd name="connsiteY54" fmla="*/ 565150 h 1906360"/>
              <a:gd name="connsiteX55" fmla="*/ 3498850 w 6242050"/>
              <a:gd name="connsiteY55" fmla="*/ 552450 h 1906360"/>
              <a:gd name="connsiteX56" fmla="*/ 3282950 w 6242050"/>
              <a:gd name="connsiteY56" fmla="*/ 571500 h 1906360"/>
              <a:gd name="connsiteX57" fmla="*/ 3105150 w 6242050"/>
              <a:gd name="connsiteY57" fmla="*/ 609600 h 1906360"/>
              <a:gd name="connsiteX58" fmla="*/ 3067050 w 6242050"/>
              <a:gd name="connsiteY58" fmla="*/ 615950 h 1906360"/>
              <a:gd name="connsiteX59" fmla="*/ 2749550 w 6242050"/>
              <a:gd name="connsiteY59" fmla="*/ 679450 h 1906360"/>
              <a:gd name="connsiteX60" fmla="*/ 2324100 w 6242050"/>
              <a:gd name="connsiteY60" fmla="*/ 831850 h 1906360"/>
              <a:gd name="connsiteX61" fmla="*/ 2108200 w 6242050"/>
              <a:gd name="connsiteY61" fmla="*/ 901700 h 1906360"/>
              <a:gd name="connsiteX62" fmla="*/ 1746250 w 6242050"/>
              <a:gd name="connsiteY62" fmla="*/ 1041400 h 1906360"/>
              <a:gd name="connsiteX63" fmla="*/ 1543050 w 6242050"/>
              <a:gd name="connsiteY63" fmla="*/ 1117600 h 1906360"/>
              <a:gd name="connsiteX64" fmla="*/ 1174750 w 6242050"/>
              <a:gd name="connsiteY64" fmla="*/ 1270000 h 1906360"/>
              <a:gd name="connsiteX65" fmla="*/ 812800 w 6242050"/>
              <a:gd name="connsiteY65" fmla="*/ 1454150 h 1906360"/>
              <a:gd name="connsiteX66" fmla="*/ 698500 w 6242050"/>
              <a:gd name="connsiteY66" fmla="*/ 1466850 h 1906360"/>
              <a:gd name="connsiteX67" fmla="*/ 533400 w 6242050"/>
              <a:gd name="connsiteY67" fmla="*/ 1441450 h 1906360"/>
              <a:gd name="connsiteX68" fmla="*/ 463550 w 6242050"/>
              <a:gd name="connsiteY68" fmla="*/ 1435100 h 1906360"/>
              <a:gd name="connsiteX69" fmla="*/ 203200 w 6242050"/>
              <a:gd name="connsiteY69" fmla="*/ 1301750 h 1906360"/>
              <a:gd name="connsiteX70" fmla="*/ 120650 w 6242050"/>
              <a:gd name="connsiteY70" fmla="*/ 1365250 h 1906360"/>
              <a:gd name="connsiteX71" fmla="*/ 38100 w 6242050"/>
              <a:gd name="connsiteY71" fmla="*/ 1390650 h 1906360"/>
              <a:gd name="connsiteX72" fmla="*/ 0 w 6242050"/>
              <a:gd name="connsiteY72" fmla="*/ 1397000 h 1906360"/>
              <a:gd name="connsiteX73" fmla="*/ 12700 w 6242050"/>
              <a:gd name="connsiteY73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5041900 w 6242050"/>
              <a:gd name="connsiteY49" fmla="*/ 1670050 h 1906360"/>
              <a:gd name="connsiteX50" fmla="*/ 4787900 w 6242050"/>
              <a:gd name="connsiteY50" fmla="*/ 1670050 h 1906360"/>
              <a:gd name="connsiteX51" fmla="*/ 4445000 w 6242050"/>
              <a:gd name="connsiteY51" fmla="*/ 1200150 h 1906360"/>
              <a:gd name="connsiteX52" fmla="*/ 3873500 w 6242050"/>
              <a:gd name="connsiteY52" fmla="*/ 622300 h 1906360"/>
              <a:gd name="connsiteX53" fmla="*/ 3714750 w 6242050"/>
              <a:gd name="connsiteY53" fmla="*/ 565150 h 1906360"/>
              <a:gd name="connsiteX54" fmla="*/ 3498850 w 6242050"/>
              <a:gd name="connsiteY54" fmla="*/ 552450 h 1906360"/>
              <a:gd name="connsiteX55" fmla="*/ 3282950 w 6242050"/>
              <a:gd name="connsiteY55" fmla="*/ 571500 h 1906360"/>
              <a:gd name="connsiteX56" fmla="*/ 3105150 w 6242050"/>
              <a:gd name="connsiteY56" fmla="*/ 609600 h 1906360"/>
              <a:gd name="connsiteX57" fmla="*/ 3067050 w 6242050"/>
              <a:gd name="connsiteY57" fmla="*/ 615950 h 1906360"/>
              <a:gd name="connsiteX58" fmla="*/ 2749550 w 6242050"/>
              <a:gd name="connsiteY58" fmla="*/ 679450 h 1906360"/>
              <a:gd name="connsiteX59" fmla="*/ 2324100 w 6242050"/>
              <a:gd name="connsiteY59" fmla="*/ 831850 h 1906360"/>
              <a:gd name="connsiteX60" fmla="*/ 2108200 w 6242050"/>
              <a:gd name="connsiteY60" fmla="*/ 901700 h 1906360"/>
              <a:gd name="connsiteX61" fmla="*/ 1746250 w 6242050"/>
              <a:gd name="connsiteY61" fmla="*/ 1041400 h 1906360"/>
              <a:gd name="connsiteX62" fmla="*/ 1543050 w 6242050"/>
              <a:gd name="connsiteY62" fmla="*/ 1117600 h 1906360"/>
              <a:gd name="connsiteX63" fmla="*/ 1174750 w 6242050"/>
              <a:gd name="connsiteY63" fmla="*/ 1270000 h 1906360"/>
              <a:gd name="connsiteX64" fmla="*/ 812800 w 6242050"/>
              <a:gd name="connsiteY64" fmla="*/ 1454150 h 1906360"/>
              <a:gd name="connsiteX65" fmla="*/ 698500 w 6242050"/>
              <a:gd name="connsiteY65" fmla="*/ 1466850 h 1906360"/>
              <a:gd name="connsiteX66" fmla="*/ 533400 w 6242050"/>
              <a:gd name="connsiteY66" fmla="*/ 1441450 h 1906360"/>
              <a:gd name="connsiteX67" fmla="*/ 463550 w 6242050"/>
              <a:gd name="connsiteY67" fmla="*/ 1435100 h 1906360"/>
              <a:gd name="connsiteX68" fmla="*/ 203200 w 6242050"/>
              <a:gd name="connsiteY68" fmla="*/ 1301750 h 1906360"/>
              <a:gd name="connsiteX69" fmla="*/ 120650 w 6242050"/>
              <a:gd name="connsiteY69" fmla="*/ 1365250 h 1906360"/>
              <a:gd name="connsiteX70" fmla="*/ 38100 w 6242050"/>
              <a:gd name="connsiteY70" fmla="*/ 1390650 h 1906360"/>
              <a:gd name="connsiteX71" fmla="*/ 0 w 6242050"/>
              <a:gd name="connsiteY71" fmla="*/ 1397000 h 1906360"/>
              <a:gd name="connsiteX72" fmla="*/ 12700 w 6242050"/>
              <a:gd name="connsiteY72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5041900 w 6242050"/>
              <a:gd name="connsiteY49" fmla="*/ 1670050 h 1906360"/>
              <a:gd name="connsiteX50" fmla="*/ 5016500 w 6242050"/>
              <a:gd name="connsiteY50" fmla="*/ 1816100 h 1906360"/>
              <a:gd name="connsiteX51" fmla="*/ 4787900 w 6242050"/>
              <a:gd name="connsiteY51" fmla="*/ 1670050 h 1906360"/>
              <a:gd name="connsiteX52" fmla="*/ 4445000 w 6242050"/>
              <a:gd name="connsiteY52" fmla="*/ 1200150 h 1906360"/>
              <a:gd name="connsiteX53" fmla="*/ 3873500 w 6242050"/>
              <a:gd name="connsiteY53" fmla="*/ 622300 h 1906360"/>
              <a:gd name="connsiteX54" fmla="*/ 3714750 w 6242050"/>
              <a:gd name="connsiteY54" fmla="*/ 565150 h 1906360"/>
              <a:gd name="connsiteX55" fmla="*/ 3498850 w 6242050"/>
              <a:gd name="connsiteY55" fmla="*/ 552450 h 1906360"/>
              <a:gd name="connsiteX56" fmla="*/ 3282950 w 6242050"/>
              <a:gd name="connsiteY56" fmla="*/ 571500 h 1906360"/>
              <a:gd name="connsiteX57" fmla="*/ 3105150 w 6242050"/>
              <a:gd name="connsiteY57" fmla="*/ 609600 h 1906360"/>
              <a:gd name="connsiteX58" fmla="*/ 3067050 w 6242050"/>
              <a:gd name="connsiteY58" fmla="*/ 615950 h 1906360"/>
              <a:gd name="connsiteX59" fmla="*/ 2749550 w 6242050"/>
              <a:gd name="connsiteY59" fmla="*/ 679450 h 1906360"/>
              <a:gd name="connsiteX60" fmla="*/ 2324100 w 6242050"/>
              <a:gd name="connsiteY60" fmla="*/ 831850 h 1906360"/>
              <a:gd name="connsiteX61" fmla="*/ 2108200 w 6242050"/>
              <a:gd name="connsiteY61" fmla="*/ 901700 h 1906360"/>
              <a:gd name="connsiteX62" fmla="*/ 1746250 w 6242050"/>
              <a:gd name="connsiteY62" fmla="*/ 1041400 h 1906360"/>
              <a:gd name="connsiteX63" fmla="*/ 1543050 w 6242050"/>
              <a:gd name="connsiteY63" fmla="*/ 1117600 h 1906360"/>
              <a:gd name="connsiteX64" fmla="*/ 1174750 w 6242050"/>
              <a:gd name="connsiteY64" fmla="*/ 1270000 h 1906360"/>
              <a:gd name="connsiteX65" fmla="*/ 812800 w 6242050"/>
              <a:gd name="connsiteY65" fmla="*/ 1454150 h 1906360"/>
              <a:gd name="connsiteX66" fmla="*/ 698500 w 6242050"/>
              <a:gd name="connsiteY66" fmla="*/ 1466850 h 1906360"/>
              <a:gd name="connsiteX67" fmla="*/ 533400 w 6242050"/>
              <a:gd name="connsiteY67" fmla="*/ 1441450 h 1906360"/>
              <a:gd name="connsiteX68" fmla="*/ 463550 w 6242050"/>
              <a:gd name="connsiteY68" fmla="*/ 1435100 h 1906360"/>
              <a:gd name="connsiteX69" fmla="*/ 203200 w 6242050"/>
              <a:gd name="connsiteY69" fmla="*/ 1301750 h 1906360"/>
              <a:gd name="connsiteX70" fmla="*/ 120650 w 6242050"/>
              <a:gd name="connsiteY70" fmla="*/ 1365250 h 1906360"/>
              <a:gd name="connsiteX71" fmla="*/ 38100 w 6242050"/>
              <a:gd name="connsiteY71" fmla="*/ 1390650 h 1906360"/>
              <a:gd name="connsiteX72" fmla="*/ 0 w 6242050"/>
              <a:gd name="connsiteY72" fmla="*/ 1397000 h 1906360"/>
              <a:gd name="connsiteX73" fmla="*/ 12700 w 6242050"/>
              <a:gd name="connsiteY73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464050 w 6242050"/>
              <a:gd name="connsiteY48" fmla="*/ 67945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016500 w 6242050"/>
              <a:gd name="connsiteY51" fmla="*/ 1816100 h 1906360"/>
              <a:gd name="connsiteX52" fmla="*/ 4787900 w 6242050"/>
              <a:gd name="connsiteY52" fmla="*/ 1670050 h 1906360"/>
              <a:gd name="connsiteX53" fmla="*/ 4445000 w 6242050"/>
              <a:gd name="connsiteY53" fmla="*/ 1200150 h 1906360"/>
              <a:gd name="connsiteX54" fmla="*/ 3873500 w 6242050"/>
              <a:gd name="connsiteY54" fmla="*/ 622300 h 1906360"/>
              <a:gd name="connsiteX55" fmla="*/ 3714750 w 6242050"/>
              <a:gd name="connsiteY55" fmla="*/ 565150 h 1906360"/>
              <a:gd name="connsiteX56" fmla="*/ 3498850 w 6242050"/>
              <a:gd name="connsiteY56" fmla="*/ 552450 h 1906360"/>
              <a:gd name="connsiteX57" fmla="*/ 3282950 w 6242050"/>
              <a:gd name="connsiteY57" fmla="*/ 571500 h 1906360"/>
              <a:gd name="connsiteX58" fmla="*/ 3105150 w 6242050"/>
              <a:gd name="connsiteY58" fmla="*/ 609600 h 1906360"/>
              <a:gd name="connsiteX59" fmla="*/ 3067050 w 6242050"/>
              <a:gd name="connsiteY59" fmla="*/ 615950 h 1906360"/>
              <a:gd name="connsiteX60" fmla="*/ 2749550 w 6242050"/>
              <a:gd name="connsiteY60" fmla="*/ 679450 h 1906360"/>
              <a:gd name="connsiteX61" fmla="*/ 2324100 w 6242050"/>
              <a:gd name="connsiteY61" fmla="*/ 831850 h 1906360"/>
              <a:gd name="connsiteX62" fmla="*/ 2108200 w 6242050"/>
              <a:gd name="connsiteY62" fmla="*/ 901700 h 1906360"/>
              <a:gd name="connsiteX63" fmla="*/ 1746250 w 6242050"/>
              <a:gd name="connsiteY63" fmla="*/ 1041400 h 1906360"/>
              <a:gd name="connsiteX64" fmla="*/ 1543050 w 6242050"/>
              <a:gd name="connsiteY64" fmla="*/ 1117600 h 1906360"/>
              <a:gd name="connsiteX65" fmla="*/ 1174750 w 6242050"/>
              <a:gd name="connsiteY65" fmla="*/ 1270000 h 1906360"/>
              <a:gd name="connsiteX66" fmla="*/ 812800 w 6242050"/>
              <a:gd name="connsiteY66" fmla="*/ 1454150 h 1906360"/>
              <a:gd name="connsiteX67" fmla="*/ 698500 w 6242050"/>
              <a:gd name="connsiteY67" fmla="*/ 1466850 h 1906360"/>
              <a:gd name="connsiteX68" fmla="*/ 533400 w 6242050"/>
              <a:gd name="connsiteY68" fmla="*/ 1441450 h 1906360"/>
              <a:gd name="connsiteX69" fmla="*/ 463550 w 6242050"/>
              <a:gd name="connsiteY69" fmla="*/ 1435100 h 1906360"/>
              <a:gd name="connsiteX70" fmla="*/ 203200 w 6242050"/>
              <a:gd name="connsiteY70" fmla="*/ 1301750 h 1906360"/>
              <a:gd name="connsiteX71" fmla="*/ 120650 w 6242050"/>
              <a:gd name="connsiteY71" fmla="*/ 1365250 h 1906360"/>
              <a:gd name="connsiteX72" fmla="*/ 38100 w 6242050"/>
              <a:gd name="connsiteY72" fmla="*/ 1390650 h 1906360"/>
              <a:gd name="connsiteX73" fmla="*/ 0 w 6242050"/>
              <a:gd name="connsiteY73" fmla="*/ 1397000 h 1906360"/>
              <a:gd name="connsiteX74" fmla="*/ 12700 w 6242050"/>
              <a:gd name="connsiteY74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572000 w 6242050"/>
              <a:gd name="connsiteY48" fmla="*/ 1047750 h 1906360"/>
              <a:gd name="connsiteX49" fmla="*/ 5041900 w 6242050"/>
              <a:gd name="connsiteY49" fmla="*/ 1670050 h 1906360"/>
              <a:gd name="connsiteX50" fmla="*/ 5016500 w 6242050"/>
              <a:gd name="connsiteY50" fmla="*/ 1816100 h 1906360"/>
              <a:gd name="connsiteX51" fmla="*/ 4787900 w 6242050"/>
              <a:gd name="connsiteY51" fmla="*/ 1670050 h 1906360"/>
              <a:gd name="connsiteX52" fmla="*/ 4445000 w 6242050"/>
              <a:gd name="connsiteY52" fmla="*/ 1200150 h 1906360"/>
              <a:gd name="connsiteX53" fmla="*/ 3873500 w 6242050"/>
              <a:gd name="connsiteY53" fmla="*/ 622300 h 1906360"/>
              <a:gd name="connsiteX54" fmla="*/ 3714750 w 6242050"/>
              <a:gd name="connsiteY54" fmla="*/ 565150 h 1906360"/>
              <a:gd name="connsiteX55" fmla="*/ 3498850 w 6242050"/>
              <a:gd name="connsiteY55" fmla="*/ 552450 h 1906360"/>
              <a:gd name="connsiteX56" fmla="*/ 3282950 w 6242050"/>
              <a:gd name="connsiteY56" fmla="*/ 571500 h 1906360"/>
              <a:gd name="connsiteX57" fmla="*/ 3105150 w 6242050"/>
              <a:gd name="connsiteY57" fmla="*/ 609600 h 1906360"/>
              <a:gd name="connsiteX58" fmla="*/ 3067050 w 6242050"/>
              <a:gd name="connsiteY58" fmla="*/ 615950 h 1906360"/>
              <a:gd name="connsiteX59" fmla="*/ 2749550 w 6242050"/>
              <a:gd name="connsiteY59" fmla="*/ 679450 h 1906360"/>
              <a:gd name="connsiteX60" fmla="*/ 2324100 w 6242050"/>
              <a:gd name="connsiteY60" fmla="*/ 831850 h 1906360"/>
              <a:gd name="connsiteX61" fmla="*/ 2108200 w 6242050"/>
              <a:gd name="connsiteY61" fmla="*/ 901700 h 1906360"/>
              <a:gd name="connsiteX62" fmla="*/ 1746250 w 6242050"/>
              <a:gd name="connsiteY62" fmla="*/ 1041400 h 1906360"/>
              <a:gd name="connsiteX63" fmla="*/ 1543050 w 6242050"/>
              <a:gd name="connsiteY63" fmla="*/ 1117600 h 1906360"/>
              <a:gd name="connsiteX64" fmla="*/ 1174750 w 6242050"/>
              <a:gd name="connsiteY64" fmla="*/ 1270000 h 1906360"/>
              <a:gd name="connsiteX65" fmla="*/ 812800 w 6242050"/>
              <a:gd name="connsiteY65" fmla="*/ 1454150 h 1906360"/>
              <a:gd name="connsiteX66" fmla="*/ 698500 w 6242050"/>
              <a:gd name="connsiteY66" fmla="*/ 1466850 h 1906360"/>
              <a:gd name="connsiteX67" fmla="*/ 533400 w 6242050"/>
              <a:gd name="connsiteY67" fmla="*/ 1441450 h 1906360"/>
              <a:gd name="connsiteX68" fmla="*/ 463550 w 6242050"/>
              <a:gd name="connsiteY68" fmla="*/ 1435100 h 1906360"/>
              <a:gd name="connsiteX69" fmla="*/ 203200 w 6242050"/>
              <a:gd name="connsiteY69" fmla="*/ 1301750 h 1906360"/>
              <a:gd name="connsiteX70" fmla="*/ 120650 w 6242050"/>
              <a:gd name="connsiteY70" fmla="*/ 1365250 h 1906360"/>
              <a:gd name="connsiteX71" fmla="*/ 38100 w 6242050"/>
              <a:gd name="connsiteY71" fmla="*/ 1390650 h 1906360"/>
              <a:gd name="connsiteX72" fmla="*/ 0 w 6242050"/>
              <a:gd name="connsiteY72" fmla="*/ 1397000 h 1906360"/>
              <a:gd name="connsiteX73" fmla="*/ 12700 w 6242050"/>
              <a:gd name="connsiteY73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394200 w 6242050"/>
              <a:gd name="connsiteY48" fmla="*/ 83820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016500 w 6242050"/>
              <a:gd name="connsiteY51" fmla="*/ 1816100 h 1906360"/>
              <a:gd name="connsiteX52" fmla="*/ 4787900 w 6242050"/>
              <a:gd name="connsiteY52" fmla="*/ 1670050 h 1906360"/>
              <a:gd name="connsiteX53" fmla="*/ 4445000 w 6242050"/>
              <a:gd name="connsiteY53" fmla="*/ 1200150 h 1906360"/>
              <a:gd name="connsiteX54" fmla="*/ 3873500 w 6242050"/>
              <a:gd name="connsiteY54" fmla="*/ 622300 h 1906360"/>
              <a:gd name="connsiteX55" fmla="*/ 3714750 w 6242050"/>
              <a:gd name="connsiteY55" fmla="*/ 565150 h 1906360"/>
              <a:gd name="connsiteX56" fmla="*/ 3498850 w 6242050"/>
              <a:gd name="connsiteY56" fmla="*/ 552450 h 1906360"/>
              <a:gd name="connsiteX57" fmla="*/ 3282950 w 6242050"/>
              <a:gd name="connsiteY57" fmla="*/ 571500 h 1906360"/>
              <a:gd name="connsiteX58" fmla="*/ 3105150 w 6242050"/>
              <a:gd name="connsiteY58" fmla="*/ 609600 h 1906360"/>
              <a:gd name="connsiteX59" fmla="*/ 3067050 w 6242050"/>
              <a:gd name="connsiteY59" fmla="*/ 615950 h 1906360"/>
              <a:gd name="connsiteX60" fmla="*/ 2749550 w 6242050"/>
              <a:gd name="connsiteY60" fmla="*/ 679450 h 1906360"/>
              <a:gd name="connsiteX61" fmla="*/ 2324100 w 6242050"/>
              <a:gd name="connsiteY61" fmla="*/ 831850 h 1906360"/>
              <a:gd name="connsiteX62" fmla="*/ 2108200 w 6242050"/>
              <a:gd name="connsiteY62" fmla="*/ 901700 h 1906360"/>
              <a:gd name="connsiteX63" fmla="*/ 1746250 w 6242050"/>
              <a:gd name="connsiteY63" fmla="*/ 1041400 h 1906360"/>
              <a:gd name="connsiteX64" fmla="*/ 1543050 w 6242050"/>
              <a:gd name="connsiteY64" fmla="*/ 1117600 h 1906360"/>
              <a:gd name="connsiteX65" fmla="*/ 1174750 w 6242050"/>
              <a:gd name="connsiteY65" fmla="*/ 1270000 h 1906360"/>
              <a:gd name="connsiteX66" fmla="*/ 812800 w 6242050"/>
              <a:gd name="connsiteY66" fmla="*/ 1454150 h 1906360"/>
              <a:gd name="connsiteX67" fmla="*/ 698500 w 6242050"/>
              <a:gd name="connsiteY67" fmla="*/ 1466850 h 1906360"/>
              <a:gd name="connsiteX68" fmla="*/ 533400 w 6242050"/>
              <a:gd name="connsiteY68" fmla="*/ 1441450 h 1906360"/>
              <a:gd name="connsiteX69" fmla="*/ 463550 w 6242050"/>
              <a:gd name="connsiteY69" fmla="*/ 1435100 h 1906360"/>
              <a:gd name="connsiteX70" fmla="*/ 203200 w 6242050"/>
              <a:gd name="connsiteY70" fmla="*/ 1301750 h 1906360"/>
              <a:gd name="connsiteX71" fmla="*/ 120650 w 6242050"/>
              <a:gd name="connsiteY71" fmla="*/ 1365250 h 1906360"/>
              <a:gd name="connsiteX72" fmla="*/ 38100 w 6242050"/>
              <a:gd name="connsiteY72" fmla="*/ 1390650 h 1906360"/>
              <a:gd name="connsiteX73" fmla="*/ 0 w 6242050"/>
              <a:gd name="connsiteY73" fmla="*/ 1397000 h 1906360"/>
              <a:gd name="connsiteX74" fmla="*/ 12700 w 6242050"/>
              <a:gd name="connsiteY74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946650 w 6242050"/>
              <a:gd name="connsiteY46" fmla="*/ 1206500 h 1906360"/>
              <a:gd name="connsiteX47" fmla="*/ 4826000 w 6242050"/>
              <a:gd name="connsiteY47" fmla="*/ 647700 h 1906360"/>
              <a:gd name="connsiteX48" fmla="*/ 4464050 w 6242050"/>
              <a:gd name="connsiteY48" fmla="*/ 679450 h 1906360"/>
              <a:gd name="connsiteX49" fmla="*/ 4394200 w 6242050"/>
              <a:gd name="connsiteY49" fmla="*/ 838200 h 1906360"/>
              <a:gd name="connsiteX50" fmla="*/ 4572000 w 6242050"/>
              <a:gd name="connsiteY50" fmla="*/ 1047750 h 1906360"/>
              <a:gd name="connsiteX51" fmla="*/ 5041900 w 6242050"/>
              <a:gd name="connsiteY51" fmla="*/ 1670050 h 1906360"/>
              <a:gd name="connsiteX52" fmla="*/ 5016500 w 6242050"/>
              <a:gd name="connsiteY52" fmla="*/ 1816100 h 1906360"/>
              <a:gd name="connsiteX53" fmla="*/ 4787900 w 6242050"/>
              <a:gd name="connsiteY53" fmla="*/ 1670050 h 1906360"/>
              <a:gd name="connsiteX54" fmla="*/ 4445000 w 6242050"/>
              <a:gd name="connsiteY54" fmla="*/ 1200150 h 1906360"/>
              <a:gd name="connsiteX55" fmla="*/ 3873500 w 6242050"/>
              <a:gd name="connsiteY55" fmla="*/ 622300 h 1906360"/>
              <a:gd name="connsiteX56" fmla="*/ 3714750 w 6242050"/>
              <a:gd name="connsiteY56" fmla="*/ 565150 h 1906360"/>
              <a:gd name="connsiteX57" fmla="*/ 3498850 w 6242050"/>
              <a:gd name="connsiteY57" fmla="*/ 552450 h 1906360"/>
              <a:gd name="connsiteX58" fmla="*/ 3282950 w 6242050"/>
              <a:gd name="connsiteY58" fmla="*/ 571500 h 1906360"/>
              <a:gd name="connsiteX59" fmla="*/ 3105150 w 6242050"/>
              <a:gd name="connsiteY59" fmla="*/ 609600 h 1906360"/>
              <a:gd name="connsiteX60" fmla="*/ 3067050 w 6242050"/>
              <a:gd name="connsiteY60" fmla="*/ 615950 h 1906360"/>
              <a:gd name="connsiteX61" fmla="*/ 2749550 w 6242050"/>
              <a:gd name="connsiteY61" fmla="*/ 679450 h 1906360"/>
              <a:gd name="connsiteX62" fmla="*/ 2324100 w 6242050"/>
              <a:gd name="connsiteY62" fmla="*/ 831850 h 1906360"/>
              <a:gd name="connsiteX63" fmla="*/ 2108200 w 6242050"/>
              <a:gd name="connsiteY63" fmla="*/ 901700 h 1906360"/>
              <a:gd name="connsiteX64" fmla="*/ 1746250 w 6242050"/>
              <a:gd name="connsiteY64" fmla="*/ 1041400 h 1906360"/>
              <a:gd name="connsiteX65" fmla="*/ 1543050 w 6242050"/>
              <a:gd name="connsiteY65" fmla="*/ 1117600 h 1906360"/>
              <a:gd name="connsiteX66" fmla="*/ 1174750 w 6242050"/>
              <a:gd name="connsiteY66" fmla="*/ 1270000 h 1906360"/>
              <a:gd name="connsiteX67" fmla="*/ 812800 w 6242050"/>
              <a:gd name="connsiteY67" fmla="*/ 1454150 h 1906360"/>
              <a:gd name="connsiteX68" fmla="*/ 698500 w 6242050"/>
              <a:gd name="connsiteY68" fmla="*/ 1466850 h 1906360"/>
              <a:gd name="connsiteX69" fmla="*/ 533400 w 6242050"/>
              <a:gd name="connsiteY69" fmla="*/ 1441450 h 1906360"/>
              <a:gd name="connsiteX70" fmla="*/ 463550 w 6242050"/>
              <a:gd name="connsiteY70" fmla="*/ 1435100 h 1906360"/>
              <a:gd name="connsiteX71" fmla="*/ 203200 w 6242050"/>
              <a:gd name="connsiteY71" fmla="*/ 1301750 h 1906360"/>
              <a:gd name="connsiteX72" fmla="*/ 120650 w 6242050"/>
              <a:gd name="connsiteY72" fmla="*/ 1365250 h 1906360"/>
              <a:gd name="connsiteX73" fmla="*/ 38100 w 6242050"/>
              <a:gd name="connsiteY73" fmla="*/ 1390650 h 1906360"/>
              <a:gd name="connsiteX74" fmla="*/ 0 w 6242050"/>
              <a:gd name="connsiteY74" fmla="*/ 1397000 h 1906360"/>
              <a:gd name="connsiteX75" fmla="*/ 12700 w 6242050"/>
              <a:gd name="connsiteY75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946650 w 6242050"/>
              <a:gd name="connsiteY45" fmla="*/ 12065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394200 w 6242050"/>
              <a:gd name="connsiteY48" fmla="*/ 83820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016500 w 6242050"/>
              <a:gd name="connsiteY51" fmla="*/ 1816100 h 1906360"/>
              <a:gd name="connsiteX52" fmla="*/ 4787900 w 6242050"/>
              <a:gd name="connsiteY52" fmla="*/ 1670050 h 1906360"/>
              <a:gd name="connsiteX53" fmla="*/ 4445000 w 6242050"/>
              <a:gd name="connsiteY53" fmla="*/ 1200150 h 1906360"/>
              <a:gd name="connsiteX54" fmla="*/ 3873500 w 6242050"/>
              <a:gd name="connsiteY54" fmla="*/ 622300 h 1906360"/>
              <a:gd name="connsiteX55" fmla="*/ 3714750 w 6242050"/>
              <a:gd name="connsiteY55" fmla="*/ 565150 h 1906360"/>
              <a:gd name="connsiteX56" fmla="*/ 3498850 w 6242050"/>
              <a:gd name="connsiteY56" fmla="*/ 552450 h 1906360"/>
              <a:gd name="connsiteX57" fmla="*/ 3282950 w 6242050"/>
              <a:gd name="connsiteY57" fmla="*/ 571500 h 1906360"/>
              <a:gd name="connsiteX58" fmla="*/ 3105150 w 6242050"/>
              <a:gd name="connsiteY58" fmla="*/ 609600 h 1906360"/>
              <a:gd name="connsiteX59" fmla="*/ 3067050 w 6242050"/>
              <a:gd name="connsiteY59" fmla="*/ 615950 h 1906360"/>
              <a:gd name="connsiteX60" fmla="*/ 2749550 w 6242050"/>
              <a:gd name="connsiteY60" fmla="*/ 679450 h 1906360"/>
              <a:gd name="connsiteX61" fmla="*/ 2324100 w 6242050"/>
              <a:gd name="connsiteY61" fmla="*/ 831850 h 1906360"/>
              <a:gd name="connsiteX62" fmla="*/ 2108200 w 6242050"/>
              <a:gd name="connsiteY62" fmla="*/ 901700 h 1906360"/>
              <a:gd name="connsiteX63" fmla="*/ 1746250 w 6242050"/>
              <a:gd name="connsiteY63" fmla="*/ 1041400 h 1906360"/>
              <a:gd name="connsiteX64" fmla="*/ 1543050 w 6242050"/>
              <a:gd name="connsiteY64" fmla="*/ 1117600 h 1906360"/>
              <a:gd name="connsiteX65" fmla="*/ 1174750 w 6242050"/>
              <a:gd name="connsiteY65" fmla="*/ 1270000 h 1906360"/>
              <a:gd name="connsiteX66" fmla="*/ 812800 w 6242050"/>
              <a:gd name="connsiteY66" fmla="*/ 1454150 h 1906360"/>
              <a:gd name="connsiteX67" fmla="*/ 698500 w 6242050"/>
              <a:gd name="connsiteY67" fmla="*/ 1466850 h 1906360"/>
              <a:gd name="connsiteX68" fmla="*/ 533400 w 6242050"/>
              <a:gd name="connsiteY68" fmla="*/ 1441450 h 1906360"/>
              <a:gd name="connsiteX69" fmla="*/ 463550 w 6242050"/>
              <a:gd name="connsiteY69" fmla="*/ 1435100 h 1906360"/>
              <a:gd name="connsiteX70" fmla="*/ 203200 w 6242050"/>
              <a:gd name="connsiteY70" fmla="*/ 1301750 h 1906360"/>
              <a:gd name="connsiteX71" fmla="*/ 120650 w 6242050"/>
              <a:gd name="connsiteY71" fmla="*/ 1365250 h 1906360"/>
              <a:gd name="connsiteX72" fmla="*/ 38100 w 6242050"/>
              <a:gd name="connsiteY72" fmla="*/ 1390650 h 1906360"/>
              <a:gd name="connsiteX73" fmla="*/ 0 w 6242050"/>
              <a:gd name="connsiteY73" fmla="*/ 1397000 h 1906360"/>
              <a:gd name="connsiteX74" fmla="*/ 12700 w 6242050"/>
              <a:gd name="connsiteY74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124450 w 6242050"/>
              <a:gd name="connsiteY43" fmla="*/ 1746250 h 1906360"/>
              <a:gd name="connsiteX44" fmla="*/ 5029200 w 6242050"/>
              <a:gd name="connsiteY44" fmla="*/ 1644650 h 1906360"/>
              <a:gd name="connsiteX45" fmla="*/ 4946650 w 6242050"/>
              <a:gd name="connsiteY45" fmla="*/ 12065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394200 w 6242050"/>
              <a:gd name="connsiteY48" fmla="*/ 83820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016500 w 6242050"/>
              <a:gd name="connsiteY51" fmla="*/ 1816100 h 1906360"/>
              <a:gd name="connsiteX52" fmla="*/ 4787900 w 6242050"/>
              <a:gd name="connsiteY52" fmla="*/ 1670050 h 1906360"/>
              <a:gd name="connsiteX53" fmla="*/ 4445000 w 6242050"/>
              <a:gd name="connsiteY53" fmla="*/ 1200150 h 1906360"/>
              <a:gd name="connsiteX54" fmla="*/ 3873500 w 6242050"/>
              <a:gd name="connsiteY54" fmla="*/ 622300 h 1906360"/>
              <a:gd name="connsiteX55" fmla="*/ 3714750 w 6242050"/>
              <a:gd name="connsiteY55" fmla="*/ 565150 h 1906360"/>
              <a:gd name="connsiteX56" fmla="*/ 3498850 w 6242050"/>
              <a:gd name="connsiteY56" fmla="*/ 552450 h 1906360"/>
              <a:gd name="connsiteX57" fmla="*/ 3282950 w 6242050"/>
              <a:gd name="connsiteY57" fmla="*/ 571500 h 1906360"/>
              <a:gd name="connsiteX58" fmla="*/ 3105150 w 6242050"/>
              <a:gd name="connsiteY58" fmla="*/ 609600 h 1906360"/>
              <a:gd name="connsiteX59" fmla="*/ 3067050 w 6242050"/>
              <a:gd name="connsiteY59" fmla="*/ 615950 h 1906360"/>
              <a:gd name="connsiteX60" fmla="*/ 2749550 w 6242050"/>
              <a:gd name="connsiteY60" fmla="*/ 679450 h 1906360"/>
              <a:gd name="connsiteX61" fmla="*/ 2324100 w 6242050"/>
              <a:gd name="connsiteY61" fmla="*/ 831850 h 1906360"/>
              <a:gd name="connsiteX62" fmla="*/ 2108200 w 6242050"/>
              <a:gd name="connsiteY62" fmla="*/ 901700 h 1906360"/>
              <a:gd name="connsiteX63" fmla="*/ 1746250 w 6242050"/>
              <a:gd name="connsiteY63" fmla="*/ 1041400 h 1906360"/>
              <a:gd name="connsiteX64" fmla="*/ 1543050 w 6242050"/>
              <a:gd name="connsiteY64" fmla="*/ 1117600 h 1906360"/>
              <a:gd name="connsiteX65" fmla="*/ 1174750 w 6242050"/>
              <a:gd name="connsiteY65" fmla="*/ 1270000 h 1906360"/>
              <a:gd name="connsiteX66" fmla="*/ 812800 w 6242050"/>
              <a:gd name="connsiteY66" fmla="*/ 1454150 h 1906360"/>
              <a:gd name="connsiteX67" fmla="*/ 698500 w 6242050"/>
              <a:gd name="connsiteY67" fmla="*/ 1466850 h 1906360"/>
              <a:gd name="connsiteX68" fmla="*/ 533400 w 6242050"/>
              <a:gd name="connsiteY68" fmla="*/ 1441450 h 1906360"/>
              <a:gd name="connsiteX69" fmla="*/ 463550 w 6242050"/>
              <a:gd name="connsiteY69" fmla="*/ 1435100 h 1906360"/>
              <a:gd name="connsiteX70" fmla="*/ 203200 w 6242050"/>
              <a:gd name="connsiteY70" fmla="*/ 1301750 h 1906360"/>
              <a:gd name="connsiteX71" fmla="*/ 120650 w 6242050"/>
              <a:gd name="connsiteY71" fmla="*/ 1365250 h 1906360"/>
              <a:gd name="connsiteX72" fmla="*/ 38100 w 6242050"/>
              <a:gd name="connsiteY72" fmla="*/ 1390650 h 1906360"/>
              <a:gd name="connsiteX73" fmla="*/ 0 w 6242050"/>
              <a:gd name="connsiteY73" fmla="*/ 1397000 h 1906360"/>
              <a:gd name="connsiteX74" fmla="*/ 12700 w 6242050"/>
              <a:gd name="connsiteY74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124450 w 6242050"/>
              <a:gd name="connsiteY43" fmla="*/ 1746250 h 1906360"/>
              <a:gd name="connsiteX44" fmla="*/ 5029200 w 6242050"/>
              <a:gd name="connsiteY44" fmla="*/ 1644650 h 1906360"/>
              <a:gd name="connsiteX45" fmla="*/ 4946650 w 6242050"/>
              <a:gd name="connsiteY45" fmla="*/ 12065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394200 w 6242050"/>
              <a:gd name="connsiteY48" fmla="*/ 83820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219700 w 6242050"/>
              <a:gd name="connsiteY51" fmla="*/ 1765300 h 1906360"/>
              <a:gd name="connsiteX52" fmla="*/ 5016500 w 6242050"/>
              <a:gd name="connsiteY52" fmla="*/ 1816100 h 1906360"/>
              <a:gd name="connsiteX53" fmla="*/ 4787900 w 6242050"/>
              <a:gd name="connsiteY53" fmla="*/ 1670050 h 1906360"/>
              <a:gd name="connsiteX54" fmla="*/ 4445000 w 6242050"/>
              <a:gd name="connsiteY54" fmla="*/ 1200150 h 1906360"/>
              <a:gd name="connsiteX55" fmla="*/ 3873500 w 6242050"/>
              <a:gd name="connsiteY55" fmla="*/ 622300 h 1906360"/>
              <a:gd name="connsiteX56" fmla="*/ 3714750 w 6242050"/>
              <a:gd name="connsiteY56" fmla="*/ 565150 h 1906360"/>
              <a:gd name="connsiteX57" fmla="*/ 3498850 w 6242050"/>
              <a:gd name="connsiteY57" fmla="*/ 552450 h 1906360"/>
              <a:gd name="connsiteX58" fmla="*/ 3282950 w 6242050"/>
              <a:gd name="connsiteY58" fmla="*/ 571500 h 1906360"/>
              <a:gd name="connsiteX59" fmla="*/ 3105150 w 6242050"/>
              <a:gd name="connsiteY59" fmla="*/ 609600 h 1906360"/>
              <a:gd name="connsiteX60" fmla="*/ 3067050 w 6242050"/>
              <a:gd name="connsiteY60" fmla="*/ 615950 h 1906360"/>
              <a:gd name="connsiteX61" fmla="*/ 2749550 w 6242050"/>
              <a:gd name="connsiteY61" fmla="*/ 679450 h 1906360"/>
              <a:gd name="connsiteX62" fmla="*/ 2324100 w 6242050"/>
              <a:gd name="connsiteY62" fmla="*/ 831850 h 1906360"/>
              <a:gd name="connsiteX63" fmla="*/ 2108200 w 6242050"/>
              <a:gd name="connsiteY63" fmla="*/ 901700 h 1906360"/>
              <a:gd name="connsiteX64" fmla="*/ 1746250 w 6242050"/>
              <a:gd name="connsiteY64" fmla="*/ 1041400 h 1906360"/>
              <a:gd name="connsiteX65" fmla="*/ 1543050 w 6242050"/>
              <a:gd name="connsiteY65" fmla="*/ 1117600 h 1906360"/>
              <a:gd name="connsiteX66" fmla="*/ 1174750 w 6242050"/>
              <a:gd name="connsiteY66" fmla="*/ 1270000 h 1906360"/>
              <a:gd name="connsiteX67" fmla="*/ 812800 w 6242050"/>
              <a:gd name="connsiteY67" fmla="*/ 1454150 h 1906360"/>
              <a:gd name="connsiteX68" fmla="*/ 698500 w 6242050"/>
              <a:gd name="connsiteY68" fmla="*/ 1466850 h 1906360"/>
              <a:gd name="connsiteX69" fmla="*/ 533400 w 6242050"/>
              <a:gd name="connsiteY69" fmla="*/ 1441450 h 1906360"/>
              <a:gd name="connsiteX70" fmla="*/ 463550 w 6242050"/>
              <a:gd name="connsiteY70" fmla="*/ 1435100 h 1906360"/>
              <a:gd name="connsiteX71" fmla="*/ 203200 w 6242050"/>
              <a:gd name="connsiteY71" fmla="*/ 1301750 h 1906360"/>
              <a:gd name="connsiteX72" fmla="*/ 120650 w 6242050"/>
              <a:gd name="connsiteY72" fmla="*/ 1365250 h 1906360"/>
              <a:gd name="connsiteX73" fmla="*/ 38100 w 6242050"/>
              <a:gd name="connsiteY73" fmla="*/ 1390650 h 1906360"/>
              <a:gd name="connsiteX74" fmla="*/ 0 w 6242050"/>
              <a:gd name="connsiteY74" fmla="*/ 1397000 h 1906360"/>
              <a:gd name="connsiteX75" fmla="*/ 12700 w 6242050"/>
              <a:gd name="connsiteY75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7175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124450 w 6242050"/>
              <a:gd name="connsiteY43" fmla="*/ 1746250 h 1906360"/>
              <a:gd name="connsiteX44" fmla="*/ 5029200 w 6242050"/>
              <a:gd name="connsiteY44" fmla="*/ 1644650 h 1906360"/>
              <a:gd name="connsiteX45" fmla="*/ 4946650 w 6242050"/>
              <a:gd name="connsiteY45" fmla="*/ 12065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394200 w 6242050"/>
              <a:gd name="connsiteY48" fmla="*/ 83820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219700 w 6242050"/>
              <a:gd name="connsiteY51" fmla="*/ 1765300 h 1906360"/>
              <a:gd name="connsiteX52" fmla="*/ 5016500 w 6242050"/>
              <a:gd name="connsiteY52" fmla="*/ 1816100 h 1906360"/>
              <a:gd name="connsiteX53" fmla="*/ 4787900 w 6242050"/>
              <a:gd name="connsiteY53" fmla="*/ 1670050 h 1906360"/>
              <a:gd name="connsiteX54" fmla="*/ 4445000 w 6242050"/>
              <a:gd name="connsiteY54" fmla="*/ 1200150 h 1906360"/>
              <a:gd name="connsiteX55" fmla="*/ 3873500 w 6242050"/>
              <a:gd name="connsiteY55" fmla="*/ 622300 h 1906360"/>
              <a:gd name="connsiteX56" fmla="*/ 3714750 w 6242050"/>
              <a:gd name="connsiteY56" fmla="*/ 565150 h 1906360"/>
              <a:gd name="connsiteX57" fmla="*/ 3498850 w 6242050"/>
              <a:gd name="connsiteY57" fmla="*/ 552450 h 1906360"/>
              <a:gd name="connsiteX58" fmla="*/ 3282950 w 6242050"/>
              <a:gd name="connsiteY58" fmla="*/ 571500 h 1906360"/>
              <a:gd name="connsiteX59" fmla="*/ 3105150 w 6242050"/>
              <a:gd name="connsiteY59" fmla="*/ 609600 h 1906360"/>
              <a:gd name="connsiteX60" fmla="*/ 3067050 w 6242050"/>
              <a:gd name="connsiteY60" fmla="*/ 615950 h 1906360"/>
              <a:gd name="connsiteX61" fmla="*/ 2749550 w 6242050"/>
              <a:gd name="connsiteY61" fmla="*/ 679450 h 1906360"/>
              <a:gd name="connsiteX62" fmla="*/ 2324100 w 6242050"/>
              <a:gd name="connsiteY62" fmla="*/ 831850 h 1906360"/>
              <a:gd name="connsiteX63" fmla="*/ 2108200 w 6242050"/>
              <a:gd name="connsiteY63" fmla="*/ 901700 h 1906360"/>
              <a:gd name="connsiteX64" fmla="*/ 1746250 w 6242050"/>
              <a:gd name="connsiteY64" fmla="*/ 1041400 h 1906360"/>
              <a:gd name="connsiteX65" fmla="*/ 1543050 w 6242050"/>
              <a:gd name="connsiteY65" fmla="*/ 1117600 h 1906360"/>
              <a:gd name="connsiteX66" fmla="*/ 1174750 w 6242050"/>
              <a:gd name="connsiteY66" fmla="*/ 1270000 h 1906360"/>
              <a:gd name="connsiteX67" fmla="*/ 812800 w 6242050"/>
              <a:gd name="connsiteY67" fmla="*/ 1454150 h 1906360"/>
              <a:gd name="connsiteX68" fmla="*/ 698500 w 6242050"/>
              <a:gd name="connsiteY68" fmla="*/ 1466850 h 1906360"/>
              <a:gd name="connsiteX69" fmla="*/ 533400 w 6242050"/>
              <a:gd name="connsiteY69" fmla="*/ 1441450 h 1906360"/>
              <a:gd name="connsiteX70" fmla="*/ 463550 w 6242050"/>
              <a:gd name="connsiteY70" fmla="*/ 1435100 h 1906360"/>
              <a:gd name="connsiteX71" fmla="*/ 203200 w 6242050"/>
              <a:gd name="connsiteY71" fmla="*/ 1301750 h 1906360"/>
              <a:gd name="connsiteX72" fmla="*/ 120650 w 6242050"/>
              <a:gd name="connsiteY72" fmla="*/ 1365250 h 1906360"/>
              <a:gd name="connsiteX73" fmla="*/ 38100 w 6242050"/>
              <a:gd name="connsiteY73" fmla="*/ 1390650 h 1906360"/>
              <a:gd name="connsiteX74" fmla="*/ 0 w 6242050"/>
              <a:gd name="connsiteY74" fmla="*/ 1397000 h 1906360"/>
              <a:gd name="connsiteX75" fmla="*/ 12700 w 6242050"/>
              <a:gd name="connsiteY75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60198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619750 w 6225861"/>
              <a:gd name="connsiteY41" fmla="*/ 1803400 h 1906360"/>
              <a:gd name="connsiteX42" fmla="*/ 5168900 w 6225861"/>
              <a:gd name="connsiteY42" fmla="*/ 1784350 h 1906360"/>
              <a:gd name="connsiteX43" fmla="*/ 5124450 w 6225861"/>
              <a:gd name="connsiteY43" fmla="*/ 1746250 h 1906360"/>
              <a:gd name="connsiteX44" fmla="*/ 5029200 w 6225861"/>
              <a:gd name="connsiteY44" fmla="*/ 1644650 h 1906360"/>
              <a:gd name="connsiteX45" fmla="*/ 4946650 w 6225861"/>
              <a:gd name="connsiteY45" fmla="*/ 1206500 h 1906360"/>
              <a:gd name="connsiteX46" fmla="*/ 4826000 w 6225861"/>
              <a:gd name="connsiteY46" fmla="*/ 647700 h 1906360"/>
              <a:gd name="connsiteX47" fmla="*/ 4464050 w 6225861"/>
              <a:gd name="connsiteY47" fmla="*/ 679450 h 1906360"/>
              <a:gd name="connsiteX48" fmla="*/ 4394200 w 6225861"/>
              <a:gd name="connsiteY48" fmla="*/ 838200 h 1906360"/>
              <a:gd name="connsiteX49" fmla="*/ 4572000 w 6225861"/>
              <a:gd name="connsiteY49" fmla="*/ 1047750 h 1906360"/>
              <a:gd name="connsiteX50" fmla="*/ 5041900 w 6225861"/>
              <a:gd name="connsiteY50" fmla="*/ 1670050 h 1906360"/>
              <a:gd name="connsiteX51" fmla="*/ 5219700 w 6225861"/>
              <a:gd name="connsiteY51" fmla="*/ 1765300 h 1906360"/>
              <a:gd name="connsiteX52" fmla="*/ 5016500 w 6225861"/>
              <a:gd name="connsiteY52" fmla="*/ 1816100 h 1906360"/>
              <a:gd name="connsiteX53" fmla="*/ 4787900 w 6225861"/>
              <a:gd name="connsiteY53" fmla="*/ 1670050 h 1906360"/>
              <a:gd name="connsiteX54" fmla="*/ 4445000 w 6225861"/>
              <a:gd name="connsiteY54" fmla="*/ 1200150 h 1906360"/>
              <a:gd name="connsiteX55" fmla="*/ 3873500 w 6225861"/>
              <a:gd name="connsiteY55" fmla="*/ 622300 h 1906360"/>
              <a:gd name="connsiteX56" fmla="*/ 3714750 w 6225861"/>
              <a:gd name="connsiteY56" fmla="*/ 565150 h 1906360"/>
              <a:gd name="connsiteX57" fmla="*/ 3498850 w 6225861"/>
              <a:gd name="connsiteY57" fmla="*/ 552450 h 1906360"/>
              <a:gd name="connsiteX58" fmla="*/ 3282950 w 6225861"/>
              <a:gd name="connsiteY58" fmla="*/ 571500 h 1906360"/>
              <a:gd name="connsiteX59" fmla="*/ 3105150 w 6225861"/>
              <a:gd name="connsiteY59" fmla="*/ 609600 h 1906360"/>
              <a:gd name="connsiteX60" fmla="*/ 3067050 w 6225861"/>
              <a:gd name="connsiteY60" fmla="*/ 615950 h 1906360"/>
              <a:gd name="connsiteX61" fmla="*/ 2749550 w 6225861"/>
              <a:gd name="connsiteY61" fmla="*/ 679450 h 1906360"/>
              <a:gd name="connsiteX62" fmla="*/ 2324100 w 6225861"/>
              <a:gd name="connsiteY62" fmla="*/ 831850 h 1906360"/>
              <a:gd name="connsiteX63" fmla="*/ 2108200 w 6225861"/>
              <a:gd name="connsiteY63" fmla="*/ 901700 h 1906360"/>
              <a:gd name="connsiteX64" fmla="*/ 1746250 w 6225861"/>
              <a:gd name="connsiteY64" fmla="*/ 1041400 h 1906360"/>
              <a:gd name="connsiteX65" fmla="*/ 1543050 w 6225861"/>
              <a:gd name="connsiteY65" fmla="*/ 1117600 h 1906360"/>
              <a:gd name="connsiteX66" fmla="*/ 1174750 w 6225861"/>
              <a:gd name="connsiteY66" fmla="*/ 1270000 h 1906360"/>
              <a:gd name="connsiteX67" fmla="*/ 812800 w 6225861"/>
              <a:gd name="connsiteY67" fmla="*/ 1454150 h 1906360"/>
              <a:gd name="connsiteX68" fmla="*/ 698500 w 6225861"/>
              <a:gd name="connsiteY68" fmla="*/ 1466850 h 1906360"/>
              <a:gd name="connsiteX69" fmla="*/ 533400 w 6225861"/>
              <a:gd name="connsiteY69" fmla="*/ 1441450 h 1906360"/>
              <a:gd name="connsiteX70" fmla="*/ 463550 w 6225861"/>
              <a:gd name="connsiteY70" fmla="*/ 1435100 h 1906360"/>
              <a:gd name="connsiteX71" fmla="*/ 203200 w 6225861"/>
              <a:gd name="connsiteY71" fmla="*/ 1301750 h 1906360"/>
              <a:gd name="connsiteX72" fmla="*/ 120650 w 6225861"/>
              <a:gd name="connsiteY72" fmla="*/ 1365250 h 1906360"/>
              <a:gd name="connsiteX73" fmla="*/ 38100 w 6225861"/>
              <a:gd name="connsiteY73" fmla="*/ 1390650 h 1906360"/>
              <a:gd name="connsiteX74" fmla="*/ 0 w 6225861"/>
              <a:gd name="connsiteY74" fmla="*/ 1397000 h 1906360"/>
              <a:gd name="connsiteX75" fmla="*/ 12700 w 6225861"/>
              <a:gd name="connsiteY75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619750 w 6225861"/>
              <a:gd name="connsiteY41" fmla="*/ 1803400 h 1906360"/>
              <a:gd name="connsiteX42" fmla="*/ 5168900 w 6225861"/>
              <a:gd name="connsiteY42" fmla="*/ 1784350 h 1906360"/>
              <a:gd name="connsiteX43" fmla="*/ 5124450 w 6225861"/>
              <a:gd name="connsiteY43" fmla="*/ 1746250 h 1906360"/>
              <a:gd name="connsiteX44" fmla="*/ 5029200 w 6225861"/>
              <a:gd name="connsiteY44" fmla="*/ 1644650 h 1906360"/>
              <a:gd name="connsiteX45" fmla="*/ 4946650 w 6225861"/>
              <a:gd name="connsiteY45" fmla="*/ 1206500 h 1906360"/>
              <a:gd name="connsiteX46" fmla="*/ 4826000 w 6225861"/>
              <a:gd name="connsiteY46" fmla="*/ 647700 h 1906360"/>
              <a:gd name="connsiteX47" fmla="*/ 4464050 w 6225861"/>
              <a:gd name="connsiteY47" fmla="*/ 679450 h 1906360"/>
              <a:gd name="connsiteX48" fmla="*/ 4394200 w 6225861"/>
              <a:gd name="connsiteY48" fmla="*/ 838200 h 1906360"/>
              <a:gd name="connsiteX49" fmla="*/ 4572000 w 6225861"/>
              <a:gd name="connsiteY49" fmla="*/ 1047750 h 1906360"/>
              <a:gd name="connsiteX50" fmla="*/ 5041900 w 6225861"/>
              <a:gd name="connsiteY50" fmla="*/ 1670050 h 1906360"/>
              <a:gd name="connsiteX51" fmla="*/ 5219700 w 6225861"/>
              <a:gd name="connsiteY51" fmla="*/ 1765300 h 1906360"/>
              <a:gd name="connsiteX52" fmla="*/ 5016500 w 6225861"/>
              <a:gd name="connsiteY52" fmla="*/ 1816100 h 1906360"/>
              <a:gd name="connsiteX53" fmla="*/ 4787900 w 6225861"/>
              <a:gd name="connsiteY53" fmla="*/ 1670050 h 1906360"/>
              <a:gd name="connsiteX54" fmla="*/ 4445000 w 6225861"/>
              <a:gd name="connsiteY54" fmla="*/ 1200150 h 1906360"/>
              <a:gd name="connsiteX55" fmla="*/ 3873500 w 6225861"/>
              <a:gd name="connsiteY55" fmla="*/ 622300 h 1906360"/>
              <a:gd name="connsiteX56" fmla="*/ 3714750 w 6225861"/>
              <a:gd name="connsiteY56" fmla="*/ 565150 h 1906360"/>
              <a:gd name="connsiteX57" fmla="*/ 3498850 w 6225861"/>
              <a:gd name="connsiteY57" fmla="*/ 552450 h 1906360"/>
              <a:gd name="connsiteX58" fmla="*/ 3282950 w 6225861"/>
              <a:gd name="connsiteY58" fmla="*/ 571500 h 1906360"/>
              <a:gd name="connsiteX59" fmla="*/ 3105150 w 6225861"/>
              <a:gd name="connsiteY59" fmla="*/ 609600 h 1906360"/>
              <a:gd name="connsiteX60" fmla="*/ 3067050 w 6225861"/>
              <a:gd name="connsiteY60" fmla="*/ 615950 h 1906360"/>
              <a:gd name="connsiteX61" fmla="*/ 2749550 w 6225861"/>
              <a:gd name="connsiteY61" fmla="*/ 679450 h 1906360"/>
              <a:gd name="connsiteX62" fmla="*/ 2324100 w 6225861"/>
              <a:gd name="connsiteY62" fmla="*/ 831850 h 1906360"/>
              <a:gd name="connsiteX63" fmla="*/ 2108200 w 6225861"/>
              <a:gd name="connsiteY63" fmla="*/ 901700 h 1906360"/>
              <a:gd name="connsiteX64" fmla="*/ 1746250 w 6225861"/>
              <a:gd name="connsiteY64" fmla="*/ 1041400 h 1906360"/>
              <a:gd name="connsiteX65" fmla="*/ 1543050 w 6225861"/>
              <a:gd name="connsiteY65" fmla="*/ 1117600 h 1906360"/>
              <a:gd name="connsiteX66" fmla="*/ 1174750 w 6225861"/>
              <a:gd name="connsiteY66" fmla="*/ 1270000 h 1906360"/>
              <a:gd name="connsiteX67" fmla="*/ 812800 w 6225861"/>
              <a:gd name="connsiteY67" fmla="*/ 1454150 h 1906360"/>
              <a:gd name="connsiteX68" fmla="*/ 698500 w 6225861"/>
              <a:gd name="connsiteY68" fmla="*/ 1466850 h 1906360"/>
              <a:gd name="connsiteX69" fmla="*/ 533400 w 6225861"/>
              <a:gd name="connsiteY69" fmla="*/ 1441450 h 1906360"/>
              <a:gd name="connsiteX70" fmla="*/ 463550 w 6225861"/>
              <a:gd name="connsiteY70" fmla="*/ 1435100 h 1906360"/>
              <a:gd name="connsiteX71" fmla="*/ 203200 w 6225861"/>
              <a:gd name="connsiteY71" fmla="*/ 1301750 h 1906360"/>
              <a:gd name="connsiteX72" fmla="*/ 120650 w 6225861"/>
              <a:gd name="connsiteY72" fmla="*/ 1365250 h 1906360"/>
              <a:gd name="connsiteX73" fmla="*/ 38100 w 6225861"/>
              <a:gd name="connsiteY73" fmla="*/ 1390650 h 1906360"/>
              <a:gd name="connsiteX74" fmla="*/ 0 w 6225861"/>
              <a:gd name="connsiteY74" fmla="*/ 1397000 h 1906360"/>
              <a:gd name="connsiteX75" fmla="*/ 12700 w 6225861"/>
              <a:gd name="connsiteY75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727701 w 6225861"/>
              <a:gd name="connsiteY41" fmla="*/ 1816100 h 1906360"/>
              <a:gd name="connsiteX42" fmla="*/ 5619750 w 6225861"/>
              <a:gd name="connsiteY42" fmla="*/ 1803400 h 1906360"/>
              <a:gd name="connsiteX43" fmla="*/ 5168900 w 6225861"/>
              <a:gd name="connsiteY43" fmla="*/ 1784350 h 1906360"/>
              <a:gd name="connsiteX44" fmla="*/ 5124450 w 6225861"/>
              <a:gd name="connsiteY44" fmla="*/ 1746250 h 1906360"/>
              <a:gd name="connsiteX45" fmla="*/ 5029200 w 6225861"/>
              <a:gd name="connsiteY45" fmla="*/ 1644650 h 1906360"/>
              <a:gd name="connsiteX46" fmla="*/ 4946650 w 6225861"/>
              <a:gd name="connsiteY46" fmla="*/ 1206500 h 1906360"/>
              <a:gd name="connsiteX47" fmla="*/ 4826000 w 6225861"/>
              <a:gd name="connsiteY47" fmla="*/ 647700 h 1906360"/>
              <a:gd name="connsiteX48" fmla="*/ 4464050 w 6225861"/>
              <a:gd name="connsiteY48" fmla="*/ 679450 h 1906360"/>
              <a:gd name="connsiteX49" fmla="*/ 4394200 w 6225861"/>
              <a:gd name="connsiteY49" fmla="*/ 838200 h 1906360"/>
              <a:gd name="connsiteX50" fmla="*/ 4572000 w 6225861"/>
              <a:gd name="connsiteY50" fmla="*/ 1047750 h 1906360"/>
              <a:gd name="connsiteX51" fmla="*/ 5041900 w 6225861"/>
              <a:gd name="connsiteY51" fmla="*/ 1670050 h 1906360"/>
              <a:gd name="connsiteX52" fmla="*/ 5219700 w 6225861"/>
              <a:gd name="connsiteY52" fmla="*/ 1765300 h 1906360"/>
              <a:gd name="connsiteX53" fmla="*/ 5016500 w 6225861"/>
              <a:gd name="connsiteY53" fmla="*/ 1816100 h 1906360"/>
              <a:gd name="connsiteX54" fmla="*/ 4787900 w 6225861"/>
              <a:gd name="connsiteY54" fmla="*/ 1670050 h 1906360"/>
              <a:gd name="connsiteX55" fmla="*/ 4445000 w 6225861"/>
              <a:gd name="connsiteY55" fmla="*/ 1200150 h 1906360"/>
              <a:gd name="connsiteX56" fmla="*/ 3873500 w 6225861"/>
              <a:gd name="connsiteY56" fmla="*/ 622300 h 1906360"/>
              <a:gd name="connsiteX57" fmla="*/ 3714750 w 6225861"/>
              <a:gd name="connsiteY57" fmla="*/ 565150 h 1906360"/>
              <a:gd name="connsiteX58" fmla="*/ 3498850 w 6225861"/>
              <a:gd name="connsiteY58" fmla="*/ 552450 h 1906360"/>
              <a:gd name="connsiteX59" fmla="*/ 3282950 w 6225861"/>
              <a:gd name="connsiteY59" fmla="*/ 571500 h 1906360"/>
              <a:gd name="connsiteX60" fmla="*/ 3105150 w 6225861"/>
              <a:gd name="connsiteY60" fmla="*/ 609600 h 1906360"/>
              <a:gd name="connsiteX61" fmla="*/ 3067050 w 6225861"/>
              <a:gd name="connsiteY61" fmla="*/ 615950 h 1906360"/>
              <a:gd name="connsiteX62" fmla="*/ 2749550 w 6225861"/>
              <a:gd name="connsiteY62" fmla="*/ 679450 h 1906360"/>
              <a:gd name="connsiteX63" fmla="*/ 2324100 w 6225861"/>
              <a:gd name="connsiteY63" fmla="*/ 831850 h 1906360"/>
              <a:gd name="connsiteX64" fmla="*/ 2108200 w 6225861"/>
              <a:gd name="connsiteY64" fmla="*/ 901700 h 1906360"/>
              <a:gd name="connsiteX65" fmla="*/ 1746250 w 6225861"/>
              <a:gd name="connsiteY65" fmla="*/ 1041400 h 1906360"/>
              <a:gd name="connsiteX66" fmla="*/ 1543050 w 6225861"/>
              <a:gd name="connsiteY66" fmla="*/ 1117600 h 1906360"/>
              <a:gd name="connsiteX67" fmla="*/ 1174750 w 6225861"/>
              <a:gd name="connsiteY67" fmla="*/ 1270000 h 1906360"/>
              <a:gd name="connsiteX68" fmla="*/ 812800 w 6225861"/>
              <a:gd name="connsiteY68" fmla="*/ 1454150 h 1906360"/>
              <a:gd name="connsiteX69" fmla="*/ 698500 w 6225861"/>
              <a:gd name="connsiteY69" fmla="*/ 1466850 h 1906360"/>
              <a:gd name="connsiteX70" fmla="*/ 533400 w 6225861"/>
              <a:gd name="connsiteY70" fmla="*/ 1441450 h 1906360"/>
              <a:gd name="connsiteX71" fmla="*/ 463550 w 6225861"/>
              <a:gd name="connsiteY71" fmla="*/ 1435100 h 1906360"/>
              <a:gd name="connsiteX72" fmla="*/ 203200 w 6225861"/>
              <a:gd name="connsiteY72" fmla="*/ 1301750 h 1906360"/>
              <a:gd name="connsiteX73" fmla="*/ 120650 w 6225861"/>
              <a:gd name="connsiteY73" fmla="*/ 1365250 h 1906360"/>
              <a:gd name="connsiteX74" fmla="*/ 38100 w 6225861"/>
              <a:gd name="connsiteY74" fmla="*/ 1390650 h 1906360"/>
              <a:gd name="connsiteX75" fmla="*/ 0 w 6225861"/>
              <a:gd name="connsiteY75" fmla="*/ 1397000 h 1906360"/>
              <a:gd name="connsiteX76" fmla="*/ 12700 w 6225861"/>
              <a:gd name="connsiteY76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727701 w 6225861"/>
              <a:gd name="connsiteY41" fmla="*/ 1816100 h 1906360"/>
              <a:gd name="connsiteX42" fmla="*/ 5619750 w 6225861"/>
              <a:gd name="connsiteY42" fmla="*/ 1803400 h 1906360"/>
              <a:gd name="connsiteX43" fmla="*/ 5168900 w 6225861"/>
              <a:gd name="connsiteY43" fmla="*/ 1784350 h 1906360"/>
              <a:gd name="connsiteX44" fmla="*/ 5124450 w 6225861"/>
              <a:gd name="connsiteY44" fmla="*/ 1746250 h 1906360"/>
              <a:gd name="connsiteX45" fmla="*/ 5029200 w 6225861"/>
              <a:gd name="connsiteY45" fmla="*/ 1644650 h 1906360"/>
              <a:gd name="connsiteX46" fmla="*/ 4946650 w 6225861"/>
              <a:gd name="connsiteY46" fmla="*/ 1206500 h 1906360"/>
              <a:gd name="connsiteX47" fmla="*/ 4826000 w 6225861"/>
              <a:gd name="connsiteY47" fmla="*/ 647700 h 1906360"/>
              <a:gd name="connsiteX48" fmla="*/ 4464050 w 6225861"/>
              <a:gd name="connsiteY48" fmla="*/ 679450 h 1906360"/>
              <a:gd name="connsiteX49" fmla="*/ 4394200 w 6225861"/>
              <a:gd name="connsiteY49" fmla="*/ 838200 h 1906360"/>
              <a:gd name="connsiteX50" fmla="*/ 4572000 w 6225861"/>
              <a:gd name="connsiteY50" fmla="*/ 1047750 h 1906360"/>
              <a:gd name="connsiteX51" fmla="*/ 5041900 w 6225861"/>
              <a:gd name="connsiteY51" fmla="*/ 1670050 h 1906360"/>
              <a:gd name="connsiteX52" fmla="*/ 5219700 w 6225861"/>
              <a:gd name="connsiteY52" fmla="*/ 1765300 h 1906360"/>
              <a:gd name="connsiteX53" fmla="*/ 5016500 w 6225861"/>
              <a:gd name="connsiteY53" fmla="*/ 1816100 h 1906360"/>
              <a:gd name="connsiteX54" fmla="*/ 4787900 w 6225861"/>
              <a:gd name="connsiteY54" fmla="*/ 1670050 h 1906360"/>
              <a:gd name="connsiteX55" fmla="*/ 4445000 w 6225861"/>
              <a:gd name="connsiteY55" fmla="*/ 1200150 h 1906360"/>
              <a:gd name="connsiteX56" fmla="*/ 3873500 w 6225861"/>
              <a:gd name="connsiteY56" fmla="*/ 622300 h 1906360"/>
              <a:gd name="connsiteX57" fmla="*/ 3714750 w 6225861"/>
              <a:gd name="connsiteY57" fmla="*/ 565150 h 1906360"/>
              <a:gd name="connsiteX58" fmla="*/ 3498850 w 6225861"/>
              <a:gd name="connsiteY58" fmla="*/ 552450 h 1906360"/>
              <a:gd name="connsiteX59" fmla="*/ 3282950 w 6225861"/>
              <a:gd name="connsiteY59" fmla="*/ 571500 h 1906360"/>
              <a:gd name="connsiteX60" fmla="*/ 3105150 w 6225861"/>
              <a:gd name="connsiteY60" fmla="*/ 609600 h 1906360"/>
              <a:gd name="connsiteX61" fmla="*/ 3067050 w 6225861"/>
              <a:gd name="connsiteY61" fmla="*/ 615950 h 1906360"/>
              <a:gd name="connsiteX62" fmla="*/ 2749550 w 6225861"/>
              <a:gd name="connsiteY62" fmla="*/ 679450 h 1906360"/>
              <a:gd name="connsiteX63" fmla="*/ 2476500 w 6225861"/>
              <a:gd name="connsiteY63" fmla="*/ 831850 h 1906360"/>
              <a:gd name="connsiteX64" fmla="*/ 2108200 w 6225861"/>
              <a:gd name="connsiteY64" fmla="*/ 901700 h 1906360"/>
              <a:gd name="connsiteX65" fmla="*/ 1746250 w 6225861"/>
              <a:gd name="connsiteY65" fmla="*/ 1041400 h 1906360"/>
              <a:gd name="connsiteX66" fmla="*/ 1543050 w 6225861"/>
              <a:gd name="connsiteY66" fmla="*/ 1117600 h 1906360"/>
              <a:gd name="connsiteX67" fmla="*/ 1174750 w 6225861"/>
              <a:gd name="connsiteY67" fmla="*/ 1270000 h 1906360"/>
              <a:gd name="connsiteX68" fmla="*/ 812800 w 6225861"/>
              <a:gd name="connsiteY68" fmla="*/ 1454150 h 1906360"/>
              <a:gd name="connsiteX69" fmla="*/ 698500 w 6225861"/>
              <a:gd name="connsiteY69" fmla="*/ 1466850 h 1906360"/>
              <a:gd name="connsiteX70" fmla="*/ 533400 w 6225861"/>
              <a:gd name="connsiteY70" fmla="*/ 1441450 h 1906360"/>
              <a:gd name="connsiteX71" fmla="*/ 463550 w 6225861"/>
              <a:gd name="connsiteY71" fmla="*/ 1435100 h 1906360"/>
              <a:gd name="connsiteX72" fmla="*/ 203200 w 6225861"/>
              <a:gd name="connsiteY72" fmla="*/ 1301750 h 1906360"/>
              <a:gd name="connsiteX73" fmla="*/ 120650 w 6225861"/>
              <a:gd name="connsiteY73" fmla="*/ 1365250 h 1906360"/>
              <a:gd name="connsiteX74" fmla="*/ 38100 w 6225861"/>
              <a:gd name="connsiteY74" fmla="*/ 1390650 h 1906360"/>
              <a:gd name="connsiteX75" fmla="*/ 0 w 6225861"/>
              <a:gd name="connsiteY75" fmla="*/ 1397000 h 1906360"/>
              <a:gd name="connsiteX76" fmla="*/ 12700 w 6225861"/>
              <a:gd name="connsiteY76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727701 w 6225861"/>
              <a:gd name="connsiteY41" fmla="*/ 1816100 h 1906360"/>
              <a:gd name="connsiteX42" fmla="*/ 5619750 w 6225861"/>
              <a:gd name="connsiteY42" fmla="*/ 1803400 h 1906360"/>
              <a:gd name="connsiteX43" fmla="*/ 5168900 w 6225861"/>
              <a:gd name="connsiteY43" fmla="*/ 1784350 h 1906360"/>
              <a:gd name="connsiteX44" fmla="*/ 5124450 w 6225861"/>
              <a:gd name="connsiteY44" fmla="*/ 1746250 h 1906360"/>
              <a:gd name="connsiteX45" fmla="*/ 5029200 w 6225861"/>
              <a:gd name="connsiteY45" fmla="*/ 1644650 h 1906360"/>
              <a:gd name="connsiteX46" fmla="*/ 4946650 w 6225861"/>
              <a:gd name="connsiteY46" fmla="*/ 1206500 h 1906360"/>
              <a:gd name="connsiteX47" fmla="*/ 4826000 w 6225861"/>
              <a:gd name="connsiteY47" fmla="*/ 647700 h 1906360"/>
              <a:gd name="connsiteX48" fmla="*/ 4464050 w 6225861"/>
              <a:gd name="connsiteY48" fmla="*/ 679450 h 1906360"/>
              <a:gd name="connsiteX49" fmla="*/ 4394200 w 6225861"/>
              <a:gd name="connsiteY49" fmla="*/ 838200 h 1906360"/>
              <a:gd name="connsiteX50" fmla="*/ 4572000 w 6225861"/>
              <a:gd name="connsiteY50" fmla="*/ 1047750 h 1906360"/>
              <a:gd name="connsiteX51" fmla="*/ 5041900 w 6225861"/>
              <a:gd name="connsiteY51" fmla="*/ 1670050 h 1906360"/>
              <a:gd name="connsiteX52" fmla="*/ 5219700 w 6225861"/>
              <a:gd name="connsiteY52" fmla="*/ 1765300 h 1906360"/>
              <a:gd name="connsiteX53" fmla="*/ 5016500 w 6225861"/>
              <a:gd name="connsiteY53" fmla="*/ 1816100 h 1906360"/>
              <a:gd name="connsiteX54" fmla="*/ 4787900 w 6225861"/>
              <a:gd name="connsiteY54" fmla="*/ 1670050 h 1906360"/>
              <a:gd name="connsiteX55" fmla="*/ 4445000 w 6225861"/>
              <a:gd name="connsiteY55" fmla="*/ 1200150 h 1906360"/>
              <a:gd name="connsiteX56" fmla="*/ 3873500 w 6225861"/>
              <a:gd name="connsiteY56" fmla="*/ 622300 h 1906360"/>
              <a:gd name="connsiteX57" fmla="*/ 3714750 w 6225861"/>
              <a:gd name="connsiteY57" fmla="*/ 565150 h 1906360"/>
              <a:gd name="connsiteX58" fmla="*/ 3498850 w 6225861"/>
              <a:gd name="connsiteY58" fmla="*/ 552450 h 1906360"/>
              <a:gd name="connsiteX59" fmla="*/ 3282950 w 6225861"/>
              <a:gd name="connsiteY59" fmla="*/ 571500 h 1906360"/>
              <a:gd name="connsiteX60" fmla="*/ 3105150 w 6225861"/>
              <a:gd name="connsiteY60" fmla="*/ 609600 h 1906360"/>
              <a:gd name="connsiteX61" fmla="*/ 3067050 w 6225861"/>
              <a:gd name="connsiteY61" fmla="*/ 615950 h 1906360"/>
              <a:gd name="connsiteX62" fmla="*/ 2476500 w 6225861"/>
              <a:gd name="connsiteY62" fmla="*/ 831850 h 1906360"/>
              <a:gd name="connsiteX63" fmla="*/ 2108200 w 6225861"/>
              <a:gd name="connsiteY63" fmla="*/ 901700 h 1906360"/>
              <a:gd name="connsiteX64" fmla="*/ 1746250 w 6225861"/>
              <a:gd name="connsiteY64" fmla="*/ 1041400 h 1906360"/>
              <a:gd name="connsiteX65" fmla="*/ 1543050 w 6225861"/>
              <a:gd name="connsiteY65" fmla="*/ 1117600 h 1906360"/>
              <a:gd name="connsiteX66" fmla="*/ 1174750 w 6225861"/>
              <a:gd name="connsiteY66" fmla="*/ 1270000 h 1906360"/>
              <a:gd name="connsiteX67" fmla="*/ 812800 w 6225861"/>
              <a:gd name="connsiteY67" fmla="*/ 1454150 h 1906360"/>
              <a:gd name="connsiteX68" fmla="*/ 698500 w 6225861"/>
              <a:gd name="connsiteY68" fmla="*/ 1466850 h 1906360"/>
              <a:gd name="connsiteX69" fmla="*/ 533400 w 6225861"/>
              <a:gd name="connsiteY69" fmla="*/ 1441450 h 1906360"/>
              <a:gd name="connsiteX70" fmla="*/ 463550 w 6225861"/>
              <a:gd name="connsiteY70" fmla="*/ 1435100 h 1906360"/>
              <a:gd name="connsiteX71" fmla="*/ 203200 w 6225861"/>
              <a:gd name="connsiteY71" fmla="*/ 1301750 h 1906360"/>
              <a:gd name="connsiteX72" fmla="*/ 120650 w 6225861"/>
              <a:gd name="connsiteY72" fmla="*/ 1365250 h 1906360"/>
              <a:gd name="connsiteX73" fmla="*/ 38100 w 6225861"/>
              <a:gd name="connsiteY73" fmla="*/ 1390650 h 1906360"/>
              <a:gd name="connsiteX74" fmla="*/ 0 w 6225861"/>
              <a:gd name="connsiteY74" fmla="*/ 1397000 h 1906360"/>
              <a:gd name="connsiteX75" fmla="*/ 12700 w 6225861"/>
              <a:gd name="connsiteY75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727701 w 6225861"/>
              <a:gd name="connsiteY41" fmla="*/ 1816100 h 1906360"/>
              <a:gd name="connsiteX42" fmla="*/ 5619750 w 6225861"/>
              <a:gd name="connsiteY42" fmla="*/ 1803400 h 1906360"/>
              <a:gd name="connsiteX43" fmla="*/ 5168900 w 6225861"/>
              <a:gd name="connsiteY43" fmla="*/ 1784350 h 1906360"/>
              <a:gd name="connsiteX44" fmla="*/ 5124450 w 6225861"/>
              <a:gd name="connsiteY44" fmla="*/ 1746250 h 1906360"/>
              <a:gd name="connsiteX45" fmla="*/ 5029200 w 6225861"/>
              <a:gd name="connsiteY45" fmla="*/ 1644650 h 1906360"/>
              <a:gd name="connsiteX46" fmla="*/ 4946650 w 6225861"/>
              <a:gd name="connsiteY46" fmla="*/ 1206500 h 1906360"/>
              <a:gd name="connsiteX47" fmla="*/ 4826000 w 6225861"/>
              <a:gd name="connsiteY47" fmla="*/ 647700 h 1906360"/>
              <a:gd name="connsiteX48" fmla="*/ 4464050 w 6225861"/>
              <a:gd name="connsiteY48" fmla="*/ 679450 h 1906360"/>
              <a:gd name="connsiteX49" fmla="*/ 4394200 w 6225861"/>
              <a:gd name="connsiteY49" fmla="*/ 838200 h 1906360"/>
              <a:gd name="connsiteX50" fmla="*/ 4572000 w 6225861"/>
              <a:gd name="connsiteY50" fmla="*/ 1047750 h 1906360"/>
              <a:gd name="connsiteX51" fmla="*/ 5041900 w 6225861"/>
              <a:gd name="connsiteY51" fmla="*/ 1670050 h 1906360"/>
              <a:gd name="connsiteX52" fmla="*/ 5219700 w 6225861"/>
              <a:gd name="connsiteY52" fmla="*/ 1765300 h 1906360"/>
              <a:gd name="connsiteX53" fmla="*/ 5016500 w 6225861"/>
              <a:gd name="connsiteY53" fmla="*/ 1816100 h 1906360"/>
              <a:gd name="connsiteX54" fmla="*/ 4787900 w 6225861"/>
              <a:gd name="connsiteY54" fmla="*/ 1670050 h 1906360"/>
              <a:gd name="connsiteX55" fmla="*/ 4445000 w 6225861"/>
              <a:gd name="connsiteY55" fmla="*/ 1200150 h 1906360"/>
              <a:gd name="connsiteX56" fmla="*/ 3873500 w 6225861"/>
              <a:gd name="connsiteY56" fmla="*/ 622300 h 1906360"/>
              <a:gd name="connsiteX57" fmla="*/ 3714750 w 6225861"/>
              <a:gd name="connsiteY57" fmla="*/ 565150 h 1906360"/>
              <a:gd name="connsiteX58" fmla="*/ 3498850 w 6225861"/>
              <a:gd name="connsiteY58" fmla="*/ 552450 h 1906360"/>
              <a:gd name="connsiteX59" fmla="*/ 3282950 w 6225861"/>
              <a:gd name="connsiteY59" fmla="*/ 571500 h 1906360"/>
              <a:gd name="connsiteX60" fmla="*/ 3105150 w 6225861"/>
              <a:gd name="connsiteY60" fmla="*/ 609600 h 1906360"/>
              <a:gd name="connsiteX61" fmla="*/ 3067050 w 6225861"/>
              <a:gd name="connsiteY61" fmla="*/ 615950 h 1906360"/>
              <a:gd name="connsiteX62" fmla="*/ 2476500 w 6225861"/>
              <a:gd name="connsiteY62" fmla="*/ 831850 h 1906360"/>
              <a:gd name="connsiteX63" fmla="*/ 2108200 w 6225861"/>
              <a:gd name="connsiteY63" fmla="*/ 901700 h 1906360"/>
              <a:gd name="connsiteX64" fmla="*/ 1746250 w 6225861"/>
              <a:gd name="connsiteY64" fmla="*/ 1041400 h 1906360"/>
              <a:gd name="connsiteX65" fmla="*/ 1543050 w 6225861"/>
              <a:gd name="connsiteY65" fmla="*/ 1117600 h 1906360"/>
              <a:gd name="connsiteX66" fmla="*/ 1174750 w 6225861"/>
              <a:gd name="connsiteY66" fmla="*/ 1270000 h 1906360"/>
              <a:gd name="connsiteX67" fmla="*/ 889000 w 6225861"/>
              <a:gd name="connsiteY67" fmla="*/ 1454150 h 1906360"/>
              <a:gd name="connsiteX68" fmla="*/ 698500 w 6225861"/>
              <a:gd name="connsiteY68" fmla="*/ 1466850 h 1906360"/>
              <a:gd name="connsiteX69" fmla="*/ 533400 w 6225861"/>
              <a:gd name="connsiteY69" fmla="*/ 1441450 h 1906360"/>
              <a:gd name="connsiteX70" fmla="*/ 463550 w 6225861"/>
              <a:gd name="connsiteY70" fmla="*/ 1435100 h 1906360"/>
              <a:gd name="connsiteX71" fmla="*/ 203200 w 6225861"/>
              <a:gd name="connsiteY71" fmla="*/ 1301750 h 1906360"/>
              <a:gd name="connsiteX72" fmla="*/ 120650 w 6225861"/>
              <a:gd name="connsiteY72" fmla="*/ 1365250 h 1906360"/>
              <a:gd name="connsiteX73" fmla="*/ 38100 w 6225861"/>
              <a:gd name="connsiteY73" fmla="*/ 1390650 h 1906360"/>
              <a:gd name="connsiteX74" fmla="*/ 0 w 6225861"/>
              <a:gd name="connsiteY74" fmla="*/ 1397000 h 1906360"/>
              <a:gd name="connsiteX75" fmla="*/ 12700 w 6225861"/>
              <a:gd name="connsiteY75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727701 w 6225861"/>
              <a:gd name="connsiteY41" fmla="*/ 1816100 h 1906360"/>
              <a:gd name="connsiteX42" fmla="*/ 5619750 w 6225861"/>
              <a:gd name="connsiteY42" fmla="*/ 1803400 h 1906360"/>
              <a:gd name="connsiteX43" fmla="*/ 5168900 w 6225861"/>
              <a:gd name="connsiteY43" fmla="*/ 1784350 h 1906360"/>
              <a:gd name="connsiteX44" fmla="*/ 5124450 w 6225861"/>
              <a:gd name="connsiteY44" fmla="*/ 1746250 h 1906360"/>
              <a:gd name="connsiteX45" fmla="*/ 5029200 w 6225861"/>
              <a:gd name="connsiteY45" fmla="*/ 1644650 h 1906360"/>
              <a:gd name="connsiteX46" fmla="*/ 4946650 w 6225861"/>
              <a:gd name="connsiteY46" fmla="*/ 1206500 h 1906360"/>
              <a:gd name="connsiteX47" fmla="*/ 4826000 w 6225861"/>
              <a:gd name="connsiteY47" fmla="*/ 647700 h 1906360"/>
              <a:gd name="connsiteX48" fmla="*/ 4464050 w 6225861"/>
              <a:gd name="connsiteY48" fmla="*/ 679450 h 1906360"/>
              <a:gd name="connsiteX49" fmla="*/ 4394200 w 6225861"/>
              <a:gd name="connsiteY49" fmla="*/ 838200 h 1906360"/>
              <a:gd name="connsiteX50" fmla="*/ 4572000 w 6225861"/>
              <a:gd name="connsiteY50" fmla="*/ 1047750 h 1906360"/>
              <a:gd name="connsiteX51" fmla="*/ 5041900 w 6225861"/>
              <a:gd name="connsiteY51" fmla="*/ 1670050 h 1906360"/>
              <a:gd name="connsiteX52" fmla="*/ 5219700 w 6225861"/>
              <a:gd name="connsiteY52" fmla="*/ 1765300 h 1906360"/>
              <a:gd name="connsiteX53" fmla="*/ 5016500 w 6225861"/>
              <a:gd name="connsiteY53" fmla="*/ 1816100 h 1906360"/>
              <a:gd name="connsiteX54" fmla="*/ 4787900 w 6225861"/>
              <a:gd name="connsiteY54" fmla="*/ 1670050 h 1906360"/>
              <a:gd name="connsiteX55" fmla="*/ 4445000 w 6225861"/>
              <a:gd name="connsiteY55" fmla="*/ 1200150 h 1906360"/>
              <a:gd name="connsiteX56" fmla="*/ 3873500 w 6225861"/>
              <a:gd name="connsiteY56" fmla="*/ 622300 h 1906360"/>
              <a:gd name="connsiteX57" fmla="*/ 3714750 w 6225861"/>
              <a:gd name="connsiteY57" fmla="*/ 565150 h 1906360"/>
              <a:gd name="connsiteX58" fmla="*/ 3498850 w 6225861"/>
              <a:gd name="connsiteY58" fmla="*/ 552450 h 1906360"/>
              <a:gd name="connsiteX59" fmla="*/ 3282950 w 6225861"/>
              <a:gd name="connsiteY59" fmla="*/ 571500 h 1906360"/>
              <a:gd name="connsiteX60" fmla="*/ 3105150 w 6225861"/>
              <a:gd name="connsiteY60" fmla="*/ 609600 h 1906360"/>
              <a:gd name="connsiteX61" fmla="*/ 3067050 w 6225861"/>
              <a:gd name="connsiteY61" fmla="*/ 615950 h 1906360"/>
              <a:gd name="connsiteX62" fmla="*/ 2476500 w 6225861"/>
              <a:gd name="connsiteY62" fmla="*/ 831850 h 1906360"/>
              <a:gd name="connsiteX63" fmla="*/ 2108200 w 6225861"/>
              <a:gd name="connsiteY63" fmla="*/ 901700 h 1906360"/>
              <a:gd name="connsiteX64" fmla="*/ 1746250 w 6225861"/>
              <a:gd name="connsiteY64" fmla="*/ 1041400 h 1906360"/>
              <a:gd name="connsiteX65" fmla="*/ 1543050 w 6225861"/>
              <a:gd name="connsiteY65" fmla="*/ 1117600 h 1906360"/>
              <a:gd name="connsiteX66" fmla="*/ 889000 w 6225861"/>
              <a:gd name="connsiteY66" fmla="*/ 1454150 h 1906360"/>
              <a:gd name="connsiteX67" fmla="*/ 698500 w 6225861"/>
              <a:gd name="connsiteY67" fmla="*/ 1466850 h 1906360"/>
              <a:gd name="connsiteX68" fmla="*/ 533400 w 6225861"/>
              <a:gd name="connsiteY68" fmla="*/ 1441450 h 1906360"/>
              <a:gd name="connsiteX69" fmla="*/ 463550 w 6225861"/>
              <a:gd name="connsiteY69" fmla="*/ 1435100 h 1906360"/>
              <a:gd name="connsiteX70" fmla="*/ 203200 w 6225861"/>
              <a:gd name="connsiteY70" fmla="*/ 1301750 h 1906360"/>
              <a:gd name="connsiteX71" fmla="*/ 120650 w 6225861"/>
              <a:gd name="connsiteY71" fmla="*/ 1365250 h 1906360"/>
              <a:gd name="connsiteX72" fmla="*/ 38100 w 6225861"/>
              <a:gd name="connsiteY72" fmla="*/ 1390650 h 1906360"/>
              <a:gd name="connsiteX73" fmla="*/ 0 w 6225861"/>
              <a:gd name="connsiteY73" fmla="*/ 1397000 h 1906360"/>
              <a:gd name="connsiteX74" fmla="*/ 12700 w 6225861"/>
              <a:gd name="connsiteY74" fmla="*/ 939800 h 190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225861" h="1906360">
                <a:moveTo>
                  <a:pt x="12700" y="939800"/>
                </a:moveTo>
                <a:cubicBezTo>
                  <a:pt x="19050" y="937683"/>
                  <a:pt x="25057" y="933450"/>
                  <a:pt x="31750" y="933450"/>
                </a:cubicBezTo>
                <a:cubicBezTo>
                  <a:pt x="146070" y="933450"/>
                  <a:pt x="262497" y="917646"/>
                  <a:pt x="374650" y="939800"/>
                </a:cubicBezTo>
                <a:cubicBezTo>
                  <a:pt x="438788" y="952469"/>
                  <a:pt x="483279" y="1016949"/>
                  <a:pt x="546100" y="1035050"/>
                </a:cubicBezTo>
                <a:cubicBezTo>
                  <a:pt x="611312" y="1053840"/>
                  <a:pt x="681567" y="1043517"/>
                  <a:pt x="749300" y="1047750"/>
                </a:cubicBezTo>
                <a:cubicBezTo>
                  <a:pt x="819150" y="1018117"/>
                  <a:pt x="894923" y="999721"/>
                  <a:pt x="958850" y="958850"/>
                </a:cubicBezTo>
                <a:cubicBezTo>
                  <a:pt x="1159319" y="830681"/>
                  <a:pt x="1069566" y="820554"/>
                  <a:pt x="1219200" y="749300"/>
                </a:cubicBezTo>
                <a:cubicBezTo>
                  <a:pt x="1234959" y="741796"/>
                  <a:pt x="1252617" y="738180"/>
                  <a:pt x="1270000" y="736600"/>
                </a:cubicBezTo>
                <a:cubicBezTo>
                  <a:pt x="1439112" y="721226"/>
                  <a:pt x="1608667" y="711200"/>
                  <a:pt x="1778000" y="698500"/>
                </a:cubicBezTo>
                <a:cubicBezTo>
                  <a:pt x="1841500" y="704850"/>
                  <a:pt x="1905756" y="729202"/>
                  <a:pt x="1968500" y="717550"/>
                </a:cubicBezTo>
                <a:cubicBezTo>
                  <a:pt x="2131164" y="687341"/>
                  <a:pt x="2255957" y="583309"/>
                  <a:pt x="2406650" y="527050"/>
                </a:cubicBezTo>
                <a:cubicBezTo>
                  <a:pt x="2577297" y="463342"/>
                  <a:pt x="2879121" y="392237"/>
                  <a:pt x="3048000" y="349250"/>
                </a:cubicBezTo>
                <a:cubicBezTo>
                  <a:pt x="3120161" y="277089"/>
                  <a:pt x="3183287" y="207470"/>
                  <a:pt x="3263900" y="146050"/>
                </a:cubicBezTo>
                <a:cubicBezTo>
                  <a:pt x="3277474" y="135708"/>
                  <a:pt x="3293977" y="129849"/>
                  <a:pt x="3308350" y="120650"/>
                </a:cubicBezTo>
                <a:cubicBezTo>
                  <a:pt x="3416721" y="51292"/>
                  <a:pt x="3400213" y="61901"/>
                  <a:pt x="3479800" y="0"/>
                </a:cubicBezTo>
                <a:cubicBezTo>
                  <a:pt x="3513667" y="6350"/>
                  <a:pt x="3548449" y="8974"/>
                  <a:pt x="3581400" y="19050"/>
                </a:cubicBezTo>
                <a:cubicBezTo>
                  <a:pt x="3804800" y="87362"/>
                  <a:pt x="4017836" y="195840"/>
                  <a:pt x="4248150" y="234950"/>
                </a:cubicBezTo>
                <a:lnTo>
                  <a:pt x="4584700" y="292100"/>
                </a:lnTo>
                <a:cubicBezTo>
                  <a:pt x="4601540" y="294861"/>
                  <a:pt x="4618653" y="295733"/>
                  <a:pt x="4635500" y="298450"/>
                </a:cubicBezTo>
                <a:lnTo>
                  <a:pt x="4978400" y="355600"/>
                </a:lnTo>
                <a:cubicBezTo>
                  <a:pt x="5177742" y="428828"/>
                  <a:pt x="5343667" y="448377"/>
                  <a:pt x="5473700" y="628650"/>
                </a:cubicBezTo>
                <a:cubicBezTo>
                  <a:pt x="5521992" y="695600"/>
                  <a:pt x="5537200" y="781050"/>
                  <a:pt x="5568950" y="857250"/>
                </a:cubicBezTo>
                <a:cubicBezTo>
                  <a:pt x="5575300" y="929217"/>
                  <a:pt x="5544890" y="1015175"/>
                  <a:pt x="5588000" y="1073150"/>
                </a:cubicBezTo>
                <a:cubicBezTo>
                  <a:pt x="5621440" y="1118121"/>
                  <a:pt x="5702392" y="1128762"/>
                  <a:pt x="5753100" y="1104900"/>
                </a:cubicBezTo>
                <a:cubicBezTo>
                  <a:pt x="5860300" y="1054453"/>
                  <a:pt x="5926177" y="790155"/>
                  <a:pt x="6019800" y="717550"/>
                </a:cubicBezTo>
                <a:cubicBezTo>
                  <a:pt x="6031627" y="708378"/>
                  <a:pt x="6049433" y="865717"/>
                  <a:pt x="6064250" y="863600"/>
                </a:cubicBezTo>
                <a:cubicBezTo>
                  <a:pt x="6225861" y="1264115"/>
                  <a:pt x="5948590" y="1099732"/>
                  <a:pt x="6013450" y="1346200"/>
                </a:cubicBezTo>
                <a:cubicBezTo>
                  <a:pt x="5981700" y="1418167"/>
                  <a:pt x="6175257" y="1488769"/>
                  <a:pt x="6146800" y="1562100"/>
                </a:cubicBezTo>
                <a:cubicBezTo>
                  <a:pt x="6013207" y="1906360"/>
                  <a:pt x="5987129" y="1653445"/>
                  <a:pt x="5867400" y="1879600"/>
                </a:cubicBezTo>
                <a:cubicBezTo>
                  <a:pt x="5784850" y="1866900"/>
                  <a:pt x="5853977" y="1858237"/>
                  <a:pt x="5772150" y="1841500"/>
                </a:cubicBezTo>
                <a:cubicBezTo>
                  <a:pt x="5760058" y="1839027"/>
                  <a:pt x="5747534" y="1832522"/>
                  <a:pt x="5740400" y="1822450"/>
                </a:cubicBezTo>
                <a:cubicBezTo>
                  <a:pt x="5710808" y="1780673"/>
                  <a:pt x="5689600" y="1733550"/>
                  <a:pt x="5664200" y="1689100"/>
                </a:cubicBezTo>
                <a:cubicBezTo>
                  <a:pt x="5659967" y="1627717"/>
                  <a:pt x="5658009" y="1566134"/>
                  <a:pt x="5651500" y="1504950"/>
                </a:cubicBezTo>
                <a:cubicBezTo>
                  <a:pt x="5647414" y="1466541"/>
                  <a:pt x="5639360" y="1428653"/>
                  <a:pt x="5632450" y="1390650"/>
                </a:cubicBezTo>
                <a:cubicBezTo>
                  <a:pt x="5630889" y="1382064"/>
                  <a:pt x="5630003" y="1373056"/>
                  <a:pt x="5626100" y="1365250"/>
                </a:cubicBezTo>
                <a:cubicBezTo>
                  <a:pt x="5621367" y="1355784"/>
                  <a:pt x="5614329" y="1347533"/>
                  <a:pt x="5607050" y="1339850"/>
                </a:cubicBezTo>
                <a:cubicBezTo>
                  <a:pt x="5576169" y="1307254"/>
                  <a:pt x="5552379" y="1263822"/>
                  <a:pt x="5511800" y="1244600"/>
                </a:cubicBezTo>
                <a:cubicBezTo>
                  <a:pt x="5467430" y="1223583"/>
                  <a:pt x="5414433" y="1231900"/>
                  <a:pt x="5365750" y="1225550"/>
                </a:cubicBezTo>
                <a:cubicBezTo>
                  <a:pt x="5348817" y="1339850"/>
                  <a:pt x="5290212" y="1455582"/>
                  <a:pt x="5314950" y="1568450"/>
                </a:cubicBezTo>
                <a:cubicBezTo>
                  <a:pt x="5328822" y="1631740"/>
                  <a:pt x="5412210" y="1655077"/>
                  <a:pt x="5467350" y="1689100"/>
                </a:cubicBezTo>
                <a:cubicBezTo>
                  <a:pt x="5556999" y="1744415"/>
                  <a:pt x="5620041" y="1754260"/>
                  <a:pt x="5715000" y="1778000"/>
                </a:cubicBezTo>
                <a:cubicBezTo>
                  <a:pt x="5758392" y="1799167"/>
                  <a:pt x="5743576" y="1811867"/>
                  <a:pt x="5727701" y="1816100"/>
                </a:cubicBezTo>
                <a:cubicBezTo>
                  <a:pt x="5711826" y="1820333"/>
                  <a:pt x="5712883" y="1808692"/>
                  <a:pt x="5619750" y="1803400"/>
                </a:cubicBezTo>
                <a:cubicBezTo>
                  <a:pt x="5469898" y="1790369"/>
                  <a:pt x="5168900" y="1784350"/>
                  <a:pt x="5168900" y="1784350"/>
                </a:cubicBezTo>
                <a:cubicBezTo>
                  <a:pt x="5128683" y="1771650"/>
                  <a:pt x="5159858" y="1769161"/>
                  <a:pt x="5124450" y="1746250"/>
                </a:cubicBezTo>
                <a:cubicBezTo>
                  <a:pt x="5085475" y="1721031"/>
                  <a:pt x="5056685" y="1682061"/>
                  <a:pt x="5029200" y="1644650"/>
                </a:cubicBezTo>
                <a:cubicBezTo>
                  <a:pt x="5012267" y="1554692"/>
                  <a:pt x="4980517" y="1372658"/>
                  <a:pt x="4946650" y="1206500"/>
                </a:cubicBezTo>
                <a:cubicBezTo>
                  <a:pt x="4939242" y="1111250"/>
                  <a:pt x="4893733" y="735542"/>
                  <a:pt x="4826000" y="647700"/>
                </a:cubicBezTo>
                <a:cubicBezTo>
                  <a:pt x="4758267" y="557742"/>
                  <a:pt x="4506383" y="612775"/>
                  <a:pt x="4464050" y="679450"/>
                </a:cubicBezTo>
                <a:cubicBezTo>
                  <a:pt x="4404783" y="685800"/>
                  <a:pt x="4376208" y="776817"/>
                  <a:pt x="4394200" y="838200"/>
                </a:cubicBezTo>
                <a:cubicBezTo>
                  <a:pt x="4412192" y="899583"/>
                  <a:pt x="4476750" y="883708"/>
                  <a:pt x="4572000" y="1047750"/>
                </a:cubicBezTo>
                <a:cubicBezTo>
                  <a:pt x="4692650" y="1187450"/>
                  <a:pt x="5005917" y="1566333"/>
                  <a:pt x="5041900" y="1670050"/>
                </a:cubicBezTo>
                <a:cubicBezTo>
                  <a:pt x="5124450" y="1789642"/>
                  <a:pt x="5223933" y="1740958"/>
                  <a:pt x="5219700" y="1765300"/>
                </a:cubicBezTo>
                <a:cubicBezTo>
                  <a:pt x="5215467" y="1789642"/>
                  <a:pt x="5088467" y="1831975"/>
                  <a:pt x="5016500" y="1816100"/>
                </a:cubicBezTo>
                <a:cubicBezTo>
                  <a:pt x="4944533" y="1800225"/>
                  <a:pt x="4883150" y="1760008"/>
                  <a:pt x="4787900" y="1670050"/>
                </a:cubicBezTo>
                <a:cubicBezTo>
                  <a:pt x="4696883" y="1576917"/>
                  <a:pt x="4508500" y="1235075"/>
                  <a:pt x="4445000" y="1200150"/>
                </a:cubicBezTo>
                <a:cubicBezTo>
                  <a:pt x="4279591" y="1094288"/>
                  <a:pt x="4081536" y="715558"/>
                  <a:pt x="3873500" y="622300"/>
                </a:cubicBezTo>
                <a:cubicBezTo>
                  <a:pt x="3822179" y="599294"/>
                  <a:pt x="3770039" y="575458"/>
                  <a:pt x="3714750" y="565150"/>
                </a:cubicBezTo>
                <a:cubicBezTo>
                  <a:pt x="3643880" y="551937"/>
                  <a:pt x="3570817" y="556683"/>
                  <a:pt x="3498850" y="552450"/>
                </a:cubicBezTo>
                <a:cubicBezTo>
                  <a:pt x="3426883" y="558800"/>
                  <a:pt x="3354447" y="561121"/>
                  <a:pt x="3282950" y="571500"/>
                </a:cubicBezTo>
                <a:cubicBezTo>
                  <a:pt x="3222967" y="580207"/>
                  <a:pt x="3164517" y="597377"/>
                  <a:pt x="3105150" y="609600"/>
                </a:cubicBezTo>
                <a:cubicBezTo>
                  <a:pt x="3092539" y="612196"/>
                  <a:pt x="3079684" y="613468"/>
                  <a:pt x="3067050" y="615950"/>
                </a:cubicBezTo>
                <a:cubicBezTo>
                  <a:pt x="2962275" y="652992"/>
                  <a:pt x="2636308" y="784225"/>
                  <a:pt x="2476500" y="831850"/>
                </a:cubicBezTo>
                <a:cubicBezTo>
                  <a:pt x="2405030" y="856617"/>
                  <a:pt x="2178766" y="874464"/>
                  <a:pt x="2108200" y="901700"/>
                </a:cubicBezTo>
                <a:lnTo>
                  <a:pt x="1746250" y="1041400"/>
                </a:lnTo>
                <a:cubicBezTo>
                  <a:pt x="1678674" y="1067216"/>
                  <a:pt x="1609893" y="1089941"/>
                  <a:pt x="1543050" y="1117600"/>
                </a:cubicBezTo>
                <a:cubicBezTo>
                  <a:pt x="1400175" y="1186392"/>
                  <a:pt x="1029758" y="1395942"/>
                  <a:pt x="889000" y="1454150"/>
                </a:cubicBezTo>
                <a:cubicBezTo>
                  <a:pt x="852177" y="1464809"/>
                  <a:pt x="736600" y="1462617"/>
                  <a:pt x="698500" y="1466850"/>
                </a:cubicBezTo>
                <a:lnTo>
                  <a:pt x="533400" y="1441450"/>
                </a:lnTo>
                <a:cubicBezTo>
                  <a:pt x="510231" y="1438319"/>
                  <a:pt x="485082" y="1444210"/>
                  <a:pt x="463550" y="1435100"/>
                </a:cubicBezTo>
                <a:cubicBezTo>
                  <a:pt x="373751" y="1397108"/>
                  <a:pt x="203200" y="1301750"/>
                  <a:pt x="203200" y="1301750"/>
                </a:cubicBezTo>
                <a:cubicBezTo>
                  <a:pt x="175683" y="1322917"/>
                  <a:pt x="151216" y="1348791"/>
                  <a:pt x="120650" y="1365250"/>
                </a:cubicBezTo>
                <a:cubicBezTo>
                  <a:pt x="95301" y="1378899"/>
                  <a:pt x="65942" y="1383323"/>
                  <a:pt x="38100" y="1390650"/>
                </a:cubicBezTo>
                <a:cubicBezTo>
                  <a:pt x="25649" y="1393927"/>
                  <a:pt x="0" y="1397000"/>
                  <a:pt x="0" y="1397000"/>
                </a:cubicBezTo>
                <a:lnTo>
                  <a:pt x="12700" y="9398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641020" y="2860355"/>
            <a:ext cx="2657591" cy="1720271"/>
          </a:xfrm>
          <a:custGeom>
            <a:avLst/>
            <a:gdLst>
              <a:gd name="connsiteX0" fmla="*/ 52414 w 2657591"/>
              <a:gd name="connsiteY0" fmla="*/ 12241 h 1720271"/>
              <a:gd name="connsiteX1" fmla="*/ 889176 w 2657591"/>
              <a:gd name="connsiteY1" fmla="*/ 279660 h 1720271"/>
              <a:gd name="connsiteX2" fmla="*/ 1165222 w 2657591"/>
              <a:gd name="connsiteY2" fmla="*/ 357298 h 1720271"/>
              <a:gd name="connsiteX3" fmla="*/ 1907093 w 2657591"/>
              <a:gd name="connsiteY3" fmla="*/ 754113 h 1720271"/>
              <a:gd name="connsiteX4" fmla="*/ 2286655 w 2657591"/>
              <a:gd name="connsiteY4" fmla="*/ 1038785 h 1720271"/>
              <a:gd name="connsiteX5" fmla="*/ 2459184 w 2657591"/>
              <a:gd name="connsiteY5" fmla="*/ 1219939 h 1720271"/>
              <a:gd name="connsiteX6" fmla="*/ 2554074 w 2657591"/>
              <a:gd name="connsiteY6" fmla="*/ 1487358 h 1720271"/>
              <a:gd name="connsiteX7" fmla="*/ 2640338 w 2657591"/>
              <a:gd name="connsiteY7" fmla="*/ 1590875 h 1720271"/>
              <a:gd name="connsiteX8" fmla="*/ 2657591 w 2657591"/>
              <a:gd name="connsiteY8" fmla="*/ 1625381 h 1720271"/>
              <a:gd name="connsiteX9" fmla="*/ 2648965 w 2657591"/>
              <a:gd name="connsiteY9" fmla="*/ 1668513 h 1720271"/>
              <a:gd name="connsiteX10" fmla="*/ 2597206 w 2657591"/>
              <a:gd name="connsiteY10" fmla="*/ 1720271 h 172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7591" h="1720271">
                <a:moveTo>
                  <a:pt x="52414" y="12241"/>
                </a:moveTo>
                <a:cubicBezTo>
                  <a:pt x="372695" y="76302"/>
                  <a:pt x="0" y="0"/>
                  <a:pt x="889176" y="279660"/>
                </a:cubicBezTo>
                <a:cubicBezTo>
                  <a:pt x="980358" y="308338"/>
                  <a:pt x="1075269" y="324971"/>
                  <a:pt x="1165222" y="357298"/>
                </a:cubicBezTo>
                <a:cubicBezTo>
                  <a:pt x="1409899" y="445229"/>
                  <a:pt x="1708396" y="615889"/>
                  <a:pt x="1907093" y="754113"/>
                </a:cubicBezTo>
                <a:cubicBezTo>
                  <a:pt x="2041009" y="847272"/>
                  <a:pt x="2166575" y="927492"/>
                  <a:pt x="2286655" y="1038785"/>
                </a:cubicBezTo>
                <a:cubicBezTo>
                  <a:pt x="2347815" y="1095470"/>
                  <a:pt x="2401674" y="1159554"/>
                  <a:pt x="2459184" y="1219939"/>
                </a:cubicBezTo>
                <a:cubicBezTo>
                  <a:pt x="2490814" y="1309079"/>
                  <a:pt x="2512567" y="1402367"/>
                  <a:pt x="2554074" y="1487358"/>
                </a:cubicBezTo>
                <a:cubicBezTo>
                  <a:pt x="2573785" y="1527718"/>
                  <a:pt x="2613388" y="1554942"/>
                  <a:pt x="2640338" y="1590875"/>
                </a:cubicBezTo>
                <a:cubicBezTo>
                  <a:pt x="2648054" y="1601163"/>
                  <a:pt x="2651840" y="1613879"/>
                  <a:pt x="2657591" y="1625381"/>
                </a:cubicBezTo>
                <a:cubicBezTo>
                  <a:pt x="2654716" y="1639758"/>
                  <a:pt x="2656837" y="1656143"/>
                  <a:pt x="2648965" y="1668513"/>
                </a:cubicBezTo>
                <a:cubicBezTo>
                  <a:pt x="2635866" y="1689098"/>
                  <a:pt x="2597206" y="1720271"/>
                  <a:pt x="2597206" y="1720271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Black Line Represents Where the Lake Level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4.JPG"/>
          <p:cNvPicPr>
            <a:picLocks noChangeAspect="1"/>
          </p:cNvPicPr>
          <p:nvPr/>
        </p:nvPicPr>
        <p:blipFill>
          <a:blip r:embed="rId2" cstate="print"/>
          <a:srcRect t="9783" r="7918" b="16304"/>
          <a:stretch>
            <a:fillRect/>
          </a:stretch>
        </p:blipFill>
        <p:spPr>
          <a:xfrm>
            <a:off x="466725" y="914400"/>
            <a:ext cx="8677275" cy="51816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Freeform 8"/>
          <p:cNvSpPr/>
          <p:nvPr/>
        </p:nvSpPr>
        <p:spPr>
          <a:xfrm>
            <a:off x="419100" y="2658532"/>
            <a:ext cx="6388100" cy="1926167"/>
          </a:xfrm>
          <a:custGeom>
            <a:avLst/>
            <a:gdLst>
              <a:gd name="connsiteX0" fmla="*/ 0 w 6350000"/>
              <a:gd name="connsiteY0" fmla="*/ 476250 h 1581150"/>
              <a:gd name="connsiteX1" fmla="*/ 19050 w 6350000"/>
              <a:gd name="connsiteY1" fmla="*/ 469900 h 1581150"/>
              <a:gd name="connsiteX2" fmla="*/ 304800 w 6350000"/>
              <a:gd name="connsiteY2" fmla="*/ 584200 h 1581150"/>
              <a:gd name="connsiteX3" fmla="*/ 457200 w 6350000"/>
              <a:gd name="connsiteY3" fmla="*/ 628650 h 1581150"/>
              <a:gd name="connsiteX4" fmla="*/ 666750 w 6350000"/>
              <a:gd name="connsiteY4" fmla="*/ 533400 h 1581150"/>
              <a:gd name="connsiteX5" fmla="*/ 971550 w 6350000"/>
              <a:gd name="connsiteY5" fmla="*/ 349250 h 1581150"/>
              <a:gd name="connsiteX6" fmla="*/ 996950 w 6350000"/>
              <a:gd name="connsiteY6" fmla="*/ 336550 h 1581150"/>
              <a:gd name="connsiteX7" fmla="*/ 1955800 w 6350000"/>
              <a:gd name="connsiteY7" fmla="*/ 330200 h 1581150"/>
              <a:gd name="connsiteX8" fmla="*/ 2298700 w 6350000"/>
              <a:gd name="connsiteY8" fmla="*/ 196850 h 1581150"/>
              <a:gd name="connsiteX9" fmla="*/ 2520950 w 6350000"/>
              <a:gd name="connsiteY9" fmla="*/ 107950 h 1581150"/>
              <a:gd name="connsiteX10" fmla="*/ 2844800 w 6350000"/>
              <a:gd name="connsiteY10" fmla="*/ 76200 h 1581150"/>
              <a:gd name="connsiteX11" fmla="*/ 3371850 w 6350000"/>
              <a:gd name="connsiteY11" fmla="*/ 0 h 1581150"/>
              <a:gd name="connsiteX12" fmla="*/ 4025900 w 6350000"/>
              <a:gd name="connsiteY12" fmla="*/ 38100 h 1581150"/>
              <a:gd name="connsiteX13" fmla="*/ 4064000 w 6350000"/>
              <a:gd name="connsiteY13" fmla="*/ 57150 h 1581150"/>
              <a:gd name="connsiteX14" fmla="*/ 4711700 w 6350000"/>
              <a:gd name="connsiteY14" fmla="*/ 622300 h 1581150"/>
              <a:gd name="connsiteX15" fmla="*/ 5105400 w 6350000"/>
              <a:gd name="connsiteY15" fmla="*/ 558800 h 1581150"/>
              <a:gd name="connsiteX16" fmla="*/ 5187950 w 6350000"/>
              <a:gd name="connsiteY16" fmla="*/ 552450 h 1581150"/>
              <a:gd name="connsiteX17" fmla="*/ 5346700 w 6350000"/>
              <a:gd name="connsiteY17" fmla="*/ 546100 h 1581150"/>
              <a:gd name="connsiteX18" fmla="*/ 5930900 w 6350000"/>
              <a:gd name="connsiteY18" fmla="*/ 330200 h 1581150"/>
              <a:gd name="connsiteX19" fmla="*/ 6064250 w 6350000"/>
              <a:gd name="connsiteY19" fmla="*/ 336550 h 1581150"/>
              <a:gd name="connsiteX20" fmla="*/ 6197600 w 6350000"/>
              <a:gd name="connsiteY20" fmla="*/ 514350 h 1581150"/>
              <a:gd name="connsiteX21" fmla="*/ 6108700 w 6350000"/>
              <a:gd name="connsiteY21" fmla="*/ 552450 h 1581150"/>
              <a:gd name="connsiteX22" fmla="*/ 5708650 w 6350000"/>
              <a:gd name="connsiteY22" fmla="*/ 742950 h 1581150"/>
              <a:gd name="connsiteX23" fmla="*/ 5657850 w 6350000"/>
              <a:gd name="connsiteY23" fmla="*/ 768350 h 1581150"/>
              <a:gd name="connsiteX24" fmla="*/ 5613400 w 6350000"/>
              <a:gd name="connsiteY24" fmla="*/ 895350 h 1581150"/>
              <a:gd name="connsiteX25" fmla="*/ 5905500 w 6350000"/>
              <a:gd name="connsiteY25" fmla="*/ 1327150 h 1581150"/>
              <a:gd name="connsiteX26" fmla="*/ 6330950 w 6350000"/>
              <a:gd name="connsiteY26" fmla="*/ 1409700 h 1581150"/>
              <a:gd name="connsiteX27" fmla="*/ 6350000 w 6350000"/>
              <a:gd name="connsiteY27" fmla="*/ 1422400 h 1581150"/>
              <a:gd name="connsiteX28" fmla="*/ 6330950 w 6350000"/>
              <a:gd name="connsiteY28" fmla="*/ 1524000 h 1581150"/>
              <a:gd name="connsiteX29" fmla="*/ 6311900 w 6350000"/>
              <a:gd name="connsiteY29" fmla="*/ 1543050 h 1581150"/>
              <a:gd name="connsiteX30" fmla="*/ 6273800 w 6350000"/>
              <a:gd name="connsiteY30" fmla="*/ 1581150 h 1581150"/>
              <a:gd name="connsiteX31" fmla="*/ 6045200 w 6350000"/>
              <a:gd name="connsiteY31" fmla="*/ 1492250 h 1581150"/>
              <a:gd name="connsiteX32" fmla="*/ 6013450 w 6350000"/>
              <a:gd name="connsiteY32" fmla="*/ 1473200 h 1581150"/>
              <a:gd name="connsiteX33" fmla="*/ 5930900 w 6350000"/>
              <a:gd name="connsiteY33" fmla="*/ 1428750 h 1581150"/>
              <a:gd name="connsiteX34" fmla="*/ 5664200 w 6350000"/>
              <a:gd name="connsiteY34" fmla="*/ 1339850 h 1581150"/>
              <a:gd name="connsiteX35" fmla="*/ 5588000 w 6350000"/>
              <a:gd name="connsiteY35" fmla="*/ 1327150 h 1581150"/>
              <a:gd name="connsiteX36" fmla="*/ 5530850 w 6350000"/>
              <a:gd name="connsiteY36" fmla="*/ 1295400 h 1581150"/>
              <a:gd name="connsiteX37" fmla="*/ 5010150 w 6350000"/>
              <a:gd name="connsiteY37" fmla="*/ 825500 h 1581150"/>
              <a:gd name="connsiteX38" fmla="*/ 4883150 w 6350000"/>
              <a:gd name="connsiteY38" fmla="*/ 831850 h 1581150"/>
              <a:gd name="connsiteX39" fmla="*/ 4826000 w 6350000"/>
              <a:gd name="connsiteY39" fmla="*/ 1003300 h 1581150"/>
              <a:gd name="connsiteX40" fmla="*/ 4933950 w 6350000"/>
              <a:gd name="connsiteY40" fmla="*/ 1130300 h 1581150"/>
              <a:gd name="connsiteX41" fmla="*/ 5321300 w 6350000"/>
              <a:gd name="connsiteY41" fmla="*/ 1181100 h 1581150"/>
              <a:gd name="connsiteX42" fmla="*/ 5435600 w 6350000"/>
              <a:gd name="connsiteY42" fmla="*/ 1231900 h 1581150"/>
              <a:gd name="connsiteX43" fmla="*/ 5543550 w 6350000"/>
              <a:gd name="connsiteY43" fmla="*/ 1314450 h 1581150"/>
              <a:gd name="connsiteX44" fmla="*/ 5372100 w 6350000"/>
              <a:gd name="connsiteY44" fmla="*/ 1295400 h 1581150"/>
              <a:gd name="connsiteX45" fmla="*/ 5232400 w 6350000"/>
              <a:gd name="connsiteY45" fmla="*/ 1289050 h 1581150"/>
              <a:gd name="connsiteX46" fmla="*/ 4781550 w 6350000"/>
              <a:gd name="connsiteY46" fmla="*/ 1282700 h 1581150"/>
              <a:gd name="connsiteX47" fmla="*/ 4559300 w 6350000"/>
              <a:gd name="connsiteY47" fmla="*/ 1066800 h 1581150"/>
              <a:gd name="connsiteX48" fmla="*/ 4356100 w 6350000"/>
              <a:gd name="connsiteY48" fmla="*/ 800100 h 1581150"/>
              <a:gd name="connsiteX49" fmla="*/ 4146550 w 6350000"/>
              <a:gd name="connsiteY49" fmla="*/ 514350 h 1581150"/>
              <a:gd name="connsiteX50" fmla="*/ 3873500 w 6350000"/>
              <a:gd name="connsiteY50" fmla="*/ 184150 h 1581150"/>
              <a:gd name="connsiteX51" fmla="*/ 3752850 w 6350000"/>
              <a:gd name="connsiteY51" fmla="*/ 120650 h 1581150"/>
              <a:gd name="connsiteX52" fmla="*/ 3289300 w 6350000"/>
              <a:gd name="connsiteY52" fmla="*/ 88900 h 1581150"/>
              <a:gd name="connsiteX53" fmla="*/ 2863850 w 6350000"/>
              <a:gd name="connsiteY53" fmla="*/ 171450 h 1581150"/>
              <a:gd name="connsiteX54" fmla="*/ 2349500 w 6350000"/>
              <a:gd name="connsiteY54" fmla="*/ 349250 h 1581150"/>
              <a:gd name="connsiteX55" fmla="*/ 2089150 w 6350000"/>
              <a:gd name="connsiteY55" fmla="*/ 431800 h 1581150"/>
              <a:gd name="connsiteX56" fmla="*/ 1816100 w 6350000"/>
              <a:gd name="connsiteY56" fmla="*/ 482600 h 1581150"/>
              <a:gd name="connsiteX57" fmla="*/ 1377950 w 6350000"/>
              <a:gd name="connsiteY57" fmla="*/ 647700 h 1581150"/>
              <a:gd name="connsiteX58" fmla="*/ 1181100 w 6350000"/>
              <a:gd name="connsiteY58" fmla="*/ 7239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911600 w 6388100"/>
              <a:gd name="connsiteY50" fmla="*/ 184150 h 1581150"/>
              <a:gd name="connsiteX51" fmla="*/ 37909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0 w 6388100"/>
              <a:gd name="connsiteY58" fmla="*/ 8763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911600 w 6388100"/>
              <a:gd name="connsiteY50" fmla="*/ 184150 h 1581150"/>
              <a:gd name="connsiteX51" fmla="*/ 37909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228600 w 6388100"/>
              <a:gd name="connsiteY58" fmla="*/ 1016000 h 1581150"/>
              <a:gd name="connsiteX59" fmla="*/ 0 w 6388100"/>
              <a:gd name="connsiteY59" fmla="*/ 8763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911600 w 6388100"/>
              <a:gd name="connsiteY50" fmla="*/ 184150 h 1581150"/>
              <a:gd name="connsiteX51" fmla="*/ 37909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552450 w 6388100"/>
              <a:gd name="connsiteY58" fmla="*/ 1060450 h 1581150"/>
              <a:gd name="connsiteX59" fmla="*/ 228600 w 6388100"/>
              <a:gd name="connsiteY59" fmla="*/ 1016000 h 1581150"/>
              <a:gd name="connsiteX60" fmla="*/ 0 w 6388100"/>
              <a:gd name="connsiteY60" fmla="*/ 8763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911600 w 6388100"/>
              <a:gd name="connsiteY50" fmla="*/ 184150 h 1581150"/>
              <a:gd name="connsiteX51" fmla="*/ 37909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742950 w 6388100"/>
              <a:gd name="connsiteY58" fmla="*/ 1047750 h 1581150"/>
              <a:gd name="connsiteX59" fmla="*/ 552450 w 6388100"/>
              <a:gd name="connsiteY59" fmla="*/ 1060450 h 1581150"/>
              <a:gd name="connsiteX60" fmla="*/ 228600 w 6388100"/>
              <a:gd name="connsiteY60" fmla="*/ 1016000 h 1581150"/>
              <a:gd name="connsiteX61" fmla="*/ 0 w 6388100"/>
              <a:gd name="connsiteY61" fmla="*/ 8763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911600 w 6388100"/>
              <a:gd name="connsiteY50" fmla="*/ 184150 h 1581150"/>
              <a:gd name="connsiteX51" fmla="*/ 36385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742950 w 6388100"/>
              <a:gd name="connsiteY58" fmla="*/ 1047750 h 1581150"/>
              <a:gd name="connsiteX59" fmla="*/ 552450 w 6388100"/>
              <a:gd name="connsiteY59" fmla="*/ 1060450 h 1581150"/>
              <a:gd name="connsiteX60" fmla="*/ 228600 w 6388100"/>
              <a:gd name="connsiteY60" fmla="*/ 1016000 h 1581150"/>
              <a:gd name="connsiteX61" fmla="*/ 0 w 6388100"/>
              <a:gd name="connsiteY61" fmla="*/ 8763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835400 w 6388100"/>
              <a:gd name="connsiteY50" fmla="*/ 184150 h 1581150"/>
              <a:gd name="connsiteX51" fmla="*/ 36385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742950 w 6388100"/>
              <a:gd name="connsiteY58" fmla="*/ 1047750 h 1581150"/>
              <a:gd name="connsiteX59" fmla="*/ 552450 w 6388100"/>
              <a:gd name="connsiteY59" fmla="*/ 1060450 h 1581150"/>
              <a:gd name="connsiteX60" fmla="*/ 228600 w 6388100"/>
              <a:gd name="connsiteY60" fmla="*/ 1016000 h 1581150"/>
              <a:gd name="connsiteX61" fmla="*/ 0 w 6388100"/>
              <a:gd name="connsiteY61" fmla="*/ 876300 h 1581150"/>
              <a:gd name="connsiteX0" fmla="*/ 38100 w 6388100"/>
              <a:gd name="connsiteY0" fmla="*/ 787400 h 1892300"/>
              <a:gd name="connsiteX1" fmla="*/ 57150 w 6388100"/>
              <a:gd name="connsiteY1" fmla="*/ 781050 h 1892300"/>
              <a:gd name="connsiteX2" fmla="*/ 342900 w 6388100"/>
              <a:gd name="connsiteY2" fmla="*/ 895350 h 1892300"/>
              <a:gd name="connsiteX3" fmla="*/ 495300 w 6388100"/>
              <a:gd name="connsiteY3" fmla="*/ 939800 h 1892300"/>
              <a:gd name="connsiteX4" fmla="*/ 704850 w 6388100"/>
              <a:gd name="connsiteY4" fmla="*/ 844550 h 1892300"/>
              <a:gd name="connsiteX5" fmla="*/ 1009650 w 6388100"/>
              <a:gd name="connsiteY5" fmla="*/ 660400 h 1892300"/>
              <a:gd name="connsiteX6" fmla="*/ 1035050 w 6388100"/>
              <a:gd name="connsiteY6" fmla="*/ 647700 h 1892300"/>
              <a:gd name="connsiteX7" fmla="*/ 1993900 w 6388100"/>
              <a:gd name="connsiteY7" fmla="*/ 641350 h 1892300"/>
              <a:gd name="connsiteX8" fmla="*/ 2336800 w 6388100"/>
              <a:gd name="connsiteY8" fmla="*/ 508000 h 1892300"/>
              <a:gd name="connsiteX9" fmla="*/ 2559050 w 6388100"/>
              <a:gd name="connsiteY9" fmla="*/ 419100 h 1892300"/>
              <a:gd name="connsiteX10" fmla="*/ 2882900 w 6388100"/>
              <a:gd name="connsiteY10" fmla="*/ 387350 h 1892300"/>
              <a:gd name="connsiteX11" fmla="*/ 3409950 w 6388100"/>
              <a:gd name="connsiteY11" fmla="*/ 311150 h 1892300"/>
              <a:gd name="connsiteX12" fmla="*/ 3778250 w 6388100"/>
              <a:gd name="connsiteY12" fmla="*/ 6350 h 1892300"/>
              <a:gd name="connsiteX13" fmla="*/ 4064000 w 6388100"/>
              <a:gd name="connsiteY13" fmla="*/ 349250 h 1892300"/>
              <a:gd name="connsiteX14" fmla="*/ 4102100 w 6388100"/>
              <a:gd name="connsiteY14" fmla="*/ 368300 h 1892300"/>
              <a:gd name="connsiteX15" fmla="*/ 4749800 w 6388100"/>
              <a:gd name="connsiteY15" fmla="*/ 933450 h 1892300"/>
              <a:gd name="connsiteX16" fmla="*/ 5143500 w 6388100"/>
              <a:gd name="connsiteY16" fmla="*/ 869950 h 1892300"/>
              <a:gd name="connsiteX17" fmla="*/ 5226050 w 6388100"/>
              <a:gd name="connsiteY17" fmla="*/ 863600 h 1892300"/>
              <a:gd name="connsiteX18" fmla="*/ 5384800 w 6388100"/>
              <a:gd name="connsiteY18" fmla="*/ 857250 h 1892300"/>
              <a:gd name="connsiteX19" fmla="*/ 5969000 w 6388100"/>
              <a:gd name="connsiteY19" fmla="*/ 641350 h 1892300"/>
              <a:gd name="connsiteX20" fmla="*/ 6102350 w 6388100"/>
              <a:gd name="connsiteY20" fmla="*/ 647700 h 1892300"/>
              <a:gd name="connsiteX21" fmla="*/ 6235700 w 6388100"/>
              <a:gd name="connsiteY21" fmla="*/ 825500 h 1892300"/>
              <a:gd name="connsiteX22" fmla="*/ 6146800 w 6388100"/>
              <a:gd name="connsiteY22" fmla="*/ 863600 h 1892300"/>
              <a:gd name="connsiteX23" fmla="*/ 5746750 w 6388100"/>
              <a:gd name="connsiteY23" fmla="*/ 1054100 h 1892300"/>
              <a:gd name="connsiteX24" fmla="*/ 5695950 w 6388100"/>
              <a:gd name="connsiteY24" fmla="*/ 1079500 h 1892300"/>
              <a:gd name="connsiteX25" fmla="*/ 5651500 w 6388100"/>
              <a:gd name="connsiteY25" fmla="*/ 1206500 h 1892300"/>
              <a:gd name="connsiteX26" fmla="*/ 5943600 w 6388100"/>
              <a:gd name="connsiteY26" fmla="*/ 1638300 h 1892300"/>
              <a:gd name="connsiteX27" fmla="*/ 6369050 w 6388100"/>
              <a:gd name="connsiteY27" fmla="*/ 1720850 h 1892300"/>
              <a:gd name="connsiteX28" fmla="*/ 6388100 w 6388100"/>
              <a:gd name="connsiteY28" fmla="*/ 1733550 h 1892300"/>
              <a:gd name="connsiteX29" fmla="*/ 6369050 w 6388100"/>
              <a:gd name="connsiteY29" fmla="*/ 1835150 h 1892300"/>
              <a:gd name="connsiteX30" fmla="*/ 6350000 w 6388100"/>
              <a:gd name="connsiteY30" fmla="*/ 1854200 h 1892300"/>
              <a:gd name="connsiteX31" fmla="*/ 6311900 w 6388100"/>
              <a:gd name="connsiteY31" fmla="*/ 1892300 h 1892300"/>
              <a:gd name="connsiteX32" fmla="*/ 6083300 w 6388100"/>
              <a:gd name="connsiteY32" fmla="*/ 1803400 h 1892300"/>
              <a:gd name="connsiteX33" fmla="*/ 6051550 w 6388100"/>
              <a:gd name="connsiteY33" fmla="*/ 1784350 h 1892300"/>
              <a:gd name="connsiteX34" fmla="*/ 5969000 w 6388100"/>
              <a:gd name="connsiteY34" fmla="*/ 1739900 h 1892300"/>
              <a:gd name="connsiteX35" fmla="*/ 5702300 w 6388100"/>
              <a:gd name="connsiteY35" fmla="*/ 1651000 h 1892300"/>
              <a:gd name="connsiteX36" fmla="*/ 5626100 w 6388100"/>
              <a:gd name="connsiteY36" fmla="*/ 1638300 h 1892300"/>
              <a:gd name="connsiteX37" fmla="*/ 5568950 w 6388100"/>
              <a:gd name="connsiteY37" fmla="*/ 1606550 h 1892300"/>
              <a:gd name="connsiteX38" fmla="*/ 5048250 w 6388100"/>
              <a:gd name="connsiteY38" fmla="*/ 1136650 h 1892300"/>
              <a:gd name="connsiteX39" fmla="*/ 4921250 w 6388100"/>
              <a:gd name="connsiteY39" fmla="*/ 1143000 h 1892300"/>
              <a:gd name="connsiteX40" fmla="*/ 4864100 w 6388100"/>
              <a:gd name="connsiteY40" fmla="*/ 1314450 h 1892300"/>
              <a:gd name="connsiteX41" fmla="*/ 4972050 w 6388100"/>
              <a:gd name="connsiteY41" fmla="*/ 1441450 h 1892300"/>
              <a:gd name="connsiteX42" fmla="*/ 5359400 w 6388100"/>
              <a:gd name="connsiteY42" fmla="*/ 1492250 h 1892300"/>
              <a:gd name="connsiteX43" fmla="*/ 5473700 w 6388100"/>
              <a:gd name="connsiteY43" fmla="*/ 1543050 h 1892300"/>
              <a:gd name="connsiteX44" fmla="*/ 5581650 w 6388100"/>
              <a:gd name="connsiteY44" fmla="*/ 1625600 h 1892300"/>
              <a:gd name="connsiteX45" fmla="*/ 5410200 w 6388100"/>
              <a:gd name="connsiteY45" fmla="*/ 1606550 h 1892300"/>
              <a:gd name="connsiteX46" fmla="*/ 5270500 w 6388100"/>
              <a:gd name="connsiteY46" fmla="*/ 1600200 h 1892300"/>
              <a:gd name="connsiteX47" fmla="*/ 4819650 w 6388100"/>
              <a:gd name="connsiteY47" fmla="*/ 1593850 h 1892300"/>
              <a:gd name="connsiteX48" fmla="*/ 4597400 w 6388100"/>
              <a:gd name="connsiteY48" fmla="*/ 1377950 h 1892300"/>
              <a:gd name="connsiteX49" fmla="*/ 4394200 w 6388100"/>
              <a:gd name="connsiteY49" fmla="*/ 1111250 h 1892300"/>
              <a:gd name="connsiteX50" fmla="*/ 4184650 w 6388100"/>
              <a:gd name="connsiteY50" fmla="*/ 825500 h 1892300"/>
              <a:gd name="connsiteX51" fmla="*/ 3835400 w 6388100"/>
              <a:gd name="connsiteY51" fmla="*/ 495300 h 1892300"/>
              <a:gd name="connsiteX52" fmla="*/ 3638550 w 6388100"/>
              <a:gd name="connsiteY52" fmla="*/ 431800 h 1892300"/>
              <a:gd name="connsiteX53" fmla="*/ 3327400 w 6388100"/>
              <a:gd name="connsiteY53" fmla="*/ 400050 h 1892300"/>
              <a:gd name="connsiteX54" fmla="*/ 2901950 w 6388100"/>
              <a:gd name="connsiteY54" fmla="*/ 482600 h 1892300"/>
              <a:gd name="connsiteX55" fmla="*/ 2387600 w 6388100"/>
              <a:gd name="connsiteY55" fmla="*/ 660400 h 1892300"/>
              <a:gd name="connsiteX56" fmla="*/ 2127250 w 6388100"/>
              <a:gd name="connsiteY56" fmla="*/ 742950 h 1892300"/>
              <a:gd name="connsiteX57" fmla="*/ 1854200 w 6388100"/>
              <a:gd name="connsiteY57" fmla="*/ 793750 h 1892300"/>
              <a:gd name="connsiteX58" fmla="*/ 1416050 w 6388100"/>
              <a:gd name="connsiteY58" fmla="*/ 958850 h 1892300"/>
              <a:gd name="connsiteX59" fmla="*/ 742950 w 6388100"/>
              <a:gd name="connsiteY59" fmla="*/ 1358900 h 1892300"/>
              <a:gd name="connsiteX60" fmla="*/ 552450 w 6388100"/>
              <a:gd name="connsiteY60" fmla="*/ 1371600 h 1892300"/>
              <a:gd name="connsiteX61" fmla="*/ 228600 w 6388100"/>
              <a:gd name="connsiteY61" fmla="*/ 1327150 h 1892300"/>
              <a:gd name="connsiteX62" fmla="*/ 0 w 6388100"/>
              <a:gd name="connsiteY62" fmla="*/ 1187450 h 1892300"/>
              <a:gd name="connsiteX0" fmla="*/ 38100 w 6388100"/>
              <a:gd name="connsiteY0" fmla="*/ 803275 h 1908175"/>
              <a:gd name="connsiteX1" fmla="*/ 57150 w 6388100"/>
              <a:gd name="connsiteY1" fmla="*/ 796925 h 1908175"/>
              <a:gd name="connsiteX2" fmla="*/ 342900 w 6388100"/>
              <a:gd name="connsiteY2" fmla="*/ 911225 h 1908175"/>
              <a:gd name="connsiteX3" fmla="*/ 495300 w 6388100"/>
              <a:gd name="connsiteY3" fmla="*/ 955675 h 1908175"/>
              <a:gd name="connsiteX4" fmla="*/ 704850 w 6388100"/>
              <a:gd name="connsiteY4" fmla="*/ 860425 h 1908175"/>
              <a:gd name="connsiteX5" fmla="*/ 1009650 w 6388100"/>
              <a:gd name="connsiteY5" fmla="*/ 676275 h 1908175"/>
              <a:gd name="connsiteX6" fmla="*/ 1035050 w 6388100"/>
              <a:gd name="connsiteY6" fmla="*/ 663575 h 1908175"/>
              <a:gd name="connsiteX7" fmla="*/ 1993900 w 6388100"/>
              <a:gd name="connsiteY7" fmla="*/ 657225 h 1908175"/>
              <a:gd name="connsiteX8" fmla="*/ 2336800 w 6388100"/>
              <a:gd name="connsiteY8" fmla="*/ 523875 h 1908175"/>
              <a:gd name="connsiteX9" fmla="*/ 2559050 w 6388100"/>
              <a:gd name="connsiteY9" fmla="*/ 434975 h 1908175"/>
              <a:gd name="connsiteX10" fmla="*/ 2882900 w 6388100"/>
              <a:gd name="connsiteY10" fmla="*/ 403225 h 1908175"/>
              <a:gd name="connsiteX11" fmla="*/ 3409950 w 6388100"/>
              <a:gd name="connsiteY11" fmla="*/ 327025 h 1908175"/>
              <a:gd name="connsiteX12" fmla="*/ 3778250 w 6388100"/>
              <a:gd name="connsiteY12" fmla="*/ 22225 h 1908175"/>
              <a:gd name="connsiteX13" fmla="*/ 3714750 w 6388100"/>
              <a:gd name="connsiteY13" fmla="*/ 269875 h 1908175"/>
              <a:gd name="connsiteX14" fmla="*/ 4064000 w 6388100"/>
              <a:gd name="connsiteY14" fmla="*/ 365125 h 1908175"/>
              <a:gd name="connsiteX15" fmla="*/ 4102100 w 6388100"/>
              <a:gd name="connsiteY15" fmla="*/ 384175 h 1908175"/>
              <a:gd name="connsiteX16" fmla="*/ 4749800 w 6388100"/>
              <a:gd name="connsiteY16" fmla="*/ 949325 h 1908175"/>
              <a:gd name="connsiteX17" fmla="*/ 5143500 w 6388100"/>
              <a:gd name="connsiteY17" fmla="*/ 885825 h 1908175"/>
              <a:gd name="connsiteX18" fmla="*/ 5226050 w 6388100"/>
              <a:gd name="connsiteY18" fmla="*/ 879475 h 1908175"/>
              <a:gd name="connsiteX19" fmla="*/ 5384800 w 6388100"/>
              <a:gd name="connsiteY19" fmla="*/ 873125 h 1908175"/>
              <a:gd name="connsiteX20" fmla="*/ 5969000 w 6388100"/>
              <a:gd name="connsiteY20" fmla="*/ 657225 h 1908175"/>
              <a:gd name="connsiteX21" fmla="*/ 6102350 w 6388100"/>
              <a:gd name="connsiteY21" fmla="*/ 663575 h 1908175"/>
              <a:gd name="connsiteX22" fmla="*/ 6235700 w 6388100"/>
              <a:gd name="connsiteY22" fmla="*/ 841375 h 1908175"/>
              <a:gd name="connsiteX23" fmla="*/ 6146800 w 6388100"/>
              <a:gd name="connsiteY23" fmla="*/ 879475 h 1908175"/>
              <a:gd name="connsiteX24" fmla="*/ 5746750 w 6388100"/>
              <a:gd name="connsiteY24" fmla="*/ 1069975 h 1908175"/>
              <a:gd name="connsiteX25" fmla="*/ 5695950 w 6388100"/>
              <a:gd name="connsiteY25" fmla="*/ 1095375 h 1908175"/>
              <a:gd name="connsiteX26" fmla="*/ 5651500 w 6388100"/>
              <a:gd name="connsiteY26" fmla="*/ 1222375 h 1908175"/>
              <a:gd name="connsiteX27" fmla="*/ 5943600 w 6388100"/>
              <a:gd name="connsiteY27" fmla="*/ 1654175 h 1908175"/>
              <a:gd name="connsiteX28" fmla="*/ 6369050 w 6388100"/>
              <a:gd name="connsiteY28" fmla="*/ 1736725 h 1908175"/>
              <a:gd name="connsiteX29" fmla="*/ 6388100 w 6388100"/>
              <a:gd name="connsiteY29" fmla="*/ 1749425 h 1908175"/>
              <a:gd name="connsiteX30" fmla="*/ 6369050 w 6388100"/>
              <a:gd name="connsiteY30" fmla="*/ 1851025 h 1908175"/>
              <a:gd name="connsiteX31" fmla="*/ 6350000 w 6388100"/>
              <a:gd name="connsiteY31" fmla="*/ 1870075 h 1908175"/>
              <a:gd name="connsiteX32" fmla="*/ 6311900 w 6388100"/>
              <a:gd name="connsiteY32" fmla="*/ 1908175 h 1908175"/>
              <a:gd name="connsiteX33" fmla="*/ 6083300 w 6388100"/>
              <a:gd name="connsiteY33" fmla="*/ 1819275 h 1908175"/>
              <a:gd name="connsiteX34" fmla="*/ 6051550 w 6388100"/>
              <a:gd name="connsiteY34" fmla="*/ 1800225 h 1908175"/>
              <a:gd name="connsiteX35" fmla="*/ 5969000 w 6388100"/>
              <a:gd name="connsiteY35" fmla="*/ 1755775 h 1908175"/>
              <a:gd name="connsiteX36" fmla="*/ 5702300 w 6388100"/>
              <a:gd name="connsiteY36" fmla="*/ 1666875 h 1908175"/>
              <a:gd name="connsiteX37" fmla="*/ 5626100 w 6388100"/>
              <a:gd name="connsiteY37" fmla="*/ 1654175 h 1908175"/>
              <a:gd name="connsiteX38" fmla="*/ 5568950 w 6388100"/>
              <a:gd name="connsiteY38" fmla="*/ 1622425 h 1908175"/>
              <a:gd name="connsiteX39" fmla="*/ 5048250 w 6388100"/>
              <a:gd name="connsiteY39" fmla="*/ 1152525 h 1908175"/>
              <a:gd name="connsiteX40" fmla="*/ 4921250 w 6388100"/>
              <a:gd name="connsiteY40" fmla="*/ 1158875 h 1908175"/>
              <a:gd name="connsiteX41" fmla="*/ 4864100 w 6388100"/>
              <a:gd name="connsiteY41" fmla="*/ 1330325 h 1908175"/>
              <a:gd name="connsiteX42" fmla="*/ 4972050 w 6388100"/>
              <a:gd name="connsiteY42" fmla="*/ 1457325 h 1908175"/>
              <a:gd name="connsiteX43" fmla="*/ 5359400 w 6388100"/>
              <a:gd name="connsiteY43" fmla="*/ 1508125 h 1908175"/>
              <a:gd name="connsiteX44" fmla="*/ 5473700 w 6388100"/>
              <a:gd name="connsiteY44" fmla="*/ 1558925 h 1908175"/>
              <a:gd name="connsiteX45" fmla="*/ 5581650 w 6388100"/>
              <a:gd name="connsiteY45" fmla="*/ 1641475 h 1908175"/>
              <a:gd name="connsiteX46" fmla="*/ 5410200 w 6388100"/>
              <a:gd name="connsiteY46" fmla="*/ 1622425 h 1908175"/>
              <a:gd name="connsiteX47" fmla="*/ 5270500 w 6388100"/>
              <a:gd name="connsiteY47" fmla="*/ 1616075 h 1908175"/>
              <a:gd name="connsiteX48" fmla="*/ 4819650 w 6388100"/>
              <a:gd name="connsiteY48" fmla="*/ 1609725 h 1908175"/>
              <a:gd name="connsiteX49" fmla="*/ 4597400 w 6388100"/>
              <a:gd name="connsiteY49" fmla="*/ 1393825 h 1908175"/>
              <a:gd name="connsiteX50" fmla="*/ 4394200 w 6388100"/>
              <a:gd name="connsiteY50" fmla="*/ 1127125 h 1908175"/>
              <a:gd name="connsiteX51" fmla="*/ 4184650 w 6388100"/>
              <a:gd name="connsiteY51" fmla="*/ 841375 h 1908175"/>
              <a:gd name="connsiteX52" fmla="*/ 3835400 w 6388100"/>
              <a:gd name="connsiteY52" fmla="*/ 511175 h 1908175"/>
              <a:gd name="connsiteX53" fmla="*/ 3638550 w 6388100"/>
              <a:gd name="connsiteY53" fmla="*/ 447675 h 1908175"/>
              <a:gd name="connsiteX54" fmla="*/ 3327400 w 6388100"/>
              <a:gd name="connsiteY54" fmla="*/ 415925 h 1908175"/>
              <a:gd name="connsiteX55" fmla="*/ 2901950 w 6388100"/>
              <a:gd name="connsiteY55" fmla="*/ 498475 h 1908175"/>
              <a:gd name="connsiteX56" fmla="*/ 2387600 w 6388100"/>
              <a:gd name="connsiteY56" fmla="*/ 676275 h 1908175"/>
              <a:gd name="connsiteX57" fmla="*/ 2127250 w 6388100"/>
              <a:gd name="connsiteY57" fmla="*/ 758825 h 1908175"/>
              <a:gd name="connsiteX58" fmla="*/ 1854200 w 6388100"/>
              <a:gd name="connsiteY58" fmla="*/ 809625 h 1908175"/>
              <a:gd name="connsiteX59" fmla="*/ 1416050 w 6388100"/>
              <a:gd name="connsiteY59" fmla="*/ 974725 h 1908175"/>
              <a:gd name="connsiteX60" fmla="*/ 742950 w 6388100"/>
              <a:gd name="connsiteY60" fmla="*/ 1374775 h 1908175"/>
              <a:gd name="connsiteX61" fmla="*/ 552450 w 6388100"/>
              <a:gd name="connsiteY61" fmla="*/ 1387475 h 1908175"/>
              <a:gd name="connsiteX62" fmla="*/ 228600 w 6388100"/>
              <a:gd name="connsiteY62" fmla="*/ 1343025 h 1908175"/>
              <a:gd name="connsiteX63" fmla="*/ 0 w 6388100"/>
              <a:gd name="connsiteY63" fmla="*/ 1203325 h 1908175"/>
              <a:gd name="connsiteX0" fmla="*/ 38100 w 6388100"/>
              <a:gd name="connsiteY0" fmla="*/ 817033 h 1921933"/>
              <a:gd name="connsiteX1" fmla="*/ 57150 w 6388100"/>
              <a:gd name="connsiteY1" fmla="*/ 810683 h 1921933"/>
              <a:gd name="connsiteX2" fmla="*/ 342900 w 6388100"/>
              <a:gd name="connsiteY2" fmla="*/ 924983 h 1921933"/>
              <a:gd name="connsiteX3" fmla="*/ 495300 w 6388100"/>
              <a:gd name="connsiteY3" fmla="*/ 969433 h 1921933"/>
              <a:gd name="connsiteX4" fmla="*/ 704850 w 6388100"/>
              <a:gd name="connsiteY4" fmla="*/ 874183 h 1921933"/>
              <a:gd name="connsiteX5" fmla="*/ 1009650 w 6388100"/>
              <a:gd name="connsiteY5" fmla="*/ 690033 h 1921933"/>
              <a:gd name="connsiteX6" fmla="*/ 1035050 w 6388100"/>
              <a:gd name="connsiteY6" fmla="*/ 677333 h 1921933"/>
              <a:gd name="connsiteX7" fmla="*/ 1993900 w 6388100"/>
              <a:gd name="connsiteY7" fmla="*/ 670983 h 1921933"/>
              <a:gd name="connsiteX8" fmla="*/ 2336800 w 6388100"/>
              <a:gd name="connsiteY8" fmla="*/ 537633 h 1921933"/>
              <a:gd name="connsiteX9" fmla="*/ 2559050 w 6388100"/>
              <a:gd name="connsiteY9" fmla="*/ 448733 h 1921933"/>
              <a:gd name="connsiteX10" fmla="*/ 2882900 w 6388100"/>
              <a:gd name="connsiteY10" fmla="*/ 416983 h 1921933"/>
              <a:gd name="connsiteX11" fmla="*/ 3409950 w 6388100"/>
              <a:gd name="connsiteY11" fmla="*/ 340783 h 1921933"/>
              <a:gd name="connsiteX12" fmla="*/ 3778250 w 6388100"/>
              <a:gd name="connsiteY12" fmla="*/ 35983 h 1921933"/>
              <a:gd name="connsiteX13" fmla="*/ 5060950 w 6388100"/>
              <a:gd name="connsiteY13" fmla="*/ 582084 h 1921933"/>
              <a:gd name="connsiteX14" fmla="*/ 3714750 w 6388100"/>
              <a:gd name="connsiteY14" fmla="*/ 283633 h 1921933"/>
              <a:gd name="connsiteX15" fmla="*/ 4064000 w 6388100"/>
              <a:gd name="connsiteY15" fmla="*/ 378883 h 1921933"/>
              <a:gd name="connsiteX16" fmla="*/ 4102100 w 6388100"/>
              <a:gd name="connsiteY16" fmla="*/ 397933 h 1921933"/>
              <a:gd name="connsiteX17" fmla="*/ 4749800 w 6388100"/>
              <a:gd name="connsiteY17" fmla="*/ 963083 h 1921933"/>
              <a:gd name="connsiteX18" fmla="*/ 5143500 w 6388100"/>
              <a:gd name="connsiteY18" fmla="*/ 899583 h 1921933"/>
              <a:gd name="connsiteX19" fmla="*/ 5226050 w 6388100"/>
              <a:gd name="connsiteY19" fmla="*/ 893233 h 1921933"/>
              <a:gd name="connsiteX20" fmla="*/ 5384800 w 6388100"/>
              <a:gd name="connsiteY20" fmla="*/ 886883 h 1921933"/>
              <a:gd name="connsiteX21" fmla="*/ 5969000 w 6388100"/>
              <a:gd name="connsiteY21" fmla="*/ 670983 h 1921933"/>
              <a:gd name="connsiteX22" fmla="*/ 6102350 w 6388100"/>
              <a:gd name="connsiteY22" fmla="*/ 677333 h 1921933"/>
              <a:gd name="connsiteX23" fmla="*/ 6235700 w 6388100"/>
              <a:gd name="connsiteY23" fmla="*/ 855133 h 1921933"/>
              <a:gd name="connsiteX24" fmla="*/ 6146800 w 6388100"/>
              <a:gd name="connsiteY24" fmla="*/ 893233 h 1921933"/>
              <a:gd name="connsiteX25" fmla="*/ 5746750 w 6388100"/>
              <a:gd name="connsiteY25" fmla="*/ 1083733 h 1921933"/>
              <a:gd name="connsiteX26" fmla="*/ 5695950 w 6388100"/>
              <a:gd name="connsiteY26" fmla="*/ 1109133 h 1921933"/>
              <a:gd name="connsiteX27" fmla="*/ 5651500 w 6388100"/>
              <a:gd name="connsiteY27" fmla="*/ 1236133 h 1921933"/>
              <a:gd name="connsiteX28" fmla="*/ 5943600 w 6388100"/>
              <a:gd name="connsiteY28" fmla="*/ 1667933 h 1921933"/>
              <a:gd name="connsiteX29" fmla="*/ 6369050 w 6388100"/>
              <a:gd name="connsiteY29" fmla="*/ 1750483 h 1921933"/>
              <a:gd name="connsiteX30" fmla="*/ 6388100 w 6388100"/>
              <a:gd name="connsiteY30" fmla="*/ 1763183 h 1921933"/>
              <a:gd name="connsiteX31" fmla="*/ 6369050 w 6388100"/>
              <a:gd name="connsiteY31" fmla="*/ 1864783 h 1921933"/>
              <a:gd name="connsiteX32" fmla="*/ 6350000 w 6388100"/>
              <a:gd name="connsiteY32" fmla="*/ 1883833 h 1921933"/>
              <a:gd name="connsiteX33" fmla="*/ 6311900 w 6388100"/>
              <a:gd name="connsiteY33" fmla="*/ 1921933 h 1921933"/>
              <a:gd name="connsiteX34" fmla="*/ 6083300 w 6388100"/>
              <a:gd name="connsiteY34" fmla="*/ 1833033 h 1921933"/>
              <a:gd name="connsiteX35" fmla="*/ 6051550 w 6388100"/>
              <a:gd name="connsiteY35" fmla="*/ 1813983 h 1921933"/>
              <a:gd name="connsiteX36" fmla="*/ 5969000 w 6388100"/>
              <a:gd name="connsiteY36" fmla="*/ 1769533 h 1921933"/>
              <a:gd name="connsiteX37" fmla="*/ 5702300 w 6388100"/>
              <a:gd name="connsiteY37" fmla="*/ 1680633 h 1921933"/>
              <a:gd name="connsiteX38" fmla="*/ 5626100 w 6388100"/>
              <a:gd name="connsiteY38" fmla="*/ 1667933 h 1921933"/>
              <a:gd name="connsiteX39" fmla="*/ 5568950 w 6388100"/>
              <a:gd name="connsiteY39" fmla="*/ 1636183 h 1921933"/>
              <a:gd name="connsiteX40" fmla="*/ 5048250 w 6388100"/>
              <a:gd name="connsiteY40" fmla="*/ 1166283 h 1921933"/>
              <a:gd name="connsiteX41" fmla="*/ 4921250 w 6388100"/>
              <a:gd name="connsiteY41" fmla="*/ 1172633 h 1921933"/>
              <a:gd name="connsiteX42" fmla="*/ 4864100 w 6388100"/>
              <a:gd name="connsiteY42" fmla="*/ 1344083 h 1921933"/>
              <a:gd name="connsiteX43" fmla="*/ 4972050 w 6388100"/>
              <a:gd name="connsiteY43" fmla="*/ 1471083 h 1921933"/>
              <a:gd name="connsiteX44" fmla="*/ 5359400 w 6388100"/>
              <a:gd name="connsiteY44" fmla="*/ 1521883 h 1921933"/>
              <a:gd name="connsiteX45" fmla="*/ 5473700 w 6388100"/>
              <a:gd name="connsiteY45" fmla="*/ 1572683 h 1921933"/>
              <a:gd name="connsiteX46" fmla="*/ 5581650 w 6388100"/>
              <a:gd name="connsiteY46" fmla="*/ 1655233 h 1921933"/>
              <a:gd name="connsiteX47" fmla="*/ 5410200 w 6388100"/>
              <a:gd name="connsiteY47" fmla="*/ 1636183 h 1921933"/>
              <a:gd name="connsiteX48" fmla="*/ 5270500 w 6388100"/>
              <a:gd name="connsiteY48" fmla="*/ 1629833 h 1921933"/>
              <a:gd name="connsiteX49" fmla="*/ 4819650 w 6388100"/>
              <a:gd name="connsiteY49" fmla="*/ 1623483 h 1921933"/>
              <a:gd name="connsiteX50" fmla="*/ 4597400 w 6388100"/>
              <a:gd name="connsiteY50" fmla="*/ 1407583 h 1921933"/>
              <a:gd name="connsiteX51" fmla="*/ 4394200 w 6388100"/>
              <a:gd name="connsiteY51" fmla="*/ 1140883 h 1921933"/>
              <a:gd name="connsiteX52" fmla="*/ 4184650 w 6388100"/>
              <a:gd name="connsiteY52" fmla="*/ 855133 h 1921933"/>
              <a:gd name="connsiteX53" fmla="*/ 3835400 w 6388100"/>
              <a:gd name="connsiteY53" fmla="*/ 524933 h 1921933"/>
              <a:gd name="connsiteX54" fmla="*/ 3638550 w 6388100"/>
              <a:gd name="connsiteY54" fmla="*/ 461433 h 1921933"/>
              <a:gd name="connsiteX55" fmla="*/ 3327400 w 6388100"/>
              <a:gd name="connsiteY55" fmla="*/ 429683 h 1921933"/>
              <a:gd name="connsiteX56" fmla="*/ 2901950 w 6388100"/>
              <a:gd name="connsiteY56" fmla="*/ 512233 h 1921933"/>
              <a:gd name="connsiteX57" fmla="*/ 2387600 w 6388100"/>
              <a:gd name="connsiteY57" fmla="*/ 690033 h 1921933"/>
              <a:gd name="connsiteX58" fmla="*/ 2127250 w 6388100"/>
              <a:gd name="connsiteY58" fmla="*/ 772583 h 1921933"/>
              <a:gd name="connsiteX59" fmla="*/ 1854200 w 6388100"/>
              <a:gd name="connsiteY59" fmla="*/ 823383 h 1921933"/>
              <a:gd name="connsiteX60" fmla="*/ 1416050 w 6388100"/>
              <a:gd name="connsiteY60" fmla="*/ 988483 h 1921933"/>
              <a:gd name="connsiteX61" fmla="*/ 742950 w 6388100"/>
              <a:gd name="connsiteY61" fmla="*/ 1388533 h 1921933"/>
              <a:gd name="connsiteX62" fmla="*/ 552450 w 6388100"/>
              <a:gd name="connsiteY62" fmla="*/ 1401233 h 1921933"/>
              <a:gd name="connsiteX63" fmla="*/ 228600 w 6388100"/>
              <a:gd name="connsiteY63" fmla="*/ 1356783 h 1921933"/>
              <a:gd name="connsiteX64" fmla="*/ 0 w 6388100"/>
              <a:gd name="connsiteY64" fmla="*/ 1217083 h 1921933"/>
              <a:gd name="connsiteX0" fmla="*/ 38100 w 6388100"/>
              <a:gd name="connsiteY0" fmla="*/ 817033 h 1921933"/>
              <a:gd name="connsiteX1" fmla="*/ 57150 w 6388100"/>
              <a:gd name="connsiteY1" fmla="*/ 810683 h 1921933"/>
              <a:gd name="connsiteX2" fmla="*/ 342900 w 6388100"/>
              <a:gd name="connsiteY2" fmla="*/ 924983 h 1921933"/>
              <a:gd name="connsiteX3" fmla="*/ 495300 w 6388100"/>
              <a:gd name="connsiteY3" fmla="*/ 969433 h 1921933"/>
              <a:gd name="connsiteX4" fmla="*/ 704850 w 6388100"/>
              <a:gd name="connsiteY4" fmla="*/ 874183 h 1921933"/>
              <a:gd name="connsiteX5" fmla="*/ 1009650 w 6388100"/>
              <a:gd name="connsiteY5" fmla="*/ 690033 h 1921933"/>
              <a:gd name="connsiteX6" fmla="*/ 1035050 w 6388100"/>
              <a:gd name="connsiteY6" fmla="*/ 677333 h 1921933"/>
              <a:gd name="connsiteX7" fmla="*/ 1993900 w 6388100"/>
              <a:gd name="connsiteY7" fmla="*/ 670983 h 1921933"/>
              <a:gd name="connsiteX8" fmla="*/ 2336800 w 6388100"/>
              <a:gd name="connsiteY8" fmla="*/ 537633 h 1921933"/>
              <a:gd name="connsiteX9" fmla="*/ 2559050 w 6388100"/>
              <a:gd name="connsiteY9" fmla="*/ 448733 h 1921933"/>
              <a:gd name="connsiteX10" fmla="*/ 2882900 w 6388100"/>
              <a:gd name="connsiteY10" fmla="*/ 416983 h 1921933"/>
              <a:gd name="connsiteX11" fmla="*/ 3409950 w 6388100"/>
              <a:gd name="connsiteY11" fmla="*/ 340783 h 1921933"/>
              <a:gd name="connsiteX12" fmla="*/ 3778250 w 6388100"/>
              <a:gd name="connsiteY12" fmla="*/ 35983 h 1921933"/>
              <a:gd name="connsiteX13" fmla="*/ 5060950 w 6388100"/>
              <a:gd name="connsiteY13" fmla="*/ 582084 h 1921933"/>
              <a:gd name="connsiteX14" fmla="*/ 3937000 w 6388100"/>
              <a:gd name="connsiteY14" fmla="*/ 150284 h 1921933"/>
              <a:gd name="connsiteX15" fmla="*/ 3714750 w 6388100"/>
              <a:gd name="connsiteY15" fmla="*/ 283633 h 1921933"/>
              <a:gd name="connsiteX16" fmla="*/ 4064000 w 6388100"/>
              <a:gd name="connsiteY16" fmla="*/ 378883 h 1921933"/>
              <a:gd name="connsiteX17" fmla="*/ 4102100 w 6388100"/>
              <a:gd name="connsiteY17" fmla="*/ 397933 h 1921933"/>
              <a:gd name="connsiteX18" fmla="*/ 4749800 w 6388100"/>
              <a:gd name="connsiteY18" fmla="*/ 963083 h 1921933"/>
              <a:gd name="connsiteX19" fmla="*/ 5143500 w 6388100"/>
              <a:gd name="connsiteY19" fmla="*/ 899583 h 1921933"/>
              <a:gd name="connsiteX20" fmla="*/ 5226050 w 6388100"/>
              <a:gd name="connsiteY20" fmla="*/ 893233 h 1921933"/>
              <a:gd name="connsiteX21" fmla="*/ 5384800 w 6388100"/>
              <a:gd name="connsiteY21" fmla="*/ 886883 h 1921933"/>
              <a:gd name="connsiteX22" fmla="*/ 5969000 w 6388100"/>
              <a:gd name="connsiteY22" fmla="*/ 670983 h 1921933"/>
              <a:gd name="connsiteX23" fmla="*/ 6102350 w 6388100"/>
              <a:gd name="connsiteY23" fmla="*/ 677333 h 1921933"/>
              <a:gd name="connsiteX24" fmla="*/ 6235700 w 6388100"/>
              <a:gd name="connsiteY24" fmla="*/ 855133 h 1921933"/>
              <a:gd name="connsiteX25" fmla="*/ 6146800 w 6388100"/>
              <a:gd name="connsiteY25" fmla="*/ 893233 h 1921933"/>
              <a:gd name="connsiteX26" fmla="*/ 5746750 w 6388100"/>
              <a:gd name="connsiteY26" fmla="*/ 1083733 h 1921933"/>
              <a:gd name="connsiteX27" fmla="*/ 5695950 w 6388100"/>
              <a:gd name="connsiteY27" fmla="*/ 1109133 h 1921933"/>
              <a:gd name="connsiteX28" fmla="*/ 5651500 w 6388100"/>
              <a:gd name="connsiteY28" fmla="*/ 1236133 h 1921933"/>
              <a:gd name="connsiteX29" fmla="*/ 5943600 w 6388100"/>
              <a:gd name="connsiteY29" fmla="*/ 1667933 h 1921933"/>
              <a:gd name="connsiteX30" fmla="*/ 6369050 w 6388100"/>
              <a:gd name="connsiteY30" fmla="*/ 1750483 h 1921933"/>
              <a:gd name="connsiteX31" fmla="*/ 6388100 w 6388100"/>
              <a:gd name="connsiteY31" fmla="*/ 1763183 h 1921933"/>
              <a:gd name="connsiteX32" fmla="*/ 6369050 w 6388100"/>
              <a:gd name="connsiteY32" fmla="*/ 1864783 h 1921933"/>
              <a:gd name="connsiteX33" fmla="*/ 6350000 w 6388100"/>
              <a:gd name="connsiteY33" fmla="*/ 1883833 h 1921933"/>
              <a:gd name="connsiteX34" fmla="*/ 6311900 w 6388100"/>
              <a:gd name="connsiteY34" fmla="*/ 1921933 h 1921933"/>
              <a:gd name="connsiteX35" fmla="*/ 6083300 w 6388100"/>
              <a:gd name="connsiteY35" fmla="*/ 1833033 h 1921933"/>
              <a:gd name="connsiteX36" fmla="*/ 6051550 w 6388100"/>
              <a:gd name="connsiteY36" fmla="*/ 1813983 h 1921933"/>
              <a:gd name="connsiteX37" fmla="*/ 5969000 w 6388100"/>
              <a:gd name="connsiteY37" fmla="*/ 1769533 h 1921933"/>
              <a:gd name="connsiteX38" fmla="*/ 5702300 w 6388100"/>
              <a:gd name="connsiteY38" fmla="*/ 1680633 h 1921933"/>
              <a:gd name="connsiteX39" fmla="*/ 5626100 w 6388100"/>
              <a:gd name="connsiteY39" fmla="*/ 1667933 h 1921933"/>
              <a:gd name="connsiteX40" fmla="*/ 5568950 w 6388100"/>
              <a:gd name="connsiteY40" fmla="*/ 1636183 h 1921933"/>
              <a:gd name="connsiteX41" fmla="*/ 5048250 w 6388100"/>
              <a:gd name="connsiteY41" fmla="*/ 1166283 h 1921933"/>
              <a:gd name="connsiteX42" fmla="*/ 4921250 w 6388100"/>
              <a:gd name="connsiteY42" fmla="*/ 1172633 h 1921933"/>
              <a:gd name="connsiteX43" fmla="*/ 4864100 w 6388100"/>
              <a:gd name="connsiteY43" fmla="*/ 1344083 h 1921933"/>
              <a:gd name="connsiteX44" fmla="*/ 4972050 w 6388100"/>
              <a:gd name="connsiteY44" fmla="*/ 1471083 h 1921933"/>
              <a:gd name="connsiteX45" fmla="*/ 5359400 w 6388100"/>
              <a:gd name="connsiteY45" fmla="*/ 1521883 h 1921933"/>
              <a:gd name="connsiteX46" fmla="*/ 5473700 w 6388100"/>
              <a:gd name="connsiteY46" fmla="*/ 1572683 h 1921933"/>
              <a:gd name="connsiteX47" fmla="*/ 5581650 w 6388100"/>
              <a:gd name="connsiteY47" fmla="*/ 1655233 h 1921933"/>
              <a:gd name="connsiteX48" fmla="*/ 5410200 w 6388100"/>
              <a:gd name="connsiteY48" fmla="*/ 1636183 h 1921933"/>
              <a:gd name="connsiteX49" fmla="*/ 5270500 w 6388100"/>
              <a:gd name="connsiteY49" fmla="*/ 1629833 h 1921933"/>
              <a:gd name="connsiteX50" fmla="*/ 4819650 w 6388100"/>
              <a:gd name="connsiteY50" fmla="*/ 1623483 h 1921933"/>
              <a:gd name="connsiteX51" fmla="*/ 4597400 w 6388100"/>
              <a:gd name="connsiteY51" fmla="*/ 1407583 h 1921933"/>
              <a:gd name="connsiteX52" fmla="*/ 4394200 w 6388100"/>
              <a:gd name="connsiteY52" fmla="*/ 1140883 h 1921933"/>
              <a:gd name="connsiteX53" fmla="*/ 4184650 w 6388100"/>
              <a:gd name="connsiteY53" fmla="*/ 855133 h 1921933"/>
              <a:gd name="connsiteX54" fmla="*/ 3835400 w 6388100"/>
              <a:gd name="connsiteY54" fmla="*/ 524933 h 1921933"/>
              <a:gd name="connsiteX55" fmla="*/ 3638550 w 6388100"/>
              <a:gd name="connsiteY55" fmla="*/ 461433 h 1921933"/>
              <a:gd name="connsiteX56" fmla="*/ 3327400 w 6388100"/>
              <a:gd name="connsiteY56" fmla="*/ 429683 h 1921933"/>
              <a:gd name="connsiteX57" fmla="*/ 2901950 w 6388100"/>
              <a:gd name="connsiteY57" fmla="*/ 512233 h 1921933"/>
              <a:gd name="connsiteX58" fmla="*/ 2387600 w 6388100"/>
              <a:gd name="connsiteY58" fmla="*/ 690033 h 1921933"/>
              <a:gd name="connsiteX59" fmla="*/ 2127250 w 6388100"/>
              <a:gd name="connsiteY59" fmla="*/ 772583 h 1921933"/>
              <a:gd name="connsiteX60" fmla="*/ 1854200 w 6388100"/>
              <a:gd name="connsiteY60" fmla="*/ 823383 h 1921933"/>
              <a:gd name="connsiteX61" fmla="*/ 1416050 w 6388100"/>
              <a:gd name="connsiteY61" fmla="*/ 988483 h 1921933"/>
              <a:gd name="connsiteX62" fmla="*/ 742950 w 6388100"/>
              <a:gd name="connsiteY62" fmla="*/ 1388533 h 1921933"/>
              <a:gd name="connsiteX63" fmla="*/ 552450 w 6388100"/>
              <a:gd name="connsiteY63" fmla="*/ 1401233 h 1921933"/>
              <a:gd name="connsiteX64" fmla="*/ 228600 w 6388100"/>
              <a:gd name="connsiteY64" fmla="*/ 1356783 h 1921933"/>
              <a:gd name="connsiteX65" fmla="*/ 0 w 6388100"/>
              <a:gd name="connsiteY65" fmla="*/ 1217083 h 1921933"/>
              <a:gd name="connsiteX0" fmla="*/ 38100 w 6388100"/>
              <a:gd name="connsiteY0" fmla="*/ 795866 h 1900766"/>
              <a:gd name="connsiteX1" fmla="*/ 57150 w 6388100"/>
              <a:gd name="connsiteY1" fmla="*/ 789516 h 1900766"/>
              <a:gd name="connsiteX2" fmla="*/ 342900 w 6388100"/>
              <a:gd name="connsiteY2" fmla="*/ 903816 h 1900766"/>
              <a:gd name="connsiteX3" fmla="*/ 495300 w 6388100"/>
              <a:gd name="connsiteY3" fmla="*/ 948266 h 1900766"/>
              <a:gd name="connsiteX4" fmla="*/ 704850 w 6388100"/>
              <a:gd name="connsiteY4" fmla="*/ 853016 h 1900766"/>
              <a:gd name="connsiteX5" fmla="*/ 1009650 w 6388100"/>
              <a:gd name="connsiteY5" fmla="*/ 668866 h 1900766"/>
              <a:gd name="connsiteX6" fmla="*/ 1035050 w 6388100"/>
              <a:gd name="connsiteY6" fmla="*/ 656166 h 1900766"/>
              <a:gd name="connsiteX7" fmla="*/ 1993900 w 6388100"/>
              <a:gd name="connsiteY7" fmla="*/ 649816 h 1900766"/>
              <a:gd name="connsiteX8" fmla="*/ 2336800 w 6388100"/>
              <a:gd name="connsiteY8" fmla="*/ 516466 h 1900766"/>
              <a:gd name="connsiteX9" fmla="*/ 2559050 w 6388100"/>
              <a:gd name="connsiteY9" fmla="*/ 427566 h 1900766"/>
              <a:gd name="connsiteX10" fmla="*/ 2882900 w 6388100"/>
              <a:gd name="connsiteY10" fmla="*/ 395816 h 1900766"/>
              <a:gd name="connsiteX11" fmla="*/ 3409950 w 6388100"/>
              <a:gd name="connsiteY11" fmla="*/ 319616 h 1900766"/>
              <a:gd name="connsiteX12" fmla="*/ 3778250 w 6388100"/>
              <a:gd name="connsiteY12" fmla="*/ 14816 h 1900766"/>
              <a:gd name="connsiteX13" fmla="*/ 4229100 w 6388100"/>
              <a:gd name="connsiteY13" fmla="*/ 154517 h 1900766"/>
              <a:gd name="connsiteX14" fmla="*/ 5060950 w 6388100"/>
              <a:gd name="connsiteY14" fmla="*/ 560917 h 1900766"/>
              <a:gd name="connsiteX15" fmla="*/ 3937000 w 6388100"/>
              <a:gd name="connsiteY15" fmla="*/ 129117 h 1900766"/>
              <a:gd name="connsiteX16" fmla="*/ 3714750 w 6388100"/>
              <a:gd name="connsiteY16" fmla="*/ 262466 h 1900766"/>
              <a:gd name="connsiteX17" fmla="*/ 4064000 w 6388100"/>
              <a:gd name="connsiteY17" fmla="*/ 357716 h 1900766"/>
              <a:gd name="connsiteX18" fmla="*/ 4102100 w 6388100"/>
              <a:gd name="connsiteY18" fmla="*/ 376766 h 1900766"/>
              <a:gd name="connsiteX19" fmla="*/ 4749800 w 6388100"/>
              <a:gd name="connsiteY19" fmla="*/ 941916 h 1900766"/>
              <a:gd name="connsiteX20" fmla="*/ 5143500 w 6388100"/>
              <a:gd name="connsiteY20" fmla="*/ 878416 h 1900766"/>
              <a:gd name="connsiteX21" fmla="*/ 5226050 w 6388100"/>
              <a:gd name="connsiteY21" fmla="*/ 872066 h 1900766"/>
              <a:gd name="connsiteX22" fmla="*/ 5384800 w 6388100"/>
              <a:gd name="connsiteY22" fmla="*/ 865716 h 1900766"/>
              <a:gd name="connsiteX23" fmla="*/ 5969000 w 6388100"/>
              <a:gd name="connsiteY23" fmla="*/ 649816 h 1900766"/>
              <a:gd name="connsiteX24" fmla="*/ 6102350 w 6388100"/>
              <a:gd name="connsiteY24" fmla="*/ 656166 h 1900766"/>
              <a:gd name="connsiteX25" fmla="*/ 6235700 w 6388100"/>
              <a:gd name="connsiteY25" fmla="*/ 833966 h 1900766"/>
              <a:gd name="connsiteX26" fmla="*/ 6146800 w 6388100"/>
              <a:gd name="connsiteY26" fmla="*/ 872066 h 1900766"/>
              <a:gd name="connsiteX27" fmla="*/ 5746750 w 6388100"/>
              <a:gd name="connsiteY27" fmla="*/ 1062566 h 1900766"/>
              <a:gd name="connsiteX28" fmla="*/ 5695950 w 6388100"/>
              <a:gd name="connsiteY28" fmla="*/ 1087966 h 1900766"/>
              <a:gd name="connsiteX29" fmla="*/ 5651500 w 6388100"/>
              <a:gd name="connsiteY29" fmla="*/ 1214966 h 1900766"/>
              <a:gd name="connsiteX30" fmla="*/ 5943600 w 6388100"/>
              <a:gd name="connsiteY30" fmla="*/ 1646766 h 1900766"/>
              <a:gd name="connsiteX31" fmla="*/ 6369050 w 6388100"/>
              <a:gd name="connsiteY31" fmla="*/ 1729316 h 1900766"/>
              <a:gd name="connsiteX32" fmla="*/ 6388100 w 6388100"/>
              <a:gd name="connsiteY32" fmla="*/ 1742016 h 1900766"/>
              <a:gd name="connsiteX33" fmla="*/ 6369050 w 6388100"/>
              <a:gd name="connsiteY33" fmla="*/ 1843616 h 1900766"/>
              <a:gd name="connsiteX34" fmla="*/ 6350000 w 6388100"/>
              <a:gd name="connsiteY34" fmla="*/ 1862666 h 1900766"/>
              <a:gd name="connsiteX35" fmla="*/ 6311900 w 6388100"/>
              <a:gd name="connsiteY35" fmla="*/ 1900766 h 1900766"/>
              <a:gd name="connsiteX36" fmla="*/ 6083300 w 6388100"/>
              <a:gd name="connsiteY36" fmla="*/ 1811866 h 1900766"/>
              <a:gd name="connsiteX37" fmla="*/ 6051550 w 6388100"/>
              <a:gd name="connsiteY37" fmla="*/ 1792816 h 1900766"/>
              <a:gd name="connsiteX38" fmla="*/ 5969000 w 6388100"/>
              <a:gd name="connsiteY38" fmla="*/ 1748366 h 1900766"/>
              <a:gd name="connsiteX39" fmla="*/ 5702300 w 6388100"/>
              <a:gd name="connsiteY39" fmla="*/ 1659466 h 1900766"/>
              <a:gd name="connsiteX40" fmla="*/ 5626100 w 6388100"/>
              <a:gd name="connsiteY40" fmla="*/ 1646766 h 1900766"/>
              <a:gd name="connsiteX41" fmla="*/ 5568950 w 6388100"/>
              <a:gd name="connsiteY41" fmla="*/ 1615016 h 1900766"/>
              <a:gd name="connsiteX42" fmla="*/ 5048250 w 6388100"/>
              <a:gd name="connsiteY42" fmla="*/ 1145116 h 1900766"/>
              <a:gd name="connsiteX43" fmla="*/ 4921250 w 6388100"/>
              <a:gd name="connsiteY43" fmla="*/ 1151466 h 1900766"/>
              <a:gd name="connsiteX44" fmla="*/ 4864100 w 6388100"/>
              <a:gd name="connsiteY44" fmla="*/ 1322916 h 1900766"/>
              <a:gd name="connsiteX45" fmla="*/ 4972050 w 6388100"/>
              <a:gd name="connsiteY45" fmla="*/ 1449916 h 1900766"/>
              <a:gd name="connsiteX46" fmla="*/ 5359400 w 6388100"/>
              <a:gd name="connsiteY46" fmla="*/ 1500716 h 1900766"/>
              <a:gd name="connsiteX47" fmla="*/ 5473700 w 6388100"/>
              <a:gd name="connsiteY47" fmla="*/ 1551516 h 1900766"/>
              <a:gd name="connsiteX48" fmla="*/ 5581650 w 6388100"/>
              <a:gd name="connsiteY48" fmla="*/ 1634066 h 1900766"/>
              <a:gd name="connsiteX49" fmla="*/ 5410200 w 6388100"/>
              <a:gd name="connsiteY49" fmla="*/ 1615016 h 1900766"/>
              <a:gd name="connsiteX50" fmla="*/ 5270500 w 6388100"/>
              <a:gd name="connsiteY50" fmla="*/ 1608666 h 1900766"/>
              <a:gd name="connsiteX51" fmla="*/ 4819650 w 6388100"/>
              <a:gd name="connsiteY51" fmla="*/ 1602316 h 1900766"/>
              <a:gd name="connsiteX52" fmla="*/ 4597400 w 6388100"/>
              <a:gd name="connsiteY52" fmla="*/ 1386416 h 1900766"/>
              <a:gd name="connsiteX53" fmla="*/ 4394200 w 6388100"/>
              <a:gd name="connsiteY53" fmla="*/ 1119716 h 1900766"/>
              <a:gd name="connsiteX54" fmla="*/ 4184650 w 6388100"/>
              <a:gd name="connsiteY54" fmla="*/ 833966 h 1900766"/>
              <a:gd name="connsiteX55" fmla="*/ 3835400 w 6388100"/>
              <a:gd name="connsiteY55" fmla="*/ 503766 h 1900766"/>
              <a:gd name="connsiteX56" fmla="*/ 3638550 w 6388100"/>
              <a:gd name="connsiteY56" fmla="*/ 440266 h 1900766"/>
              <a:gd name="connsiteX57" fmla="*/ 3327400 w 6388100"/>
              <a:gd name="connsiteY57" fmla="*/ 408516 h 1900766"/>
              <a:gd name="connsiteX58" fmla="*/ 2901950 w 6388100"/>
              <a:gd name="connsiteY58" fmla="*/ 491066 h 1900766"/>
              <a:gd name="connsiteX59" fmla="*/ 2387600 w 6388100"/>
              <a:gd name="connsiteY59" fmla="*/ 668866 h 1900766"/>
              <a:gd name="connsiteX60" fmla="*/ 2127250 w 6388100"/>
              <a:gd name="connsiteY60" fmla="*/ 751416 h 1900766"/>
              <a:gd name="connsiteX61" fmla="*/ 1854200 w 6388100"/>
              <a:gd name="connsiteY61" fmla="*/ 802216 h 1900766"/>
              <a:gd name="connsiteX62" fmla="*/ 1416050 w 6388100"/>
              <a:gd name="connsiteY62" fmla="*/ 967316 h 1900766"/>
              <a:gd name="connsiteX63" fmla="*/ 742950 w 6388100"/>
              <a:gd name="connsiteY63" fmla="*/ 1367366 h 1900766"/>
              <a:gd name="connsiteX64" fmla="*/ 552450 w 6388100"/>
              <a:gd name="connsiteY64" fmla="*/ 1380066 h 1900766"/>
              <a:gd name="connsiteX65" fmla="*/ 228600 w 6388100"/>
              <a:gd name="connsiteY65" fmla="*/ 1335616 h 1900766"/>
              <a:gd name="connsiteX66" fmla="*/ 0 w 6388100"/>
              <a:gd name="connsiteY66" fmla="*/ 1195916 h 1900766"/>
              <a:gd name="connsiteX0" fmla="*/ 38100 w 6388100"/>
              <a:gd name="connsiteY0" fmla="*/ 795866 h 1900766"/>
              <a:gd name="connsiteX1" fmla="*/ 57150 w 6388100"/>
              <a:gd name="connsiteY1" fmla="*/ 789516 h 1900766"/>
              <a:gd name="connsiteX2" fmla="*/ 342900 w 6388100"/>
              <a:gd name="connsiteY2" fmla="*/ 903816 h 1900766"/>
              <a:gd name="connsiteX3" fmla="*/ 495300 w 6388100"/>
              <a:gd name="connsiteY3" fmla="*/ 948266 h 1900766"/>
              <a:gd name="connsiteX4" fmla="*/ 704850 w 6388100"/>
              <a:gd name="connsiteY4" fmla="*/ 853016 h 1900766"/>
              <a:gd name="connsiteX5" fmla="*/ 1009650 w 6388100"/>
              <a:gd name="connsiteY5" fmla="*/ 668866 h 1900766"/>
              <a:gd name="connsiteX6" fmla="*/ 1035050 w 6388100"/>
              <a:gd name="connsiteY6" fmla="*/ 656166 h 1900766"/>
              <a:gd name="connsiteX7" fmla="*/ 1993900 w 6388100"/>
              <a:gd name="connsiteY7" fmla="*/ 649816 h 1900766"/>
              <a:gd name="connsiteX8" fmla="*/ 2336800 w 6388100"/>
              <a:gd name="connsiteY8" fmla="*/ 516466 h 1900766"/>
              <a:gd name="connsiteX9" fmla="*/ 2559050 w 6388100"/>
              <a:gd name="connsiteY9" fmla="*/ 427566 h 1900766"/>
              <a:gd name="connsiteX10" fmla="*/ 2882900 w 6388100"/>
              <a:gd name="connsiteY10" fmla="*/ 395816 h 1900766"/>
              <a:gd name="connsiteX11" fmla="*/ 3409950 w 6388100"/>
              <a:gd name="connsiteY11" fmla="*/ 319616 h 1900766"/>
              <a:gd name="connsiteX12" fmla="*/ 3778250 w 6388100"/>
              <a:gd name="connsiteY12" fmla="*/ 14816 h 1900766"/>
              <a:gd name="connsiteX13" fmla="*/ 4229100 w 6388100"/>
              <a:gd name="connsiteY13" fmla="*/ 154517 h 1900766"/>
              <a:gd name="connsiteX14" fmla="*/ 4305300 w 6388100"/>
              <a:gd name="connsiteY14" fmla="*/ 154516 h 1900766"/>
              <a:gd name="connsiteX15" fmla="*/ 5060950 w 6388100"/>
              <a:gd name="connsiteY15" fmla="*/ 560917 h 1900766"/>
              <a:gd name="connsiteX16" fmla="*/ 3937000 w 6388100"/>
              <a:gd name="connsiteY16" fmla="*/ 129117 h 1900766"/>
              <a:gd name="connsiteX17" fmla="*/ 3714750 w 6388100"/>
              <a:gd name="connsiteY17" fmla="*/ 262466 h 1900766"/>
              <a:gd name="connsiteX18" fmla="*/ 4064000 w 6388100"/>
              <a:gd name="connsiteY18" fmla="*/ 357716 h 1900766"/>
              <a:gd name="connsiteX19" fmla="*/ 4102100 w 6388100"/>
              <a:gd name="connsiteY19" fmla="*/ 376766 h 1900766"/>
              <a:gd name="connsiteX20" fmla="*/ 4749800 w 6388100"/>
              <a:gd name="connsiteY20" fmla="*/ 941916 h 1900766"/>
              <a:gd name="connsiteX21" fmla="*/ 5143500 w 6388100"/>
              <a:gd name="connsiteY21" fmla="*/ 878416 h 1900766"/>
              <a:gd name="connsiteX22" fmla="*/ 5226050 w 6388100"/>
              <a:gd name="connsiteY22" fmla="*/ 872066 h 1900766"/>
              <a:gd name="connsiteX23" fmla="*/ 5384800 w 6388100"/>
              <a:gd name="connsiteY23" fmla="*/ 865716 h 1900766"/>
              <a:gd name="connsiteX24" fmla="*/ 5969000 w 6388100"/>
              <a:gd name="connsiteY24" fmla="*/ 649816 h 1900766"/>
              <a:gd name="connsiteX25" fmla="*/ 6102350 w 6388100"/>
              <a:gd name="connsiteY25" fmla="*/ 656166 h 1900766"/>
              <a:gd name="connsiteX26" fmla="*/ 6235700 w 6388100"/>
              <a:gd name="connsiteY26" fmla="*/ 833966 h 1900766"/>
              <a:gd name="connsiteX27" fmla="*/ 6146800 w 6388100"/>
              <a:gd name="connsiteY27" fmla="*/ 872066 h 1900766"/>
              <a:gd name="connsiteX28" fmla="*/ 5746750 w 6388100"/>
              <a:gd name="connsiteY28" fmla="*/ 1062566 h 1900766"/>
              <a:gd name="connsiteX29" fmla="*/ 5695950 w 6388100"/>
              <a:gd name="connsiteY29" fmla="*/ 1087966 h 1900766"/>
              <a:gd name="connsiteX30" fmla="*/ 5651500 w 6388100"/>
              <a:gd name="connsiteY30" fmla="*/ 1214966 h 1900766"/>
              <a:gd name="connsiteX31" fmla="*/ 5943600 w 6388100"/>
              <a:gd name="connsiteY31" fmla="*/ 1646766 h 1900766"/>
              <a:gd name="connsiteX32" fmla="*/ 6369050 w 6388100"/>
              <a:gd name="connsiteY32" fmla="*/ 1729316 h 1900766"/>
              <a:gd name="connsiteX33" fmla="*/ 6388100 w 6388100"/>
              <a:gd name="connsiteY33" fmla="*/ 1742016 h 1900766"/>
              <a:gd name="connsiteX34" fmla="*/ 6369050 w 6388100"/>
              <a:gd name="connsiteY34" fmla="*/ 1843616 h 1900766"/>
              <a:gd name="connsiteX35" fmla="*/ 6350000 w 6388100"/>
              <a:gd name="connsiteY35" fmla="*/ 1862666 h 1900766"/>
              <a:gd name="connsiteX36" fmla="*/ 6311900 w 6388100"/>
              <a:gd name="connsiteY36" fmla="*/ 1900766 h 1900766"/>
              <a:gd name="connsiteX37" fmla="*/ 6083300 w 6388100"/>
              <a:gd name="connsiteY37" fmla="*/ 1811866 h 1900766"/>
              <a:gd name="connsiteX38" fmla="*/ 6051550 w 6388100"/>
              <a:gd name="connsiteY38" fmla="*/ 1792816 h 1900766"/>
              <a:gd name="connsiteX39" fmla="*/ 5969000 w 6388100"/>
              <a:gd name="connsiteY39" fmla="*/ 1748366 h 1900766"/>
              <a:gd name="connsiteX40" fmla="*/ 5702300 w 6388100"/>
              <a:gd name="connsiteY40" fmla="*/ 1659466 h 1900766"/>
              <a:gd name="connsiteX41" fmla="*/ 5626100 w 6388100"/>
              <a:gd name="connsiteY41" fmla="*/ 1646766 h 1900766"/>
              <a:gd name="connsiteX42" fmla="*/ 5568950 w 6388100"/>
              <a:gd name="connsiteY42" fmla="*/ 1615016 h 1900766"/>
              <a:gd name="connsiteX43" fmla="*/ 5048250 w 6388100"/>
              <a:gd name="connsiteY43" fmla="*/ 1145116 h 1900766"/>
              <a:gd name="connsiteX44" fmla="*/ 4921250 w 6388100"/>
              <a:gd name="connsiteY44" fmla="*/ 1151466 h 1900766"/>
              <a:gd name="connsiteX45" fmla="*/ 4864100 w 6388100"/>
              <a:gd name="connsiteY45" fmla="*/ 1322916 h 1900766"/>
              <a:gd name="connsiteX46" fmla="*/ 4972050 w 6388100"/>
              <a:gd name="connsiteY46" fmla="*/ 1449916 h 1900766"/>
              <a:gd name="connsiteX47" fmla="*/ 5359400 w 6388100"/>
              <a:gd name="connsiteY47" fmla="*/ 1500716 h 1900766"/>
              <a:gd name="connsiteX48" fmla="*/ 5473700 w 6388100"/>
              <a:gd name="connsiteY48" fmla="*/ 1551516 h 1900766"/>
              <a:gd name="connsiteX49" fmla="*/ 5581650 w 6388100"/>
              <a:gd name="connsiteY49" fmla="*/ 1634066 h 1900766"/>
              <a:gd name="connsiteX50" fmla="*/ 5410200 w 6388100"/>
              <a:gd name="connsiteY50" fmla="*/ 1615016 h 1900766"/>
              <a:gd name="connsiteX51" fmla="*/ 5270500 w 6388100"/>
              <a:gd name="connsiteY51" fmla="*/ 1608666 h 1900766"/>
              <a:gd name="connsiteX52" fmla="*/ 4819650 w 6388100"/>
              <a:gd name="connsiteY52" fmla="*/ 1602316 h 1900766"/>
              <a:gd name="connsiteX53" fmla="*/ 4597400 w 6388100"/>
              <a:gd name="connsiteY53" fmla="*/ 1386416 h 1900766"/>
              <a:gd name="connsiteX54" fmla="*/ 4394200 w 6388100"/>
              <a:gd name="connsiteY54" fmla="*/ 1119716 h 1900766"/>
              <a:gd name="connsiteX55" fmla="*/ 4184650 w 6388100"/>
              <a:gd name="connsiteY55" fmla="*/ 833966 h 1900766"/>
              <a:gd name="connsiteX56" fmla="*/ 3835400 w 6388100"/>
              <a:gd name="connsiteY56" fmla="*/ 503766 h 1900766"/>
              <a:gd name="connsiteX57" fmla="*/ 3638550 w 6388100"/>
              <a:gd name="connsiteY57" fmla="*/ 440266 h 1900766"/>
              <a:gd name="connsiteX58" fmla="*/ 3327400 w 6388100"/>
              <a:gd name="connsiteY58" fmla="*/ 408516 h 1900766"/>
              <a:gd name="connsiteX59" fmla="*/ 2901950 w 6388100"/>
              <a:gd name="connsiteY59" fmla="*/ 491066 h 1900766"/>
              <a:gd name="connsiteX60" fmla="*/ 2387600 w 6388100"/>
              <a:gd name="connsiteY60" fmla="*/ 668866 h 1900766"/>
              <a:gd name="connsiteX61" fmla="*/ 2127250 w 6388100"/>
              <a:gd name="connsiteY61" fmla="*/ 751416 h 1900766"/>
              <a:gd name="connsiteX62" fmla="*/ 1854200 w 6388100"/>
              <a:gd name="connsiteY62" fmla="*/ 802216 h 1900766"/>
              <a:gd name="connsiteX63" fmla="*/ 1416050 w 6388100"/>
              <a:gd name="connsiteY63" fmla="*/ 967316 h 1900766"/>
              <a:gd name="connsiteX64" fmla="*/ 742950 w 6388100"/>
              <a:gd name="connsiteY64" fmla="*/ 1367366 h 1900766"/>
              <a:gd name="connsiteX65" fmla="*/ 552450 w 6388100"/>
              <a:gd name="connsiteY65" fmla="*/ 1380066 h 1900766"/>
              <a:gd name="connsiteX66" fmla="*/ 228600 w 6388100"/>
              <a:gd name="connsiteY66" fmla="*/ 1335616 h 1900766"/>
              <a:gd name="connsiteX67" fmla="*/ 0 w 6388100"/>
              <a:gd name="connsiteY67" fmla="*/ 1195916 h 1900766"/>
              <a:gd name="connsiteX0" fmla="*/ 38100 w 6388100"/>
              <a:gd name="connsiteY0" fmla="*/ 808567 h 1913467"/>
              <a:gd name="connsiteX1" fmla="*/ 57150 w 6388100"/>
              <a:gd name="connsiteY1" fmla="*/ 802217 h 1913467"/>
              <a:gd name="connsiteX2" fmla="*/ 342900 w 6388100"/>
              <a:gd name="connsiteY2" fmla="*/ 916517 h 1913467"/>
              <a:gd name="connsiteX3" fmla="*/ 495300 w 6388100"/>
              <a:gd name="connsiteY3" fmla="*/ 960967 h 1913467"/>
              <a:gd name="connsiteX4" fmla="*/ 704850 w 6388100"/>
              <a:gd name="connsiteY4" fmla="*/ 865717 h 1913467"/>
              <a:gd name="connsiteX5" fmla="*/ 1009650 w 6388100"/>
              <a:gd name="connsiteY5" fmla="*/ 681567 h 1913467"/>
              <a:gd name="connsiteX6" fmla="*/ 1035050 w 6388100"/>
              <a:gd name="connsiteY6" fmla="*/ 668867 h 1913467"/>
              <a:gd name="connsiteX7" fmla="*/ 1993900 w 6388100"/>
              <a:gd name="connsiteY7" fmla="*/ 662517 h 1913467"/>
              <a:gd name="connsiteX8" fmla="*/ 2336800 w 6388100"/>
              <a:gd name="connsiteY8" fmla="*/ 529167 h 1913467"/>
              <a:gd name="connsiteX9" fmla="*/ 2559050 w 6388100"/>
              <a:gd name="connsiteY9" fmla="*/ 440267 h 1913467"/>
              <a:gd name="connsiteX10" fmla="*/ 2882900 w 6388100"/>
              <a:gd name="connsiteY10" fmla="*/ 408517 h 1913467"/>
              <a:gd name="connsiteX11" fmla="*/ 3409950 w 6388100"/>
              <a:gd name="connsiteY11" fmla="*/ 332317 h 1913467"/>
              <a:gd name="connsiteX12" fmla="*/ 3778250 w 6388100"/>
              <a:gd name="connsiteY12" fmla="*/ 27517 h 1913467"/>
              <a:gd name="connsiteX13" fmla="*/ 4305300 w 6388100"/>
              <a:gd name="connsiteY13" fmla="*/ 167217 h 1913467"/>
              <a:gd name="connsiteX14" fmla="*/ 5060950 w 6388100"/>
              <a:gd name="connsiteY14" fmla="*/ 573618 h 1913467"/>
              <a:gd name="connsiteX15" fmla="*/ 3937000 w 6388100"/>
              <a:gd name="connsiteY15" fmla="*/ 141818 h 1913467"/>
              <a:gd name="connsiteX16" fmla="*/ 3714750 w 6388100"/>
              <a:gd name="connsiteY16" fmla="*/ 275167 h 1913467"/>
              <a:gd name="connsiteX17" fmla="*/ 4064000 w 6388100"/>
              <a:gd name="connsiteY17" fmla="*/ 370417 h 1913467"/>
              <a:gd name="connsiteX18" fmla="*/ 4102100 w 6388100"/>
              <a:gd name="connsiteY18" fmla="*/ 389467 h 1913467"/>
              <a:gd name="connsiteX19" fmla="*/ 4749800 w 6388100"/>
              <a:gd name="connsiteY19" fmla="*/ 954617 h 1913467"/>
              <a:gd name="connsiteX20" fmla="*/ 5143500 w 6388100"/>
              <a:gd name="connsiteY20" fmla="*/ 891117 h 1913467"/>
              <a:gd name="connsiteX21" fmla="*/ 5226050 w 6388100"/>
              <a:gd name="connsiteY21" fmla="*/ 884767 h 1913467"/>
              <a:gd name="connsiteX22" fmla="*/ 5384800 w 6388100"/>
              <a:gd name="connsiteY22" fmla="*/ 878417 h 1913467"/>
              <a:gd name="connsiteX23" fmla="*/ 5969000 w 6388100"/>
              <a:gd name="connsiteY23" fmla="*/ 662517 h 1913467"/>
              <a:gd name="connsiteX24" fmla="*/ 6102350 w 6388100"/>
              <a:gd name="connsiteY24" fmla="*/ 668867 h 1913467"/>
              <a:gd name="connsiteX25" fmla="*/ 6235700 w 6388100"/>
              <a:gd name="connsiteY25" fmla="*/ 846667 h 1913467"/>
              <a:gd name="connsiteX26" fmla="*/ 6146800 w 6388100"/>
              <a:gd name="connsiteY26" fmla="*/ 884767 h 1913467"/>
              <a:gd name="connsiteX27" fmla="*/ 5746750 w 6388100"/>
              <a:gd name="connsiteY27" fmla="*/ 1075267 h 1913467"/>
              <a:gd name="connsiteX28" fmla="*/ 5695950 w 6388100"/>
              <a:gd name="connsiteY28" fmla="*/ 1100667 h 1913467"/>
              <a:gd name="connsiteX29" fmla="*/ 5651500 w 6388100"/>
              <a:gd name="connsiteY29" fmla="*/ 1227667 h 1913467"/>
              <a:gd name="connsiteX30" fmla="*/ 5943600 w 6388100"/>
              <a:gd name="connsiteY30" fmla="*/ 1659467 h 1913467"/>
              <a:gd name="connsiteX31" fmla="*/ 6369050 w 6388100"/>
              <a:gd name="connsiteY31" fmla="*/ 1742017 h 1913467"/>
              <a:gd name="connsiteX32" fmla="*/ 6388100 w 6388100"/>
              <a:gd name="connsiteY32" fmla="*/ 1754717 h 1913467"/>
              <a:gd name="connsiteX33" fmla="*/ 6369050 w 6388100"/>
              <a:gd name="connsiteY33" fmla="*/ 1856317 h 1913467"/>
              <a:gd name="connsiteX34" fmla="*/ 6350000 w 6388100"/>
              <a:gd name="connsiteY34" fmla="*/ 1875367 h 1913467"/>
              <a:gd name="connsiteX35" fmla="*/ 6311900 w 6388100"/>
              <a:gd name="connsiteY35" fmla="*/ 1913467 h 1913467"/>
              <a:gd name="connsiteX36" fmla="*/ 6083300 w 6388100"/>
              <a:gd name="connsiteY36" fmla="*/ 1824567 h 1913467"/>
              <a:gd name="connsiteX37" fmla="*/ 6051550 w 6388100"/>
              <a:gd name="connsiteY37" fmla="*/ 1805517 h 1913467"/>
              <a:gd name="connsiteX38" fmla="*/ 5969000 w 6388100"/>
              <a:gd name="connsiteY38" fmla="*/ 1761067 h 1913467"/>
              <a:gd name="connsiteX39" fmla="*/ 5702300 w 6388100"/>
              <a:gd name="connsiteY39" fmla="*/ 1672167 h 1913467"/>
              <a:gd name="connsiteX40" fmla="*/ 5626100 w 6388100"/>
              <a:gd name="connsiteY40" fmla="*/ 1659467 h 1913467"/>
              <a:gd name="connsiteX41" fmla="*/ 5568950 w 6388100"/>
              <a:gd name="connsiteY41" fmla="*/ 1627717 h 1913467"/>
              <a:gd name="connsiteX42" fmla="*/ 5048250 w 6388100"/>
              <a:gd name="connsiteY42" fmla="*/ 1157817 h 1913467"/>
              <a:gd name="connsiteX43" fmla="*/ 4921250 w 6388100"/>
              <a:gd name="connsiteY43" fmla="*/ 1164167 h 1913467"/>
              <a:gd name="connsiteX44" fmla="*/ 4864100 w 6388100"/>
              <a:gd name="connsiteY44" fmla="*/ 1335617 h 1913467"/>
              <a:gd name="connsiteX45" fmla="*/ 4972050 w 6388100"/>
              <a:gd name="connsiteY45" fmla="*/ 1462617 h 1913467"/>
              <a:gd name="connsiteX46" fmla="*/ 5359400 w 6388100"/>
              <a:gd name="connsiteY46" fmla="*/ 1513417 h 1913467"/>
              <a:gd name="connsiteX47" fmla="*/ 5473700 w 6388100"/>
              <a:gd name="connsiteY47" fmla="*/ 1564217 h 1913467"/>
              <a:gd name="connsiteX48" fmla="*/ 5581650 w 6388100"/>
              <a:gd name="connsiteY48" fmla="*/ 1646767 h 1913467"/>
              <a:gd name="connsiteX49" fmla="*/ 5410200 w 6388100"/>
              <a:gd name="connsiteY49" fmla="*/ 1627717 h 1913467"/>
              <a:gd name="connsiteX50" fmla="*/ 5270500 w 6388100"/>
              <a:gd name="connsiteY50" fmla="*/ 1621367 h 1913467"/>
              <a:gd name="connsiteX51" fmla="*/ 4819650 w 6388100"/>
              <a:gd name="connsiteY51" fmla="*/ 1615017 h 1913467"/>
              <a:gd name="connsiteX52" fmla="*/ 4597400 w 6388100"/>
              <a:gd name="connsiteY52" fmla="*/ 1399117 h 1913467"/>
              <a:gd name="connsiteX53" fmla="*/ 4394200 w 6388100"/>
              <a:gd name="connsiteY53" fmla="*/ 1132417 h 1913467"/>
              <a:gd name="connsiteX54" fmla="*/ 4184650 w 6388100"/>
              <a:gd name="connsiteY54" fmla="*/ 846667 h 1913467"/>
              <a:gd name="connsiteX55" fmla="*/ 3835400 w 6388100"/>
              <a:gd name="connsiteY55" fmla="*/ 516467 h 1913467"/>
              <a:gd name="connsiteX56" fmla="*/ 3638550 w 6388100"/>
              <a:gd name="connsiteY56" fmla="*/ 452967 h 1913467"/>
              <a:gd name="connsiteX57" fmla="*/ 3327400 w 6388100"/>
              <a:gd name="connsiteY57" fmla="*/ 421217 h 1913467"/>
              <a:gd name="connsiteX58" fmla="*/ 2901950 w 6388100"/>
              <a:gd name="connsiteY58" fmla="*/ 503767 h 1913467"/>
              <a:gd name="connsiteX59" fmla="*/ 2387600 w 6388100"/>
              <a:gd name="connsiteY59" fmla="*/ 681567 h 1913467"/>
              <a:gd name="connsiteX60" fmla="*/ 2127250 w 6388100"/>
              <a:gd name="connsiteY60" fmla="*/ 764117 h 1913467"/>
              <a:gd name="connsiteX61" fmla="*/ 1854200 w 6388100"/>
              <a:gd name="connsiteY61" fmla="*/ 814917 h 1913467"/>
              <a:gd name="connsiteX62" fmla="*/ 1416050 w 6388100"/>
              <a:gd name="connsiteY62" fmla="*/ 980017 h 1913467"/>
              <a:gd name="connsiteX63" fmla="*/ 742950 w 6388100"/>
              <a:gd name="connsiteY63" fmla="*/ 1380067 h 1913467"/>
              <a:gd name="connsiteX64" fmla="*/ 552450 w 6388100"/>
              <a:gd name="connsiteY64" fmla="*/ 1392767 h 1913467"/>
              <a:gd name="connsiteX65" fmla="*/ 228600 w 6388100"/>
              <a:gd name="connsiteY65" fmla="*/ 1348317 h 1913467"/>
              <a:gd name="connsiteX66" fmla="*/ 0 w 6388100"/>
              <a:gd name="connsiteY66" fmla="*/ 1208617 h 1913467"/>
              <a:gd name="connsiteX0" fmla="*/ 38100 w 6388100"/>
              <a:gd name="connsiteY0" fmla="*/ 808567 h 1913467"/>
              <a:gd name="connsiteX1" fmla="*/ 57150 w 6388100"/>
              <a:gd name="connsiteY1" fmla="*/ 802217 h 1913467"/>
              <a:gd name="connsiteX2" fmla="*/ 342900 w 6388100"/>
              <a:gd name="connsiteY2" fmla="*/ 916517 h 1913467"/>
              <a:gd name="connsiteX3" fmla="*/ 495300 w 6388100"/>
              <a:gd name="connsiteY3" fmla="*/ 960967 h 1913467"/>
              <a:gd name="connsiteX4" fmla="*/ 704850 w 6388100"/>
              <a:gd name="connsiteY4" fmla="*/ 865717 h 1913467"/>
              <a:gd name="connsiteX5" fmla="*/ 1009650 w 6388100"/>
              <a:gd name="connsiteY5" fmla="*/ 681567 h 1913467"/>
              <a:gd name="connsiteX6" fmla="*/ 1035050 w 6388100"/>
              <a:gd name="connsiteY6" fmla="*/ 668867 h 1913467"/>
              <a:gd name="connsiteX7" fmla="*/ 1993900 w 6388100"/>
              <a:gd name="connsiteY7" fmla="*/ 662517 h 1913467"/>
              <a:gd name="connsiteX8" fmla="*/ 2336800 w 6388100"/>
              <a:gd name="connsiteY8" fmla="*/ 529167 h 1913467"/>
              <a:gd name="connsiteX9" fmla="*/ 2559050 w 6388100"/>
              <a:gd name="connsiteY9" fmla="*/ 440267 h 1913467"/>
              <a:gd name="connsiteX10" fmla="*/ 2882900 w 6388100"/>
              <a:gd name="connsiteY10" fmla="*/ 408517 h 1913467"/>
              <a:gd name="connsiteX11" fmla="*/ 3409950 w 6388100"/>
              <a:gd name="connsiteY11" fmla="*/ 332317 h 1913467"/>
              <a:gd name="connsiteX12" fmla="*/ 3778250 w 6388100"/>
              <a:gd name="connsiteY12" fmla="*/ 27517 h 1913467"/>
              <a:gd name="connsiteX13" fmla="*/ 4305300 w 6388100"/>
              <a:gd name="connsiteY13" fmla="*/ 167217 h 1913467"/>
              <a:gd name="connsiteX14" fmla="*/ 4089400 w 6388100"/>
              <a:gd name="connsiteY14" fmla="*/ 91018 h 1913467"/>
              <a:gd name="connsiteX15" fmla="*/ 5060950 w 6388100"/>
              <a:gd name="connsiteY15" fmla="*/ 573618 h 1913467"/>
              <a:gd name="connsiteX16" fmla="*/ 3937000 w 6388100"/>
              <a:gd name="connsiteY16" fmla="*/ 141818 h 1913467"/>
              <a:gd name="connsiteX17" fmla="*/ 3714750 w 6388100"/>
              <a:gd name="connsiteY17" fmla="*/ 275167 h 1913467"/>
              <a:gd name="connsiteX18" fmla="*/ 4064000 w 6388100"/>
              <a:gd name="connsiteY18" fmla="*/ 370417 h 1913467"/>
              <a:gd name="connsiteX19" fmla="*/ 4102100 w 6388100"/>
              <a:gd name="connsiteY19" fmla="*/ 389467 h 1913467"/>
              <a:gd name="connsiteX20" fmla="*/ 4749800 w 6388100"/>
              <a:gd name="connsiteY20" fmla="*/ 954617 h 1913467"/>
              <a:gd name="connsiteX21" fmla="*/ 5143500 w 6388100"/>
              <a:gd name="connsiteY21" fmla="*/ 891117 h 1913467"/>
              <a:gd name="connsiteX22" fmla="*/ 5226050 w 6388100"/>
              <a:gd name="connsiteY22" fmla="*/ 884767 h 1913467"/>
              <a:gd name="connsiteX23" fmla="*/ 5384800 w 6388100"/>
              <a:gd name="connsiteY23" fmla="*/ 878417 h 1913467"/>
              <a:gd name="connsiteX24" fmla="*/ 5969000 w 6388100"/>
              <a:gd name="connsiteY24" fmla="*/ 662517 h 1913467"/>
              <a:gd name="connsiteX25" fmla="*/ 6102350 w 6388100"/>
              <a:gd name="connsiteY25" fmla="*/ 668867 h 1913467"/>
              <a:gd name="connsiteX26" fmla="*/ 6235700 w 6388100"/>
              <a:gd name="connsiteY26" fmla="*/ 846667 h 1913467"/>
              <a:gd name="connsiteX27" fmla="*/ 6146800 w 6388100"/>
              <a:gd name="connsiteY27" fmla="*/ 884767 h 1913467"/>
              <a:gd name="connsiteX28" fmla="*/ 5746750 w 6388100"/>
              <a:gd name="connsiteY28" fmla="*/ 1075267 h 1913467"/>
              <a:gd name="connsiteX29" fmla="*/ 5695950 w 6388100"/>
              <a:gd name="connsiteY29" fmla="*/ 1100667 h 1913467"/>
              <a:gd name="connsiteX30" fmla="*/ 5651500 w 6388100"/>
              <a:gd name="connsiteY30" fmla="*/ 1227667 h 1913467"/>
              <a:gd name="connsiteX31" fmla="*/ 5943600 w 6388100"/>
              <a:gd name="connsiteY31" fmla="*/ 1659467 h 1913467"/>
              <a:gd name="connsiteX32" fmla="*/ 6369050 w 6388100"/>
              <a:gd name="connsiteY32" fmla="*/ 1742017 h 1913467"/>
              <a:gd name="connsiteX33" fmla="*/ 6388100 w 6388100"/>
              <a:gd name="connsiteY33" fmla="*/ 1754717 h 1913467"/>
              <a:gd name="connsiteX34" fmla="*/ 6369050 w 6388100"/>
              <a:gd name="connsiteY34" fmla="*/ 1856317 h 1913467"/>
              <a:gd name="connsiteX35" fmla="*/ 6350000 w 6388100"/>
              <a:gd name="connsiteY35" fmla="*/ 1875367 h 1913467"/>
              <a:gd name="connsiteX36" fmla="*/ 6311900 w 6388100"/>
              <a:gd name="connsiteY36" fmla="*/ 1913467 h 1913467"/>
              <a:gd name="connsiteX37" fmla="*/ 6083300 w 6388100"/>
              <a:gd name="connsiteY37" fmla="*/ 1824567 h 1913467"/>
              <a:gd name="connsiteX38" fmla="*/ 6051550 w 6388100"/>
              <a:gd name="connsiteY38" fmla="*/ 1805517 h 1913467"/>
              <a:gd name="connsiteX39" fmla="*/ 5969000 w 6388100"/>
              <a:gd name="connsiteY39" fmla="*/ 1761067 h 1913467"/>
              <a:gd name="connsiteX40" fmla="*/ 5702300 w 6388100"/>
              <a:gd name="connsiteY40" fmla="*/ 1672167 h 1913467"/>
              <a:gd name="connsiteX41" fmla="*/ 5626100 w 6388100"/>
              <a:gd name="connsiteY41" fmla="*/ 1659467 h 1913467"/>
              <a:gd name="connsiteX42" fmla="*/ 5568950 w 6388100"/>
              <a:gd name="connsiteY42" fmla="*/ 1627717 h 1913467"/>
              <a:gd name="connsiteX43" fmla="*/ 5048250 w 6388100"/>
              <a:gd name="connsiteY43" fmla="*/ 1157817 h 1913467"/>
              <a:gd name="connsiteX44" fmla="*/ 4921250 w 6388100"/>
              <a:gd name="connsiteY44" fmla="*/ 1164167 h 1913467"/>
              <a:gd name="connsiteX45" fmla="*/ 4864100 w 6388100"/>
              <a:gd name="connsiteY45" fmla="*/ 1335617 h 1913467"/>
              <a:gd name="connsiteX46" fmla="*/ 4972050 w 6388100"/>
              <a:gd name="connsiteY46" fmla="*/ 1462617 h 1913467"/>
              <a:gd name="connsiteX47" fmla="*/ 5359400 w 6388100"/>
              <a:gd name="connsiteY47" fmla="*/ 1513417 h 1913467"/>
              <a:gd name="connsiteX48" fmla="*/ 5473700 w 6388100"/>
              <a:gd name="connsiteY48" fmla="*/ 1564217 h 1913467"/>
              <a:gd name="connsiteX49" fmla="*/ 5581650 w 6388100"/>
              <a:gd name="connsiteY49" fmla="*/ 1646767 h 1913467"/>
              <a:gd name="connsiteX50" fmla="*/ 5410200 w 6388100"/>
              <a:gd name="connsiteY50" fmla="*/ 1627717 h 1913467"/>
              <a:gd name="connsiteX51" fmla="*/ 5270500 w 6388100"/>
              <a:gd name="connsiteY51" fmla="*/ 1621367 h 1913467"/>
              <a:gd name="connsiteX52" fmla="*/ 4819650 w 6388100"/>
              <a:gd name="connsiteY52" fmla="*/ 1615017 h 1913467"/>
              <a:gd name="connsiteX53" fmla="*/ 4597400 w 6388100"/>
              <a:gd name="connsiteY53" fmla="*/ 1399117 h 1913467"/>
              <a:gd name="connsiteX54" fmla="*/ 4394200 w 6388100"/>
              <a:gd name="connsiteY54" fmla="*/ 1132417 h 1913467"/>
              <a:gd name="connsiteX55" fmla="*/ 4184650 w 6388100"/>
              <a:gd name="connsiteY55" fmla="*/ 846667 h 1913467"/>
              <a:gd name="connsiteX56" fmla="*/ 3835400 w 6388100"/>
              <a:gd name="connsiteY56" fmla="*/ 516467 h 1913467"/>
              <a:gd name="connsiteX57" fmla="*/ 3638550 w 6388100"/>
              <a:gd name="connsiteY57" fmla="*/ 452967 h 1913467"/>
              <a:gd name="connsiteX58" fmla="*/ 3327400 w 6388100"/>
              <a:gd name="connsiteY58" fmla="*/ 421217 h 1913467"/>
              <a:gd name="connsiteX59" fmla="*/ 2901950 w 6388100"/>
              <a:gd name="connsiteY59" fmla="*/ 503767 h 1913467"/>
              <a:gd name="connsiteX60" fmla="*/ 2387600 w 6388100"/>
              <a:gd name="connsiteY60" fmla="*/ 681567 h 1913467"/>
              <a:gd name="connsiteX61" fmla="*/ 2127250 w 6388100"/>
              <a:gd name="connsiteY61" fmla="*/ 764117 h 1913467"/>
              <a:gd name="connsiteX62" fmla="*/ 1854200 w 6388100"/>
              <a:gd name="connsiteY62" fmla="*/ 814917 h 1913467"/>
              <a:gd name="connsiteX63" fmla="*/ 1416050 w 6388100"/>
              <a:gd name="connsiteY63" fmla="*/ 980017 h 1913467"/>
              <a:gd name="connsiteX64" fmla="*/ 742950 w 6388100"/>
              <a:gd name="connsiteY64" fmla="*/ 1380067 h 1913467"/>
              <a:gd name="connsiteX65" fmla="*/ 552450 w 6388100"/>
              <a:gd name="connsiteY65" fmla="*/ 1392767 h 1913467"/>
              <a:gd name="connsiteX66" fmla="*/ 228600 w 6388100"/>
              <a:gd name="connsiteY66" fmla="*/ 1348317 h 1913467"/>
              <a:gd name="connsiteX67" fmla="*/ 0 w 6388100"/>
              <a:gd name="connsiteY67" fmla="*/ 1208617 h 1913467"/>
              <a:gd name="connsiteX0" fmla="*/ 38100 w 6388100"/>
              <a:gd name="connsiteY0" fmla="*/ 808567 h 1913467"/>
              <a:gd name="connsiteX1" fmla="*/ 57150 w 6388100"/>
              <a:gd name="connsiteY1" fmla="*/ 802217 h 1913467"/>
              <a:gd name="connsiteX2" fmla="*/ 342900 w 6388100"/>
              <a:gd name="connsiteY2" fmla="*/ 916517 h 1913467"/>
              <a:gd name="connsiteX3" fmla="*/ 495300 w 6388100"/>
              <a:gd name="connsiteY3" fmla="*/ 960967 h 1913467"/>
              <a:gd name="connsiteX4" fmla="*/ 704850 w 6388100"/>
              <a:gd name="connsiteY4" fmla="*/ 865717 h 1913467"/>
              <a:gd name="connsiteX5" fmla="*/ 1009650 w 6388100"/>
              <a:gd name="connsiteY5" fmla="*/ 681567 h 1913467"/>
              <a:gd name="connsiteX6" fmla="*/ 1035050 w 6388100"/>
              <a:gd name="connsiteY6" fmla="*/ 668867 h 1913467"/>
              <a:gd name="connsiteX7" fmla="*/ 1993900 w 6388100"/>
              <a:gd name="connsiteY7" fmla="*/ 662517 h 1913467"/>
              <a:gd name="connsiteX8" fmla="*/ 2336800 w 6388100"/>
              <a:gd name="connsiteY8" fmla="*/ 529167 h 1913467"/>
              <a:gd name="connsiteX9" fmla="*/ 2559050 w 6388100"/>
              <a:gd name="connsiteY9" fmla="*/ 440267 h 1913467"/>
              <a:gd name="connsiteX10" fmla="*/ 2882900 w 6388100"/>
              <a:gd name="connsiteY10" fmla="*/ 408517 h 1913467"/>
              <a:gd name="connsiteX11" fmla="*/ 3409950 w 6388100"/>
              <a:gd name="connsiteY11" fmla="*/ 332317 h 1913467"/>
              <a:gd name="connsiteX12" fmla="*/ 3778250 w 6388100"/>
              <a:gd name="connsiteY12" fmla="*/ 27517 h 1913467"/>
              <a:gd name="connsiteX13" fmla="*/ 4305300 w 6388100"/>
              <a:gd name="connsiteY13" fmla="*/ 167217 h 1913467"/>
              <a:gd name="connsiteX14" fmla="*/ 4533900 w 6388100"/>
              <a:gd name="connsiteY14" fmla="*/ 167218 h 1913467"/>
              <a:gd name="connsiteX15" fmla="*/ 4089400 w 6388100"/>
              <a:gd name="connsiteY15" fmla="*/ 91018 h 1913467"/>
              <a:gd name="connsiteX16" fmla="*/ 5060950 w 6388100"/>
              <a:gd name="connsiteY16" fmla="*/ 573618 h 1913467"/>
              <a:gd name="connsiteX17" fmla="*/ 3937000 w 6388100"/>
              <a:gd name="connsiteY17" fmla="*/ 141818 h 1913467"/>
              <a:gd name="connsiteX18" fmla="*/ 3714750 w 6388100"/>
              <a:gd name="connsiteY18" fmla="*/ 275167 h 1913467"/>
              <a:gd name="connsiteX19" fmla="*/ 4064000 w 6388100"/>
              <a:gd name="connsiteY19" fmla="*/ 370417 h 1913467"/>
              <a:gd name="connsiteX20" fmla="*/ 4102100 w 6388100"/>
              <a:gd name="connsiteY20" fmla="*/ 389467 h 1913467"/>
              <a:gd name="connsiteX21" fmla="*/ 4749800 w 6388100"/>
              <a:gd name="connsiteY21" fmla="*/ 954617 h 1913467"/>
              <a:gd name="connsiteX22" fmla="*/ 5143500 w 6388100"/>
              <a:gd name="connsiteY22" fmla="*/ 891117 h 1913467"/>
              <a:gd name="connsiteX23" fmla="*/ 5226050 w 6388100"/>
              <a:gd name="connsiteY23" fmla="*/ 884767 h 1913467"/>
              <a:gd name="connsiteX24" fmla="*/ 5384800 w 6388100"/>
              <a:gd name="connsiteY24" fmla="*/ 878417 h 1913467"/>
              <a:gd name="connsiteX25" fmla="*/ 5969000 w 6388100"/>
              <a:gd name="connsiteY25" fmla="*/ 662517 h 1913467"/>
              <a:gd name="connsiteX26" fmla="*/ 6102350 w 6388100"/>
              <a:gd name="connsiteY26" fmla="*/ 668867 h 1913467"/>
              <a:gd name="connsiteX27" fmla="*/ 6235700 w 6388100"/>
              <a:gd name="connsiteY27" fmla="*/ 846667 h 1913467"/>
              <a:gd name="connsiteX28" fmla="*/ 6146800 w 6388100"/>
              <a:gd name="connsiteY28" fmla="*/ 884767 h 1913467"/>
              <a:gd name="connsiteX29" fmla="*/ 5746750 w 6388100"/>
              <a:gd name="connsiteY29" fmla="*/ 1075267 h 1913467"/>
              <a:gd name="connsiteX30" fmla="*/ 5695950 w 6388100"/>
              <a:gd name="connsiteY30" fmla="*/ 1100667 h 1913467"/>
              <a:gd name="connsiteX31" fmla="*/ 5651500 w 6388100"/>
              <a:gd name="connsiteY31" fmla="*/ 1227667 h 1913467"/>
              <a:gd name="connsiteX32" fmla="*/ 5943600 w 6388100"/>
              <a:gd name="connsiteY32" fmla="*/ 1659467 h 1913467"/>
              <a:gd name="connsiteX33" fmla="*/ 6369050 w 6388100"/>
              <a:gd name="connsiteY33" fmla="*/ 1742017 h 1913467"/>
              <a:gd name="connsiteX34" fmla="*/ 6388100 w 6388100"/>
              <a:gd name="connsiteY34" fmla="*/ 1754717 h 1913467"/>
              <a:gd name="connsiteX35" fmla="*/ 6369050 w 6388100"/>
              <a:gd name="connsiteY35" fmla="*/ 1856317 h 1913467"/>
              <a:gd name="connsiteX36" fmla="*/ 6350000 w 6388100"/>
              <a:gd name="connsiteY36" fmla="*/ 1875367 h 1913467"/>
              <a:gd name="connsiteX37" fmla="*/ 6311900 w 6388100"/>
              <a:gd name="connsiteY37" fmla="*/ 1913467 h 1913467"/>
              <a:gd name="connsiteX38" fmla="*/ 6083300 w 6388100"/>
              <a:gd name="connsiteY38" fmla="*/ 1824567 h 1913467"/>
              <a:gd name="connsiteX39" fmla="*/ 6051550 w 6388100"/>
              <a:gd name="connsiteY39" fmla="*/ 1805517 h 1913467"/>
              <a:gd name="connsiteX40" fmla="*/ 5969000 w 6388100"/>
              <a:gd name="connsiteY40" fmla="*/ 1761067 h 1913467"/>
              <a:gd name="connsiteX41" fmla="*/ 5702300 w 6388100"/>
              <a:gd name="connsiteY41" fmla="*/ 1672167 h 1913467"/>
              <a:gd name="connsiteX42" fmla="*/ 5626100 w 6388100"/>
              <a:gd name="connsiteY42" fmla="*/ 1659467 h 1913467"/>
              <a:gd name="connsiteX43" fmla="*/ 5568950 w 6388100"/>
              <a:gd name="connsiteY43" fmla="*/ 1627717 h 1913467"/>
              <a:gd name="connsiteX44" fmla="*/ 5048250 w 6388100"/>
              <a:gd name="connsiteY44" fmla="*/ 1157817 h 1913467"/>
              <a:gd name="connsiteX45" fmla="*/ 4921250 w 6388100"/>
              <a:gd name="connsiteY45" fmla="*/ 1164167 h 1913467"/>
              <a:gd name="connsiteX46" fmla="*/ 4864100 w 6388100"/>
              <a:gd name="connsiteY46" fmla="*/ 1335617 h 1913467"/>
              <a:gd name="connsiteX47" fmla="*/ 4972050 w 6388100"/>
              <a:gd name="connsiteY47" fmla="*/ 1462617 h 1913467"/>
              <a:gd name="connsiteX48" fmla="*/ 5359400 w 6388100"/>
              <a:gd name="connsiteY48" fmla="*/ 1513417 h 1913467"/>
              <a:gd name="connsiteX49" fmla="*/ 5473700 w 6388100"/>
              <a:gd name="connsiteY49" fmla="*/ 1564217 h 1913467"/>
              <a:gd name="connsiteX50" fmla="*/ 5581650 w 6388100"/>
              <a:gd name="connsiteY50" fmla="*/ 1646767 h 1913467"/>
              <a:gd name="connsiteX51" fmla="*/ 5410200 w 6388100"/>
              <a:gd name="connsiteY51" fmla="*/ 1627717 h 1913467"/>
              <a:gd name="connsiteX52" fmla="*/ 5270500 w 6388100"/>
              <a:gd name="connsiteY52" fmla="*/ 1621367 h 1913467"/>
              <a:gd name="connsiteX53" fmla="*/ 4819650 w 6388100"/>
              <a:gd name="connsiteY53" fmla="*/ 1615017 h 1913467"/>
              <a:gd name="connsiteX54" fmla="*/ 4597400 w 6388100"/>
              <a:gd name="connsiteY54" fmla="*/ 1399117 h 1913467"/>
              <a:gd name="connsiteX55" fmla="*/ 4394200 w 6388100"/>
              <a:gd name="connsiteY55" fmla="*/ 1132417 h 1913467"/>
              <a:gd name="connsiteX56" fmla="*/ 4184650 w 6388100"/>
              <a:gd name="connsiteY56" fmla="*/ 846667 h 1913467"/>
              <a:gd name="connsiteX57" fmla="*/ 3835400 w 6388100"/>
              <a:gd name="connsiteY57" fmla="*/ 516467 h 1913467"/>
              <a:gd name="connsiteX58" fmla="*/ 3638550 w 6388100"/>
              <a:gd name="connsiteY58" fmla="*/ 452967 h 1913467"/>
              <a:gd name="connsiteX59" fmla="*/ 3327400 w 6388100"/>
              <a:gd name="connsiteY59" fmla="*/ 421217 h 1913467"/>
              <a:gd name="connsiteX60" fmla="*/ 2901950 w 6388100"/>
              <a:gd name="connsiteY60" fmla="*/ 503767 h 1913467"/>
              <a:gd name="connsiteX61" fmla="*/ 2387600 w 6388100"/>
              <a:gd name="connsiteY61" fmla="*/ 681567 h 1913467"/>
              <a:gd name="connsiteX62" fmla="*/ 2127250 w 6388100"/>
              <a:gd name="connsiteY62" fmla="*/ 764117 h 1913467"/>
              <a:gd name="connsiteX63" fmla="*/ 1854200 w 6388100"/>
              <a:gd name="connsiteY63" fmla="*/ 814917 h 1913467"/>
              <a:gd name="connsiteX64" fmla="*/ 1416050 w 6388100"/>
              <a:gd name="connsiteY64" fmla="*/ 980017 h 1913467"/>
              <a:gd name="connsiteX65" fmla="*/ 742950 w 6388100"/>
              <a:gd name="connsiteY65" fmla="*/ 1380067 h 1913467"/>
              <a:gd name="connsiteX66" fmla="*/ 552450 w 6388100"/>
              <a:gd name="connsiteY66" fmla="*/ 1392767 h 1913467"/>
              <a:gd name="connsiteX67" fmla="*/ 228600 w 6388100"/>
              <a:gd name="connsiteY67" fmla="*/ 1348317 h 1913467"/>
              <a:gd name="connsiteX68" fmla="*/ 0 w 6388100"/>
              <a:gd name="connsiteY68" fmla="*/ 1208617 h 1913467"/>
              <a:gd name="connsiteX0" fmla="*/ 38100 w 6388100"/>
              <a:gd name="connsiteY0" fmla="*/ 808567 h 1913467"/>
              <a:gd name="connsiteX1" fmla="*/ 57150 w 6388100"/>
              <a:gd name="connsiteY1" fmla="*/ 802217 h 1913467"/>
              <a:gd name="connsiteX2" fmla="*/ 342900 w 6388100"/>
              <a:gd name="connsiteY2" fmla="*/ 916517 h 1913467"/>
              <a:gd name="connsiteX3" fmla="*/ 495300 w 6388100"/>
              <a:gd name="connsiteY3" fmla="*/ 960967 h 1913467"/>
              <a:gd name="connsiteX4" fmla="*/ 704850 w 6388100"/>
              <a:gd name="connsiteY4" fmla="*/ 865717 h 1913467"/>
              <a:gd name="connsiteX5" fmla="*/ 1009650 w 6388100"/>
              <a:gd name="connsiteY5" fmla="*/ 681567 h 1913467"/>
              <a:gd name="connsiteX6" fmla="*/ 1035050 w 6388100"/>
              <a:gd name="connsiteY6" fmla="*/ 668867 h 1913467"/>
              <a:gd name="connsiteX7" fmla="*/ 1993900 w 6388100"/>
              <a:gd name="connsiteY7" fmla="*/ 662517 h 1913467"/>
              <a:gd name="connsiteX8" fmla="*/ 2336800 w 6388100"/>
              <a:gd name="connsiteY8" fmla="*/ 529167 h 1913467"/>
              <a:gd name="connsiteX9" fmla="*/ 2559050 w 6388100"/>
              <a:gd name="connsiteY9" fmla="*/ 440267 h 1913467"/>
              <a:gd name="connsiteX10" fmla="*/ 2882900 w 6388100"/>
              <a:gd name="connsiteY10" fmla="*/ 408517 h 1913467"/>
              <a:gd name="connsiteX11" fmla="*/ 3409950 w 6388100"/>
              <a:gd name="connsiteY11" fmla="*/ 332317 h 1913467"/>
              <a:gd name="connsiteX12" fmla="*/ 3778250 w 6388100"/>
              <a:gd name="connsiteY12" fmla="*/ 27517 h 1913467"/>
              <a:gd name="connsiteX13" fmla="*/ 4305300 w 6388100"/>
              <a:gd name="connsiteY13" fmla="*/ 167217 h 1913467"/>
              <a:gd name="connsiteX14" fmla="*/ 4533900 w 6388100"/>
              <a:gd name="connsiteY14" fmla="*/ 167218 h 1913467"/>
              <a:gd name="connsiteX15" fmla="*/ 5060950 w 6388100"/>
              <a:gd name="connsiteY15" fmla="*/ 573618 h 1913467"/>
              <a:gd name="connsiteX16" fmla="*/ 3937000 w 6388100"/>
              <a:gd name="connsiteY16" fmla="*/ 141818 h 1913467"/>
              <a:gd name="connsiteX17" fmla="*/ 3714750 w 6388100"/>
              <a:gd name="connsiteY17" fmla="*/ 275167 h 1913467"/>
              <a:gd name="connsiteX18" fmla="*/ 4064000 w 6388100"/>
              <a:gd name="connsiteY18" fmla="*/ 370417 h 1913467"/>
              <a:gd name="connsiteX19" fmla="*/ 4102100 w 6388100"/>
              <a:gd name="connsiteY19" fmla="*/ 389467 h 1913467"/>
              <a:gd name="connsiteX20" fmla="*/ 4749800 w 6388100"/>
              <a:gd name="connsiteY20" fmla="*/ 954617 h 1913467"/>
              <a:gd name="connsiteX21" fmla="*/ 5143500 w 6388100"/>
              <a:gd name="connsiteY21" fmla="*/ 891117 h 1913467"/>
              <a:gd name="connsiteX22" fmla="*/ 5226050 w 6388100"/>
              <a:gd name="connsiteY22" fmla="*/ 884767 h 1913467"/>
              <a:gd name="connsiteX23" fmla="*/ 5384800 w 6388100"/>
              <a:gd name="connsiteY23" fmla="*/ 878417 h 1913467"/>
              <a:gd name="connsiteX24" fmla="*/ 5969000 w 6388100"/>
              <a:gd name="connsiteY24" fmla="*/ 662517 h 1913467"/>
              <a:gd name="connsiteX25" fmla="*/ 6102350 w 6388100"/>
              <a:gd name="connsiteY25" fmla="*/ 668867 h 1913467"/>
              <a:gd name="connsiteX26" fmla="*/ 6235700 w 6388100"/>
              <a:gd name="connsiteY26" fmla="*/ 846667 h 1913467"/>
              <a:gd name="connsiteX27" fmla="*/ 6146800 w 6388100"/>
              <a:gd name="connsiteY27" fmla="*/ 884767 h 1913467"/>
              <a:gd name="connsiteX28" fmla="*/ 5746750 w 6388100"/>
              <a:gd name="connsiteY28" fmla="*/ 1075267 h 1913467"/>
              <a:gd name="connsiteX29" fmla="*/ 5695950 w 6388100"/>
              <a:gd name="connsiteY29" fmla="*/ 1100667 h 1913467"/>
              <a:gd name="connsiteX30" fmla="*/ 5651500 w 6388100"/>
              <a:gd name="connsiteY30" fmla="*/ 1227667 h 1913467"/>
              <a:gd name="connsiteX31" fmla="*/ 5943600 w 6388100"/>
              <a:gd name="connsiteY31" fmla="*/ 1659467 h 1913467"/>
              <a:gd name="connsiteX32" fmla="*/ 6369050 w 6388100"/>
              <a:gd name="connsiteY32" fmla="*/ 1742017 h 1913467"/>
              <a:gd name="connsiteX33" fmla="*/ 6388100 w 6388100"/>
              <a:gd name="connsiteY33" fmla="*/ 1754717 h 1913467"/>
              <a:gd name="connsiteX34" fmla="*/ 6369050 w 6388100"/>
              <a:gd name="connsiteY34" fmla="*/ 1856317 h 1913467"/>
              <a:gd name="connsiteX35" fmla="*/ 6350000 w 6388100"/>
              <a:gd name="connsiteY35" fmla="*/ 1875367 h 1913467"/>
              <a:gd name="connsiteX36" fmla="*/ 6311900 w 6388100"/>
              <a:gd name="connsiteY36" fmla="*/ 1913467 h 1913467"/>
              <a:gd name="connsiteX37" fmla="*/ 6083300 w 6388100"/>
              <a:gd name="connsiteY37" fmla="*/ 1824567 h 1913467"/>
              <a:gd name="connsiteX38" fmla="*/ 6051550 w 6388100"/>
              <a:gd name="connsiteY38" fmla="*/ 1805517 h 1913467"/>
              <a:gd name="connsiteX39" fmla="*/ 5969000 w 6388100"/>
              <a:gd name="connsiteY39" fmla="*/ 1761067 h 1913467"/>
              <a:gd name="connsiteX40" fmla="*/ 5702300 w 6388100"/>
              <a:gd name="connsiteY40" fmla="*/ 1672167 h 1913467"/>
              <a:gd name="connsiteX41" fmla="*/ 5626100 w 6388100"/>
              <a:gd name="connsiteY41" fmla="*/ 1659467 h 1913467"/>
              <a:gd name="connsiteX42" fmla="*/ 5568950 w 6388100"/>
              <a:gd name="connsiteY42" fmla="*/ 1627717 h 1913467"/>
              <a:gd name="connsiteX43" fmla="*/ 5048250 w 6388100"/>
              <a:gd name="connsiteY43" fmla="*/ 1157817 h 1913467"/>
              <a:gd name="connsiteX44" fmla="*/ 4921250 w 6388100"/>
              <a:gd name="connsiteY44" fmla="*/ 1164167 h 1913467"/>
              <a:gd name="connsiteX45" fmla="*/ 4864100 w 6388100"/>
              <a:gd name="connsiteY45" fmla="*/ 1335617 h 1913467"/>
              <a:gd name="connsiteX46" fmla="*/ 4972050 w 6388100"/>
              <a:gd name="connsiteY46" fmla="*/ 1462617 h 1913467"/>
              <a:gd name="connsiteX47" fmla="*/ 5359400 w 6388100"/>
              <a:gd name="connsiteY47" fmla="*/ 1513417 h 1913467"/>
              <a:gd name="connsiteX48" fmla="*/ 5473700 w 6388100"/>
              <a:gd name="connsiteY48" fmla="*/ 1564217 h 1913467"/>
              <a:gd name="connsiteX49" fmla="*/ 5581650 w 6388100"/>
              <a:gd name="connsiteY49" fmla="*/ 1646767 h 1913467"/>
              <a:gd name="connsiteX50" fmla="*/ 5410200 w 6388100"/>
              <a:gd name="connsiteY50" fmla="*/ 1627717 h 1913467"/>
              <a:gd name="connsiteX51" fmla="*/ 5270500 w 6388100"/>
              <a:gd name="connsiteY51" fmla="*/ 1621367 h 1913467"/>
              <a:gd name="connsiteX52" fmla="*/ 4819650 w 6388100"/>
              <a:gd name="connsiteY52" fmla="*/ 1615017 h 1913467"/>
              <a:gd name="connsiteX53" fmla="*/ 4597400 w 6388100"/>
              <a:gd name="connsiteY53" fmla="*/ 1399117 h 1913467"/>
              <a:gd name="connsiteX54" fmla="*/ 4394200 w 6388100"/>
              <a:gd name="connsiteY54" fmla="*/ 1132417 h 1913467"/>
              <a:gd name="connsiteX55" fmla="*/ 4184650 w 6388100"/>
              <a:gd name="connsiteY55" fmla="*/ 846667 h 1913467"/>
              <a:gd name="connsiteX56" fmla="*/ 3835400 w 6388100"/>
              <a:gd name="connsiteY56" fmla="*/ 516467 h 1913467"/>
              <a:gd name="connsiteX57" fmla="*/ 3638550 w 6388100"/>
              <a:gd name="connsiteY57" fmla="*/ 452967 h 1913467"/>
              <a:gd name="connsiteX58" fmla="*/ 3327400 w 6388100"/>
              <a:gd name="connsiteY58" fmla="*/ 421217 h 1913467"/>
              <a:gd name="connsiteX59" fmla="*/ 2901950 w 6388100"/>
              <a:gd name="connsiteY59" fmla="*/ 503767 h 1913467"/>
              <a:gd name="connsiteX60" fmla="*/ 2387600 w 6388100"/>
              <a:gd name="connsiteY60" fmla="*/ 681567 h 1913467"/>
              <a:gd name="connsiteX61" fmla="*/ 2127250 w 6388100"/>
              <a:gd name="connsiteY61" fmla="*/ 764117 h 1913467"/>
              <a:gd name="connsiteX62" fmla="*/ 1854200 w 6388100"/>
              <a:gd name="connsiteY62" fmla="*/ 814917 h 1913467"/>
              <a:gd name="connsiteX63" fmla="*/ 1416050 w 6388100"/>
              <a:gd name="connsiteY63" fmla="*/ 980017 h 1913467"/>
              <a:gd name="connsiteX64" fmla="*/ 742950 w 6388100"/>
              <a:gd name="connsiteY64" fmla="*/ 1380067 h 1913467"/>
              <a:gd name="connsiteX65" fmla="*/ 552450 w 6388100"/>
              <a:gd name="connsiteY65" fmla="*/ 1392767 h 1913467"/>
              <a:gd name="connsiteX66" fmla="*/ 228600 w 6388100"/>
              <a:gd name="connsiteY66" fmla="*/ 1348317 h 1913467"/>
              <a:gd name="connsiteX67" fmla="*/ 0 w 6388100"/>
              <a:gd name="connsiteY67" fmla="*/ 1208617 h 1913467"/>
              <a:gd name="connsiteX0" fmla="*/ 38100 w 6388100"/>
              <a:gd name="connsiteY0" fmla="*/ 808567 h 1913467"/>
              <a:gd name="connsiteX1" fmla="*/ 57150 w 6388100"/>
              <a:gd name="connsiteY1" fmla="*/ 802217 h 1913467"/>
              <a:gd name="connsiteX2" fmla="*/ 342900 w 6388100"/>
              <a:gd name="connsiteY2" fmla="*/ 916517 h 1913467"/>
              <a:gd name="connsiteX3" fmla="*/ 495300 w 6388100"/>
              <a:gd name="connsiteY3" fmla="*/ 960967 h 1913467"/>
              <a:gd name="connsiteX4" fmla="*/ 704850 w 6388100"/>
              <a:gd name="connsiteY4" fmla="*/ 865717 h 1913467"/>
              <a:gd name="connsiteX5" fmla="*/ 1009650 w 6388100"/>
              <a:gd name="connsiteY5" fmla="*/ 681567 h 1913467"/>
              <a:gd name="connsiteX6" fmla="*/ 1035050 w 6388100"/>
              <a:gd name="connsiteY6" fmla="*/ 668867 h 1913467"/>
              <a:gd name="connsiteX7" fmla="*/ 1993900 w 6388100"/>
              <a:gd name="connsiteY7" fmla="*/ 662517 h 1913467"/>
              <a:gd name="connsiteX8" fmla="*/ 2336800 w 6388100"/>
              <a:gd name="connsiteY8" fmla="*/ 529167 h 1913467"/>
              <a:gd name="connsiteX9" fmla="*/ 2559050 w 6388100"/>
              <a:gd name="connsiteY9" fmla="*/ 440267 h 1913467"/>
              <a:gd name="connsiteX10" fmla="*/ 2882900 w 6388100"/>
              <a:gd name="connsiteY10" fmla="*/ 408517 h 1913467"/>
              <a:gd name="connsiteX11" fmla="*/ 3409950 w 6388100"/>
              <a:gd name="connsiteY11" fmla="*/ 332317 h 1913467"/>
              <a:gd name="connsiteX12" fmla="*/ 3778250 w 6388100"/>
              <a:gd name="connsiteY12" fmla="*/ 27517 h 1913467"/>
              <a:gd name="connsiteX13" fmla="*/ 4305300 w 6388100"/>
              <a:gd name="connsiteY13" fmla="*/ 167217 h 1913467"/>
              <a:gd name="connsiteX14" fmla="*/ 4076700 w 6388100"/>
              <a:gd name="connsiteY14" fmla="*/ 91018 h 1913467"/>
              <a:gd name="connsiteX15" fmla="*/ 4533900 w 6388100"/>
              <a:gd name="connsiteY15" fmla="*/ 167218 h 1913467"/>
              <a:gd name="connsiteX16" fmla="*/ 5060950 w 6388100"/>
              <a:gd name="connsiteY16" fmla="*/ 573618 h 1913467"/>
              <a:gd name="connsiteX17" fmla="*/ 3937000 w 6388100"/>
              <a:gd name="connsiteY17" fmla="*/ 141818 h 1913467"/>
              <a:gd name="connsiteX18" fmla="*/ 3714750 w 6388100"/>
              <a:gd name="connsiteY18" fmla="*/ 275167 h 1913467"/>
              <a:gd name="connsiteX19" fmla="*/ 4064000 w 6388100"/>
              <a:gd name="connsiteY19" fmla="*/ 370417 h 1913467"/>
              <a:gd name="connsiteX20" fmla="*/ 4102100 w 6388100"/>
              <a:gd name="connsiteY20" fmla="*/ 389467 h 1913467"/>
              <a:gd name="connsiteX21" fmla="*/ 4749800 w 6388100"/>
              <a:gd name="connsiteY21" fmla="*/ 954617 h 1913467"/>
              <a:gd name="connsiteX22" fmla="*/ 5143500 w 6388100"/>
              <a:gd name="connsiteY22" fmla="*/ 891117 h 1913467"/>
              <a:gd name="connsiteX23" fmla="*/ 5226050 w 6388100"/>
              <a:gd name="connsiteY23" fmla="*/ 884767 h 1913467"/>
              <a:gd name="connsiteX24" fmla="*/ 5384800 w 6388100"/>
              <a:gd name="connsiteY24" fmla="*/ 878417 h 1913467"/>
              <a:gd name="connsiteX25" fmla="*/ 5969000 w 6388100"/>
              <a:gd name="connsiteY25" fmla="*/ 662517 h 1913467"/>
              <a:gd name="connsiteX26" fmla="*/ 6102350 w 6388100"/>
              <a:gd name="connsiteY26" fmla="*/ 668867 h 1913467"/>
              <a:gd name="connsiteX27" fmla="*/ 6235700 w 6388100"/>
              <a:gd name="connsiteY27" fmla="*/ 846667 h 1913467"/>
              <a:gd name="connsiteX28" fmla="*/ 6146800 w 6388100"/>
              <a:gd name="connsiteY28" fmla="*/ 884767 h 1913467"/>
              <a:gd name="connsiteX29" fmla="*/ 5746750 w 6388100"/>
              <a:gd name="connsiteY29" fmla="*/ 1075267 h 1913467"/>
              <a:gd name="connsiteX30" fmla="*/ 5695950 w 6388100"/>
              <a:gd name="connsiteY30" fmla="*/ 1100667 h 1913467"/>
              <a:gd name="connsiteX31" fmla="*/ 5651500 w 6388100"/>
              <a:gd name="connsiteY31" fmla="*/ 1227667 h 1913467"/>
              <a:gd name="connsiteX32" fmla="*/ 5943600 w 6388100"/>
              <a:gd name="connsiteY32" fmla="*/ 1659467 h 1913467"/>
              <a:gd name="connsiteX33" fmla="*/ 6369050 w 6388100"/>
              <a:gd name="connsiteY33" fmla="*/ 1742017 h 1913467"/>
              <a:gd name="connsiteX34" fmla="*/ 6388100 w 6388100"/>
              <a:gd name="connsiteY34" fmla="*/ 1754717 h 1913467"/>
              <a:gd name="connsiteX35" fmla="*/ 6369050 w 6388100"/>
              <a:gd name="connsiteY35" fmla="*/ 1856317 h 1913467"/>
              <a:gd name="connsiteX36" fmla="*/ 6350000 w 6388100"/>
              <a:gd name="connsiteY36" fmla="*/ 1875367 h 1913467"/>
              <a:gd name="connsiteX37" fmla="*/ 6311900 w 6388100"/>
              <a:gd name="connsiteY37" fmla="*/ 1913467 h 1913467"/>
              <a:gd name="connsiteX38" fmla="*/ 6083300 w 6388100"/>
              <a:gd name="connsiteY38" fmla="*/ 1824567 h 1913467"/>
              <a:gd name="connsiteX39" fmla="*/ 6051550 w 6388100"/>
              <a:gd name="connsiteY39" fmla="*/ 1805517 h 1913467"/>
              <a:gd name="connsiteX40" fmla="*/ 5969000 w 6388100"/>
              <a:gd name="connsiteY40" fmla="*/ 1761067 h 1913467"/>
              <a:gd name="connsiteX41" fmla="*/ 5702300 w 6388100"/>
              <a:gd name="connsiteY41" fmla="*/ 1672167 h 1913467"/>
              <a:gd name="connsiteX42" fmla="*/ 5626100 w 6388100"/>
              <a:gd name="connsiteY42" fmla="*/ 1659467 h 1913467"/>
              <a:gd name="connsiteX43" fmla="*/ 5568950 w 6388100"/>
              <a:gd name="connsiteY43" fmla="*/ 1627717 h 1913467"/>
              <a:gd name="connsiteX44" fmla="*/ 5048250 w 6388100"/>
              <a:gd name="connsiteY44" fmla="*/ 1157817 h 1913467"/>
              <a:gd name="connsiteX45" fmla="*/ 4921250 w 6388100"/>
              <a:gd name="connsiteY45" fmla="*/ 1164167 h 1913467"/>
              <a:gd name="connsiteX46" fmla="*/ 4864100 w 6388100"/>
              <a:gd name="connsiteY46" fmla="*/ 1335617 h 1913467"/>
              <a:gd name="connsiteX47" fmla="*/ 4972050 w 6388100"/>
              <a:gd name="connsiteY47" fmla="*/ 1462617 h 1913467"/>
              <a:gd name="connsiteX48" fmla="*/ 5359400 w 6388100"/>
              <a:gd name="connsiteY48" fmla="*/ 1513417 h 1913467"/>
              <a:gd name="connsiteX49" fmla="*/ 5473700 w 6388100"/>
              <a:gd name="connsiteY49" fmla="*/ 1564217 h 1913467"/>
              <a:gd name="connsiteX50" fmla="*/ 5581650 w 6388100"/>
              <a:gd name="connsiteY50" fmla="*/ 1646767 h 1913467"/>
              <a:gd name="connsiteX51" fmla="*/ 5410200 w 6388100"/>
              <a:gd name="connsiteY51" fmla="*/ 1627717 h 1913467"/>
              <a:gd name="connsiteX52" fmla="*/ 5270500 w 6388100"/>
              <a:gd name="connsiteY52" fmla="*/ 1621367 h 1913467"/>
              <a:gd name="connsiteX53" fmla="*/ 4819650 w 6388100"/>
              <a:gd name="connsiteY53" fmla="*/ 1615017 h 1913467"/>
              <a:gd name="connsiteX54" fmla="*/ 4597400 w 6388100"/>
              <a:gd name="connsiteY54" fmla="*/ 1399117 h 1913467"/>
              <a:gd name="connsiteX55" fmla="*/ 4394200 w 6388100"/>
              <a:gd name="connsiteY55" fmla="*/ 1132417 h 1913467"/>
              <a:gd name="connsiteX56" fmla="*/ 4184650 w 6388100"/>
              <a:gd name="connsiteY56" fmla="*/ 846667 h 1913467"/>
              <a:gd name="connsiteX57" fmla="*/ 3835400 w 6388100"/>
              <a:gd name="connsiteY57" fmla="*/ 516467 h 1913467"/>
              <a:gd name="connsiteX58" fmla="*/ 3638550 w 6388100"/>
              <a:gd name="connsiteY58" fmla="*/ 452967 h 1913467"/>
              <a:gd name="connsiteX59" fmla="*/ 3327400 w 6388100"/>
              <a:gd name="connsiteY59" fmla="*/ 421217 h 1913467"/>
              <a:gd name="connsiteX60" fmla="*/ 2901950 w 6388100"/>
              <a:gd name="connsiteY60" fmla="*/ 503767 h 1913467"/>
              <a:gd name="connsiteX61" fmla="*/ 2387600 w 6388100"/>
              <a:gd name="connsiteY61" fmla="*/ 681567 h 1913467"/>
              <a:gd name="connsiteX62" fmla="*/ 2127250 w 6388100"/>
              <a:gd name="connsiteY62" fmla="*/ 764117 h 1913467"/>
              <a:gd name="connsiteX63" fmla="*/ 1854200 w 6388100"/>
              <a:gd name="connsiteY63" fmla="*/ 814917 h 1913467"/>
              <a:gd name="connsiteX64" fmla="*/ 1416050 w 6388100"/>
              <a:gd name="connsiteY64" fmla="*/ 980017 h 1913467"/>
              <a:gd name="connsiteX65" fmla="*/ 742950 w 6388100"/>
              <a:gd name="connsiteY65" fmla="*/ 1380067 h 1913467"/>
              <a:gd name="connsiteX66" fmla="*/ 552450 w 6388100"/>
              <a:gd name="connsiteY66" fmla="*/ 1392767 h 1913467"/>
              <a:gd name="connsiteX67" fmla="*/ 228600 w 6388100"/>
              <a:gd name="connsiteY67" fmla="*/ 1348317 h 1913467"/>
              <a:gd name="connsiteX68" fmla="*/ 0 w 6388100"/>
              <a:gd name="connsiteY68" fmla="*/ 1208617 h 19134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5060950 w 6388100"/>
              <a:gd name="connsiteY15" fmla="*/ 586318 h 1926167"/>
              <a:gd name="connsiteX16" fmla="*/ 3937000 w 6388100"/>
              <a:gd name="connsiteY16" fmla="*/ 154518 h 1926167"/>
              <a:gd name="connsiteX17" fmla="*/ 3714750 w 6388100"/>
              <a:gd name="connsiteY17" fmla="*/ 287867 h 1926167"/>
              <a:gd name="connsiteX18" fmla="*/ 4064000 w 6388100"/>
              <a:gd name="connsiteY18" fmla="*/ 383117 h 1926167"/>
              <a:gd name="connsiteX19" fmla="*/ 4102100 w 6388100"/>
              <a:gd name="connsiteY19" fmla="*/ 402167 h 1926167"/>
              <a:gd name="connsiteX20" fmla="*/ 4749800 w 6388100"/>
              <a:gd name="connsiteY20" fmla="*/ 967317 h 1926167"/>
              <a:gd name="connsiteX21" fmla="*/ 5143500 w 6388100"/>
              <a:gd name="connsiteY21" fmla="*/ 903817 h 1926167"/>
              <a:gd name="connsiteX22" fmla="*/ 5226050 w 6388100"/>
              <a:gd name="connsiteY22" fmla="*/ 897467 h 1926167"/>
              <a:gd name="connsiteX23" fmla="*/ 5384800 w 6388100"/>
              <a:gd name="connsiteY23" fmla="*/ 891117 h 1926167"/>
              <a:gd name="connsiteX24" fmla="*/ 5969000 w 6388100"/>
              <a:gd name="connsiteY24" fmla="*/ 675217 h 1926167"/>
              <a:gd name="connsiteX25" fmla="*/ 6102350 w 6388100"/>
              <a:gd name="connsiteY25" fmla="*/ 681567 h 1926167"/>
              <a:gd name="connsiteX26" fmla="*/ 6235700 w 6388100"/>
              <a:gd name="connsiteY26" fmla="*/ 859367 h 1926167"/>
              <a:gd name="connsiteX27" fmla="*/ 6146800 w 6388100"/>
              <a:gd name="connsiteY27" fmla="*/ 897467 h 1926167"/>
              <a:gd name="connsiteX28" fmla="*/ 5746750 w 6388100"/>
              <a:gd name="connsiteY28" fmla="*/ 1087967 h 1926167"/>
              <a:gd name="connsiteX29" fmla="*/ 5695950 w 6388100"/>
              <a:gd name="connsiteY29" fmla="*/ 1113367 h 1926167"/>
              <a:gd name="connsiteX30" fmla="*/ 5651500 w 6388100"/>
              <a:gd name="connsiteY30" fmla="*/ 1240367 h 1926167"/>
              <a:gd name="connsiteX31" fmla="*/ 5943600 w 6388100"/>
              <a:gd name="connsiteY31" fmla="*/ 1672167 h 1926167"/>
              <a:gd name="connsiteX32" fmla="*/ 6369050 w 6388100"/>
              <a:gd name="connsiteY32" fmla="*/ 1754717 h 1926167"/>
              <a:gd name="connsiteX33" fmla="*/ 6388100 w 6388100"/>
              <a:gd name="connsiteY33" fmla="*/ 1767417 h 1926167"/>
              <a:gd name="connsiteX34" fmla="*/ 6369050 w 6388100"/>
              <a:gd name="connsiteY34" fmla="*/ 1869017 h 1926167"/>
              <a:gd name="connsiteX35" fmla="*/ 6350000 w 6388100"/>
              <a:gd name="connsiteY35" fmla="*/ 1888067 h 1926167"/>
              <a:gd name="connsiteX36" fmla="*/ 6311900 w 6388100"/>
              <a:gd name="connsiteY36" fmla="*/ 1926167 h 1926167"/>
              <a:gd name="connsiteX37" fmla="*/ 6083300 w 6388100"/>
              <a:gd name="connsiteY37" fmla="*/ 1837267 h 1926167"/>
              <a:gd name="connsiteX38" fmla="*/ 6051550 w 6388100"/>
              <a:gd name="connsiteY38" fmla="*/ 1818217 h 1926167"/>
              <a:gd name="connsiteX39" fmla="*/ 5969000 w 6388100"/>
              <a:gd name="connsiteY39" fmla="*/ 1773767 h 1926167"/>
              <a:gd name="connsiteX40" fmla="*/ 5702300 w 6388100"/>
              <a:gd name="connsiteY40" fmla="*/ 1684867 h 1926167"/>
              <a:gd name="connsiteX41" fmla="*/ 5626100 w 6388100"/>
              <a:gd name="connsiteY41" fmla="*/ 1672167 h 1926167"/>
              <a:gd name="connsiteX42" fmla="*/ 5568950 w 6388100"/>
              <a:gd name="connsiteY42" fmla="*/ 1640417 h 1926167"/>
              <a:gd name="connsiteX43" fmla="*/ 5048250 w 6388100"/>
              <a:gd name="connsiteY43" fmla="*/ 1170517 h 1926167"/>
              <a:gd name="connsiteX44" fmla="*/ 4921250 w 6388100"/>
              <a:gd name="connsiteY44" fmla="*/ 1176867 h 1926167"/>
              <a:gd name="connsiteX45" fmla="*/ 4864100 w 6388100"/>
              <a:gd name="connsiteY45" fmla="*/ 1348317 h 1926167"/>
              <a:gd name="connsiteX46" fmla="*/ 4972050 w 6388100"/>
              <a:gd name="connsiteY46" fmla="*/ 1475317 h 1926167"/>
              <a:gd name="connsiteX47" fmla="*/ 5359400 w 6388100"/>
              <a:gd name="connsiteY47" fmla="*/ 1526117 h 1926167"/>
              <a:gd name="connsiteX48" fmla="*/ 5473700 w 6388100"/>
              <a:gd name="connsiteY48" fmla="*/ 1576917 h 1926167"/>
              <a:gd name="connsiteX49" fmla="*/ 5581650 w 6388100"/>
              <a:gd name="connsiteY49" fmla="*/ 1659467 h 1926167"/>
              <a:gd name="connsiteX50" fmla="*/ 5410200 w 6388100"/>
              <a:gd name="connsiteY50" fmla="*/ 1640417 h 1926167"/>
              <a:gd name="connsiteX51" fmla="*/ 5270500 w 6388100"/>
              <a:gd name="connsiteY51" fmla="*/ 1634067 h 1926167"/>
              <a:gd name="connsiteX52" fmla="*/ 4819650 w 6388100"/>
              <a:gd name="connsiteY52" fmla="*/ 1627717 h 1926167"/>
              <a:gd name="connsiteX53" fmla="*/ 4597400 w 6388100"/>
              <a:gd name="connsiteY53" fmla="*/ 1411817 h 1926167"/>
              <a:gd name="connsiteX54" fmla="*/ 4394200 w 6388100"/>
              <a:gd name="connsiteY54" fmla="*/ 1145117 h 1926167"/>
              <a:gd name="connsiteX55" fmla="*/ 4184650 w 6388100"/>
              <a:gd name="connsiteY55" fmla="*/ 859367 h 1926167"/>
              <a:gd name="connsiteX56" fmla="*/ 3835400 w 6388100"/>
              <a:gd name="connsiteY56" fmla="*/ 529167 h 1926167"/>
              <a:gd name="connsiteX57" fmla="*/ 3638550 w 6388100"/>
              <a:gd name="connsiteY57" fmla="*/ 465667 h 1926167"/>
              <a:gd name="connsiteX58" fmla="*/ 3327400 w 6388100"/>
              <a:gd name="connsiteY58" fmla="*/ 433917 h 1926167"/>
              <a:gd name="connsiteX59" fmla="*/ 2901950 w 6388100"/>
              <a:gd name="connsiteY59" fmla="*/ 516467 h 1926167"/>
              <a:gd name="connsiteX60" fmla="*/ 2387600 w 6388100"/>
              <a:gd name="connsiteY60" fmla="*/ 694267 h 1926167"/>
              <a:gd name="connsiteX61" fmla="*/ 2127250 w 6388100"/>
              <a:gd name="connsiteY61" fmla="*/ 776817 h 1926167"/>
              <a:gd name="connsiteX62" fmla="*/ 1854200 w 6388100"/>
              <a:gd name="connsiteY62" fmla="*/ 827617 h 1926167"/>
              <a:gd name="connsiteX63" fmla="*/ 1416050 w 6388100"/>
              <a:gd name="connsiteY63" fmla="*/ 992717 h 1926167"/>
              <a:gd name="connsiteX64" fmla="*/ 742950 w 6388100"/>
              <a:gd name="connsiteY64" fmla="*/ 1392767 h 1926167"/>
              <a:gd name="connsiteX65" fmla="*/ 552450 w 6388100"/>
              <a:gd name="connsiteY65" fmla="*/ 1405467 h 1926167"/>
              <a:gd name="connsiteX66" fmla="*/ 228600 w 6388100"/>
              <a:gd name="connsiteY66" fmla="*/ 1361017 h 1926167"/>
              <a:gd name="connsiteX67" fmla="*/ 0 w 6388100"/>
              <a:gd name="connsiteY67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5511800 w 6388100"/>
              <a:gd name="connsiteY15" fmla="*/ 808568 h 1926167"/>
              <a:gd name="connsiteX16" fmla="*/ 5060950 w 6388100"/>
              <a:gd name="connsiteY16" fmla="*/ 586318 h 1926167"/>
              <a:gd name="connsiteX17" fmla="*/ 3937000 w 6388100"/>
              <a:gd name="connsiteY17" fmla="*/ 154518 h 1926167"/>
              <a:gd name="connsiteX18" fmla="*/ 3714750 w 6388100"/>
              <a:gd name="connsiteY18" fmla="*/ 287867 h 1926167"/>
              <a:gd name="connsiteX19" fmla="*/ 4064000 w 6388100"/>
              <a:gd name="connsiteY19" fmla="*/ 383117 h 1926167"/>
              <a:gd name="connsiteX20" fmla="*/ 4102100 w 6388100"/>
              <a:gd name="connsiteY20" fmla="*/ 402167 h 1926167"/>
              <a:gd name="connsiteX21" fmla="*/ 4749800 w 6388100"/>
              <a:gd name="connsiteY21" fmla="*/ 967317 h 1926167"/>
              <a:gd name="connsiteX22" fmla="*/ 5143500 w 6388100"/>
              <a:gd name="connsiteY22" fmla="*/ 903817 h 1926167"/>
              <a:gd name="connsiteX23" fmla="*/ 5226050 w 6388100"/>
              <a:gd name="connsiteY23" fmla="*/ 897467 h 1926167"/>
              <a:gd name="connsiteX24" fmla="*/ 5384800 w 6388100"/>
              <a:gd name="connsiteY24" fmla="*/ 891117 h 1926167"/>
              <a:gd name="connsiteX25" fmla="*/ 5969000 w 6388100"/>
              <a:gd name="connsiteY25" fmla="*/ 675217 h 1926167"/>
              <a:gd name="connsiteX26" fmla="*/ 6102350 w 6388100"/>
              <a:gd name="connsiteY26" fmla="*/ 681567 h 1926167"/>
              <a:gd name="connsiteX27" fmla="*/ 6235700 w 6388100"/>
              <a:gd name="connsiteY27" fmla="*/ 859367 h 1926167"/>
              <a:gd name="connsiteX28" fmla="*/ 6146800 w 6388100"/>
              <a:gd name="connsiteY28" fmla="*/ 897467 h 1926167"/>
              <a:gd name="connsiteX29" fmla="*/ 5746750 w 6388100"/>
              <a:gd name="connsiteY29" fmla="*/ 1087967 h 1926167"/>
              <a:gd name="connsiteX30" fmla="*/ 5695950 w 6388100"/>
              <a:gd name="connsiteY30" fmla="*/ 1113367 h 1926167"/>
              <a:gd name="connsiteX31" fmla="*/ 5651500 w 6388100"/>
              <a:gd name="connsiteY31" fmla="*/ 1240367 h 1926167"/>
              <a:gd name="connsiteX32" fmla="*/ 5943600 w 6388100"/>
              <a:gd name="connsiteY32" fmla="*/ 1672167 h 1926167"/>
              <a:gd name="connsiteX33" fmla="*/ 6369050 w 6388100"/>
              <a:gd name="connsiteY33" fmla="*/ 1754717 h 1926167"/>
              <a:gd name="connsiteX34" fmla="*/ 6388100 w 6388100"/>
              <a:gd name="connsiteY34" fmla="*/ 1767417 h 1926167"/>
              <a:gd name="connsiteX35" fmla="*/ 6369050 w 6388100"/>
              <a:gd name="connsiteY35" fmla="*/ 1869017 h 1926167"/>
              <a:gd name="connsiteX36" fmla="*/ 6350000 w 6388100"/>
              <a:gd name="connsiteY36" fmla="*/ 1888067 h 1926167"/>
              <a:gd name="connsiteX37" fmla="*/ 6311900 w 6388100"/>
              <a:gd name="connsiteY37" fmla="*/ 1926167 h 1926167"/>
              <a:gd name="connsiteX38" fmla="*/ 6083300 w 6388100"/>
              <a:gd name="connsiteY38" fmla="*/ 1837267 h 1926167"/>
              <a:gd name="connsiteX39" fmla="*/ 6051550 w 6388100"/>
              <a:gd name="connsiteY39" fmla="*/ 1818217 h 1926167"/>
              <a:gd name="connsiteX40" fmla="*/ 5969000 w 6388100"/>
              <a:gd name="connsiteY40" fmla="*/ 1773767 h 1926167"/>
              <a:gd name="connsiteX41" fmla="*/ 5702300 w 6388100"/>
              <a:gd name="connsiteY41" fmla="*/ 1684867 h 1926167"/>
              <a:gd name="connsiteX42" fmla="*/ 5626100 w 6388100"/>
              <a:gd name="connsiteY42" fmla="*/ 1672167 h 1926167"/>
              <a:gd name="connsiteX43" fmla="*/ 5568950 w 6388100"/>
              <a:gd name="connsiteY43" fmla="*/ 1640417 h 1926167"/>
              <a:gd name="connsiteX44" fmla="*/ 5048250 w 6388100"/>
              <a:gd name="connsiteY44" fmla="*/ 1170517 h 1926167"/>
              <a:gd name="connsiteX45" fmla="*/ 4921250 w 6388100"/>
              <a:gd name="connsiteY45" fmla="*/ 1176867 h 1926167"/>
              <a:gd name="connsiteX46" fmla="*/ 4864100 w 6388100"/>
              <a:gd name="connsiteY46" fmla="*/ 1348317 h 1926167"/>
              <a:gd name="connsiteX47" fmla="*/ 4972050 w 6388100"/>
              <a:gd name="connsiteY47" fmla="*/ 1475317 h 1926167"/>
              <a:gd name="connsiteX48" fmla="*/ 5359400 w 6388100"/>
              <a:gd name="connsiteY48" fmla="*/ 1526117 h 1926167"/>
              <a:gd name="connsiteX49" fmla="*/ 5473700 w 6388100"/>
              <a:gd name="connsiteY49" fmla="*/ 1576917 h 1926167"/>
              <a:gd name="connsiteX50" fmla="*/ 5581650 w 6388100"/>
              <a:gd name="connsiteY50" fmla="*/ 1659467 h 1926167"/>
              <a:gd name="connsiteX51" fmla="*/ 5410200 w 6388100"/>
              <a:gd name="connsiteY51" fmla="*/ 1640417 h 1926167"/>
              <a:gd name="connsiteX52" fmla="*/ 5270500 w 6388100"/>
              <a:gd name="connsiteY52" fmla="*/ 1634067 h 1926167"/>
              <a:gd name="connsiteX53" fmla="*/ 4819650 w 6388100"/>
              <a:gd name="connsiteY53" fmla="*/ 1627717 h 1926167"/>
              <a:gd name="connsiteX54" fmla="*/ 4597400 w 6388100"/>
              <a:gd name="connsiteY54" fmla="*/ 1411817 h 1926167"/>
              <a:gd name="connsiteX55" fmla="*/ 4394200 w 6388100"/>
              <a:gd name="connsiteY55" fmla="*/ 1145117 h 1926167"/>
              <a:gd name="connsiteX56" fmla="*/ 4184650 w 6388100"/>
              <a:gd name="connsiteY56" fmla="*/ 859367 h 1926167"/>
              <a:gd name="connsiteX57" fmla="*/ 3835400 w 6388100"/>
              <a:gd name="connsiteY57" fmla="*/ 529167 h 1926167"/>
              <a:gd name="connsiteX58" fmla="*/ 3638550 w 6388100"/>
              <a:gd name="connsiteY58" fmla="*/ 465667 h 1926167"/>
              <a:gd name="connsiteX59" fmla="*/ 3327400 w 6388100"/>
              <a:gd name="connsiteY59" fmla="*/ 433917 h 1926167"/>
              <a:gd name="connsiteX60" fmla="*/ 2901950 w 6388100"/>
              <a:gd name="connsiteY60" fmla="*/ 516467 h 1926167"/>
              <a:gd name="connsiteX61" fmla="*/ 2387600 w 6388100"/>
              <a:gd name="connsiteY61" fmla="*/ 694267 h 1926167"/>
              <a:gd name="connsiteX62" fmla="*/ 2127250 w 6388100"/>
              <a:gd name="connsiteY62" fmla="*/ 776817 h 1926167"/>
              <a:gd name="connsiteX63" fmla="*/ 1854200 w 6388100"/>
              <a:gd name="connsiteY63" fmla="*/ 827617 h 1926167"/>
              <a:gd name="connsiteX64" fmla="*/ 1416050 w 6388100"/>
              <a:gd name="connsiteY64" fmla="*/ 992717 h 1926167"/>
              <a:gd name="connsiteX65" fmla="*/ 742950 w 6388100"/>
              <a:gd name="connsiteY65" fmla="*/ 1392767 h 1926167"/>
              <a:gd name="connsiteX66" fmla="*/ 552450 w 6388100"/>
              <a:gd name="connsiteY66" fmla="*/ 1405467 h 1926167"/>
              <a:gd name="connsiteX67" fmla="*/ 228600 w 6388100"/>
              <a:gd name="connsiteY67" fmla="*/ 1361017 h 1926167"/>
              <a:gd name="connsiteX68" fmla="*/ 0 w 6388100"/>
              <a:gd name="connsiteY68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511800 w 6388100"/>
              <a:gd name="connsiteY16" fmla="*/ 808568 h 1926167"/>
              <a:gd name="connsiteX17" fmla="*/ 5060950 w 6388100"/>
              <a:gd name="connsiteY17" fmla="*/ 586318 h 1926167"/>
              <a:gd name="connsiteX18" fmla="*/ 3937000 w 6388100"/>
              <a:gd name="connsiteY18" fmla="*/ 154518 h 1926167"/>
              <a:gd name="connsiteX19" fmla="*/ 3714750 w 6388100"/>
              <a:gd name="connsiteY19" fmla="*/ 287867 h 1926167"/>
              <a:gd name="connsiteX20" fmla="*/ 4064000 w 6388100"/>
              <a:gd name="connsiteY20" fmla="*/ 383117 h 1926167"/>
              <a:gd name="connsiteX21" fmla="*/ 4102100 w 6388100"/>
              <a:gd name="connsiteY21" fmla="*/ 402167 h 1926167"/>
              <a:gd name="connsiteX22" fmla="*/ 4749800 w 6388100"/>
              <a:gd name="connsiteY22" fmla="*/ 967317 h 1926167"/>
              <a:gd name="connsiteX23" fmla="*/ 5143500 w 6388100"/>
              <a:gd name="connsiteY23" fmla="*/ 903817 h 1926167"/>
              <a:gd name="connsiteX24" fmla="*/ 5226050 w 6388100"/>
              <a:gd name="connsiteY24" fmla="*/ 897467 h 1926167"/>
              <a:gd name="connsiteX25" fmla="*/ 5384800 w 6388100"/>
              <a:gd name="connsiteY25" fmla="*/ 891117 h 1926167"/>
              <a:gd name="connsiteX26" fmla="*/ 5969000 w 6388100"/>
              <a:gd name="connsiteY26" fmla="*/ 675217 h 1926167"/>
              <a:gd name="connsiteX27" fmla="*/ 6102350 w 6388100"/>
              <a:gd name="connsiteY27" fmla="*/ 681567 h 1926167"/>
              <a:gd name="connsiteX28" fmla="*/ 6235700 w 6388100"/>
              <a:gd name="connsiteY28" fmla="*/ 859367 h 1926167"/>
              <a:gd name="connsiteX29" fmla="*/ 6146800 w 6388100"/>
              <a:gd name="connsiteY29" fmla="*/ 897467 h 1926167"/>
              <a:gd name="connsiteX30" fmla="*/ 5746750 w 6388100"/>
              <a:gd name="connsiteY30" fmla="*/ 1087967 h 1926167"/>
              <a:gd name="connsiteX31" fmla="*/ 5695950 w 6388100"/>
              <a:gd name="connsiteY31" fmla="*/ 1113367 h 1926167"/>
              <a:gd name="connsiteX32" fmla="*/ 5651500 w 6388100"/>
              <a:gd name="connsiteY32" fmla="*/ 1240367 h 1926167"/>
              <a:gd name="connsiteX33" fmla="*/ 5943600 w 6388100"/>
              <a:gd name="connsiteY33" fmla="*/ 1672167 h 1926167"/>
              <a:gd name="connsiteX34" fmla="*/ 6369050 w 6388100"/>
              <a:gd name="connsiteY34" fmla="*/ 1754717 h 1926167"/>
              <a:gd name="connsiteX35" fmla="*/ 6388100 w 6388100"/>
              <a:gd name="connsiteY35" fmla="*/ 1767417 h 1926167"/>
              <a:gd name="connsiteX36" fmla="*/ 6369050 w 6388100"/>
              <a:gd name="connsiteY36" fmla="*/ 1869017 h 1926167"/>
              <a:gd name="connsiteX37" fmla="*/ 6350000 w 6388100"/>
              <a:gd name="connsiteY37" fmla="*/ 1888067 h 1926167"/>
              <a:gd name="connsiteX38" fmla="*/ 6311900 w 6388100"/>
              <a:gd name="connsiteY38" fmla="*/ 1926167 h 1926167"/>
              <a:gd name="connsiteX39" fmla="*/ 6083300 w 6388100"/>
              <a:gd name="connsiteY39" fmla="*/ 1837267 h 1926167"/>
              <a:gd name="connsiteX40" fmla="*/ 6051550 w 6388100"/>
              <a:gd name="connsiteY40" fmla="*/ 1818217 h 1926167"/>
              <a:gd name="connsiteX41" fmla="*/ 5969000 w 6388100"/>
              <a:gd name="connsiteY41" fmla="*/ 1773767 h 1926167"/>
              <a:gd name="connsiteX42" fmla="*/ 5702300 w 6388100"/>
              <a:gd name="connsiteY42" fmla="*/ 1684867 h 1926167"/>
              <a:gd name="connsiteX43" fmla="*/ 5626100 w 6388100"/>
              <a:gd name="connsiteY43" fmla="*/ 1672167 h 1926167"/>
              <a:gd name="connsiteX44" fmla="*/ 5568950 w 6388100"/>
              <a:gd name="connsiteY44" fmla="*/ 1640417 h 1926167"/>
              <a:gd name="connsiteX45" fmla="*/ 5048250 w 6388100"/>
              <a:gd name="connsiteY45" fmla="*/ 1170517 h 1926167"/>
              <a:gd name="connsiteX46" fmla="*/ 4921250 w 6388100"/>
              <a:gd name="connsiteY46" fmla="*/ 1176867 h 1926167"/>
              <a:gd name="connsiteX47" fmla="*/ 4864100 w 6388100"/>
              <a:gd name="connsiteY47" fmla="*/ 1348317 h 1926167"/>
              <a:gd name="connsiteX48" fmla="*/ 4972050 w 6388100"/>
              <a:gd name="connsiteY48" fmla="*/ 1475317 h 1926167"/>
              <a:gd name="connsiteX49" fmla="*/ 5359400 w 6388100"/>
              <a:gd name="connsiteY49" fmla="*/ 1526117 h 1926167"/>
              <a:gd name="connsiteX50" fmla="*/ 5473700 w 6388100"/>
              <a:gd name="connsiteY50" fmla="*/ 1576917 h 1926167"/>
              <a:gd name="connsiteX51" fmla="*/ 5581650 w 6388100"/>
              <a:gd name="connsiteY51" fmla="*/ 1659467 h 1926167"/>
              <a:gd name="connsiteX52" fmla="*/ 5410200 w 6388100"/>
              <a:gd name="connsiteY52" fmla="*/ 1640417 h 1926167"/>
              <a:gd name="connsiteX53" fmla="*/ 5270500 w 6388100"/>
              <a:gd name="connsiteY53" fmla="*/ 1634067 h 1926167"/>
              <a:gd name="connsiteX54" fmla="*/ 4819650 w 6388100"/>
              <a:gd name="connsiteY54" fmla="*/ 1627717 h 1926167"/>
              <a:gd name="connsiteX55" fmla="*/ 4597400 w 6388100"/>
              <a:gd name="connsiteY55" fmla="*/ 1411817 h 1926167"/>
              <a:gd name="connsiteX56" fmla="*/ 4394200 w 6388100"/>
              <a:gd name="connsiteY56" fmla="*/ 1145117 h 1926167"/>
              <a:gd name="connsiteX57" fmla="*/ 4184650 w 6388100"/>
              <a:gd name="connsiteY57" fmla="*/ 859367 h 1926167"/>
              <a:gd name="connsiteX58" fmla="*/ 3835400 w 6388100"/>
              <a:gd name="connsiteY58" fmla="*/ 529167 h 1926167"/>
              <a:gd name="connsiteX59" fmla="*/ 3638550 w 6388100"/>
              <a:gd name="connsiteY59" fmla="*/ 465667 h 1926167"/>
              <a:gd name="connsiteX60" fmla="*/ 3327400 w 6388100"/>
              <a:gd name="connsiteY60" fmla="*/ 433917 h 1926167"/>
              <a:gd name="connsiteX61" fmla="*/ 2901950 w 6388100"/>
              <a:gd name="connsiteY61" fmla="*/ 516467 h 1926167"/>
              <a:gd name="connsiteX62" fmla="*/ 2387600 w 6388100"/>
              <a:gd name="connsiteY62" fmla="*/ 694267 h 1926167"/>
              <a:gd name="connsiteX63" fmla="*/ 2127250 w 6388100"/>
              <a:gd name="connsiteY63" fmla="*/ 776817 h 1926167"/>
              <a:gd name="connsiteX64" fmla="*/ 1854200 w 6388100"/>
              <a:gd name="connsiteY64" fmla="*/ 827617 h 1926167"/>
              <a:gd name="connsiteX65" fmla="*/ 1416050 w 6388100"/>
              <a:gd name="connsiteY65" fmla="*/ 992717 h 1926167"/>
              <a:gd name="connsiteX66" fmla="*/ 742950 w 6388100"/>
              <a:gd name="connsiteY66" fmla="*/ 1392767 h 1926167"/>
              <a:gd name="connsiteX67" fmla="*/ 552450 w 6388100"/>
              <a:gd name="connsiteY67" fmla="*/ 1405467 h 1926167"/>
              <a:gd name="connsiteX68" fmla="*/ 228600 w 6388100"/>
              <a:gd name="connsiteY68" fmla="*/ 1361017 h 1926167"/>
              <a:gd name="connsiteX69" fmla="*/ 0 w 6388100"/>
              <a:gd name="connsiteY69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511800 w 6388100"/>
              <a:gd name="connsiteY17" fmla="*/ 808568 h 1926167"/>
              <a:gd name="connsiteX18" fmla="*/ 5060950 w 6388100"/>
              <a:gd name="connsiteY18" fmla="*/ 586318 h 1926167"/>
              <a:gd name="connsiteX19" fmla="*/ 3937000 w 6388100"/>
              <a:gd name="connsiteY19" fmla="*/ 154518 h 1926167"/>
              <a:gd name="connsiteX20" fmla="*/ 3714750 w 6388100"/>
              <a:gd name="connsiteY20" fmla="*/ 287867 h 1926167"/>
              <a:gd name="connsiteX21" fmla="*/ 4064000 w 6388100"/>
              <a:gd name="connsiteY21" fmla="*/ 383117 h 1926167"/>
              <a:gd name="connsiteX22" fmla="*/ 4102100 w 6388100"/>
              <a:gd name="connsiteY22" fmla="*/ 402167 h 1926167"/>
              <a:gd name="connsiteX23" fmla="*/ 4749800 w 6388100"/>
              <a:gd name="connsiteY23" fmla="*/ 967317 h 1926167"/>
              <a:gd name="connsiteX24" fmla="*/ 5143500 w 6388100"/>
              <a:gd name="connsiteY24" fmla="*/ 903817 h 1926167"/>
              <a:gd name="connsiteX25" fmla="*/ 5226050 w 6388100"/>
              <a:gd name="connsiteY25" fmla="*/ 897467 h 1926167"/>
              <a:gd name="connsiteX26" fmla="*/ 5384800 w 6388100"/>
              <a:gd name="connsiteY26" fmla="*/ 891117 h 1926167"/>
              <a:gd name="connsiteX27" fmla="*/ 5969000 w 6388100"/>
              <a:gd name="connsiteY27" fmla="*/ 675217 h 1926167"/>
              <a:gd name="connsiteX28" fmla="*/ 6102350 w 6388100"/>
              <a:gd name="connsiteY28" fmla="*/ 681567 h 1926167"/>
              <a:gd name="connsiteX29" fmla="*/ 6235700 w 6388100"/>
              <a:gd name="connsiteY29" fmla="*/ 859367 h 1926167"/>
              <a:gd name="connsiteX30" fmla="*/ 6146800 w 6388100"/>
              <a:gd name="connsiteY30" fmla="*/ 897467 h 1926167"/>
              <a:gd name="connsiteX31" fmla="*/ 5746750 w 6388100"/>
              <a:gd name="connsiteY31" fmla="*/ 1087967 h 1926167"/>
              <a:gd name="connsiteX32" fmla="*/ 5695950 w 6388100"/>
              <a:gd name="connsiteY32" fmla="*/ 1113367 h 1926167"/>
              <a:gd name="connsiteX33" fmla="*/ 5651500 w 6388100"/>
              <a:gd name="connsiteY33" fmla="*/ 1240367 h 1926167"/>
              <a:gd name="connsiteX34" fmla="*/ 5943600 w 6388100"/>
              <a:gd name="connsiteY34" fmla="*/ 1672167 h 1926167"/>
              <a:gd name="connsiteX35" fmla="*/ 6369050 w 6388100"/>
              <a:gd name="connsiteY35" fmla="*/ 1754717 h 1926167"/>
              <a:gd name="connsiteX36" fmla="*/ 6388100 w 6388100"/>
              <a:gd name="connsiteY36" fmla="*/ 1767417 h 1926167"/>
              <a:gd name="connsiteX37" fmla="*/ 6369050 w 6388100"/>
              <a:gd name="connsiteY37" fmla="*/ 1869017 h 1926167"/>
              <a:gd name="connsiteX38" fmla="*/ 6350000 w 6388100"/>
              <a:gd name="connsiteY38" fmla="*/ 1888067 h 1926167"/>
              <a:gd name="connsiteX39" fmla="*/ 6311900 w 6388100"/>
              <a:gd name="connsiteY39" fmla="*/ 1926167 h 1926167"/>
              <a:gd name="connsiteX40" fmla="*/ 6083300 w 6388100"/>
              <a:gd name="connsiteY40" fmla="*/ 1837267 h 1926167"/>
              <a:gd name="connsiteX41" fmla="*/ 6051550 w 6388100"/>
              <a:gd name="connsiteY41" fmla="*/ 1818217 h 1926167"/>
              <a:gd name="connsiteX42" fmla="*/ 5969000 w 6388100"/>
              <a:gd name="connsiteY42" fmla="*/ 1773767 h 1926167"/>
              <a:gd name="connsiteX43" fmla="*/ 5702300 w 6388100"/>
              <a:gd name="connsiteY43" fmla="*/ 1684867 h 1926167"/>
              <a:gd name="connsiteX44" fmla="*/ 5626100 w 6388100"/>
              <a:gd name="connsiteY44" fmla="*/ 1672167 h 1926167"/>
              <a:gd name="connsiteX45" fmla="*/ 5568950 w 6388100"/>
              <a:gd name="connsiteY45" fmla="*/ 1640417 h 1926167"/>
              <a:gd name="connsiteX46" fmla="*/ 5048250 w 6388100"/>
              <a:gd name="connsiteY46" fmla="*/ 1170517 h 1926167"/>
              <a:gd name="connsiteX47" fmla="*/ 4921250 w 6388100"/>
              <a:gd name="connsiteY47" fmla="*/ 1176867 h 1926167"/>
              <a:gd name="connsiteX48" fmla="*/ 4864100 w 6388100"/>
              <a:gd name="connsiteY48" fmla="*/ 1348317 h 1926167"/>
              <a:gd name="connsiteX49" fmla="*/ 4972050 w 6388100"/>
              <a:gd name="connsiteY49" fmla="*/ 1475317 h 1926167"/>
              <a:gd name="connsiteX50" fmla="*/ 5359400 w 6388100"/>
              <a:gd name="connsiteY50" fmla="*/ 1526117 h 1926167"/>
              <a:gd name="connsiteX51" fmla="*/ 5473700 w 6388100"/>
              <a:gd name="connsiteY51" fmla="*/ 1576917 h 1926167"/>
              <a:gd name="connsiteX52" fmla="*/ 5581650 w 6388100"/>
              <a:gd name="connsiteY52" fmla="*/ 1659467 h 1926167"/>
              <a:gd name="connsiteX53" fmla="*/ 5410200 w 6388100"/>
              <a:gd name="connsiteY53" fmla="*/ 1640417 h 1926167"/>
              <a:gd name="connsiteX54" fmla="*/ 5270500 w 6388100"/>
              <a:gd name="connsiteY54" fmla="*/ 1634067 h 1926167"/>
              <a:gd name="connsiteX55" fmla="*/ 4819650 w 6388100"/>
              <a:gd name="connsiteY55" fmla="*/ 1627717 h 1926167"/>
              <a:gd name="connsiteX56" fmla="*/ 4597400 w 6388100"/>
              <a:gd name="connsiteY56" fmla="*/ 1411817 h 1926167"/>
              <a:gd name="connsiteX57" fmla="*/ 4394200 w 6388100"/>
              <a:gd name="connsiteY57" fmla="*/ 1145117 h 1926167"/>
              <a:gd name="connsiteX58" fmla="*/ 4184650 w 6388100"/>
              <a:gd name="connsiteY58" fmla="*/ 859367 h 1926167"/>
              <a:gd name="connsiteX59" fmla="*/ 3835400 w 6388100"/>
              <a:gd name="connsiteY59" fmla="*/ 529167 h 1926167"/>
              <a:gd name="connsiteX60" fmla="*/ 3638550 w 6388100"/>
              <a:gd name="connsiteY60" fmla="*/ 465667 h 1926167"/>
              <a:gd name="connsiteX61" fmla="*/ 3327400 w 6388100"/>
              <a:gd name="connsiteY61" fmla="*/ 433917 h 1926167"/>
              <a:gd name="connsiteX62" fmla="*/ 2901950 w 6388100"/>
              <a:gd name="connsiteY62" fmla="*/ 516467 h 1926167"/>
              <a:gd name="connsiteX63" fmla="*/ 2387600 w 6388100"/>
              <a:gd name="connsiteY63" fmla="*/ 694267 h 1926167"/>
              <a:gd name="connsiteX64" fmla="*/ 2127250 w 6388100"/>
              <a:gd name="connsiteY64" fmla="*/ 776817 h 1926167"/>
              <a:gd name="connsiteX65" fmla="*/ 1854200 w 6388100"/>
              <a:gd name="connsiteY65" fmla="*/ 827617 h 1926167"/>
              <a:gd name="connsiteX66" fmla="*/ 1416050 w 6388100"/>
              <a:gd name="connsiteY66" fmla="*/ 992717 h 1926167"/>
              <a:gd name="connsiteX67" fmla="*/ 742950 w 6388100"/>
              <a:gd name="connsiteY67" fmla="*/ 1392767 h 1926167"/>
              <a:gd name="connsiteX68" fmla="*/ 552450 w 6388100"/>
              <a:gd name="connsiteY68" fmla="*/ 1405467 h 1926167"/>
              <a:gd name="connsiteX69" fmla="*/ 228600 w 6388100"/>
              <a:gd name="connsiteY69" fmla="*/ 1361017 h 1926167"/>
              <a:gd name="connsiteX70" fmla="*/ 0 w 6388100"/>
              <a:gd name="connsiteY70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511800 w 6388100"/>
              <a:gd name="connsiteY18" fmla="*/ 808568 h 1926167"/>
              <a:gd name="connsiteX19" fmla="*/ 5060950 w 6388100"/>
              <a:gd name="connsiteY19" fmla="*/ 586318 h 1926167"/>
              <a:gd name="connsiteX20" fmla="*/ 3937000 w 6388100"/>
              <a:gd name="connsiteY20" fmla="*/ 154518 h 1926167"/>
              <a:gd name="connsiteX21" fmla="*/ 3714750 w 6388100"/>
              <a:gd name="connsiteY21" fmla="*/ 287867 h 1926167"/>
              <a:gd name="connsiteX22" fmla="*/ 4064000 w 6388100"/>
              <a:gd name="connsiteY22" fmla="*/ 383117 h 1926167"/>
              <a:gd name="connsiteX23" fmla="*/ 4102100 w 6388100"/>
              <a:gd name="connsiteY23" fmla="*/ 402167 h 1926167"/>
              <a:gd name="connsiteX24" fmla="*/ 4749800 w 6388100"/>
              <a:gd name="connsiteY24" fmla="*/ 967317 h 1926167"/>
              <a:gd name="connsiteX25" fmla="*/ 5143500 w 6388100"/>
              <a:gd name="connsiteY25" fmla="*/ 903817 h 1926167"/>
              <a:gd name="connsiteX26" fmla="*/ 5226050 w 6388100"/>
              <a:gd name="connsiteY26" fmla="*/ 897467 h 1926167"/>
              <a:gd name="connsiteX27" fmla="*/ 5384800 w 6388100"/>
              <a:gd name="connsiteY27" fmla="*/ 891117 h 1926167"/>
              <a:gd name="connsiteX28" fmla="*/ 5969000 w 6388100"/>
              <a:gd name="connsiteY28" fmla="*/ 675217 h 1926167"/>
              <a:gd name="connsiteX29" fmla="*/ 6102350 w 6388100"/>
              <a:gd name="connsiteY29" fmla="*/ 681567 h 1926167"/>
              <a:gd name="connsiteX30" fmla="*/ 6235700 w 6388100"/>
              <a:gd name="connsiteY30" fmla="*/ 859367 h 1926167"/>
              <a:gd name="connsiteX31" fmla="*/ 6146800 w 6388100"/>
              <a:gd name="connsiteY31" fmla="*/ 897467 h 1926167"/>
              <a:gd name="connsiteX32" fmla="*/ 5746750 w 6388100"/>
              <a:gd name="connsiteY32" fmla="*/ 1087967 h 1926167"/>
              <a:gd name="connsiteX33" fmla="*/ 5695950 w 6388100"/>
              <a:gd name="connsiteY33" fmla="*/ 1113367 h 1926167"/>
              <a:gd name="connsiteX34" fmla="*/ 5651500 w 6388100"/>
              <a:gd name="connsiteY34" fmla="*/ 1240367 h 1926167"/>
              <a:gd name="connsiteX35" fmla="*/ 5943600 w 6388100"/>
              <a:gd name="connsiteY35" fmla="*/ 1672167 h 1926167"/>
              <a:gd name="connsiteX36" fmla="*/ 6369050 w 6388100"/>
              <a:gd name="connsiteY36" fmla="*/ 1754717 h 1926167"/>
              <a:gd name="connsiteX37" fmla="*/ 6388100 w 6388100"/>
              <a:gd name="connsiteY37" fmla="*/ 1767417 h 1926167"/>
              <a:gd name="connsiteX38" fmla="*/ 6369050 w 6388100"/>
              <a:gd name="connsiteY38" fmla="*/ 1869017 h 1926167"/>
              <a:gd name="connsiteX39" fmla="*/ 6350000 w 6388100"/>
              <a:gd name="connsiteY39" fmla="*/ 1888067 h 1926167"/>
              <a:gd name="connsiteX40" fmla="*/ 6311900 w 6388100"/>
              <a:gd name="connsiteY40" fmla="*/ 1926167 h 1926167"/>
              <a:gd name="connsiteX41" fmla="*/ 6083300 w 6388100"/>
              <a:gd name="connsiteY41" fmla="*/ 1837267 h 1926167"/>
              <a:gd name="connsiteX42" fmla="*/ 6051550 w 6388100"/>
              <a:gd name="connsiteY42" fmla="*/ 1818217 h 1926167"/>
              <a:gd name="connsiteX43" fmla="*/ 5969000 w 6388100"/>
              <a:gd name="connsiteY43" fmla="*/ 1773767 h 1926167"/>
              <a:gd name="connsiteX44" fmla="*/ 5702300 w 6388100"/>
              <a:gd name="connsiteY44" fmla="*/ 1684867 h 1926167"/>
              <a:gd name="connsiteX45" fmla="*/ 5626100 w 6388100"/>
              <a:gd name="connsiteY45" fmla="*/ 1672167 h 1926167"/>
              <a:gd name="connsiteX46" fmla="*/ 5568950 w 6388100"/>
              <a:gd name="connsiteY46" fmla="*/ 1640417 h 1926167"/>
              <a:gd name="connsiteX47" fmla="*/ 5048250 w 6388100"/>
              <a:gd name="connsiteY47" fmla="*/ 1170517 h 1926167"/>
              <a:gd name="connsiteX48" fmla="*/ 4921250 w 6388100"/>
              <a:gd name="connsiteY48" fmla="*/ 1176867 h 1926167"/>
              <a:gd name="connsiteX49" fmla="*/ 4864100 w 6388100"/>
              <a:gd name="connsiteY49" fmla="*/ 1348317 h 1926167"/>
              <a:gd name="connsiteX50" fmla="*/ 4972050 w 6388100"/>
              <a:gd name="connsiteY50" fmla="*/ 1475317 h 1926167"/>
              <a:gd name="connsiteX51" fmla="*/ 5359400 w 6388100"/>
              <a:gd name="connsiteY51" fmla="*/ 1526117 h 1926167"/>
              <a:gd name="connsiteX52" fmla="*/ 5473700 w 6388100"/>
              <a:gd name="connsiteY52" fmla="*/ 1576917 h 1926167"/>
              <a:gd name="connsiteX53" fmla="*/ 5581650 w 6388100"/>
              <a:gd name="connsiteY53" fmla="*/ 1659467 h 1926167"/>
              <a:gd name="connsiteX54" fmla="*/ 5410200 w 6388100"/>
              <a:gd name="connsiteY54" fmla="*/ 1640417 h 1926167"/>
              <a:gd name="connsiteX55" fmla="*/ 5270500 w 6388100"/>
              <a:gd name="connsiteY55" fmla="*/ 1634067 h 1926167"/>
              <a:gd name="connsiteX56" fmla="*/ 4819650 w 6388100"/>
              <a:gd name="connsiteY56" fmla="*/ 1627717 h 1926167"/>
              <a:gd name="connsiteX57" fmla="*/ 4597400 w 6388100"/>
              <a:gd name="connsiteY57" fmla="*/ 1411817 h 1926167"/>
              <a:gd name="connsiteX58" fmla="*/ 4394200 w 6388100"/>
              <a:gd name="connsiteY58" fmla="*/ 1145117 h 1926167"/>
              <a:gd name="connsiteX59" fmla="*/ 4184650 w 6388100"/>
              <a:gd name="connsiteY59" fmla="*/ 859367 h 1926167"/>
              <a:gd name="connsiteX60" fmla="*/ 3835400 w 6388100"/>
              <a:gd name="connsiteY60" fmla="*/ 529167 h 1926167"/>
              <a:gd name="connsiteX61" fmla="*/ 3638550 w 6388100"/>
              <a:gd name="connsiteY61" fmla="*/ 465667 h 1926167"/>
              <a:gd name="connsiteX62" fmla="*/ 3327400 w 6388100"/>
              <a:gd name="connsiteY62" fmla="*/ 433917 h 1926167"/>
              <a:gd name="connsiteX63" fmla="*/ 2901950 w 6388100"/>
              <a:gd name="connsiteY63" fmla="*/ 516467 h 1926167"/>
              <a:gd name="connsiteX64" fmla="*/ 2387600 w 6388100"/>
              <a:gd name="connsiteY64" fmla="*/ 694267 h 1926167"/>
              <a:gd name="connsiteX65" fmla="*/ 2127250 w 6388100"/>
              <a:gd name="connsiteY65" fmla="*/ 776817 h 1926167"/>
              <a:gd name="connsiteX66" fmla="*/ 1854200 w 6388100"/>
              <a:gd name="connsiteY66" fmla="*/ 827617 h 1926167"/>
              <a:gd name="connsiteX67" fmla="*/ 1416050 w 6388100"/>
              <a:gd name="connsiteY67" fmla="*/ 992717 h 1926167"/>
              <a:gd name="connsiteX68" fmla="*/ 742950 w 6388100"/>
              <a:gd name="connsiteY68" fmla="*/ 1392767 h 1926167"/>
              <a:gd name="connsiteX69" fmla="*/ 552450 w 6388100"/>
              <a:gd name="connsiteY69" fmla="*/ 1405467 h 1926167"/>
              <a:gd name="connsiteX70" fmla="*/ 228600 w 6388100"/>
              <a:gd name="connsiteY70" fmla="*/ 1361017 h 1926167"/>
              <a:gd name="connsiteX71" fmla="*/ 0 w 6388100"/>
              <a:gd name="connsiteY71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511800 w 6388100"/>
              <a:gd name="connsiteY18" fmla="*/ 808568 h 1926167"/>
              <a:gd name="connsiteX19" fmla="*/ 5060950 w 6388100"/>
              <a:gd name="connsiteY19" fmla="*/ 586318 h 1926167"/>
              <a:gd name="connsiteX20" fmla="*/ 3937000 w 6388100"/>
              <a:gd name="connsiteY20" fmla="*/ 154518 h 1926167"/>
              <a:gd name="connsiteX21" fmla="*/ 3714750 w 6388100"/>
              <a:gd name="connsiteY21" fmla="*/ 287867 h 1926167"/>
              <a:gd name="connsiteX22" fmla="*/ 4064000 w 6388100"/>
              <a:gd name="connsiteY22" fmla="*/ 383117 h 1926167"/>
              <a:gd name="connsiteX23" fmla="*/ 4102100 w 6388100"/>
              <a:gd name="connsiteY23" fmla="*/ 402167 h 1926167"/>
              <a:gd name="connsiteX24" fmla="*/ 4749800 w 6388100"/>
              <a:gd name="connsiteY24" fmla="*/ 967317 h 1926167"/>
              <a:gd name="connsiteX25" fmla="*/ 5143500 w 6388100"/>
              <a:gd name="connsiteY25" fmla="*/ 903817 h 1926167"/>
              <a:gd name="connsiteX26" fmla="*/ 5226050 w 6388100"/>
              <a:gd name="connsiteY26" fmla="*/ 897467 h 1926167"/>
              <a:gd name="connsiteX27" fmla="*/ 5384800 w 6388100"/>
              <a:gd name="connsiteY27" fmla="*/ 891117 h 1926167"/>
              <a:gd name="connsiteX28" fmla="*/ 5969000 w 6388100"/>
              <a:gd name="connsiteY28" fmla="*/ 675217 h 1926167"/>
              <a:gd name="connsiteX29" fmla="*/ 6102350 w 6388100"/>
              <a:gd name="connsiteY29" fmla="*/ 681567 h 1926167"/>
              <a:gd name="connsiteX30" fmla="*/ 6235700 w 6388100"/>
              <a:gd name="connsiteY30" fmla="*/ 859367 h 1926167"/>
              <a:gd name="connsiteX31" fmla="*/ 6146800 w 6388100"/>
              <a:gd name="connsiteY31" fmla="*/ 897467 h 1926167"/>
              <a:gd name="connsiteX32" fmla="*/ 5746750 w 6388100"/>
              <a:gd name="connsiteY32" fmla="*/ 1087967 h 1926167"/>
              <a:gd name="connsiteX33" fmla="*/ 5695950 w 6388100"/>
              <a:gd name="connsiteY33" fmla="*/ 1113367 h 1926167"/>
              <a:gd name="connsiteX34" fmla="*/ 5651500 w 6388100"/>
              <a:gd name="connsiteY34" fmla="*/ 1240367 h 1926167"/>
              <a:gd name="connsiteX35" fmla="*/ 5943600 w 6388100"/>
              <a:gd name="connsiteY35" fmla="*/ 1672167 h 1926167"/>
              <a:gd name="connsiteX36" fmla="*/ 6369050 w 6388100"/>
              <a:gd name="connsiteY36" fmla="*/ 1754717 h 1926167"/>
              <a:gd name="connsiteX37" fmla="*/ 6388100 w 6388100"/>
              <a:gd name="connsiteY37" fmla="*/ 1767417 h 1926167"/>
              <a:gd name="connsiteX38" fmla="*/ 6369050 w 6388100"/>
              <a:gd name="connsiteY38" fmla="*/ 1869017 h 1926167"/>
              <a:gd name="connsiteX39" fmla="*/ 6350000 w 6388100"/>
              <a:gd name="connsiteY39" fmla="*/ 1888067 h 1926167"/>
              <a:gd name="connsiteX40" fmla="*/ 6311900 w 6388100"/>
              <a:gd name="connsiteY40" fmla="*/ 1926167 h 1926167"/>
              <a:gd name="connsiteX41" fmla="*/ 6083300 w 6388100"/>
              <a:gd name="connsiteY41" fmla="*/ 1837267 h 1926167"/>
              <a:gd name="connsiteX42" fmla="*/ 6051550 w 6388100"/>
              <a:gd name="connsiteY42" fmla="*/ 1818217 h 1926167"/>
              <a:gd name="connsiteX43" fmla="*/ 5969000 w 6388100"/>
              <a:gd name="connsiteY43" fmla="*/ 1773767 h 1926167"/>
              <a:gd name="connsiteX44" fmla="*/ 5702300 w 6388100"/>
              <a:gd name="connsiteY44" fmla="*/ 1684867 h 1926167"/>
              <a:gd name="connsiteX45" fmla="*/ 5626100 w 6388100"/>
              <a:gd name="connsiteY45" fmla="*/ 1672167 h 1926167"/>
              <a:gd name="connsiteX46" fmla="*/ 5568950 w 6388100"/>
              <a:gd name="connsiteY46" fmla="*/ 1640417 h 1926167"/>
              <a:gd name="connsiteX47" fmla="*/ 5048250 w 6388100"/>
              <a:gd name="connsiteY47" fmla="*/ 1170517 h 1926167"/>
              <a:gd name="connsiteX48" fmla="*/ 4921250 w 6388100"/>
              <a:gd name="connsiteY48" fmla="*/ 1176867 h 1926167"/>
              <a:gd name="connsiteX49" fmla="*/ 4864100 w 6388100"/>
              <a:gd name="connsiteY49" fmla="*/ 1348317 h 1926167"/>
              <a:gd name="connsiteX50" fmla="*/ 4972050 w 6388100"/>
              <a:gd name="connsiteY50" fmla="*/ 1475317 h 1926167"/>
              <a:gd name="connsiteX51" fmla="*/ 5359400 w 6388100"/>
              <a:gd name="connsiteY51" fmla="*/ 1526117 h 1926167"/>
              <a:gd name="connsiteX52" fmla="*/ 5473700 w 6388100"/>
              <a:gd name="connsiteY52" fmla="*/ 1576917 h 1926167"/>
              <a:gd name="connsiteX53" fmla="*/ 5581650 w 6388100"/>
              <a:gd name="connsiteY53" fmla="*/ 1659467 h 1926167"/>
              <a:gd name="connsiteX54" fmla="*/ 5410200 w 6388100"/>
              <a:gd name="connsiteY54" fmla="*/ 1640417 h 1926167"/>
              <a:gd name="connsiteX55" fmla="*/ 5270500 w 6388100"/>
              <a:gd name="connsiteY55" fmla="*/ 1634067 h 1926167"/>
              <a:gd name="connsiteX56" fmla="*/ 4819650 w 6388100"/>
              <a:gd name="connsiteY56" fmla="*/ 1627717 h 1926167"/>
              <a:gd name="connsiteX57" fmla="*/ 4597400 w 6388100"/>
              <a:gd name="connsiteY57" fmla="*/ 1411817 h 1926167"/>
              <a:gd name="connsiteX58" fmla="*/ 4394200 w 6388100"/>
              <a:gd name="connsiteY58" fmla="*/ 1145117 h 1926167"/>
              <a:gd name="connsiteX59" fmla="*/ 4184650 w 6388100"/>
              <a:gd name="connsiteY59" fmla="*/ 859367 h 1926167"/>
              <a:gd name="connsiteX60" fmla="*/ 3835400 w 6388100"/>
              <a:gd name="connsiteY60" fmla="*/ 529167 h 1926167"/>
              <a:gd name="connsiteX61" fmla="*/ 3638550 w 6388100"/>
              <a:gd name="connsiteY61" fmla="*/ 465667 h 1926167"/>
              <a:gd name="connsiteX62" fmla="*/ 3327400 w 6388100"/>
              <a:gd name="connsiteY62" fmla="*/ 433917 h 1926167"/>
              <a:gd name="connsiteX63" fmla="*/ 2901950 w 6388100"/>
              <a:gd name="connsiteY63" fmla="*/ 516467 h 1926167"/>
              <a:gd name="connsiteX64" fmla="*/ 2387600 w 6388100"/>
              <a:gd name="connsiteY64" fmla="*/ 694267 h 1926167"/>
              <a:gd name="connsiteX65" fmla="*/ 2127250 w 6388100"/>
              <a:gd name="connsiteY65" fmla="*/ 776817 h 1926167"/>
              <a:gd name="connsiteX66" fmla="*/ 1854200 w 6388100"/>
              <a:gd name="connsiteY66" fmla="*/ 827617 h 1926167"/>
              <a:gd name="connsiteX67" fmla="*/ 1416050 w 6388100"/>
              <a:gd name="connsiteY67" fmla="*/ 992717 h 1926167"/>
              <a:gd name="connsiteX68" fmla="*/ 742950 w 6388100"/>
              <a:gd name="connsiteY68" fmla="*/ 1392767 h 1926167"/>
              <a:gd name="connsiteX69" fmla="*/ 552450 w 6388100"/>
              <a:gd name="connsiteY69" fmla="*/ 1405467 h 1926167"/>
              <a:gd name="connsiteX70" fmla="*/ 228600 w 6388100"/>
              <a:gd name="connsiteY70" fmla="*/ 1361017 h 1926167"/>
              <a:gd name="connsiteX71" fmla="*/ 0 w 6388100"/>
              <a:gd name="connsiteY71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435600 w 6388100"/>
              <a:gd name="connsiteY18" fmla="*/ 884768 h 1926167"/>
              <a:gd name="connsiteX19" fmla="*/ 5060950 w 6388100"/>
              <a:gd name="connsiteY19" fmla="*/ 586318 h 1926167"/>
              <a:gd name="connsiteX20" fmla="*/ 3937000 w 6388100"/>
              <a:gd name="connsiteY20" fmla="*/ 154518 h 1926167"/>
              <a:gd name="connsiteX21" fmla="*/ 3714750 w 6388100"/>
              <a:gd name="connsiteY21" fmla="*/ 287867 h 1926167"/>
              <a:gd name="connsiteX22" fmla="*/ 4064000 w 6388100"/>
              <a:gd name="connsiteY22" fmla="*/ 383117 h 1926167"/>
              <a:gd name="connsiteX23" fmla="*/ 4102100 w 6388100"/>
              <a:gd name="connsiteY23" fmla="*/ 402167 h 1926167"/>
              <a:gd name="connsiteX24" fmla="*/ 4749800 w 6388100"/>
              <a:gd name="connsiteY24" fmla="*/ 967317 h 1926167"/>
              <a:gd name="connsiteX25" fmla="*/ 5143500 w 6388100"/>
              <a:gd name="connsiteY25" fmla="*/ 903817 h 1926167"/>
              <a:gd name="connsiteX26" fmla="*/ 5226050 w 6388100"/>
              <a:gd name="connsiteY26" fmla="*/ 897467 h 1926167"/>
              <a:gd name="connsiteX27" fmla="*/ 5384800 w 6388100"/>
              <a:gd name="connsiteY27" fmla="*/ 891117 h 1926167"/>
              <a:gd name="connsiteX28" fmla="*/ 5969000 w 6388100"/>
              <a:gd name="connsiteY28" fmla="*/ 675217 h 1926167"/>
              <a:gd name="connsiteX29" fmla="*/ 6102350 w 6388100"/>
              <a:gd name="connsiteY29" fmla="*/ 681567 h 1926167"/>
              <a:gd name="connsiteX30" fmla="*/ 6235700 w 6388100"/>
              <a:gd name="connsiteY30" fmla="*/ 859367 h 1926167"/>
              <a:gd name="connsiteX31" fmla="*/ 6146800 w 6388100"/>
              <a:gd name="connsiteY31" fmla="*/ 897467 h 1926167"/>
              <a:gd name="connsiteX32" fmla="*/ 5746750 w 6388100"/>
              <a:gd name="connsiteY32" fmla="*/ 1087967 h 1926167"/>
              <a:gd name="connsiteX33" fmla="*/ 5695950 w 6388100"/>
              <a:gd name="connsiteY33" fmla="*/ 1113367 h 1926167"/>
              <a:gd name="connsiteX34" fmla="*/ 5651500 w 6388100"/>
              <a:gd name="connsiteY34" fmla="*/ 1240367 h 1926167"/>
              <a:gd name="connsiteX35" fmla="*/ 5943600 w 6388100"/>
              <a:gd name="connsiteY35" fmla="*/ 1672167 h 1926167"/>
              <a:gd name="connsiteX36" fmla="*/ 6369050 w 6388100"/>
              <a:gd name="connsiteY36" fmla="*/ 1754717 h 1926167"/>
              <a:gd name="connsiteX37" fmla="*/ 6388100 w 6388100"/>
              <a:gd name="connsiteY37" fmla="*/ 1767417 h 1926167"/>
              <a:gd name="connsiteX38" fmla="*/ 6369050 w 6388100"/>
              <a:gd name="connsiteY38" fmla="*/ 1869017 h 1926167"/>
              <a:gd name="connsiteX39" fmla="*/ 6350000 w 6388100"/>
              <a:gd name="connsiteY39" fmla="*/ 1888067 h 1926167"/>
              <a:gd name="connsiteX40" fmla="*/ 6311900 w 6388100"/>
              <a:gd name="connsiteY40" fmla="*/ 1926167 h 1926167"/>
              <a:gd name="connsiteX41" fmla="*/ 6083300 w 6388100"/>
              <a:gd name="connsiteY41" fmla="*/ 1837267 h 1926167"/>
              <a:gd name="connsiteX42" fmla="*/ 6051550 w 6388100"/>
              <a:gd name="connsiteY42" fmla="*/ 1818217 h 1926167"/>
              <a:gd name="connsiteX43" fmla="*/ 5969000 w 6388100"/>
              <a:gd name="connsiteY43" fmla="*/ 1773767 h 1926167"/>
              <a:gd name="connsiteX44" fmla="*/ 5702300 w 6388100"/>
              <a:gd name="connsiteY44" fmla="*/ 1684867 h 1926167"/>
              <a:gd name="connsiteX45" fmla="*/ 5626100 w 6388100"/>
              <a:gd name="connsiteY45" fmla="*/ 1672167 h 1926167"/>
              <a:gd name="connsiteX46" fmla="*/ 5568950 w 6388100"/>
              <a:gd name="connsiteY46" fmla="*/ 1640417 h 1926167"/>
              <a:gd name="connsiteX47" fmla="*/ 5048250 w 6388100"/>
              <a:gd name="connsiteY47" fmla="*/ 1170517 h 1926167"/>
              <a:gd name="connsiteX48" fmla="*/ 4921250 w 6388100"/>
              <a:gd name="connsiteY48" fmla="*/ 1176867 h 1926167"/>
              <a:gd name="connsiteX49" fmla="*/ 4864100 w 6388100"/>
              <a:gd name="connsiteY49" fmla="*/ 1348317 h 1926167"/>
              <a:gd name="connsiteX50" fmla="*/ 4972050 w 6388100"/>
              <a:gd name="connsiteY50" fmla="*/ 1475317 h 1926167"/>
              <a:gd name="connsiteX51" fmla="*/ 5359400 w 6388100"/>
              <a:gd name="connsiteY51" fmla="*/ 1526117 h 1926167"/>
              <a:gd name="connsiteX52" fmla="*/ 5473700 w 6388100"/>
              <a:gd name="connsiteY52" fmla="*/ 1576917 h 1926167"/>
              <a:gd name="connsiteX53" fmla="*/ 5581650 w 6388100"/>
              <a:gd name="connsiteY53" fmla="*/ 1659467 h 1926167"/>
              <a:gd name="connsiteX54" fmla="*/ 5410200 w 6388100"/>
              <a:gd name="connsiteY54" fmla="*/ 1640417 h 1926167"/>
              <a:gd name="connsiteX55" fmla="*/ 5270500 w 6388100"/>
              <a:gd name="connsiteY55" fmla="*/ 1634067 h 1926167"/>
              <a:gd name="connsiteX56" fmla="*/ 4819650 w 6388100"/>
              <a:gd name="connsiteY56" fmla="*/ 1627717 h 1926167"/>
              <a:gd name="connsiteX57" fmla="*/ 4597400 w 6388100"/>
              <a:gd name="connsiteY57" fmla="*/ 1411817 h 1926167"/>
              <a:gd name="connsiteX58" fmla="*/ 4394200 w 6388100"/>
              <a:gd name="connsiteY58" fmla="*/ 1145117 h 1926167"/>
              <a:gd name="connsiteX59" fmla="*/ 4184650 w 6388100"/>
              <a:gd name="connsiteY59" fmla="*/ 859367 h 1926167"/>
              <a:gd name="connsiteX60" fmla="*/ 3835400 w 6388100"/>
              <a:gd name="connsiteY60" fmla="*/ 529167 h 1926167"/>
              <a:gd name="connsiteX61" fmla="*/ 3638550 w 6388100"/>
              <a:gd name="connsiteY61" fmla="*/ 465667 h 1926167"/>
              <a:gd name="connsiteX62" fmla="*/ 3327400 w 6388100"/>
              <a:gd name="connsiteY62" fmla="*/ 433917 h 1926167"/>
              <a:gd name="connsiteX63" fmla="*/ 2901950 w 6388100"/>
              <a:gd name="connsiteY63" fmla="*/ 516467 h 1926167"/>
              <a:gd name="connsiteX64" fmla="*/ 2387600 w 6388100"/>
              <a:gd name="connsiteY64" fmla="*/ 694267 h 1926167"/>
              <a:gd name="connsiteX65" fmla="*/ 2127250 w 6388100"/>
              <a:gd name="connsiteY65" fmla="*/ 776817 h 1926167"/>
              <a:gd name="connsiteX66" fmla="*/ 1854200 w 6388100"/>
              <a:gd name="connsiteY66" fmla="*/ 827617 h 1926167"/>
              <a:gd name="connsiteX67" fmla="*/ 1416050 w 6388100"/>
              <a:gd name="connsiteY67" fmla="*/ 992717 h 1926167"/>
              <a:gd name="connsiteX68" fmla="*/ 742950 w 6388100"/>
              <a:gd name="connsiteY68" fmla="*/ 1392767 h 1926167"/>
              <a:gd name="connsiteX69" fmla="*/ 552450 w 6388100"/>
              <a:gd name="connsiteY69" fmla="*/ 1405467 h 1926167"/>
              <a:gd name="connsiteX70" fmla="*/ 228600 w 6388100"/>
              <a:gd name="connsiteY70" fmla="*/ 1361017 h 1926167"/>
              <a:gd name="connsiteX71" fmla="*/ 0 w 6388100"/>
              <a:gd name="connsiteY71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435600 w 6388100"/>
              <a:gd name="connsiteY18" fmla="*/ 884768 h 1926167"/>
              <a:gd name="connsiteX19" fmla="*/ 5060950 w 6388100"/>
              <a:gd name="connsiteY19" fmla="*/ 586318 h 1926167"/>
              <a:gd name="connsiteX20" fmla="*/ 3937000 w 6388100"/>
              <a:gd name="connsiteY20" fmla="*/ 154518 h 1926167"/>
              <a:gd name="connsiteX21" fmla="*/ 3714750 w 6388100"/>
              <a:gd name="connsiteY21" fmla="*/ 287867 h 1926167"/>
              <a:gd name="connsiteX22" fmla="*/ 4064000 w 6388100"/>
              <a:gd name="connsiteY22" fmla="*/ 383117 h 1926167"/>
              <a:gd name="connsiteX23" fmla="*/ 4102100 w 6388100"/>
              <a:gd name="connsiteY23" fmla="*/ 402167 h 1926167"/>
              <a:gd name="connsiteX24" fmla="*/ 4749800 w 6388100"/>
              <a:gd name="connsiteY24" fmla="*/ 967317 h 1926167"/>
              <a:gd name="connsiteX25" fmla="*/ 5143500 w 6388100"/>
              <a:gd name="connsiteY25" fmla="*/ 903817 h 1926167"/>
              <a:gd name="connsiteX26" fmla="*/ 5226050 w 6388100"/>
              <a:gd name="connsiteY26" fmla="*/ 897467 h 1926167"/>
              <a:gd name="connsiteX27" fmla="*/ 5384800 w 6388100"/>
              <a:gd name="connsiteY27" fmla="*/ 891117 h 1926167"/>
              <a:gd name="connsiteX28" fmla="*/ 5969000 w 6388100"/>
              <a:gd name="connsiteY28" fmla="*/ 675217 h 1926167"/>
              <a:gd name="connsiteX29" fmla="*/ 6102350 w 6388100"/>
              <a:gd name="connsiteY29" fmla="*/ 681567 h 1926167"/>
              <a:gd name="connsiteX30" fmla="*/ 6235700 w 6388100"/>
              <a:gd name="connsiteY30" fmla="*/ 859367 h 1926167"/>
              <a:gd name="connsiteX31" fmla="*/ 6146800 w 6388100"/>
              <a:gd name="connsiteY31" fmla="*/ 897467 h 1926167"/>
              <a:gd name="connsiteX32" fmla="*/ 5746750 w 6388100"/>
              <a:gd name="connsiteY32" fmla="*/ 1087967 h 1926167"/>
              <a:gd name="connsiteX33" fmla="*/ 5695950 w 6388100"/>
              <a:gd name="connsiteY33" fmla="*/ 1113367 h 1926167"/>
              <a:gd name="connsiteX34" fmla="*/ 5651500 w 6388100"/>
              <a:gd name="connsiteY34" fmla="*/ 1240367 h 1926167"/>
              <a:gd name="connsiteX35" fmla="*/ 5943600 w 6388100"/>
              <a:gd name="connsiteY35" fmla="*/ 1672167 h 1926167"/>
              <a:gd name="connsiteX36" fmla="*/ 6369050 w 6388100"/>
              <a:gd name="connsiteY36" fmla="*/ 1754717 h 1926167"/>
              <a:gd name="connsiteX37" fmla="*/ 6388100 w 6388100"/>
              <a:gd name="connsiteY37" fmla="*/ 1767417 h 1926167"/>
              <a:gd name="connsiteX38" fmla="*/ 6369050 w 6388100"/>
              <a:gd name="connsiteY38" fmla="*/ 1869017 h 1926167"/>
              <a:gd name="connsiteX39" fmla="*/ 6350000 w 6388100"/>
              <a:gd name="connsiteY39" fmla="*/ 1888067 h 1926167"/>
              <a:gd name="connsiteX40" fmla="*/ 6311900 w 6388100"/>
              <a:gd name="connsiteY40" fmla="*/ 1926167 h 1926167"/>
              <a:gd name="connsiteX41" fmla="*/ 6083300 w 6388100"/>
              <a:gd name="connsiteY41" fmla="*/ 1837267 h 1926167"/>
              <a:gd name="connsiteX42" fmla="*/ 6051550 w 6388100"/>
              <a:gd name="connsiteY42" fmla="*/ 1818217 h 1926167"/>
              <a:gd name="connsiteX43" fmla="*/ 5969000 w 6388100"/>
              <a:gd name="connsiteY43" fmla="*/ 1773767 h 1926167"/>
              <a:gd name="connsiteX44" fmla="*/ 5702300 w 6388100"/>
              <a:gd name="connsiteY44" fmla="*/ 1684867 h 1926167"/>
              <a:gd name="connsiteX45" fmla="*/ 5626100 w 6388100"/>
              <a:gd name="connsiteY45" fmla="*/ 1672167 h 1926167"/>
              <a:gd name="connsiteX46" fmla="*/ 5568950 w 6388100"/>
              <a:gd name="connsiteY46" fmla="*/ 1640417 h 1926167"/>
              <a:gd name="connsiteX47" fmla="*/ 5048250 w 6388100"/>
              <a:gd name="connsiteY47" fmla="*/ 1170517 h 1926167"/>
              <a:gd name="connsiteX48" fmla="*/ 4921250 w 6388100"/>
              <a:gd name="connsiteY48" fmla="*/ 1176867 h 1926167"/>
              <a:gd name="connsiteX49" fmla="*/ 4864100 w 6388100"/>
              <a:gd name="connsiteY49" fmla="*/ 1348317 h 1926167"/>
              <a:gd name="connsiteX50" fmla="*/ 4972050 w 6388100"/>
              <a:gd name="connsiteY50" fmla="*/ 1475317 h 1926167"/>
              <a:gd name="connsiteX51" fmla="*/ 5359400 w 6388100"/>
              <a:gd name="connsiteY51" fmla="*/ 1526117 h 1926167"/>
              <a:gd name="connsiteX52" fmla="*/ 5473700 w 6388100"/>
              <a:gd name="connsiteY52" fmla="*/ 1576917 h 1926167"/>
              <a:gd name="connsiteX53" fmla="*/ 5581650 w 6388100"/>
              <a:gd name="connsiteY53" fmla="*/ 1659467 h 1926167"/>
              <a:gd name="connsiteX54" fmla="*/ 5410200 w 6388100"/>
              <a:gd name="connsiteY54" fmla="*/ 1640417 h 1926167"/>
              <a:gd name="connsiteX55" fmla="*/ 5270500 w 6388100"/>
              <a:gd name="connsiteY55" fmla="*/ 1634067 h 1926167"/>
              <a:gd name="connsiteX56" fmla="*/ 4819650 w 6388100"/>
              <a:gd name="connsiteY56" fmla="*/ 1627717 h 1926167"/>
              <a:gd name="connsiteX57" fmla="*/ 4597400 w 6388100"/>
              <a:gd name="connsiteY57" fmla="*/ 1411817 h 1926167"/>
              <a:gd name="connsiteX58" fmla="*/ 4394200 w 6388100"/>
              <a:gd name="connsiteY58" fmla="*/ 1145117 h 1926167"/>
              <a:gd name="connsiteX59" fmla="*/ 4184650 w 6388100"/>
              <a:gd name="connsiteY59" fmla="*/ 859367 h 1926167"/>
              <a:gd name="connsiteX60" fmla="*/ 3835400 w 6388100"/>
              <a:gd name="connsiteY60" fmla="*/ 529167 h 1926167"/>
              <a:gd name="connsiteX61" fmla="*/ 3638550 w 6388100"/>
              <a:gd name="connsiteY61" fmla="*/ 465667 h 1926167"/>
              <a:gd name="connsiteX62" fmla="*/ 3327400 w 6388100"/>
              <a:gd name="connsiteY62" fmla="*/ 433917 h 1926167"/>
              <a:gd name="connsiteX63" fmla="*/ 2901950 w 6388100"/>
              <a:gd name="connsiteY63" fmla="*/ 516467 h 1926167"/>
              <a:gd name="connsiteX64" fmla="*/ 2387600 w 6388100"/>
              <a:gd name="connsiteY64" fmla="*/ 694267 h 1926167"/>
              <a:gd name="connsiteX65" fmla="*/ 2127250 w 6388100"/>
              <a:gd name="connsiteY65" fmla="*/ 776817 h 1926167"/>
              <a:gd name="connsiteX66" fmla="*/ 1854200 w 6388100"/>
              <a:gd name="connsiteY66" fmla="*/ 827617 h 1926167"/>
              <a:gd name="connsiteX67" fmla="*/ 1416050 w 6388100"/>
              <a:gd name="connsiteY67" fmla="*/ 992717 h 1926167"/>
              <a:gd name="connsiteX68" fmla="*/ 742950 w 6388100"/>
              <a:gd name="connsiteY68" fmla="*/ 1392767 h 1926167"/>
              <a:gd name="connsiteX69" fmla="*/ 552450 w 6388100"/>
              <a:gd name="connsiteY69" fmla="*/ 1405467 h 1926167"/>
              <a:gd name="connsiteX70" fmla="*/ 228600 w 6388100"/>
              <a:gd name="connsiteY70" fmla="*/ 1361017 h 1926167"/>
              <a:gd name="connsiteX71" fmla="*/ 0 w 6388100"/>
              <a:gd name="connsiteY71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969000 w 6388100"/>
              <a:gd name="connsiteY29" fmla="*/ 675217 h 1926167"/>
              <a:gd name="connsiteX30" fmla="*/ 6102350 w 6388100"/>
              <a:gd name="connsiteY30" fmla="*/ 681567 h 1926167"/>
              <a:gd name="connsiteX31" fmla="*/ 6235700 w 6388100"/>
              <a:gd name="connsiteY31" fmla="*/ 859367 h 1926167"/>
              <a:gd name="connsiteX32" fmla="*/ 6146800 w 6388100"/>
              <a:gd name="connsiteY32" fmla="*/ 897467 h 1926167"/>
              <a:gd name="connsiteX33" fmla="*/ 5746750 w 6388100"/>
              <a:gd name="connsiteY33" fmla="*/ 1087967 h 1926167"/>
              <a:gd name="connsiteX34" fmla="*/ 5695950 w 6388100"/>
              <a:gd name="connsiteY34" fmla="*/ 1113367 h 1926167"/>
              <a:gd name="connsiteX35" fmla="*/ 5651500 w 6388100"/>
              <a:gd name="connsiteY35" fmla="*/ 1240367 h 1926167"/>
              <a:gd name="connsiteX36" fmla="*/ 5943600 w 6388100"/>
              <a:gd name="connsiteY36" fmla="*/ 1672167 h 1926167"/>
              <a:gd name="connsiteX37" fmla="*/ 6369050 w 6388100"/>
              <a:gd name="connsiteY37" fmla="*/ 1754717 h 1926167"/>
              <a:gd name="connsiteX38" fmla="*/ 6388100 w 6388100"/>
              <a:gd name="connsiteY38" fmla="*/ 1767417 h 1926167"/>
              <a:gd name="connsiteX39" fmla="*/ 6369050 w 6388100"/>
              <a:gd name="connsiteY39" fmla="*/ 1869017 h 1926167"/>
              <a:gd name="connsiteX40" fmla="*/ 6350000 w 6388100"/>
              <a:gd name="connsiteY40" fmla="*/ 1888067 h 1926167"/>
              <a:gd name="connsiteX41" fmla="*/ 6311900 w 6388100"/>
              <a:gd name="connsiteY41" fmla="*/ 1926167 h 1926167"/>
              <a:gd name="connsiteX42" fmla="*/ 6083300 w 6388100"/>
              <a:gd name="connsiteY42" fmla="*/ 1837267 h 1926167"/>
              <a:gd name="connsiteX43" fmla="*/ 6051550 w 6388100"/>
              <a:gd name="connsiteY43" fmla="*/ 1818217 h 1926167"/>
              <a:gd name="connsiteX44" fmla="*/ 5969000 w 6388100"/>
              <a:gd name="connsiteY44" fmla="*/ 1773767 h 1926167"/>
              <a:gd name="connsiteX45" fmla="*/ 5702300 w 6388100"/>
              <a:gd name="connsiteY45" fmla="*/ 1684867 h 1926167"/>
              <a:gd name="connsiteX46" fmla="*/ 5626100 w 6388100"/>
              <a:gd name="connsiteY46" fmla="*/ 1672167 h 1926167"/>
              <a:gd name="connsiteX47" fmla="*/ 5568950 w 6388100"/>
              <a:gd name="connsiteY47" fmla="*/ 1640417 h 1926167"/>
              <a:gd name="connsiteX48" fmla="*/ 5048250 w 6388100"/>
              <a:gd name="connsiteY48" fmla="*/ 1170517 h 1926167"/>
              <a:gd name="connsiteX49" fmla="*/ 4921250 w 6388100"/>
              <a:gd name="connsiteY49" fmla="*/ 1176867 h 1926167"/>
              <a:gd name="connsiteX50" fmla="*/ 4864100 w 6388100"/>
              <a:gd name="connsiteY50" fmla="*/ 1348317 h 1926167"/>
              <a:gd name="connsiteX51" fmla="*/ 4972050 w 6388100"/>
              <a:gd name="connsiteY51" fmla="*/ 1475317 h 1926167"/>
              <a:gd name="connsiteX52" fmla="*/ 5359400 w 6388100"/>
              <a:gd name="connsiteY52" fmla="*/ 1526117 h 1926167"/>
              <a:gd name="connsiteX53" fmla="*/ 5473700 w 6388100"/>
              <a:gd name="connsiteY53" fmla="*/ 1576917 h 1926167"/>
              <a:gd name="connsiteX54" fmla="*/ 5581650 w 6388100"/>
              <a:gd name="connsiteY54" fmla="*/ 1659467 h 1926167"/>
              <a:gd name="connsiteX55" fmla="*/ 5410200 w 6388100"/>
              <a:gd name="connsiteY55" fmla="*/ 1640417 h 1926167"/>
              <a:gd name="connsiteX56" fmla="*/ 5270500 w 6388100"/>
              <a:gd name="connsiteY56" fmla="*/ 1634067 h 1926167"/>
              <a:gd name="connsiteX57" fmla="*/ 4819650 w 6388100"/>
              <a:gd name="connsiteY57" fmla="*/ 1627717 h 1926167"/>
              <a:gd name="connsiteX58" fmla="*/ 4597400 w 6388100"/>
              <a:gd name="connsiteY58" fmla="*/ 1411817 h 1926167"/>
              <a:gd name="connsiteX59" fmla="*/ 4394200 w 6388100"/>
              <a:gd name="connsiteY59" fmla="*/ 1145117 h 1926167"/>
              <a:gd name="connsiteX60" fmla="*/ 4184650 w 6388100"/>
              <a:gd name="connsiteY60" fmla="*/ 859367 h 1926167"/>
              <a:gd name="connsiteX61" fmla="*/ 3835400 w 6388100"/>
              <a:gd name="connsiteY61" fmla="*/ 529167 h 1926167"/>
              <a:gd name="connsiteX62" fmla="*/ 3638550 w 6388100"/>
              <a:gd name="connsiteY62" fmla="*/ 465667 h 1926167"/>
              <a:gd name="connsiteX63" fmla="*/ 3327400 w 6388100"/>
              <a:gd name="connsiteY63" fmla="*/ 433917 h 1926167"/>
              <a:gd name="connsiteX64" fmla="*/ 2901950 w 6388100"/>
              <a:gd name="connsiteY64" fmla="*/ 516467 h 1926167"/>
              <a:gd name="connsiteX65" fmla="*/ 2387600 w 6388100"/>
              <a:gd name="connsiteY65" fmla="*/ 694267 h 1926167"/>
              <a:gd name="connsiteX66" fmla="*/ 2127250 w 6388100"/>
              <a:gd name="connsiteY66" fmla="*/ 776817 h 1926167"/>
              <a:gd name="connsiteX67" fmla="*/ 1854200 w 6388100"/>
              <a:gd name="connsiteY67" fmla="*/ 827617 h 1926167"/>
              <a:gd name="connsiteX68" fmla="*/ 1416050 w 6388100"/>
              <a:gd name="connsiteY68" fmla="*/ 992717 h 1926167"/>
              <a:gd name="connsiteX69" fmla="*/ 742950 w 6388100"/>
              <a:gd name="connsiteY69" fmla="*/ 1392767 h 1926167"/>
              <a:gd name="connsiteX70" fmla="*/ 552450 w 6388100"/>
              <a:gd name="connsiteY70" fmla="*/ 1405467 h 1926167"/>
              <a:gd name="connsiteX71" fmla="*/ 228600 w 6388100"/>
              <a:gd name="connsiteY71" fmla="*/ 1361017 h 1926167"/>
              <a:gd name="connsiteX72" fmla="*/ 0 w 6388100"/>
              <a:gd name="connsiteY72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969000 w 6388100"/>
              <a:gd name="connsiteY29" fmla="*/ 675217 h 1926167"/>
              <a:gd name="connsiteX30" fmla="*/ 6102350 w 6388100"/>
              <a:gd name="connsiteY30" fmla="*/ 681567 h 1926167"/>
              <a:gd name="connsiteX31" fmla="*/ 6235700 w 6388100"/>
              <a:gd name="connsiteY31" fmla="*/ 859367 h 1926167"/>
              <a:gd name="connsiteX32" fmla="*/ 6146800 w 6388100"/>
              <a:gd name="connsiteY32" fmla="*/ 897467 h 1926167"/>
              <a:gd name="connsiteX33" fmla="*/ 5746750 w 6388100"/>
              <a:gd name="connsiteY33" fmla="*/ 1087967 h 1926167"/>
              <a:gd name="connsiteX34" fmla="*/ 5695950 w 6388100"/>
              <a:gd name="connsiteY34" fmla="*/ 1113367 h 1926167"/>
              <a:gd name="connsiteX35" fmla="*/ 5651500 w 6388100"/>
              <a:gd name="connsiteY35" fmla="*/ 1240367 h 1926167"/>
              <a:gd name="connsiteX36" fmla="*/ 5943600 w 6388100"/>
              <a:gd name="connsiteY36" fmla="*/ 1672167 h 1926167"/>
              <a:gd name="connsiteX37" fmla="*/ 6369050 w 6388100"/>
              <a:gd name="connsiteY37" fmla="*/ 1754717 h 1926167"/>
              <a:gd name="connsiteX38" fmla="*/ 6388100 w 6388100"/>
              <a:gd name="connsiteY38" fmla="*/ 1767417 h 1926167"/>
              <a:gd name="connsiteX39" fmla="*/ 6369050 w 6388100"/>
              <a:gd name="connsiteY39" fmla="*/ 1869017 h 1926167"/>
              <a:gd name="connsiteX40" fmla="*/ 6350000 w 6388100"/>
              <a:gd name="connsiteY40" fmla="*/ 1888067 h 1926167"/>
              <a:gd name="connsiteX41" fmla="*/ 6311900 w 6388100"/>
              <a:gd name="connsiteY41" fmla="*/ 1926167 h 1926167"/>
              <a:gd name="connsiteX42" fmla="*/ 6083300 w 6388100"/>
              <a:gd name="connsiteY42" fmla="*/ 1837267 h 1926167"/>
              <a:gd name="connsiteX43" fmla="*/ 6051550 w 6388100"/>
              <a:gd name="connsiteY43" fmla="*/ 1818217 h 1926167"/>
              <a:gd name="connsiteX44" fmla="*/ 5969000 w 6388100"/>
              <a:gd name="connsiteY44" fmla="*/ 1773767 h 1926167"/>
              <a:gd name="connsiteX45" fmla="*/ 5702300 w 6388100"/>
              <a:gd name="connsiteY45" fmla="*/ 1684867 h 1926167"/>
              <a:gd name="connsiteX46" fmla="*/ 5626100 w 6388100"/>
              <a:gd name="connsiteY46" fmla="*/ 1672167 h 1926167"/>
              <a:gd name="connsiteX47" fmla="*/ 5568950 w 6388100"/>
              <a:gd name="connsiteY47" fmla="*/ 1640417 h 1926167"/>
              <a:gd name="connsiteX48" fmla="*/ 5048250 w 6388100"/>
              <a:gd name="connsiteY48" fmla="*/ 1170517 h 1926167"/>
              <a:gd name="connsiteX49" fmla="*/ 4921250 w 6388100"/>
              <a:gd name="connsiteY49" fmla="*/ 1176867 h 1926167"/>
              <a:gd name="connsiteX50" fmla="*/ 4864100 w 6388100"/>
              <a:gd name="connsiteY50" fmla="*/ 1348317 h 1926167"/>
              <a:gd name="connsiteX51" fmla="*/ 4972050 w 6388100"/>
              <a:gd name="connsiteY51" fmla="*/ 1475317 h 1926167"/>
              <a:gd name="connsiteX52" fmla="*/ 5359400 w 6388100"/>
              <a:gd name="connsiteY52" fmla="*/ 1526117 h 1926167"/>
              <a:gd name="connsiteX53" fmla="*/ 5473700 w 6388100"/>
              <a:gd name="connsiteY53" fmla="*/ 1576917 h 1926167"/>
              <a:gd name="connsiteX54" fmla="*/ 5581650 w 6388100"/>
              <a:gd name="connsiteY54" fmla="*/ 1659467 h 1926167"/>
              <a:gd name="connsiteX55" fmla="*/ 5410200 w 6388100"/>
              <a:gd name="connsiteY55" fmla="*/ 1640417 h 1926167"/>
              <a:gd name="connsiteX56" fmla="*/ 5270500 w 6388100"/>
              <a:gd name="connsiteY56" fmla="*/ 1634067 h 1926167"/>
              <a:gd name="connsiteX57" fmla="*/ 4819650 w 6388100"/>
              <a:gd name="connsiteY57" fmla="*/ 1627717 h 1926167"/>
              <a:gd name="connsiteX58" fmla="*/ 4597400 w 6388100"/>
              <a:gd name="connsiteY58" fmla="*/ 1411817 h 1926167"/>
              <a:gd name="connsiteX59" fmla="*/ 4394200 w 6388100"/>
              <a:gd name="connsiteY59" fmla="*/ 1145117 h 1926167"/>
              <a:gd name="connsiteX60" fmla="*/ 4184650 w 6388100"/>
              <a:gd name="connsiteY60" fmla="*/ 859367 h 1926167"/>
              <a:gd name="connsiteX61" fmla="*/ 3835400 w 6388100"/>
              <a:gd name="connsiteY61" fmla="*/ 529167 h 1926167"/>
              <a:gd name="connsiteX62" fmla="*/ 3638550 w 6388100"/>
              <a:gd name="connsiteY62" fmla="*/ 465667 h 1926167"/>
              <a:gd name="connsiteX63" fmla="*/ 3327400 w 6388100"/>
              <a:gd name="connsiteY63" fmla="*/ 433917 h 1926167"/>
              <a:gd name="connsiteX64" fmla="*/ 2901950 w 6388100"/>
              <a:gd name="connsiteY64" fmla="*/ 516467 h 1926167"/>
              <a:gd name="connsiteX65" fmla="*/ 2387600 w 6388100"/>
              <a:gd name="connsiteY65" fmla="*/ 694267 h 1926167"/>
              <a:gd name="connsiteX66" fmla="*/ 2127250 w 6388100"/>
              <a:gd name="connsiteY66" fmla="*/ 776817 h 1926167"/>
              <a:gd name="connsiteX67" fmla="*/ 1854200 w 6388100"/>
              <a:gd name="connsiteY67" fmla="*/ 827617 h 1926167"/>
              <a:gd name="connsiteX68" fmla="*/ 1416050 w 6388100"/>
              <a:gd name="connsiteY68" fmla="*/ 992717 h 1926167"/>
              <a:gd name="connsiteX69" fmla="*/ 742950 w 6388100"/>
              <a:gd name="connsiteY69" fmla="*/ 1392767 h 1926167"/>
              <a:gd name="connsiteX70" fmla="*/ 552450 w 6388100"/>
              <a:gd name="connsiteY70" fmla="*/ 1405467 h 1926167"/>
              <a:gd name="connsiteX71" fmla="*/ 228600 w 6388100"/>
              <a:gd name="connsiteY71" fmla="*/ 1361017 h 1926167"/>
              <a:gd name="connsiteX72" fmla="*/ 0 w 6388100"/>
              <a:gd name="connsiteY72" fmla="*/ 1221317 h 1926167"/>
              <a:gd name="connsiteX73" fmla="*/ 38100 w 6388100"/>
              <a:gd name="connsiteY73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613400 w 6388100"/>
              <a:gd name="connsiteY19" fmla="*/ 8212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473700 w 6388100"/>
              <a:gd name="connsiteY54" fmla="*/ 1576917 h 1926167"/>
              <a:gd name="connsiteX55" fmla="*/ 5581650 w 6388100"/>
              <a:gd name="connsiteY55" fmla="*/ 1659467 h 1926167"/>
              <a:gd name="connsiteX56" fmla="*/ 5410200 w 6388100"/>
              <a:gd name="connsiteY56" fmla="*/ 1640417 h 1926167"/>
              <a:gd name="connsiteX57" fmla="*/ 5270500 w 6388100"/>
              <a:gd name="connsiteY57" fmla="*/ 1634067 h 1926167"/>
              <a:gd name="connsiteX58" fmla="*/ 4819650 w 6388100"/>
              <a:gd name="connsiteY58" fmla="*/ 1627717 h 1926167"/>
              <a:gd name="connsiteX59" fmla="*/ 4597400 w 6388100"/>
              <a:gd name="connsiteY59" fmla="*/ 1411817 h 1926167"/>
              <a:gd name="connsiteX60" fmla="*/ 4394200 w 6388100"/>
              <a:gd name="connsiteY60" fmla="*/ 1145117 h 1926167"/>
              <a:gd name="connsiteX61" fmla="*/ 4184650 w 6388100"/>
              <a:gd name="connsiteY61" fmla="*/ 859367 h 1926167"/>
              <a:gd name="connsiteX62" fmla="*/ 3835400 w 6388100"/>
              <a:gd name="connsiteY62" fmla="*/ 529167 h 1926167"/>
              <a:gd name="connsiteX63" fmla="*/ 3638550 w 6388100"/>
              <a:gd name="connsiteY63" fmla="*/ 465667 h 1926167"/>
              <a:gd name="connsiteX64" fmla="*/ 3327400 w 6388100"/>
              <a:gd name="connsiteY64" fmla="*/ 433917 h 1926167"/>
              <a:gd name="connsiteX65" fmla="*/ 2901950 w 6388100"/>
              <a:gd name="connsiteY65" fmla="*/ 516467 h 1926167"/>
              <a:gd name="connsiteX66" fmla="*/ 2387600 w 6388100"/>
              <a:gd name="connsiteY66" fmla="*/ 694267 h 1926167"/>
              <a:gd name="connsiteX67" fmla="*/ 2127250 w 6388100"/>
              <a:gd name="connsiteY67" fmla="*/ 776817 h 1926167"/>
              <a:gd name="connsiteX68" fmla="*/ 1854200 w 6388100"/>
              <a:gd name="connsiteY68" fmla="*/ 827617 h 1926167"/>
              <a:gd name="connsiteX69" fmla="*/ 1416050 w 6388100"/>
              <a:gd name="connsiteY69" fmla="*/ 992717 h 1926167"/>
              <a:gd name="connsiteX70" fmla="*/ 742950 w 6388100"/>
              <a:gd name="connsiteY70" fmla="*/ 1392767 h 1926167"/>
              <a:gd name="connsiteX71" fmla="*/ 552450 w 6388100"/>
              <a:gd name="connsiteY71" fmla="*/ 1405467 h 1926167"/>
              <a:gd name="connsiteX72" fmla="*/ 228600 w 6388100"/>
              <a:gd name="connsiteY72" fmla="*/ 1361017 h 1926167"/>
              <a:gd name="connsiteX73" fmla="*/ 0 w 6388100"/>
              <a:gd name="connsiteY73" fmla="*/ 1221317 h 1926167"/>
              <a:gd name="connsiteX74" fmla="*/ 38100 w 6388100"/>
              <a:gd name="connsiteY74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613400 w 6388100"/>
              <a:gd name="connsiteY19" fmla="*/ 8212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753100 w 6388100"/>
              <a:gd name="connsiteY30" fmla="*/ 853018 h 1926167"/>
              <a:gd name="connsiteX31" fmla="*/ 5969000 w 6388100"/>
              <a:gd name="connsiteY31" fmla="*/ 675217 h 1926167"/>
              <a:gd name="connsiteX32" fmla="*/ 6102350 w 6388100"/>
              <a:gd name="connsiteY32" fmla="*/ 681567 h 1926167"/>
              <a:gd name="connsiteX33" fmla="*/ 6235700 w 6388100"/>
              <a:gd name="connsiteY33" fmla="*/ 859367 h 1926167"/>
              <a:gd name="connsiteX34" fmla="*/ 6146800 w 6388100"/>
              <a:gd name="connsiteY34" fmla="*/ 897467 h 1926167"/>
              <a:gd name="connsiteX35" fmla="*/ 5746750 w 6388100"/>
              <a:gd name="connsiteY35" fmla="*/ 1087967 h 1926167"/>
              <a:gd name="connsiteX36" fmla="*/ 5695950 w 6388100"/>
              <a:gd name="connsiteY36" fmla="*/ 1113367 h 1926167"/>
              <a:gd name="connsiteX37" fmla="*/ 5651500 w 6388100"/>
              <a:gd name="connsiteY37" fmla="*/ 1240367 h 1926167"/>
              <a:gd name="connsiteX38" fmla="*/ 5943600 w 6388100"/>
              <a:gd name="connsiteY38" fmla="*/ 1672167 h 1926167"/>
              <a:gd name="connsiteX39" fmla="*/ 6369050 w 6388100"/>
              <a:gd name="connsiteY39" fmla="*/ 1754717 h 1926167"/>
              <a:gd name="connsiteX40" fmla="*/ 6388100 w 6388100"/>
              <a:gd name="connsiteY40" fmla="*/ 1767417 h 1926167"/>
              <a:gd name="connsiteX41" fmla="*/ 6369050 w 6388100"/>
              <a:gd name="connsiteY41" fmla="*/ 1869017 h 1926167"/>
              <a:gd name="connsiteX42" fmla="*/ 6350000 w 6388100"/>
              <a:gd name="connsiteY42" fmla="*/ 1888067 h 1926167"/>
              <a:gd name="connsiteX43" fmla="*/ 6311900 w 6388100"/>
              <a:gd name="connsiteY43" fmla="*/ 1926167 h 1926167"/>
              <a:gd name="connsiteX44" fmla="*/ 6083300 w 6388100"/>
              <a:gd name="connsiteY44" fmla="*/ 1837267 h 1926167"/>
              <a:gd name="connsiteX45" fmla="*/ 6051550 w 6388100"/>
              <a:gd name="connsiteY45" fmla="*/ 1818217 h 1926167"/>
              <a:gd name="connsiteX46" fmla="*/ 5969000 w 6388100"/>
              <a:gd name="connsiteY46" fmla="*/ 1773767 h 1926167"/>
              <a:gd name="connsiteX47" fmla="*/ 5702300 w 6388100"/>
              <a:gd name="connsiteY47" fmla="*/ 1684867 h 1926167"/>
              <a:gd name="connsiteX48" fmla="*/ 5626100 w 6388100"/>
              <a:gd name="connsiteY48" fmla="*/ 1672167 h 1926167"/>
              <a:gd name="connsiteX49" fmla="*/ 5568950 w 6388100"/>
              <a:gd name="connsiteY49" fmla="*/ 1640417 h 1926167"/>
              <a:gd name="connsiteX50" fmla="*/ 5048250 w 6388100"/>
              <a:gd name="connsiteY50" fmla="*/ 1170517 h 1926167"/>
              <a:gd name="connsiteX51" fmla="*/ 4921250 w 6388100"/>
              <a:gd name="connsiteY51" fmla="*/ 1176867 h 1926167"/>
              <a:gd name="connsiteX52" fmla="*/ 4864100 w 6388100"/>
              <a:gd name="connsiteY52" fmla="*/ 1348317 h 1926167"/>
              <a:gd name="connsiteX53" fmla="*/ 4972050 w 6388100"/>
              <a:gd name="connsiteY53" fmla="*/ 1475317 h 1926167"/>
              <a:gd name="connsiteX54" fmla="*/ 5359400 w 6388100"/>
              <a:gd name="connsiteY54" fmla="*/ 1526117 h 1926167"/>
              <a:gd name="connsiteX55" fmla="*/ 5473700 w 6388100"/>
              <a:gd name="connsiteY55" fmla="*/ 1576917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613400 w 6388100"/>
              <a:gd name="connsiteY19" fmla="*/ 8212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600700 w 6388100"/>
              <a:gd name="connsiteY30" fmla="*/ 776818 h 1926167"/>
              <a:gd name="connsiteX31" fmla="*/ 5969000 w 6388100"/>
              <a:gd name="connsiteY31" fmla="*/ 675217 h 1926167"/>
              <a:gd name="connsiteX32" fmla="*/ 6102350 w 6388100"/>
              <a:gd name="connsiteY32" fmla="*/ 681567 h 1926167"/>
              <a:gd name="connsiteX33" fmla="*/ 6235700 w 6388100"/>
              <a:gd name="connsiteY33" fmla="*/ 859367 h 1926167"/>
              <a:gd name="connsiteX34" fmla="*/ 6146800 w 6388100"/>
              <a:gd name="connsiteY34" fmla="*/ 897467 h 1926167"/>
              <a:gd name="connsiteX35" fmla="*/ 5746750 w 6388100"/>
              <a:gd name="connsiteY35" fmla="*/ 1087967 h 1926167"/>
              <a:gd name="connsiteX36" fmla="*/ 5695950 w 6388100"/>
              <a:gd name="connsiteY36" fmla="*/ 1113367 h 1926167"/>
              <a:gd name="connsiteX37" fmla="*/ 5651500 w 6388100"/>
              <a:gd name="connsiteY37" fmla="*/ 1240367 h 1926167"/>
              <a:gd name="connsiteX38" fmla="*/ 5943600 w 6388100"/>
              <a:gd name="connsiteY38" fmla="*/ 1672167 h 1926167"/>
              <a:gd name="connsiteX39" fmla="*/ 6369050 w 6388100"/>
              <a:gd name="connsiteY39" fmla="*/ 1754717 h 1926167"/>
              <a:gd name="connsiteX40" fmla="*/ 6388100 w 6388100"/>
              <a:gd name="connsiteY40" fmla="*/ 1767417 h 1926167"/>
              <a:gd name="connsiteX41" fmla="*/ 6369050 w 6388100"/>
              <a:gd name="connsiteY41" fmla="*/ 1869017 h 1926167"/>
              <a:gd name="connsiteX42" fmla="*/ 6350000 w 6388100"/>
              <a:gd name="connsiteY42" fmla="*/ 1888067 h 1926167"/>
              <a:gd name="connsiteX43" fmla="*/ 6311900 w 6388100"/>
              <a:gd name="connsiteY43" fmla="*/ 1926167 h 1926167"/>
              <a:gd name="connsiteX44" fmla="*/ 6083300 w 6388100"/>
              <a:gd name="connsiteY44" fmla="*/ 1837267 h 1926167"/>
              <a:gd name="connsiteX45" fmla="*/ 6051550 w 6388100"/>
              <a:gd name="connsiteY45" fmla="*/ 1818217 h 1926167"/>
              <a:gd name="connsiteX46" fmla="*/ 5969000 w 6388100"/>
              <a:gd name="connsiteY46" fmla="*/ 1773767 h 1926167"/>
              <a:gd name="connsiteX47" fmla="*/ 5702300 w 6388100"/>
              <a:gd name="connsiteY47" fmla="*/ 1684867 h 1926167"/>
              <a:gd name="connsiteX48" fmla="*/ 5626100 w 6388100"/>
              <a:gd name="connsiteY48" fmla="*/ 1672167 h 1926167"/>
              <a:gd name="connsiteX49" fmla="*/ 5568950 w 6388100"/>
              <a:gd name="connsiteY49" fmla="*/ 1640417 h 1926167"/>
              <a:gd name="connsiteX50" fmla="*/ 5048250 w 6388100"/>
              <a:gd name="connsiteY50" fmla="*/ 1170517 h 1926167"/>
              <a:gd name="connsiteX51" fmla="*/ 4921250 w 6388100"/>
              <a:gd name="connsiteY51" fmla="*/ 1176867 h 1926167"/>
              <a:gd name="connsiteX52" fmla="*/ 4864100 w 6388100"/>
              <a:gd name="connsiteY52" fmla="*/ 1348317 h 1926167"/>
              <a:gd name="connsiteX53" fmla="*/ 4972050 w 6388100"/>
              <a:gd name="connsiteY53" fmla="*/ 1475317 h 1926167"/>
              <a:gd name="connsiteX54" fmla="*/ 5359400 w 6388100"/>
              <a:gd name="connsiteY54" fmla="*/ 1526117 h 1926167"/>
              <a:gd name="connsiteX55" fmla="*/ 5473700 w 6388100"/>
              <a:gd name="connsiteY55" fmla="*/ 1576917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613400 w 6388100"/>
              <a:gd name="connsiteY19" fmla="*/ 7450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600700 w 6388100"/>
              <a:gd name="connsiteY30" fmla="*/ 776818 h 1926167"/>
              <a:gd name="connsiteX31" fmla="*/ 5969000 w 6388100"/>
              <a:gd name="connsiteY31" fmla="*/ 675217 h 1926167"/>
              <a:gd name="connsiteX32" fmla="*/ 6102350 w 6388100"/>
              <a:gd name="connsiteY32" fmla="*/ 681567 h 1926167"/>
              <a:gd name="connsiteX33" fmla="*/ 6235700 w 6388100"/>
              <a:gd name="connsiteY33" fmla="*/ 859367 h 1926167"/>
              <a:gd name="connsiteX34" fmla="*/ 6146800 w 6388100"/>
              <a:gd name="connsiteY34" fmla="*/ 897467 h 1926167"/>
              <a:gd name="connsiteX35" fmla="*/ 5746750 w 6388100"/>
              <a:gd name="connsiteY35" fmla="*/ 1087967 h 1926167"/>
              <a:gd name="connsiteX36" fmla="*/ 5695950 w 6388100"/>
              <a:gd name="connsiteY36" fmla="*/ 1113367 h 1926167"/>
              <a:gd name="connsiteX37" fmla="*/ 5651500 w 6388100"/>
              <a:gd name="connsiteY37" fmla="*/ 1240367 h 1926167"/>
              <a:gd name="connsiteX38" fmla="*/ 5943600 w 6388100"/>
              <a:gd name="connsiteY38" fmla="*/ 1672167 h 1926167"/>
              <a:gd name="connsiteX39" fmla="*/ 6369050 w 6388100"/>
              <a:gd name="connsiteY39" fmla="*/ 1754717 h 1926167"/>
              <a:gd name="connsiteX40" fmla="*/ 6388100 w 6388100"/>
              <a:gd name="connsiteY40" fmla="*/ 1767417 h 1926167"/>
              <a:gd name="connsiteX41" fmla="*/ 6369050 w 6388100"/>
              <a:gd name="connsiteY41" fmla="*/ 1869017 h 1926167"/>
              <a:gd name="connsiteX42" fmla="*/ 6350000 w 6388100"/>
              <a:gd name="connsiteY42" fmla="*/ 1888067 h 1926167"/>
              <a:gd name="connsiteX43" fmla="*/ 6311900 w 6388100"/>
              <a:gd name="connsiteY43" fmla="*/ 1926167 h 1926167"/>
              <a:gd name="connsiteX44" fmla="*/ 6083300 w 6388100"/>
              <a:gd name="connsiteY44" fmla="*/ 1837267 h 1926167"/>
              <a:gd name="connsiteX45" fmla="*/ 6051550 w 6388100"/>
              <a:gd name="connsiteY45" fmla="*/ 1818217 h 1926167"/>
              <a:gd name="connsiteX46" fmla="*/ 5969000 w 6388100"/>
              <a:gd name="connsiteY46" fmla="*/ 1773767 h 1926167"/>
              <a:gd name="connsiteX47" fmla="*/ 5702300 w 6388100"/>
              <a:gd name="connsiteY47" fmla="*/ 1684867 h 1926167"/>
              <a:gd name="connsiteX48" fmla="*/ 5626100 w 6388100"/>
              <a:gd name="connsiteY48" fmla="*/ 1672167 h 1926167"/>
              <a:gd name="connsiteX49" fmla="*/ 5568950 w 6388100"/>
              <a:gd name="connsiteY49" fmla="*/ 1640417 h 1926167"/>
              <a:gd name="connsiteX50" fmla="*/ 5048250 w 6388100"/>
              <a:gd name="connsiteY50" fmla="*/ 1170517 h 1926167"/>
              <a:gd name="connsiteX51" fmla="*/ 4921250 w 6388100"/>
              <a:gd name="connsiteY51" fmla="*/ 1176867 h 1926167"/>
              <a:gd name="connsiteX52" fmla="*/ 4864100 w 6388100"/>
              <a:gd name="connsiteY52" fmla="*/ 1348317 h 1926167"/>
              <a:gd name="connsiteX53" fmla="*/ 4972050 w 6388100"/>
              <a:gd name="connsiteY53" fmla="*/ 1475317 h 1926167"/>
              <a:gd name="connsiteX54" fmla="*/ 5359400 w 6388100"/>
              <a:gd name="connsiteY54" fmla="*/ 1526117 h 1926167"/>
              <a:gd name="connsiteX55" fmla="*/ 5473700 w 6388100"/>
              <a:gd name="connsiteY55" fmla="*/ 1576917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613400 w 6388100"/>
              <a:gd name="connsiteY19" fmla="*/ 7450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753100 w 6388100"/>
              <a:gd name="connsiteY30" fmla="*/ 853018 h 1926167"/>
              <a:gd name="connsiteX31" fmla="*/ 5969000 w 6388100"/>
              <a:gd name="connsiteY31" fmla="*/ 675217 h 1926167"/>
              <a:gd name="connsiteX32" fmla="*/ 6102350 w 6388100"/>
              <a:gd name="connsiteY32" fmla="*/ 681567 h 1926167"/>
              <a:gd name="connsiteX33" fmla="*/ 6235700 w 6388100"/>
              <a:gd name="connsiteY33" fmla="*/ 859367 h 1926167"/>
              <a:gd name="connsiteX34" fmla="*/ 6146800 w 6388100"/>
              <a:gd name="connsiteY34" fmla="*/ 897467 h 1926167"/>
              <a:gd name="connsiteX35" fmla="*/ 5746750 w 6388100"/>
              <a:gd name="connsiteY35" fmla="*/ 1087967 h 1926167"/>
              <a:gd name="connsiteX36" fmla="*/ 5695950 w 6388100"/>
              <a:gd name="connsiteY36" fmla="*/ 1113367 h 1926167"/>
              <a:gd name="connsiteX37" fmla="*/ 5651500 w 6388100"/>
              <a:gd name="connsiteY37" fmla="*/ 1240367 h 1926167"/>
              <a:gd name="connsiteX38" fmla="*/ 5943600 w 6388100"/>
              <a:gd name="connsiteY38" fmla="*/ 1672167 h 1926167"/>
              <a:gd name="connsiteX39" fmla="*/ 6369050 w 6388100"/>
              <a:gd name="connsiteY39" fmla="*/ 1754717 h 1926167"/>
              <a:gd name="connsiteX40" fmla="*/ 6388100 w 6388100"/>
              <a:gd name="connsiteY40" fmla="*/ 1767417 h 1926167"/>
              <a:gd name="connsiteX41" fmla="*/ 6369050 w 6388100"/>
              <a:gd name="connsiteY41" fmla="*/ 1869017 h 1926167"/>
              <a:gd name="connsiteX42" fmla="*/ 6350000 w 6388100"/>
              <a:gd name="connsiteY42" fmla="*/ 1888067 h 1926167"/>
              <a:gd name="connsiteX43" fmla="*/ 6311900 w 6388100"/>
              <a:gd name="connsiteY43" fmla="*/ 1926167 h 1926167"/>
              <a:gd name="connsiteX44" fmla="*/ 6083300 w 6388100"/>
              <a:gd name="connsiteY44" fmla="*/ 1837267 h 1926167"/>
              <a:gd name="connsiteX45" fmla="*/ 6051550 w 6388100"/>
              <a:gd name="connsiteY45" fmla="*/ 1818217 h 1926167"/>
              <a:gd name="connsiteX46" fmla="*/ 5969000 w 6388100"/>
              <a:gd name="connsiteY46" fmla="*/ 1773767 h 1926167"/>
              <a:gd name="connsiteX47" fmla="*/ 5702300 w 6388100"/>
              <a:gd name="connsiteY47" fmla="*/ 1684867 h 1926167"/>
              <a:gd name="connsiteX48" fmla="*/ 5626100 w 6388100"/>
              <a:gd name="connsiteY48" fmla="*/ 1672167 h 1926167"/>
              <a:gd name="connsiteX49" fmla="*/ 5568950 w 6388100"/>
              <a:gd name="connsiteY49" fmla="*/ 1640417 h 1926167"/>
              <a:gd name="connsiteX50" fmla="*/ 5048250 w 6388100"/>
              <a:gd name="connsiteY50" fmla="*/ 1170517 h 1926167"/>
              <a:gd name="connsiteX51" fmla="*/ 4921250 w 6388100"/>
              <a:gd name="connsiteY51" fmla="*/ 1176867 h 1926167"/>
              <a:gd name="connsiteX52" fmla="*/ 4864100 w 6388100"/>
              <a:gd name="connsiteY52" fmla="*/ 1348317 h 1926167"/>
              <a:gd name="connsiteX53" fmla="*/ 4972050 w 6388100"/>
              <a:gd name="connsiteY53" fmla="*/ 1475317 h 1926167"/>
              <a:gd name="connsiteX54" fmla="*/ 5359400 w 6388100"/>
              <a:gd name="connsiteY54" fmla="*/ 1526117 h 1926167"/>
              <a:gd name="connsiteX55" fmla="*/ 5473700 w 6388100"/>
              <a:gd name="connsiteY55" fmla="*/ 1576917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765800 w 6388100"/>
              <a:gd name="connsiteY19" fmla="*/ 8974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753100 w 6388100"/>
              <a:gd name="connsiteY30" fmla="*/ 853018 h 1926167"/>
              <a:gd name="connsiteX31" fmla="*/ 5969000 w 6388100"/>
              <a:gd name="connsiteY31" fmla="*/ 675217 h 1926167"/>
              <a:gd name="connsiteX32" fmla="*/ 6102350 w 6388100"/>
              <a:gd name="connsiteY32" fmla="*/ 681567 h 1926167"/>
              <a:gd name="connsiteX33" fmla="*/ 6235700 w 6388100"/>
              <a:gd name="connsiteY33" fmla="*/ 859367 h 1926167"/>
              <a:gd name="connsiteX34" fmla="*/ 6146800 w 6388100"/>
              <a:gd name="connsiteY34" fmla="*/ 897467 h 1926167"/>
              <a:gd name="connsiteX35" fmla="*/ 5746750 w 6388100"/>
              <a:gd name="connsiteY35" fmla="*/ 1087967 h 1926167"/>
              <a:gd name="connsiteX36" fmla="*/ 5695950 w 6388100"/>
              <a:gd name="connsiteY36" fmla="*/ 1113367 h 1926167"/>
              <a:gd name="connsiteX37" fmla="*/ 5651500 w 6388100"/>
              <a:gd name="connsiteY37" fmla="*/ 1240367 h 1926167"/>
              <a:gd name="connsiteX38" fmla="*/ 5943600 w 6388100"/>
              <a:gd name="connsiteY38" fmla="*/ 1672167 h 1926167"/>
              <a:gd name="connsiteX39" fmla="*/ 6369050 w 6388100"/>
              <a:gd name="connsiteY39" fmla="*/ 1754717 h 1926167"/>
              <a:gd name="connsiteX40" fmla="*/ 6388100 w 6388100"/>
              <a:gd name="connsiteY40" fmla="*/ 1767417 h 1926167"/>
              <a:gd name="connsiteX41" fmla="*/ 6369050 w 6388100"/>
              <a:gd name="connsiteY41" fmla="*/ 1869017 h 1926167"/>
              <a:gd name="connsiteX42" fmla="*/ 6350000 w 6388100"/>
              <a:gd name="connsiteY42" fmla="*/ 1888067 h 1926167"/>
              <a:gd name="connsiteX43" fmla="*/ 6311900 w 6388100"/>
              <a:gd name="connsiteY43" fmla="*/ 1926167 h 1926167"/>
              <a:gd name="connsiteX44" fmla="*/ 6083300 w 6388100"/>
              <a:gd name="connsiteY44" fmla="*/ 1837267 h 1926167"/>
              <a:gd name="connsiteX45" fmla="*/ 6051550 w 6388100"/>
              <a:gd name="connsiteY45" fmla="*/ 1818217 h 1926167"/>
              <a:gd name="connsiteX46" fmla="*/ 5969000 w 6388100"/>
              <a:gd name="connsiteY46" fmla="*/ 1773767 h 1926167"/>
              <a:gd name="connsiteX47" fmla="*/ 5702300 w 6388100"/>
              <a:gd name="connsiteY47" fmla="*/ 1684867 h 1926167"/>
              <a:gd name="connsiteX48" fmla="*/ 5626100 w 6388100"/>
              <a:gd name="connsiteY48" fmla="*/ 1672167 h 1926167"/>
              <a:gd name="connsiteX49" fmla="*/ 5568950 w 6388100"/>
              <a:gd name="connsiteY49" fmla="*/ 1640417 h 1926167"/>
              <a:gd name="connsiteX50" fmla="*/ 5048250 w 6388100"/>
              <a:gd name="connsiteY50" fmla="*/ 1170517 h 1926167"/>
              <a:gd name="connsiteX51" fmla="*/ 4921250 w 6388100"/>
              <a:gd name="connsiteY51" fmla="*/ 1176867 h 1926167"/>
              <a:gd name="connsiteX52" fmla="*/ 4864100 w 6388100"/>
              <a:gd name="connsiteY52" fmla="*/ 1348317 h 1926167"/>
              <a:gd name="connsiteX53" fmla="*/ 4972050 w 6388100"/>
              <a:gd name="connsiteY53" fmla="*/ 1475317 h 1926167"/>
              <a:gd name="connsiteX54" fmla="*/ 5359400 w 6388100"/>
              <a:gd name="connsiteY54" fmla="*/ 1526117 h 1926167"/>
              <a:gd name="connsiteX55" fmla="*/ 5473700 w 6388100"/>
              <a:gd name="connsiteY55" fmla="*/ 1576917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765800 w 6388100"/>
              <a:gd name="connsiteY19" fmla="*/ 8974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473700 w 6388100"/>
              <a:gd name="connsiteY54" fmla="*/ 1576917 h 1926167"/>
              <a:gd name="connsiteX55" fmla="*/ 5581650 w 6388100"/>
              <a:gd name="connsiteY55" fmla="*/ 1659467 h 1926167"/>
              <a:gd name="connsiteX56" fmla="*/ 5410200 w 6388100"/>
              <a:gd name="connsiteY56" fmla="*/ 1640417 h 1926167"/>
              <a:gd name="connsiteX57" fmla="*/ 5270500 w 6388100"/>
              <a:gd name="connsiteY57" fmla="*/ 1634067 h 1926167"/>
              <a:gd name="connsiteX58" fmla="*/ 4819650 w 6388100"/>
              <a:gd name="connsiteY58" fmla="*/ 1627717 h 1926167"/>
              <a:gd name="connsiteX59" fmla="*/ 4597400 w 6388100"/>
              <a:gd name="connsiteY59" fmla="*/ 1411817 h 1926167"/>
              <a:gd name="connsiteX60" fmla="*/ 4394200 w 6388100"/>
              <a:gd name="connsiteY60" fmla="*/ 1145117 h 1926167"/>
              <a:gd name="connsiteX61" fmla="*/ 4184650 w 6388100"/>
              <a:gd name="connsiteY61" fmla="*/ 859367 h 1926167"/>
              <a:gd name="connsiteX62" fmla="*/ 3835400 w 6388100"/>
              <a:gd name="connsiteY62" fmla="*/ 529167 h 1926167"/>
              <a:gd name="connsiteX63" fmla="*/ 3638550 w 6388100"/>
              <a:gd name="connsiteY63" fmla="*/ 465667 h 1926167"/>
              <a:gd name="connsiteX64" fmla="*/ 3327400 w 6388100"/>
              <a:gd name="connsiteY64" fmla="*/ 433917 h 1926167"/>
              <a:gd name="connsiteX65" fmla="*/ 2901950 w 6388100"/>
              <a:gd name="connsiteY65" fmla="*/ 516467 h 1926167"/>
              <a:gd name="connsiteX66" fmla="*/ 2387600 w 6388100"/>
              <a:gd name="connsiteY66" fmla="*/ 694267 h 1926167"/>
              <a:gd name="connsiteX67" fmla="*/ 2127250 w 6388100"/>
              <a:gd name="connsiteY67" fmla="*/ 776817 h 1926167"/>
              <a:gd name="connsiteX68" fmla="*/ 1854200 w 6388100"/>
              <a:gd name="connsiteY68" fmla="*/ 827617 h 1926167"/>
              <a:gd name="connsiteX69" fmla="*/ 1416050 w 6388100"/>
              <a:gd name="connsiteY69" fmla="*/ 992717 h 1926167"/>
              <a:gd name="connsiteX70" fmla="*/ 742950 w 6388100"/>
              <a:gd name="connsiteY70" fmla="*/ 1392767 h 1926167"/>
              <a:gd name="connsiteX71" fmla="*/ 552450 w 6388100"/>
              <a:gd name="connsiteY71" fmla="*/ 1405467 h 1926167"/>
              <a:gd name="connsiteX72" fmla="*/ 228600 w 6388100"/>
              <a:gd name="connsiteY72" fmla="*/ 1361017 h 1926167"/>
              <a:gd name="connsiteX73" fmla="*/ 0 w 6388100"/>
              <a:gd name="connsiteY73" fmla="*/ 1221317 h 1926167"/>
              <a:gd name="connsiteX74" fmla="*/ 38100 w 6388100"/>
              <a:gd name="connsiteY74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969000 w 6388100"/>
              <a:gd name="connsiteY29" fmla="*/ 675217 h 1926167"/>
              <a:gd name="connsiteX30" fmla="*/ 6102350 w 6388100"/>
              <a:gd name="connsiteY30" fmla="*/ 681567 h 1926167"/>
              <a:gd name="connsiteX31" fmla="*/ 6235700 w 6388100"/>
              <a:gd name="connsiteY31" fmla="*/ 859367 h 1926167"/>
              <a:gd name="connsiteX32" fmla="*/ 6146800 w 6388100"/>
              <a:gd name="connsiteY32" fmla="*/ 897467 h 1926167"/>
              <a:gd name="connsiteX33" fmla="*/ 5746750 w 6388100"/>
              <a:gd name="connsiteY33" fmla="*/ 1087967 h 1926167"/>
              <a:gd name="connsiteX34" fmla="*/ 5695950 w 6388100"/>
              <a:gd name="connsiteY34" fmla="*/ 1113367 h 1926167"/>
              <a:gd name="connsiteX35" fmla="*/ 5651500 w 6388100"/>
              <a:gd name="connsiteY35" fmla="*/ 1240367 h 1926167"/>
              <a:gd name="connsiteX36" fmla="*/ 5943600 w 6388100"/>
              <a:gd name="connsiteY36" fmla="*/ 1672167 h 1926167"/>
              <a:gd name="connsiteX37" fmla="*/ 6369050 w 6388100"/>
              <a:gd name="connsiteY37" fmla="*/ 1754717 h 1926167"/>
              <a:gd name="connsiteX38" fmla="*/ 6388100 w 6388100"/>
              <a:gd name="connsiteY38" fmla="*/ 1767417 h 1926167"/>
              <a:gd name="connsiteX39" fmla="*/ 6369050 w 6388100"/>
              <a:gd name="connsiteY39" fmla="*/ 1869017 h 1926167"/>
              <a:gd name="connsiteX40" fmla="*/ 6350000 w 6388100"/>
              <a:gd name="connsiteY40" fmla="*/ 1888067 h 1926167"/>
              <a:gd name="connsiteX41" fmla="*/ 6311900 w 6388100"/>
              <a:gd name="connsiteY41" fmla="*/ 1926167 h 1926167"/>
              <a:gd name="connsiteX42" fmla="*/ 6083300 w 6388100"/>
              <a:gd name="connsiteY42" fmla="*/ 1837267 h 1926167"/>
              <a:gd name="connsiteX43" fmla="*/ 6051550 w 6388100"/>
              <a:gd name="connsiteY43" fmla="*/ 1818217 h 1926167"/>
              <a:gd name="connsiteX44" fmla="*/ 5969000 w 6388100"/>
              <a:gd name="connsiteY44" fmla="*/ 1773767 h 1926167"/>
              <a:gd name="connsiteX45" fmla="*/ 5702300 w 6388100"/>
              <a:gd name="connsiteY45" fmla="*/ 1684867 h 1926167"/>
              <a:gd name="connsiteX46" fmla="*/ 5626100 w 6388100"/>
              <a:gd name="connsiteY46" fmla="*/ 1672167 h 1926167"/>
              <a:gd name="connsiteX47" fmla="*/ 5568950 w 6388100"/>
              <a:gd name="connsiteY47" fmla="*/ 1640417 h 1926167"/>
              <a:gd name="connsiteX48" fmla="*/ 5048250 w 6388100"/>
              <a:gd name="connsiteY48" fmla="*/ 1170517 h 1926167"/>
              <a:gd name="connsiteX49" fmla="*/ 4921250 w 6388100"/>
              <a:gd name="connsiteY49" fmla="*/ 1176867 h 1926167"/>
              <a:gd name="connsiteX50" fmla="*/ 4864100 w 6388100"/>
              <a:gd name="connsiteY50" fmla="*/ 1348317 h 1926167"/>
              <a:gd name="connsiteX51" fmla="*/ 4972050 w 6388100"/>
              <a:gd name="connsiteY51" fmla="*/ 1475317 h 1926167"/>
              <a:gd name="connsiteX52" fmla="*/ 5359400 w 6388100"/>
              <a:gd name="connsiteY52" fmla="*/ 1526117 h 1926167"/>
              <a:gd name="connsiteX53" fmla="*/ 5473700 w 6388100"/>
              <a:gd name="connsiteY53" fmla="*/ 1576917 h 1926167"/>
              <a:gd name="connsiteX54" fmla="*/ 5581650 w 6388100"/>
              <a:gd name="connsiteY54" fmla="*/ 1659467 h 1926167"/>
              <a:gd name="connsiteX55" fmla="*/ 5410200 w 6388100"/>
              <a:gd name="connsiteY55" fmla="*/ 1640417 h 1926167"/>
              <a:gd name="connsiteX56" fmla="*/ 5270500 w 6388100"/>
              <a:gd name="connsiteY56" fmla="*/ 1634067 h 1926167"/>
              <a:gd name="connsiteX57" fmla="*/ 4819650 w 6388100"/>
              <a:gd name="connsiteY57" fmla="*/ 1627717 h 1926167"/>
              <a:gd name="connsiteX58" fmla="*/ 4597400 w 6388100"/>
              <a:gd name="connsiteY58" fmla="*/ 1411817 h 1926167"/>
              <a:gd name="connsiteX59" fmla="*/ 4394200 w 6388100"/>
              <a:gd name="connsiteY59" fmla="*/ 1145117 h 1926167"/>
              <a:gd name="connsiteX60" fmla="*/ 4184650 w 6388100"/>
              <a:gd name="connsiteY60" fmla="*/ 859367 h 1926167"/>
              <a:gd name="connsiteX61" fmla="*/ 3835400 w 6388100"/>
              <a:gd name="connsiteY61" fmla="*/ 529167 h 1926167"/>
              <a:gd name="connsiteX62" fmla="*/ 3638550 w 6388100"/>
              <a:gd name="connsiteY62" fmla="*/ 465667 h 1926167"/>
              <a:gd name="connsiteX63" fmla="*/ 3327400 w 6388100"/>
              <a:gd name="connsiteY63" fmla="*/ 433917 h 1926167"/>
              <a:gd name="connsiteX64" fmla="*/ 2901950 w 6388100"/>
              <a:gd name="connsiteY64" fmla="*/ 516467 h 1926167"/>
              <a:gd name="connsiteX65" fmla="*/ 2387600 w 6388100"/>
              <a:gd name="connsiteY65" fmla="*/ 694267 h 1926167"/>
              <a:gd name="connsiteX66" fmla="*/ 2127250 w 6388100"/>
              <a:gd name="connsiteY66" fmla="*/ 776817 h 1926167"/>
              <a:gd name="connsiteX67" fmla="*/ 1854200 w 6388100"/>
              <a:gd name="connsiteY67" fmla="*/ 827617 h 1926167"/>
              <a:gd name="connsiteX68" fmla="*/ 1416050 w 6388100"/>
              <a:gd name="connsiteY68" fmla="*/ 992717 h 1926167"/>
              <a:gd name="connsiteX69" fmla="*/ 742950 w 6388100"/>
              <a:gd name="connsiteY69" fmla="*/ 1392767 h 1926167"/>
              <a:gd name="connsiteX70" fmla="*/ 552450 w 6388100"/>
              <a:gd name="connsiteY70" fmla="*/ 1405467 h 1926167"/>
              <a:gd name="connsiteX71" fmla="*/ 228600 w 6388100"/>
              <a:gd name="connsiteY71" fmla="*/ 1361017 h 1926167"/>
              <a:gd name="connsiteX72" fmla="*/ 0 w 6388100"/>
              <a:gd name="connsiteY72" fmla="*/ 1221317 h 1926167"/>
              <a:gd name="connsiteX73" fmla="*/ 38100 w 6388100"/>
              <a:gd name="connsiteY73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448300 w 6388100"/>
              <a:gd name="connsiteY29" fmla="*/ 884768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473700 w 6388100"/>
              <a:gd name="connsiteY54" fmla="*/ 1576917 h 1926167"/>
              <a:gd name="connsiteX55" fmla="*/ 5581650 w 6388100"/>
              <a:gd name="connsiteY55" fmla="*/ 1659467 h 1926167"/>
              <a:gd name="connsiteX56" fmla="*/ 5410200 w 6388100"/>
              <a:gd name="connsiteY56" fmla="*/ 1640417 h 1926167"/>
              <a:gd name="connsiteX57" fmla="*/ 5270500 w 6388100"/>
              <a:gd name="connsiteY57" fmla="*/ 1634067 h 1926167"/>
              <a:gd name="connsiteX58" fmla="*/ 4819650 w 6388100"/>
              <a:gd name="connsiteY58" fmla="*/ 1627717 h 1926167"/>
              <a:gd name="connsiteX59" fmla="*/ 4597400 w 6388100"/>
              <a:gd name="connsiteY59" fmla="*/ 1411817 h 1926167"/>
              <a:gd name="connsiteX60" fmla="*/ 4394200 w 6388100"/>
              <a:gd name="connsiteY60" fmla="*/ 1145117 h 1926167"/>
              <a:gd name="connsiteX61" fmla="*/ 4184650 w 6388100"/>
              <a:gd name="connsiteY61" fmla="*/ 859367 h 1926167"/>
              <a:gd name="connsiteX62" fmla="*/ 3835400 w 6388100"/>
              <a:gd name="connsiteY62" fmla="*/ 529167 h 1926167"/>
              <a:gd name="connsiteX63" fmla="*/ 3638550 w 6388100"/>
              <a:gd name="connsiteY63" fmla="*/ 465667 h 1926167"/>
              <a:gd name="connsiteX64" fmla="*/ 3327400 w 6388100"/>
              <a:gd name="connsiteY64" fmla="*/ 433917 h 1926167"/>
              <a:gd name="connsiteX65" fmla="*/ 2901950 w 6388100"/>
              <a:gd name="connsiteY65" fmla="*/ 516467 h 1926167"/>
              <a:gd name="connsiteX66" fmla="*/ 2387600 w 6388100"/>
              <a:gd name="connsiteY66" fmla="*/ 694267 h 1926167"/>
              <a:gd name="connsiteX67" fmla="*/ 2127250 w 6388100"/>
              <a:gd name="connsiteY67" fmla="*/ 776817 h 1926167"/>
              <a:gd name="connsiteX68" fmla="*/ 1854200 w 6388100"/>
              <a:gd name="connsiteY68" fmla="*/ 827617 h 1926167"/>
              <a:gd name="connsiteX69" fmla="*/ 1416050 w 6388100"/>
              <a:gd name="connsiteY69" fmla="*/ 992717 h 1926167"/>
              <a:gd name="connsiteX70" fmla="*/ 742950 w 6388100"/>
              <a:gd name="connsiteY70" fmla="*/ 1392767 h 1926167"/>
              <a:gd name="connsiteX71" fmla="*/ 552450 w 6388100"/>
              <a:gd name="connsiteY71" fmla="*/ 1405467 h 1926167"/>
              <a:gd name="connsiteX72" fmla="*/ 228600 w 6388100"/>
              <a:gd name="connsiteY72" fmla="*/ 1361017 h 1926167"/>
              <a:gd name="connsiteX73" fmla="*/ 0 w 6388100"/>
              <a:gd name="connsiteY73" fmla="*/ 1221317 h 1926167"/>
              <a:gd name="connsiteX74" fmla="*/ 38100 w 6388100"/>
              <a:gd name="connsiteY74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448300 w 6388100"/>
              <a:gd name="connsiteY29" fmla="*/ 884768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473700 w 6388100"/>
              <a:gd name="connsiteY54" fmla="*/ 1576917 h 1926167"/>
              <a:gd name="connsiteX55" fmla="*/ 5473700 w 6388100"/>
              <a:gd name="connsiteY55" fmla="*/ 1507068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448300 w 6388100"/>
              <a:gd name="connsiteY29" fmla="*/ 884768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473700 w 6388100"/>
              <a:gd name="connsiteY54" fmla="*/ 1507068 h 1926167"/>
              <a:gd name="connsiteX55" fmla="*/ 5581650 w 6388100"/>
              <a:gd name="connsiteY55" fmla="*/ 1659467 h 1926167"/>
              <a:gd name="connsiteX56" fmla="*/ 5410200 w 6388100"/>
              <a:gd name="connsiteY56" fmla="*/ 1640417 h 1926167"/>
              <a:gd name="connsiteX57" fmla="*/ 5270500 w 6388100"/>
              <a:gd name="connsiteY57" fmla="*/ 1634067 h 1926167"/>
              <a:gd name="connsiteX58" fmla="*/ 4819650 w 6388100"/>
              <a:gd name="connsiteY58" fmla="*/ 1627717 h 1926167"/>
              <a:gd name="connsiteX59" fmla="*/ 4597400 w 6388100"/>
              <a:gd name="connsiteY59" fmla="*/ 1411817 h 1926167"/>
              <a:gd name="connsiteX60" fmla="*/ 4394200 w 6388100"/>
              <a:gd name="connsiteY60" fmla="*/ 1145117 h 1926167"/>
              <a:gd name="connsiteX61" fmla="*/ 4184650 w 6388100"/>
              <a:gd name="connsiteY61" fmla="*/ 859367 h 1926167"/>
              <a:gd name="connsiteX62" fmla="*/ 3835400 w 6388100"/>
              <a:gd name="connsiteY62" fmla="*/ 529167 h 1926167"/>
              <a:gd name="connsiteX63" fmla="*/ 3638550 w 6388100"/>
              <a:gd name="connsiteY63" fmla="*/ 465667 h 1926167"/>
              <a:gd name="connsiteX64" fmla="*/ 3327400 w 6388100"/>
              <a:gd name="connsiteY64" fmla="*/ 433917 h 1926167"/>
              <a:gd name="connsiteX65" fmla="*/ 2901950 w 6388100"/>
              <a:gd name="connsiteY65" fmla="*/ 516467 h 1926167"/>
              <a:gd name="connsiteX66" fmla="*/ 2387600 w 6388100"/>
              <a:gd name="connsiteY66" fmla="*/ 694267 h 1926167"/>
              <a:gd name="connsiteX67" fmla="*/ 2127250 w 6388100"/>
              <a:gd name="connsiteY67" fmla="*/ 776817 h 1926167"/>
              <a:gd name="connsiteX68" fmla="*/ 1854200 w 6388100"/>
              <a:gd name="connsiteY68" fmla="*/ 827617 h 1926167"/>
              <a:gd name="connsiteX69" fmla="*/ 1416050 w 6388100"/>
              <a:gd name="connsiteY69" fmla="*/ 992717 h 1926167"/>
              <a:gd name="connsiteX70" fmla="*/ 742950 w 6388100"/>
              <a:gd name="connsiteY70" fmla="*/ 1392767 h 1926167"/>
              <a:gd name="connsiteX71" fmla="*/ 552450 w 6388100"/>
              <a:gd name="connsiteY71" fmla="*/ 1405467 h 1926167"/>
              <a:gd name="connsiteX72" fmla="*/ 228600 w 6388100"/>
              <a:gd name="connsiteY72" fmla="*/ 1361017 h 1926167"/>
              <a:gd name="connsiteX73" fmla="*/ 0 w 6388100"/>
              <a:gd name="connsiteY73" fmla="*/ 1221317 h 1926167"/>
              <a:gd name="connsiteX74" fmla="*/ 38100 w 6388100"/>
              <a:gd name="connsiteY74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448300 w 6388100"/>
              <a:gd name="connsiteY29" fmla="*/ 884768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581650 w 6388100"/>
              <a:gd name="connsiteY54" fmla="*/ 1659467 h 1926167"/>
              <a:gd name="connsiteX55" fmla="*/ 5410200 w 6388100"/>
              <a:gd name="connsiteY55" fmla="*/ 1640417 h 1926167"/>
              <a:gd name="connsiteX56" fmla="*/ 5270500 w 6388100"/>
              <a:gd name="connsiteY56" fmla="*/ 1634067 h 1926167"/>
              <a:gd name="connsiteX57" fmla="*/ 4819650 w 6388100"/>
              <a:gd name="connsiteY57" fmla="*/ 1627717 h 1926167"/>
              <a:gd name="connsiteX58" fmla="*/ 4597400 w 6388100"/>
              <a:gd name="connsiteY58" fmla="*/ 1411817 h 1926167"/>
              <a:gd name="connsiteX59" fmla="*/ 4394200 w 6388100"/>
              <a:gd name="connsiteY59" fmla="*/ 1145117 h 1926167"/>
              <a:gd name="connsiteX60" fmla="*/ 4184650 w 6388100"/>
              <a:gd name="connsiteY60" fmla="*/ 859367 h 1926167"/>
              <a:gd name="connsiteX61" fmla="*/ 3835400 w 6388100"/>
              <a:gd name="connsiteY61" fmla="*/ 529167 h 1926167"/>
              <a:gd name="connsiteX62" fmla="*/ 3638550 w 6388100"/>
              <a:gd name="connsiteY62" fmla="*/ 465667 h 1926167"/>
              <a:gd name="connsiteX63" fmla="*/ 3327400 w 6388100"/>
              <a:gd name="connsiteY63" fmla="*/ 433917 h 1926167"/>
              <a:gd name="connsiteX64" fmla="*/ 2901950 w 6388100"/>
              <a:gd name="connsiteY64" fmla="*/ 516467 h 1926167"/>
              <a:gd name="connsiteX65" fmla="*/ 2387600 w 6388100"/>
              <a:gd name="connsiteY65" fmla="*/ 694267 h 1926167"/>
              <a:gd name="connsiteX66" fmla="*/ 2127250 w 6388100"/>
              <a:gd name="connsiteY66" fmla="*/ 776817 h 1926167"/>
              <a:gd name="connsiteX67" fmla="*/ 1854200 w 6388100"/>
              <a:gd name="connsiteY67" fmla="*/ 827617 h 1926167"/>
              <a:gd name="connsiteX68" fmla="*/ 1416050 w 6388100"/>
              <a:gd name="connsiteY68" fmla="*/ 992717 h 1926167"/>
              <a:gd name="connsiteX69" fmla="*/ 742950 w 6388100"/>
              <a:gd name="connsiteY69" fmla="*/ 1392767 h 1926167"/>
              <a:gd name="connsiteX70" fmla="*/ 552450 w 6388100"/>
              <a:gd name="connsiteY70" fmla="*/ 1405467 h 1926167"/>
              <a:gd name="connsiteX71" fmla="*/ 228600 w 6388100"/>
              <a:gd name="connsiteY71" fmla="*/ 1361017 h 1926167"/>
              <a:gd name="connsiteX72" fmla="*/ 0 w 6388100"/>
              <a:gd name="connsiteY72" fmla="*/ 1221317 h 1926167"/>
              <a:gd name="connsiteX73" fmla="*/ 38100 w 6388100"/>
              <a:gd name="connsiteY73" fmla="*/ 821267 h 192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388100" h="1926167">
                <a:moveTo>
                  <a:pt x="38100" y="821267"/>
                </a:moveTo>
                <a:cubicBezTo>
                  <a:pt x="44450" y="819150"/>
                  <a:pt x="50470" y="814486"/>
                  <a:pt x="57150" y="814917"/>
                </a:cubicBezTo>
                <a:cubicBezTo>
                  <a:pt x="401174" y="837112"/>
                  <a:pt x="94845" y="796114"/>
                  <a:pt x="342900" y="929217"/>
                </a:cubicBezTo>
                <a:cubicBezTo>
                  <a:pt x="389528" y="954237"/>
                  <a:pt x="444500" y="958850"/>
                  <a:pt x="495300" y="973667"/>
                </a:cubicBezTo>
                <a:cubicBezTo>
                  <a:pt x="565150" y="941917"/>
                  <a:pt x="637428" y="915041"/>
                  <a:pt x="704850" y="878417"/>
                </a:cubicBezTo>
                <a:cubicBezTo>
                  <a:pt x="809157" y="821756"/>
                  <a:pt x="907690" y="755051"/>
                  <a:pt x="1009650" y="694267"/>
                </a:cubicBezTo>
                <a:cubicBezTo>
                  <a:pt x="1017781" y="689420"/>
                  <a:pt x="1026583" y="685800"/>
                  <a:pt x="1035050" y="681567"/>
                </a:cubicBezTo>
                <a:cubicBezTo>
                  <a:pt x="1561668" y="768226"/>
                  <a:pt x="1487823" y="815794"/>
                  <a:pt x="1993900" y="675217"/>
                </a:cubicBezTo>
                <a:cubicBezTo>
                  <a:pt x="2112065" y="642393"/>
                  <a:pt x="2222933" y="587414"/>
                  <a:pt x="2336800" y="541867"/>
                </a:cubicBezTo>
                <a:cubicBezTo>
                  <a:pt x="2347260" y="537683"/>
                  <a:pt x="2523387" y="458454"/>
                  <a:pt x="2559050" y="452967"/>
                </a:cubicBezTo>
                <a:cubicBezTo>
                  <a:pt x="2666256" y="436474"/>
                  <a:pt x="2775068" y="432938"/>
                  <a:pt x="2882900" y="421217"/>
                </a:cubicBezTo>
                <a:cubicBezTo>
                  <a:pt x="3152726" y="391888"/>
                  <a:pt x="3139471" y="390097"/>
                  <a:pt x="3409950" y="345017"/>
                </a:cubicBezTo>
                <a:cubicBezTo>
                  <a:pt x="3521075" y="332317"/>
                  <a:pt x="3669242" y="33867"/>
                  <a:pt x="3778250" y="40217"/>
                </a:cubicBezTo>
                <a:cubicBezTo>
                  <a:pt x="3889375" y="0"/>
                  <a:pt x="3950758" y="80435"/>
                  <a:pt x="4076700" y="103718"/>
                </a:cubicBezTo>
                <a:cubicBezTo>
                  <a:pt x="4202642" y="127001"/>
                  <a:pt x="4395258" y="153460"/>
                  <a:pt x="4533900" y="179918"/>
                </a:cubicBezTo>
                <a:cubicBezTo>
                  <a:pt x="4672542" y="206376"/>
                  <a:pt x="4821767" y="210610"/>
                  <a:pt x="4908550" y="262468"/>
                </a:cubicBezTo>
                <a:cubicBezTo>
                  <a:pt x="4995333" y="314326"/>
                  <a:pt x="4914900" y="419101"/>
                  <a:pt x="5054600" y="491068"/>
                </a:cubicBezTo>
                <a:cubicBezTo>
                  <a:pt x="5194300" y="563035"/>
                  <a:pt x="5632450" y="658285"/>
                  <a:pt x="5746750" y="694268"/>
                </a:cubicBezTo>
                <a:lnTo>
                  <a:pt x="5892800" y="706968"/>
                </a:lnTo>
                <a:lnTo>
                  <a:pt x="5435600" y="884768"/>
                </a:lnTo>
                <a:cubicBezTo>
                  <a:pt x="5321300" y="866776"/>
                  <a:pt x="5310717" y="708026"/>
                  <a:pt x="5060950" y="586318"/>
                </a:cubicBezTo>
                <a:cubicBezTo>
                  <a:pt x="4811183" y="464610"/>
                  <a:pt x="4161367" y="204260"/>
                  <a:pt x="3937000" y="154518"/>
                </a:cubicBezTo>
                <a:cubicBezTo>
                  <a:pt x="3712633" y="104776"/>
                  <a:pt x="3693583" y="249767"/>
                  <a:pt x="3714750" y="287867"/>
                </a:cubicBezTo>
                <a:cubicBezTo>
                  <a:pt x="3735917" y="325967"/>
                  <a:pt x="4037542" y="351367"/>
                  <a:pt x="4064000" y="383117"/>
                </a:cubicBezTo>
                <a:cubicBezTo>
                  <a:pt x="4078112" y="384685"/>
                  <a:pt x="4091291" y="392959"/>
                  <a:pt x="4102100" y="402167"/>
                </a:cubicBezTo>
                <a:cubicBezTo>
                  <a:pt x="4320221" y="587974"/>
                  <a:pt x="4749800" y="967317"/>
                  <a:pt x="4749800" y="967317"/>
                </a:cubicBezTo>
                <a:cubicBezTo>
                  <a:pt x="5219414" y="929240"/>
                  <a:pt x="4783276" y="979654"/>
                  <a:pt x="5143500" y="903817"/>
                </a:cubicBezTo>
                <a:cubicBezTo>
                  <a:pt x="5170506" y="898132"/>
                  <a:pt x="5198490" y="898918"/>
                  <a:pt x="5226050" y="897467"/>
                </a:cubicBezTo>
                <a:cubicBezTo>
                  <a:pt x="5278936" y="894684"/>
                  <a:pt x="5331883" y="893234"/>
                  <a:pt x="5384800" y="891117"/>
                </a:cubicBezTo>
                <a:cubicBezTo>
                  <a:pt x="5421842" y="889001"/>
                  <a:pt x="5350933" y="920751"/>
                  <a:pt x="5448300" y="884768"/>
                </a:cubicBezTo>
                <a:cubicBezTo>
                  <a:pt x="5545667" y="848785"/>
                  <a:pt x="5859992" y="709084"/>
                  <a:pt x="5969000" y="675217"/>
                </a:cubicBezTo>
                <a:cubicBezTo>
                  <a:pt x="6012472" y="665707"/>
                  <a:pt x="6057900" y="679450"/>
                  <a:pt x="6102350" y="681567"/>
                </a:cubicBezTo>
                <a:cubicBezTo>
                  <a:pt x="6146800" y="740834"/>
                  <a:pt x="6220761" y="786806"/>
                  <a:pt x="6235700" y="859367"/>
                </a:cubicBezTo>
                <a:cubicBezTo>
                  <a:pt x="6242201" y="890945"/>
                  <a:pt x="6176006" y="883812"/>
                  <a:pt x="6146800" y="897467"/>
                </a:cubicBezTo>
                <a:lnTo>
                  <a:pt x="5746750" y="1087967"/>
                </a:lnTo>
                <a:cubicBezTo>
                  <a:pt x="5729675" y="1096144"/>
                  <a:pt x="5695950" y="1113367"/>
                  <a:pt x="5695950" y="1113367"/>
                </a:cubicBezTo>
                <a:cubicBezTo>
                  <a:pt x="5681133" y="1155700"/>
                  <a:pt x="5642385" y="1196452"/>
                  <a:pt x="5651500" y="1240367"/>
                </a:cubicBezTo>
                <a:cubicBezTo>
                  <a:pt x="5670434" y="1331596"/>
                  <a:pt x="5883980" y="1628185"/>
                  <a:pt x="5943600" y="1672167"/>
                </a:cubicBezTo>
                <a:cubicBezTo>
                  <a:pt x="6035770" y="1740161"/>
                  <a:pt x="6265075" y="1745543"/>
                  <a:pt x="6369050" y="1754717"/>
                </a:cubicBezTo>
                <a:cubicBezTo>
                  <a:pt x="6375400" y="1758950"/>
                  <a:pt x="6388100" y="1759785"/>
                  <a:pt x="6388100" y="1767417"/>
                </a:cubicBezTo>
                <a:cubicBezTo>
                  <a:pt x="6388100" y="1801874"/>
                  <a:pt x="6379426" y="1836160"/>
                  <a:pt x="6369050" y="1869017"/>
                </a:cubicBezTo>
                <a:cubicBezTo>
                  <a:pt x="6366346" y="1877580"/>
                  <a:pt x="6355844" y="1881249"/>
                  <a:pt x="6350000" y="1888067"/>
                </a:cubicBezTo>
                <a:cubicBezTo>
                  <a:pt x="6318495" y="1924823"/>
                  <a:pt x="6345436" y="1903810"/>
                  <a:pt x="6311900" y="1926167"/>
                </a:cubicBezTo>
                <a:cubicBezTo>
                  <a:pt x="6226275" y="1895031"/>
                  <a:pt x="6178128" y="1878359"/>
                  <a:pt x="6083300" y="1837267"/>
                </a:cubicBezTo>
                <a:cubicBezTo>
                  <a:pt x="6071975" y="1832360"/>
                  <a:pt x="6062339" y="1824211"/>
                  <a:pt x="6051550" y="1818217"/>
                </a:cubicBezTo>
                <a:cubicBezTo>
                  <a:pt x="6024231" y="1803040"/>
                  <a:pt x="5997725" y="1786078"/>
                  <a:pt x="5969000" y="1773767"/>
                </a:cubicBezTo>
                <a:cubicBezTo>
                  <a:pt x="5908433" y="1747810"/>
                  <a:pt x="5769126" y="1701574"/>
                  <a:pt x="5702300" y="1684867"/>
                </a:cubicBezTo>
                <a:cubicBezTo>
                  <a:pt x="5677318" y="1678622"/>
                  <a:pt x="5651500" y="1676400"/>
                  <a:pt x="5626100" y="1672167"/>
                </a:cubicBezTo>
                <a:cubicBezTo>
                  <a:pt x="5607050" y="1661584"/>
                  <a:pt x="5585967" y="1654031"/>
                  <a:pt x="5568950" y="1640417"/>
                </a:cubicBezTo>
                <a:cubicBezTo>
                  <a:pt x="5259307" y="1392703"/>
                  <a:pt x="5288981" y="1411248"/>
                  <a:pt x="5048250" y="1170517"/>
                </a:cubicBezTo>
                <a:cubicBezTo>
                  <a:pt x="5005917" y="1172634"/>
                  <a:pt x="4960701" y="1161368"/>
                  <a:pt x="4921250" y="1176867"/>
                </a:cubicBezTo>
                <a:cubicBezTo>
                  <a:pt x="4851717" y="1204184"/>
                  <a:pt x="4867010" y="1298852"/>
                  <a:pt x="4864100" y="1348317"/>
                </a:cubicBezTo>
                <a:cubicBezTo>
                  <a:pt x="4900083" y="1390650"/>
                  <a:pt x="4922947" y="1449321"/>
                  <a:pt x="4972050" y="1475317"/>
                </a:cubicBezTo>
                <a:cubicBezTo>
                  <a:pt x="5065295" y="1524682"/>
                  <a:pt x="5253589" y="1522198"/>
                  <a:pt x="5359400" y="1526117"/>
                </a:cubicBezTo>
                <a:cubicBezTo>
                  <a:pt x="5461000" y="1556809"/>
                  <a:pt x="5573183" y="1640417"/>
                  <a:pt x="5581650" y="1659467"/>
                </a:cubicBezTo>
                <a:cubicBezTo>
                  <a:pt x="5524500" y="1653117"/>
                  <a:pt x="5467511" y="1645095"/>
                  <a:pt x="5410200" y="1640417"/>
                </a:cubicBezTo>
                <a:cubicBezTo>
                  <a:pt x="5363740" y="1636624"/>
                  <a:pt x="5317104" y="1635069"/>
                  <a:pt x="5270500" y="1634067"/>
                </a:cubicBezTo>
                <a:lnTo>
                  <a:pt x="4819650" y="1627717"/>
                </a:lnTo>
                <a:cubicBezTo>
                  <a:pt x="4714210" y="1574997"/>
                  <a:pt x="4757910" y="1600353"/>
                  <a:pt x="4597400" y="1411817"/>
                </a:cubicBezTo>
                <a:cubicBezTo>
                  <a:pt x="4524950" y="1326717"/>
                  <a:pt x="4461477" y="1234363"/>
                  <a:pt x="4394200" y="1145117"/>
                </a:cubicBezTo>
                <a:cubicBezTo>
                  <a:pt x="4309042" y="1032152"/>
                  <a:pt x="4267627" y="972517"/>
                  <a:pt x="4184650" y="859367"/>
                </a:cubicBezTo>
                <a:cubicBezTo>
                  <a:pt x="4135871" y="792850"/>
                  <a:pt x="3893601" y="559799"/>
                  <a:pt x="3835400" y="529167"/>
                </a:cubicBezTo>
                <a:cubicBezTo>
                  <a:pt x="3795183" y="508000"/>
                  <a:pt x="3683404" y="472980"/>
                  <a:pt x="3638550" y="465667"/>
                </a:cubicBezTo>
                <a:cubicBezTo>
                  <a:pt x="3485690" y="440744"/>
                  <a:pt x="3327400" y="433917"/>
                  <a:pt x="3327400" y="433917"/>
                </a:cubicBezTo>
                <a:cubicBezTo>
                  <a:pt x="3183639" y="456034"/>
                  <a:pt x="3042508" y="474175"/>
                  <a:pt x="2901950" y="516467"/>
                </a:cubicBezTo>
                <a:cubicBezTo>
                  <a:pt x="2402146" y="666850"/>
                  <a:pt x="2600739" y="626063"/>
                  <a:pt x="2387600" y="694267"/>
                </a:cubicBezTo>
                <a:cubicBezTo>
                  <a:pt x="2300890" y="722014"/>
                  <a:pt x="2216755" y="760165"/>
                  <a:pt x="2127250" y="776817"/>
                </a:cubicBezTo>
                <a:lnTo>
                  <a:pt x="1854200" y="827617"/>
                </a:lnTo>
                <a:lnTo>
                  <a:pt x="1416050" y="992717"/>
                </a:lnTo>
                <a:lnTo>
                  <a:pt x="742950" y="1392767"/>
                </a:lnTo>
                <a:lnTo>
                  <a:pt x="552450" y="1405467"/>
                </a:lnTo>
                <a:lnTo>
                  <a:pt x="228600" y="1361017"/>
                </a:lnTo>
                <a:lnTo>
                  <a:pt x="0" y="1221317"/>
                </a:lnTo>
                <a:lnTo>
                  <a:pt x="38100" y="82126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Notice the Braiding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the River Near the Advancing Delta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8925.JPG"/>
          <p:cNvPicPr>
            <a:picLocks noChangeAspect="1"/>
          </p:cNvPicPr>
          <p:nvPr/>
        </p:nvPicPr>
        <p:blipFill>
          <a:blip r:embed="rId2" cstate="print"/>
          <a:srcRect t="8511" r="9022" b="19149"/>
          <a:stretch>
            <a:fillRect/>
          </a:stretch>
        </p:blipFill>
        <p:spPr>
          <a:xfrm>
            <a:off x="595364" y="838200"/>
            <a:ext cx="8548636" cy="51816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577850" y="2698750"/>
            <a:ext cx="6670341" cy="1861595"/>
          </a:xfrm>
          <a:custGeom>
            <a:avLst/>
            <a:gdLst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1969066 w 6810607"/>
              <a:gd name="connsiteY59" fmla="*/ 8202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216466 w 6810607"/>
              <a:gd name="connsiteY59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140266 w 6810607"/>
              <a:gd name="connsiteY59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743516 w 6810607"/>
              <a:gd name="connsiteY59" fmla="*/ 1163126 h 1881721"/>
              <a:gd name="connsiteX60" fmla="*/ 140266 w 6810607"/>
              <a:gd name="connsiteY60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743516 w 6810607"/>
              <a:gd name="connsiteY59" fmla="*/ 1315526 h 1881721"/>
              <a:gd name="connsiteX60" fmla="*/ 140266 w 6810607"/>
              <a:gd name="connsiteY60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140266 w 6810607"/>
              <a:gd name="connsiteY61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140266 w 6810607"/>
              <a:gd name="connsiteY61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7503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140266 w 6810607"/>
              <a:gd name="connsiteY61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7503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140266 w 6810607"/>
              <a:gd name="connsiteY61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7503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324416 w 6810607"/>
              <a:gd name="connsiteY61" fmla="*/ 1353626 h 1881721"/>
              <a:gd name="connsiteX62" fmla="*/ 140266 w 6810607"/>
              <a:gd name="connsiteY62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7503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527616 w 6810607"/>
              <a:gd name="connsiteY61" fmla="*/ 1258376 h 1881721"/>
              <a:gd name="connsiteX62" fmla="*/ 324416 w 6810607"/>
              <a:gd name="connsiteY62" fmla="*/ 1353626 h 1881721"/>
              <a:gd name="connsiteX63" fmla="*/ 140266 w 6810607"/>
              <a:gd name="connsiteY63" fmla="*/ 1277426 h 1881721"/>
              <a:gd name="connsiteX0" fmla="*/ 12700 w 6670341"/>
              <a:gd name="connsiteY0" fmla="*/ 915476 h 1881721"/>
              <a:gd name="connsiteX1" fmla="*/ 355600 w 6670341"/>
              <a:gd name="connsiteY1" fmla="*/ 1086926 h 1881721"/>
              <a:gd name="connsiteX2" fmla="*/ 527050 w 6670341"/>
              <a:gd name="connsiteY2" fmla="*/ 1061526 h 1881721"/>
              <a:gd name="connsiteX3" fmla="*/ 819150 w 6670341"/>
              <a:gd name="connsiteY3" fmla="*/ 871026 h 1881721"/>
              <a:gd name="connsiteX4" fmla="*/ 1238250 w 6670341"/>
              <a:gd name="connsiteY4" fmla="*/ 845626 h 1881721"/>
              <a:gd name="connsiteX5" fmla="*/ 1714500 w 6670341"/>
              <a:gd name="connsiteY5" fmla="*/ 718626 h 1881721"/>
              <a:gd name="connsiteX6" fmla="*/ 1943100 w 6670341"/>
              <a:gd name="connsiteY6" fmla="*/ 629726 h 1881721"/>
              <a:gd name="connsiteX7" fmla="*/ 2190750 w 6670341"/>
              <a:gd name="connsiteY7" fmla="*/ 547176 h 1881721"/>
              <a:gd name="connsiteX8" fmla="*/ 2235200 w 6670341"/>
              <a:gd name="connsiteY8" fmla="*/ 534476 h 1881721"/>
              <a:gd name="connsiteX9" fmla="*/ 2711450 w 6670341"/>
              <a:gd name="connsiteY9" fmla="*/ 375726 h 1881721"/>
              <a:gd name="connsiteX10" fmla="*/ 2933700 w 6670341"/>
              <a:gd name="connsiteY10" fmla="*/ 337626 h 1881721"/>
              <a:gd name="connsiteX11" fmla="*/ 3187700 w 6670341"/>
              <a:gd name="connsiteY11" fmla="*/ 286826 h 1881721"/>
              <a:gd name="connsiteX12" fmla="*/ 3587750 w 6670341"/>
              <a:gd name="connsiteY12" fmla="*/ 109026 h 1881721"/>
              <a:gd name="connsiteX13" fmla="*/ 3740150 w 6670341"/>
              <a:gd name="connsiteY13" fmla="*/ 20126 h 1881721"/>
              <a:gd name="connsiteX14" fmla="*/ 3981450 w 6670341"/>
              <a:gd name="connsiteY14" fmla="*/ 7426 h 1881721"/>
              <a:gd name="connsiteX15" fmla="*/ 4324350 w 6670341"/>
              <a:gd name="connsiteY15" fmla="*/ 178876 h 1881721"/>
              <a:gd name="connsiteX16" fmla="*/ 4343400 w 6670341"/>
              <a:gd name="connsiteY16" fmla="*/ 197926 h 1881721"/>
              <a:gd name="connsiteX17" fmla="*/ 4438650 w 6670341"/>
              <a:gd name="connsiteY17" fmla="*/ 388426 h 1881721"/>
              <a:gd name="connsiteX18" fmla="*/ 4584700 w 6670341"/>
              <a:gd name="connsiteY18" fmla="*/ 597976 h 1881721"/>
              <a:gd name="connsiteX19" fmla="*/ 4800600 w 6670341"/>
              <a:gd name="connsiteY19" fmla="*/ 896426 h 1881721"/>
              <a:gd name="connsiteX20" fmla="*/ 4953000 w 6670341"/>
              <a:gd name="connsiteY20" fmla="*/ 953576 h 1881721"/>
              <a:gd name="connsiteX21" fmla="*/ 5137150 w 6670341"/>
              <a:gd name="connsiteY21" fmla="*/ 845626 h 1881721"/>
              <a:gd name="connsiteX22" fmla="*/ 5359400 w 6670341"/>
              <a:gd name="connsiteY22" fmla="*/ 680526 h 1881721"/>
              <a:gd name="connsiteX23" fmla="*/ 5537200 w 6670341"/>
              <a:gd name="connsiteY23" fmla="*/ 636076 h 1881721"/>
              <a:gd name="connsiteX24" fmla="*/ 5740400 w 6670341"/>
              <a:gd name="connsiteY24" fmla="*/ 655126 h 1881721"/>
              <a:gd name="connsiteX25" fmla="*/ 6121400 w 6670341"/>
              <a:gd name="connsiteY25" fmla="*/ 667826 h 1881721"/>
              <a:gd name="connsiteX26" fmla="*/ 6572250 w 6670341"/>
              <a:gd name="connsiteY26" fmla="*/ 909126 h 1881721"/>
              <a:gd name="connsiteX27" fmla="*/ 6584950 w 6670341"/>
              <a:gd name="connsiteY27" fmla="*/ 1156776 h 1881721"/>
              <a:gd name="connsiteX28" fmla="*/ 6457950 w 6670341"/>
              <a:gd name="connsiteY28" fmla="*/ 1226626 h 1881721"/>
              <a:gd name="connsiteX29" fmla="*/ 6292850 w 6670341"/>
              <a:gd name="connsiteY29" fmla="*/ 1156776 h 1881721"/>
              <a:gd name="connsiteX30" fmla="*/ 5899150 w 6670341"/>
              <a:gd name="connsiteY30" fmla="*/ 966276 h 1881721"/>
              <a:gd name="connsiteX31" fmla="*/ 5695950 w 6670341"/>
              <a:gd name="connsiteY31" fmla="*/ 959926 h 1881721"/>
              <a:gd name="connsiteX32" fmla="*/ 5219700 w 6670341"/>
              <a:gd name="connsiteY32" fmla="*/ 1023426 h 1881721"/>
              <a:gd name="connsiteX33" fmla="*/ 5175250 w 6670341"/>
              <a:gd name="connsiteY33" fmla="*/ 1112326 h 1881721"/>
              <a:gd name="connsiteX34" fmla="*/ 5372100 w 6670341"/>
              <a:gd name="connsiteY34" fmla="*/ 1232976 h 1881721"/>
              <a:gd name="connsiteX35" fmla="*/ 5873750 w 6670341"/>
              <a:gd name="connsiteY35" fmla="*/ 1423476 h 1881721"/>
              <a:gd name="connsiteX36" fmla="*/ 6057900 w 6670341"/>
              <a:gd name="connsiteY36" fmla="*/ 1429826 h 1881721"/>
              <a:gd name="connsiteX37" fmla="*/ 6578600 w 6670341"/>
              <a:gd name="connsiteY37" fmla="*/ 1594926 h 1881721"/>
              <a:gd name="connsiteX38" fmla="*/ 6648450 w 6670341"/>
              <a:gd name="connsiteY38" fmla="*/ 1734626 h 1881721"/>
              <a:gd name="connsiteX39" fmla="*/ 6248400 w 6670341"/>
              <a:gd name="connsiteY39" fmla="*/ 1867976 h 1881721"/>
              <a:gd name="connsiteX40" fmla="*/ 6051550 w 6670341"/>
              <a:gd name="connsiteY40" fmla="*/ 1817176 h 1881721"/>
              <a:gd name="connsiteX41" fmla="*/ 5708650 w 6670341"/>
              <a:gd name="connsiteY41" fmla="*/ 1652076 h 1881721"/>
              <a:gd name="connsiteX42" fmla="*/ 5308600 w 6670341"/>
              <a:gd name="connsiteY42" fmla="*/ 1563176 h 1881721"/>
              <a:gd name="connsiteX43" fmla="*/ 5080000 w 6670341"/>
              <a:gd name="connsiteY43" fmla="*/ 1569526 h 1881721"/>
              <a:gd name="connsiteX44" fmla="*/ 4864100 w 6670341"/>
              <a:gd name="connsiteY44" fmla="*/ 1594926 h 1881721"/>
              <a:gd name="connsiteX45" fmla="*/ 4610100 w 6670341"/>
              <a:gd name="connsiteY45" fmla="*/ 1563176 h 1881721"/>
              <a:gd name="connsiteX46" fmla="*/ 4483100 w 6670341"/>
              <a:gd name="connsiteY46" fmla="*/ 1410776 h 1881721"/>
              <a:gd name="connsiteX47" fmla="*/ 4464050 w 6670341"/>
              <a:gd name="connsiteY47" fmla="*/ 1391726 h 1881721"/>
              <a:gd name="connsiteX48" fmla="*/ 4362450 w 6670341"/>
              <a:gd name="connsiteY48" fmla="*/ 1258376 h 1881721"/>
              <a:gd name="connsiteX49" fmla="*/ 4121150 w 6670341"/>
              <a:gd name="connsiteY49" fmla="*/ 928176 h 1881721"/>
              <a:gd name="connsiteX50" fmla="*/ 3968750 w 6670341"/>
              <a:gd name="connsiteY50" fmla="*/ 801176 h 1881721"/>
              <a:gd name="connsiteX51" fmla="*/ 3657600 w 6670341"/>
              <a:gd name="connsiteY51" fmla="*/ 464626 h 1881721"/>
              <a:gd name="connsiteX52" fmla="*/ 3460750 w 6670341"/>
              <a:gd name="connsiteY52" fmla="*/ 401126 h 1881721"/>
              <a:gd name="connsiteX53" fmla="*/ 3060700 w 6670341"/>
              <a:gd name="connsiteY53" fmla="*/ 413826 h 1881721"/>
              <a:gd name="connsiteX54" fmla="*/ 2838450 w 6670341"/>
              <a:gd name="connsiteY54" fmla="*/ 477326 h 1881721"/>
              <a:gd name="connsiteX55" fmla="*/ 2444750 w 6670341"/>
              <a:gd name="connsiteY55" fmla="*/ 604326 h 1881721"/>
              <a:gd name="connsiteX56" fmla="*/ 2324100 w 6670341"/>
              <a:gd name="connsiteY56" fmla="*/ 642426 h 1881721"/>
              <a:gd name="connsiteX57" fmla="*/ 1974850 w 6670341"/>
              <a:gd name="connsiteY57" fmla="*/ 769426 h 1881721"/>
              <a:gd name="connsiteX58" fmla="*/ 1924050 w 6670341"/>
              <a:gd name="connsiteY58" fmla="*/ 788476 h 1881721"/>
              <a:gd name="connsiteX59" fmla="*/ 806450 w 6670341"/>
              <a:gd name="connsiteY59" fmla="*/ 1321876 h 1881721"/>
              <a:gd name="connsiteX60" fmla="*/ 603250 w 6670341"/>
              <a:gd name="connsiteY60" fmla="*/ 1315526 h 1881721"/>
              <a:gd name="connsiteX61" fmla="*/ 387350 w 6670341"/>
              <a:gd name="connsiteY61" fmla="*/ 1258376 h 1881721"/>
              <a:gd name="connsiteX62" fmla="*/ 184150 w 6670341"/>
              <a:gd name="connsiteY62" fmla="*/ 1353626 h 1881721"/>
              <a:gd name="connsiteX63" fmla="*/ 0 w 6670341"/>
              <a:gd name="connsiteY63" fmla="*/ 1277426 h 1881721"/>
              <a:gd name="connsiteX0" fmla="*/ 12700 w 6670341"/>
              <a:gd name="connsiteY0" fmla="*/ 915476 h 1881721"/>
              <a:gd name="connsiteX1" fmla="*/ 209550 w 6670341"/>
              <a:gd name="connsiteY1" fmla="*/ 991676 h 1881721"/>
              <a:gd name="connsiteX2" fmla="*/ 355600 w 6670341"/>
              <a:gd name="connsiteY2" fmla="*/ 1086926 h 1881721"/>
              <a:gd name="connsiteX3" fmla="*/ 527050 w 6670341"/>
              <a:gd name="connsiteY3" fmla="*/ 1061526 h 1881721"/>
              <a:gd name="connsiteX4" fmla="*/ 819150 w 6670341"/>
              <a:gd name="connsiteY4" fmla="*/ 871026 h 1881721"/>
              <a:gd name="connsiteX5" fmla="*/ 1238250 w 6670341"/>
              <a:gd name="connsiteY5" fmla="*/ 845626 h 1881721"/>
              <a:gd name="connsiteX6" fmla="*/ 1714500 w 6670341"/>
              <a:gd name="connsiteY6" fmla="*/ 718626 h 1881721"/>
              <a:gd name="connsiteX7" fmla="*/ 1943100 w 6670341"/>
              <a:gd name="connsiteY7" fmla="*/ 629726 h 1881721"/>
              <a:gd name="connsiteX8" fmla="*/ 2190750 w 6670341"/>
              <a:gd name="connsiteY8" fmla="*/ 547176 h 1881721"/>
              <a:gd name="connsiteX9" fmla="*/ 2235200 w 6670341"/>
              <a:gd name="connsiteY9" fmla="*/ 534476 h 1881721"/>
              <a:gd name="connsiteX10" fmla="*/ 2711450 w 6670341"/>
              <a:gd name="connsiteY10" fmla="*/ 375726 h 1881721"/>
              <a:gd name="connsiteX11" fmla="*/ 2933700 w 6670341"/>
              <a:gd name="connsiteY11" fmla="*/ 337626 h 1881721"/>
              <a:gd name="connsiteX12" fmla="*/ 3187700 w 6670341"/>
              <a:gd name="connsiteY12" fmla="*/ 286826 h 1881721"/>
              <a:gd name="connsiteX13" fmla="*/ 3587750 w 6670341"/>
              <a:gd name="connsiteY13" fmla="*/ 109026 h 1881721"/>
              <a:gd name="connsiteX14" fmla="*/ 3740150 w 6670341"/>
              <a:gd name="connsiteY14" fmla="*/ 20126 h 1881721"/>
              <a:gd name="connsiteX15" fmla="*/ 3981450 w 6670341"/>
              <a:gd name="connsiteY15" fmla="*/ 7426 h 1881721"/>
              <a:gd name="connsiteX16" fmla="*/ 4324350 w 6670341"/>
              <a:gd name="connsiteY16" fmla="*/ 178876 h 1881721"/>
              <a:gd name="connsiteX17" fmla="*/ 4343400 w 6670341"/>
              <a:gd name="connsiteY17" fmla="*/ 197926 h 1881721"/>
              <a:gd name="connsiteX18" fmla="*/ 4438650 w 6670341"/>
              <a:gd name="connsiteY18" fmla="*/ 388426 h 1881721"/>
              <a:gd name="connsiteX19" fmla="*/ 4584700 w 6670341"/>
              <a:gd name="connsiteY19" fmla="*/ 597976 h 1881721"/>
              <a:gd name="connsiteX20" fmla="*/ 4800600 w 6670341"/>
              <a:gd name="connsiteY20" fmla="*/ 896426 h 1881721"/>
              <a:gd name="connsiteX21" fmla="*/ 4953000 w 6670341"/>
              <a:gd name="connsiteY21" fmla="*/ 953576 h 1881721"/>
              <a:gd name="connsiteX22" fmla="*/ 5137150 w 6670341"/>
              <a:gd name="connsiteY22" fmla="*/ 845626 h 1881721"/>
              <a:gd name="connsiteX23" fmla="*/ 5359400 w 6670341"/>
              <a:gd name="connsiteY23" fmla="*/ 680526 h 1881721"/>
              <a:gd name="connsiteX24" fmla="*/ 5537200 w 6670341"/>
              <a:gd name="connsiteY24" fmla="*/ 636076 h 1881721"/>
              <a:gd name="connsiteX25" fmla="*/ 5740400 w 6670341"/>
              <a:gd name="connsiteY25" fmla="*/ 655126 h 1881721"/>
              <a:gd name="connsiteX26" fmla="*/ 6121400 w 6670341"/>
              <a:gd name="connsiteY26" fmla="*/ 667826 h 1881721"/>
              <a:gd name="connsiteX27" fmla="*/ 6572250 w 6670341"/>
              <a:gd name="connsiteY27" fmla="*/ 909126 h 1881721"/>
              <a:gd name="connsiteX28" fmla="*/ 6584950 w 6670341"/>
              <a:gd name="connsiteY28" fmla="*/ 1156776 h 1881721"/>
              <a:gd name="connsiteX29" fmla="*/ 6457950 w 6670341"/>
              <a:gd name="connsiteY29" fmla="*/ 1226626 h 1881721"/>
              <a:gd name="connsiteX30" fmla="*/ 6292850 w 6670341"/>
              <a:gd name="connsiteY30" fmla="*/ 1156776 h 1881721"/>
              <a:gd name="connsiteX31" fmla="*/ 5899150 w 6670341"/>
              <a:gd name="connsiteY31" fmla="*/ 966276 h 1881721"/>
              <a:gd name="connsiteX32" fmla="*/ 5695950 w 6670341"/>
              <a:gd name="connsiteY32" fmla="*/ 959926 h 1881721"/>
              <a:gd name="connsiteX33" fmla="*/ 5219700 w 6670341"/>
              <a:gd name="connsiteY33" fmla="*/ 1023426 h 1881721"/>
              <a:gd name="connsiteX34" fmla="*/ 5175250 w 6670341"/>
              <a:gd name="connsiteY34" fmla="*/ 1112326 h 1881721"/>
              <a:gd name="connsiteX35" fmla="*/ 5372100 w 6670341"/>
              <a:gd name="connsiteY35" fmla="*/ 1232976 h 1881721"/>
              <a:gd name="connsiteX36" fmla="*/ 5873750 w 6670341"/>
              <a:gd name="connsiteY36" fmla="*/ 1423476 h 1881721"/>
              <a:gd name="connsiteX37" fmla="*/ 6057900 w 6670341"/>
              <a:gd name="connsiteY37" fmla="*/ 1429826 h 1881721"/>
              <a:gd name="connsiteX38" fmla="*/ 6578600 w 6670341"/>
              <a:gd name="connsiteY38" fmla="*/ 1594926 h 1881721"/>
              <a:gd name="connsiteX39" fmla="*/ 6648450 w 6670341"/>
              <a:gd name="connsiteY39" fmla="*/ 1734626 h 1881721"/>
              <a:gd name="connsiteX40" fmla="*/ 6248400 w 6670341"/>
              <a:gd name="connsiteY40" fmla="*/ 1867976 h 1881721"/>
              <a:gd name="connsiteX41" fmla="*/ 6051550 w 6670341"/>
              <a:gd name="connsiteY41" fmla="*/ 1817176 h 1881721"/>
              <a:gd name="connsiteX42" fmla="*/ 5708650 w 6670341"/>
              <a:gd name="connsiteY42" fmla="*/ 1652076 h 1881721"/>
              <a:gd name="connsiteX43" fmla="*/ 5308600 w 6670341"/>
              <a:gd name="connsiteY43" fmla="*/ 1563176 h 1881721"/>
              <a:gd name="connsiteX44" fmla="*/ 5080000 w 6670341"/>
              <a:gd name="connsiteY44" fmla="*/ 1569526 h 1881721"/>
              <a:gd name="connsiteX45" fmla="*/ 4864100 w 6670341"/>
              <a:gd name="connsiteY45" fmla="*/ 1594926 h 1881721"/>
              <a:gd name="connsiteX46" fmla="*/ 4610100 w 6670341"/>
              <a:gd name="connsiteY46" fmla="*/ 1563176 h 1881721"/>
              <a:gd name="connsiteX47" fmla="*/ 4483100 w 6670341"/>
              <a:gd name="connsiteY47" fmla="*/ 1410776 h 1881721"/>
              <a:gd name="connsiteX48" fmla="*/ 4464050 w 6670341"/>
              <a:gd name="connsiteY48" fmla="*/ 1391726 h 1881721"/>
              <a:gd name="connsiteX49" fmla="*/ 4362450 w 6670341"/>
              <a:gd name="connsiteY49" fmla="*/ 1258376 h 1881721"/>
              <a:gd name="connsiteX50" fmla="*/ 4121150 w 6670341"/>
              <a:gd name="connsiteY50" fmla="*/ 928176 h 1881721"/>
              <a:gd name="connsiteX51" fmla="*/ 3968750 w 6670341"/>
              <a:gd name="connsiteY51" fmla="*/ 801176 h 1881721"/>
              <a:gd name="connsiteX52" fmla="*/ 3657600 w 6670341"/>
              <a:gd name="connsiteY52" fmla="*/ 464626 h 1881721"/>
              <a:gd name="connsiteX53" fmla="*/ 3460750 w 6670341"/>
              <a:gd name="connsiteY53" fmla="*/ 401126 h 1881721"/>
              <a:gd name="connsiteX54" fmla="*/ 3060700 w 6670341"/>
              <a:gd name="connsiteY54" fmla="*/ 413826 h 1881721"/>
              <a:gd name="connsiteX55" fmla="*/ 2838450 w 6670341"/>
              <a:gd name="connsiteY55" fmla="*/ 477326 h 1881721"/>
              <a:gd name="connsiteX56" fmla="*/ 2444750 w 6670341"/>
              <a:gd name="connsiteY56" fmla="*/ 604326 h 1881721"/>
              <a:gd name="connsiteX57" fmla="*/ 2324100 w 6670341"/>
              <a:gd name="connsiteY57" fmla="*/ 642426 h 1881721"/>
              <a:gd name="connsiteX58" fmla="*/ 1974850 w 6670341"/>
              <a:gd name="connsiteY58" fmla="*/ 769426 h 1881721"/>
              <a:gd name="connsiteX59" fmla="*/ 1924050 w 6670341"/>
              <a:gd name="connsiteY59" fmla="*/ 788476 h 1881721"/>
              <a:gd name="connsiteX60" fmla="*/ 806450 w 6670341"/>
              <a:gd name="connsiteY60" fmla="*/ 1321876 h 1881721"/>
              <a:gd name="connsiteX61" fmla="*/ 603250 w 6670341"/>
              <a:gd name="connsiteY61" fmla="*/ 1315526 h 1881721"/>
              <a:gd name="connsiteX62" fmla="*/ 387350 w 6670341"/>
              <a:gd name="connsiteY62" fmla="*/ 1258376 h 1881721"/>
              <a:gd name="connsiteX63" fmla="*/ 184150 w 6670341"/>
              <a:gd name="connsiteY63" fmla="*/ 1353626 h 1881721"/>
              <a:gd name="connsiteX64" fmla="*/ 0 w 6670341"/>
              <a:gd name="connsiteY64" fmla="*/ 1277426 h 1881721"/>
              <a:gd name="connsiteX0" fmla="*/ 12700 w 6670341"/>
              <a:gd name="connsiteY0" fmla="*/ 915476 h 1881721"/>
              <a:gd name="connsiteX1" fmla="*/ 209550 w 6670341"/>
              <a:gd name="connsiteY1" fmla="*/ 991676 h 1881721"/>
              <a:gd name="connsiteX2" fmla="*/ 355600 w 6670341"/>
              <a:gd name="connsiteY2" fmla="*/ 1086926 h 1881721"/>
              <a:gd name="connsiteX3" fmla="*/ 527050 w 6670341"/>
              <a:gd name="connsiteY3" fmla="*/ 1061526 h 1881721"/>
              <a:gd name="connsiteX4" fmla="*/ 819150 w 6670341"/>
              <a:gd name="connsiteY4" fmla="*/ 871026 h 1881721"/>
              <a:gd name="connsiteX5" fmla="*/ 1238250 w 6670341"/>
              <a:gd name="connsiteY5" fmla="*/ 845626 h 1881721"/>
              <a:gd name="connsiteX6" fmla="*/ 1714500 w 6670341"/>
              <a:gd name="connsiteY6" fmla="*/ 718626 h 1881721"/>
              <a:gd name="connsiteX7" fmla="*/ 1943100 w 6670341"/>
              <a:gd name="connsiteY7" fmla="*/ 629726 h 1881721"/>
              <a:gd name="connsiteX8" fmla="*/ 2190750 w 6670341"/>
              <a:gd name="connsiteY8" fmla="*/ 547176 h 1881721"/>
              <a:gd name="connsiteX9" fmla="*/ 2235200 w 6670341"/>
              <a:gd name="connsiteY9" fmla="*/ 534476 h 1881721"/>
              <a:gd name="connsiteX10" fmla="*/ 2711450 w 6670341"/>
              <a:gd name="connsiteY10" fmla="*/ 375726 h 1881721"/>
              <a:gd name="connsiteX11" fmla="*/ 2933700 w 6670341"/>
              <a:gd name="connsiteY11" fmla="*/ 337626 h 1881721"/>
              <a:gd name="connsiteX12" fmla="*/ 3187700 w 6670341"/>
              <a:gd name="connsiteY12" fmla="*/ 286826 h 1881721"/>
              <a:gd name="connsiteX13" fmla="*/ 3587750 w 6670341"/>
              <a:gd name="connsiteY13" fmla="*/ 109026 h 1881721"/>
              <a:gd name="connsiteX14" fmla="*/ 3740150 w 6670341"/>
              <a:gd name="connsiteY14" fmla="*/ 20126 h 1881721"/>
              <a:gd name="connsiteX15" fmla="*/ 3981450 w 6670341"/>
              <a:gd name="connsiteY15" fmla="*/ 7426 h 1881721"/>
              <a:gd name="connsiteX16" fmla="*/ 4324350 w 6670341"/>
              <a:gd name="connsiteY16" fmla="*/ 178876 h 1881721"/>
              <a:gd name="connsiteX17" fmla="*/ 4343400 w 6670341"/>
              <a:gd name="connsiteY17" fmla="*/ 197926 h 1881721"/>
              <a:gd name="connsiteX18" fmla="*/ 4438650 w 6670341"/>
              <a:gd name="connsiteY18" fmla="*/ 388426 h 1881721"/>
              <a:gd name="connsiteX19" fmla="*/ 4584700 w 6670341"/>
              <a:gd name="connsiteY19" fmla="*/ 597976 h 1881721"/>
              <a:gd name="connsiteX20" fmla="*/ 4800600 w 6670341"/>
              <a:gd name="connsiteY20" fmla="*/ 896426 h 1881721"/>
              <a:gd name="connsiteX21" fmla="*/ 4953000 w 6670341"/>
              <a:gd name="connsiteY21" fmla="*/ 953576 h 1881721"/>
              <a:gd name="connsiteX22" fmla="*/ 5137150 w 6670341"/>
              <a:gd name="connsiteY22" fmla="*/ 845626 h 1881721"/>
              <a:gd name="connsiteX23" fmla="*/ 5359400 w 6670341"/>
              <a:gd name="connsiteY23" fmla="*/ 680526 h 1881721"/>
              <a:gd name="connsiteX24" fmla="*/ 5537200 w 6670341"/>
              <a:gd name="connsiteY24" fmla="*/ 636076 h 1881721"/>
              <a:gd name="connsiteX25" fmla="*/ 5740400 w 6670341"/>
              <a:gd name="connsiteY25" fmla="*/ 655126 h 1881721"/>
              <a:gd name="connsiteX26" fmla="*/ 6121400 w 6670341"/>
              <a:gd name="connsiteY26" fmla="*/ 667826 h 1881721"/>
              <a:gd name="connsiteX27" fmla="*/ 6572250 w 6670341"/>
              <a:gd name="connsiteY27" fmla="*/ 909126 h 1881721"/>
              <a:gd name="connsiteX28" fmla="*/ 6584950 w 6670341"/>
              <a:gd name="connsiteY28" fmla="*/ 1156776 h 1881721"/>
              <a:gd name="connsiteX29" fmla="*/ 6457950 w 6670341"/>
              <a:gd name="connsiteY29" fmla="*/ 1226626 h 1881721"/>
              <a:gd name="connsiteX30" fmla="*/ 6292850 w 6670341"/>
              <a:gd name="connsiteY30" fmla="*/ 1156776 h 1881721"/>
              <a:gd name="connsiteX31" fmla="*/ 5899150 w 6670341"/>
              <a:gd name="connsiteY31" fmla="*/ 966276 h 1881721"/>
              <a:gd name="connsiteX32" fmla="*/ 5695950 w 6670341"/>
              <a:gd name="connsiteY32" fmla="*/ 959926 h 1881721"/>
              <a:gd name="connsiteX33" fmla="*/ 5219700 w 6670341"/>
              <a:gd name="connsiteY33" fmla="*/ 1023426 h 1881721"/>
              <a:gd name="connsiteX34" fmla="*/ 5175250 w 6670341"/>
              <a:gd name="connsiteY34" fmla="*/ 1112326 h 1881721"/>
              <a:gd name="connsiteX35" fmla="*/ 5372100 w 6670341"/>
              <a:gd name="connsiteY35" fmla="*/ 1232976 h 1881721"/>
              <a:gd name="connsiteX36" fmla="*/ 5873750 w 6670341"/>
              <a:gd name="connsiteY36" fmla="*/ 1423476 h 1881721"/>
              <a:gd name="connsiteX37" fmla="*/ 6057900 w 6670341"/>
              <a:gd name="connsiteY37" fmla="*/ 1429826 h 1881721"/>
              <a:gd name="connsiteX38" fmla="*/ 6578600 w 6670341"/>
              <a:gd name="connsiteY38" fmla="*/ 1594926 h 1881721"/>
              <a:gd name="connsiteX39" fmla="*/ 6648450 w 6670341"/>
              <a:gd name="connsiteY39" fmla="*/ 1734626 h 1881721"/>
              <a:gd name="connsiteX40" fmla="*/ 6248400 w 6670341"/>
              <a:gd name="connsiteY40" fmla="*/ 1867976 h 1881721"/>
              <a:gd name="connsiteX41" fmla="*/ 6051550 w 6670341"/>
              <a:gd name="connsiteY41" fmla="*/ 1817176 h 1881721"/>
              <a:gd name="connsiteX42" fmla="*/ 5708650 w 6670341"/>
              <a:gd name="connsiteY42" fmla="*/ 1652076 h 1881721"/>
              <a:gd name="connsiteX43" fmla="*/ 5308600 w 6670341"/>
              <a:gd name="connsiteY43" fmla="*/ 1563176 h 1881721"/>
              <a:gd name="connsiteX44" fmla="*/ 5080000 w 6670341"/>
              <a:gd name="connsiteY44" fmla="*/ 1569526 h 1881721"/>
              <a:gd name="connsiteX45" fmla="*/ 4864100 w 6670341"/>
              <a:gd name="connsiteY45" fmla="*/ 1594926 h 1881721"/>
              <a:gd name="connsiteX46" fmla="*/ 4610100 w 6670341"/>
              <a:gd name="connsiteY46" fmla="*/ 1563176 h 1881721"/>
              <a:gd name="connsiteX47" fmla="*/ 4483100 w 6670341"/>
              <a:gd name="connsiteY47" fmla="*/ 1410776 h 1881721"/>
              <a:gd name="connsiteX48" fmla="*/ 4464050 w 6670341"/>
              <a:gd name="connsiteY48" fmla="*/ 1391726 h 1881721"/>
              <a:gd name="connsiteX49" fmla="*/ 4362450 w 6670341"/>
              <a:gd name="connsiteY49" fmla="*/ 1258376 h 1881721"/>
              <a:gd name="connsiteX50" fmla="*/ 4121150 w 6670341"/>
              <a:gd name="connsiteY50" fmla="*/ 928176 h 1881721"/>
              <a:gd name="connsiteX51" fmla="*/ 3968750 w 6670341"/>
              <a:gd name="connsiteY51" fmla="*/ 801176 h 1881721"/>
              <a:gd name="connsiteX52" fmla="*/ 3657600 w 6670341"/>
              <a:gd name="connsiteY52" fmla="*/ 464626 h 1881721"/>
              <a:gd name="connsiteX53" fmla="*/ 3460750 w 6670341"/>
              <a:gd name="connsiteY53" fmla="*/ 401126 h 1881721"/>
              <a:gd name="connsiteX54" fmla="*/ 3060700 w 6670341"/>
              <a:gd name="connsiteY54" fmla="*/ 413826 h 1881721"/>
              <a:gd name="connsiteX55" fmla="*/ 2838450 w 6670341"/>
              <a:gd name="connsiteY55" fmla="*/ 477326 h 1881721"/>
              <a:gd name="connsiteX56" fmla="*/ 2444750 w 6670341"/>
              <a:gd name="connsiteY56" fmla="*/ 604326 h 1881721"/>
              <a:gd name="connsiteX57" fmla="*/ 2324100 w 6670341"/>
              <a:gd name="connsiteY57" fmla="*/ 642426 h 1881721"/>
              <a:gd name="connsiteX58" fmla="*/ 1974850 w 6670341"/>
              <a:gd name="connsiteY58" fmla="*/ 769426 h 1881721"/>
              <a:gd name="connsiteX59" fmla="*/ 1924050 w 6670341"/>
              <a:gd name="connsiteY59" fmla="*/ 788476 h 1881721"/>
              <a:gd name="connsiteX60" fmla="*/ 806450 w 6670341"/>
              <a:gd name="connsiteY60" fmla="*/ 1321876 h 1881721"/>
              <a:gd name="connsiteX61" fmla="*/ 603250 w 6670341"/>
              <a:gd name="connsiteY61" fmla="*/ 1315526 h 1881721"/>
              <a:gd name="connsiteX62" fmla="*/ 387350 w 6670341"/>
              <a:gd name="connsiteY62" fmla="*/ 1258376 h 1881721"/>
              <a:gd name="connsiteX63" fmla="*/ 184150 w 6670341"/>
              <a:gd name="connsiteY63" fmla="*/ 1353626 h 1881721"/>
              <a:gd name="connsiteX64" fmla="*/ 0 w 6670341"/>
              <a:gd name="connsiteY64" fmla="*/ 1277426 h 1881721"/>
              <a:gd name="connsiteX65" fmla="*/ 12700 w 6670341"/>
              <a:gd name="connsiteY65" fmla="*/ 915476 h 1881721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324350 w 6670341"/>
              <a:gd name="connsiteY15" fmla="*/ 158750 h 1861595"/>
              <a:gd name="connsiteX16" fmla="*/ 4343400 w 6670341"/>
              <a:gd name="connsiteY16" fmla="*/ 177800 h 1861595"/>
              <a:gd name="connsiteX17" fmla="*/ 4438650 w 6670341"/>
              <a:gd name="connsiteY17" fmla="*/ 368300 h 1861595"/>
              <a:gd name="connsiteX18" fmla="*/ 4584700 w 6670341"/>
              <a:gd name="connsiteY18" fmla="*/ 577850 h 1861595"/>
              <a:gd name="connsiteX19" fmla="*/ 4800600 w 6670341"/>
              <a:gd name="connsiteY19" fmla="*/ 876300 h 1861595"/>
              <a:gd name="connsiteX20" fmla="*/ 4953000 w 6670341"/>
              <a:gd name="connsiteY20" fmla="*/ 933450 h 1861595"/>
              <a:gd name="connsiteX21" fmla="*/ 5137150 w 6670341"/>
              <a:gd name="connsiteY21" fmla="*/ 825500 h 1861595"/>
              <a:gd name="connsiteX22" fmla="*/ 5359400 w 6670341"/>
              <a:gd name="connsiteY22" fmla="*/ 660400 h 1861595"/>
              <a:gd name="connsiteX23" fmla="*/ 5537200 w 6670341"/>
              <a:gd name="connsiteY23" fmla="*/ 615950 h 1861595"/>
              <a:gd name="connsiteX24" fmla="*/ 5740400 w 6670341"/>
              <a:gd name="connsiteY24" fmla="*/ 635000 h 1861595"/>
              <a:gd name="connsiteX25" fmla="*/ 6121400 w 6670341"/>
              <a:gd name="connsiteY25" fmla="*/ 647700 h 1861595"/>
              <a:gd name="connsiteX26" fmla="*/ 6572250 w 6670341"/>
              <a:gd name="connsiteY26" fmla="*/ 889000 h 1861595"/>
              <a:gd name="connsiteX27" fmla="*/ 6584950 w 6670341"/>
              <a:gd name="connsiteY27" fmla="*/ 1136650 h 1861595"/>
              <a:gd name="connsiteX28" fmla="*/ 6457950 w 6670341"/>
              <a:gd name="connsiteY28" fmla="*/ 1206500 h 1861595"/>
              <a:gd name="connsiteX29" fmla="*/ 6292850 w 6670341"/>
              <a:gd name="connsiteY29" fmla="*/ 1136650 h 1861595"/>
              <a:gd name="connsiteX30" fmla="*/ 5899150 w 6670341"/>
              <a:gd name="connsiteY30" fmla="*/ 946150 h 1861595"/>
              <a:gd name="connsiteX31" fmla="*/ 5695950 w 6670341"/>
              <a:gd name="connsiteY31" fmla="*/ 939800 h 1861595"/>
              <a:gd name="connsiteX32" fmla="*/ 5219700 w 6670341"/>
              <a:gd name="connsiteY32" fmla="*/ 1003300 h 1861595"/>
              <a:gd name="connsiteX33" fmla="*/ 5175250 w 6670341"/>
              <a:gd name="connsiteY33" fmla="*/ 1092200 h 1861595"/>
              <a:gd name="connsiteX34" fmla="*/ 5372100 w 6670341"/>
              <a:gd name="connsiteY34" fmla="*/ 1212850 h 1861595"/>
              <a:gd name="connsiteX35" fmla="*/ 5873750 w 6670341"/>
              <a:gd name="connsiteY35" fmla="*/ 1403350 h 1861595"/>
              <a:gd name="connsiteX36" fmla="*/ 6057900 w 6670341"/>
              <a:gd name="connsiteY36" fmla="*/ 1409700 h 1861595"/>
              <a:gd name="connsiteX37" fmla="*/ 6578600 w 6670341"/>
              <a:gd name="connsiteY37" fmla="*/ 1574800 h 1861595"/>
              <a:gd name="connsiteX38" fmla="*/ 6648450 w 6670341"/>
              <a:gd name="connsiteY38" fmla="*/ 1714500 h 1861595"/>
              <a:gd name="connsiteX39" fmla="*/ 6248400 w 6670341"/>
              <a:gd name="connsiteY39" fmla="*/ 1847850 h 1861595"/>
              <a:gd name="connsiteX40" fmla="*/ 6051550 w 6670341"/>
              <a:gd name="connsiteY40" fmla="*/ 1797050 h 1861595"/>
              <a:gd name="connsiteX41" fmla="*/ 5708650 w 6670341"/>
              <a:gd name="connsiteY41" fmla="*/ 1631950 h 1861595"/>
              <a:gd name="connsiteX42" fmla="*/ 5308600 w 6670341"/>
              <a:gd name="connsiteY42" fmla="*/ 1543050 h 1861595"/>
              <a:gd name="connsiteX43" fmla="*/ 5080000 w 6670341"/>
              <a:gd name="connsiteY43" fmla="*/ 1549400 h 1861595"/>
              <a:gd name="connsiteX44" fmla="*/ 4864100 w 6670341"/>
              <a:gd name="connsiteY44" fmla="*/ 1574800 h 1861595"/>
              <a:gd name="connsiteX45" fmla="*/ 4610100 w 6670341"/>
              <a:gd name="connsiteY45" fmla="*/ 1543050 h 1861595"/>
              <a:gd name="connsiteX46" fmla="*/ 4483100 w 6670341"/>
              <a:gd name="connsiteY46" fmla="*/ 1390650 h 1861595"/>
              <a:gd name="connsiteX47" fmla="*/ 4464050 w 6670341"/>
              <a:gd name="connsiteY47" fmla="*/ 1371600 h 1861595"/>
              <a:gd name="connsiteX48" fmla="*/ 4362450 w 6670341"/>
              <a:gd name="connsiteY48" fmla="*/ 1238250 h 1861595"/>
              <a:gd name="connsiteX49" fmla="*/ 4121150 w 6670341"/>
              <a:gd name="connsiteY49" fmla="*/ 908050 h 1861595"/>
              <a:gd name="connsiteX50" fmla="*/ 3968750 w 6670341"/>
              <a:gd name="connsiteY50" fmla="*/ 781050 h 1861595"/>
              <a:gd name="connsiteX51" fmla="*/ 3657600 w 6670341"/>
              <a:gd name="connsiteY51" fmla="*/ 444500 h 1861595"/>
              <a:gd name="connsiteX52" fmla="*/ 3460750 w 6670341"/>
              <a:gd name="connsiteY52" fmla="*/ 381000 h 1861595"/>
              <a:gd name="connsiteX53" fmla="*/ 3060700 w 6670341"/>
              <a:gd name="connsiteY53" fmla="*/ 393700 h 1861595"/>
              <a:gd name="connsiteX54" fmla="*/ 2838450 w 6670341"/>
              <a:gd name="connsiteY54" fmla="*/ 457200 h 1861595"/>
              <a:gd name="connsiteX55" fmla="*/ 2444750 w 6670341"/>
              <a:gd name="connsiteY55" fmla="*/ 584200 h 1861595"/>
              <a:gd name="connsiteX56" fmla="*/ 2324100 w 6670341"/>
              <a:gd name="connsiteY56" fmla="*/ 622300 h 1861595"/>
              <a:gd name="connsiteX57" fmla="*/ 1974850 w 6670341"/>
              <a:gd name="connsiteY57" fmla="*/ 749300 h 1861595"/>
              <a:gd name="connsiteX58" fmla="*/ 1924050 w 6670341"/>
              <a:gd name="connsiteY58" fmla="*/ 768350 h 1861595"/>
              <a:gd name="connsiteX59" fmla="*/ 806450 w 6670341"/>
              <a:gd name="connsiteY59" fmla="*/ 1301750 h 1861595"/>
              <a:gd name="connsiteX60" fmla="*/ 603250 w 6670341"/>
              <a:gd name="connsiteY60" fmla="*/ 1295400 h 1861595"/>
              <a:gd name="connsiteX61" fmla="*/ 387350 w 6670341"/>
              <a:gd name="connsiteY61" fmla="*/ 1238250 h 1861595"/>
              <a:gd name="connsiteX62" fmla="*/ 184150 w 6670341"/>
              <a:gd name="connsiteY62" fmla="*/ 1333500 h 1861595"/>
              <a:gd name="connsiteX63" fmla="*/ 0 w 6670341"/>
              <a:gd name="connsiteY63" fmla="*/ 1257300 h 1861595"/>
              <a:gd name="connsiteX64" fmla="*/ 12700 w 6670341"/>
              <a:gd name="connsiteY64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324350 w 6670341"/>
              <a:gd name="connsiteY15" fmla="*/ 158750 h 1861595"/>
              <a:gd name="connsiteX16" fmla="*/ 4343400 w 6670341"/>
              <a:gd name="connsiteY16" fmla="*/ 177800 h 1861595"/>
              <a:gd name="connsiteX17" fmla="*/ 4438650 w 6670341"/>
              <a:gd name="connsiteY17" fmla="*/ 368300 h 1861595"/>
              <a:gd name="connsiteX18" fmla="*/ 4584700 w 6670341"/>
              <a:gd name="connsiteY18" fmla="*/ 577850 h 1861595"/>
              <a:gd name="connsiteX19" fmla="*/ 4434281 w 6670341"/>
              <a:gd name="connsiteY19" fmla="*/ 654660 h 1861595"/>
              <a:gd name="connsiteX20" fmla="*/ 4800600 w 6670341"/>
              <a:gd name="connsiteY20" fmla="*/ 876300 h 1861595"/>
              <a:gd name="connsiteX21" fmla="*/ 4953000 w 6670341"/>
              <a:gd name="connsiteY21" fmla="*/ 933450 h 1861595"/>
              <a:gd name="connsiteX22" fmla="*/ 5137150 w 6670341"/>
              <a:gd name="connsiteY22" fmla="*/ 825500 h 1861595"/>
              <a:gd name="connsiteX23" fmla="*/ 5359400 w 6670341"/>
              <a:gd name="connsiteY23" fmla="*/ 660400 h 1861595"/>
              <a:gd name="connsiteX24" fmla="*/ 5537200 w 6670341"/>
              <a:gd name="connsiteY24" fmla="*/ 615950 h 1861595"/>
              <a:gd name="connsiteX25" fmla="*/ 5740400 w 6670341"/>
              <a:gd name="connsiteY25" fmla="*/ 635000 h 1861595"/>
              <a:gd name="connsiteX26" fmla="*/ 6121400 w 6670341"/>
              <a:gd name="connsiteY26" fmla="*/ 647700 h 1861595"/>
              <a:gd name="connsiteX27" fmla="*/ 6572250 w 6670341"/>
              <a:gd name="connsiteY27" fmla="*/ 889000 h 1861595"/>
              <a:gd name="connsiteX28" fmla="*/ 6584950 w 6670341"/>
              <a:gd name="connsiteY28" fmla="*/ 1136650 h 1861595"/>
              <a:gd name="connsiteX29" fmla="*/ 6457950 w 6670341"/>
              <a:gd name="connsiteY29" fmla="*/ 1206500 h 1861595"/>
              <a:gd name="connsiteX30" fmla="*/ 6292850 w 6670341"/>
              <a:gd name="connsiteY30" fmla="*/ 1136650 h 1861595"/>
              <a:gd name="connsiteX31" fmla="*/ 5899150 w 6670341"/>
              <a:gd name="connsiteY31" fmla="*/ 946150 h 1861595"/>
              <a:gd name="connsiteX32" fmla="*/ 5695950 w 6670341"/>
              <a:gd name="connsiteY32" fmla="*/ 939800 h 1861595"/>
              <a:gd name="connsiteX33" fmla="*/ 5219700 w 6670341"/>
              <a:gd name="connsiteY33" fmla="*/ 1003300 h 1861595"/>
              <a:gd name="connsiteX34" fmla="*/ 5175250 w 6670341"/>
              <a:gd name="connsiteY34" fmla="*/ 1092200 h 1861595"/>
              <a:gd name="connsiteX35" fmla="*/ 5372100 w 6670341"/>
              <a:gd name="connsiteY35" fmla="*/ 1212850 h 1861595"/>
              <a:gd name="connsiteX36" fmla="*/ 5873750 w 6670341"/>
              <a:gd name="connsiteY36" fmla="*/ 1403350 h 1861595"/>
              <a:gd name="connsiteX37" fmla="*/ 6057900 w 6670341"/>
              <a:gd name="connsiteY37" fmla="*/ 1409700 h 1861595"/>
              <a:gd name="connsiteX38" fmla="*/ 6578600 w 6670341"/>
              <a:gd name="connsiteY38" fmla="*/ 1574800 h 1861595"/>
              <a:gd name="connsiteX39" fmla="*/ 6648450 w 6670341"/>
              <a:gd name="connsiteY39" fmla="*/ 1714500 h 1861595"/>
              <a:gd name="connsiteX40" fmla="*/ 6248400 w 6670341"/>
              <a:gd name="connsiteY40" fmla="*/ 1847850 h 1861595"/>
              <a:gd name="connsiteX41" fmla="*/ 6051550 w 6670341"/>
              <a:gd name="connsiteY41" fmla="*/ 1797050 h 1861595"/>
              <a:gd name="connsiteX42" fmla="*/ 5708650 w 6670341"/>
              <a:gd name="connsiteY42" fmla="*/ 1631950 h 1861595"/>
              <a:gd name="connsiteX43" fmla="*/ 5308600 w 6670341"/>
              <a:gd name="connsiteY43" fmla="*/ 1543050 h 1861595"/>
              <a:gd name="connsiteX44" fmla="*/ 5080000 w 6670341"/>
              <a:gd name="connsiteY44" fmla="*/ 1549400 h 1861595"/>
              <a:gd name="connsiteX45" fmla="*/ 4864100 w 6670341"/>
              <a:gd name="connsiteY45" fmla="*/ 1574800 h 1861595"/>
              <a:gd name="connsiteX46" fmla="*/ 4610100 w 6670341"/>
              <a:gd name="connsiteY46" fmla="*/ 1543050 h 1861595"/>
              <a:gd name="connsiteX47" fmla="*/ 4483100 w 6670341"/>
              <a:gd name="connsiteY47" fmla="*/ 1390650 h 1861595"/>
              <a:gd name="connsiteX48" fmla="*/ 4464050 w 6670341"/>
              <a:gd name="connsiteY48" fmla="*/ 1371600 h 1861595"/>
              <a:gd name="connsiteX49" fmla="*/ 4362450 w 6670341"/>
              <a:gd name="connsiteY49" fmla="*/ 1238250 h 1861595"/>
              <a:gd name="connsiteX50" fmla="*/ 4121150 w 6670341"/>
              <a:gd name="connsiteY50" fmla="*/ 908050 h 1861595"/>
              <a:gd name="connsiteX51" fmla="*/ 3968750 w 6670341"/>
              <a:gd name="connsiteY51" fmla="*/ 781050 h 1861595"/>
              <a:gd name="connsiteX52" fmla="*/ 3657600 w 6670341"/>
              <a:gd name="connsiteY52" fmla="*/ 444500 h 1861595"/>
              <a:gd name="connsiteX53" fmla="*/ 3460750 w 6670341"/>
              <a:gd name="connsiteY53" fmla="*/ 381000 h 1861595"/>
              <a:gd name="connsiteX54" fmla="*/ 3060700 w 6670341"/>
              <a:gd name="connsiteY54" fmla="*/ 393700 h 1861595"/>
              <a:gd name="connsiteX55" fmla="*/ 2838450 w 6670341"/>
              <a:gd name="connsiteY55" fmla="*/ 457200 h 1861595"/>
              <a:gd name="connsiteX56" fmla="*/ 2444750 w 6670341"/>
              <a:gd name="connsiteY56" fmla="*/ 584200 h 1861595"/>
              <a:gd name="connsiteX57" fmla="*/ 2324100 w 6670341"/>
              <a:gd name="connsiteY57" fmla="*/ 622300 h 1861595"/>
              <a:gd name="connsiteX58" fmla="*/ 1974850 w 6670341"/>
              <a:gd name="connsiteY58" fmla="*/ 749300 h 1861595"/>
              <a:gd name="connsiteX59" fmla="*/ 1924050 w 6670341"/>
              <a:gd name="connsiteY59" fmla="*/ 768350 h 1861595"/>
              <a:gd name="connsiteX60" fmla="*/ 806450 w 6670341"/>
              <a:gd name="connsiteY60" fmla="*/ 1301750 h 1861595"/>
              <a:gd name="connsiteX61" fmla="*/ 603250 w 6670341"/>
              <a:gd name="connsiteY61" fmla="*/ 1295400 h 1861595"/>
              <a:gd name="connsiteX62" fmla="*/ 387350 w 6670341"/>
              <a:gd name="connsiteY62" fmla="*/ 1238250 h 1861595"/>
              <a:gd name="connsiteX63" fmla="*/ 184150 w 6670341"/>
              <a:gd name="connsiteY63" fmla="*/ 1333500 h 1861595"/>
              <a:gd name="connsiteX64" fmla="*/ 0 w 6670341"/>
              <a:gd name="connsiteY64" fmla="*/ 1257300 h 1861595"/>
              <a:gd name="connsiteX65" fmla="*/ 12700 w 6670341"/>
              <a:gd name="connsiteY65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324350 w 6670341"/>
              <a:gd name="connsiteY15" fmla="*/ 158750 h 1861595"/>
              <a:gd name="connsiteX16" fmla="*/ 4343400 w 6670341"/>
              <a:gd name="connsiteY16" fmla="*/ 177800 h 1861595"/>
              <a:gd name="connsiteX17" fmla="*/ 4438650 w 6670341"/>
              <a:gd name="connsiteY17" fmla="*/ 368300 h 1861595"/>
              <a:gd name="connsiteX18" fmla="*/ 4434281 w 6670341"/>
              <a:gd name="connsiteY18" fmla="*/ 654660 h 1861595"/>
              <a:gd name="connsiteX19" fmla="*/ 4800600 w 6670341"/>
              <a:gd name="connsiteY19" fmla="*/ 876300 h 1861595"/>
              <a:gd name="connsiteX20" fmla="*/ 4953000 w 6670341"/>
              <a:gd name="connsiteY20" fmla="*/ 933450 h 1861595"/>
              <a:gd name="connsiteX21" fmla="*/ 5137150 w 6670341"/>
              <a:gd name="connsiteY21" fmla="*/ 825500 h 1861595"/>
              <a:gd name="connsiteX22" fmla="*/ 5359400 w 6670341"/>
              <a:gd name="connsiteY22" fmla="*/ 660400 h 1861595"/>
              <a:gd name="connsiteX23" fmla="*/ 5537200 w 6670341"/>
              <a:gd name="connsiteY23" fmla="*/ 615950 h 1861595"/>
              <a:gd name="connsiteX24" fmla="*/ 5740400 w 6670341"/>
              <a:gd name="connsiteY24" fmla="*/ 635000 h 1861595"/>
              <a:gd name="connsiteX25" fmla="*/ 6121400 w 6670341"/>
              <a:gd name="connsiteY25" fmla="*/ 647700 h 1861595"/>
              <a:gd name="connsiteX26" fmla="*/ 6572250 w 6670341"/>
              <a:gd name="connsiteY26" fmla="*/ 889000 h 1861595"/>
              <a:gd name="connsiteX27" fmla="*/ 6584950 w 6670341"/>
              <a:gd name="connsiteY27" fmla="*/ 1136650 h 1861595"/>
              <a:gd name="connsiteX28" fmla="*/ 6457950 w 6670341"/>
              <a:gd name="connsiteY28" fmla="*/ 1206500 h 1861595"/>
              <a:gd name="connsiteX29" fmla="*/ 6292850 w 6670341"/>
              <a:gd name="connsiteY29" fmla="*/ 1136650 h 1861595"/>
              <a:gd name="connsiteX30" fmla="*/ 5899150 w 6670341"/>
              <a:gd name="connsiteY30" fmla="*/ 946150 h 1861595"/>
              <a:gd name="connsiteX31" fmla="*/ 5695950 w 6670341"/>
              <a:gd name="connsiteY31" fmla="*/ 939800 h 1861595"/>
              <a:gd name="connsiteX32" fmla="*/ 5219700 w 6670341"/>
              <a:gd name="connsiteY32" fmla="*/ 1003300 h 1861595"/>
              <a:gd name="connsiteX33" fmla="*/ 5175250 w 6670341"/>
              <a:gd name="connsiteY33" fmla="*/ 1092200 h 1861595"/>
              <a:gd name="connsiteX34" fmla="*/ 5372100 w 6670341"/>
              <a:gd name="connsiteY34" fmla="*/ 1212850 h 1861595"/>
              <a:gd name="connsiteX35" fmla="*/ 5873750 w 6670341"/>
              <a:gd name="connsiteY35" fmla="*/ 1403350 h 1861595"/>
              <a:gd name="connsiteX36" fmla="*/ 6057900 w 6670341"/>
              <a:gd name="connsiteY36" fmla="*/ 1409700 h 1861595"/>
              <a:gd name="connsiteX37" fmla="*/ 6578600 w 6670341"/>
              <a:gd name="connsiteY37" fmla="*/ 1574800 h 1861595"/>
              <a:gd name="connsiteX38" fmla="*/ 6648450 w 6670341"/>
              <a:gd name="connsiteY38" fmla="*/ 1714500 h 1861595"/>
              <a:gd name="connsiteX39" fmla="*/ 6248400 w 6670341"/>
              <a:gd name="connsiteY39" fmla="*/ 1847850 h 1861595"/>
              <a:gd name="connsiteX40" fmla="*/ 6051550 w 6670341"/>
              <a:gd name="connsiteY40" fmla="*/ 1797050 h 1861595"/>
              <a:gd name="connsiteX41" fmla="*/ 5708650 w 6670341"/>
              <a:gd name="connsiteY41" fmla="*/ 1631950 h 1861595"/>
              <a:gd name="connsiteX42" fmla="*/ 5308600 w 6670341"/>
              <a:gd name="connsiteY42" fmla="*/ 1543050 h 1861595"/>
              <a:gd name="connsiteX43" fmla="*/ 5080000 w 6670341"/>
              <a:gd name="connsiteY43" fmla="*/ 1549400 h 1861595"/>
              <a:gd name="connsiteX44" fmla="*/ 4864100 w 6670341"/>
              <a:gd name="connsiteY44" fmla="*/ 1574800 h 1861595"/>
              <a:gd name="connsiteX45" fmla="*/ 4610100 w 6670341"/>
              <a:gd name="connsiteY45" fmla="*/ 1543050 h 1861595"/>
              <a:gd name="connsiteX46" fmla="*/ 4483100 w 6670341"/>
              <a:gd name="connsiteY46" fmla="*/ 1390650 h 1861595"/>
              <a:gd name="connsiteX47" fmla="*/ 4464050 w 6670341"/>
              <a:gd name="connsiteY47" fmla="*/ 1371600 h 1861595"/>
              <a:gd name="connsiteX48" fmla="*/ 4362450 w 6670341"/>
              <a:gd name="connsiteY48" fmla="*/ 1238250 h 1861595"/>
              <a:gd name="connsiteX49" fmla="*/ 4121150 w 6670341"/>
              <a:gd name="connsiteY49" fmla="*/ 908050 h 1861595"/>
              <a:gd name="connsiteX50" fmla="*/ 3968750 w 6670341"/>
              <a:gd name="connsiteY50" fmla="*/ 781050 h 1861595"/>
              <a:gd name="connsiteX51" fmla="*/ 3657600 w 6670341"/>
              <a:gd name="connsiteY51" fmla="*/ 444500 h 1861595"/>
              <a:gd name="connsiteX52" fmla="*/ 3460750 w 6670341"/>
              <a:gd name="connsiteY52" fmla="*/ 381000 h 1861595"/>
              <a:gd name="connsiteX53" fmla="*/ 3060700 w 6670341"/>
              <a:gd name="connsiteY53" fmla="*/ 393700 h 1861595"/>
              <a:gd name="connsiteX54" fmla="*/ 2838450 w 6670341"/>
              <a:gd name="connsiteY54" fmla="*/ 457200 h 1861595"/>
              <a:gd name="connsiteX55" fmla="*/ 2444750 w 6670341"/>
              <a:gd name="connsiteY55" fmla="*/ 584200 h 1861595"/>
              <a:gd name="connsiteX56" fmla="*/ 2324100 w 6670341"/>
              <a:gd name="connsiteY56" fmla="*/ 622300 h 1861595"/>
              <a:gd name="connsiteX57" fmla="*/ 1974850 w 6670341"/>
              <a:gd name="connsiteY57" fmla="*/ 749300 h 1861595"/>
              <a:gd name="connsiteX58" fmla="*/ 1924050 w 6670341"/>
              <a:gd name="connsiteY58" fmla="*/ 768350 h 1861595"/>
              <a:gd name="connsiteX59" fmla="*/ 806450 w 6670341"/>
              <a:gd name="connsiteY59" fmla="*/ 1301750 h 1861595"/>
              <a:gd name="connsiteX60" fmla="*/ 603250 w 6670341"/>
              <a:gd name="connsiteY60" fmla="*/ 1295400 h 1861595"/>
              <a:gd name="connsiteX61" fmla="*/ 387350 w 6670341"/>
              <a:gd name="connsiteY61" fmla="*/ 1238250 h 1861595"/>
              <a:gd name="connsiteX62" fmla="*/ 184150 w 6670341"/>
              <a:gd name="connsiteY62" fmla="*/ 1333500 h 1861595"/>
              <a:gd name="connsiteX63" fmla="*/ 0 w 6670341"/>
              <a:gd name="connsiteY63" fmla="*/ 1257300 h 1861595"/>
              <a:gd name="connsiteX64" fmla="*/ 12700 w 6670341"/>
              <a:gd name="connsiteY64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324350 w 6670341"/>
              <a:gd name="connsiteY15" fmla="*/ 158750 h 1861595"/>
              <a:gd name="connsiteX16" fmla="*/ 4343400 w 6670341"/>
              <a:gd name="connsiteY16" fmla="*/ 177800 h 1861595"/>
              <a:gd name="connsiteX17" fmla="*/ 4286250 w 6670341"/>
              <a:gd name="connsiteY17" fmla="*/ 368300 h 1861595"/>
              <a:gd name="connsiteX18" fmla="*/ 4434281 w 6670341"/>
              <a:gd name="connsiteY18" fmla="*/ 654660 h 1861595"/>
              <a:gd name="connsiteX19" fmla="*/ 4800600 w 6670341"/>
              <a:gd name="connsiteY19" fmla="*/ 876300 h 1861595"/>
              <a:gd name="connsiteX20" fmla="*/ 4953000 w 6670341"/>
              <a:gd name="connsiteY20" fmla="*/ 933450 h 1861595"/>
              <a:gd name="connsiteX21" fmla="*/ 5137150 w 6670341"/>
              <a:gd name="connsiteY21" fmla="*/ 825500 h 1861595"/>
              <a:gd name="connsiteX22" fmla="*/ 5359400 w 6670341"/>
              <a:gd name="connsiteY22" fmla="*/ 660400 h 1861595"/>
              <a:gd name="connsiteX23" fmla="*/ 5537200 w 6670341"/>
              <a:gd name="connsiteY23" fmla="*/ 615950 h 1861595"/>
              <a:gd name="connsiteX24" fmla="*/ 5740400 w 6670341"/>
              <a:gd name="connsiteY24" fmla="*/ 635000 h 1861595"/>
              <a:gd name="connsiteX25" fmla="*/ 6121400 w 6670341"/>
              <a:gd name="connsiteY25" fmla="*/ 647700 h 1861595"/>
              <a:gd name="connsiteX26" fmla="*/ 6572250 w 6670341"/>
              <a:gd name="connsiteY26" fmla="*/ 889000 h 1861595"/>
              <a:gd name="connsiteX27" fmla="*/ 6584950 w 6670341"/>
              <a:gd name="connsiteY27" fmla="*/ 1136650 h 1861595"/>
              <a:gd name="connsiteX28" fmla="*/ 6457950 w 6670341"/>
              <a:gd name="connsiteY28" fmla="*/ 1206500 h 1861595"/>
              <a:gd name="connsiteX29" fmla="*/ 6292850 w 6670341"/>
              <a:gd name="connsiteY29" fmla="*/ 1136650 h 1861595"/>
              <a:gd name="connsiteX30" fmla="*/ 5899150 w 6670341"/>
              <a:gd name="connsiteY30" fmla="*/ 946150 h 1861595"/>
              <a:gd name="connsiteX31" fmla="*/ 5695950 w 6670341"/>
              <a:gd name="connsiteY31" fmla="*/ 939800 h 1861595"/>
              <a:gd name="connsiteX32" fmla="*/ 5219700 w 6670341"/>
              <a:gd name="connsiteY32" fmla="*/ 1003300 h 1861595"/>
              <a:gd name="connsiteX33" fmla="*/ 5175250 w 6670341"/>
              <a:gd name="connsiteY33" fmla="*/ 1092200 h 1861595"/>
              <a:gd name="connsiteX34" fmla="*/ 5372100 w 6670341"/>
              <a:gd name="connsiteY34" fmla="*/ 1212850 h 1861595"/>
              <a:gd name="connsiteX35" fmla="*/ 5873750 w 6670341"/>
              <a:gd name="connsiteY35" fmla="*/ 1403350 h 1861595"/>
              <a:gd name="connsiteX36" fmla="*/ 6057900 w 6670341"/>
              <a:gd name="connsiteY36" fmla="*/ 1409700 h 1861595"/>
              <a:gd name="connsiteX37" fmla="*/ 6578600 w 6670341"/>
              <a:gd name="connsiteY37" fmla="*/ 1574800 h 1861595"/>
              <a:gd name="connsiteX38" fmla="*/ 6648450 w 6670341"/>
              <a:gd name="connsiteY38" fmla="*/ 1714500 h 1861595"/>
              <a:gd name="connsiteX39" fmla="*/ 6248400 w 6670341"/>
              <a:gd name="connsiteY39" fmla="*/ 1847850 h 1861595"/>
              <a:gd name="connsiteX40" fmla="*/ 6051550 w 6670341"/>
              <a:gd name="connsiteY40" fmla="*/ 1797050 h 1861595"/>
              <a:gd name="connsiteX41" fmla="*/ 5708650 w 6670341"/>
              <a:gd name="connsiteY41" fmla="*/ 1631950 h 1861595"/>
              <a:gd name="connsiteX42" fmla="*/ 5308600 w 6670341"/>
              <a:gd name="connsiteY42" fmla="*/ 1543050 h 1861595"/>
              <a:gd name="connsiteX43" fmla="*/ 5080000 w 6670341"/>
              <a:gd name="connsiteY43" fmla="*/ 1549400 h 1861595"/>
              <a:gd name="connsiteX44" fmla="*/ 4864100 w 6670341"/>
              <a:gd name="connsiteY44" fmla="*/ 1574800 h 1861595"/>
              <a:gd name="connsiteX45" fmla="*/ 4610100 w 6670341"/>
              <a:gd name="connsiteY45" fmla="*/ 1543050 h 1861595"/>
              <a:gd name="connsiteX46" fmla="*/ 4483100 w 6670341"/>
              <a:gd name="connsiteY46" fmla="*/ 1390650 h 1861595"/>
              <a:gd name="connsiteX47" fmla="*/ 4464050 w 6670341"/>
              <a:gd name="connsiteY47" fmla="*/ 1371600 h 1861595"/>
              <a:gd name="connsiteX48" fmla="*/ 4362450 w 6670341"/>
              <a:gd name="connsiteY48" fmla="*/ 1238250 h 1861595"/>
              <a:gd name="connsiteX49" fmla="*/ 4121150 w 6670341"/>
              <a:gd name="connsiteY49" fmla="*/ 908050 h 1861595"/>
              <a:gd name="connsiteX50" fmla="*/ 3968750 w 6670341"/>
              <a:gd name="connsiteY50" fmla="*/ 781050 h 1861595"/>
              <a:gd name="connsiteX51" fmla="*/ 3657600 w 6670341"/>
              <a:gd name="connsiteY51" fmla="*/ 444500 h 1861595"/>
              <a:gd name="connsiteX52" fmla="*/ 3460750 w 6670341"/>
              <a:gd name="connsiteY52" fmla="*/ 381000 h 1861595"/>
              <a:gd name="connsiteX53" fmla="*/ 3060700 w 6670341"/>
              <a:gd name="connsiteY53" fmla="*/ 393700 h 1861595"/>
              <a:gd name="connsiteX54" fmla="*/ 2838450 w 6670341"/>
              <a:gd name="connsiteY54" fmla="*/ 457200 h 1861595"/>
              <a:gd name="connsiteX55" fmla="*/ 2444750 w 6670341"/>
              <a:gd name="connsiteY55" fmla="*/ 584200 h 1861595"/>
              <a:gd name="connsiteX56" fmla="*/ 2324100 w 6670341"/>
              <a:gd name="connsiteY56" fmla="*/ 622300 h 1861595"/>
              <a:gd name="connsiteX57" fmla="*/ 1974850 w 6670341"/>
              <a:gd name="connsiteY57" fmla="*/ 749300 h 1861595"/>
              <a:gd name="connsiteX58" fmla="*/ 1924050 w 6670341"/>
              <a:gd name="connsiteY58" fmla="*/ 768350 h 1861595"/>
              <a:gd name="connsiteX59" fmla="*/ 806450 w 6670341"/>
              <a:gd name="connsiteY59" fmla="*/ 1301750 h 1861595"/>
              <a:gd name="connsiteX60" fmla="*/ 603250 w 6670341"/>
              <a:gd name="connsiteY60" fmla="*/ 1295400 h 1861595"/>
              <a:gd name="connsiteX61" fmla="*/ 387350 w 6670341"/>
              <a:gd name="connsiteY61" fmla="*/ 1238250 h 1861595"/>
              <a:gd name="connsiteX62" fmla="*/ 184150 w 6670341"/>
              <a:gd name="connsiteY62" fmla="*/ 1333500 h 1861595"/>
              <a:gd name="connsiteX63" fmla="*/ 0 w 6670341"/>
              <a:gd name="connsiteY63" fmla="*/ 1257300 h 1861595"/>
              <a:gd name="connsiteX64" fmla="*/ 12700 w 6670341"/>
              <a:gd name="connsiteY64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324350 w 6670341"/>
              <a:gd name="connsiteY15" fmla="*/ 158750 h 1861595"/>
              <a:gd name="connsiteX16" fmla="*/ 4286250 w 6670341"/>
              <a:gd name="connsiteY16" fmla="*/ 368300 h 1861595"/>
              <a:gd name="connsiteX17" fmla="*/ 4434281 w 6670341"/>
              <a:gd name="connsiteY17" fmla="*/ 654660 h 1861595"/>
              <a:gd name="connsiteX18" fmla="*/ 4800600 w 6670341"/>
              <a:gd name="connsiteY18" fmla="*/ 876300 h 1861595"/>
              <a:gd name="connsiteX19" fmla="*/ 4953000 w 6670341"/>
              <a:gd name="connsiteY19" fmla="*/ 933450 h 1861595"/>
              <a:gd name="connsiteX20" fmla="*/ 5137150 w 6670341"/>
              <a:gd name="connsiteY20" fmla="*/ 825500 h 1861595"/>
              <a:gd name="connsiteX21" fmla="*/ 5359400 w 6670341"/>
              <a:gd name="connsiteY21" fmla="*/ 660400 h 1861595"/>
              <a:gd name="connsiteX22" fmla="*/ 5537200 w 6670341"/>
              <a:gd name="connsiteY22" fmla="*/ 615950 h 1861595"/>
              <a:gd name="connsiteX23" fmla="*/ 5740400 w 6670341"/>
              <a:gd name="connsiteY23" fmla="*/ 635000 h 1861595"/>
              <a:gd name="connsiteX24" fmla="*/ 6121400 w 6670341"/>
              <a:gd name="connsiteY24" fmla="*/ 647700 h 1861595"/>
              <a:gd name="connsiteX25" fmla="*/ 6572250 w 6670341"/>
              <a:gd name="connsiteY25" fmla="*/ 889000 h 1861595"/>
              <a:gd name="connsiteX26" fmla="*/ 6584950 w 6670341"/>
              <a:gd name="connsiteY26" fmla="*/ 1136650 h 1861595"/>
              <a:gd name="connsiteX27" fmla="*/ 6457950 w 6670341"/>
              <a:gd name="connsiteY27" fmla="*/ 1206500 h 1861595"/>
              <a:gd name="connsiteX28" fmla="*/ 6292850 w 6670341"/>
              <a:gd name="connsiteY28" fmla="*/ 1136650 h 1861595"/>
              <a:gd name="connsiteX29" fmla="*/ 5899150 w 6670341"/>
              <a:gd name="connsiteY29" fmla="*/ 946150 h 1861595"/>
              <a:gd name="connsiteX30" fmla="*/ 5695950 w 6670341"/>
              <a:gd name="connsiteY30" fmla="*/ 939800 h 1861595"/>
              <a:gd name="connsiteX31" fmla="*/ 5219700 w 6670341"/>
              <a:gd name="connsiteY31" fmla="*/ 1003300 h 1861595"/>
              <a:gd name="connsiteX32" fmla="*/ 5175250 w 6670341"/>
              <a:gd name="connsiteY32" fmla="*/ 1092200 h 1861595"/>
              <a:gd name="connsiteX33" fmla="*/ 5372100 w 6670341"/>
              <a:gd name="connsiteY33" fmla="*/ 1212850 h 1861595"/>
              <a:gd name="connsiteX34" fmla="*/ 5873750 w 6670341"/>
              <a:gd name="connsiteY34" fmla="*/ 1403350 h 1861595"/>
              <a:gd name="connsiteX35" fmla="*/ 6057900 w 6670341"/>
              <a:gd name="connsiteY35" fmla="*/ 1409700 h 1861595"/>
              <a:gd name="connsiteX36" fmla="*/ 6578600 w 6670341"/>
              <a:gd name="connsiteY36" fmla="*/ 1574800 h 1861595"/>
              <a:gd name="connsiteX37" fmla="*/ 6648450 w 6670341"/>
              <a:gd name="connsiteY37" fmla="*/ 1714500 h 1861595"/>
              <a:gd name="connsiteX38" fmla="*/ 6248400 w 6670341"/>
              <a:gd name="connsiteY38" fmla="*/ 1847850 h 1861595"/>
              <a:gd name="connsiteX39" fmla="*/ 6051550 w 6670341"/>
              <a:gd name="connsiteY39" fmla="*/ 1797050 h 1861595"/>
              <a:gd name="connsiteX40" fmla="*/ 5708650 w 6670341"/>
              <a:gd name="connsiteY40" fmla="*/ 1631950 h 1861595"/>
              <a:gd name="connsiteX41" fmla="*/ 5308600 w 6670341"/>
              <a:gd name="connsiteY41" fmla="*/ 1543050 h 1861595"/>
              <a:gd name="connsiteX42" fmla="*/ 5080000 w 6670341"/>
              <a:gd name="connsiteY42" fmla="*/ 1549400 h 1861595"/>
              <a:gd name="connsiteX43" fmla="*/ 4864100 w 6670341"/>
              <a:gd name="connsiteY43" fmla="*/ 1574800 h 1861595"/>
              <a:gd name="connsiteX44" fmla="*/ 4610100 w 6670341"/>
              <a:gd name="connsiteY44" fmla="*/ 1543050 h 1861595"/>
              <a:gd name="connsiteX45" fmla="*/ 4483100 w 6670341"/>
              <a:gd name="connsiteY45" fmla="*/ 1390650 h 1861595"/>
              <a:gd name="connsiteX46" fmla="*/ 4464050 w 6670341"/>
              <a:gd name="connsiteY46" fmla="*/ 1371600 h 1861595"/>
              <a:gd name="connsiteX47" fmla="*/ 4362450 w 6670341"/>
              <a:gd name="connsiteY47" fmla="*/ 1238250 h 1861595"/>
              <a:gd name="connsiteX48" fmla="*/ 4121150 w 6670341"/>
              <a:gd name="connsiteY48" fmla="*/ 908050 h 1861595"/>
              <a:gd name="connsiteX49" fmla="*/ 3968750 w 6670341"/>
              <a:gd name="connsiteY49" fmla="*/ 781050 h 1861595"/>
              <a:gd name="connsiteX50" fmla="*/ 3657600 w 6670341"/>
              <a:gd name="connsiteY50" fmla="*/ 444500 h 1861595"/>
              <a:gd name="connsiteX51" fmla="*/ 3460750 w 6670341"/>
              <a:gd name="connsiteY51" fmla="*/ 381000 h 1861595"/>
              <a:gd name="connsiteX52" fmla="*/ 3060700 w 6670341"/>
              <a:gd name="connsiteY52" fmla="*/ 393700 h 1861595"/>
              <a:gd name="connsiteX53" fmla="*/ 2838450 w 6670341"/>
              <a:gd name="connsiteY53" fmla="*/ 457200 h 1861595"/>
              <a:gd name="connsiteX54" fmla="*/ 2444750 w 6670341"/>
              <a:gd name="connsiteY54" fmla="*/ 584200 h 1861595"/>
              <a:gd name="connsiteX55" fmla="*/ 2324100 w 6670341"/>
              <a:gd name="connsiteY55" fmla="*/ 622300 h 1861595"/>
              <a:gd name="connsiteX56" fmla="*/ 1974850 w 6670341"/>
              <a:gd name="connsiteY56" fmla="*/ 749300 h 1861595"/>
              <a:gd name="connsiteX57" fmla="*/ 1924050 w 6670341"/>
              <a:gd name="connsiteY57" fmla="*/ 768350 h 1861595"/>
              <a:gd name="connsiteX58" fmla="*/ 806450 w 6670341"/>
              <a:gd name="connsiteY58" fmla="*/ 1301750 h 1861595"/>
              <a:gd name="connsiteX59" fmla="*/ 603250 w 6670341"/>
              <a:gd name="connsiteY59" fmla="*/ 1295400 h 1861595"/>
              <a:gd name="connsiteX60" fmla="*/ 387350 w 6670341"/>
              <a:gd name="connsiteY60" fmla="*/ 1238250 h 1861595"/>
              <a:gd name="connsiteX61" fmla="*/ 184150 w 6670341"/>
              <a:gd name="connsiteY61" fmla="*/ 1333500 h 1861595"/>
              <a:gd name="connsiteX62" fmla="*/ 0 w 6670341"/>
              <a:gd name="connsiteY62" fmla="*/ 1257300 h 1861595"/>
              <a:gd name="connsiteX63" fmla="*/ 12700 w 6670341"/>
              <a:gd name="connsiteY63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286250 w 6670341"/>
              <a:gd name="connsiteY15" fmla="*/ 368300 h 1861595"/>
              <a:gd name="connsiteX16" fmla="*/ 4434281 w 6670341"/>
              <a:gd name="connsiteY16" fmla="*/ 654660 h 1861595"/>
              <a:gd name="connsiteX17" fmla="*/ 4800600 w 6670341"/>
              <a:gd name="connsiteY17" fmla="*/ 876300 h 1861595"/>
              <a:gd name="connsiteX18" fmla="*/ 4953000 w 6670341"/>
              <a:gd name="connsiteY18" fmla="*/ 933450 h 1861595"/>
              <a:gd name="connsiteX19" fmla="*/ 5137150 w 6670341"/>
              <a:gd name="connsiteY19" fmla="*/ 825500 h 1861595"/>
              <a:gd name="connsiteX20" fmla="*/ 5359400 w 6670341"/>
              <a:gd name="connsiteY20" fmla="*/ 660400 h 1861595"/>
              <a:gd name="connsiteX21" fmla="*/ 5537200 w 6670341"/>
              <a:gd name="connsiteY21" fmla="*/ 615950 h 1861595"/>
              <a:gd name="connsiteX22" fmla="*/ 5740400 w 6670341"/>
              <a:gd name="connsiteY22" fmla="*/ 635000 h 1861595"/>
              <a:gd name="connsiteX23" fmla="*/ 6121400 w 6670341"/>
              <a:gd name="connsiteY23" fmla="*/ 647700 h 1861595"/>
              <a:gd name="connsiteX24" fmla="*/ 6572250 w 6670341"/>
              <a:gd name="connsiteY24" fmla="*/ 889000 h 1861595"/>
              <a:gd name="connsiteX25" fmla="*/ 6584950 w 6670341"/>
              <a:gd name="connsiteY25" fmla="*/ 1136650 h 1861595"/>
              <a:gd name="connsiteX26" fmla="*/ 6457950 w 6670341"/>
              <a:gd name="connsiteY26" fmla="*/ 1206500 h 1861595"/>
              <a:gd name="connsiteX27" fmla="*/ 6292850 w 6670341"/>
              <a:gd name="connsiteY27" fmla="*/ 1136650 h 1861595"/>
              <a:gd name="connsiteX28" fmla="*/ 5899150 w 6670341"/>
              <a:gd name="connsiteY28" fmla="*/ 946150 h 1861595"/>
              <a:gd name="connsiteX29" fmla="*/ 5695950 w 6670341"/>
              <a:gd name="connsiteY29" fmla="*/ 939800 h 1861595"/>
              <a:gd name="connsiteX30" fmla="*/ 5219700 w 6670341"/>
              <a:gd name="connsiteY30" fmla="*/ 1003300 h 1861595"/>
              <a:gd name="connsiteX31" fmla="*/ 5175250 w 6670341"/>
              <a:gd name="connsiteY31" fmla="*/ 1092200 h 1861595"/>
              <a:gd name="connsiteX32" fmla="*/ 5372100 w 6670341"/>
              <a:gd name="connsiteY32" fmla="*/ 1212850 h 1861595"/>
              <a:gd name="connsiteX33" fmla="*/ 5873750 w 6670341"/>
              <a:gd name="connsiteY33" fmla="*/ 1403350 h 1861595"/>
              <a:gd name="connsiteX34" fmla="*/ 6057900 w 6670341"/>
              <a:gd name="connsiteY34" fmla="*/ 1409700 h 1861595"/>
              <a:gd name="connsiteX35" fmla="*/ 6578600 w 6670341"/>
              <a:gd name="connsiteY35" fmla="*/ 1574800 h 1861595"/>
              <a:gd name="connsiteX36" fmla="*/ 6648450 w 6670341"/>
              <a:gd name="connsiteY36" fmla="*/ 1714500 h 1861595"/>
              <a:gd name="connsiteX37" fmla="*/ 6248400 w 6670341"/>
              <a:gd name="connsiteY37" fmla="*/ 1847850 h 1861595"/>
              <a:gd name="connsiteX38" fmla="*/ 6051550 w 6670341"/>
              <a:gd name="connsiteY38" fmla="*/ 1797050 h 1861595"/>
              <a:gd name="connsiteX39" fmla="*/ 5708650 w 6670341"/>
              <a:gd name="connsiteY39" fmla="*/ 1631950 h 1861595"/>
              <a:gd name="connsiteX40" fmla="*/ 5308600 w 6670341"/>
              <a:gd name="connsiteY40" fmla="*/ 1543050 h 1861595"/>
              <a:gd name="connsiteX41" fmla="*/ 5080000 w 6670341"/>
              <a:gd name="connsiteY41" fmla="*/ 1549400 h 1861595"/>
              <a:gd name="connsiteX42" fmla="*/ 4864100 w 6670341"/>
              <a:gd name="connsiteY42" fmla="*/ 1574800 h 1861595"/>
              <a:gd name="connsiteX43" fmla="*/ 4610100 w 6670341"/>
              <a:gd name="connsiteY43" fmla="*/ 1543050 h 1861595"/>
              <a:gd name="connsiteX44" fmla="*/ 4483100 w 6670341"/>
              <a:gd name="connsiteY44" fmla="*/ 1390650 h 1861595"/>
              <a:gd name="connsiteX45" fmla="*/ 4464050 w 6670341"/>
              <a:gd name="connsiteY45" fmla="*/ 1371600 h 1861595"/>
              <a:gd name="connsiteX46" fmla="*/ 4362450 w 6670341"/>
              <a:gd name="connsiteY46" fmla="*/ 1238250 h 1861595"/>
              <a:gd name="connsiteX47" fmla="*/ 4121150 w 6670341"/>
              <a:gd name="connsiteY47" fmla="*/ 908050 h 1861595"/>
              <a:gd name="connsiteX48" fmla="*/ 3968750 w 6670341"/>
              <a:gd name="connsiteY48" fmla="*/ 781050 h 1861595"/>
              <a:gd name="connsiteX49" fmla="*/ 3657600 w 6670341"/>
              <a:gd name="connsiteY49" fmla="*/ 444500 h 1861595"/>
              <a:gd name="connsiteX50" fmla="*/ 3460750 w 6670341"/>
              <a:gd name="connsiteY50" fmla="*/ 381000 h 1861595"/>
              <a:gd name="connsiteX51" fmla="*/ 3060700 w 6670341"/>
              <a:gd name="connsiteY51" fmla="*/ 393700 h 1861595"/>
              <a:gd name="connsiteX52" fmla="*/ 2838450 w 6670341"/>
              <a:gd name="connsiteY52" fmla="*/ 457200 h 1861595"/>
              <a:gd name="connsiteX53" fmla="*/ 2444750 w 6670341"/>
              <a:gd name="connsiteY53" fmla="*/ 584200 h 1861595"/>
              <a:gd name="connsiteX54" fmla="*/ 2324100 w 6670341"/>
              <a:gd name="connsiteY54" fmla="*/ 622300 h 1861595"/>
              <a:gd name="connsiteX55" fmla="*/ 1974850 w 6670341"/>
              <a:gd name="connsiteY55" fmla="*/ 749300 h 1861595"/>
              <a:gd name="connsiteX56" fmla="*/ 1924050 w 6670341"/>
              <a:gd name="connsiteY56" fmla="*/ 768350 h 1861595"/>
              <a:gd name="connsiteX57" fmla="*/ 806450 w 6670341"/>
              <a:gd name="connsiteY57" fmla="*/ 1301750 h 1861595"/>
              <a:gd name="connsiteX58" fmla="*/ 603250 w 6670341"/>
              <a:gd name="connsiteY58" fmla="*/ 1295400 h 1861595"/>
              <a:gd name="connsiteX59" fmla="*/ 387350 w 6670341"/>
              <a:gd name="connsiteY59" fmla="*/ 1238250 h 1861595"/>
              <a:gd name="connsiteX60" fmla="*/ 184150 w 6670341"/>
              <a:gd name="connsiteY60" fmla="*/ 1333500 h 1861595"/>
              <a:gd name="connsiteX61" fmla="*/ 0 w 6670341"/>
              <a:gd name="connsiteY61" fmla="*/ 1257300 h 1861595"/>
              <a:gd name="connsiteX62" fmla="*/ 12700 w 6670341"/>
              <a:gd name="connsiteY62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286250 w 6670341"/>
              <a:gd name="connsiteY15" fmla="*/ 368300 h 1861595"/>
              <a:gd name="connsiteX16" fmla="*/ 4434281 w 6670341"/>
              <a:gd name="connsiteY16" fmla="*/ 654660 h 1861595"/>
              <a:gd name="connsiteX17" fmla="*/ 4648200 w 6670341"/>
              <a:gd name="connsiteY17" fmla="*/ 952500 h 1861595"/>
              <a:gd name="connsiteX18" fmla="*/ 4953000 w 6670341"/>
              <a:gd name="connsiteY18" fmla="*/ 933450 h 1861595"/>
              <a:gd name="connsiteX19" fmla="*/ 5137150 w 6670341"/>
              <a:gd name="connsiteY19" fmla="*/ 825500 h 1861595"/>
              <a:gd name="connsiteX20" fmla="*/ 5359400 w 6670341"/>
              <a:gd name="connsiteY20" fmla="*/ 660400 h 1861595"/>
              <a:gd name="connsiteX21" fmla="*/ 5537200 w 6670341"/>
              <a:gd name="connsiteY21" fmla="*/ 615950 h 1861595"/>
              <a:gd name="connsiteX22" fmla="*/ 5740400 w 6670341"/>
              <a:gd name="connsiteY22" fmla="*/ 635000 h 1861595"/>
              <a:gd name="connsiteX23" fmla="*/ 6121400 w 6670341"/>
              <a:gd name="connsiteY23" fmla="*/ 647700 h 1861595"/>
              <a:gd name="connsiteX24" fmla="*/ 6572250 w 6670341"/>
              <a:gd name="connsiteY24" fmla="*/ 889000 h 1861595"/>
              <a:gd name="connsiteX25" fmla="*/ 6584950 w 6670341"/>
              <a:gd name="connsiteY25" fmla="*/ 1136650 h 1861595"/>
              <a:gd name="connsiteX26" fmla="*/ 6457950 w 6670341"/>
              <a:gd name="connsiteY26" fmla="*/ 1206500 h 1861595"/>
              <a:gd name="connsiteX27" fmla="*/ 6292850 w 6670341"/>
              <a:gd name="connsiteY27" fmla="*/ 1136650 h 1861595"/>
              <a:gd name="connsiteX28" fmla="*/ 5899150 w 6670341"/>
              <a:gd name="connsiteY28" fmla="*/ 946150 h 1861595"/>
              <a:gd name="connsiteX29" fmla="*/ 5695950 w 6670341"/>
              <a:gd name="connsiteY29" fmla="*/ 939800 h 1861595"/>
              <a:gd name="connsiteX30" fmla="*/ 5219700 w 6670341"/>
              <a:gd name="connsiteY30" fmla="*/ 1003300 h 1861595"/>
              <a:gd name="connsiteX31" fmla="*/ 5175250 w 6670341"/>
              <a:gd name="connsiteY31" fmla="*/ 1092200 h 1861595"/>
              <a:gd name="connsiteX32" fmla="*/ 5372100 w 6670341"/>
              <a:gd name="connsiteY32" fmla="*/ 1212850 h 1861595"/>
              <a:gd name="connsiteX33" fmla="*/ 5873750 w 6670341"/>
              <a:gd name="connsiteY33" fmla="*/ 1403350 h 1861595"/>
              <a:gd name="connsiteX34" fmla="*/ 6057900 w 6670341"/>
              <a:gd name="connsiteY34" fmla="*/ 1409700 h 1861595"/>
              <a:gd name="connsiteX35" fmla="*/ 6578600 w 6670341"/>
              <a:gd name="connsiteY35" fmla="*/ 1574800 h 1861595"/>
              <a:gd name="connsiteX36" fmla="*/ 6648450 w 6670341"/>
              <a:gd name="connsiteY36" fmla="*/ 1714500 h 1861595"/>
              <a:gd name="connsiteX37" fmla="*/ 6248400 w 6670341"/>
              <a:gd name="connsiteY37" fmla="*/ 1847850 h 1861595"/>
              <a:gd name="connsiteX38" fmla="*/ 6051550 w 6670341"/>
              <a:gd name="connsiteY38" fmla="*/ 1797050 h 1861595"/>
              <a:gd name="connsiteX39" fmla="*/ 5708650 w 6670341"/>
              <a:gd name="connsiteY39" fmla="*/ 1631950 h 1861595"/>
              <a:gd name="connsiteX40" fmla="*/ 5308600 w 6670341"/>
              <a:gd name="connsiteY40" fmla="*/ 1543050 h 1861595"/>
              <a:gd name="connsiteX41" fmla="*/ 5080000 w 6670341"/>
              <a:gd name="connsiteY41" fmla="*/ 1549400 h 1861595"/>
              <a:gd name="connsiteX42" fmla="*/ 4864100 w 6670341"/>
              <a:gd name="connsiteY42" fmla="*/ 1574800 h 1861595"/>
              <a:gd name="connsiteX43" fmla="*/ 4610100 w 6670341"/>
              <a:gd name="connsiteY43" fmla="*/ 1543050 h 1861595"/>
              <a:gd name="connsiteX44" fmla="*/ 4483100 w 6670341"/>
              <a:gd name="connsiteY44" fmla="*/ 1390650 h 1861595"/>
              <a:gd name="connsiteX45" fmla="*/ 4464050 w 6670341"/>
              <a:gd name="connsiteY45" fmla="*/ 1371600 h 1861595"/>
              <a:gd name="connsiteX46" fmla="*/ 4362450 w 6670341"/>
              <a:gd name="connsiteY46" fmla="*/ 1238250 h 1861595"/>
              <a:gd name="connsiteX47" fmla="*/ 4121150 w 6670341"/>
              <a:gd name="connsiteY47" fmla="*/ 908050 h 1861595"/>
              <a:gd name="connsiteX48" fmla="*/ 3968750 w 6670341"/>
              <a:gd name="connsiteY48" fmla="*/ 781050 h 1861595"/>
              <a:gd name="connsiteX49" fmla="*/ 3657600 w 6670341"/>
              <a:gd name="connsiteY49" fmla="*/ 444500 h 1861595"/>
              <a:gd name="connsiteX50" fmla="*/ 3460750 w 6670341"/>
              <a:gd name="connsiteY50" fmla="*/ 381000 h 1861595"/>
              <a:gd name="connsiteX51" fmla="*/ 3060700 w 6670341"/>
              <a:gd name="connsiteY51" fmla="*/ 393700 h 1861595"/>
              <a:gd name="connsiteX52" fmla="*/ 2838450 w 6670341"/>
              <a:gd name="connsiteY52" fmla="*/ 457200 h 1861595"/>
              <a:gd name="connsiteX53" fmla="*/ 2444750 w 6670341"/>
              <a:gd name="connsiteY53" fmla="*/ 584200 h 1861595"/>
              <a:gd name="connsiteX54" fmla="*/ 2324100 w 6670341"/>
              <a:gd name="connsiteY54" fmla="*/ 622300 h 1861595"/>
              <a:gd name="connsiteX55" fmla="*/ 1974850 w 6670341"/>
              <a:gd name="connsiteY55" fmla="*/ 749300 h 1861595"/>
              <a:gd name="connsiteX56" fmla="*/ 1924050 w 6670341"/>
              <a:gd name="connsiteY56" fmla="*/ 768350 h 1861595"/>
              <a:gd name="connsiteX57" fmla="*/ 806450 w 6670341"/>
              <a:gd name="connsiteY57" fmla="*/ 1301750 h 1861595"/>
              <a:gd name="connsiteX58" fmla="*/ 603250 w 6670341"/>
              <a:gd name="connsiteY58" fmla="*/ 1295400 h 1861595"/>
              <a:gd name="connsiteX59" fmla="*/ 387350 w 6670341"/>
              <a:gd name="connsiteY59" fmla="*/ 1238250 h 1861595"/>
              <a:gd name="connsiteX60" fmla="*/ 184150 w 6670341"/>
              <a:gd name="connsiteY60" fmla="*/ 1333500 h 1861595"/>
              <a:gd name="connsiteX61" fmla="*/ 0 w 6670341"/>
              <a:gd name="connsiteY61" fmla="*/ 1257300 h 1861595"/>
              <a:gd name="connsiteX62" fmla="*/ 12700 w 6670341"/>
              <a:gd name="connsiteY62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286250 w 6670341"/>
              <a:gd name="connsiteY15" fmla="*/ 368300 h 1861595"/>
              <a:gd name="connsiteX16" fmla="*/ 4434281 w 6670341"/>
              <a:gd name="connsiteY16" fmla="*/ 654660 h 1861595"/>
              <a:gd name="connsiteX17" fmla="*/ 4648200 w 6670341"/>
              <a:gd name="connsiteY17" fmla="*/ 952500 h 1861595"/>
              <a:gd name="connsiteX18" fmla="*/ 4953000 w 6670341"/>
              <a:gd name="connsiteY18" fmla="*/ 933450 h 1861595"/>
              <a:gd name="connsiteX19" fmla="*/ 5137150 w 6670341"/>
              <a:gd name="connsiteY19" fmla="*/ 825500 h 1861595"/>
              <a:gd name="connsiteX20" fmla="*/ 5359400 w 6670341"/>
              <a:gd name="connsiteY20" fmla="*/ 660400 h 1861595"/>
              <a:gd name="connsiteX21" fmla="*/ 5537200 w 6670341"/>
              <a:gd name="connsiteY21" fmla="*/ 615950 h 1861595"/>
              <a:gd name="connsiteX22" fmla="*/ 5740400 w 6670341"/>
              <a:gd name="connsiteY22" fmla="*/ 635000 h 1861595"/>
              <a:gd name="connsiteX23" fmla="*/ 6121400 w 6670341"/>
              <a:gd name="connsiteY23" fmla="*/ 647700 h 1861595"/>
              <a:gd name="connsiteX24" fmla="*/ 6572250 w 6670341"/>
              <a:gd name="connsiteY24" fmla="*/ 889000 h 1861595"/>
              <a:gd name="connsiteX25" fmla="*/ 6584950 w 6670341"/>
              <a:gd name="connsiteY25" fmla="*/ 1136650 h 1861595"/>
              <a:gd name="connsiteX26" fmla="*/ 6457950 w 6670341"/>
              <a:gd name="connsiteY26" fmla="*/ 1206500 h 1861595"/>
              <a:gd name="connsiteX27" fmla="*/ 6292850 w 6670341"/>
              <a:gd name="connsiteY27" fmla="*/ 1136650 h 1861595"/>
              <a:gd name="connsiteX28" fmla="*/ 5899150 w 6670341"/>
              <a:gd name="connsiteY28" fmla="*/ 946150 h 1861595"/>
              <a:gd name="connsiteX29" fmla="*/ 5695950 w 6670341"/>
              <a:gd name="connsiteY29" fmla="*/ 939800 h 1861595"/>
              <a:gd name="connsiteX30" fmla="*/ 5219700 w 6670341"/>
              <a:gd name="connsiteY30" fmla="*/ 1003300 h 1861595"/>
              <a:gd name="connsiteX31" fmla="*/ 5175250 w 6670341"/>
              <a:gd name="connsiteY31" fmla="*/ 1092200 h 1861595"/>
              <a:gd name="connsiteX32" fmla="*/ 5372100 w 6670341"/>
              <a:gd name="connsiteY32" fmla="*/ 1212850 h 1861595"/>
              <a:gd name="connsiteX33" fmla="*/ 5568950 w 6670341"/>
              <a:gd name="connsiteY33" fmla="*/ 1403350 h 1861595"/>
              <a:gd name="connsiteX34" fmla="*/ 6057900 w 6670341"/>
              <a:gd name="connsiteY34" fmla="*/ 1409700 h 1861595"/>
              <a:gd name="connsiteX35" fmla="*/ 6578600 w 6670341"/>
              <a:gd name="connsiteY35" fmla="*/ 1574800 h 1861595"/>
              <a:gd name="connsiteX36" fmla="*/ 6648450 w 6670341"/>
              <a:gd name="connsiteY36" fmla="*/ 1714500 h 1861595"/>
              <a:gd name="connsiteX37" fmla="*/ 6248400 w 6670341"/>
              <a:gd name="connsiteY37" fmla="*/ 1847850 h 1861595"/>
              <a:gd name="connsiteX38" fmla="*/ 6051550 w 6670341"/>
              <a:gd name="connsiteY38" fmla="*/ 1797050 h 1861595"/>
              <a:gd name="connsiteX39" fmla="*/ 5708650 w 6670341"/>
              <a:gd name="connsiteY39" fmla="*/ 1631950 h 1861595"/>
              <a:gd name="connsiteX40" fmla="*/ 5308600 w 6670341"/>
              <a:gd name="connsiteY40" fmla="*/ 1543050 h 1861595"/>
              <a:gd name="connsiteX41" fmla="*/ 5080000 w 6670341"/>
              <a:gd name="connsiteY41" fmla="*/ 1549400 h 1861595"/>
              <a:gd name="connsiteX42" fmla="*/ 4864100 w 6670341"/>
              <a:gd name="connsiteY42" fmla="*/ 1574800 h 1861595"/>
              <a:gd name="connsiteX43" fmla="*/ 4610100 w 6670341"/>
              <a:gd name="connsiteY43" fmla="*/ 1543050 h 1861595"/>
              <a:gd name="connsiteX44" fmla="*/ 4483100 w 6670341"/>
              <a:gd name="connsiteY44" fmla="*/ 1390650 h 1861595"/>
              <a:gd name="connsiteX45" fmla="*/ 4464050 w 6670341"/>
              <a:gd name="connsiteY45" fmla="*/ 1371600 h 1861595"/>
              <a:gd name="connsiteX46" fmla="*/ 4362450 w 6670341"/>
              <a:gd name="connsiteY46" fmla="*/ 1238250 h 1861595"/>
              <a:gd name="connsiteX47" fmla="*/ 4121150 w 6670341"/>
              <a:gd name="connsiteY47" fmla="*/ 908050 h 1861595"/>
              <a:gd name="connsiteX48" fmla="*/ 3968750 w 6670341"/>
              <a:gd name="connsiteY48" fmla="*/ 781050 h 1861595"/>
              <a:gd name="connsiteX49" fmla="*/ 3657600 w 6670341"/>
              <a:gd name="connsiteY49" fmla="*/ 444500 h 1861595"/>
              <a:gd name="connsiteX50" fmla="*/ 3460750 w 6670341"/>
              <a:gd name="connsiteY50" fmla="*/ 381000 h 1861595"/>
              <a:gd name="connsiteX51" fmla="*/ 3060700 w 6670341"/>
              <a:gd name="connsiteY51" fmla="*/ 393700 h 1861595"/>
              <a:gd name="connsiteX52" fmla="*/ 2838450 w 6670341"/>
              <a:gd name="connsiteY52" fmla="*/ 457200 h 1861595"/>
              <a:gd name="connsiteX53" fmla="*/ 2444750 w 6670341"/>
              <a:gd name="connsiteY53" fmla="*/ 584200 h 1861595"/>
              <a:gd name="connsiteX54" fmla="*/ 2324100 w 6670341"/>
              <a:gd name="connsiteY54" fmla="*/ 622300 h 1861595"/>
              <a:gd name="connsiteX55" fmla="*/ 1974850 w 6670341"/>
              <a:gd name="connsiteY55" fmla="*/ 749300 h 1861595"/>
              <a:gd name="connsiteX56" fmla="*/ 1924050 w 6670341"/>
              <a:gd name="connsiteY56" fmla="*/ 768350 h 1861595"/>
              <a:gd name="connsiteX57" fmla="*/ 806450 w 6670341"/>
              <a:gd name="connsiteY57" fmla="*/ 1301750 h 1861595"/>
              <a:gd name="connsiteX58" fmla="*/ 603250 w 6670341"/>
              <a:gd name="connsiteY58" fmla="*/ 1295400 h 1861595"/>
              <a:gd name="connsiteX59" fmla="*/ 387350 w 6670341"/>
              <a:gd name="connsiteY59" fmla="*/ 1238250 h 1861595"/>
              <a:gd name="connsiteX60" fmla="*/ 184150 w 6670341"/>
              <a:gd name="connsiteY60" fmla="*/ 1333500 h 1861595"/>
              <a:gd name="connsiteX61" fmla="*/ 0 w 6670341"/>
              <a:gd name="connsiteY61" fmla="*/ 1257300 h 1861595"/>
              <a:gd name="connsiteX62" fmla="*/ 12700 w 6670341"/>
              <a:gd name="connsiteY62" fmla="*/ 895350 h 186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670341" h="1861595">
                <a:moveTo>
                  <a:pt x="12700" y="895350"/>
                </a:moveTo>
                <a:lnTo>
                  <a:pt x="209550" y="971550"/>
                </a:lnTo>
                <a:lnTo>
                  <a:pt x="355600" y="1066800"/>
                </a:lnTo>
                <a:cubicBezTo>
                  <a:pt x="410484" y="1084844"/>
                  <a:pt x="469900" y="1049867"/>
                  <a:pt x="527050" y="1041400"/>
                </a:cubicBezTo>
                <a:cubicBezTo>
                  <a:pt x="602699" y="983763"/>
                  <a:pt x="726625" y="879499"/>
                  <a:pt x="819150" y="850900"/>
                </a:cubicBezTo>
                <a:cubicBezTo>
                  <a:pt x="887531" y="829764"/>
                  <a:pt x="1182334" y="827053"/>
                  <a:pt x="1238250" y="825500"/>
                </a:cubicBezTo>
                <a:cubicBezTo>
                  <a:pt x="1445745" y="777616"/>
                  <a:pt x="1515660" y="767542"/>
                  <a:pt x="1714500" y="698500"/>
                </a:cubicBezTo>
                <a:cubicBezTo>
                  <a:pt x="1791736" y="671682"/>
                  <a:pt x="1866174" y="637293"/>
                  <a:pt x="1943100" y="609600"/>
                </a:cubicBezTo>
                <a:cubicBezTo>
                  <a:pt x="2024972" y="580126"/>
                  <a:pt x="2108022" y="554027"/>
                  <a:pt x="2190750" y="527050"/>
                </a:cubicBezTo>
                <a:cubicBezTo>
                  <a:pt x="2205400" y="522273"/>
                  <a:pt x="2220563" y="519169"/>
                  <a:pt x="2235200" y="514350"/>
                </a:cubicBezTo>
                <a:cubicBezTo>
                  <a:pt x="2394143" y="462015"/>
                  <a:pt x="2550387" y="400991"/>
                  <a:pt x="2711450" y="355600"/>
                </a:cubicBezTo>
                <a:cubicBezTo>
                  <a:pt x="2783796" y="335212"/>
                  <a:pt x="2859812" y="331292"/>
                  <a:pt x="2933700" y="317500"/>
                </a:cubicBezTo>
                <a:cubicBezTo>
                  <a:pt x="3018577" y="301656"/>
                  <a:pt x="3104009" y="287935"/>
                  <a:pt x="3187700" y="266700"/>
                </a:cubicBezTo>
                <a:cubicBezTo>
                  <a:pt x="3358080" y="223469"/>
                  <a:pt x="3424314" y="178790"/>
                  <a:pt x="3587750" y="88900"/>
                </a:cubicBezTo>
                <a:cubicBezTo>
                  <a:pt x="3639281" y="60558"/>
                  <a:pt x="3683204" y="14696"/>
                  <a:pt x="3740150" y="0"/>
                </a:cubicBezTo>
                <a:cubicBezTo>
                  <a:pt x="3856567" y="46567"/>
                  <a:pt x="4170562" y="259190"/>
                  <a:pt x="4286250" y="368300"/>
                </a:cubicBezTo>
                <a:cubicBezTo>
                  <a:pt x="4301397" y="447777"/>
                  <a:pt x="4373956" y="569993"/>
                  <a:pt x="4434281" y="654660"/>
                </a:cubicBezTo>
                <a:cubicBezTo>
                  <a:pt x="4470264" y="704402"/>
                  <a:pt x="4587147" y="893335"/>
                  <a:pt x="4648200" y="952500"/>
                </a:cubicBezTo>
                <a:lnTo>
                  <a:pt x="4953000" y="933450"/>
                </a:lnTo>
                <a:cubicBezTo>
                  <a:pt x="5014383" y="897467"/>
                  <a:pt x="5078090" y="865181"/>
                  <a:pt x="5137150" y="825500"/>
                </a:cubicBezTo>
                <a:cubicBezTo>
                  <a:pt x="5213753" y="774032"/>
                  <a:pt x="5277649" y="703222"/>
                  <a:pt x="5359400" y="660400"/>
                </a:cubicBezTo>
                <a:cubicBezTo>
                  <a:pt x="5413516" y="632053"/>
                  <a:pt x="5477933" y="630767"/>
                  <a:pt x="5537200" y="615950"/>
                </a:cubicBezTo>
                <a:cubicBezTo>
                  <a:pt x="5604933" y="622300"/>
                  <a:pt x="5672470" y="631308"/>
                  <a:pt x="5740400" y="635000"/>
                </a:cubicBezTo>
                <a:cubicBezTo>
                  <a:pt x="5867283" y="641896"/>
                  <a:pt x="5996797" y="622779"/>
                  <a:pt x="6121400" y="647700"/>
                </a:cubicBezTo>
                <a:cubicBezTo>
                  <a:pt x="6324016" y="688223"/>
                  <a:pt x="6419876" y="777650"/>
                  <a:pt x="6572250" y="889000"/>
                </a:cubicBezTo>
                <a:cubicBezTo>
                  <a:pt x="6618198" y="969409"/>
                  <a:pt x="6650901" y="1007745"/>
                  <a:pt x="6584950" y="1136650"/>
                </a:cubicBezTo>
                <a:cubicBezTo>
                  <a:pt x="6562944" y="1179661"/>
                  <a:pt x="6500283" y="1183217"/>
                  <a:pt x="6457950" y="1206500"/>
                </a:cubicBezTo>
                <a:cubicBezTo>
                  <a:pt x="6402917" y="1183217"/>
                  <a:pt x="6345463" y="1164980"/>
                  <a:pt x="6292850" y="1136650"/>
                </a:cubicBezTo>
                <a:cubicBezTo>
                  <a:pt x="6089161" y="1026971"/>
                  <a:pt x="6153593" y="998535"/>
                  <a:pt x="5899150" y="946150"/>
                </a:cubicBezTo>
                <a:cubicBezTo>
                  <a:pt x="5832776" y="932485"/>
                  <a:pt x="5763683" y="941917"/>
                  <a:pt x="5695950" y="939800"/>
                </a:cubicBezTo>
                <a:cubicBezTo>
                  <a:pt x="5537200" y="960967"/>
                  <a:pt x="5373407" y="958313"/>
                  <a:pt x="5219700" y="1003300"/>
                </a:cubicBezTo>
                <a:cubicBezTo>
                  <a:pt x="5187903" y="1012606"/>
                  <a:pt x="5155763" y="1065406"/>
                  <a:pt x="5175250" y="1092200"/>
                </a:cubicBezTo>
                <a:cubicBezTo>
                  <a:pt x="5220516" y="1154441"/>
                  <a:pt x="5303948" y="1177098"/>
                  <a:pt x="5372100" y="1212850"/>
                </a:cubicBezTo>
                <a:cubicBezTo>
                  <a:pt x="5479030" y="1268945"/>
                  <a:pt x="5484774" y="1383925"/>
                  <a:pt x="5568950" y="1403350"/>
                </a:cubicBezTo>
                <a:cubicBezTo>
                  <a:pt x="5628797" y="1417161"/>
                  <a:pt x="5996517" y="1407583"/>
                  <a:pt x="6057900" y="1409700"/>
                </a:cubicBezTo>
                <a:cubicBezTo>
                  <a:pt x="6353972" y="1155924"/>
                  <a:pt x="6178424" y="1204266"/>
                  <a:pt x="6578600" y="1574800"/>
                </a:cubicBezTo>
                <a:cubicBezTo>
                  <a:pt x="6601883" y="1621367"/>
                  <a:pt x="6670341" y="1667263"/>
                  <a:pt x="6648450" y="1714500"/>
                </a:cubicBezTo>
                <a:cubicBezTo>
                  <a:pt x="6580284" y="1861595"/>
                  <a:pt x="6364043" y="1840841"/>
                  <a:pt x="6248400" y="1847850"/>
                </a:cubicBezTo>
                <a:cubicBezTo>
                  <a:pt x="6182783" y="1830917"/>
                  <a:pt x="6114393" y="1822408"/>
                  <a:pt x="6051550" y="1797050"/>
                </a:cubicBezTo>
                <a:lnTo>
                  <a:pt x="5708650" y="1631950"/>
                </a:lnTo>
                <a:cubicBezTo>
                  <a:pt x="5547332" y="1578177"/>
                  <a:pt x="5480154" y="1573324"/>
                  <a:pt x="5308600" y="1543050"/>
                </a:cubicBezTo>
                <a:cubicBezTo>
                  <a:pt x="5232400" y="1545167"/>
                  <a:pt x="5156036" y="1543969"/>
                  <a:pt x="5080000" y="1549400"/>
                </a:cubicBezTo>
                <a:cubicBezTo>
                  <a:pt x="5007721" y="1554563"/>
                  <a:pt x="4936554" y="1575969"/>
                  <a:pt x="4864100" y="1574800"/>
                </a:cubicBezTo>
                <a:cubicBezTo>
                  <a:pt x="4803904" y="1573829"/>
                  <a:pt x="4669367" y="1553633"/>
                  <a:pt x="4610100" y="1543050"/>
                </a:cubicBezTo>
                <a:cubicBezTo>
                  <a:pt x="4492305" y="1464520"/>
                  <a:pt x="4600667" y="1490582"/>
                  <a:pt x="4483100" y="1390650"/>
                </a:cubicBezTo>
                <a:cubicBezTo>
                  <a:pt x="4476258" y="1384834"/>
                  <a:pt x="4469624" y="1378641"/>
                  <a:pt x="4464050" y="1371600"/>
                </a:cubicBezTo>
                <a:cubicBezTo>
                  <a:pt x="4429364" y="1327786"/>
                  <a:pt x="4395024" y="1283656"/>
                  <a:pt x="4362450" y="1238250"/>
                </a:cubicBezTo>
                <a:cubicBezTo>
                  <a:pt x="4286521" y="1132409"/>
                  <a:pt x="4211497" y="1002412"/>
                  <a:pt x="4121150" y="908050"/>
                </a:cubicBezTo>
                <a:cubicBezTo>
                  <a:pt x="4075419" y="860286"/>
                  <a:pt x="4013563" y="829677"/>
                  <a:pt x="3968750" y="781050"/>
                </a:cubicBezTo>
                <a:cubicBezTo>
                  <a:pt x="3825104" y="625179"/>
                  <a:pt x="3845050" y="549735"/>
                  <a:pt x="3657600" y="444500"/>
                </a:cubicBezTo>
                <a:cubicBezTo>
                  <a:pt x="3597480" y="410748"/>
                  <a:pt x="3526367" y="402167"/>
                  <a:pt x="3460750" y="381000"/>
                </a:cubicBezTo>
                <a:cubicBezTo>
                  <a:pt x="3327400" y="385233"/>
                  <a:pt x="3193128" y="377484"/>
                  <a:pt x="3060700" y="393700"/>
                </a:cubicBezTo>
                <a:cubicBezTo>
                  <a:pt x="2984223" y="403064"/>
                  <a:pt x="2912058" y="434435"/>
                  <a:pt x="2838450" y="457200"/>
                </a:cubicBezTo>
                <a:cubicBezTo>
                  <a:pt x="2706714" y="497943"/>
                  <a:pt x="2576044" y="542056"/>
                  <a:pt x="2444750" y="584200"/>
                </a:cubicBezTo>
                <a:cubicBezTo>
                  <a:pt x="2404594" y="597090"/>
                  <a:pt x="2363735" y="607887"/>
                  <a:pt x="2324100" y="622300"/>
                </a:cubicBezTo>
                <a:lnTo>
                  <a:pt x="1974850" y="749300"/>
                </a:lnTo>
                <a:cubicBezTo>
                  <a:pt x="1957862" y="755502"/>
                  <a:pt x="1941207" y="762631"/>
                  <a:pt x="1924050" y="768350"/>
                </a:cubicBezTo>
                <a:cubicBezTo>
                  <a:pt x="1551517" y="946150"/>
                  <a:pt x="1115483" y="1079500"/>
                  <a:pt x="806450" y="1301750"/>
                </a:cubicBezTo>
                <a:lnTo>
                  <a:pt x="603250" y="1295400"/>
                </a:lnTo>
                <a:lnTo>
                  <a:pt x="387350" y="1238250"/>
                </a:lnTo>
                <a:lnTo>
                  <a:pt x="184150" y="1333500"/>
                </a:lnTo>
                <a:lnTo>
                  <a:pt x="0" y="1257300"/>
                </a:lnTo>
                <a:lnTo>
                  <a:pt x="12700" y="89535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3400" y="3810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 the River Incises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into the Former Delta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14400" y="6324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Terrace Begins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 Form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Arrow Connector 16"/>
          <p:cNvCxnSpPr>
            <a:stCxn id="14" idx="0"/>
          </p:cNvCxnSpPr>
          <p:nvPr/>
        </p:nvCxnSpPr>
        <p:spPr>
          <a:xfrm rot="16200000" flipV="1">
            <a:off x="2324100" y="3619500"/>
            <a:ext cx="2971800" cy="21336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6.JPG"/>
          <p:cNvPicPr>
            <a:picLocks noChangeAspect="1"/>
          </p:cNvPicPr>
          <p:nvPr/>
        </p:nvPicPr>
        <p:blipFill>
          <a:blip r:embed="rId2" cstate="print"/>
          <a:srcRect t="9574" r="11300" b="19149"/>
          <a:stretch>
            <a:fillRect/>
          </a:stretch>
        </p:blipFill>
        <p:spPr>
          <a:xfrm>
            <a:off x="695325" y="914400"/>
            <a:ext cx="8448675" cy="5105400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12" name="Freeform 11"/>
          <p:cNvSpPr/>
          <p:nvPr/>
        </p:nvSpPr>
        <p:spPr>
          <a:xfrm>
            <a:off x="639093" y="2635251"/>
            <a:ext cx="6835480" cy="1981200"/>
          </a:xfrm>
          <a:custGeom>
            <a:avLst/>
            <a:gdLst>
              <a:gd name="connsiteX0" fmla="*/ 40357 w 6835480"/>
              <a:gd name="connsiteY0" fmla="*/ 1045076 h 1732909"/>
              <a:gd name="connsiteX1" fmla="*/ 192757 w 6835480"/>
              <a:gd name="connsiteY1" fmla="*/ 1133976 h 1732909"/>
              <a:gd name="connsiteX2" fmla="*/ 307057 w 6835480"/>
              <a:gd name="connsiteY2" fmla="*/ 1121276 h 1732909"/>
              <a:gd name="connsiteX3" fmla="*/ 446757 w 6835480"/>
              <a:gd name="connsiteY3" fmla="*/ 1057776 h 1732909"/>
              <a:gd name="connsiteX4" fmla="*/ 465807 w 6835480"/>
              <a:gd name="connsiteY4" fmla="*/ 1045076 h 1732909"/>
              <a:gd name="connsiteX5" fmla="*/ 548357 w 6835480"/>
              <a:gd name="connsiteY5" fmla="*/ 962526 h 1732909"/>
              <a:gd name="connsiteX6" fmla="*/ 599157 w 6835480"/>
              <a:gd name="connsiteY6" fmla="*/ 892676 h 1732909"/>
              <a:gd name="connsiteX7" fmla="*/ 859507 w 6835480"/>
              <a:gd name="connsiteY7" fmla="*/ 829176 h 1732909"/>
              <a:gd name="connsiteX8" fmla="*/ 1602457 w 6835480"/>
              <a:gd name="connsiteY8" fmla="*/ 638676 h 1732909"/>
              <a:gd name="connsiteX9" fmla="*/ 1951707 w 6835480"/>
              <a:gd name="connsiteY9" fmla="*/ 511676 h 1732909"/>
              <a:gd name="connsiteX10" fmla="*/ 2389857 w 6835480"/>
              <a:gd name="connsiteY10" fmla="*/ 429126 h 1732909"/>
              <a:gd name="connsiteX11" fmla="*/ 2504157 w 6835480"/>
              <a:gd name="connsiteY11" fmla="*/ 340226 h 1732909"/>
              <a:gd name="connsiteX12" fmla="*/ 2580357 w 6835480"/>
              <a:gd name="connsiteY12" fmla="*/ 321176 h 1732909"/>
              <a:gd name="connsiteX13" fmla="*/ 2802607 w 6835480"/>
              <a:gd name="connsiteY13" fmla="*/ 276726 h 1732909"/>
              <a:gd name="connsiteX14" fmla="*/ 3132807 w 6835480"/>
              <a:gd name="connsiteY14" fmla="*/ 194176 h 1732909"/>
              <a:gd name="connsiteX15" fmla="*/ 3342357 w 6835480"/>
              <a:gd name="connsiteY15" fmla="*/ 117976 h 1732909"/>
              <a:gd name="connsiteX16" fmla="*/ 3443957 w 6835480"/>
              <a:gd name="connsiteY16" fmla="*/ 54476 h 1732909"/>
              <a:gd name="connsiteX17" fmla="*/ 3507457 w 6835480"/>
              <a:gd name="connsiteY17" fmla="*/ 3676 h 1732909"/>
              <a:gd name="connsiteX18" fmla="*/ 3913857 w 6835480"/>
              <a:gd name="connsiteY18" fmla="*/ 41776 h 1732909"/>
              <a:gd name="connsiteX19" fmla="*/ 4269457 w 6835480"/>
              <a:gd name="connsiteY19" fmla="*/ 111626 h 1732909"/>
              <a:gd name="connsiteX20" fmla="*/ 4536157 w 6835480"/>
              <a:gd name="connsiteY20" fmla="*/ 73526 h 1732909"/>
              <a:gd name="connsiteX21" fmla="*/ 4815557 w 6835480"/>
              <a:gd name="connsiteY21" fmla="*/ 162426 h 1732909"/>
              <a:gd name="connsiteX22" fmla="*/ 4980657 w 6835480"/>
              <a:gd name="connsiteY22" fmla="*/ 181476 h 1732909"/>
              <a:gd name="connsiteX23" fmla="*/ 5260057 w 6835480"/>
              <a:gd name="connsiteY23" fmla="*/ 251326 h 1732909"/>
              <a:gd name="connsiteX24" fmla="*/ 5368007 w 6835480"/>
              <a:gd name="connsiteY24" fmla="*/ 289426 h 1732909"/>
              <a:gd name="connsiteX25" fmla="*/ 5831557 w 6835480"/>
              <a:gd name="connsiteY25" fmla="*/ 492626 h 1732909"/>
              <a:gd name="connsiteX26" fmla="*/ 6422107 w 6835480"/>
              <a:gd name="connsiteY26" fmla="*/ 765676 h 1732909"/>
              <a:gd name="connsiteX27" fmla="*/ 6612607 w 6835480"/>
              <a:gd name="connsiteY27" fmla="*/ 899026 h 1732909"/>
              <a:gd name="connsiteX28" fmla="*/ 6765007 w 6835480"/>
              <a:gd name="connsiteY28" fmla="*/ 1026026 h 1732909"/>
              <a:gd name="connsiteX29" fmla="*/ 6796757 w 6835480"/>
              <a:gd name="connsiteY29" fmla="*/ 1172076 h 1732909"/>
              <a:gd name="connsiteX30" fmla="*/ 6631657 w 6835480"/>
              <a:gd name="connsiteY30" fmla="*/ 1133976 h 1732909"/>
              <a:gd name="connsiteX31" fmla="*/ 6377657 w 6835480"/>
              <a:gd name="connsiteY31" fmla="*/ 949826 h 1732909"/>
              <a:gd name="connsiteX32" fmla="*/ 6060157 w 6835480"/>
              <a:gd name="connsiteY32" fmla="*/ 835526 h 1732909"/>
              <a:gd name="connsiteX33" fmla="*/ 5939507 w 6835480"/>
              <a:gd name="connsiteY33" fmla="*/ 879976 h 1732909"/>
              <a:gd name="connsiteX34" fmla="*/ 5850607 w 6835480"/>
              <a:gd name="connsiteY34" fmla="*/ 918076 h 1732909"/>
              <a:gd name="connsiteX35" fmla="*/ 5615657 w 6835480"/>
              <a:gd name="connsiteY35" fmla="*/ 860926 h 1732909"/>
              <a:gd name="connsiteX36" fmla="*/ 5342607 w 6835480"/>
              <a:gd name="connsiteY36" fmla="*/ 702176 h 1732909"/>
              <a:gd name="connsiteX37" fmla="*/ 5234657 w 6835480"/>
              <a:gd name="connsiteY37" fmla="*/ 727576 h 1732909"/>
              <a:gd name="connsiteX38" fmla="*/ 5221957 w 6835480"/>
              <a:gd name="connsiteY38" fmla="*/ 746626 h 1732909"/>
              <a:gd name="connsiteX39" fmla="*/ 5501357 w 6835480"/>
              <a:gd name="connsiteY39" fmla="*/ 1051426 h 1732909"/>
              <a:gd name="connsiteX40" fmla="*/ 5876007 w 6835480"/>
              <a:gd name="connsiteY40" fmla="*/ 1280026 h 1732909"/>
              <a:gd name="connsiteX41" fmla="*/ 6117307 w 6835480"/>
              <a:gd name="connsiteY41" fmla="*/ 1407026 h 1732909"/>
              <a:gd name="connsiteX42" fmla="*/ 6498307 w 6835480"/>
              <a:gd name="connsiteY42" fmla="*/ 1565776 h 1732909"/>
              <a:gd name="connsiteX43" fmla="*/ 6561807 w 6835480"/>
              <a:gd name="connsiteY43" fmla="*/ 1705476 h 1732909"/>
              <a:gd name="connsiteX44" fmla="*/ 6517357 w 6835480"/>
              <a:gd name="connsiteY44" fmla="*/ 1730876 h 1732909"/>
              <a:gd name="connsiteX45" fmla="*/ 6244307 w 6835480"/>
              <a:gd name="connsiteY45" fmla="*/ 1667376 h 1732909"/>
              <a:gd name="connsiteX46" fmla="*/ 5882357 w 6835480"/>
              <a:gd name="connsiteY46" fmla="*/ 1476876 h 1732909"/>
              <a:gd name="connsiteX47" fmla="*/ 5812507 w 6835480"/>
              <a:gd name="connsiteY47" fmla="*/ 1464176 h 1732909"/>
              <a:gd name="connsiteX48" fmla="*/ 5431507 w 6835480"/>
              <a:gd name="connsiteY48" fmla="*/ 1273676 h 1732909"/>
              <a:gd name="connsiteX49" fmla="*/ 5241007 w 6835480"/>
              <a:gd name="connsiteY49" fmla="*/ 1146676 h 1732909"/>
              <a:gd name="connsiteX50" fmla="*/ 5158457 w 6835480"/>
              <a:gd name="connsiteY50" fmla="*/ 1095876 h 1732909"/>
              <a:gd name="connsiteX51" fmla="*/ 5133057 w 6835480"/>
              <a:gd name="connsiteY51" fmla="*/ 1083176 h 1732909"/>
              <a:gd name="connsiteX52" fmla="*/ 4802857 w 6835480"/>
              <a:gd name="connsiteY52" fmla="*/ 943476 h 1732909"/>
              <a:gd name="connsiteX53" fmla="*/ 4682207 w 6835480"/>
              <a:gd name="connsiteY53" fmla="*/ 899026 h 1732909"/>
              <a:gd name="connsiteX54" fmla="*/ 4567907 w 6835480"/>
              <a:gd name="connsiteY54" fmla="*/ 886326 h 1732909"/>
              <a:gd name="connsiteX55" fmla="*/ 4193257 w 6835480"/>
              <a:gd name="connsiteY55" fmla="*/ 562476 h 1732909"/>
              <a:gd name="connsiteX56" fmla="*/ 4034507 w 6835480"/>
              <a:gd name="connsiteY56" fmla="*/ 454526 h 1732909"/>
              <a:gd name="connsiteX57" fmla="*/ 3831307 w 6835480"/>
              <a:gd name="connsiteY57" fmla="*/ 371976 h 1732909"/>
              <a:gd name="connsiteX58" fmla="*/ 3678907 w 6835480"/>
              <a:gd name="connsiteY58" fmla="*/ 346576 h 1732909"/>
              <a:gd name="connsiteX59" fmla="*/ 3545557 w 6835480"/>
              <a:gd name="connsiteY59" fmla="*/ 391026 h 1732909"/>
              <a:gd name="connsiteX60" fmla="*/ 3463007 w 6835480"/>
              <a:gd name="connsiteY60" fmla="*/ 422776 h 1732909"/>
              <a:gd name="connsiteX61" fmla="*/ 3177257 w 6835480"/>
              <a:gd name="connsiteY61" fmla="*/ 391026 h 1732909"/>
              <a:gd name="connsiteX62" fmla="*/ 2897857 w 6835480"/>
              <a:gd name="connsiteY62" fmla="*/ 410076 h 1732909"/>
              <a:gd name="connsiteX63" fmla="*/ 2758157 w 6835480"/>
              <a:gd name="connsiteY63" fmla="*/ 448176 h 1732909"/>
              <a:gd name="connsiteX64" fmla="*/ 2574007 w 6835480"/>
              <a:gd name="connsiteY64" fmla="*/ 479926 h 1732909"/>
              <a:gd name="connsiteX65" fmla="*/ 2408907 w 6835480"/>
              <a:gd name="connsiteY65" fmla="*/ 537076 h 1732909"/>
              <a:gd name="connsiteX66" fmla="*/ 2326357 w 6835480"/>
              <a:gd name="connsiteY66" fmla="*/ 575176 h 1732909"/>
              <a:gd name="connsiteX67" fmla="*/ 1970757 w 6835480"/>
              <a:gd name="connsiteY67" fmla="*/ 695826 h 1732909"/>
              <a:gd name="connsiteX68" fmla="*/ 1932657 w 6835480"/>
              <a:gd name="connsiteY68" fmla="*/ 714876 h 1732909"/>
              <a:gd name="connsiteX69" fmla="*/ 1805657 w 6835480"/>
              <a:gd name="connsiteY69" fmla="*/ 746626 h 1732909"/>
              <a:gd name="connsiteX70" fmla="*/ 1126207 w 6835480"/>
              <a:gd name="connsiteY70" fmla="*/ 1013326 h 1732909"/>
              <a:gd name="connsiteX71" fmla="*/ 903957 w 6835480"/>
              <a:gd name="connsiteY71" fmla="*/ 1108576 h 1732909"/>
              <a:gd name="connsiteX72" fmla="*/ 478507 w 6835480"/>
              <a:gd name="connsiteY72" fmla="*/ 1362576 h 1732909"/>
              <a:gd name="connsiteX73" fmla="*/ 186407 w 6835480"/>
              <a:gd name="connsiteY73" fmla="*/ 1426076 h 1732909"/>
              <a:gd name="connsiteX74" fmla="*/ 91157 w 6835480"/>
              <a:gd name="connsiteY74" fmla="*/ 1413376 h 1732909"/>
              <a:gd name="connsiteX75" fmla="*/ 34007 w 6835480"/>
              <a:gd name="connsiteY75" fmla="*/ 1394326 h 1732909"/>
              <a:gd name="connsiteX0" fmla="*/ 40357 w 6835480"/>
              <a:gd name="connsiteY0" fmla="*/ 1045076 h 1732909"/>
              <a:gd name="connsiteX1" fmla="*/ 192757 w 6835480"/>
              <a:gd name="connsiteY1" fmla="*/ 1133976 h 1732909"/>
              <a:gd name="connsiteX2" fmla="*/ 307057 w 6835480"/>
              <a:gd name="connsiteY2" fmla="*/ 1121276 h 1732909"/>
              <a:gd name="connsiteX3" fmla="*/ 446757 w 6835480"/>
              <a:gd name="connsiteY3" fmla="*/ 1057776 h 1732909"/>
              <a:gd name="connsiteX4" fmla="*/ 465807 w 6835480"/>
              <a:gd name="connsiteY4" fmla="*/ 1045076 h 1732909"/>
              <a:gd name="connsiteX5" fmla="*/ 548357 w 6835480"/>
              <a:gd name="connsiteY5" fmla="*/ 962526 h 1732909"/>
              <a:gd name="connsiteX6" fmla="*/ 599157 w 6835480"/>
              <a:gd name="connsiteY6" fmla="*/ 892676 h 1732909"/>
              <a:gd name="connsiteX7" fmla="*/ 859507 w 6835480"/>
              <a:gd name="connsiteY7" fmla="*/ 829176 h 1732909"/>
              <a:gd name="connsiteX8" fmla="*/ 1602457 w 6835480"/>
              <a:gd name="connsiteY8" fmla="*/ 638676 h 1732909"/>
              <a:gd name="connsiteX9" fmla="*/ 1951707 w 6835480"/>
              <a:gd name="connsiteY9" fmla="*/ 511676 h 1732909"/>
              <a:gd name="connsiteX10" fmla="*/ 2389857 w 6835480"/>
              <a:gd name="connsiteY10" fmla="*/ 429126 h 1732909"/>
              <a:gd name="connsiteX11" fmla="*/ 2504157 w 6835480"/>
              <a:gd name="connsiteY11" fmla="*/ 340226 h 1732909"/>
              <a:gd name="connsiteX12" fmla="*/ 2580357 w 6835480"/>
              <a:gd name="connsiteY12" fmla="*/ 321176 h 1732909"/>
              <a:gd name="connsiteX13" fmla="*/ 2802607 w 6835480"/>
              <a:gd name="connsiteY13" fmla="*/ 276726 h 1732909"/>
              <a:gd name="connsiteX14" fmla="*/ 3132807 w 6835480"/>
              <a:gd name="connsiteY14" fmla="*/ 194176 h 1732909"/>
              <a:gd name="connsiteX15" fmla="*/ 3342357 w 6835480"/>
              <a:gd name="connsiteY15" fmla="*/ 117976 h 1732909"/>
              <a:gd name="connsiteX16" fmla="*/ 3443957 w 6835480"/>
              <a:gd name="connsiteY16" fmla="*/ 54476 h 1732909"/>
              <a:gd name="connsiteX17" fmla="*/ 3507457 w 6835480"/>
              <a:gd name="connsiteY17" fmla="*/ 3676 h 1732909"/>
              <a:gd name="connsiteX18" fmla="*/ 3913857 w 6835480"/>
              <a:gd name="connsiteY18" fmla="*/ 41776 h 1732909"/>
              <a:gd name="connsiteX19" fmla="*/ 4269457 w 6835480"/>
              <a:gd name="connsiteY19" fmla="*/ 111626 h 1732909"/>
              <a:gd name="connsiteX20" fmla="*/ 4536157 w 6835480"/>
              <a:gd name="connsiteY20" fmla="*/ 73526 h 1732909"/>
              <a:gd name="connsiteX21" fmla="*/ 4815557 w 6835480"/>
              <a:gd name="connsiteY21" fmla="*/ 162426 h 1732909"/>
              <a:gd name="connsiteX22" fmla="*/ 4980657 w 6835480"/>
              <a:gd name="connsiteY22" fmla="*/ 181476 h 1732909"/>
              <a:gd name="connsiteX23" fmla="*/ 5260057 w 6835480"/>
              <a:gd name="connsiteY23" fmla="*/ 251326 h 1732909"/>
              <a:gd name="connsiteX24" fmla="*/ 5368007 w 6835480"/>
              <a:gd name="connsiteY24" fmla="*/ 289426 h 1732909"/>
              <a:gd name="connsiteX25" fmla="*/ 5831557 w 6835480"/>
              <a:gd name="connsiteY25" fmla="*/ 492626 h 1732909"/>
              <a:gd name="connsiteX26" fmla="*/ 6422107 w 6835480"/>
              <a:gd name="connsiteY26" fmla="*/ 765676 h 1732909"/>
              <a:gd name="connsiteX27" fmla="*/ 6612607 w 6835480"/>
              <a:gd name="connsiteY27" fmla="*/ 899026 h 1732909"/>
              <a:gd name="connsiteX28" fmla="*/ 6765007 w 6835480"/>
              <a:gd name="connsiteY28" fmla="*/ 1026026 h 1732909"/>
              <a:gd name="connsiteX29" fmla="*/ 6796757 w 6835480"/>
              <a:gd name="connsiteY29" fmla="*/ 1172076 h 1732909"/>
              <a:gd name="connsiteX30" fmla="*/ 6631657 w 6835480"/>
              <a:gd name="connsiteY30" fmla="*/ 1133976 h 1732909"/>
              <a:gd name="connsiteX31" fmla="*/ 6377657 w 6835480"/>
              <a:gd name="connsiteY31" fmla="*/ 949826 h 1732909"/>
              <a:gd name="connsiteX32" fmla="*/ 6060157 w 6835480"/>
              <a:gd name="connsiteY32" fmla="*/ 835526 h 1732909"/>
              <a:gd name="connsiteX33" fmla="*/ 5939507 w 6835480"/>
              <a:gd name="connsiteY33" fmla="*/ 879976 h 1732909"/>
              <a:gd name="connsiteX34" fmla="*/ 5850607 w 6835480"/>
              <a:gd name="connsiteY34" fmla="*/ 918076 h 1732909"/>
              <a:gd name="connsiteX35" fmla="*/ 5615657 w 6835480"/>
              <a:gd name="connsiteY35" fmla="*/ 860926 h 1732909"/>
              <a:gd name="connsiteX36" fmla="*/ 5342607 w 6835480"/>
              <a:gd name="connsiteY36" fmla="*/ 702176 h 1732909"/>
              <a:gd name="connsiteX37" fmla="*/ 5234657 w 6835480"/>
              <a:gd name="connsiteY37" fmla="*/ 727576 h 1732909"/>
              <a:gd name="connsiteX38" fmla="*/ 5221957 w 6835480"/>
              <a:gd name="connsiteY38" fmla="*/ 746626 h 1732909"/>
              <a:gd name="connsiteX39" fmla="*/ 5501357 w 6835480"/>
              <a:gd name="connsiteY39" fmla="*/ 1051426 h 1732909"/>
              <a:gd name="connsiteX40" fmla="*/ 5876007 w 6835480"/>
              <a:gd name="connsiteY40" fmla="*/ 1280026 h 1732909"/>
              <a:gd name="connsiteX41" fmla="*/ 6117307 w 6835480"/>
              <a:gd name="connsiteY41" fmla="*/ 1407026 h 1732909"/>
              <a:gd name="connsiteX42" fmla="*/ 6498307 w 6835480"/>
              <a:gd name="connsiteY42" fmla="*/ 1565776 h 1732909"/>
              <a:gd name="connsiteX43" fmla="*/ 6561807 w 6835480"/>
              <a:gd name="connsiteY43" fmla="*/ 1705476 h 1732909"/>
              <a:gd name="connsiteX44" fmla="*/ 6517357 w 6835480"/>
              <a:gd name="connsiteY44" fmla="*/ 1730876 h 1732909"/>
              <a:gd name="connsiteX45" fmla="*/ 6244307 w 6835480"/>
              <a:gd name="connsiteY45" fmla="*/ 1667376 h 1732909"/>
              <a:gd name="connsiteX46" fmla="*/ 5882357 w 6835480"/>
              <a:gd name="connsiteY46" fmla="*/ 1476876 h 1732909"/>
              <a:gd name="connsiteX47" fmla="*/ 5812507 w 6835480"/>
              <a:gd name="connsiteY47" fmla="*/ 1464176 h 1732909"/>
              <a:gd name="connsiteX48" fmla="*/ 5431507 w 6835480"/>
              <a:gd name="connsiteY48" fmla="*/ 1273676 h 1732909"/>
              <a:gd name="connsiteX49" fmla="*/ 5241007 w 6835480"/>
              <a:gd name="connsiteY49" fmla="*/ 1146676 h 1732909"/>
              <a:gd name="connsiteX50" fmla="*/ 5158457 w 6835480"/>
              <a:gd name="connsiteY50" fmla="*/ 1095876 h 1732909"/>
              <a:gd name="connsiteX51" fmla="*/ 5133057 w 6835480"/>
              <a:gd name="connsiteY51" fmla="*/ 1083176 h 1732909"/>
              <a:gd name="connsiteX52" fmla="*/ 4802857 w 6835480"/>
              <a:gd name="connsiteY52" fmla="*/ 943476 h 1732909"/>
              <a:gd name="connsiteX53" fmla="*/ 4682207 w 6835480"/>
              <a:gd name="connsiteY53" fmla="*/ 899026 h 1732909"/>
              <a:gd name="connsiteX54" fmla="*/ 4567907 w 6835480"/>
              <a:gd name="connsiteY54" fmla="*/ 886326 h 1732909"/>
              <a:gd name="connsiteX55" fmla="*/ 4193257 w 6835480"/>
              <a:gd name="connsiteY55" fmla="*/ 562476 h 1732909"/>
              <a:gd name="connsiteX56" fmla="*/ 4034507 w 6835480"/>
              <a:gd name="connsiteY56" fmla="*/ 454526 h 1732909"/>
              <a:gd name="connsiteX57" fmla="*/ 3831307 w 6835480"/>
              <a:gd name="connsiteY57" fmla="*/ 371976 h 1732909"/>
              <a:gd name="connsiteX58" fmla="*/ 3678907 w 6835480"/>
              <a:gd name="connsiteY58" fmla="*/ 346576 h 1732909"/>
              <a:gd name="connsiteX59" fmla="*/ 3545557 w 6835480"/>
              <a:gd name="connsiteY59" fmla="*/ 391026 h 1732909"/>
              <a:gd name="connsiteX60" fmla="*/ 3463007 w 6835480"/>
              <a:gd name="connsiteY60" fmla="*/ 422776 h 1732909"/>
              <a:gd name="connsiteX61" fmla="*/ 3177257 w 6835480"/>
              <a:gd name="connsiteY61" fmla="*/ 391026 h 1732909"/>
              <a:gd name="connsiteX62" fmla="*/ 2897857 w 6835480"/>
              <a:gd name="connsiteY62" fmla="*/ 410076 h 1732909"/>
              <a:gd name="connsiteX63" fmla="*/ 2758157 w 6835480"/>
              <a:gd name="connsiteY63" fmla="*/ 448176 h 1732909"/>
              <a:gd name="connsiteX64" fmla="*/ 2574007 w 6835480"/>
              <a:gd name="connsiteY64" fmla="*/ 479926 h 1732909"/>
              <a:gd name="connsiteX65" fmla="*/ 2408907 w 6835480"/>
              <a:gd name="connsiteY65" fmla="*/ 537076 h 1732909"/>
              <a:gd name="connsiteX66" fmla="*/ 2326357 w 6835480"/>
              <a:gd name="connsiteY66" fmla="*/ 575176 h 1732909"/>
              <a:gd name="connsiteX67" fmla="*/ 1970757 w 6835480"/>
              <a:gd name="connsiteY67" fmla="*/ 695826 h 1732909"/>
              <a:gd name="connsiteX68" fmla="*/ 1932657 w 6835480"/>
              <a:gd name="connsiteY68" fmla="*/ 714876 h 1732909"/>
              <a:gd name="connsiteX69" fmla="*/ 1805657 w 6835480"/>
              <a:gd name="connsiteY69" fmla="*/ 746626 h 1732909"/>
              <a:gd name="connsiteX70" fmla="*/ 1126207 w 6835480"/>
              <a:gd name="connsiteY70" fmla="*/ 1013326 h 1732909"/>
              <a:gd name="connsiteX71" fmla="*/ 903957 w 6835480"/>
              <a:gd name="connsiteY71" fmla="*/ 1108576 h 1732909"/>
              <a:gd name="connsiteX72" fmla="*/ 478507 w 6835480"/>
              <a:gd name="connsiteY72" fmla="*/ 1362576 h 1732909"/>
              <a:gd name="connsiteX73" fmla="*/ 186407 w 6835480"/>
              <a:gd name="connsiteY73" fmla="*/ 1426076 h 1732909"/>
              <a:gd name="connsiteX74" fmla="*/ 91157 w 6835480"/>
              <a:gd name="connsiteY74" fmla="*/ 1413376 h 1732909"/>
              <a:gd name="connsiteX75" fmla="*/ 34007 w 6835480"/>
              <a:gd name="connsiteY75" fmla="*/ 1394326 h 1732909"/>
              <a:gd name="connsiteX76" fmla="*/ 40357 w 6835480"/>
              <a:gd name="connsiteY76" fmla="*/ 1045076 h 1732909"/>
              <a:gd name="connsiteX0" fmla="*/ 40357 w 6835480"/>
              <a:gd name="connsiteY0" fmla="*/ 1045076 h 1732909"/>
              <a:gd name="connsiteX1" fmla="*/ 192757 w 6835480"/>
              <a:gd name="connsiteY1" fmla="*/ 1133976 h 1732909"/>
              <a:gd name="connsiteX2" fmla="*/ 307057 w 6835480"/>
              <a:gd name="connsiteY2" fmla="*/ 1121276 h 1732909"/>
              <a:gd name="connsiteX3" fmla="*/ 446757 w 6835480"/>
              <a:gd name="connsiteY3" fmla="*/ 1057776 h 1732909"/>
              <a:gd name="connsiteX4" fmla="*/ 465807 w 6835480"/>
              <a:gd name="connsiteY4" fmla="*/ 1045076 h 1732909"/>
              <a:gd name="connsiteX5" fmla="*/ 548357 w 6835480"/>
              <a:gd name="connsiteY5" fmla="*/ 962526 h 1732909"/>
              <a:gd name="connsiteX6" fmla="*/ 599157 w 6835480"/>
              <a:gd name="connsiteY6" fmla="*/ 892676 h 1732909"/>
              <a:gd name="connsiteX7" fmla="*/ 859507 w 6835480"/>
              <a:gd name="connsiteY7" fmla="*/ 829176 h 1732909"/>
              <a:gd name="connsiteX8" fmla="*/ 1602457 w 6835480"/>
              <a:gd name="connsiteY8" fmla="*/ 638676 h 1732909"/>
              <a:gd name="connsiteX9" fmla="*/ 1951707 w 6835480"/>
              <a:gd name="connsiteY9" fmla="*/ 511676 h 1732909"/>
              <a:gd name="connsiteX10" fmla="*/ 2389857 w 6835480"/>
              <a:gd name="connsiteY10" fmla="*/ 429126 h 1732909"/>
              <a:gd name="connsiteX11" fmla="*/ 2243807 w 6835480"/>
              <a:gd name="connsiteY11" fmla="*/ 422776 h 1732909"/>
              <a:gd name="connsiteX12" fmla="*/ 2504157 w 6835480"/>
              <a:gd name="connsiteY12" fmla="*/ 340226 h 1732909"/>
              <a:gd name="connsiteX13" fmla="*/ 2580357 w 6835480"/>
              <a:gd name="connsiteY13" fmla="*/ 321176 h 1732909"/>
              <a:gd name="connsiteX14" fmla="*/ 2802607 w 6835480"/>
              <a:gd name="connsiteY14" fmla="*/ 276726 h 1732909"/>
              <a:gd name="connsiteX15" fmla="*/ 3132807 w 6835480"/>
              <a:gd name="connsiteY15" fmla="*/ 194176 h 1732909"/>
              <a:gd name="connsiteX16" fmla="*/ 3342357 w 6835480"/>
              <a:gd name="connsiteY16" fmla="*/ 117976 h 1732909"/>
              <a:gd name="connsiteX17" fmla="*/ 3443957 w 6835480"/>
              <a:gd name="connsiteY17" fmla="*/ 54476 h 1732909"/>
              <a:gd name="connsiteX18" fmla="*/ 3507457 w 6835480"/>
              <a:gd name="connsiteY18" fmla="*/ 3676 h 1732909"/>
              <a:gd name="connsiteX19" fmla="*/ 3913857 w 6835480"/>
              <a:gd name="connsiteY19" fmla="*/ 41776 h 1732909"/>
              <a:gd name="connsiteX20" fmla="*/ 4269457 w 6835480"/>
              <a:gd name="connsiteY20" fmla="*/ 111626 h 1732909"/>
              <a:gd name="connsiteX21" fmla="*/ 4536157 w 6835480"/>
              <a:gd name="connsiteY21" fmla="*/ 73526 h 1732909"/>
              <a:gd name="connsiteX22" fmla="*/ 4815557 w 6835480"/>
              <a:gd name="connsiteY22" fmla="*/ 162426 h 1732909"/>
              <a:gd name="connsiteX23" fmla="*/ 4980657 w 6835480"/>
              <a:gd name="connsiteY23" fmla="*/ 181476 h 1732909"/>
              <a:gd name="connsiteX24" fmla="*/ 5260057 w 6835480"/>
              <a:gd name="connsiteY24" fmla="*/ 251326 h 1732909"/>
              <a:gd name="connsiteX25" fmla="*/ 5368007 w 6835480"/>
              <a:gd name="connsiteY25" fmla="*/ 289426 h 1732909"/>
              <a:gd name="connsiteX26" fmla="*/ 5831557 w 6835480"/>
              <a:gd name="connsiteY26" fmla="*/ 492626 h 1732909"/>
              <a:gd name="connsiteX27" fmla="*/ 6422107 w 6835480"/>
              <a:gd name="connsiteY27" fmla="*/ 765676 h 1732909"/>
              <a:gd name="connsiteX28" fmla="*/ 6612607 w 6835480"/>
              <a:gd name="connsiteY28" fmla="*/ 899026 h 1732909"/>
              <a:gd name="connsiteX29" fmla="*/ 6765007 w 6835480"/>
              <a:gd name="connsiteY29" fmla="*/ 1026026 h 1732909"/>
              <a:gd name="connsiteX30" fmla="*/ 6796757 w 6835480"/>
              <a:gd name="connsiteY30" fmla="*/ 1172076 h 1732909"/>
              <a:gd name="connsiteX31" fmla="*/ 6631657 w 6835480"/>
              <a:gd name="connsiteY31" fmla="*/ 1133976 h 1732909"/>
              <a:gd name="connsiteX32" fmla="*/ 6377657 w 6835480"/>
              <a:gd name="connsiteY32" fmla="*/ 949826 h 1732909"/>
              <a:gd name="connsiteX33" fmla="*/ 6060157 w 6835480"/>
              <a:gd name="connsiteY33" fmla="*/ 835526 h 1732909"/>
              <a:gd name="connsiteX34" fmla="*/ 5939507 w 6835480"/>
              <a:gd name="connsiteY34" fmla="*/ 879976 h 1732909"/>
              <a:gd name="connsiteX35" fmla="*/ 5850607 w 6835480"/>
              <a:gd name="connsiteY35" fmla="*/ 918076 h 1732909"/>
              <a:gd name="connsiteX36" fmla="*/ 5615657 w 6835480"/>
              <a:gd name="connsiteY36" fmla="*/ 860926 h 1732909"/>
              <a:gd name="connsiteX37" fmla="*/ 5342607 w 6835480"/>
              <a:gd name="connsiteY37" fmla="*/ 702176 h 1732909"/>
              <a:gd name="connsiteX38" fmla="*/ 5234657 w 6835480"/>
              <a:gd name="connsiteY38" fmla="*/ 727576 h 1732909"/>
              <a:gd name="connsiteX39" fmla="*/ 5221957 w 6835480"/>
              <a:gd name="connsiteY39" fmla="*/ 746626 h 1732909"/>
              <a:gd name="connsiteX40" fmla="*/ 5501357 w 6835480"/>
              <a:gd name="connsiteY40" fmla="*/ 1051426 h 1732909"/>
              <a:gd name="connsiteX41" fmla="*/ 5876007 w 6835480"/>
              <a:gd name="connsiteY41" fmla="*/ 1280026 h 1732909"/>
              <a:gd name="connsiteX42" fmla="*/ 6117307 w 6835480"/>
              <a:gd name="connsiteY42" fmla="*/ 1407026 h 1732909"/>
              <a:gd name="connsiteX43" fmla="*/ 6498307 w 6835480"/>
              <a:gd name="connsiteY43" fmla="*/ 1565776 h 1732909"/>
              <a:gd name="connsiteX44" fmla="*/ 6561807 w 6835480"/>
              <a:gd name="connsiteY44" fmla="*/ 1705476 h 1732909"/>
              <a:gd name="connsiteX45" fmla="*/ 6517357 w 6835480"/>
              <a:gd name="connsiteY45" fmla="*/ 1730876 h 1732909"/>
              <a:gd name="connsiteX46" fmla="*/ 6244307 w 6835480"/>
              <a:gd name="connsiteY46" fmla="*/ 1667376 h 1732909"/>
              <a:gd name="connsiteX47" fmla="*/ 5882357 w 6835480"/>
              <a:gd name="connsiteY47" fmla="*/ 1476876 h 1732909"/>
              <a:gd name="connsiteX48" fmla="*/ 5812507 w 6835480"/>
              <a:gd name="connsiteY48" fmla="*/ 1464176 h 1732909"/>
              <a:gd name="connsiteX49" fmla="*/ 5431507 w 6835480"/>
              <a:gd name="connsiteY49" fmla="*/ 1273676 h 1732909"/>
              <a:gd name="connsiteX50" fmla="*/ 5241007 w 6835480"/>
              <a:gd name="connsiteY50" fmla="*/ 1146676 h 1732909"/>
              <a:gd name="connsiteX51" fmla="*/ 5158457 w 6835480"/>
              <a:gd name="connsiteY51" fmla="*/ 1095876 h 1732909"/>
              <a:gd name="connsiteX52" fmla="*/ 5133057 w 6835480"/>
              <a:gd name="connsiteY52" fmla="*/ 1083176 h 1732909"/>
              <a:gd name="connsiteX53" fmla="*/ 4802857 w 6835480"/>
              <a:gd name="connsiteY53" fmla="*/ 943476 h 1732909"/>
              <a:gd name="connsiteX54" fmla="*/ 4682207 w 6835480"/>
              <a:gd name="connsiteY54" fmla="*/ 899026 h 1732909"/>
              <a:gd name="connsiteX55" fmla="*/ 4567907 w 6835480"/>
              <a:gd name="connsiteY55" fmla="*/ 886326 h 1732909"/>
              <a:gd name="connsiteX56" fmla="*/ 4193257 w 6835480"/>
              <a:gd name="connsiteY56" fmla="*/ 562476 h 1732909"/>
              <a:gd name="connsiteX57" fmla="*/ 4034507 w 6835480"/>
              <a:gd name="connsiteY57" fmla="*/ 454526 h 1732909"/>
              <a:gd name="connsiteX58" fmla="*/ 3831307 w 6835480"/>
              <a:gd name="connsiteY58" fmla="*/ 371976 h 1732909"/>
              <a:gd name="connsiteX59" fmla="*/ 3678907 w 6835480"/>
              <a:gd name="connsiteY59" fmla="*/ 346576 h 1732909"/>
              <a:gd name="connsiteX60" fmla="*/ 3545557 w 6835480"/>
              <a:gd name="connsiteY60" fmla="*/ 391026 h 1732909"/>
              <a:gd name="connsiteX61" fmla="*/ 3463007 w 6835480"/>
              <a:gd name="connsiteY61" fmla="*/ 422776 h 1732909"/>
              <a:gd name="connsiteX62" fmla="*/ 3177257 w 6835480"/>
              <a:gd name="connsiteY62" fmla="*/ 391026 h 1732909"/>
              <a:gd name="connsiteX63" fmla="*/ 2897857 w 6835480"/>
              <a:gd name="connsiteY63" fmla="*/ 410076 h 1732909"/>
              <a:gd name="connsiteX64" fmla="*/ 2758157 w 6835480"/>
              <a:gd name="connsiteY64" fmla="*/ 448176 h 1732909"/>
              <a:gd name="connsiteX65" fmla="*/ 2574007 w 6835480"/>
              <a:gd name="connsiteY65" fmla="*/ 479926 h 1732909"/>
              <a:gd name="connsiteX66" fmla="*/ 2408907 w 6835480"/>
              <a:gd name="connsiteY66" fmla="*/ 537076 h 1732909"/>
              <a:gd name="connsiteX67" fmla="*/ 2326357 w 6835480"/>
              <a:gd name="connsiteY67" fmla="*/ 575176 h 1732909"/>
              <a:gd name="connsiteX68" fmla="*/ 1970757 w 6835480"/>
              <a:gd name="connsiteY68" fmla="*/ 695826 h 1732909"/>
              <a:gd name="connsiteX69" fmla="*/ 1932657 w 6835480"/>
              <a:gd name="connsiteY69" fmla="*/ 714876 h 1732909"/>
              <a:gd name="connsiteX70" fmla="*/ 1805657 w 6835480"/>
              <a:gd name="connsiteY70" fmla="*/ 746626 h 1732909"/>
              <a:gd name="connsiteX71" fmla="*/ 1126207 w 6835480"/>
              <a:gd name="connsiteY71" fmla="*/ 1013326 h 1732909"/>
              <a:gd name="connsiteX72" fmla="*/ 903957 w 6835480"/>
              <a:gd name="connsiteY72" fmla="*/ 1108576 h 1732909"/>
              <a:gd name="connsiteX73" fmla="*/ 478507 w 6835480"/>
              <a:gd name="connsiteY73" fmla="*/ 1362576 h 1732909"/>
              <a:gd name="connsiteX74" fmla="*/ 186407 w 6835480"/>
              <a:gd name="connsiteY74" fmla="*/ 1426076 h 1732909"/>
              <a:gd name="connsiteX75" fmla="*/ 91157 w 6835480"/>
              <a:gd name="connsiteY75" fmla="*/ 1413376 h 1732909"/>
              <a:gd name="connsiteX76" fmla="*/ 34007 w 6835480"/>
              <a:gd name="connsiteY76" fmla="*/ 1394326 h 1732909"/>
              <a:gd name="connsiteX77" fmla="*/ 40357 w 6835480"/>
              <a:gd name="connsiteY77" fmla="*/ 1045076 h 1732909"/>
              <a:gd name="connsiteX0" fmla="*/ 40357 w 6835480"/>
              <a:gd name="connsiteY0" fmla="*/ 1045076 h 1732909"/>
              <a:gd name="connsiteX1" fmla="*/ 192757 w 6835480"/>
              <a:gd name="connsiteY1" fmla="*/ 1133976 h 1732909"/>
              <a:gd name="connsiteX2" fmla="*/ 307057 w 6835480"/>
              <a:gd name="connsiteY2" fmla="*/ 1121276 h 1732909"/>
              <a:gd name="connsiteX3" fmla="*/ 446757 w 6835480"/>
              <a:gd name="connsiteY3" fmla="*/ 1057776 h 1732909"/>
              <a:gd name="connsiteX4" fmla="*/ 465807 w 6835480"/>
              <a:gd name="connsiteY4" fmla="*/ 1045076 h 1732909"/>
              <a:gd name="connsiteX5" fmla="*/ 548357 w 6835480"/>
              <a:gd name="connsiteY5" fmla="*/ 962526 h 1732909"/>
              <a:gd name="connsiteX6" fmla="*/ 599157 w 6835480"/>
              <a:gd name="connsiteY6" fmla="*/ 892676 h 1732909"/>
              <a:gd name="connsiteX7" fmla="*/ 859507 w 6835480"/>
              <a:gd name="connsiteY7" fmla="*/ 829176 h 1732909"/>
              <a:gd name="connsiteX8" fmla="*/ 1602457 w 6835480"/>
              <a:gd name="connsiteY8" fmla="*/ 638676 h 1732909"/>
              <a:gd name="connsiteX9" fmla="*/ 1951707 w 6835480"/>
              <a:gd name="connsiteY9" fmla="*/ 511676 h 1732909"/>
              <a:gd name="connsiteX10" fmla="*/ 2243807 w 6835480"/>
              <a:gd name="connsiteY10" fmla="*/ 422776 h 1732909"/>
              <a:gd name="connsiteX11" fmla="*/ 2504157 w 6835480"/>
              <a:gd name="connsiteY11" fmla="*/ 340226 h 1732909"/>
              <a:gd name="connsiteX12" fmla="*/ 2580357 w 6835480"/>
              <a:gd name="connsiteY12" fmla="*/ 321176 h 1732909"/>
              <a:gd name="connsiteX13" fmla="*/ 2802607 w 6835480"/>
              <a:gd name="connsiteY13" fmla="*/ 276726 h 1732909"/>
              <a:gd name="connsiteX14" fmla="*/ 3132807 w 6835480"/>
              <a:gd name="connsiteY14" fmla="*/ 194176 h 1732909"/>
              <a:gd name="connsiteX15" fmla="*/ 3342357 w 6835480"/>
              <a:gd name="connsiteY15" fmla="*/ 117976 h 1732909"/>
              <a:gd name="connsiteX16" fmla="*/ 3443957 w 6835480"/>
              <a:gd name="connsiteY16" fmla="*/ 54476 h 1732909"/>
              <a:gd name="connsiteX17" fmla="*/ 3507457 w 6835480"/>
              <a:gd name="connsiteY17" fmla="*/ 3676 h 1732909"/>
              <a:gd name="connsiteX18" fmla="*/ 3913857 w 6835480"/>
              <a:gd name="connsiteY18" fmla="*/ 41776 h 1732909"/>
              <a:gd name="connsiteX19" fmla="*/ 4269457 w 6835480"/>
              <a:gd name="connsiteY19" fmla="*/ 111626 h 1732909"/>
              <a:gd name="connsiteX20" fmla="*/ 4536157 w 6835480"/>
              <a:gd name="connsiteY20" fmla="*/ 73526 h 1732909"/>
              <a:gd name="connsiteX21" fmla="*/ 4815557 w 6835480"/>
              <a:gd name="connsiteY21" fmla="*/ 162426 h 1732909"/>
              <a:gd name="connsiteX22" fmla="*/ 4980657 w 6835480"/>
              <a:gd name="connsiteY22" fmla="*/ 181476 h 1732909"/>
              <a:gd name="connsiteX23" fmla="*/ 5260057 w 6835480"/>
              <a:gd name="connsiteY23" fmla="*/ 251326 h 1732909"/>
              <a:gd name="connsiteX24" fmla="*/ 5368007 w 6835480"/>
              <a:gd name="connsiteY24" fmla="*/ 289426 h 1732909"/>
              <a:gd name="connsiteX25" fmla="*/ 5831557 w 6835480"/>
              <a:gd name="connsiteY25" fmla="*/ 492626 h 1732909"/>
              <a:gd name="connsiteX26" fmla="*/ 6422107 w 6835480"/>
              <a:gd name="connsiteY26" fmla="*/ 765676 h 1732909"/>
              <a:gd name="connsiteX27" fmla="*/ 6612607 w 6835480"/>
              <a:gd name="connsiteY27" fmla="*/ 899026 h 1732909"/>
              <a:gd name="connsiteX28" fmla="*/ 6765007 w 6835480"/>
              <a:gd name="connsiteY28" fmla="*/ 1026026 h 1732909"/>
              <a:gd name="connsiteX29" fmla="*/ 6796757 w 6835480"/>
              <a:gd name="connsiteY29" fmla="*/ 1172076 h 1732909"/>
              <a:gd name="connsiteX30" fmla="*/ 6631657 w 6835480"/>
              <a:gd name="connsiteY30" fmla="*/ 1133976 h 1732909"/>
              <a:gd name="connsiteX31" fmla="*/ 6377657 w 6835480"/>
              <a:gd name="connsiteY31" fmla="*/ 949826 h 1732909"/>
              <a:gd name="connsiteX32" fmla="*/ 6060157 w 6835480"/>
              <a:gd name="connsiteY32" fmla="*/ 835526 h 1732909"/>
              <a:gd name="connsiteX33" fmla="*/ 5939507 w 6835480"/>
              <a:gd name="connsiteY33" fmla="*/ 879976 h 1732909"/>
              <a:gd name="connsiteX34" fmla="*/ 5850607 w 6835480"/>
              <a:gd name="connsiteY34" fmla="*/ 918076 h 1732909"/>
              <a:gd name="connsiteX35" fmla="*/ 5615657 w 6835480"/>
              <a:gd name="connsiteY35" fmla="*/ 860926 h 1732909"/>
              <a:gd name="connsiteX36" fmla="*/ 5342607 w 6835480"/>
              <a:gd name="connsiteY36" fmla="*/ 702176 h 1732909"/>
              <a:gd name="connsiteX37" fmla="*/ 5234657 w 6835480"/>
              <a:gd name="connsiteY37" fmla="*/ 727576 h 1732909"/>
              <a:gd name="connsiteX38" fmla="*/ 5221957 w 6835480"/>
              <a:gd name="connsiteY38" fmla="*/ 746626 h 1732909"/>
              <a:gd name="connsiteX39" fmla="*/ 5501357 w 6835480"/>
              <a:gd name="connsiteY39" fmla="*/ 1051426 h 1732909"/>
              <a:gd name="connsiteX40" fmla="*/ 5876007 w 6835480"/>
              <a:gd name="connsiteY40" fmla="*/ 1280026 h 1732909"/>
              <a:gd name="connsiteX41" fmla="*/ 6117307 w 6835480"/>
              <a:gd name="connsiteY41" fmla="*/ 1407026 h 1732909"/>
              <a:gd name="connsiteX42" fmla="*/ 6498307 w 6835480"/>
              <a:gd name="connsiteY42" fmla="*/ 1565776 h 1732909"/>
              <a:gd name="connsiteX43" fmla="*/ 6561807 w 6835480"/>
              <a:gd name="connsiteY43" fmla="*/ 1705476 h 1732909"/>
              <a:gd name="connsiteX44" fmla="*/ 6517357 w 6835480"/>
              <a:gd name="connsiteY44" fmla="*/ 1730876 h 1732909"/>
              <a:gd name="connsiteX45" fmla="*/ 6244307 w 6835480"/>
              <a:gd name="connsiteY45" fmla="*/ 1667376 h 1732909"/>
              <a:gd name="connsiteX46" fmla="*/ 5882357 w 6835480"/>
              <a:gd name="connsiteY46" fmla="*/ 1476876 h 1732909"/>
              <a:gd name="connsiteX47" fmla="*/ 5812507 w 6835480"/>
              <a:gd name="connsiteY47" fmla="*/ 1464176 h 1732909"/>
              <a:gd name="connsiteX48" fmla="*/ 5431507 w 6835480"/>
              <a:gd name="connsiteY48" fmla="*/ 1273676 h 1732909"/>
              <a:gd name="connsiteX49" fmla="*/ 5241007 w 6835480"/>
              <a:gd name="connsiteY49" fmla="*/ 1146676 h 1732909"/>
              <a:gd name="connsiteX50" fmla="*/ 5158457 w 6835480"/>
              <a:gd name="connsiteY50" fmla="*/ 1095876 h 1732909"/>
              <a:gd name="connsiteX51" fmla="*/ 5133057 w 6835480"/>
              <a:gd name="connsiteY51" fmla="*/ 1083176 h 1732909"/>
              <a:gd name="connsiteX52" fmla="*/ 4802857 w 6835480"/>
              <a:gd name="connsiteY52" fmla="*/ 943476 h 1732909"/>
              <a:gd name="connsiteX53" fmla="*/ 4682207 w 6835480"/>
              <a:gd name="connsiteY53" fmla="*/ 899026 h 1732909"/>
              <a:gd name="connsiteX54" fmla="*/ 4567907 w 6835480"/>
              <a:gd name="connsiteY54" fmla="*/ 886326 h 1732909"/>
              <a:gd name="connsiteX55" fmla="*/ 4193257 w 6835480"/>
              <a:gd name="connsiteY55" fmla="*/ 562476 h 1732909"/>
              <a:gd name="connsiteX56" fmla="*/ 4034507 w 6835480"/>
              <a:gd name="connsiteY56" fmla="*/ 454526 h 1732909"/>
              <a:gd name="connsiteX57" fmla="*/ 3831307 w 6835480"/>
              <a:gd name="connsiteY57" fmla="*/ 371976 h 1732909"/>
              <a:gd name="connsiteX58" fmla="*/ 3678907 w 6835480"/>
              <a:gd name="connsiteY58" fmla="*/ 346576 h 1732909"/>
              <a:gd name="connsiteX59" fmla="*/ 3545557 w 6835480"/>
              <a:gd name="connsiteY59" fmla="*/ 391026 h 1732909"/>
              <a:gd name="connsiteX60" fmla="*/ 3463007 w 6835480"/>
              <a:gd name="connsiteY60" fmla="*/ 422776 h 1732909"/>
              <a:gd name="connsiteX61" fmla="*/ 3177257 w 6835480"/>
              <a:gd name="connsiteY61" fmla="*/ 391026 h 1732909"/>
              <a:gd name="connsiteX62" fmla="*/ 2897857 w 6835480"/>
              <a:gd name="connsiteY62" fmla="*/ 410076 h 1732909"/>
              <a:gd name="connsiteX63" fmla="*/ 2758157 w 6835480"/>
              <a:gd name="connsiteY63" fmla="*/ 448176 h 1732909"/>
              <a:gd name="connsiteX64" fmla="*/ 2574007 w 6835480"/>
              <a:gd name="connsiteY64" fmla="*/ 479926 h 1732909"/>
              <a:gd name="connsiteX65" fmla="*/ 2408907 w 6835480"/>
              <a:gd name="connsiteY65" fmla="*/ 537076 h 1732909"/>
              <a:gd name="connsiteX66" fmla="*/ 2326357 w 6835480"/>
              <a:gd name="connsiteY66" fmla="*/ 575176 h 1732909"/>
              <a:gd name="connsiteX67" fmla="*/ 1970757 w 6835480"/>
              <a:gd name="connsiteY67" fmla="*/ 695826 h 1732909"/>
              <a:gd name="connsiteX68" fmla="*/ 1932657 w 6835480"/>
              <a:gd name="connsiteY68" fmla="*/ 714876 h 1732909"/>
              <a:gd name="connsiteX69" fmla="*/ 1805657 w 6835480"/>
              <a:gd name="connsiteY69" fmla="*/ 746626 h 1732909"/>
              <a:gd name="connsiteX70" fmla="*/ 1126207 w 6835480"/>
              <a:gd name="connsiteY70" fmla="*/ 1013326 h 1732909"/>
              <a:gd name="connsiteX71" fmla="*/ 903957 w 6835480"/>
              <a:gd name="connsiteY71" fmla="*/ 1108576 h 1732909"/>
              <a:gd name="connsiteX72" fmla="*/ 478507 w 6835480"/>
              <a:gd name="connsiteY72" fmla="*/ 1362576 h 1732909"/>
              <a:gd name="connsiteX73" fmla="*/ 186407 w 6835480"/>
              <a:gd name="connsiteY73" fmla="*/ 1426076 h 1732909"/>
              <a:gd name="connsiteX74" fmla="*/ 91157 w 6835480"/>
              <a:gd name="connsiteY74" fmla="*/ 1413376 h 1732909"/>
              <a:gd name="connsiteX75" fmla="*/ 34007 w 6835480"/>
              <a:gd name="connsiteY75" fmla="*/ 1394326 h 1732909"/>
              <a:gd name="connsiteX76" fmla="*/ 40357 w 6835480"/>
              <a:gd name="connsiteY76" fmla="*/ 1045076 h 1732909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536157 w 6835480"/>
              <a:gd name="connsiteY21" fmla="*/ 146050 h 1805433"/>
              <a:gd name="connsiteX22" fmla="*/ 4815557 w 6835480"/>
              <a:gd name="connsiteY22" fmla="*/ 234950 h 1805433"/>
              <a:gd name="connsiteX23" fmla="*/ 4980657 w 6835480"/>
              <a:gd name="connsiteY23" fmla="*/ 254000 h 1805433"/>
              <a:gd name="connsiteX24" fmla="*/ 5260057 w 6835480"/>
              <a:gd name="connsiteY24" fmla="*/ 323850 h 1805433"/>
              <a:gd name="connsiteX25" fmla="*/ 5368007 w 6835480"/>
              <a:gd name="connsiteY25" fmla="*/ 361950 h 1805433"/>
              <a:gd name="connsiteX26" fmla="*/ 5831557 w 6835480"/>
              <a:gd name="connsiteY26" fmla="*/ 565150 h 1805433"/>
              <a:gd name="connsiteX27" fmla="*/ 6422107 w 6835480"/>
              <a:gd name="connsiteY27" fmla="*/ 838200 h 1805433"/>
              <a:gd name="connsiteX28" fmla="*/ 6612607 w 6835480"/>
              <a:gd name="connsiteY28" fmla="*/ 971550 h 1805433"/>
              <a:gd name="connsiteX29" fmla="*/ 6765007 w 6835480"/>
              <a:gd name="connsiteY29" fmla="*/ 1098550 h 1805433"/>
              <a:gd name="connsiteX30" fmla="*/ 6796757 w 6835480"/>
              <a:gd name="connsiteY30" fmla="*/ 1244600 h 1805433"/>
              <a:gd name="connsiteX31" fmla="*/ 6631657 w 6835480"/>
              <a:gd name="connsiteY31" fmla="*/ 1206500 h 1805433"/>
              <a:gd name="connsiteX32" fmla="*/ 6377657 w 6835480"/>
              <a:gd name="connsiteY32" fmla="*/ 1022350 h 1805433"/>
              <a:gd name="connsiteX33" fmla="*/ 6060157 w 6835480"/>
              <a:gd name="connsiteY33" fmla="*/ 908050 h 1805433"/>
              <a:gd name="connsiteX34" fmla="*/ 5939507 w 6835480"/>
              <a:gd name="connsiteY34" fmla="*/ 952500 h 1805433"/>
              <a:gd name="connsiteX35" fmla="*/ 5850607 w 6835480"/>
              <a:gd name="connsiteY35" fmla="*/ 990600 h 1805433"/>
              <a:gd name="connsiteX36" fmla="*/ 5615657 w 6835480"/>
              <a:gd name="connsiteY36" fmla="*/ 933450 h 1805433"/>
              <a:gd name="connsiteX37" fmla="*/ 5342607 w 6835480"/>
              <a:gd name="connsiteY37" fmla="*/ 774700 h 1805433"/>
              <a:gd name="connsiteX38" fmla="*/ 5234657 w 6835480"/>
              <a:gd name="connsiteY38" fmla="*/ 800100 h 1805433"/>
              <a:gd name="connsiteX39" fmla="*/ 5221957 w 6835480"/>
              <a:gd name="connsiteY39" fmla="*/ 819150 h 1805433"/>
              <a:gd name="connsiteX40" fmla="*/ 5501357 w 6835480"/>
              <a:gd name="connsiteY40" fmla="*/ 1123950 h 1805433"/>
              <a:gd name="connsiteX41" fmla="*/ 5876007 w 6835480"/>
              <a:gd name="connsiteY41" fmla="*/ 1352550 h 1805433"/>
              <a:gd name="connsiteX42" fmla="*/ 6117307 w 6835480"/>
              <a:gd name="connsiteY42" fmla="*/ 1479550 h 1805433"/>
              <a:gd name="connsiteX43" fmla="*/ 6498307 w 6835480"/>
              <a:gd name="connsiteY43" fmla="*/ 1638300 h 1805433"/>
              <a:gd name="connsiteX44" fmla="*/ 6561807 w 6835480"/>
              <a:gd name="connsiteY44" fmla="*/ 1778000 h 1805433"/>
              <a:gd name="connsiteX45" fmla="*/ 6517357 w 6835480"/>
              <a:gd name="connsiteY45" fmla="*/ 1803400 h 1805433"/>
              <a:gd name="connsiteX46" fmla="*/ 6244307 w 6835480"/>
              <a:gd name="connsiteY46" fmla="*/ 1739900 h 1805433"/>
              <a:gd name="connsiteX47" fmla="*/ 5882357 w 6835480"/>
              <a:gd name="connsiteY47" fmla="*/ 1549400 h 1805433"/>
              <a:gd name="connsiteX48" fmla="*/ 5812507 w 6835480"/>
              <a:gd name="connsiteY48" fmla="*/ 1536700 h 1805433"/>
              <a:gd name="connsiteX49" fmla="*/ 5431507 w 6835480"/>
              <a:gd name="connsiteY49" fmla="*/ 1346200 h 1805433"/>
              <a:gd name="connsiteX50" fmla="*/ 5241007 w 6835480"/>
              <a:gd name="connsiteY50" fmla="*/ 1219200 h 1805433"/>
              <a:gd name="connsiteX51" fmla="*/ 5158457 w 6835480"/>
              <a:gd name="connsiteY51" fmla="*/ 1168400 h 1805433"/>
              <a:gd name="connsiteX52" fmla="*/ 5133057 w 6835480"/>
              <a:gd name="connsiteY52" fmla="*/ 1155700 h 1805433"/>
              <a:gd name="connsiteX53" fmla="*/ 4802857 w 6835480"/>
              <a:gd name="connsiteY53" fmla="*/ 1016000 h 1805433"/>
              <a:gd name="connsiteX54" fmla="*/ 4682207 w 6835480"/>
              <a:gd name="connsiteY54" fmla="*/ 971550 h 1805433"/>
              <a:gd name="connsiteX55" fmla="*/ 4567907 w 6835480"/>
              <a:gd name="connsiteY55" fmla="*/ 958850 h 1805433"/>
              <a:gd name="connsiteX56" fmla="*/ 4193257 w 6835480"/>
              <a:gd name="connsiteY56" fmla="*/ 635000 h 1805433"/>
              <a:gd name="connsiteX57" fmla="*/ 4034507 w 6835480"/>
              <a:gd name="connsiteY57" fmla="*/ 527050 h 1805433"/>
              <a:gd name="connsiteX58" fmla="*/ 3831307 w 6835480"/>
              <a:gd name="connsiteY58" fmla="*/ 444500 h 1805433"/>
              <a:gd name="connsiteX59" fmla="*/ 3678907 w 6835480"/>
              <a:gd name="connsiteY59" fmla="*/ 419100 h 1805433"/>
              <a:gd name="connsiteX60" fmla="*/ 3545557 w 6835480"/>
              <a:gd name="connsiteY60" fmla="*/ 463550 h 1805433"/>
              <a:gd name="connsiteX61" fmla="*/ 3463007 w 6835480"/>
              <a:gd name="connsiteY61" fmla="*/ 495300 h 1805433"/>
              <a:gd name="connsiteX62" fmla="*/ 3177257 w 6835480"/>
              <a:gd name="connsiteY62" fmla="*/ 463550 h 1805433"/>
              <a:gd name="connsiteX63" fmla="*/ 2897857 w 6835480"/>
              <a:gd name="connsiteY63" fmla="*/ 482600 h 1805433"/>
              <a:gd name="connsiteX64" fmla="*/ 2758157 w 6835480"/>
              <a:gd name="connsiteY64" fmla="*/ 520700 h 1805433"/>
              <a:gd name="connsiteX65" fmla="*/ 2574007 w 6835480"/>
              <a:gd name="connsiteY65" fmla="*/ 552450 h 1805433"/>
              <a:gd name="connsiteX66" fmla="*/ 2408907 w 6835480"/>
              <a:gd name="connsiteY66" fmla="*/ 609600 h 1805433"/>
              <a:gd name="connsiteX67" fmla="*/ 2326357 w 6835480"/>
              <a:gd name="connsiteY67" fmla="*/ 647700 h 1805433"/>
              <a:gd name="connsiteX68" fmla="*/ 1970757 w 6835480"/>
              <a:gd name="connsiteY68" fmla="*/ 768350 h 1805433"/>
              <a:gd name="connsiteX69" fmla="*/ 1932657 w 6835480"/>
              <a:gd name="connsiteY69" fmla="*/ 787400 h 1805433"/>
              <a:gd name="connsiteX70" fmla="*/ 1805657 w 6835480"/>
              <a:gd name="connsiteY70" fmla="*/ 819150 h 1805433"/>
              <a:gd name="connsiteX71" fmla="*/ 1126207 w 6835480"/>
              <a:gd name="connsiteY71" fmla="*/ 1085850 h 1805433"/>
              <a:gd name="connsiteX72" fmla="*/ 903957 w 6835480"/>
              <a:gd name="connsiteY72" fmla="*/ 1181100 h 1805433"/>
              <a:gd name="connsiteX73" fmla="*/ 478507 w 6835480"/>
              <a:gd name="connsiteY73" fmla="*/ 1435100 h 1805433"/>
              <a:gd name="connsiteX74" fmla="*/ 186407 w 6835480"/>
              <a:gd name="connsiteY74" fmla="*/ 1498600 h 1805433"/>
              <a:gd name="connsiteX75" fmla="*/ 91157 w 6835480"/>
              <a:gd name="connsiteY75" fmla="*/ 1485900 h 1805433"/>
              <a:gd name="connsiteX76" fmla="*/ 34007 w 6835480"/>
              <a:gd name="connsiteY76" fmla="*/ 1466850 h 1805433"/>
              <a:gd name="connsiteX77" fmla="*/ 40357 w 6835480"/>
              <a:gd name="connsiteY77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368007 w 6835480"/>
              <a:gd name="connsiteY24" fmla="*/ 361950 h 1805433"/>
              <a:gd name="connsiteX25" fmla="*/ 5831557 w 6835480"/>
              <a:gd name="connsiteY25" fmla="*/ 565150 h 1805433"/>
              <a:gd name="connsiteX26" fmla="*/ 6422107 w 6835480"/>
              <a:gd name="connsiteY26" fmla="*/ 838200 h 1805433"/>
              <a:gd name="connsiteX27" fmla="*/ 6612607 w 6835480"/>
              <a:gd name="connsiteY27" fmla="*/ 971550 h 1805433"/>
              <a:gd name="connsiteX28" fmla="*/ 6765007 w 6835480"/>
              <a:gd name="connsiteY28" fmla="*/ 1098550 h 1805433"/>
              <a:gd name="connsiteX29" fmla="*/ 6796757 w 6835480"/>
              <a:gd name="connsiteY29" fmla="*/ 1244600 h 1805433"/>
              <a:gd name="connsiteX30" fmla="*/ 6631657 w 6835480"/>
              <a:gd name="connsiteY30" fmla="*/ 1206500 h 1805433"/>
              <a:gd name="connsiteX31" fmla="*/ 6377657 w 6835480"/>
              <a:gd name="connsiteY31" fmla="*/ 1022350 h 1805433"/>
              <a:gd name="connsiteX32" fmla="*/ 6060157 w 6835480"/>
              <a:gd name="connsiteY32" fmla="*/ 908050 h 1805433"/>
              <a:gd name="connsiteX33" fmla="*/ 5939507 w 6835480"/>
              <a:gd name="connsiteY33" fmla="*/ 952500 h 1805433"/>
              <a:gd name="connsiteX34" fmla="*/ 5850607 w 6835480"/>
              <a:gd name="connsiteY34" fmla="*/ 990600 h 1805433"/>
              <a:gd name="connsiteX35" fmla="*/ 5615657 w 6835480"/>
              <a:gd name="connsiteY35" fmla="*/ 933450 h 1805433"/>
              <a:gd name="connsiteX36" fmla="*/ 5342607 w 6835480"/>
              <a:gd name="connsiteY36" fmla="*/ 774700 h 1805433"/>
              <a:gd name="connsiteX37" fmla="*/ 5234657 w 6835480"/>
              <a:gd name="connsiteY37" fmla="*/ 800100 h 1805433"/>
              <a:gd name="connsiteX38" fmla="*/ 5221957 w 6835480"/>
              <a:gd name="connsiteY38" fmla="*/ 819150 h 1805433"/>
              <a:gd name="connsiteX39" fmla="*/ 5501357 w 6835480"/>
              <a:gd name="connsiteY39" fmla="*/ 1123950 h 1805433"/>
              <a:gd name="connsiteX40" fmla="*/ 5876007 w 6835480"/>
              <a:gd name="connsiteY40" fmla="*/ 1352550 h 1805433"/>
              <a:gd name="connsiteX41" fmla="*/ 6117307 w 6835480"/>
              <a:gd name="connsiteY41" fmla="*/ 1479550 h 1805433"/>
              <a:gd name="connsiteX42" fmla="*/ 6498307 w 6835480"/>
              <a:gd name="connsiteY42" fmla="*/ 1638300 h 1805433"/>
              <a:gd name="connsiteX43" fmla="*/ 6561807 w 6835480"/>
              <a:gd name="connsiteY43" fmla="*/ 1778000 h 1805433"/>
              <a:gd name="connsiteX44" fmla="*/ 6517357 w 6835480"/>
              <a:gd name="connsiteY44" fmla="*/ 1803400 h 1805433"/>
              <a:gd name="connsiteX45" fmla="*/ 6244307 w 6835480"/>
              <a:gd name="connsiteY45" fmla="*/ 1739900 h 1805433"/>
              <a:gd name="connsiteX46" fmla="*/ 5882357 w 6835480"/>
              <a:gd name="connsiteY46" fmla="*/ 1549400 h 1805433"/>
              <a:gd name="connsiteX47" fmla="*/ 5812507 w 6835480"/>
              <a:gd name="connsiteY47" fmla="*/ 1536700 h 1805433"/>
              <a:gd name="connsiteX48" fmla="*/ 5431507 w 6835480"/>
              <a:gd name="connsiteY48" fmla="*/ 1346200 h 1805433"/>
              <a:gd name="connsiteX49" fmla="*/ 5241007 w 6835480"/>
              <a:gd name="connsiteY49" fmla="*/ 1219200 h 1805433"/>
              <a:gd name="connsiteX50" fmla="*/ 5158457 w 6835480"/>
              <a:gd name="connsiteY50" fmla="*/ 1168400 h 1805433"/>
              <a:gd name="connsiteX51" fmla="*/ 5133057 w 6835480"/>
              <a:gd name="connsiteY51" fmla="*/ 1155700 h 1805433"/>
              <a:gd name="connsiteX52" fmla="*/ 4802857 w 6835480"/>
              <a:gd name="connsiteY52" fmla="*/ 1016000 h 1805433"/>
              <a:gd name="connsiteX53" fmla="*/ 4682207 w 6835480"/>
              <a:gd name="connsiteY53" fmla="*/ 971550 h 1805433"/>
              <a:gd name="connsiteX54" fmla="*/ 4567907 w 6835480"/>
              <a:gd name="connsiteY54" fmla="*/ 958850 h 1805433"/>
              <a:gd name="connsiteX55" fmla="*/ 4193257 w 6835480"/>
              <a:gd name="connsiteY55" fmla="*/ 635000 h 1805433"/>
              <a:gd name="connsiteX56" fmla="*/ 4034507 w 6835480"/>
              <a:gd name="connsiteY56" fmla="*/ 527050 h 1805433"/>
              <a:gd name="connsiteX57" fmla="*/ 3831307 w 6835480"/>
              <a:gd name="connsiteY57" fmla="*/ 444500 h 1805433"/>
              <a:gd name="connsiteX58" fmla="*/ 3678907 w 6835480"/>
              <a:gd name="connsiteY58" fmla="*/ 419100 h 1805433"/>
              <a:gd name="connsiteX59" fmla="*/ 3545557 w 6835480"/>
              <a:gd name="connsiteY59" fmla="*/ 463550 h 1805433"/>
              <a:gd name="connsiteX60" fmla="*/ 3463007 w 6835480"/>
              <a:gd name="connsiteY60" fmla="*/ 495300 h 1805433"/>
              <a:gd name="connsiteX61" fmla="*/ 3177257 w 6835480"/>
              <a:gd name="connsiteY61" fmla="*/ 463550 h 1805433"/>
              <a:gd name="connsiteX62" fmla="*/ 2897857 w 6835480"/>
              <a:gd name="connsiteY62" fmla="*/ 482600 h 1805433"/>
              <a:gd name="connsiteX63" fmla="*/ 2758157 w 6835480"/>
              <a:gd name="connsiteY63" fmla="*/ 520700 h 1805433"/>
              <a:gd name="connsiteX64" fmla="*/ 2574007 w 6835480"/>
              <a:gd name="connsiteY64" fmla="*/ 552450 h 1805433"/>
              <a:gd name="connsiteX65" fmla="*/ 2408907 w 6835480"/>
              <a:gd name="connsiteY65" fmla="*/ 609600 h 1805433"/>
              <a:gd name="connsiteX66" fmla="*/ 2326357 w 6835480"/>
              <a:gd name="connsiteY66" fmla="*/ 647700 h 1805433"/>
              <a:gd name="connsiteX67" fmla="*/ 1970757 w 6835480"/>
              <a:gd name="connsiteY67" fmla="*/ 768350 h 1805433"/>
              <a:gd name="connsiteX68" fmla="*/ 1932657 w 6835480"/>
              <a:gd name="connsiteY68" fmla="*/ 787400 h 1805433"/>
              <a:gd name="connsiteX69" fmla="*/ 1805657 w 6835480"/>
              <a:gd name="connsiteY69" fmla="*/ 819150 h 1805433"/>
              <a:gd name="connsiteX70" fmla="*/ 1126207 w 6835480"/>
              <a:gd name="connsiteY70" fmla="*/ 1085850 h 1805433"/>
              <a:gd name="connsiteX71" fmla="*/ 903957 w 6835480"/>
              <a:gd name="connsiteY71" fmla="*/ 1181100 h 1805433"/>
              <a:gd name="connsiteX72" fmla="*/ 478507 w 6835480"/>
              <a:gd name="connsiteY72" fmla="*/ 1435100 h 1805433"/>
              <a:gd name="connsiteX73" fmla="*/ 186407 w 6835480"/>
              <a:gd name="connsiteY73" fmla="*/ 1498600 h 1805433"/>
              <a:gd name="connsiteX74" fmla="*/ 91157 w 6835480"/>
              <a:gd name="connsiteY74" fmla="*/ 1485900 h 1805433"/>
              <a:gd name="connsiteX75" fmla="*/ 34007 w 6835480"/>
              <a:gd name="connsiteY75" fmla="*/ 1466850 h 1805433"/>
              <a:gd name="connsiteX76" fmla="*/ 40357 w 6835480"/>
              <a:gd name="connsiteY76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368007 w 6835480"/>
              <a:gd name="connsiteY24" fmla="*/ 361950 h 1805433"/>
              <a:gd name="connsiteX25" fmla="*/ 5831557 w 6835480"/>
              <a:gd name="connsiteY25" fmla="*/ 565150 h 1805433"/>
              <a:gd name="connsiteX26" fmla="*/ 6422107 w 6835480"/>
              <a:gd name="connsiteY26" fmla="*/ 838200 h 1805433"/>
              <a:gd name="connsiteX27" fmla="*/ 6612607 w 6835480"/>
              <a:gd name="connsiteY27" fmla="*/ 971550 h 1805433"/>
              <a:gd name="connsiteX28" fmla="*/ 6765007 w 6835480"/>
              <a:gd name="connsiteY28" fmla="*/ 1098550 h 1805433"/>
              <a:gd name="connsiteX29" fmla="*/ 6796757 w 6835480"/>
              <a:gd name="connsiteY29" fmla="*/ 1244600 h 1805433"/>
              <a:gd name="connsiteX30" fmla="*/ 6631657 w 6835480"/>
              <a:gd name="connsiteY30" fmla="*/ 1206500 h 1805433"/>
              <a:gd name="connsiteX31" fmla="*/ 6377657 w 6835480"/>
              <a:gd name="connsiteY31" fmla="*/ 1022350 h 1805433"/>
              <a:gd name="connsiteX32" fmla="*/ 6060157 w 6835480"/>
              <a:gd name="connsiteY32" fmla="*/ 908050 h 1805433"/>
              <a:gd name="connsiteX33" fmla="*/ 5939507 w 6835480"/>
              <a:gd name="connsiteY33" fmla="*/ 952500 h 1805433"/>
              <a:gd name="connsiteX34" fmla="*/ 5850607 w 6835480"/>
              <a:gd name="connsiteY34" fmla="*/ 990600 h 1805433"/>
              <a:gd name="connsiteX35" fmla="*/ 5615657 w 6835480"/>
              <a:gd name="connsiteY35" fmla="*/ 933450 h 1805433"/>
              <a:gd name="connsiteX36" fmla="*/ 5342607 w 6835480"/>
              <a:gd name="connsiteY36" fmla="*/ 774700 h 1805433"/>
              <a:gd name="connsiteX37" fmla="*/ 5234657 w 6835480"/>
              <a:gd name="connsiteY37" fmla="*/ 800100 h 1805433"/>
              <a:gd name="connsiteX38" fmla="*/ 5221957 w 6835480"/>
              <a:gd name="connsiteY38" fmla="*/ 819150 h 1805433"/>
              <a:gd name="connsiteX39" fmla="*/ 5501357 w 6835480"/>
              <a:gd name="connsiteY39" fmla="*/ 1123950 h 1805433"/>
              <a:gd name="connsiteX40" fmla="*/ 5876007 w 6835480"/>
              <a:gd name="connsiteY40" fmla="*/ 1352550 h 1805433"/>
              <a:gd name="connsiteX41" fmla="*/ 6117307 w 6835480"/>
              <a:gd name="connsiteY41" fmla="*/ 1479550 h 1805433"/>
              <a:gd name="connsiteX42" fmla="*/ 6498307 w 6835480"/>
              <a:gd name="connsiteY42" fmla="*/ 1638300 h 1805433"/>
              <a:gd name="connsiteX43" fmla="*/ 6561807 w 6835480"/>
              <a:gd name="connsiteY43" fmla="*/ 1778000 h 1805433"/>
              <a:gd name="connsiteX44" fmla="*/ 6517357 w 6835480"/>
              <a:gd name="connsiteY44" fmla="*/ 1803400 h 1805433"/>
              <a:gd name="connsiteX45" fmla="*/ 6244307 w 6835480"/>
              <a:gd name="connsiteY45" fmla="*/ 1739900 h 1805433"/>
              <a:gd name="connsiteX46" fmla="*/ 5882357 w 6835480"/>
              <a:gd name="connsiteY46" fmla="*/ 1549400 h 1805433"/>
              <a:gd name="connsiteX47" fmla="*/ 5812507 w 6835480"/>
              <a:gd name="connsiteY47" fmla="*/ 1536700 h 1805433"/>
              <a:gd name="connsiteX48" fmla="*/ 5431507 w 6835480"/>
              <a:gd name="connsiteY48" fmla="*/ 1346200 h 1805433"/>
              <a:gd name="connsiteX49" fmla="*/ 5241007 w 6835480"/>
              <a:gd name="connsiteY49" fmla="*/ 1219200 h 1805433"/>
              <a:gd name="connsiteX50" fmla="*/ 5158457 w 6835480"/>
              <a:gd name="connsiteY50" fmla="*/ 1168400 h 1805433"/>
              <a:gd name="connsiteX51" fmla="*/ 5133057 w 6835480"/>
              <a:gd name="connsiteY51" fmla="*/ 1155700 h 1805433"/>
              <a:gd name="connsiteX52" fmla="*/ 4802857 w 6835480"/>
              <a:gd name="connsiteY52" fmla="*/ 1016000 h 1805433"/>
              <a:gd name="connsiteX53" fmla="*/ 4682207 w 6835480"/>
              <a:gd name="connsiteY53" fmla="*/ 971550 h 1805433"/>
              <a:gd name="connsiteX54" fmla="*/ 4567907 w 6835480"/>
              <a:gd name="connsiteY54" fmla="*/ 958850 h 1805433"/>
              <a:gd name="connsiteX55" fmla="*/ 4193257 w 6835480"/>
              <a:gd name="connsiteY55" fmla="*/ 635000 h 1805433"/>
              <a:gd name="connsiteX56" fmla="*/ 4034507 w 6835480"/>
              <a:gd name="connsiteY56" fmla="*/ 527050 h 1805433"/>
              <a:gd name="connsiteX57" fmla="*/ 3831307 w 6835480"/>
              <a:gd name="connsiteY57" fmla="*/ 444500 h 1805433"/>
              <a:gd name="connsiteX58" fmla="*/ 3678907 w 6835480"/>
              <a:gd name="connsiteY58" fmla="*/ 419100 h 1805433"/>
              <a:gd name="connsiteX59" fmla="*/ 3545557 w 6835480"/>
              <a:gd name="connsiteY59" fmla="*/ 463550 h 1805433"/>
              <a:gd name="connsiteX60" fmla="*/ 3463007 w 6835480"/>
              <a:gd name="connsiteY60" fmla="*/ 495300 h 1805433"/>
              <a:gd name="connsiteX61" fmla="*/ 3177257 w 6835480"/>
              <a:gd name="connsiteY61" fmla="*/ 463550 h 1805433"/>
              <a:gd name="connsiteX62" fmla="*/ 2897857 w 6835480"/>
              <a:gd name="connsiteY62" fmla="*/ 482600 h 1805433"/>
              <a:gd name="connsiteX63" fmla="*/ 2758157 w 6835480"/>
              <a:gd name="connsiteY63" fmla="*/ 520700 h 1805433"/>
              <a:gd name="connsiteX64" fmla="*/ 2574007 w 6835480"/>
              <a:gd name="connsiteY64" fmla="*/ 552450 h 1805433"/>
              <a:gd name="connsiteX65" fmla="*/ 2408907 w 6835480"/>
              <a:gd name="connsiteY65" fmla="*/ 609600 h 1805433"/>
              <a:gd name="connsiteX66" fmla="*/ 2326357 w 6835480"/>
              <a:gd name="connsiteY66" fmla="*/ 647700 h 1805433"/>
              <a:gd name="connsiteX67" fmla="*/ 1970757 w 6835480"/>
              <a:gd name="connsiteY67" fmla="*/ 768350 h 1805433"/>
              <a:gd name="connsiteX68" fmla="*/ 1932657 w 6835480"/>
              <a:gd name="connsiteY68" fmla="*/ 787400 h 1805433"/>
              <a:gd name="connsiteX69" fmla="*/ 1805657 w 6835480"/>
              <a:gd name="connsiteY69" fmla="*/ 819150 h 1805433"/>
              <a:gd name="connsiteX70" fmla="*/ 1126207 w 6835480"/>
              <a:gd name="connsiteY70" fmla="*/ 1085850 h 1805433"/>
              <a:gd name="connsiteX71" fmla="*/ 903957 w 6835480"/>
              <a:gd name="connsiteY71" fmla="*/ 1181100 h 1805433"/>
              <a:gd name="connsiteX72" fmla="*/ 478507 w 6835480"/>
              <a:gd name="connsiteY72" fmla="*/ 1435100 h 1805433"/>
              <a:gd name="connsiteX73" fmla="*/ 186407 w 6835480"/>
              <a:gd name="connsiteY73" fmla="*/ 1498600 h 1805433"/>
              <a:gd name="connsiteX74" fmla="*/ 91157 w 6835480"/>
              <a:gd name="connsiteY74" fmla="*/ 1485900 h 1805433"/>
              <a:gd name="connsiteX75" fmla="*/ 34007 w 6835480"/>
              <a:gd name="connsiteY75" fmla="*/ 1466850 h 1805433"/>
              <a:gd name="connsiteX76" fmla="*/ 40357 w 6835480"/>
              <a:gd name="connsiteY76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4802857 w 6835480"/>
              <a:gd name="connsiteY51" fmla="*/ 1016000 h 1805433"/>
              <a:gd name="connsiteX52" fmla="*/ 4682207 w 6835480"/>
              <a:gd name="connsiteY52" fmla="*/ 971550 h 1805433"/>
              <a:gd name="connsiteX53" fmla="*/ 4567907 w 6835480"/>
              <a:gd name="connsiteY53" fmla="*/ 958850 h 1805433"/>
              <a:gd name="connsiteX54" fmla="*/ 4193257 w 6835480"/>
              <a:gd name="connsiteY54" fmla="*/ 635000 h 1805433"/>
              <a:gd name="connsiteX55" fmla="*/ 4034507 w 6835480"/>
              <a:gd name="connsiteY55" fmla="*/ 527050 h 1805433"/>
              <a:gd name="connsiteX56" fmla="*/ 3831307 w 6835480"/>
              <a:gd name="connsiteY56" fmla="*/ 444500 h 1805433"/>
              <a:gd name="connsiteX57" fmla="*/ 3678907 w 6835480"/>
              <a:gd name="connsiteY57" fmla="*/ 419100 h 1805433"/>
              <a:gd name="connsiteX58" fmla="*/ 3545557 w 6835480"/>
              <a:gd name="connsiteY58" fmla="*/ 463550 h 1805433"/>
              <a:gd name="connsiteX59" fmla="*/ 3463007 w 6835480"/>
              <a:gd name="connsiteY59" fmla="*/ 495300 h 1805433"/>
              <a:gd name="connsiteX60" fmla="*/ 3177257 w 6835480"/>
              <a:gd name="connsiteY60" fmla="*/ 463550 h 1805433"/>
              <a:gd name="connsiteX61" fmla="*/ 2897857 w 6835480"/>
              <a:gd name="connsiteY61" fmla="*/ 482600 h 1805433"/>
              <a:gd name="connsiteX62" fmla="*/ 2758157 w 6835480"/>
              <a:gd name="connsiteY62" fmla="*/ 520700 h 1805433"/>
              <a:gd name="connsiteX63" fmla="*/ 2574007 w 6835480"/>
              <a:gd name="connsiteY63" fmla="*/ 552450 h 1805433"/>
              <a:gd name="connsiteX64" fmla="*/ 2408907 w 6835480"/>
              <a:gd name="connsiteY64" fmla="*/ 609600 h 1805433"/>
              <a:gd name="connsiteX65" fmla="*/ 2326357 w 6835480"/>
              <a:gd name="connsiteY65" fmla="*/ 647700 h 1805433"/>
              <a:gd name="connsiteX66" fmla="*/ 1970757 w 6835480"/>
              <a:gd name="connsiteY66" fmla="*/ 768350 h 1805433"/>
              <a:gd name="connsiteX67" fmla="*/ 1932657 w 6835480"/>
              <a:gd name="connsiteY67" fmla="*/ 787400 h 1805433"/>
              <a:gd name="connsiteX68" fmla="*/ 1805657 w 6835480"/>
              <a:gd name="connsiteY68" fmla="*/ 819150 h 1805433"/>
              <a:gd name="connsiteX69" fmla="*/ 1126207 w 6835480"/>
              <a:gd name="connsiteY69" fmla="*/ 1085850 h 1805433"/>
              <a:gd name="connsiteX70" fmla="*/ 903957 w 6835480"/>
              <a:gd name="connsiteY70" fmla="*/ 1181100 h 1805433"/>
              <a:gd name="connsiteX71" fmla="*/ 478507 w 6835480"/>
              <a:gd name="connsiteY71" fmla="*/ 1435100 h 1805433"/>
              <a:gd name="connsiteX72" fmla="*/ 186407 w 6835480"/>
              <a:gd name="connsiteY72" fmla="*/ 1498600 h 1805433"/>
              <a:gd name="connsiteX73" fmla="*/ 91157 w 6835480"/>
              <a:gd name="connsiteY73" fmla="*/ 1485900 h 1805433"/>
              <a:gd name="connsiteX74" fmla="*/ 34007 w 6835480"/>
              <a:gd name="connsiteY74" fmla="*/ 1466850 h 1805433"/>
              <a:gd name="connsiteX75" fmla="*/ 40357 w 6835480"/>
              <a:gd name="connsiteY75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4802857 w 6835480"/>
              <a:gd name="connsiteY51" fmla="*/ 1016000 h 1805433"/>
              <a:gd name="connsiteX52" fmla="*/ 4682207 w 6835480"/>
              <a:gd name="connsiteY52" fmla="*/ 971550 h 1805433"/>
              <a:gd name="connsiteX53" fmla="*/ 4567907 w 6835480"/>
              <a:gd name="connsiteY53" fmla="*/ 958850 h 1805433"/>
              <a:gd name="connsiteX54" fmla="*/ 4193257 w 6835480"/>
              <a:gd name="connsiteY54" fmla="*/ 635000 h 1805433"/>
              <a:gd name="connsiteX55" fmla="*/ 4034507 w 6835480"/>
              <a:gd name="connsiteY55" fmla="*/ 527050 h 1805433"/>
              <a:gd name="connsiteX56" fmla="*/ 3831307 w 6835480"/>
              <a:gd name="connsiteY56" fmla="*/ 444500 h 1805433"/>
              <a:gd name="connsiteX57" fmla="*/ 3678907 w 6835480"/>
              <a:gd name="connsiteY57" fmla="*/ 419100 h 1805433"/>
              <a:gd name="connsiteX58" fmla="*/ 3545557 w 6835480"/>
              <a:gd name="connsiteY58" fmla="*/ 463550 h 1805433"/>
              <a:gd name="connsiteX59" fmla="*/ 3463007 w 6835480"/>
              <a:gd name="connsiteY59" fmla="*/ 495300 h 1805433"/>
              <a:gd name="connsiteX60" fmla="*/ 3177257 w 6835480"/>
              <a:gd name="connsiteY60" fmla="*/ 463550 h 1805433"/>
              <a:gd name="connsiteX61" fmla="*/ 2897857 w 6835480"/>
              <a:gd name="connsiteY61" fmla="*/ 482600 h 1805433"/>
              <a:gd name="connsiteX62" fmla="*/ 2758157 w 6835480"/>
              <a:gd name="connsiteY62" fmla="*/ 520700 h 1805433"/>
              <a:gd name="connsiteX63" fmla="*/ 2574007 w 6835480"/>
              <a:gd name="connsiteY63" fmla="*/ 552450 h 1805433"/>
              <a:gd name="connsiteX64" fmla="*/ 2408907 w 6835480"/>
              <a:gd name="connsiteY64" fmla="*/ 609600 h 1805433"/>
              <a:gd name="connsiteX65" fmla="*/ 2326357 w 6835480"/>
              <a:gd name="connsiteY65" fmla="*/ 647700 h 1805433"/>
              <a:gd name="connsiteX66" fmla="*/ 1970757 w 6835480"/>
              <a:gd name="connsiteY66" fmla="*/ 768350 h 1805433"/>
              <a:gd name="connsiteX67" fmla="*/ 1932657 w 6835480"/>
              <a:gd name="connsiteY67" fmla="*/ 787400 h 1805433"/>
              <a:gd name="connsiteX68" fmla="*/ 1805657 w 6835480"/>
              <a:gd name="connsiteY68" fmla="*/ 819150 h 1805433"/>
              <a:gd name="connsiteX69" fmla="*/ 1126207 w 6835480"/>
              <a:gd name="connsiteY69" fmla="*/ 1085850 h 1805433"/>
              <a:gd name="connsiteX70" fmla="*/ 903957 w 6835480"/>
              <a:gd name="connsiteY70" fmla="*/ 1181100 h 1805433"/>
              <a:gd name="connsiteX71" fmla="*/ 478507 w 6835480"/>
              <a:gd name="connsiteY71" fmla="*/ 1435100 h 1805433"/>
              <a:gd name="connsiteX72" fmla="*/ 186407 w 6835480"/>
              <a:gd name="connsiteY72" fmla="*/ 1498600 h 1805433"/>
              <a:gd name="connsiteX73" fmla="*/ 91157 w 6835480"/>
              <a:gd name="connsiteY73" fmla="*/ 1485900 h 1805433"/>
              <a:gd name="connsiteX74" fmla="*/ 34007 w 6835480"/>
              <a:gd name="connsiteY74" fmla="*/ 1466850 h 1805433"/>
              <a:gd name="connsiteX75" fmla="*/ 40357 w 6835480"/>
              <a:gd name="connsiteY75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4802857 w 6835480"/>
              <a:gd name="connsiteY51" fmla="*/ 1016000 h 1805433"/>
              <a:gd name="connsiteX52" fmla="*/ 4682207 w 6835480"/>
              <a:gd name="connsiteY52" fmla="*/ 971550 h 1805433"/>
              <a:gd name="connsiteX53" fmla="*/ 4567907 w 6835480"/>
              <a:gd name="connsiteY53" fmla="*/ 1339850 h 1805433"/>
              <a:gd name="connsiteX54" fmla="*/ 4193257 w 6835480"/>
              <a:gd name="connsiteY54" fmla="*/ 635000 h 1805433"/>
              <a:gd name="connsiteX55" fmla="*/ 4034507 w 6835480"/>
              <a:gd name="connsiteY55" fmla="*/ 527050 h 1805433"/>
              <a:gd name="connsiteX56" fmla="*/ 3831307 w 6835480"/>
              <a:gd name="connsiteY56" fmla="*/ 444500 h 1805433"/>
              <a:gd name="connsiteX57" fmla="*/ 3678907 w 6835480"/>
              <a:gd name="connsiteY57" fmla="*/ 419100 h 1805433"/>
              <a:gd name="connsiteX58" fmla="*/ 3545557 w 6835480"/>
              <a:gd name="connsiteY58" fmla="*/ 463550 h 1805433"/>
              <a:gd name="connsiteX59" fmla="*/ 3463007 w 6835480"/>
              <a:gd name="connsiteY59" fmla="*/ 495300 h 1805433"/>
              <a:gd name="connsiteX60" fmla="*/ 3177257 w 6835480"/>
              <a:gd name="connsiteY60" fmla="*/ 463550 h 1805433"/>
              <a:gd name="connsiteX61" fmla="*/ 2897857 w 6835480"/>
              <a:gd name="connsiteY61" fmla="*/ 482600 h 1805433"/>
              <a:gd name="connsiteX62" fmla="*/ 2758157 w 6835480"/>
              <a:gd name="connsiteY62" fmla="*/ 520700 h 1805433"/>
              <a:gd name="connsiteX63" fmla="*/ 2574007 w 6835480"/>
              <a:gd name="connsiteY63" fmla="*/ 552450 h 1805433"/>
              <a:gd name="connsiteX64" fmla="*/ 2408907 w 6835480"/>
              <a:gd name="connsiteY64" fmla="*/ 609600 h 1805433"/>
              <a:gd name="connsiteX65" fmla="*/ 2326357 w 6835480"/>
              <a:gd name="connsiteY65" fmla="*/ 647700 h 1805433"/>
              <a:gd name="connsiteX66" fmla="*/ 1970757 w 6835480"/>
              <a:gd name="connsiteY66" fmla="*/ 768350 h 1805433"/>
              <a:gd name="connsiteX67" fmla="*/ 1932657 w 6835480"/>
              <a:gd name="connsiteY67" fmla="*/ 787400 h 1805433"/>
              <a:gd name="connsiteX68" fmla="*/ 1805657 w 6835480"/>
              <a:gd name="connsiteY68" fmla="*/ 819150 h 1805433"/>
              <a:gd name="connsiteX69" fmla="*/ 1126207 w 6835480"/>
              <a:gd name="connsiteY69" fmla="*/ 1085850 h 1805433"/>
              <a:gd name="connsiteX70" fmla="*/ 903957 w 6835480"/>
              <a:gd name="connsiteY70" fmla="*/ 1181100 h 1805433"/>
              <a:gd name="connsiteX71" fmla="*/ 478507 w 6835480"/>
              <a:gd name="connsiteY71" fmla="*/ 1435100 h 1805433"/>
              <a:gd name="connsiteX72" fmla="*/ 186407 w 6835480"/>
              <a:gd name="connsiteY72" fmla="*/ 1498600 h 1805433"/>
              <a:gd name="connsiteX73" fmla="*/ 91157 w 6835480"/>
              <a:gd name="connsiteY73" fmla="*/ 1485900 h 1805433"/>
              <a:gd name="connsiteX74" fmla="*/ 34007 w 6835480"/>
              <a:gd name="connsiteY74" fmla="*/ 1466850 h 1805433"/>
              <a:gd name="connsiteX75" fmla="*/ 40357 w 6835480"/>
              <a:gd name="connsiteY75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4802857 w 6835480"/>
              <a:gd name="connsiteY51" fmla="*/ 1016000 h 1805433"/>
              <a:gd name="connsiteX52" fmla="*/ 4682207 w 6835480"/>
              <a:gd name="connsiteY52" fmla="*/ 971550 h 1805433"/>
              <a:gd name="connsiteX53" fmla="*/ 4567907 w 6835480"/>
              <a:gd name="connsiteY53" fmla="*/ 1339850 h 1805433"/>
              <a:gd name="connsiteX54" fmla="*/ 4294857 w 6835480"/>
              <a:gd name="connsiteY54" fmla="*/ 971550 h 1805433"/>
              <a:gd name="connsiteX55" fmla="*/ 4193257 w 6835480"/>
              <a:gd name="connsiteY55" fmla="*/ 635000 h 1805433"/>
              <a:gd name="connsiteX56" fmla="*/ 4034507 w 6835480"/>
              <a:gd name="connsiteY56" fmla="*/ 527050 h 1805433"/>
              <a:gd name="connsiteX57" fmla="*/ 3831307 w 6835480"/>
              <a:gd name="connsiteY57" fmla="*/ 444500 h 1805433"/>
              <a:gd name="connsiteX58" fmla="*/ 3678907 w 6835480"/>
              <a:gd name="connsiteY58" fmla="*/ 419100 h 1805433"/>
              <a:gd name="connsiteX59" fmla="*/ 3545557 w 6835480"/>
              <a:gd name="connsiteY59" fmla="*/ 463550 h 1805433"/>
              <a:gd name="connsiteX60" fmla="*/ 3463007 w 6835480"/>
              <a:gd name="connsiteY60" fmla="*/ 495300 h 1805433"/>
              <a:gd name="connsiteX61" fmla="*/ 3177257 w 6835480"/>
              <a:gd name="connsiteY61" fmla="*/ 463550 h 1805433"/>
              <a:gd name="connsiteX62" fmla="*/ 2897857 w 6835480"/>
              <a:gd name="connsiteY62" fmla="*/ 482600 h 1805433"/>
              <a:gd name="connsiteX63" fmla="*/ 2758157 w 6835480"/>
              <a:gd name="connsiteY63" fmla="*/ 520700 h 1805433"/>
              <a:gd name="connsiteX64" fmla="*/ 2574007 w 6835480"/>
              <a:gd name="connsiteY64" fmla="*/ 552450 h 1805433"/>
              <a:gd name="connsiteX65" fmla="*/ 2408907 w 6835480"/>
              <a:gd name="connsiteY65" fmla="*/ 609600 h 1805433"/>
              <a:gd name="connsiteX66" fmla="*/ 2326357 w 6835480"/>
              <a:gd name="connsiteY66" fmla="*/ 647700 h 1805433"/>
              <a:gd name="connsiteX67" fmla="*/ 1970757 w 6835480"/>
              <a:gd name="connsiteY67" fmla="*/ 768350 h 1805433"/>
              <a:gd name="connsiteX68" fmla="*/ 1932657 w 6835480"/>
              <a:gd name="connsiteY68" fmla="*/ 787400 h 1805433"/>
              <a:gd name="connsiteX69" fmla="*/ 1805657 w 6835480"/>
              <a:gd name="connsiteY69" fmla="*/ 819150 h 1805433"/>
              <a:gd name="connsiteX70" fmla="*/ 1126207 w 6835480"/>
              <a:gd name="connsiteY70" fmla="*/ 1085850 h 1805433"/>
              <a:gd name="connsiteX71" fmla="*/ 903957 w 6835480"/>
              <a:gd name="connsiteY71" fmla="*/ 1181100 h 1805433"/>
              <a:gd name="connsiteX72" fmla="*/ 478507 w 6835480"/>
              <a:gd name="connsiteY72" fmla="*/ 1435100 h 1805433"/>
              <a:gd name="connsiteX73" fmla="*/ 186407 w 6835480"/>
              <a:gd name="connsiteY73" fmla="*/ 1498600 h 1805433"/>
              <a:gd name="connsiteX74" fmla="*/ 91157 w 6835480"/>
              <a:gd name="connsiteY74" fmla="*/ 1485900 h 1805433"/>
              <a:gd name="connsiteX75" fmla="*/ 34007 w 6835480"/>
              <a:gd name="connsiteY75" fmla="*/ 1466850 h 1805433"/>
              <a:gd name="connsiteX76" fmla="*/ 40357 w 6835480"/>
              <a:gd name="connsiteY76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4802857 w 6835480"/>
              <a:gd name="connsiteY51" fmla="*/ 1016000 h 1805433"/>
              <a:gd name="connsiteX52" fmla="*/ 4834607 w 6835480"/>
              <a:gd name="connsiteY52" fmla="*/ 1657350 h 1805433"/>
              <a:gd name="connsiteX53" fmla="*/ 4567907 w 6835480"/>
              <a:gd name="connsiteY53" fmla="*/ 1339850 h 1805433"/>
              <a:gd name="connsiteX54" fmla="*/ 4294857 w 6835480"/>
              <a:gd name="connsiteY54" fmla="*/ 971550 h 1805433"/>
              <a:gd name="connsiteX55" fmla="*/ 4193257 w 6835480"/>
              <a:gd name="connsiteY55" fmla="*/ 635000 h 1805433"/>
              <a:gd name="connsiteX56" fmla="*/ 4034507 w 6835480"/>
              <a:gd name="connsiteY56" fmla="*/ 527050 h 1805433"/>
              <a:gd name="connsiteX57" fmla="*/ 3831307 w 6835480"/>
              <a:gd name="connsiteY57" fmla="*/ 444500 h 1805433"/>
              <a:gd name="connsiteX58" fmla="*/ 3678907 w 6835480"/>
              <a:gd name="connsiteY58" fmla="*/ 419100 h 1805433"/>
              <a:gd name="connsiteX59" fmla="*/ 3545557 w 6835480"/>
              <a:gd name="connsiteY59" fmla="*/ 463550 h 1805433"/>
              <a:gd name="connsiteX60" fmla="*/ 3463007 w 6835480"/>
              <a:gd name="connsiteY60" fmla="*/ 495300 h 1805433"/>
              <a:gd name="connsiteX61" fmla="*/ 3177257 w 6835480"/>
              <a:gd name="connsiteY61" fmla="*/ 463550 h 1805433"/>
              <a:gd name="connsiteX62" fmla="*/ 2897857 w 6835480"/>
              <a:gd name="connsiteY62" fmla="*/ 482600 h 1805433"/>
              <a:gd name="connsiteX63" fmla="*/ 2758157 w 6835480"/>
              <a:gd name="connsiteY63" fmla="*/ 520700 h 1805433"/>
              <a:gd name="connsiteX64" fmla="*/ 2574007 w 6835480"/>
              <a:gd name="connsiteY64" fmla="*/ 552450 h 1805433"/>
              <a:gd name="connsiteX65" fmla="*/ 2408907 w 6835480"/>
              <a:gd name="connsiteY65" fmla="*/ 609600 h 1805433"/>
              <a:gd name="connsiteX66" fmla="*/ 2326357 w 6835480"/>
              <a:gd name="connsiteY66" fmla="*/ 647700 h 1805433"/>
              <a:gd name="connsiteX67" fmla="*/ 1970757 w 6835480"/>
              <a:gd name="connsiteY67" fmla="*/ 768350 h 1805433"/>
              <a:gd name="connsiteX68" fmla="*/ 1932657 w 6835480"/>
              <a:gd name="connsiteY68" fmla="*/ 787400 h 1805433"/>
              <a:gd name="connsiteX69" fmla="*/ 1805657 w 6835480"/>
              <a:gd name="connsiteY69" fmla="*/ 819150 h 1805433"/>
              <a:gd name="connsiteX70" fmla="*/ 1126207 w 6835480"/>
              <a:gd name="connsiteY70" fmla="*/ 1085850 h 1805433"/>
              <a:gd name="connsiteX71" fmla="*/ 903957 w 6835480"/>
              <a:gd name="connsiteY71" fmla="*/ 1181100 h 1805433"/>
              <a:gd name="connsiteX72" fmla="*/ 478507 w 6835480"/>
              <a:gd name="connsiteY72" fmla="*/ 1435100 h 1805433"/>
              <a:gd name="connsiteX73" fmla="*/ 186407 w 6835480"/>
              <a:gd name="connsiteY73" fmla="*/ 1498600 h 1805433"/>
              <a:gd name="connsiteX74" fmla="*/ 91157 w 6835480"/>
              <a:gd name="connsiteY74" fmla="*/ 1485900 h 1805433"/>
              <a:gd name="connsiteX75" fmla="*/ 34007 w 6835480"/>
              <a:gd name="connsiteY75" fmla="*/ 1466850 h 1805433"/>
              <a:gd name="connsiteX76" fmla="*/ 40357 w 6835480"/>
              <a:gd name="connsiteY76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5183857 w 6835480"/>
              <a:gd name="connsiteY51" fmla="*/ 1625600 h 1805433"/>
              <a:gd name="connsiteX52" fmla="*/ 4834607 w 6835480"/>
              <a:gd name="connsiteY52" fmla="*/ 1657350 h 1805433"/>
              <a:gd name="connsiteX53" fmla="*/ 4567907 w 6835480"/>
              <a:gd name="connsiteY53" fmla="*/ 1339850 h 1805433"/>
              <a:gd name="connsiteX54" fmla="*/ 4294857 w 6835480"/>
              <a:gd name="connsiteY54" fmla="*/ 971550 h 1805433"/>
              <a:gd name="connsiteX55" fmla="*/ 4193257 w 6835480"/>
              <a:gd name="connsiteY55" fmla="*/ 635000 h 1805433"/>
              <a:gd name="connsiteX56" fmla="*/ 4034507 w 6835480"/>
              <a:gd name="connsiteY56" fmla="*/ 527050 h 1805433"/>
              <a:gd name="connsiteX57" fmla="*/ 3831307 w 6835480"/>
              <a:gd name="connsiteY57" fmla="*/ 444500 h 1805433"/>
              <a:gd name="connsiteX58" fmla="*/ 3678907 w 6835480"/>
              <a:gd name="connsiteY58" fmla="*/ 419100 h 1805433"/>
              <a:gd name="connsiteX59" fmla="*/ 3545557 w 6835480"/>
              <a:gd name="connsiteY59" fmla="*/ 463550 h 1805433"/>
              <a:gd name="connsiteX60" fmla="*/ 3463007 w 6835480"/>
              <a:gd name="connsiteY60" fmla="*/ 495300 h 1805433"/>
              <a:gd name="connsiteX61" fmla="*/ 3177257 w 6835480"/>
              <a:gd name="connsiteY61" fmla="*/ 463550 h 1805433"/>
              <a:gd name="connsiteX62" fmla="*/ 2897857 w 6835480"/>
              <a:gd name="connsiteY62" fmla="*/ 482600 h 1805433"/>
              <a:gd name="connsiteX63" fmla="*/ 2758157 w 6835480"/>
              <a:gd name="connsiteY63" fmla="*/ 520700 h 1805433"/>
              <a:gd name="connsiteX64" fmla="*/ 2574007 w 6835480"/>
              <a:gd name="connsiteY64" fmla="*/ 552450 h 1805433"/>
              <a:gd name="connsiteX65" fmla="*/ 2408907 w 6835480"/>
              <a:gd name="connsiteY65" fmla="*/ 609600 h 1805433"/>
              <a:gd name="connsiteX66" fmla="*/ 2326357 w 6835480"/>
              <a:gd name="connsiteY66" fmla="*/ 647700 h 1805433"/>
              <a:gd name="connsiteX67" fmla="*/ 1970757 w 6835480"/>
              <a:gd name="connsiteY67" fmla="*/ 768350 h 1805433"/>
              <a:gd name="connsiteX68" fmla="*/ 1932657 w 6835480"/>
              <a:gd name="connsiteY68" fmla="*/ 787400 h 1805433"/>
              <a:gd name="connsiteX69" fmla="*/ 1805657 w 6835480"/>
              <a:gd name="connsiteY69" fmla="*/ 819150 h 1805433"/>
              <a:gd name="connsiteX70" fmla="*/ 1126207 w 6835480"/>
              <a:gd name="connsiteY70" fmla="*/ 1085850 h 1805433"/>
              <a:gd name="connsiteX71" fmla="*/ 903957 w 6835480"/>
              <a:gd name="connsiteY71" fmla="*/ 1181100 h 1805433"/>
              <a:gd name="connsiteX72" fmla="*/ 478507 w 6835480"/>
              <a:gd name="connsiteY72" fmla="*/ 1435100 h 1805433"/>
              <a:gd name="connsiteX73" fmla="*/ 186407 w 6835480"/>
              <a:gd name="connsiteY73" fmla="*/ 1498600 h 1805433"/>
              <a:gd name="connsiteX74" fmla="*/ 91157 w 6835480"/>
              <a:gd name="connsiteY74" fmla="*/ 1485900 h 1805433"/>
              <a:gd name="connsiteX75" fmla="*/ 34007 w 6835480"/>
              <a:gd name="connsiteY75" fmla="*/ 1466850 h 1805433"/>
              <a:gd name="connsiteX76" fmla="*/ 40357 w 6835480"/>
              <a:gd name="connsiteY76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5431507 w 6835480"/>
              <a:gd name="connsiteY51" fmla="*/ 1695450 h 1805433"/>
              <a:gd name="connsiteX52" fmla="*/ 5183857 w 6835480"/>
              <a:gd name="connsiteY52" fmla="*/ 1625600 h 1805433"/>
              <a:gd name="connsiteX53" fmla="*/ 4834607 w 6835480"/>
              <a:gd name="connsiteY53" fmla="*/ 1657350 h 1805433"/>
              <a:gd name="connsiteX54" fmla="*/ 4567907 w 6835480"/>
              <a:gd name="connsiteY54" fmla="*/ 1339850 h 1805433"/>
              <a:gd name="connsiteX55" fmla="*/ 4294857 w 6835480"/>
              <a:gd name="connsiteY55" fmla="*/ 971550 h 1805433"/>
              <a:gd name="connsiteX56" fmla="*/ 4193257 w 6835480"/>
              <a:gd name="connsiteY56" fmla="*/ 635000 h 1805433"/>
              <a:gd name="connsiteX57" fmla="*/ 4034507 w 6835480"/>
              <a:gd name="connsiteY57" fmla="*/ 527050 h 1805433"/>
              <a:gd name="connsiteX58" fmla="*/ 3831307 w 6835480"/>
              <a:gd name="connsiteY58" fmla="*/ 444500 h 1805433"/>
              <a:gd name="connsiteX59" fmla="*/ 3678907 w 6835480"/>
              <a:gd name="connsiteY59" fmla="*/ 419100 h 1805433"/>
              <a:gd name="connsiteX60" fmla="*/ 3545557 w 6835480"/>
              <a:gd name="connsiteY60" fmla="*/ 463550 h 1805433"/>
              <a:gd name="connsiteX61" fmla="*/ 3463007 w 6835480"/>
              <a:gd name="connsiteY61" fmla="*/ 495300 h 1805433"/>
              <a:gd name="connsiteX62" fmla="*/ 3177257 w 6835480"/>
              <a:gd name="connsiteY62" fmla="*/ 463550 h 1805433"/>
              <a:gd name="connsiteX63" fmla="*/ 2897857 w 6835480"/>
              <a:gd name="connsiteY63" fmla="*/ 482600 h 1805433"/>
              <a:gd name="connsiteX64" fmla="*/ 2758157 w 6835480"/>
              <a:gd name="connsiteY64" fmla="*/ 520700 h 1805433"/>
              <a:gd name="connsiteX65" fmla="*/ 2574007 w 6835480"/>
              <a:gd name="connsiteY65" fmla="*/ 552450 h 1805433"/>
              <a:gd name="connsiteX66" fmla="*/ 2408907 w 6835480"/>
              <a:gd name="connsiteY66" fmla="*/ 609600 h 1805433"/>
              <a:gd name="connsiteX67" fmla="*/ 2326357 w 6835480"/>
              <a:gd name="connsiteY67" fmla="*/ 647700 h 1805433"/>
              <a:gd name="connsiteX68" fmla="*/ 1970757 w 6835480"/>
              <a:gd name="connsiteY68" fmla="*/ 768350 h 1805433"/>
              <a:gd name="connsiteX69" fmla="*/ 1932657 w 6835480"/>
              <a:gd name="connsiteY69" fmla="*/ 787400 h 1805433"/>
              <a:gd name="connsiteX70" fmla="*/ 1805657 w 6835480"/>
              <a:gd name="connsiteY70" fmla="*/ 819150 h 1805433"/>
              <a:gd name="connsiteX71" fmla="*/ 1126207 w 6835480"/>
              <a:gd name="connsiteY71" fmla="*/ 1085850 h 1805433"/>
              <a:gd name="connsiteX72" fmla="*/ 903957 w 6835480"/>
              <a:gd name="connsiteY72" fmla="*/ 1181100 h 1805433"/>
              <a:gd name="connsiteX73" fmla="*/ 478507 w 6835480"/>
              <a:gd name="connsiteY73" fmla="*/ 1435100 h 1805433"/>
              <a:gd name="connsiteX74" fmla="*/ 186407 w 6835480"/>
              <a:gd name="connsiteY74" fmla="*/ 1498600 h 1805433"/>
              <a:gd name="connsiteX75" fmla="*/ 91157 w 6835480"/>
              <a:gd name="connsiteY75" fmla="*/ 1485900 h 1805433"/>
              <a:gd name="connsiteX76" fmla="*/ 34007 w 6835480"/>
              <a:gd name="connsiteY76" fmla="*/ 1466850 h 1805433"/>
              <a:gd name="connsiteX77" fmla="*/ 40357 w 6835480"/>
              <a:gd name="connsiteY77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5666457 w 6835480"/>
              <a:gd name="connsiteY51" fmla="*/ 1765300 h 1805433"/>
              <a:gd name="connsiteX52" fmla="*/ 5431507 w 6835480"/>
              <a:gd name="connsiteY52" fmla="*/ 1695450 h 1805433"/>
              <a:gd name="connsiteX53" fmla="*/ 5183857 w 6835480"/>
              <a:gd name="connsiteY53" fmla="*/ 1625600 h 1805433"/>
              <a:gd name="connsiteX54" fmla="*/ 4834607 w 6835480"/>
              <a:gd name="connsiteY54" fmla="*/ 1657350 h 1805433"/>
              <a:gd name="connsiteX55" fmla="*/ 4567907 w 6835480"/>
              <a:gd name="connsiteY55" fmla="*/ 1339850 h 1805433"/>
              <a:gd name="connsiteX56" fmla="*/ 4294857 w 6835480"/>
              <a:gd name="connsiteY56" fmla="*/ 971550 h 1805433"/>
              <a:gd name="connsiteX57" fmla="*/ 4193257 w 6835480"/>
              <a:gd name="connsiteY57" fmla="*/ 635000 h 1805433"/>
              <a:gd name="connsiteX58" fmla="*/ 4034507 w 6835480"/>
              <a:gd name="connsiteY58" fmla="*/ 527050 h 1805433"/>
              <a:gd name="connsiteX59" fmla="*/ 3831307 w 6835480"/>
              <a:gd name="connsiteY59" fmla="*/ 444500 h 1805433"/>
              <a:gd name="connsiteX60" fmla="*/ 3678907 w 6835480"/>
              <a:gd name="connsiteY60" fmla="*/ 419100 h 1805433"/>
              <a:gd name="connsiteX61" fmla="*/ 3545557 w 6835480"/>
              <a:gd name="connsiteY61" fmla="*/ 463550 h 1805433"/>
              <a:gd name="connsiteX62" fmla="*/ 3463007 w 6835480"/>
              <a:gd name="connsiteY62" fmla="*/ 495300 h 1805433"/>
              <a:gd name="connsiteX63" fmla="*/ 3177257 w 6835480"/>
              <a:gd name="connsiteY63" fmla="*/ 463550 h 1805433"/>
              <a:gd name="connsiteX64" fmla="*/ 2897857 w 6835480"/>
              <a:gd name="connsiteY64" fmla="*/ 482600 h 1805433"/>
              <a:gd name="connsiteX65" fmla="*/ 2758157 w 6835480"/>
              <a:gd name="connsiteY65" fmla="*/ 520700 h 1805433"/>
              <a:gd name="connsiteX66" fmla="*/ 2574007 w 6835480"/>
              <a:gd name="connsiteY66" fmla="*/ 552450 h 1805433"/>
              <a:gd name="connsiteX67" fmla="*/ 2408907 w 6835480"/>
              <a:gd name="connsiteY67" fmla="*/ 609600 h 1805433"/>
              <a:gd name="connsiteX68" fmla="*/ 2326357 w 6835480"/>
              <a:gd name="connsiteY68" fmla="*/ 647700 h 1805433"/>
              <a:gd name="connsiteX69" fmla="*/ 1970757 w 6835480"/>
              <a:gd name="connsiteY69" fmla="*/ 768350 h 1805433"/>
              <a:gd name="connsiteX70" fmla="*/ 1932657 w 6835480"/>
              <a:gd name="connsiteY70" fmla="*/ 787400 h 1805433"/>
              <a:gd name="connsiteX71" fmla="*/ 1805657 w 6835480"/>
              <a:gd name="connsiteY71" fmla="*/ 819150 h 1805433"/>
              <a:gd name="connsiteX72" fmla="*/ 1126207 w 6835480"/>
              <a:gd name="connsiteY72" fmla="*/ 1085850 h 1805433"/>
              <a:gd name="connsiteX73" fmla="*/ 903957 w 6835480"/>
              <a:gd name="connsiteY73" fmla="*/ 1181100 h 1805433"/>
              <a:gd name="connsiteX74" fmla="*/ 478507 w 6835480"/>
              <a:gd name="connsiteY74" fmla="*/ 1435100 h 1805433"/>
              <a:gd name="connsiteX75" fmla="*/ 186407 w 6835480"/>
              <a:gd name="connsiteY75" fmla="*/ 1498600 h 1805433"/>
              <a:gd name="connsiteX76" fmla="*/ 91157 w 6835480"/>
              <a:gd name="connsiteY76" fmla="*/ 1485900 h 1805433"/>
              <a:gd name="connsiteX77" fmla="*/ 34007 w 6835480"/>
              <a:gd name="connsiteY77" fmla="*/ 1466850 h 1805433"/>
              <a:gd name="connsiteX78" fmla="*/ 40357 w 6835480"/>
              <a:gd name="connsiteY78" fmla="*/ 1117600 h 1805433"/>
              <a:gd name="connsiteX0" fmla="*/ 40357 w 6835480"/>
              <a:gd name="connsiteY0" fmla="*/ 1117600 h 1845229"/>
              <a:gd name="connsiteX1" fmla="*/ 192757 w 6835480"/>
              <a:gd name="connsiteY1" fmla="*/ 1206500 h 1845229"/>
              <a:gd name="connsiteX2" fmla="*/ 307057 w 6835480"/>
              <a:gd name="connsiteY2" fmla="*/ 1193800 h 1845229"/>
              <a:gd name="connsiteX3" fmla="*/ 446757 w 6835480"/>
              <a:gd name="connsiteY3" fmla="*/ 1130300 h 1845229"/>
              <a:gd name="connsiteX4" fmla="*/ 465807 w 6835480"/>
              <a:gd name="connsiteY4" fmla="*/ 1117600 h 1845229"/>
              <a:gd name="connsiteX5" fmla="*/ 548357 w 6835480"/>
              <a:gd name="connsiteY5" fmla="*/ 1035050 h 1845229"/>
              <a:gd name="connsiteX6" fmla="*/ 599157 w 6835480"/>
              <a:gd name="connsiteY6" fmla="*/ 965200 h 1845229"/>
              <a:gd name="connsiteX7" fmla="*/ 859507 w 6835480"/>
              <a:gd name="connsiteY7" fmla="*/ 901700 h 1845229"/>
              <a:gd name="connsiteX8" fmla="*/ 1602457 w 6835480"/>
              <a:gd name="connsiteY8" fmla="*/ 711200 h 1845229"/>
              <a:gd name="connsiteX9" fmla="*/ 1951707 w 6835480"/>
              <a:gd name="connsiteY9" fmla="*/ 584200 h 1845229"/>
              <a:gd name="connsiteX10" fmla="*/ 2243807 w 6835480"/>
              <a:gd name="connsiteY10" fmla="*/ 495300 h 1845229"/>
              <a:gd name="connsiteX11" fmla="*/ 2504157 w 6835480"/>
              <a:gd name="connsiteY11" fmla="*/ 412750 h 1845229"/>
              <a:gd name="connsiteX12" fmla="*/ 2580357 w 6835480"/>
              <a:gd name="connsiteY12" fmla="*/ 393700 h 1845229"/>
              <a:gd name="connsiteX13" fmla="*/ 2802607 w 6835480"/>
              <a:gd name="connsiteY13" fmla="*/ 349250 h 1845229"/>
              <a:gd name="connsiteX14" fmla="*/ 3132807 w 6835480"/>
              <a:gd name="connsiteY14" fmla="*/ 266700 h 1845229"/>
              <a:gd name="connsiteX15" fmla="*/ 3342357 w 6835480"/>
              <a:gd name="connsiteY15" fmla="*/ 190500 h 1845229"/>
              <a:gd name="connsiteX16" fmla="*/ 3443957 w 6835480"/>
              <a:gd name="connsiteY16" fmla="*/ 127000 h 1845229"/>
              <a:gd name="connsiteX17" fmla="*/ 3507457 w 6835480"/>
              <a:gd name="connsiteY17" fmla="*/ 76200 h 1845229"/>
              <a:gd name="connsiteX18" fmla="*/ 3507457 w 6835480"/>
              <a:gd name="connsiteY18" fmla="*/ 0 h 1845229"/>
              <a:gd name="connsiteX19" fmla="*/ 3913857 w 6835480"/>
              <a:gd name="connsiteY19" fmla="*/ 114300 h 1845229"/>
              <a:gd name="connsiteX20" fmla="*/ 4269457 w 6835480"/>
              <a:gd name="connsiteY20" fmla="*/ 184150 h 1845229"/>
              <a:gd name="connsiteX21" fmla="*/ 4815557 w 6835480"/>
              <a:gd name="connsiteY21" fmla="*/ 234950 h 1845229"/>
              <a:gd name="connsiteX22" fmla="*/ 4980657 w 6835480"/>
              <a:gd name="connsiteY22" fmla="*/ 254000 h 1845229"/>
              <a:gd name="connsiteX23" fmla="*/ 5260057 w 6835480"/>
              <a:gd name="connsiteY23" fmla="*/ 323850 h 1845229"/>
              <a:gd name="connsiteX24" fmla="*/ 5831557 w 6835480"/>
              <a:gd name="connsiteY24" fmla="*/ 565150 h 1845229"/>
              <a:gd name="connsiteX25" fmla="*/ 6422107 w 6835480"/>
              <a:gd name="connsiteY25" fmla="*/ 838200 h 1845229"/>
              <a:gd name="connsiteX26" fmla="*/ 6612607 w 6835480"/>
              <a:gd name="connsiteY26" fmla="*/ 971550 h 1845229"/>
              <a:gd name="connsiteX27" fmla="*/ 6765007 w 6835480"/>
              <a:gd name="connsiteY27" fmla="*/ 1098550 h 1845229"/>
              <a:gd name="connsiteX28" fmla="*/ 6796757 w 6835480"/>
              <a:gd name="connsiteY28" fmla="*/ 1244600 h 1845229"/>
              <a:gd name="connsiteX29" fmla="*/ 6631657 w 6835480"/>
              <a:gd name="connsiteY29" fmla="*/ 1206500 h 1845229"/>
              <a:gd name="connsiteX30" fmla="*/ 6377657 w 6835480"/>
              <a:gd name="connsiteY30" fmla="*/ 1022350 h 1845229"/>
              <a:gd name="connsiteX31" fmla="*/ 6060157 w 6835480"/>
              <a:gd name="connsiteY31" fmla="*/ 908050 h 1845229"/>
              <a:gd name="connsiteX32" fmla="*/ 5939507 w 6835480"/>
              <a:gd name="connsiteY32" fmla="*/ 952500 h 1845229"/>
              <a:gd name="connsiteX33" fmla="*/ 5850607 w 6835480"/>
              <a:gd name="connsiteY33" fmla="*/ 990600 h 1845229"/>
              <a:gd name="connsiteX34" fmla="*/ 5615657 w 6835480"/>
              <a:gd name="connsiteY34" fmla="*/ 933450 h 1845229"/>
              <a:gd name="connsiteX35" fmla="*/ 5342607 w 6835480"/>
              <a:gd name="connsiteY35" fmla="*/ 774700 h 1845229"/>
              <a:gd name="connsiteX36" fmla="*/ 5234657 w 6835480"/>
              <a:gd name="connsiteY36" fmla="*/ 800100 h 1845229"/>
              <a:gd name="connsiteX37" fmla="*/ 5221957 w 6835480"/>
              <a:gd name="connsiteY37" fmla="*/ 819150 h 1845229"/>
              <a:gd name="connsiteX38" fmla="*/ 5501357 w 6835480"/>
              <a:gd name="connsiteY38" fmla="*/ 1123950 h 1845229"/>
              <a:gd name="connsiteX39" fmla="*/ 5876007 w 6835480"/>
              <a:gd name="connsiteY39" fmla="*/ 1352550 h 1845229"/>
              <a:gd name="connsiteX40" fmla="*/ 6117307 w 6835480"/>
              <a:gd name="connsiteY40" fmla="*/ 1479550 h 1845229"/>
              <a:gd name="connsiteX41" fmla="*/ 6498307 w 6835480"/>
              <a:gd name="connsiteY41" fmla="*/ 1638300 h 1845229"/>
              <a:gd name="connsiteX42" fmla="*/ 6561807 w 6835480"/>
              <a:gd name="connsiteY42" fmla="*/ 1778000 h 1845229"/>
              <a:gd name="connsiteX43" fmla="*/ 6517357 w 6835480"/>
              <a:gd name="connsiteY43" fmla="*/ 1803400 h 1845229"/>
              <a:gd name="connsiteX44" fmla="*/ 6244307 w 6835480"/>
              <a:gd name="connsiteY44" fmla="*/ 1739900 h 1845229"/>
              <a:gd name="connsiteX45" fmla="*/ 5882357 w 6835480"/>
              <a:gd name="connsiteY45" fmla="*/ 1549400 h 1845229"/>
              <a:gd name="connsiteX46" fmla="*/ 5812507 w 6835480"/>
              <a:gd name="connsiteY46" fmla="*/ 1536700 h 1845229"/>
              <a:gd name="connsiteX47" fmla="*/ 5431507 w 6835480"/>
              <a:gd name="connsiteY47" fmla="*/ 1346200 h 1845229"/>
              <a:gd name="connsiteX48" fmla="*/ 5241007 w 6835480"/>
              <a:gd name="connsiteY48" fmla="*/ 1219200 h 1845229"/>
              <a:gd name="connsiteX49" fmla="*/ 5158457 w 6835480"/>
              <a:gd name="connsiteY49" fmla="*/ 1168400 h 1845229"/>
              <a:gd name="connsiteX50" fmla="*/ 5971257 w 6835480"/>
              <a:gd name="connsiteY50" fmla="*/ 1841500 h 1845229"/>
              <a:gd name="connsiteX51" fmla="*/ 5666457 w 6835480"/>
              <a:gd name="connsiteY51" fmla="*/ 1765300 h 1845229"/>
              <a:gd name="connsiteX52" fmla="*/ 5431507 w 6835480"/>
              <a:gd name="connsiteY52" fmla="*/ 1695450 h 1845229"/>
              <a:gd name="connsiteX53" fmla="*/ 5183857 w 6835480"/>
              <a:gd name="connsiteY53" fmla="*/ 1625600 h 1845229"/>
              <a:gd name="connsiteX54" fmla="*/ 4834607 w 6835480"/>
              <a:gd name="connsiteY54" fmla="*/ 1657350 h 1845229"/>
              <a:gd name="connsiteX55" fmla="*/ 4567907 w 6835480"/>
              <a:gd name="connsiteY55" fmla="*/ 1339850 h 1845229"/>
              <a:gd name="connsiteX56" fmla="*/ 4294857 w 6835480"/>
              <a:gd name="connsiteY56" fmla="*/ 971550 h 1845229"/>
              <a:gd name="connsiteX57" fmla="*/ 4193257 w 6835480"/>
              <a:gd name="connsiteY57" fmla="*/ 635000 h 1845229"/>
              <a:gd name="connsiteX58" fmla="*/ 4034507 w 6835480"/>
              <a:gd name="connsiteY58" fmla="*/ 527050 h 1845229"/>
              <a:gd name="connsiteX59" fmla="*/ 3831307 w 6835480"/>
              <a:gd name="connsiteY59" fmla="*/ 444500 h 1845229"/>
              <a:gd name="connsiteX60" fmla="*/ 3678907 w 6835480"/>
              <a:gd name="connsiteY60" fmla="*/ 419100 h 1845229"/>
              <a:gd name="connsiteX61" fmla="*/ 3545557 w 6835480"/>
              <a:gd name="connsiteY61" fmla="*/ 463550 h 1845229"/>
              <a:gd name="connsiteX62" fmla="*/ 3463007 w 6835480"/>
              <a:gd name="connsiteY62" fmla="*/ 495300 h 1845229"/>
              <a:gd name="connsiteX63" fmla="*/ 3177257 w 6835480"/>
              <a:gd name="connsiteY63" fmla="*/ 463550 h 1845229"/>
              <a:gd name="connsiteX64" fmla="*/ 2897857 w 6835480"/>
              <a:gd name="connsiteY64" fmla="*/ 482600 h 1845229"/>
              <a:gd name="connsiteX65" fmla="*/ 2758157 w 6835480"/>
              <a:gd name="connsiteY65" fmla="*/ 520700 h 1845229"/>
              <a:gd name="connsiteX66" fmla="*/ 2574007 w 6835480"/>
              <a:gd name="connsiteY66" fmla="*/ 552450 h 1845229"/>
              <a:gd name="connsiteX67" fmla="*/ 2408907 w 6835480"/>
              <a:gd name="connsiteY67" fmla="*/ 609600 h 1845229"/>
              <a:gd name="connsiteX68" fmla="*/ 2326357 w 6835480"/>
              <a:gd name="connsiteY68" fmla="*/ 647700 h 1845229"/>
              <a:gd name="connsiteX69" fmla="*/ 1970757 w 6835480"/>
              <a:gd name="connsiteY69" fmla="*/ 768350 h 1845229"/>
              <a:gd name="connsiteX70" fmla="*/ 1932657 w 6835480"/>
              <a:gd name="connsiteY70" fmla="*/ 787400 h 1845229"/>
              <a:gd name="connsiteX71" fmla="*/ 1805657 w 6835480"/>
              <a:gd name="connsiteY71" fmla="*/ 819150 h 1845229"/>
              <a:gd name="connsiteX72" fmla="*/ 1126207 w 6835480"/>
              <a:gd name="connsiteY72" fmla="*/ 1085850 h 1845229"/>
              <a:gd name="connsiteX73" fmla="*/ 903957 w 6835480"/>
              <a:gd name="connsiteY73" fmla="*/ 1181100 h 1845229"/>
              <a:gd name="connsiteX74" fmla="*/ 478507 w 6835480"/>
              <a:gd name="connsiteY74" fmla="*/ 1435100 h 1845229"/>
              <a:gd name="connsiteX75" fmla="*/ 186407 w 6835480"/>
              <a:gd name="connsiteY75" fmla="*/ 1498600 h 1845229"/>
              <a:gd name="connsiteX76" fmla="*/ 91157 w 6835480"/>
              <a:gd name="connsiteY76" fmla="*/ 1485900 h 1845229"/>
              <a:gd name="connsiteX77" fmla="*/ 34007 w 6835480"/>
              <a:gd name="connsiteY77" fmla="*/ 1466850 h 1845229"/>
              <a:gd name="connsiteX78" fmla="*/ 40357 w 6835480"/>
              <a:gd name="connsiteY78" fmla="*/ 1117600 h 1845229"/>
              <a:gd name="connsiteX0" fmla="*/ 40357 w 6835480"/>
              <a:gd name="connsiteY0" fmla="*/ 1117600 h 1946782"/>
              <a:gd name="connsiteX1" fmla="*/ 192757 w 6835480"/>
              <a:gd name="connsiteY1" fmla="*/ 1206500 h 1946782"/>
              <a:gd name="connsiteX2" fmla="*/ 307057 w 6835480"/>
              <a:gd name="connsiteY2" fmla="*/ 1193800 h 1946782"/>
              <a:gd name="connsiteX3" fmla="*/ 446757 w 6835480"/>
              <a:gd name="connsiteY3" fmla="*/ 1130300 h 1946782"/>
              <a:gd name="connsiteX4" fmla="*/ 465807 w 6835480"/>
              <a:gd name="connsiteY4" fmla="*/ 1117600 h 1946782"/>
              <a:gd name="connsiteX5" fmla="*/ 548357 w 6835480"/>
              <a:gd name="connsiteY5" fmla="*/ 1035050 h 1946782"/>
              <a:gd name="connsiteX6" fmla="*/ 599157 w 6835480"/>
              <a:gd name="connsiteY6" fmla="*/ 965200 h 1946782"/>
              <a:gd name="connsiteX7" fmla="*/ 859507 w 6835480"/>
              <a:gd name="connsiteY7" fmla="*/ 901700 h 1946782"/>
              <a:gd name="connsiteX8" fmla="*/ 1602457 w 6835480"/>
              <a:gd name="connsiteY8" fmla="*/ 711200 h 1946782"/>
              <a:gd name="connsiteX9" fmla="*/ 1951707 w 6835480"/>
              <a:gd name="connsiteY9" fmla="*/ 584200 h 1946782"/>
              <a:gd name="connsiteX10" fmla="*/ 2243807 w 6835480"/>
              <a:gd name="connsiteY10" fmla="*/ 495300 h 1946782"/>
              <a:gd name="connsiteX11" fmla="*/ 2504157 w 6835480"/>
              <a:gd name="connsiteY11" fmla="*/ 412750 h 1946782"/>
              <a:gd name="connsiteX12" fmla="*/ 2580357 w 6835480"/>
              <a:gd name="connsiteY12" fmla="*/ 393700 h 1946782"/>
              <a:gd name="connsiteX13" fmla="*/ 2802607 w 6835480"/>
              <a:gd name="connsiteY13" fmla="*/ 349250 h 1946782"/>
              <a:gd name="connsiteX14" fmla="*/ 3132807 w 6835480"/>
              <a:gd name="connsiteY14" fmla="*/ 266700 h 1946782"/>
              <a:gd name="connsiteX15" fmla="*/ 3342357 w 6835480"/>
              <a:gd name="connsiteY15" fmla="*/ 190500 h 1946782"/>
              <a:gd name="connsiteX16" fmla="*/ 3443957 w 6835480"/>
              <a:gd name="connsiteY16" fmla="*/ 127000 h 1946782"/>
              <a:gd name="connsiteX17" fmla="*/ 3507457 w 6835480"/>
              <a:gd name="connsiteY17" fmla="*/ 76200 h 1946782"/>
              <a:gd name="connsiteX18" fmla="*/ 3507457 w 6835480"/>
              <a:gd name="connsiteY18" fmla="*/ 0 h 1946782"/>
              <a:gd name="connsiteX19" fmla="*/ 3913857 w 6835480"/>
              <a:gd name="connsiteY19" fmla="*/ 114300 h 1946782"/>
              <a:gd name="connsiteX20" fmla="*/ 4269457 w 6835480"/>
              <a:gd name="connsiteY20" fmla="*/ 184150 h 1946782"/>
              <a:gd name="connsiteX21" fmla="*/ 4815557 w 6835480"/>
              <a:gd name="connsiteY21" fmla="*/ 234950 h 1946782"/>
              <a:gd name="connsiteX22" fmla="*/ 4980657 w 6835480"/>
              <a:gd name="connsiteY22" fmla="*/ 254000 h 1946782"/>
              <a:gd name="connsiteX23" fmla="*/ 5260057 w 6835480"/>
              <a:gd name="connsiteY23" fmla="*/ 323850 h 1946782"/>
              <a:gd name="connsiteX24" fmla="*/ 5831557 w 6835480"/>
              <a:gd name="connsiteY24" fmla="*/ 565150 h 1946782"/>
              <a:gd name="connsiteX25" fmla="*/ 6422107 w 6835480"/>
              <a:gd name="connsiteY25" fmla="*/ 838200 h 1946782"/>
              <a:gd name="connsiteX26" fmla="*/ 6612607 w 6835480"/>
              <a:gd name="connsiteY26" fmla="*/ 971550 h 1946782"/>
              <a:gd name="connsiteX27" fmla="*/ 6765007 w 6835480"/>
              <a:gd name="connsiteY27" fmla="*/ 1098550 h 1946782"/>
              <a:gd name="connsiteX28" fmla="*/ 6796757 w 6835480"/>
              <a:gd name="connsiteY28" fmla="*/ 1244600 h 1946782"/>
              <a:gd name="connsiteX29" fmla="*/ 6631657 w 6835480"/>
              <a:gd name="connsiteY29" fmla="*/ 1206500 h 1946782"/>
              <a:gd name="connsiteX30" fmla="*/ 6377657 w 6835480"/>
              <a:gd name="connsiteY30" fmla="*/ 1022350 h 1946782"/>
              <a:gd name="connsiteX31" fmla="*/ 6060157 w 6835480"/>
              <a:gd name="connsiteY31" fmla="*/ 908050 h 1946782"/>
              <a:gd name="connsiteX32" fmla="*/ 5939507 w 6835480"/>
              <a:gd name="connsiteY32" fmla="*/ 952500 h 1946782"/>
              <a:gd name="connsiteX33" fmla="*/ 5850607 w 6835480"/>
              <a:gd name="connsiteY33" fmla="*/ 990600 h 1946782"/>
              <a:gd name="connsiteX34" fmla="*/ 5615657 w 6835480"/>
              <a:gd name="connsiteY34" fmla="*/ 933450 h 1946782"/>
              <a:gd name="connsiteX35" fmla="*/ 5342607 w 6835480"/>
              <a:gd name="connsiteY35" fmla="*/ 774700 h 1946782"/>
              <a:gd name="connsiteX36" fmla="*/ 5234657 w 6835480"/>
              <a:gd name="connsiteY36" fmla="*/ 800100 h 1946782"/>
              <a:gd name="connsiteX37" fmla="*/ 5221957 w 6835480"/>
              <a:gd name="connsiteY37" fmla="*/ 819150 h 1946782"/>
              <a:gd name="connsiteX38" fmla="*/ 5501357 w 6835480"/>
              <a:gd name="connsiteY38" fmla="*/ 1123950 h 1946782"/>
              <a:gd name="connsiteX39" fmla="*/ 5876007 w 6835480"/>
              <a:gd name="connsiteY39" fmla="*/ 1352550 h 1946782"/>
              <a:gd name="connsiteX40" fmla="*/ 6117307 w 6835480"/>
              <a:gd name="connsiteY40" fmla="*/ 1479550 h 1946782"/>
              <a:gd name="connsiteX41" fmla="*/ 6498307 w 6835480"/>
              <a:gd name="connsiteY41" fmla="*/ 1638300 h 1946782"/>
              <a:gd name="connsiteX42" fmla="*/ 6561807 w 6835480"/>
              <a:gd name="connsiteY42" fmla="*/ 1778000 h 1946782"/>
              <a:gd name="connsiteX43" fmla="*/ 6517357 w 6835480"/>
              <a:gd name="connsiteY43" fmla="*/ 1803400 h 1946782"/>
              <a:gd name="connsiteX44" fmla="*/ 6244307 w 6835480"/>
              <a:gd name="connsiteY44" fmla="*/ 1739900 h 1946782"/>
              <a:gd name="connsiteX45" fmla="*/ 5882357 w 6835480"/>
              <a:gd name="connsiteY45" fmla="*/ 1549400 h 1946782"/>
              <a:gd name="connsiteX46" fmla="*/ 5812507 w 6835480"/>
              <a:gd name="connsiteY46" fmla="*/ 1536700 h 1946782"/>
              <a:gd name="connsiteX47" fmla="*/ 5431507 w 6835480"/>
              <a:gd name="connsiteY47" fmla="*/ 1346200 h 1946782"/>
              <a:gd name="connsiteX48" fmla="*/ 5241007 w 6835480"/>
              <a:gd name="connsiteY48" fmla="*/ 1219200 h 1946782"/>
              <a:gd name="connsiteX49" fmla="*/ 6149057 w 6835480"/>
              <a:gd name="connsiteY49" fmla="*/ 1930400 h 1946782"/>
              <a:gd name="connsiteX50" fmla="*/ 5971257 w 6835480"/>
              <a:gd name="connsiteY50" fmla="*/ 1841500 h 1946782"/>
              <a:gd name="connsiteX51" fmla="*/ 5666457 w 6835480"/>
              <a:gd name="connsiteY51" fmla="*/ 1765300 h 1946782"/>
              <a:gd name="connsiteX52" fmla="*/ 5431507 w 6835480"/>
              <a:gd name="connsiteY52" fmla="*/ 1695450 h 1946782"/>
              <a:gd name="connsiteX53" fmla="*/ 5183857 w 6835480"/>
              <a:gd name="connsiteY53" fmla="*/ 1625600 h 1946782"/>
              <a:gd name="connsiteX54" fmla="*/ 4834607 w 6835480"/>
              <a:gd name="connsiteY54" fmla="*/ 1657350 h 1946782"/>
              <a:gd name="connsiteX55" fmla="*/ 4567907 w 6835480"/>
              <a:gd name="connsiteY55" fmla="*/ 1339850 h 1946782"/>
              <a:gd name="connsiteX56" fmla="*/ 4294857 w 6835480"/>
              <a:gd name="connsiteY56" fmla="*/ 971550 h 1946782"/>
              <a:gd name="connsiteX57" fmla="*/ 4193257 w 6835480"/>
              <a:gd name="connsiteY57" fmla="*/ 635000 h 1946782"/>
              <a:gd name="connsiteX58" fmla="*/ 4034507 w 6835480"/>
              <a:gd name="connsiteY58" fmla="*/ 527050 h 1946782"/>
              <a:gd name="connsiteX59" fmla="*/ 3831307 w 6835480"/>
              <a:gd name="connsiteY59" fmla="*/ 444500 h 1946782"/>
              <a:gd name="connsiteX60" fmla="*/ 3678907 w 6835480"/>
              <a:gd name="connsiteY60" fmla="*/ 419100 h 1946782"/>
              <a:gd name="connsiteX61" fmla="*/ 3545557 w 6835480"/>
              <a:gd name="connsiteY61" fmla="*/ 463550 h 1946782"/>
              <a:gd name="connsiteX62" fmla="*/ 3463007 w 6835480"/>
              <a:gd name="connsiteY62" fmla="*/ 495300 h 1946782"/>
              <a:gd name="connsiteX63" fmla="*/ 3177257 w 6835480"/>
              <a:gd name="connsiteY63" fmla="*/ 463550 h 1946782"/>
              <a:gd name="connsiteX64" fmla="*/ 2897857 w 6835480"/>
              <a:gd name="connsiteY64" fmla="*/ 482600 h 1946782"/>
              <a:gd name="connsiteX65" fmla="*/ 2758157 w 6835480"/>
              <a:gd name="connsiteY65" fmla="*/ 520700 h 1946782"/>
              <a:gd name="connsiteX66" fmla="*/ 2574007 w 6835480"/>
              <a:gd name="connsiteY66" fmla="*/ 552450 h 1946782"/>
              <a:gd name="connsiteX67" fmla="*/ 2408907 w 6835480"/>
              <a:gd name="connsiteY67" fmla="*/ 609600 h 1946782"/>
              <a:gd name="connsiteX68" fmla="*/ 2326357 w 6835480"/>
              <a:gd name="connsiteY68" fmla="*/ 647700 h 1946782"/>
              <a:gd name="connsiteX69" fmla="*/ 1970757 w 6835480"/>
              <a:gd name="connsiteY69" fmla="*/ 768350 h 1946782"/>
              <a:gd name="connsiteX70" fmla="*/ 1932657 w 6835480"/>
              <a:gd name="connsiteY70" fmla="*/ 787400 h 1946782"/>
              <a:gd name="connsiteX71" fmla="*/ 1805657 w 6835480"/>
              <a:gd name="connsiteY71" fmla="*/ 819150 h 1946782"/>
              <a:gd name="connsiteX72" fmla="*/ 1126207 w 6835480"/>
              <a:gd name="connsiteY72" fmla="*/ 1085850 h 1946782"/>
              <a:gd name="connsiteX73" fmla="*/ 903957 w 6835480"/>
              <a:gd name="connsiteY73" fmla="*/ 1181100 h 1946782"/>
              <a:gd name="connsiteX74" fmla="*/ 478507 w 6835480"/>
              <a:gd name="connsiteY74" fmla="*/ 1435100 h 1946782"/>
              <a:gd name="connsiteX75" fmla="*/ 186407 w 6835480"/>
              <a:gd name="connsiteY75" fmla="*/ 1498600 h 1946782"/>
              <a:gd name="connsiteX76" fmla="*/ 91157 w 6835480"/>
              <a:gd name="connsiteY76" fmla="*/ 1485900 h 1946782"/>
              <a:gd name="connsiteX77" fmla="*/ 34007 w 6835480"/>
              <a:gd name="connsiteY77" fmla="*/ 1466850 h 1946782"/>
              <a:gd name="connsiteX78" fmla="*/ 40357 w 6835480"/>
              <a:gd name="connsiteY78" fmla="*/ 1117600 h 1946782"/>
              <a:gd name="connsiteX0" fmla="*/ 40357 w 6835480"/>
              <a:gd name="connsiteY0" fmla="*/ 1117600 h 2002346"/>
              <a:gd name="connsiteX1" fmla="*/ 192757 w 6835480"/>
              <a:gd name="connsiteY1" fmla="*/ 1206500 h 2002346"/>
              <a:gd name="connsiteX2" fmla="*/ 307057 w 6835480"/>
              <a:gd name="connsiteY2" fmla="*/ 1193800 h 2002346"/>
              <a:gd name="connsiteX3" fmla="*/ 446757 w 6835480"/>
              <a:gd name="connsiteY3" fmla="*/ 1130300 h 2002346"/>
              <a:gd name="connsiteX4" fmla="*/ 465807 w 6835480"/>
              <a:gd name="connsiteY4" fmla="*/ 1117600 h 2002346"/>
              <a:gd name="connsiteX5" fmla="*/ 548357 w 6835480"/>
              <a:gd name="connsiteY5" fmla="*/ 1035050 h 2002346"/>
              <a:gd name="connsiteX6" fmla="*/ 599157 w 6835480"/>
              <a:gd name="connsiteY6" fmla="*/ 965200 h 2002346"/>
              <a:gd name="connsiteX7" fmla="*/ 859507 w 6835480"/>
              <a:gd name="connsiteY7" fmla="*/ 901700 h 2002346"/>
              <a:gd name="connsiteX8" fmla="*/ 1602457 w 6835480"/>
              <a:gd name="connsiteY8" fmla="*/ 711200 h 2002346"/>
              <a:gd name="connsiteX9" fmla="*/ 1951707 w 6835480"/>
              <a:gd name="connsiteY9" fmla="*/ 584200 h 2002346"/>
              <a:gd name="connsiteX10" fmla="*/ 2243807 w 6835480"/>
              <a:gd name="connsiteY10" fmla="*/ 495300 h 2002346"/>
              <a:gd name="connsiteX11" fmla="*/ 2504157 w 6835480"/>
              <a:gd name="connsiteY11" fmla="*/ 412750 h 2002346"/>
              <a:gd name="connsiteX12" fmla="*/ 2580357 w 6835480"/>
              <a:gd name="connsiteY12" fmla="*/ 393700 h 2002346"/>
              <a:gd name="connsiteX13" fmla="*/ 2802607 w 6835480"/>
              <a:gd name="connsiteY13" fmla="*/ 349250 h 2002346"/>
              <a:gd name="connsiteX14" fmla="*/ 3132807 w 6835480"/>
              <a:gd name="connsiteY14" fmla="*/ 266700 h 2002346"/>
              <a:gd name="connsiteX15" fmla="*/ 3342357 w 6835480"/>
              <a:gd name="connsiteY15" fmla="*/ 190500 h 2002346"/>
              <a:gd name="connsiteX16" fmla="*/ 3443957 w 6835480"/>
              <a:gd name="connsiteY16" fmla="*/ 127000 h 2002346"/>
              <a:gd name="connsiteX17" fmla="*/ 3507457 w 6835480"/>
              <a:gd name="connsiteY17" fmla="*/ 76200 h 2002346"/>
              <a:gd name="connsiteX18" fmla="*/ 3507457 w 6835480"/>
              <a:gd name="connsiteY18" fmla="*/ 0 h 2002346"/>
              <a:gd name="connsiteX19" fmla="*/ 3913857 w 6835480"/>
              <a:gd name="connsiteY19" fmla="*/ 114300 h 2002346"/>
              <a:gd name="connsiteX20" fmla="*/ 4269457 w 6835480"/>
              <a:gd name="connsiteY20" fmla="*/ 184150 h 2002346"/>
              <a:gd name="connsiteX21" fmla="*/ 4815557 w 6835480"/>
              <a:gd name="connsiteY21" fmla="*/ 234950 h 2002346"/>
              <a:gd name="connsiteX22" fmla="*/ 4980657 w 6835480"/>
              <a:gd name="connsiteY22" fmla="*/ 254000 h 2002346"/>
              <a:gd name="connsiteX23" fmla="*/ 5260057 w 6835480"/>
              <a:gd name="connsiteY23" fmla="*/ 323850 h 2002346"/>
              <a:gd name="connsiteX24" fmla="*/ 5831557 w 6835480"/>
              <a:gd name="connsiteY24" fmla="*/ 565150 h 2002346"/>
              <a:gd name="connsiteX25" fmla="*/ 6422107 w 6835480"/>
              <a:gd name="connsiteY25" fmla="*/ 838200 h 2002346"/>
              <a:gd name="connsiteX26" fmla="*/ 6612607 w 6835480"/>
              <a:gd name="connsiteY26" fmla="*/ 971550 h 2002346"/>
              <a:gd name="connsiteX27" fmla="*/ 6765007 w 6835480"/>
              <a:gd name="connsiteY27" fmla="*/ 1098550 h 2002346"/>
              <a:gd name="connsiteX28" fmla="*/ 6796757 w 6835480"/>
              <a:gd name="connsiteY28" fmla="*/ 1244600 h 2002346"/>
              <a:gd name="connsiteX29" fmla="*/ 6631657 w 6835480"/>
              <a:gd name="connsiteY29" fmla="*/ 1206500 h 2002346"/>
              <a:gd name="connsiteX30" fmla="*/ 6377657 w 6835480"/>
              <a:gd name="connsiteY30" fmla="*/ 1022350 h 2002346"/>
              <a:gd name="connsiteX31" fmla="*/ 6060157 w 6835480"/>
              <a:gd name="connsiteY31" fmla="*/ 908050 h 2002346"/>
              <a:gd name="connsiteX32" fmla="*/ 5939507 w 6835480"/>
              <a:gd name="connsiteY32" fmla="*/ 952500 h 2002346"/>
              <a:gd name="connsiteX33" fmla="*/ 5850607 w 6835480"/>
              <a:gd name="connsiteY33" fmla="*/ 990600 h 2002346"/>
              <a:gd name="connsiteX34" fmla="*/ 5615657 w 6835480"/>
              <a:gd name="connsiteY34" fmla="*/ 933450 h 2002346"/>
              <a:gd name="connsiteX35" fmla="*/ 5342607 w 6835480"/>
              <a:gd name="connsiteY35" fmla="*/ 774700 h 2002346"/>
              <a:gd name="connsiteX36" fmla="*/ 5234657 w 6835480"/>
              <a:gd name="connsiteY36" fmla="*/ 800100 h 2002346"/>
              <a:gd name="connsiteX37" fmla="*/ 5221957 w 6835480"/>
              <a:gd name="connsiteY37" fmla="*/ 819150 h 2002346"/>
              <a:gd name="connsiteX38" fmla="*/ 5501357 w 6835480"/>
              <a:gd name="connsiteY38" fmla="*/ 1123950 h 2002346"/>
              <a:gd name="connsiteX39" fmla="*/ 5876007 w 6835480"/>
              <a:gd name="connsiteY39" fmla="*/ 1352550 h 2002346"/>
              <a:gd name="connsiteX40" fmla="*/ 6117307 w 6835480"/>
              <a:gd name="connsiteY40" fmla="*/ 1479550 h 2002346"/>
              <a:gd name="connsiteX41" fmla="*/ 6498307 w 6835480"/>
              <a:gd name="connsiteY41" fmla="*/ 1638300 h 2002346"/>
              <a:gd name="connsiteX42" fmla="*/ 6561807 w 6835480"/>
              <a:gd name="connsiteY42" fmla="*/ 1778000 h 2002346"/>
              <a:gd name="connsiteX43" fmla="*/ 6517357 w 6835480"/>
              <a:gd name="connsiteY43" fmla="*/ 1803400 h 2002346"/>
              <a:gd name="connsiteX44" fmla="*/ 6244307 w 6835480"/>
              <a:gd name="connsiteY44" fmla="*/ 1739900 h 2002346"/>
              <a:gd name="connsiteX45" fmla="*/ 5882357 w 6835480"/>
              <a:gd name="connsiteY45" fmla="*/ 1549400 h 2002346"/>
              <a:gd name="connsiteX46" fmla="*/ 5812507 w 6835480"/>
              <a:gd name="connsiteY46" fmla="*/ 1536700 h 2002346"/>
              <a:gd name="connsiteX47" fmla="*/ 5431507 w 6835480"/>
              <a:gd name="connsiteY47" fmla="*/ 1346200 h 2002346"/>
              <a:gd name="connsiteX48" fmla="*/ 6460207 w 6835480"/>
              <a:gd name="connsiteY48" fmla="*/ 1981200 h 2002346"/>
              <a:gd name="connsiteX49" fmla="*/ 6149057 w 6835480"/>
              <a:gd name="connsiteY49" fmla="*/ 1930400 h 2002346"/>
              <a:gd name="connsiteX50" fmla="*/ 5971257 w 6835480"/>
              <a:gd name="connsiteY50" fmla="*/ 1841500 h 2002346"/>
              <a:gd name="connsiteX51" fmla="*/ 5666457 w 6835480"/>
              <a:gd name="connsiteY51" fmla="*/ 1765300 h 2002346"/>
              <a:gd name="connsiteX52" fmla="*/ 5431507 w 6835480"/>
              <a:gd name="connsiteY52" fmla="*/ 1695450 h 2002346"/>
              <a:gd name="connsiteX53" fmla="*/ 5183857 w 6835480"/>
              <a:gd name="connsiteY53" fmla="*/ 1625600 h 2002346"/>
              <a:gd name="connsiteX54" fmla="*/ 4834607 w 6835480"/>
              <a:gd name="connsiteY54" fmla="*/ 1657350 h 2002346"/>
              <a:gd name="connsiteX55" fmla="*/ 4567907 w 6835480"/>
              <a:gd name="connsiteY55" fmla="*/ 1339850 h 2002346"/>
              <a:gd name="connsiteX56" fmla="*/ 4294857 w 6835480"/>
              <a:gd name="connsiteY56" fmla="*/ 971550 h 2002346"/>
              <a:gd name="connsiteX57" fmla="*/ 4193257 w 6835480"/>
              <a:gd name="connsiteY57" fmla="*/ 635000 h 2002346"/>
              <a:gd name="connsiteX58" fmla="*/ 4034507 w 6835480"/>
              <a:gd name="connsiteY58" fmla="*/ 527050 h 2002346"/>
              <a:gd name="connsiteX59" fmla="*/ 3831307 w 6835480"/>
              <a:gd name="connsiteY59" fmla="*/ 444500 h 2002346"/>
              <a:gd name="connsiteX60" fmla="*/ 3678907 w 6835480"/>
              <a:gd name="connsiteY60" fmla="*/ 419100 h 2002346"/>
              <a:gd name="connsiteX61" fmla="*/ 3545557 w 6835480"/>
              <a:gd name="connsiteY61" fmla="*/ 463550 h 2002346"/>
              <a:gd name="connsiteX62" fmla="*/ 3463007 w 6835480"/>
              <a:gd name="connsiteY62" fmla="*/ 495300 h 2002346"/>
              <a:gd name="connsiteX63" fmla="*/ 3177257 w 6835480"/>
              <a:gd name="connsiteY63" fmla="*/ 463550 h 2002346"/>
              <a:gd name="connsiteX64" fmla="*/ 2897857 w 6835480"/>
              <a:gd name="connsiteY64" fmla="*/ 482600 h 2002346"/>
              <a:gd name="connsiteX65" fmla="*/ 2758157 w 6835480"/>
              <a:gd name="connsiteY65" fmla="*/ 520700 h 2002346"/>
              <a:gd name="connsiteX66" fmla="*/ 2574007 w 6835480"/>
              <a:gd name="connsiteY66" fmla="*/ 552450 h 2002346"/>
              <a:gd name="connsiteX67" fmla="*/ 2408907 w 6835480"/>
              <a:gd name="connsiteY67" fmla="*/ 609600 h 2002346"/>
              <a:gd name="connsiteX68" fmla="*/ 2326357 w 6835480"/>
              <a:gd name="connsiteY68" fmla="*/ 647700 h 2002346"/>
              <a:gd name="connsiteX69" fmla="*/ 1970757 w 6835480"/>
              <a:gd name="connsiteY69" fmla="*/ 768350 h 2002346"/>
              <a:gd name="connsiteX70" fmla="*/ 1932657 w 6835480"/>
              <a:gd name="connsiteY70" fmla="*/ 787400 h 2002346"/>
              <a:gd name="connsiteX71" fmla="*/ 1805657 w 6835480"/>
              <a:gd name="connsiteY71" fmla="*/ 819150 h 2002346"/>
              <a:gd name="connsiteX72" fmla="*/ 1126207 w 6835480"/>
              <a:gd name="connsiteY72" fmla="*/ 1085850 h 2002346"/>
              <a:gd name="connsiteX73" fmla="*/ 903957 w 6835480"/>
              <a:gd name="connsiteY73" fmla="*/ 1181100 h 2002346"/>
              <a:gd name="connsiteX74" fmla="*/ 478507 w 6835480"/>
              <a:gd name="connsiteY74" fmla="*/ 1435100 h 2002346"/>
              <a:gd name="connsiteX75" fmla="*/ 186407 w 6835480"/>
              <a:gd name="connsiteY75" fmla="*/ 1498600 h 2002346"/>
              <a:gd name="connsiteX76" fmla="*/ 91157 w 6835480"/>
              <a:gd name="connsiteY76" fmla="*/ 1485900 h 2002346"/>
              <a:gd name="connsiteX77" fmla="*/ 34007 w 6835480"/>
              <a:gd name="connsiteY77" fmla="*/ 1466850 h 2002346"/>
              <a:gd name="connsiteX78" fmla="*/ 40357 w 6835480"/>
              <a:gd name="connsiteY78" fmla="*/ 1117600 h 2002346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908050 h 1981200"/>
              <a:gd name="connsiteX32" fmla="*/ 5939507 w 6835480"/>
              <a:gd name="connsiteY32" fmla="*/ 952500 h 1981200"/>
              <a:gd name="connsiteX33" fmla="*/ 5850607 w 6835480"/>
              <a:gd name="connsiteY33" fmla="*/ 990600 h 1981200"/>
              <a:gd name="connsiteX34" fmla="*/ 5615657 w 6835480"/>
              <a:gd name="connsiteY34" fmla="*/ 933450 h 1981200"/>
              <a:gd name="connsiteX35" fmla="*/ 5342607 w 6835480"/>
              <a:gd name="connsiteY35" fmla="*/ 774700 h 1981200"/>
              <a:gd name="connsiteX36" fmla="*/ 5234657 w 6835480"/>
              <a:gd name="connsiteY36" fmla="*/ 800100 h 1981200"/>
              <a:gd name="connsiteX37" fmla="*/ 5221957 w 6835480"/>
              <a:gd name="connsiteY37" fmla="*/ 819150 h 1981200"/>
              <a:gd name="connsiteX38" fmla="*/ 5501357 w 6835480"/>
              <a:gd name="connsiteY38" fmla="*/ 1123950 h 1981200"/>
              <a:gd name="connsiteX39" fmla="*/ 5876007 w 6835480"/>
              <a:gd name="connsiteY39" fmla="*/ 1352550 h 1981200"/>
              <a:gd name="connsiteX40" fmla="*/ 6117307 w 6835480"/>
              <a:gd name="connsiteY40" fmla="*/ 1479550 h 1981200"/>
              <a:gd name="connsiteX41" fmla="*/ 6498307 w 6835480"/>
              <a:gd name="connsiteY41" fmla="*/ 1638300 h 1981200"/>
              <a:gd name="connsiteX42" fmla="*/ 6561807 w 6835480"/>
              <a:gd name="connsiteY42" fmla="*/ 1778000 h 1981200"/>
              <a:gd name="connsiteX43" fmla="*/ 6517357 w 6835480"/>
              <a:gd name="connsiteY43" fmla="*/ 1803400 h 1981200"/>
              <a:gd name="connsiteX44" fmla="*/ 6244307 w 6835480"/>
              <a:gd name="connsiteY44" fmla="*/ 1739900 h 1981200"/>
              <a:gd name="connsiteX45" fmla="*/ 5882357 w 6835480"/>
              <a:gd name="connsiteY45" fmla="*/ 1549400 h 1981200"/>
              <a:gd name="connsiteX46" fmla="*/ 5812507 w 6835480"/>
              <a:gd name="connsiteY46" fmla="*/ 1536700 h 1981200"/>
              <a:gd name="connsiteX47" fmla="*/ 5431507 w 6835480"/>
              <a:gd name="connsiteY47" fmla="*/ 1346200 h 1981200"/>
              <a:gd name="connsiteX48" fmla="*/ 5888707 w 6835480"/>
              <a:gd name="connsiteY48" fmla="*/ 1720849 h 1981200"/>
              <a:gd name="connsiteX49" fmla="*/ 6460207 w 6835480"/>
              <a:gd name="connsiteY49" fmla="*/ 1981200 h 1981200"/>
              <a:gd name="connsiteX50" fmla="*/ 6149057 w 6835480"/>
              <a:gd name="connsiteY50" fmla="*/ 1930400 h 1981200"/>
              <a:gd name="connsiteX51" fmla="*/ 5971257 w 6835480"/>
              <a:gd name="connsiteY51" fmla="*/ 1841500 h 1981200"/>
              <a:gd name="connsiteX52" fmla="*/ 5666457 w 6835480"/>
              <a:gd name="connsiteY52" fmla="*/ 1765300 h 1981200"/>
              <a:gd name="connsiteX53" fmla="*/ 5431507 w 6835480"/>
              <a:gd name="connsiteY53" fmla="*/ 1695450 h 1981200"/>
              <a:gd name="connsiteX54" fmla="*/ 5183857 w 6835480"/>
              <a:gd name="connsiteY54" fmla="*/ 1625600 h 1981200"/>
              <a:gd name="connsiteX55" fmla="*/ 4834607 w 6835480"/>
              <a:gd name="connsiteY55" fmla="*/ 1657350 h 1981200"/>
              <a:gd name="connsiteX56" fmla="*/ 4567907 w 6835480"/>
              <a:gd name="connsiteY56" fmla="*/ 1339850 h 1981200"/>
              <a:gd name="connsiteX57" fmla="*/ 4294857 w 6835480"/>
              <a:gd name="connsiteY57" fmla="*/ 971550 h 1981200"/>
              <a:gd name="connsiteX58" fmla="*/ 4193257 w 6835480"/>
              <a:gd name="connsiteY58" fmla="*/ 635000 h 1981200"/>
              <a:gd name="connsiteX59" fmla="*/ 4034507 w 6835480"/>
              <a:gd name="connsiteY59" fmla="*/ 527050 h 1981200"/>
              <a:gd name="connsiteX60" fmla="*/ 3831307 w 6835480"/>
              <a:gd name="connsiteY60" fmla="*/ 444500 h 1981200"/>
              <a:gd name="connsiteX61" fmla="*/ 3678907 w 6835480"/>
              <a:gd name="connsiteY61" fmla="*/ 419100 h 1981200"/>
              <a:gd name="connsiteX62" fmla="*/ 3545557 w 6835480"/>
              <a:gd name="connsiteY62" fmla="*/ 463550 h 1981200"/>
              <a:gd name="connsiteX63" fmla="*/ 3463007 w 6835480"/>
              <a:gd name="connsiteY63" fmla="*/ 495300 h 1981200"/>
              <a:gd name="connsiteX64" fmla="*/ 3177257 w 6835480"/>
              <a:gd name="connsiteY64" fmla="*/ 463550 h 1981200"/>
              <a:gd name="connsiteX65" fmla="*/ 2897857 w 6835480"/>
              <a:gd name="connsiteY65" fmla="*/ 482600 h 1981200"/>
              <a:gd name="connsiteX66" fmla="*/ 2758157 w 6835480"/>
              <a:gd name="connsiteY66" fmla="*/ 520700 h 1981200"/>
              <a:gd name="connsiteX67" fmla="*/ 2574007 w 6835480"/>
              <a:gd name="connsiteY67" fmla="*/ 552450 h 1981200"/>
              <a:gd name="connsiteX68" fmla="*/ 2408907 w 6835480"/>
              <a:gd name="connsiteY68" fmla="*/ 609600 h 1981200"/>
              <a:gd name="connsiteX69" fmla="*/ 2326357 w 6835480"/>
              <a:gd name="connsiteY69" fmla="*/ 647700 h 1981200"/>
              <a:gd name="connsiteX70" fmla="*/ 1970757 w 6835480"/>
              <a:gd name="connsiteY70" fmla="*/ 768350 h 1981200"/>
              <a:gd name="connsiteX71" fmla="*/ 1932657 w 6835480"/>
              <a:gd name="connsiteY71" fmla="*/ 787400 h 1981200"/>
              <a:gd name="connsiteX72" fmla="*/ 1805657 w 6835480"/>
              <a:gd name="connsiteY72" fmla="*/ 819150 h 1981200"/>
              <a:gd name="connsiteX73" fmla="*/ 1126207 w 6835480"/>
              <a:gd name="connsiteY73" fmla="*/ 1085850 h 1981200"/>
              <a:gd name="connsiteX74" fmla="*/ 903957 w 6835480"/>
              <a:gd name="connsiteY74" fmla="*/ 1181100 h 1981200"/>
              <a:gd name="connsiteX75" fmla="*/ 478507 w 6835480"/>
              <a:gd name="connsiteY75" fmla="*/ 1435100 h 1981200"/>
              <a:gd name="connsiteX76" fmla="*/ 186407 w 6835480"/>
              <a:gd name="connsiteY76" fmla="*/ 1498600 h 1981200"/>
              <a:gd name="connsiteX77" fmla="*/ 91157 w 6835480"/>
              <a:gd name="connsiteY77" fmla="*/ 1485900 h 1981200"/>
              <a:gd name="connsiteX78" fmla="*/ 34007 w 6835480"/>
              <a:gd name="connsiteY78" fmla="*/ 1466850 h 1981200"/>
              <a:gd name="connsiteX79" fmla="*/ 40357 w 6835480"/>
              <a:gd name="connsiteY79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908050 h 1981200"/>
              <a:gd name="connsiteX32" fmla="*/ 5939507 w 6835480"/>
              <a:gd name="connsiteY32" fmla="*/ 952500 h 1981200"/>
              <a:gd name="connsiteX33" fmla="*/ 5850607 w 6835480"/>
              <a:gd name="connsiteY33" fmla="*/ 990600 h 1981200"/>
              <a:gd name="connsiteX34" fmla="*/ 5615657 w 6835480"/>
              <a:gd name="connsiteY34" fmla="*/ 933450 h 1981200"/>
              <a:gd name="connsiteX35" fmla="*/ 5342607 w 6835480"/>
              <a:gd name="connsiteY35" fmla="*/ 774700 h 1981200"/>
              <a:gd name="connsiteX36" fmla="*/ 5234657 w 6835480"/>
              <a:gd name="connsiteY36" fmla="*/ 800100 h 1981200"/>
              <a:gd name="connsiteX37" fmla="*/ 5221957 w 6835480"/>
              <a:gd name="connsiteY37" fmla="*/ 819150 h 1981200"/>
              <a:gd name="connsiteX38" fmla="*/ 5501357 w 6835480"/>
              <a:gd name="connsiteY38" fmla="*/ 1123950 h 1981200"/>
              <a:gd name="connsiteX39" fmla="*/ 5876007 w 6835480"/>
              <a:gd name="connsiteY39" fmla="*/ 1352550 h 1981200"/>
              <a:gd name="connsiteX40" fmla="*/ 6117307 w 6835480"/>
              <a:gd name="connsiteY40" fmla="*/ 1479550 h 1981200"/>
              <a:gd name="connsiteX41" fmla="*/ 6498307 w 6835480"/>
              <a:gd name="connsiteY41" fmla="*/ 1638300 h 1981200"/>
              <a:gd name="connsiteX42" fmla="*/ 6561807 w 6835480"/>
              <a:gd name="connsiteY42" fmla="*/ 1778000 h 1981200"/>
              <a:gd name="connsiteX43" fmla="*/ 6517357 w 6835480"/>
              <a:gd name="connsiteY43" fmla="*/ 1803400 h 1981200"/>
              <a:gd name="connsiteX44" fmla="*/ 6244307 w 6835480"/>
              <a:gd name="connsiteY44" fmla="*/ 1739900 h 1981200"/>
              <a:gd name="connsiteX45" fmla="*/ 5882357 w 6835480"/>
              <a:gd name="connsiteY45" fmla="*/ 1549400 h 1981200"/>
              <a:gd name="connsiteX46" fmla="*/ 5812507 w 6835480"/>
              <a:gd name="connsiteY46" fmla="*/ 1536700 h 1981200"/>
              <a:gd name="connsiteX47" fmla="*/ 5126707 w 6835480"/>
              <a:gd name="connsiteY47" fmla="*/ 1422400 h 1981200"/>
              <a:gd name="connsiteX48" fmla="*/ 5888707 w 6835480"/>
              <a:gd name="connsiteY48" fmla="*/ 1720849 h 1981200"/>
              <a:gd name="connsiteX49" fmla="*/ 6460207 w 6835480"/>
              <a:gd name="connsiteY49" fmla="*/ 1981200 h 1981200"/>
              <a:gd name="connsiteX50" fmla="*/ 6149057 w 6835480"/>
              <a:gd name="connsiteY50" fmla="*/ 1930400 h 1981200"/>
              <a:gd name="connsiteX51" fmla="*/ 5971257 w 6835480"/>
              <a:gd name="connsiteY51" fmla="*/ 1841500 h 1981200"/>
              <a:gd name="connsiteX52" fmla="*/ 5666457 w 6835480"/>
              <a:gd name="connsiteY52" fmla="*/ 1765300 h 1981200"/>
              <a:gd name="connsiteX53" fmla="*/ 5431507 w 6835480"/>
              <a:gd name="connsiteY53" fmla="*/ 1695450 h 1981200"/>
              <a:gd name="connsiteX54" fmla="*/ 5183857 w 6835480"/>
              <a:gd name="connsiteY54" fmla="*/ 1625600 h 1981200"/>
              <a:gd name="connsiteX55" fmla="*/ 4834607 w 6835480"/>
              <a:gd name="connsiteY55" fmla="*/ 1657350 h 1981200"/>
              <a:gd name="connsiteX56" fmla="*/ 4567907 w 6835480"/>
              <a:gd name="connsiteY56" fmla="*/ 1339850 h 1981200"/>
              <a:gd name="connsiteX57" fmla="*/ 4294857 w 6835480"/>
              <a:gd name="connsiteY57" fmla="*/ 971550 h 1981200"/>
              <a:gd name="connsiteX58" fmla="*/ 4193257 w 6835480"/>
              <a:gd name="connsiteY58" fmla="*/ 635000 h 1981200"/>
              <a:gd name="connsiteX59" fmla="*/ 4034507 w 6835480"/>
              <a:gd name="connsiteY59" fmla="*/ 527050 h 1981200"/>
              <a:gd name="connsiteX60" fmla="*/ 3831307 w 6835480"/>
              <a:gd name="connsiteY60" fmla="*/ 444500 h 1981200"/>
              <a:gd name="connsiteX61" fmla="*/ 3678907 w 6835480"/>
              <a:gd name="connsiteY61" fmla="*/ 419100 h 1981200"/>
              <a:gd name="connsiteX62" fmla="*/ 3545557 w 6835480"/>
              <a:gd name="connsiteY62" fmla="*/ 463550 h 1981200"/>
              <a:gd name="connsiteX63" fmla="*/ 3463007 w 6835480"/>
              <a:gd name="connsiteY63" fmla="*/ 495300 h 1981200"/>
              <a:gd name="connsiteX64" fmla="*/ 3177257 w 6835480"/>
              <a:gd name="connsiteY64" fmla="*/ 463550 h 1981200"/>
              <a:gd name="connsiteX65" fmla="*/ 2897857 w 6835480"/>
              <a:gd name="connsiteY65" fmla="*/ 482600 h 1981200"/>
              <a:gd name="connsiteX66" fmla="*/ 2758157 w 6835480"/>
              <a:gd name="connsiteY66" fmla="*/ 520700 h 1981200"/>
              <a:gd name="connsiteX67" fmla="*/ 2574007 w 6835480"/>
              <a:gd name="connsiteY67" fmla="*/ 552450 h 1981200"/>
              <a:gd name="connsiteX68" fmla="*/ 2408907 w 6835480"/>
              <a:gd name="connsiteY68" fmla="*/ 609600 h 1981200"/>
              <a:gd name="connsiteX69" fmla="*/ 2326357 w 6835480"/>
              <a:gd name="connsiteY69" fmla="*/ 647700 h 1981200"/>
              <a:gd name="connsiteX70" fmla="*/ 1970757 w 6835480"/>
              <a:gd name="connsiteY70" fmla="*/ 768350 h 1981200"/>
              <a:gd name="connsiteX71" fmla="*/ 1932657 w 6835480"/>
              <a:gd name="connsiteY71" fmla="*/ 787400 h 1981200"/>
              <a:gd name="connsiteX72" fmla="*/ 1805657 w 6835480"/>
              <a:gd name="connsiteY72" fmla="*/ 819150 h 1981200"/>
              <a:gd name="connsiteX73" fmla="*/ 1126207 w 6835480"/>
              <a:gd name="connsiteY73" fmla="*/ 1085850 h 1981200"/>
              <a:gd name="connsiteX74" fmla="*/ 903957 w 6835480"/>
              <a:gd name="connsiteY74" fmla="*/ 1181100 h 1981200"/>
              <a:gd name="connsiteX75" fmla="*/ 478507 w 6835480"/>
              <a:gd name="connsiteY75" fmla="*/ 1435100 h 1981200"/>
              <a:gd name="connsiteX76" fmla="*/ 186407 w 6835480"/>
              <a:gd name="connsiteY76" fmla="*/ 1498600 h 1981200"/>
              <a:gd name="connsiteX77" fmla="*/ 91157 w 6835480"/>
              <a:gd name="connsiteY77" fmla="*/ 1485900 h 1981200"/>
              <a:gd name="connsiteX78" fmla="*/ 34007 w 6835480"/>
              <a:gd name="connsiteY78" fmla="*/ 1466850 h 1981200"/>
              <a:gd name="connsiteX79" fmla="*/ 40357 w 6835480"/>
              <a:gd name="connsiteY79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908050 h 1981200"/>
              <a:gd name="connsiteX32" fmla="*/ 5939507 w 6835480"/>
              <a:gd name="connsiteY32" fmla="*/ 952500 h 1981200"/>
              <a:gd name="connsiteX33" fmla="*/ 5850607 w 6835480"/>
              <a:gd name="connsiteY33" fmla="*/ 990600 h 1981200"/>
              <a:gd name="connsiteX34" fmla="*/ 5615657 w 6835480"/>
              <a:gd name="connsiteY34" fmla="*/ 933450 h 1981200"/>
              <a:gd name="connsiteX35" fmla="*/ 5342607 w 6835480"/>
              <a:gd name="connsiteY35" fmla="*/ 774700 h 1981200"/>
              <a:gd name="connsiteX36" fmla="*/ 5234657 w 6835480"/>
              <a:gd name="connsiteY36" fmla="*/ 800100 h 1981200"/>
              <a:gd name="connsiteX37" fmla="*/ 5221957 w 6835480"/>
              <a:gd name="connsiteY37" fmla="*/ 819150 h 1981200"/>
              <a:gd name="connsiteX38" fmla="*/ 5501357 w 6835480"/>
              <a:gd name="connsiteY38" fmla="*/ 1123950 h 1981200"/>
              <a:gd name="connsiteX39" fmla="*/ 5876007 w 6835480"/>
              <a:gd name="connsiteY39" fmla="*/ 1352550 h 1981200"/>
              <a:gd name="connsiteX40" fmla="*/ 6117307 w 6835480"/>
              <a:gd name="connsiteY40" fmla="*/ 1479550 h 1981200"/>
              <a:gd name="connsiteX41" fmla="*/ 6498307 w 6835480"/>
              <a:gd name="connsiteY41" fmla="*/ 1638300 h 1981200"/>
              <a:gd name="connsiteX42" fmla="*/ 6561807 w 6835480"/>
              <a:gd name="connsiteY42" fmla="*/ 1778000 h 1981200"/>
              <a:gd name="connsiteX43" fmla="*/ 6517357 w 6835480"/>
              <a:gd name="connsiteY43" fmla="*/ 1803400 h 1981200"/>
              <a:gd name="connsiteX44" fmla="*/ 6244307 w 6835480"/>
              <a:gd name="connsiteY44" fmla="*/ 1739900 h 1981200"/>
              <a:gd name="connsiteX45" fmla="*/ 5882357 w 6835480"/>
              <a:gd name="connsiteY45" fmla="*/ 1549400 h 1981200"/>
              <a:gd name="connsiteX46" fmla="*/ 5812507 w 6835480"/>
              <a:gd name="connsiteY46" fmla="*/ 1536700 h 1981200"/>
              <a:gd name="connsiteX47" fmla="*/ 5012407 w 6835480"/>
              <a:gd name="connsiteY47" fmla="*/ 1409699 h 1981200"/>
              <a:gd name="connsiteX48" fmla="*/ 5126707 w 6835480"/>
              <a:gd name="connsiteY48" fmla="*/ 1422400 h 1981200"/>
              <a:gd name="connsiteX49" fmla="*/ 5888707 w 6835480"/>
              <a:gd name="connsiteY49" fmla="*/ 1720849 h 1981200"/>
              <a:gd name="connsiteX50" fmla="*/ 6460207 w 6835480"/>
              <a:gd name="connsiteY50" fmla="*/ 1981200 h 1981200"/>
              <a:gd name="connsiteX51" fmla="*/ 6149057 w 6835480"/>
              <a:gd name="connsiteY51" fmla="*/ 1930400 h 1981200"/>
              <a:gd name="connsiteX52" fmla="*/ 5971257 w 6835480"/>
              <a:gd name="connsiteY52" fmla="*/ 1841500 h 1981200"/>
              <a:gd name="connsiteX53" fmla="*/ 5666457 w 6835480"/>
              <a:gd name="connsiteY53" fmla="*/ 1765300 h 1981200"/>
              <a:gd name="connsiteX54" fmla="*/ 5431507 w 6835480"/>
              <a:gd name="connsiteY54" fmla="*/ 1695450 h 1981200"/>
              <a:gd name="connsiteX55" fmla="*/ 5183857 w 6835480"/>
              <a:gd name="connsiteY55" fmla="*/ 1625600 h 1981200"/>
              <a:gd name="connsiteX56" fmla="*/ 4834607 w 6835480"/>
              <a:gd name="connsiteY56" fmla="*/ 1657350 h 1981200"/>
              <a:gd name="connsiteX57" fmla="*/ 4567907 w 6835480"/>
              <a:gd name="connsiteY57" fmla="*/ 1339850 h 1981200"/>
              <a:gd name="connsiteX58" fmla="*/ 4294857 w 6835480"/>
              <a:gd name="connsiteY58" fmla="*/ 971550 h 1981200"/>
              <a:gd name="connsiteX59" fmla="*/ 4193257 w 6835480"/>
              <a:gd name="connsiteY59" fmla="*/ 635000 h 1981200"/>
              <a:gd name="connsiteX60" fmla="*/ 4034507 w 6835480"/>
              <a:gd name="connsiteY60" fmla="*/ 527050 h 1981200"/>
              <a:gd name="connsiteX61" fmla="*/ 3831307 w 6835480"/>
              <a:gd name="connsiteY61" fmla="*/ 444500 h 1981200"/>
              <a:gd name="connsiteX62" fmla="*/ 3678907 w 6835480"/>
              <a:gd name="connsiteY62" fmla="*/ 419100 h 1981200"/>
              <a:gd name="connsiteX63" fmla="*/ 3545557 w 6835480"/>
              <a:gd name="connsiteY63" fmla="*/ 463550 h 1981200"/>
              <a:gd name="connsiteX64" fmla="*/ 3463007 w 6835480"/>
              <a:gd name="connsiteY64" fmla="*/ 495300 h 1981200"/>
              <a:gd name="connsiteX65" fmla="*/ 3177257 w 6835480"/>
              <a:gd name="connsiteY65" fmla="*/ 463550 h 1981200"/>
              <a:gd name="connsiteX66" fmla="*/ 2897857 w 6835480"/>
              <a:gd name="connsiteY66" fmla="*/ 482600 h 1981200"/>
              <a:gd name="connsiteX67" fmla="*/ 2758157 w 6835480"/>
              <a:gd name="connsiteY67" fmla="*/ 520700 h 1981200"/>
              <a:gd name="connsiteX68" fmla="*/ 2574007 w 6835480"/>
              <a:gd name="connsiteY68" fmla="*/ 552450 h 1981200"/>
              <a:gd name="connsiteX69" fmla="*/ 2408907 w 6835480"/>
              <a:gd name="connsiteY69" fmla="*/ 609600 h 1981200"/>
              <a:gd name="connsiteX70" fmla="*/ 2326357 w 6835480"/>
              <a:gd name="connsiteY70" fmla="*/ 647700 h 1981200"/>
              <a:gd name="connsiteX71" fmla="*/ 1970757 w 6835480"/>
              <a:gd name="connsiteY71" fmla="*/ 768350 h 1981200"/>
              <a:gd name="connsiteX72" fmla="*/ 1932657 w 6835480"/>
              <a:gd name="connsiteY72" fmla="*/ 787400 h 1981200"/>
              <a:gd name="connsiteX73" fmla="*/ 1805657 w 6835480"/>
              <a:gd name="connsiteY73" fmla="*/ 819150 h 1981200"/>
              <a:gd name="connsiteX74" fmla="*/ 1126207 w 6835480"/>
              <a:gd name="connsiteY74" fmla="*/ 1085850 h 1981200"/>
              <a:gd name="connsiteX75" fmla="*/ 903957 w 6835480"/>
              <a:gd name="connsiteY75" fmla="*/ 1181100 h 1981200"/>
              <a:gd name="connsiteX76" fmla="*/ 478507 w 6835480"/>
              <a:gd name="connsiteY76" fmla="*/ 1435100 h 1981200"/>
              <a:gd name="connsiteX77" fmla="*/ 186407 w 6835480"/>
              <a:gd name="connsiteY77" fmla="*/ 1498600 h 1981200"/>
              <a:gd name="connsiteX78" fmla="*/ 91157 w 6835480"/>
              <a:gd name="connsiteY78" fmla="*/ 1485900 h 1981200"/>
              <a:gd name="connsiteX79" fmla="*/ 34007 w 6835480"/>
              <a:gd name="connsiteY79" fmla="*/ 1466850 h 1981200"/>
              <a:gd name="connsiteX80" fmla="*/ 40357 w 6835480"/>
              <a:gd name="connsiteY8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908050 h 1981200"/>
              <a:gd name="connsiteX32" fmla="*/ 5939507 w 6835480"/>
              <a:gd name="connsiteY32" fmla="*/ 952500 h 1981200"/>
              <a:gd name="connsiteX33" fmla="*/ 5850607 w 6835480"/>
              <a:gd name="connsiteY33" fmla="*/ 990600 h 1981200"/>
              <a:gd name="connsiteX34" fmla="*/ 5615657 w 6835480"/>
              <a:gd name="connsiteY34" fmla="*/ 933450 h 1981200"/>
              <a:gd name="connsiteX35" fmla="*/ 5342607 w 6835480"/>
              <a:gd name="connsiteY35" fmla="*/ 774700 h 1981200"/>
              <a:gd name="connsiteX36" fmla="*/ 5234657 w 6835480"/>
              <a:gd name="connsiteY36" fmla="*/ 800100 h 1981200"/>
              <a:gd name="connsiteX37" fmla="*/ 5221957 w 6835480"/>
              <a:gd name="connsiteY37" fmla="*/ 819150 h 1981200"/>
              <a:gd name="connsiteX38" fmla="*/ 5501357 w 6835480"/>
              <a:gd name="connsiteY38" fmla="*/ 1123950 h 1981200"/>
              <a:gd name="connsiteX39" fmla="*/ 5876007 w 6835480"/>
              <a:gd name="connsiteY39" fmla="*/ 1352550 h 1981200"/>
              <a:gd name="connsiteX40" fmla="*/ 6117307 w 6835480"/>
              <a:gd name="connsiteY40" fmla="*/ 1479550 h 1981200"/>
              <a:gd name="connsiteX41" fmla="*/ 6498307 w 6835480"/>
              <a:gd name="connsiteY41" fmla="*/ 1638300 h 1981200"/>
              <a:gd name="connsiteX42" fmla="*/ 6561807 w 6835480"/>
              <a:gd name="connsiteY42" fmla="*/ 1778000 h 1981200"/>
              <a:gd name="connsiteX43" fmla="*/ 6517357 w 6835480"/>
              <a:gd name="connsiteY43" fmla="*/ 1803400 h 1981200"/>
              <a:gd name="connsiteX44" fmla="*/ 6244307 w 6835480"/>
              <a:gd name="connsiteY44" fmla="*/ 1739900 h 1981200"/>
              <a:gd name="connsiteX45" fmla="*/ 5882357 w 6835480"/>
              <a:gd name="connsiteY45" fmla="*/ 1549400 h 1981200"/>
              <a:gd name="connsiteX46" fmla="*/ 5812507 w 6835480"/>
              <a:gd name="connsiteY46" fmla="*/ 1536700 h 1981200"/>
              <a:gd name="connsiteX47" fmla="*/ 5082257 w 6835480"/>
              <a:gd name="connsiteY47" fmla="*/ 1015999 h 1981200"/>
              <a:gd name="connsiteX48" fmla="*/ 5012407 w 6835480"/>
              <a:gd name="connsiteY48" fmla="*/ 1409699 h 1981200"/>
              <a:gd name="connsiteX49" fmla="*/ 5126707 w 6835480"/>
              <a:gd name="connsiteY49" fmla="*/ 1422400 h 1981200"/>
              <a:gd name="connsiteX50" fmla="*/ 5888707 w 6835480"/>
              <a:gd name="connsiteY50" fmla="*/ 1720849 h 1981200"/>
              <a:gd name="connsiteX51" fmla="*/ 6460207 w 6835480"/>
              <a:gd name="connsiteY51" fmla="*/ 1981200 h 1981200"/>
              <a:gd name="connsiteX52" fmla="*/ 6149057 w 6835480"/>
              <a:gd name="connsiteY52" fmla="*/ 1930400 h 1981200"/>
              <a:gd name="connsiteX53" fmla="*/ 5971257 w 6835480"/>
              <a:gd name="connsiteY53" fmla="*/ 1841500 h 1981200"/>
              <a:gd name="connsiteX54" fmla="*/ 5666457 w 6835480"/>
              <a:gd name="connsiteY54" fmla="*/ 1765300 h 1981200"/>
              <a:gd name="connsiteX55" fmla="*/ 5431507 w 6835480"/>
              <a:gd name="connsiteY55" fmla="*/ 1695450 h 1981200"/>
              <a:gd name="connsiteX56" fmla="*/ 5183857 w 6835480"/>
              <a:gd name="connsiteY56" fmla="*/ 1625600 h 1981200"/>
              <a:gd name="connsiteX57" fmla="*/ 4834607 w 6835480"/>
              <a:gd name="connsiteY57" fmla="*/ 1657350 h 1981200"/>
              <a:gd name="connsiteX58" fmla="*/ 4567907 w 6835480"/>
              <a:gd name="connsiteY58" fmla="*/ 1339850 h 1981200"/>
              <a:gd name="connsiteX59" fmla="*/ 4294857 w 6835480"/>
              <a:gd name="connsiteY59" fmla="*/ 971550 h 1981200"/>
              <a:gd name="connsiteX60" fmla="*/ 4193257 w 6835480"/>
              <a:gd name="connsiteY60" fmla="*/ 635000 h 1981200"/>
              <a:gd name="connsiteX61" fmla="*/ 4034507 w 6835480"/>
              <a:gd name="connsiteY61" fmla="*/ 527050 h 1981200"/>
              <a:gd name="connsiteX62" fmla="*/ 3831307 w 6835480"/>
              <a:gd name="connsiteY62" fmla="*/ 444500 h 1981200"/>
              <a:gd name="connsiteX63" fmla="*/ 3678907 w 6835480"/>
              <a:gd name="connsiteY63" fmla="*/ 419100 h 1981200"/>
              <a:gd name="connsiteX64" fmla="*/ 3545557 w 6835480"/>
              <a:gd name="connsiteY64" fmla="*/ 463550 h 1981200"/>
              <a:gd name="connsiteX65" fmla="*/ 3463007 w 6835480"/>
              <a:gd name="connsiteY65" fmla="*/ 495300 h 1981200"/>
              <a:gd name="connsiteX66" fmla="*/ 3177257 w 6835480"/>
              <a:gd name="connsiteY66" fmla="*/ 463550 h 1981200"/>
              <a:gd name="connsiteX67" fmla="*/ 2897857 w 6835480"/>
              <a:gd name="connsiteY67" fmla="*/ 482600 h 1981200"/>
              <a:gd name="connsiteX68" fmla="*/ 2758157 w 6835480"/>
              <a:gd name="connsiteY68" fmla="*/ 520700 h 1981200"/>
              <a:gd name="connsiteX69" fmla="*/ 2574007 w 6835480"/>
              <a:gd name="connsiteY69" fmla="*/ 552450 h 1981200"/>
              <a:gd name="connsiteX70" fmla="*/ 2408907 w 6835480"/>
              <a:gd name="connsiteY70" fmla="*/ 609600 h 1981200"/>
              <a:gd name="connsiteX71" fmla="*/ 2326357 w 6835480"/>
              <a:gd name="connsiteY71" fmla="*/ 647700 h 1981200"/>
              <a:gd name="connsiteX72" fmla="*/ 1970757 w 6835480"/>
              <a:gd name="connsiteY72" fmla="*/ 768350 h 1981200"/>
              <a:gd name="connsiteX73" fmla="*/ 1932657 w 6835480"/>
              <a:gd name="connsiteY73" fmla="*/ 787400 h 1981200"/>
              <a:gd name="connsiteX74" fmla="*/ 1805657 w 6835480"/>
              <a:gd name="connsiteY74" fmla="*/ 819150 h 1981200"/>
              <a:gd name="connsiteX75" fmla="*/ 1126207 w 6835480"/>
              <a:gd name="connsiteY75" fmla="*/ 1085850 h 1981200"/>
              <a:gd name="connsiteX76" fmla="*/ 903957 w 6835480"/>
              <a:gd name="connsiteY76" fmla="*/ 1181100 h 1981200"/>
              <a:gd name="connsiteX77" fmla="*/ 478507 w 6835480"/>
              <a:gd name="connsiteY77" fmla="*/ 1435100 h 1981200"/>
              <a:gd name="connsiteX78" fmla="*/ 186407 w 6835480"/>
              <a:gd name="connsiteY78" fmla="*/ 1498600 h 1981200"/>
              <a:gd name="connsiteX79" fmla="*/ 91157 w 6835480"/>
              <a:gd name="connsiteY79" fmla="*/ 1485900 h 1981200"/>
              <a:gd name="connsiteX80" fmla="*/ 34007 w 6835480"/>
              <a:gd name="connsiteY80" fmla="*/ 1466850 h 1981200"/>
              <a:gd name="connsiteX81" fmla="*/ 40357 w 6835480"/>
              <a:gd name="connsiteY81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831850 h 1981200"/>
              <a:gd name="connsiteX32" fmla="*/ 5939507 w 6835480"/>
              <a:gd name="connsiteY32" fmla="*/ 952500 h 1981200"/>
              <a:gd name="connsiteX33" fmla="*/ 5850607 w 6835480"/>
              <a:gd name="connsiteY33" fmla="*/ 990600 h 1981200"/>
              <a:gd name="connsiteX34" fmla="*/ 5615657 w 6835480"/>
              <a:gd name="connsiteY34" fmla="*/ 933450 h 1981200"/>
              <a:gd name="connsiteX35" fmla="*/ 5342607 w 6835480"/>
              <a:gd name="connsiteY35" fmla="*/ 774700 h 1981200"/>
              <a:gd name="connsiteX36" fmla="*/ 5234657 w 6835480"/>
              <a:gd name="connsiteY36" fmla="*/ 800100 h 1981200"/>
              <a:gd name="connsiteX37" fmla="*/ 5221957 w 6835480"/>
              <a:gd name="connsiteY37" fmla="*/ 819150 h 1981200"/>
              <a:gd name="connsiteX38" fmla="*/ 5501357 w 6835480"/>
              <a:gd name="connsiteY38" fmla="*/ 1123950 h 1981200"/>
              <a:gd name="connsiteX39" fmla="*/ 5876007 w 6835480"/>
              <a:gd name="connsiteY39" fmla="*/ 1352550 h 1981200"/>
              <a:gd name="connsiteX40" fmla="*/ 6117307 w 6835480"/>
              <a:gd name="connsiteY40" fmla="*/ 1479550 h 1981200"/>
              <a:gd name="connsiteX41" fmla="*/ 6498307 w 6835480"/>
              <a:gd name="connsiteY41" fmla="*/ 1638300 h 1981200"/>
              <a:gd name="connsiteX42" fmla="*/ 6561807 w 6835480"/>
              <a:gd name="connsiteY42" fmla="*/ 1778000 h 1981200"/>
              <a:gd name="connsiteX43" fmla="*/ 6517357 w 6835480"/>
              <a:gd name="connsiteY43" fmla="*/ 1803400 h 1981200"/>
              <a:gd name="connsiteX44" fmla="*/ 6244307 w 6835480"/>
              <a:gd name="connsiteY44" fmla="*/ 1739900 h 1981200"/>
              <a:gd name="connsiteX45" fmla="*/ 5882357 w 6835480"/>
              <a:gd name="connsiteY45" fmla="*/ 1549400 h 1981200"/>
              <a:gd name="connsiteX46" fmla="*/ 5812507 w 6835480"/>
              <a:gd name="connsiteY46" fmla="*/ 1536700 h 1981200"/>
              <a:gd name="connsiteX47" fmla="*/ 5082257 w 6835480"/>
              <a:gd name="connsiteY47" fmla="*/ 1015999 h 1981200"/>
              <a:gd name="connsiteX48" fmla="*/ 5012407 w 6835480"/>
              <a:gd name="connsiteY48" fmla="*/ 1409699 h 1981200"/>
              <a:gd name="connsiteX49" fmla="*/ 5126707 w 6835480"/>
              <a:gd name="connsiteY49" fmla="*/ 1422400 h 1981200"/>
              <a:gd name="connsiteX50" fmla="*/ 5888707 w 6835480"/>
              <a:gd name="connsiteY50" fmla="*/ 1720849 h 1981200"/>
              <a:gd name="connsiteX51" fmla="*/ 6460207 w 6835480"/>
              <a:gd name="connsiteY51" fmla="*/ 1981200 h 1981200"/>
              <a:gd name="connsiteX52" fmla="*/ 6149057 w 6835480"/>
              <a:gd name="connsiteY52" fmla="*/ 1930400 h 1981200"/>
              <a:gd name="connsiteX53" fmla="*/ 5971257 w 6835480"/>
              <a:gd name="connsiteY53" fmla="*/ 1841500 h 1981200"/>
              <a:gd name="connsiteX54" fmla="*/ 5666457 w 6835480"/>
              <a:gd name="connsiteY54" fmla="*/ 1765300 h 1981200"/>
              <a:gd name="connsiteX55" fmla="*/ 5431507 w 6835480"/>
              <a:gd name="connsiteY55" fmla="*/ 1695450 h 1981200"/>
              <a:gd name="connsiteX56" fmla="*/ 5183857 w 6835480"/>
              <a:gd name="connsiteY56" fmla="*/ 1625600 h 1981200"/>
              <a:gd name="connsiteX57" fmla="*/ 4834607 w 6835480"/>
              <a:gd name="connsiteY57" fmla="*/ 1657350 h 1981200"/>
              <a:gd name="connsiteX58" fmla="*/ 4567907 w 6835480"/>
              <a:gd name="connsiteY58" fmla="*/ 1339850 h 1981200"/>
              <a:gd name="connsiteX59" fmla="*/ 4294857 w 6835480"/>
              <a:gd name="connsiteY59" fmla="*/ 971550 h 1981200"/>
              <a:gd name="connsiteX60" fmla="*/ 4193257 w 6835480"/>
              <a:gd name="connsiteY60" fmla="*/ 635000 h 1981200"/>
              <a:gd name="connsiteX61" fmla="*/ 4034507 w 6835480"/>
              <a:gd name="connsiteY61" fmla="*/ 527050 h 1981200"/>
              <a:gd name="connsiteX62" fmla="*/ 3831307 w 6835480"/>
              <a:gd name="connsiteY62" fmla="*/ 444500 h 1981200"/>
              <a:gd name="connsiteX63" fmla="*/ 3678907 w 6835480"/>
              <a:gd name="connsiteY63" fmla="*/ 419100 h 1981200"/>
              <a:gd name="connsiteX64" fmla="*/ 3545557 w 6835480"/>
              <a:gd name="connsiteY64" fmla="*/ 463550 h 1981200"/>
              <a:gd name="connsiteX65" fmla="*/ 3463007 w 6835480"/>
              <a:gd name="connsiteY65" fmla="*/ 495300 h 1981200"/>
              <a:gd name="connsiteX66" fmla="*/ 3177257 w 6835480"/>
              <a:gd name="connsiteY66" fmla="*/ 463550 h 1981200"/>
              <a:gd name="connsiteX67" fmla="*/ 2897857 w 6835480"/>
              <a:gd name="connsiteY67" fmla="*/ 482600 h 1981200"/>
              <a:gd name="connsiteX68" fmla="*/ 2758157 w 6835480"/>
              <a:gd name="connsiteY68" fmla="*/ 520700 h 1981200"/>
              <a:gd name="connsiteX69" fmla="*/ 2574007 w 6835480"/>
              <a:gd name="connsiteY69" fmla="*/ 552450 h 1981200"/>
              <a:gd name="connsiteX70" fmla="*/ 2408907 w 6835480"/>
              <a:gd name="connsiteY70" fmla="*/ 609600 h 1981200"/>
              <a:gd name="connsiteX71" fmla="*/ 2326357 w 6835480"/>
              <a:gd name="connsiteY71" fmla="*/ 647700 h 1981200"/>
              <a:gd name="connsiteX72" fmla="*/ 1970757 w 6835480"/>
              <a:gd name="connsiteY72" fmla="*/ 768350 h 1981200"/>
              <a:gd name="connsiteX73" fmla="*/ 1932657 w 6835480"/>
              <a:gd name="connsiteY73" fmla="*/ 787400 h 1981200"/>
              <a:gd name="connsiteX74" fmla="*/ 1805657 w 6835480"/>
              <a:gd name="connsiteY74" fmla="*/ 819150 h 1981200"/>
              <a:gd name="connsiteX75" fmla="*/ 1126207 w 6835480"/>
              <a:gd name="connsiteY75" fmla="*/ 1085850 h 1981200"/>
              <a:gd name="connsiteX76" fmla="*/ 903957 w 6835480"/>
              <a:gd name="connsiteY76" fmla="*/ 1181100 h 1981200"/>
              <a:gd name="connsiteX77" fmla="*/ 478507 w 6835480"/>
              <a:gd name="connsiteY77" fmla="*/ 1435100 h 1981200"/>
              <a:gd name="connsiteX78" fmla="*/ 186407 w 6835480"/>
              <a:gd name="connsiteY78" fmla="*/ 1498600 h 1981200"/>
              <a:gd name="connsiteX79" fmla="*/ 91157 w 6835480"/>
              <a:gd name="connsiteY79" fmla="*/ 1485900 h 1981200"/>
              <a:gd name="connsiteX80" fmla="*/ 34007 w 6835480"/>
              <a:gd name="connsiteY80" fmla="*/ 1466850 h 1981200"/>
              <a:gd name="connsiteX81" fmla="*/ 40357 w 6835480"/>
              <a:gd name="connsiteY81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952500 h 1981200"/>
              <a:gd name="connsiteX34" fmla="*/ 5850607 w 6835480"/>
              <a:gd name="connsiteY34" fmla="*/ 990600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952500 h 1981200"/>
              <a:gd name="connsiteX34" fmla="*/ 5850607 w 6835480"/>
              <a:gd name="connsiteY34" fmla="*/ 990600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800100 h 1981200"/>
              <a:gd name="connsiteX34" fmla="*/ 5850607 w 6835480"/>
              <a:gd name="connsiteY34" fmla="*/ 990600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800100 h 1981200"/>
              <a:gd name="connsiteX34" fmla="*/ 5850607 w 6835480"/>
              <a:gd name="connsiteY34" fmla="*/ 990600 h 1981200"/>
              <a:gd name="connsiteX35" fmla="*/ 5774407 w 6835480"/>
              <a:gd name="connsiteY35" fmla="*/ 908049 h 1981200"/>
              <a:gd name="connsiteX36" fmla="*/ 5615657 w 6835480"/>
              <a:gd name="connsiteY36" fmla="*/ 933450 h 1981200"/>
              <a:gd name="connsiteX37" fmla="*/ 5342607 w 6835480"/>
              <a:gd name="connsiteY37" fmla="*/ 774700 h 1981200"/>
              <a:gd name="connsiteX38" fmla="*/ 5234657 w 6835480"/>
              <a:gd name="connsiteY38" fmla="*/ 800100 h 1981200"/>
              <a:gd name="connsiteX39" fmla="*/ 5221957 w 6835480"/>
              <a:gd name="connsiteY39" fmla="*/ 819150 h 1981200"/>
              <a:gd name="connsiteX40" fmla="*/ 5501357 w 6835480"/>
              <a:gd name="connsiteY40" fmla="*/ 1123950 h 1981200"/>
              <a:gd name="connsiteX41" fmla="*/ 5876007 w 6835480"/>
              <a:gd name="connsiteY41" fmla="*/ 1352550 h 1981200"/>
              <a:gd name="connsiteX42" fmla="*/ 6117307 w 6835480"/>
              <a:gd name="connsiteY42" fmla="*/ 1479550 h 1981200"/>
              <a:gd name="connsiteX43" fmla="*/ 6498307 w 6835480"/>
              <a:gd name="connsiteY43" fmla="*/ 1638300 h 1981200"/>
              <a:gd name="connsiteX44" fmla="*/ 6561807 w 6835480"/>
              <a:gd name="connsiteY44" fmla="*/ 1778000 h 1981200"/>
              <a:gd name="connsiteX45" fmla="*/ 6517357 w 6835480"/>
              <a:gd name="connsiteY45" fmla="*/ 1803400 h 1981200"/>
              <a:gd name="connsiteX46" fmla="*/ 6244307 w 6835480"/>
              <a:gd name="connsiteY46" fmla="*/ 1739900 h 1981200"/>
              <a:gd name="connsiteX47" fmla="*/ 5882357 w 6835480"/>
              <a:gd name="connsiteY47" fmla="*/ 1549400 h 1981200"/>
              <a:gd name="connsiteX48" fmla="*/ 5812507 w 6835480"/>
              <a:gd name="connsiteY48" fmla="*/ 1536700 h 1981200"/>
              <a:gd name="connsiteX49" fmla="*/ 5082257 w 6835480"/>
              <a:gd name="connsiteY49" fmla="*/ 1015999 h 1981200"/>
              <a:gd name="connsiteX50" fmla="*/ 5012407 w 6835480"/>
              <a:gd name="connsiteY50" fmla="*/ 1409699 h 1981200"/>
              <a:gd name="connsiteX51" fmla="*/ 5126707 w 6835480"/>
              <a:gd name="connsiteY51" fmla="*/ 1422400 h 1981200"/>
              <a:gd name="connsiteX52" fmla="*/ 5888707 w 6835480"/>
              <a:gd name="connsiteY52" fmla="*/ 1720849 h 1981200"/>
              <a:gd name="connsiteX53" fmla="*/ 6460207 w 6835480"/>
              <a:gd name="connsiteY53" fmla="*/ 1981200 h 1981200"/>
              <a:gd name="connsiteX54" fmla="*/ 6149057 w 6835480"/>
              <a:gd name="connsiteY54" fmla="*/ 1930400 h 1981200"/>
              <a:gd name="connsiteX55" fmla="*/ 5971257 w 6835480"/>
              <a:gd name="connsiteY55" fmla="*/ 1841500 h 1981200"/>
              <a:gd name="connsiteX56" fmla="*/ 5666457 w 6835480"/>
              <a:gd name="connsiteY56" fmla="*/ 1765300 h 1981200"/>
              <a:gd name="connsiteX57" fmla="*/ 5431507 w 6835480"/>
              <a:gd name="connsiteY57" fmla="*/ 1695450 h 1981200"/>
              <a:gd name="connsiteX58" fmla="*/ 5183857 w 6835480"/>
              <a:gd name="connsiteY58" fmla="*/ 1625600 h 1981200"/>
              <a:gd name="connsiteX59" fmla="*/ 4834607 w 6835480"/>
              <a:gd name="connsiteY59" fmla="*/ 1657350 h 1981200"/>
              <a:gd name="connsiteX60" fmla="*/ 4567907 w 6835480"/>
              <a:gd name="connsiteY60" fmla="*/ 1339850 h 1981200"/>
              <a:gd name="connsiteX61" fmla="*/ 4294857 w 6835480"/>
              <a:gd name="connsiteY61" fmla="*/ 971550 h 1981200"/>
              <a:gd name="connsiteX62" fmla="*/ 4193257 w 6835480"/>
              <a:gd name="connsiteY62" fmla="*/ 635000 h 1981200"/>
              <a:gd name="connsiteX63" fmla="*/ 4034507 w 6835480"/>
              <a:gd name="connsiteY63" fmla="*/ 527050 h 1981200"/>
              <a:gd name="connsiteX64" fmla="*/ 3831307 w 6835480"/>
              <a:gd name="connsiteY64" fmla="*/ 444500 h 1981200"/>
              <a:gd name="connsiteX65" fmla="*/ 3678907 w 6835480"/>
              <a:gd name="connsiteY65" fmla="*/ 419100 h 1981200"/>
              <a:gd name="connsiteX66" fmla="*/ 3545557 w 6835480"/>
              <a:gd name="connsiteY66" fmla="*/ 463550 h 1981200"/>
              <a:gd name="connsiteX67" fmla="*/ 3463007 w 6835480"/>
              <a:gd name="connsiteY67" fmla="*/ 495300 h 1981200"/>
              <a:gd name="connsiteX68" fmla="*/ 3177257 w 6835480"/>
              <a:gd name="connsiteY68" fmla="*/ 463550 h 1981200"/>
              <a:gd name="connsiteX69" fmla="*/ 2897857 w 6835480"/>
              <a:gd name="connsiteY69" fmla="*/ 482600 h 1981200"/>
              <a:gd name="connsiteX70" fmla="*/ 2758157 w 6835480"/>
              <a:gd name="connsiteY70" fmla="*/ 520700 h 1981200"/>
              <a:gd name="connsiteX71" fmla="*/ 2574007 w 6835480"/>
              <a:gd name="connsiteY71" fmla="*/ 552450 h 1981200"/>
              <a:gd name="connsiteX72" fmla="*/ 2408907 w 6835480"/>
              <a:gd name="connsiteY72" fmla="*/ 609600 h 1981200"/>
              <a:gd name="connsiteX73" fmla="*/ 2326357 w 6835480"/>
              <a:gd name="connsiteY73" fmla="*/ 647700 h 1981200"/>
              <a:gd name="connsiteX74" fmla="*/ 1970757 w 6835480"/>
              <a:gd name="connsiteY74" fmla="*/ 768350 h 1981200"/>
              <a:gd name="connsiteX75" fmla="*/ 1932657 w 6835480"/>
              <a:gd name="connsiteY75" fmla="*/ 787400 h 1981200"/>
              <a:gd name="connsiteX76" fmla="*/ 1805657 w 6835480"/>
              <a:gd name="connsiteY76" fmla="*/ 819150 h 1981200"/>
              <a:gd name="connsiteX77" fmla="*/ 1126207 w 6835480"/>
              <a:gd name="connsiteY77" fmla="*/ 1085850 h 1981200"/>
              <a:gd name="connsiteX78" fmla="*/ 903957 w 6835480"/>
              <a:gd name="connsiteY78" fmla="*/ 1181100 h 1981200"/>
              <a:gd name="connsiteX79" fmla="*/ 478507 w 6835480"/>
              <a:gd name="connsiteY79" fmla="*/ 1435100 h 1981200"/>
              <a:gd name="connsiteX80" fmla="*/ 186407 w 6835480"/>
              <a:gd name="connsiteY80" fmla="*/ 1498600 h 1981200"/>
              <a:gd name="connsiteX81" fmla="*/ 91157 w 6835480"/>
              <a:gd name="connsiteY81" fmla="*/ 1485900 h 1981200"/>
              <a:gd name="connsiteX82" fmla="*/ 34007 w 6835480"/>
              <a:gd name="connsiteY82" fmla="*/ 1466850 h 1981200"/>
              <a:gd name="connsiteX83" fmla="*/ 40357 w 6835480"/>
              <a:gd name="connsiteY83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800100 h 1981200"/>
              <a:gd name="connsiteX34" fmla="*/ 5774407 w 6835480"/>
              <a:gd name="connsiteY34" fmla="*/ 908049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326857 w 6835480"/>
              <a:gd name="connsiteY29" fmla="*/ 977900 h 1981200"/>
              <a:gd name="connsiteX30" fmla="*/ 63776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800100 h 1981200"/>
              <a:gd name="connsiteX34" fmla="*/ 5774407 w 6835480"/>
              <a:gd name="connsiteY34" fmla="*/ 908049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326857 w 6835480"/>
              <a:gd name="connsiteY29" fmla="*/ 977900 h 1981200"/>
              <a:gd name="connsiteX30" fmla="*/ 65300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800100 h 1981200"/>
              <a:gd name="connsiteX34" fmla="*/ 5774407 w 6835480"/>
              <a:gd name="connsiteY34" fmla="*/ 908049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326857 w 6835480"/>
              <a:gd name="connsiteY29" fmla="*/ 977900 h 1981200"/>
              <a:gd name="connsiteX30" fmla="*/ 6288757 w 6835480"/>
              <a:gd name="connsiteY30" fmla="*/ 1238249 h 1981200"/>
              <a:gd name="connsiteX31" fmla="*/ 6530057 w 6835480"/>
              <a:gd name="connsiteY31" fmla="*/ 1479550 h 1981200"/>
              <a:gd name="connsiteX32" fmla="*/ 6060157 w 6835480"/>
              <a:gd name="connsiteY32" fmla="*/ 1327149 h 1981200"/>
              <a:gd name="connsiteX33" fmla="*/ 6060157 w 6835480"/>
              <a:gd name="connsiteY33" fmla="*/ 831850 h 1981200"/>
              <a:gd name="connsiteX34" fmla="*/ 5939507 w 6835480"/>
              <a:gd name="connsiteY34" fmla="*/ 800100 h 1981200"/>
              <a:gd name="connsiteX35" fmla="*/ 5774407 w 6835480"/>
              <a:gd name="connsiteY35" fmla="*/ 908049 h 1981200"/>
              <a:gd name="connsiteX36" fmla="*/ 5615657 w 6835480"/>
              <a:gd name="connsiteY36" fmla="*/ 933450 h 1981200"/>
              <a:gd name="connsiteX37" fmla="*/ 5342607 w 6835480"/>
              <a:gd name="connsiteY37" fmla="*/ 774700 h 1981200"/>
              <a:gd name="connsiteX38" fmla="*/ 5234657 w 6835480"/>
              <a:gd name="connsiteY38" fmla="*/ 800100 h 1981200"/>
              <a:gd name="connsiteX39" fmla="*/ 5221957 w 6835480"/>
              <a:gd name="connsiteY39" fmla="*/ 819150 h 1981200"/>
              <a:gd name="connsiteX40" fmla="*/ 5501357 w 6835480"/>
              <a:gd name="connsiteY40" fmla="*/ 1123950 h 1981200"/>
              <a:gd name="connsiteX41" fmla="*/ 5876007 w 6835480"/>
              <a:gd name="connsiteY41" fmla="*/ 1352550 h 1981200"/>
              <a:gd name="connsiteX42" fmla="*/ 6117307 w 6835480"/>
              <a:gd name="connsiteY42" fmla="*/ 1479550 h 1981200"/>
              <a:gd name="connsiteX43" fmla="*/ 6498307 w 6835480"/>
              <a:gd name="connsiteY43" fmla="*/ 1638300 h 1981200"/>
              <a:gd name="connsiteX44" fmla="*/ 6561807 w 6835480"/>
              <a:gd name="connsiteY44" fmla="*/ 1778000 h 1981200"/>
              <a:gd name="connsiteX45" fmla="*/ 6517357 w 6835480"/>
              <a:gd name="connsiteY45" fmla="*/ 1803400 h 1981200"/>
              <a:gd name="connsiteX46" fmla="*/ 6244307 w 6835480"/>
              <a:gd name="connsiteY46" fmla="*/ 1739900 h 1981200"/>
              <a:gd name="connsiteX47" fmla="*/ 5882357 w 6835480"/>
              <a:gd name="connsiteY47" fmla="*/ 1549400 h 1981200"/>
              <a:gd name="connsiteX48" fmla="*/ 5812507 w 6835480"/>
              <a:gd name="connsiteY48" fmla="*/ 1536700 h 1981200"/>
              <a:gd name="connsiteX49" fmla="*/ 5082257 w 6835480"/>
              <a:gd name="connsiteY49" fmla="*/ 1015999 h 1981200"/>
              <a:gd name="connsiteX50" fmla="*/ 5012407 w 6835480"/>
              <a:gd name="connsiteY50" fmla="*/ 1409699 h 1981200"/>
              <a:gd name="connsiteX51" fmla="*/ 5126707 w 6835480"/>
              <a:gd name="connsiteY51" fmla="*/ 1422400 h 1981200"/>
              <a:gd name="connsiteX52" fmla="*/ 5888707 w 6835480"/>
              <a:gd name="connsiteY52" fmla="*/ 1720849 h 1981200"/>
              <a:gd name="connsiteX53" fmla="*/ 6460207 w 6835480"/>
              <a:gd name="connsiteY53" fmla="*/ 1981200 h 1981200"/>
              <a:gd name="connsiteX54" fmla="*/ 6149057 w 6835480"/>
              <a:gd name="connsiteY54" fmla="*/ 1930400 h 1981200"/>
              <a:gd name="connsiteX55" fmla="*/ 5971257 w 6835480"/>
              <a:gd name="connsiteY55" fmla="*/ 1841500 h 1981200"/>
              <a:gd name="connsiteX56" fmla="*/ 5666457 w 6835480"/>
              <a:gd name="connsiteY56" fmla="*/ 1765300 h 1981200"/>
              <a:gd name="connsiteX57" fmla="*/ 5431507 w 6835480"/>
              <a:gd name="connsiteY57" fmla="*/ 1695450 h 1981200"/>
              <a:gd name="connsiteX58" fmla="*/ 5183857 w 6835480"/>
              <a:gd name="connsiteY58" fmla="*/ 1625600 h 1981200"/>
              <a:gd name="connsiteX59" fmla="*/ 4834607 w 6835480"/>
              <a:gd name="connsiteY59" fmla="*/ 1657350 h 1981200"/>
              <a:gd name="connsiteX60" fmla="*/ 4567907 w 6835480"/>
              <a:gd name="connsiteY60" fmla="*/ 1339850 h 1981200"/>
              <a:gd name="connsiteX61" fmla="*/ 4294857 w 6835480"/>
              <a:gd name="connsiteY61" fmla="*/ 971550 h 1981200"/>
              <a:gd name="connsiteX62" fmla="*/ 4193257 w 6835480"/>
              <a:gd name="connsiteY62" fmla="*/ 635000 h 1981200"/>
              <a:gd name="connsiteX63" fmla="*/ 4034507 w 6835480"/>
              <a:gd name="connsiteY63" fmla="*/ 527050 h 1981200"/>
              <a:gd name="connsiteX64" fmla="*/ 3831307 w 6835480"/>
              <a:gd name="connsiteY64" fmla="*/ 444500 h 1981200"/>
              <a:gd name="connsiteX65" fmla="*/ 3678907 w 6835480"/>
              <a:gd name="connsiteY65" fmla="*/ 419100 h 1981200"/>
              <a:gd name="connsiteX66" fmla="*/ 3545557 w 6835480"/>
              <a:gd name="connsiteY66" fmla="*/ 463550 h 1981200"/>
              <a:gd name="connsiteX67" fmla="*/ 3463007 w 6835480"/>
              <a:gd name="connsiteY67" fmla="*/ 495300 h 1981200"/>
              <a:gd name="connsiteX68" fmla="*/ 3177257 w 6835480"/>
              <a:gd name="connsiteY68" fmla="*/ 463550 h 1981200"/>
              <a:gd name="connsiteX69" fmla="*/ 2897857 w 6835480"/>
              <a:gd name="connsiteY69" fmla="*/ 482600 h 1981200"/>
              <a:gd name="connsiteX70" fmla="*/ 2758157 w 6835480"/>
              <a:gd name="connsiteY70" fmla="*/ 520700 h 1981200"/>
              <a:gd name="connsiteX71" fmla="*/ 2574007 w 6835480"/>
              <a:gd name="connsiteY71" fmla="*/ 552450 h 1981200"/>
              <a:gd name="connsiteX72" fmla="*/ 2408907 w 6835480"/>
              <a:gd name="connsiteY72" fmla="*/ 609600 h 1981200"/>
              <a:gd name="connsiteX73" fmla="*/ 2326357 w 6835480"/>
              <a:gd name="connsiteY73" fmla="*/ 647700 h 1981200"/>
              <a:gd name="connsiteX74" fmla="*/ 1970757 w 6835480"/>
              <a:gd name="connsiteY74" fmla="*/ 768350 h 1981200"/>
              <a:gd name="connsiteX75" fmla="*/ 1932657 w 6835480"/>
              <a:gd name="connsiteY75" fmla="*/ 787400 h 1981200"/>
              <a:gd name="connsiteX76" fmla="*/ 1805657 w 6835480"/>
              <a:gd name="connsiteY76" fmla="*/ 819150 h 1981200"/>
              <a:gd name="connsiteX77" fmla="*/ 1126207 w 6835480"/>
              <a:gd name="connsiteY77" fmla="*/ 1085850 h 1981200"/>
              <a:gd name="connsiteX78" fmla="*/ 903957 w 6835480"/>
              <a:gd name="connsiteY78" fmla="*/ 1181100 h 1981200"/>
              <a:gd name="connsiteX79" fmla="*/ 478507 w 6835480"/>
              <a:gd name="connsiteY79" fmla="*/ 1435100 h 1981200"/>
              <a:gd name="connsiteX80" fmla="*/ 186407 w 6835480"/>
              <a:gd name="connsiteY80" fmla="*/ 1498600 h 1981200"/>
              <a:gd name="connsiteX81" fmla="*/ 91157 w 6835480"/>
              <a:gd name="connsiteY81" fmla="*/ 1485900 h 1981200"/>
              <a:gd name="connsiteX82" fmla="*/ 34007 w 6835480"/>
              <a:gd name="connsiteY82" fmla="*/ 1466850 h 1981200"/>
              <a:gd name="connsiteX83" fmla="*/ 40357 w 6835480"/>
              <a:gd name="connsiteY83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060157 w 6835480"/>
              <a:gd name="connsiteY33" fmla="*/ 1327149 h 1981200"/>
              <a:gd name="connsiteX34" fmla="*/ 6060157 w 6835480"/>
              <a:gd name="connsiteY34" fmla="*/ 831850 h 1981200"/>
              <a:gd name="connsiteX35" fmla="*/ 5939507 w 6835480"/>
              <a:gd name="connsiteY35" fmla="*/ 800100 h 1981200"/>
              <a:gd name="connsiteX36" fmla="*/ 5774407 w 6835480"/>
              <a:gd name="connsiteY36" fmla="*/ 908049 h 1981200"/>
              <a:gd name="connsiteX37" fmla="*/ 5615657 w 6835480"/>
              <a:gd name="connsiteY37" fmla="*/ 933450 h 1981200"/>
              <a:gd name="connsiteX38" fmla="*/ 5342607 w 6835480"/>
              <a:gd name="connsiteY38" fmla="*/ 774700 h 1981200"/>
              <a:gd name="connsiteX39" fmla="*/ 5234657 w 6835480"/>
              <a:gd name="connsiteY39" fmla="*/ 800100 h 1981200"/>
              <a:gd name="connsiteX40" fmla="*/ 5221957 w 6835480"/>
              <a:gd name="connsiteY40" fmla="*/ 819150 h 1981200"/>
              <a:gd name="connsiteX41" fmla="*/ 5501357 w 6835480"/>
              <a:gd name="connsiteY41" fmla="*/ 1123950 h 1981200"/>
              <a:gd name="connsiteX42" fmla="*/ 5876007 w 6835480"/>
              <a:gd name="connsiteY42" fmla="*/ 1352550 h 1981200"/>
              <a:gd name="connsiteX43" fmla="*/ 6117307 w 6835480"/>
              <a:gd name="connsiteY43" fmla="*/ 1479550 h 1981200"/>
              <a:gd name="connsiteX44" fmla="*/ 6498307 w 6835480"/>
              <a:gd name="connsiteY44" fmla="*/ 1638300 h 1981200"/>
              <a:gd name="connsiteX45" fmla="*/ 6561807 w 6835480"/>
              <a:gd name="connsiteY45" fmla="*/ 1778000 h 1981200"/>
              <a:gd name="connsiteX46" fmla="*/ 6517357 w 6835480"/>
              <a:gd name="connsiteY46" fmla="*/ 1803400 h 1981200"/>
              <a:gd name="connsiteX47" fmla="*/ 6244307 w 6835480"/>
              <a:gd name="connsiteY47" fmla="*/ 1739900 h 1981200"/>
              <a:gd name="connsiteX48" fmla="*/ 5882357 w 6835480"/>
              <a:gd name="connsiteY48" fmla="*/ 1549400 h 1981200"/>
              <a:gd name="connsiteX49" fmla="*/ 5812507 w 6835480"/>
              <a:gd name="connsiteY49" fmla="*/ 1536700 h 1981200"/>
              <a:gd name="connsiteX50" fmla="*/ 5082257 w 6835480"/>
              <a:gd name="connsiteY50" fmla="*/ 1015999 h 1981200"/>
              <a:gd name="connsiteX51" fmla="*/ 5012407 w 6835480"/>
              <a:gd name="connsiteY51" fmla="*/ 1409699 h 1981200"/>
              <a:gd name="connsiteX52" fmla="*/ 5126707 w 6835480"/>
              <a:gd name="connsiteY52" fmla="*/ 1422400 h 1981200"/>
              <a:gd name="connsiteX53" fmla="*/ 5888707 w 6835480"/>
              <a:gd name="connsiteY53" fmla="*/ 1720849 h 1981200"/>
              <a:gd name="connsiteX54" fmla="*/ 6460207 w 6835480"/>
              <a:gd name="connsiteY54" fmla="*/ 1981200 h 1981200"/>
              <a:gd name="connsiteX55" fmla="*/ 6149057 w 6835480"/>
              <a:gd name="connsiteY55" fmla="*/ 1930400 h 1981200"/>
              <a:gd name="connsiteX56" fmla="*/ 5971257 w 6835480"/>
              <a:gd name="connsiteY56" fmla="*/ 1841500 h 1981200"/>
              <a:gd name="connsiteX57" fmla="*/ 5666457 w 6835480"/>
              <a:gd name="connsiteY57" fmla="*/ 1765300 h 1981200"/>
              <a:gd name="connsiteX58" fmla="*/ 5431507 w 6835480"/>
              <a:gd name="connsiteY58" fmla="*/ 1695450 h 1981200"/>
              <a:gd name="connsiteX59" fmla="*/ 5183857 w 6835480"/>
              <a:gd name="connsiteY59" fmla="*/ 1625600 h 1981200"/>
              <a:gd name="connsiteX60" fmla="*/ 4834607 w 6835480"/>
              <a:gd name="connsiteY60" fmla="*/ 1657350 h 1981200"/>
              <a:gd name="connsiteX61" fmla="*/ 4567907 w 6835480"/>
              <a:gd name="connsiteY61" fmla="*/ 1339850 h 1981200"/>
              <a:gd name="connsiteX62" fmla="*/ 4294857 w 6835480"/>
              <a:gd name="connsiteY62" fmla="*/ 971550 h 1981200"/>
              <a:gd name="connsiteX63" fmla="*/ 4193257 w 6835480"/>
              <a:gd name="connsiteY63" fmla="*/ 635000 h 1981200"/>
              <a:gd name="connsiteX64" fmla="*/ 4034507 w 6835480"/>
              <a:gd name="connsiteY64" fmla="*/ 527050 h 1981200"/>
              <a:gd name="connsiteX65" fmla="*/ 3831307 w 6835480"/>
              <a:gd name="connsiteY65" fmla="*/ 444500 h 1981200"/>
              <a:gd name="connsiteX66" fmla="*/ 3678907 w 6835480"/>
              <a:gd name="connsiteY66" fmla="*/ 419100 h 1981200"/>
              <a:gd name="connsiteX67" fmla="*/ 3545557 w 6835480"/>
              <a:gd name="connsiteY67" fmla="*/ 463550 h 1981200"/>
              <a:gd name="connsiteX68" fmla="*/ 3463007 w 6835480"/>
              <a:gd name="connsiteY68" fmla="*/ 495300 h 1981200"/>
              <a:gd name="connsiteX69" fmla="*/ 3177257 w 6835480"/>
              <a:gd name="connsiteY69" fmla="*/ 463550 h 1981200"/>
              <a:gd name="connsiteX70" fmla="*/ 2897857 w 6835480"/>
              <a:gd name="connsiteY70" fmla="*/ 482600 h 1981200"/>
              <a:gd name="connsiteX71" fmla="*/ 2758157 w 6835480"/>
              <a:gd name="connsiteY71" fmla="*/ 520700 h 1981200"/>
              <a:gd name="connsiteX72" fmla="*/ 2574007 w 6835480"/>
              <a:gd name="connsiteY72" fmla="*/ 552450 h 1981200"/>
              <a:gd name="connsiteX73" fmla="*/ 2408907 w 6835480"/>
              <a:gd name="connsiteY73" fmla="*/ 609600 h 1981200"/>
              <a:gd name="connsiteX74" fmla="*/ 2326357 w 6835480"/>
              <a:gd name="connsiteY74" fmla="*/ 647700 h 1981200"/>
              <a:gd name="connsiteX75" fmla="*/ 1970757 w 6835480"/>
              <a:gd name="connsiteY75" fmla="*/ 768350 h 1981200"/>
              <a:gd name="connsiteX76" fmla="*/ 1932657 w 6835480"/>
              <a:gd name="connsiteY76" fmla="*/ 787400 h 1981200"/>
              <a:gd name="connsiteX77" fmla="*/ 1805657 w 6835480"/>
              <a:gd name="connsiteY77" fmla="*/ 819150 h 1981200"/>
              <a:gd name="connsiteX78" fmla="*/ 1126207 w 6835480"/>
              <a:gd name="connsiteY78" fmla="*/ 1085850 h 1981200"/>
              <a:gd name="connsiteX79" fmla="*/ 903957 w 6835480"/>
              <a:gd name="connsiteY79" fmla="*/ 1181100 h 1981200"/>
              <a:gd name="connsiteX80" fmla="*/ 478507 w 6835480"/>
              <a:gd name="connsiteY80" fmla="*/ 1435100 h 1981200"/>
              <a:gd name="connsiteX81" fmla="*/ 186407 w 6835480"/>
              <a:gd name="connsiteY81" fmla="*/ 1498600 h 1981200"/>
              <a:gd name="connsiteX82" fmla="*/ 91157 w 6835480"/>
              <a:gd name="connsiteY82" fmla="*/ 1485900 h 1981200"/>
              <a:gd name="connsiteX83" fmla="*/ 34007 w 6835480"/>
              <a:gd name="connsiteY83" fmla="*/ 1466850 h 1981200"/>
              <a:gd name="connsiteX84" fmla="*/ 40357 w 6835480"/>
              <a:gd name="connsiteY84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060157 w 6835480"/>
              <a:gd name="connsiteY33" fmla="*/ 1327149 h 1981200"/>
              <a:gd name="connsiteX34" fmla="*/ 5882357 w 6835480"/>
              <a:gd name="connsiteY34" fmla="*/ 1416049 h 1981200"/>
              <a:gd name="connsiteX35" fmla="*/ 6060157 w 6835480"/>
              <a:gd name="connsiteY35" fmla="*/ 831850 h 1981200"/>
              <a:gd name="connsiteX36" fmla="*/ 5939507 w 6835480"/>
              <a:gd name="connsiteY36" fmla="*/ 800100 h 1981200"/>
              <a:gd name="connsiteX37" fmla="*/ 5774407 w 6835480"/>
              <a:gd name="connsiteY37" fmla="*/ 908049 h 1981200"/>
              <a:gd name="connsiteX38" fmla="*/ 5615657 w 6835480"/>
              <a:gd name="connsiteY38" fmla="*/ 933450 h 1981200"/>
              <a:gd name="connsiteX39" fmla="*/ 5342607 w 6835480"/>
              <a:gd name="connsiteY39" fmla="*/ 774700 h 1981200"/>
              <a:gd name="connsiteX40" fmla="*/ 5234657 w 6835480"/>
              <a:gd name="connsiteY40" fmla="*/ 800100 h 1981200"/>
              <a:gd name="connsiteX41" fmla="*/ 5221957 w 6835480"/>
              <a:gd name="connsiteY41" fmla="*/ 819150 h 1981200"/>
              <a:gd name="connsiteX42" fmla="*/ 5501357 w 6835480"/>
              <a:gd name="connsiteY42" fmla="*/ 1123950 h 1981200"/>
              <a:gd name="connsiteX43" fmla="*/ 5876007 w 6835480"/>
              <a:gd name="connsiteY43" fmla="*/ 1352550 h 1981200"/>
              <a:gd name="connsiteX44" fmla="*/ 6117307 w 6835480"/>
              <a:gd name="connsiteY44" fmla="*/ 1479550 h 1981200"/>
              <a:gd name="connsiteX45" fmla="*/ 6498307 w 6835480"/>
              <a:gd name="connsiteY45" fmla="*/ 1638300 h 1981200"/>
              <a:gd name="connsiteX46" fmla="*/ 6561807 w 6835480"/>
              <a:gd name="connsiteY46" fmla="*/ 1778000 h 1981200"/>
              <a:gd name="connsiteX47" fmla="*/ 6517357 w 6835480"/>
              <a:gd name="connsiteY47" fmla="*/ 1803400 h 1981200"/>
              <a:gd name="connsiteX48" fmla="*/ 6244307 w 6835480"/>
              <a:gd name="connsiteY48" fmla="*/ 1739900 h 1981200"/>
              <a:gd name="connsiteX49" fmla="*/ 5882357 w 6835480"/>
              <a:gd name="connsiteY49" fmla="*/ 1549400 h 1981200"/>
              <a:gd name="connsiteX50" fmla="*/ 5812507 w 6835480"/>
              <a:gd name="connsiteY50" fmla="*/ 1536700 h 1981200"/>
              <a:gd name="connsiteX51" fmla="*/ 5082257 w 6835480"/>
              <a:gd name="connsiteY51" fmla="*/ 1015999 h 1981200"/>
              <a:gd name="connsiteX52" fmla="*/ 5012407 w 6835480"/>
              <a:gd name="connsiteY52" fmla="*/ 1409699 h 1981200"/>
              <a:gd name="connsiteX53" fmla="*/ 5126707 w 6835480"/>
              <a:gd name="connsiteY53" fmla="*/ 1422400 h 1981200"/>
              <a:gd name="connsiteX54" fmla="*/ 5888707 w 6835480"/>
              <a:gd name="connsiteY54" fmla="*/ 1720849 h 1981200"/>
              <a:gd name="connsiteX55" fmla="*/ 6460207 w 6835480"/>
              <a:gd name="connsiteY55" fmla="*/ 1981200 h 1981200"/>
              <a:gd name="connsiteX56" fmla="*/ 6149057 w 6835480"/>
              <a:gd name="connsiteY56" fmla="*/ 1930400 h 1981200"/>
              <a:gd name="connsiteX57" fmla="*/ 5971257 w 6835480"/>
              <a:gd name="connsiteY57" fmla="*/ 1841500 h 1981200"/>
              <a:gd name="connsiteX58" fmla="*/ 5666457 w 6835480"/>
              <a:gd name="connsiteY58" fmla="*/ 1765300 h 1981200"/>
              <a:gd name="connsiteX59" fmla="*/ 5431507 w 6835480"/>
              <a:gd name="connsiteY59" fmla="*/ 1695450 h 1981200"/>
              <a:gd name="connsiteX60" fmla="*/ 5183857 w 6835480"/>
              <a:gd name="connsiteY60" fmla="*/ 1625600 h 1981200"/>
              <a:gd name="connsiteX61" fmla="*/ 4834607 w 6835480"/>
              <a:gd name="connsiteY61" fmla="*/ 1657350 h 1981200"/>
              <a:gd name="connsiteX62" fmla="*/ 4567907 w 6835480"/>
              <a:gd name="connsiteY62" fmla="*/ 1339850 h 1981200"/>
              <a:gd name="connsiteX63" fmla="*/ 4294857 w 6835480"/>
              <a:gd name="connsiteY63" fmla="*/ 971550 h 1981200"/>
              <a:gd name="connsiteX64" fmla="*/ 4193257 w 6835480"/>
              <a:gd name="connsiteY64" fmla="*/ 635000 h 1981200"/>
              <a:gd name="connsiteX65" fmla="*/ 4034507 w 6835480"/>
              <a:gd name="connsiteY65" fmla="*/ 527050 h 1981200"/>
              <a:gd name="connsiteX66" fmla="*/ 3831307 w 6835480"/>
              <a:gd name="connsiteY66" fmla="*/ 444500 h 1981200"/>
              <a:gd name="connsiteX67" fmla="*/ 3678907 w 6835480"/>
              <a:gd name="connsiteY67" fmla="*/ 419100 h 1981200"/>
              <a:gd name="connsiteX68" fmla="*/ 3545557 w 6835480"/>
              <a:gd name="connsiteY68" fmla="*/ 463550 h 1981200"/>
              <a:gd name="connsiteX69" fmla="*/ 3463007 w 6835480"/>
              <a:gd name="connsiteY69" fmla="*/ 495300 h 1981200"/>
              <a:gd name="connsiteX70" fmla="*/ 3177257 w 6835480"/>
              <a:gd name="connsiteY70" fmla="*/ 463550 h 1981200"/>
              <a:gd name="connsiteX71" fmla="*/ 2897857 w 6835480"/>
              <a:gd name="connsiteY71" fmla="*/ 482600 h 1981200"/>
              <a:gd name="connsiteX72" fmla="*/ 2758157 w 6835480"/>
              <a:gd name="connsiteY72" fmla="*/ 520700 h 1981200"/>
              <a:gd name="connsiteX73" fmla="*/ 2574007 w 6835480"/>
              <a:gd name="connsiteY73" fmla="*/ 552450 h 1981200"/>
              <a:gd name="connsiteX74" fmla="*/ 2408907 w 6835480"/>
              <a:gd name="connsiteY74" fmla="*/ 609600 h 1981200"/>
              <a:gd name="connsiteX75" fmla="*/ 2326357 w 6835480"/>
              <a:gd name="connsiteY75" fmla="*/ 647700 h 1981200"/>
              <a:gd name="connsiteX76" fmla="*/ 1970757 w 6835480"/>
              <a:gd name="connsiteY76" fmla="*/ 768350 h 1981200"/>
              <a:gd name="connsiteX77" fmla="*/ 1932657 w 6835480"/>
              <a:gd name="connsiteY77" fmla="*/ 787400 h 1981200"/>
              <a:gd name="connsiteX78" fmla="*/ 1805657 w 6835480"/>
              <a:gd name="connsiteY78" fmla="*/ 819150 h 1981200"/>
              <a:gd name="connsiteX79" fmla="*/ 1126207 w 6835480"/>
              <a:gd name="connsiteY79" fmla="*/ 1085850 h 1981200"/>
              <a:gd name="connsiteX80" fmla="*/ 903957 w 6835480"/>
              <a:gd name="connsiteY80" fmla="*/ 1181100 h 1981200"/>
              <a:gd name="connsiteX81" fmla="*/ 478507 w 6835480"/>
              <a:gd name="connsiteY81" fmla="*/ 1435100 h 1981200"/>
              <a:gd name="connsiteX82" fmla="*/ 186407 w 6835480"/>
              <a:gd name="connsiteY82" fmla="*/ 1498600 h 1981200"/>
              <a:gd name="connsiteX83" fmla="*/ 91157 w 6835480"/>
              <a:gd name="connsiteY83" fmla="*/ 1485900 h 1981200"/>
              <a:gd name="connsiteX84" fmla="*/ 34007 w 6835480"/>
              <a:gd name="connsiteY84" fmla="*/ 1466850 h 1981200"/>
              <a:gd name="connsiteX85" fmla="*/ 40357 w 6835480"/>
              <a:gd name="connsiteY85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060157 w 6835480"/>
              <a:gd name="connsiteY33" fmla="*/ 1327149 h 1981200"/>
              <a:gd name="connsiteX34" fmla="*/ 6060157 w 6835480"/>
              <a:gd name="connsiteY34" fmla="*/ 1168399 h 1981200"/>
              <a:gd name="connsiteX35" fmla="*/ 5882357 w 6835480"/>
              <a:gd name="connsiteY35" fmla="*/ 1416049 h 1981200"/>
              <a:gd name="connsiteX36" fmla="*/ 6060157 w 6835480"/>
              <a:gd name="connsiteY36" fmla="*/ 831850 h 1981200"/>
              <a:gd name="connsiteX37" fmla="*/ 5939507 w 6835480"/>
              <a:gd name="connsiteY37" fmla="*/ 800100 h 1981200"/>
              <a:gd name="connsiteX38" fmla="*/ 5774407 w 6835480"/>
              <a:gd name="connsiteY38" fmla="*/ 908049 h 1981200"/>
              <a:gd name="connsiteX39" fmla="*/ 5615657 w 6835480"/>
              <a:gd name="connsiteY39" fmla="*/ 933450 h 1981200"/>
              <a:gd name="connsiteX40" fmla="*/ 5342607 w 6835480"/>
              <a:gd name="connsiteY40" fmla="*/ 774700 h 1981200"/>
              <a:gd name="connsiteX41" fmla="*/ 5234657 w 6835480"/>
              <a:gd name="connsiteY41" fmla="*/ 800100 h 1981200"/>
              <a:gd name="connsiteX42" fmla="*/ 5221957 w 6835480"/>
              <a:gd name="connsiteY42" fmla="*/ 819150 h 1981200"/>
              <a:gd name="connsiteX43" fmla="*/ 5501357 w 6835480"/>
              <a:gd name="connsiteY43" fmla="*/ 1123950 h 1981200"/>
              <a:gd name="connsiteX44" fmla="*/ 5876007 w 6835480"/>
              <a:gd name="connsiteY44" fmla="*/ 1352550 h 1981200"/>
              <a:gd name="connsiteX45" fmla="*/ 6117307 w 6835480"/>
              <a:gd name="connsiteY45" fmla="*/ 1479550 h 1981200"/>
              <a:gd name="connsiteX46" fmla="*/ 6498307 w 6835480"/>
              <a:gd name="connsiteY46" fmla="*/ 1638300 h 1981200"/>
              <a:gd name="connsiteX47" fmla="*/ 6561807 w 6835480"/>
              <a:gd name="connsiteY47" fmla="*/ 1778000 h 1981200"/>
              <a:gd name="connsiteX48" fmla="*/ 6517357 w 6835480"/>
              <a:gd name="connsiteY48" fmla="*/ 1803400 h 1981200"/>
              <a:gd name="connsiteX49" fmla="*/ 6244307 w 6835480"/>
              <a:gd name="connsiteY49" fmla="*/ 1739900 h 1981200"/>
              <a:gd name="connsiteX50" fmla="*/ 5882357 w 6835480"/>
              <a:gd name="connsiteY50" fmla="*/ 1549400 h 1981200"/>
              <a:gd name="connsiteX51" fmla="*/ 5812507 w 6835480"/>
              <a:gd name="connsiteY51" fmla="*/ 1536700 h 1981200"/>
              <a:gd name="connsiteX52" fmla="*/ 5082257 w 6835480"/>
              <a:gd name="connsiteY52" fmla="*/ 1015999 h 1981200"/>
              <a:gd name="connsiteX53" fmla="*/ 5012407 w 6835480"/>
              <a:gd name="connsiteY53" fmla="*/ 1409699 h 1981200"/>
              <a:gd name="connsiteX54" fmla="*/ 5126707 w 6835480"/>
              <a:gd name="connsiteY54" fmla="*/ 1422400 h 1981200"/>
              <a:gd name="connsiteX55" fmla="*/ 5888707 w 6835480"/>
              <a:gd name="connsiteY55" fmla="*/ 1720849 h 1981200"/>
              <a:gd name="connsiteX56" fmla="*/ 6460207 w 6835480"/>
              <a:gd name="connsiteY56" fmla="*/ 1981200 h 1981200"/>
              <a:gd name="connsiteX57" fmla="*/ 6149057 w 6835480"/>
              <a:gd name="connsiteY57" fmla="*/ 1930400 h 1981200"/>
              <a:gd name="connsiteX58" fmla="*/ 5971257 w 6835480"/>
              <a:gd name="connsiteY58" fmla="*/ 1841500 h 1981200"/>
              <a:gd name="connsiteX59" fmla="*/ 5666457 w 6835480"/>
              <a:gd name="connsiteY59" fmla="*/ 1765300 h 1981200"/>
              <a:gd name="connsiteX60" fmla="*/ 5431507 w 6835480"/>
              <a:gd name="connsiteY60" fmla="*/ 1695450 h 1981200"/>
              <a:gd name="connsiteX61" fmla="*/ 5183857 w 6835480"/>
              <a:gd name="connsiteY61" fmla="*/ 1625600 h 1981200"/>
              <a:gd name="connsiteX62" fmla="*/ 4834607 w 6835480"/>
              <a:gd name="connsiteY62" fmla="*/ 1657350 h 1981200"/>
              <a:gd name="connsiteX63" fmla="*/ 4567907 w 6835480"/>
              <a:gd name="connsiteY63" fmla="*/ 1339850 h 1981200"/>
              <a:gd name="connsiteX64" fmla="*/ 4294857 w 6835480"/>
              <a:gd name="connsiteY64" fmla="*/ 971550 h 1981200"/>
              <a:gd name="connsiteX65" fmla="*/ 4193257 w 6835480"/>
              <a:gd name="connsiteY65" fmla="*/ 635000 h 1981200"/>
              <a:gd name="connsiteX66" fmla="*/ 4034507 w 6835480"/>
              <a:gd name="connsiteY66" fmla="*/ 527050 h 1981200"/>
              <a:gd name="connsiteX67" fmla="*/ 3831307 w 6835480"/>
              <a:gd name="connsiteY67" fmla="*/ 444500 h 1981200"/>
              <a:gd name="connsiteX68" fmla="*/ 3678907 w 6835480"/>
              <a:gd name="connsiteY68" fmla="*/ 419100 h 1981200"/>
              <a:gd name="connsiteX69" fmla="*/ 3545557 w 6835480"/>
              <a:gd name="connsiteY69" fmla="*/ 463550 h 1981200"/>
              <a:gd name="connsiteX70" fmla="*/ 3463007 w 6835480"/>
              <a:gd name="connsiteY70" fmla="*/ 495300 h 1981200"/>
              <a:gd name="connsiteX71" fmla="*/ 3177257 w 6835480"/>
              <a:gd name="connsiteY71" fmla="*/ 463550 h 1981200"/>
              <a:gd name="connsiteX72" fmla="*/ 2897857 w 6835480"/>
              <a:gd name="connsiteY72" fmla="*/ 482600 h 1981200"/>
              <a:gd name="connsiteX73" fmla="*/ 2758157 w 6835480"/>
              <a:gd name="connsiteY73" fmla="*/ 520700 h 1981200"/>
              <a:gd name="connsiteX74" fmla="*/ 2574007 w 6835480"/>
              <a:gd name="connsiteY74" fmla="*/ 552450 h 1981200"/>
              <a:gd name="connsiteX75" fmla="*/ 2408907 w 6835480"/>
              <a:gd name="connsiteY75" fmla="*/ 609600 h 1981200"/>
              <a:gd name="connsiteX76" fmla="*/ 2326357 w 6835480"/>
              <a:gd name="connsiteY76" fmla="*/ 647700 h 1981200"/>
              <a:gd name="connsiteX77" fmla="*/ 1970757 w 6835480"/>
              <a:gd name="connsiteY77" fmla="*/ 768350 h 1981200"/>
              <a:gd name="connsiteX78" fmla="*/ 1932657 w 6835480"/>
              <a:gd name="connsiteY78" fmla="*/ 787400 h 1981200"/>
              <a:gd name="connsiteX79" fmla="*/ 1805657 w 6835480"/>
              <a:gd name="connsiteY79" fmla="*/ 819150 h 1981200"/>
              <a:gd name="connsiteX80" fmla="*/ 1126207 w 6835480"/>
              <a:gd name="connsiteY80" fmla="*/ 1085850 h 1981200"/>
              <a:gd name="connsiteX81" fmla="*/ 903957 w 6835480"/>
              <a:gd name="connsiteY81" fmla="*/ 1181100 h 1981200"/>
              <a:gd name="connsiteX82" fmla="*/ 478507 w 6835480"/>
              <a:gd name="connsiteY82" fmla="*/ 1435100 h 1981200"/>
              <a:gd name="connsiteX83" fmla="*/ 186407 w 6835480"/>
              <a:gd name="connsiteY83" fmla="*/ 1498600 h 1981200"/>
              <a:gd name="connsiteX84" fmla="*/ 91157 w 6835480"/>
              <a:gd name="connsiteY84" fmla="*/ 1485900 h 1981200"/>
              <a:gd name="connsiteX85" fmla="*/ 34007 w 6835480"/>
              <a:gd name="connsiteY85" fmla="*/ 1466850 h 1981200"/>
              <a:gd name="connsiteX86" fmla="*/ 40357 w 6835480"/>
              <a:gd name="connsiteY86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36357 w 6835480"/>
              <a:gd name="connsiteY33" fmla="*/ 1174749 h 1981200"/>
              <a:gd name="connsiteX34" fmla="*/ 6060157 w 6835480"/>
              <a:gd name="connsiteY34" fmla="*/ 1168399 h 1981200"/>
              <a:gd name="connsiteX35" fmla="*/ 5882357 w 6835480"/>
              <a:gd name="connsiteY35" fmla="*/ 1416049 h 1981200"/>
              <a:gd name="connsiteX36" fmla="*/ 6060157 w 6835480"/>
              <a:gd name="connsiteY36" fmla="*/ 831850 h 1981200"/>
              <a:gd name="connsiteX37" fmla="*/ 5939507 w 6835480"/>
              <a:gd name="connsiteY37" fmla="*/ 800100 h 1981200"/>
              <a:gd name="connsiteX38" fmla="*/ 5774407 w 6835480"/>
              <a:gd name="connsiteY38" fmla="*/ 908049 h 1981200"/>
              <a:gd name="connsiteX39" fmla="*/ 5615657 w 6835480"/>
              <a:gd name="connsiteY39" fmla="*/ 933450 h 1981200"/>
              <a:gd name="connsiteX40" fmla="*/ 5342607 w 6835480"/>
              <a:gd name="connsiteY40" fmla="*/ 774700 h 1981200"/>
              <a:gd name="connsiteX41" fmla="*/ 5234657 w 6835480"/>
              <a:gd name="connsiteY41" fmla="*/ 800100 h 1981200"/>
              <a:gd name="connsiteX42" fmla="*/ 5221957 w 6835480"/>
              <a:gd name="connsiteY42" fmla="*/ 819150 h 1981200"/>
              <a:gd name="connsiteX43" fmla="*/ 5501357 w 6835480"/>
              <a:gd name="connsiteY43" fmla="*/ 1123950 h 1981200"/>
              <a:gd name="connsiteX44" fmla="*/ 5876007 w 6835480"/>
              <a:gd name="connsiteY44" fmla="*/ 1352550 h 1981200"/>
              <a:gd name="connsiteX45" fmla="*/ 6117307 w 6835480"/>
              <a:gd name="connsiteY45" fmla="*/ 1479550 h 1981200"/>
              <a:gd name="connsiteX46" fmla="*/ 6498307 w 6835480"/>
              <a:gd name="connsiteY46" fmla="*/ 1638300 h 1981200"/>
              <a:gd name="connsiteX47" fmla="*/ 6561807 w 6835480"/>
              <a:gd name="connsiteY47" fmla="*/ 1778000 h 1981200"/>
              <a:gd name="connsiteX48" fmla="*/ 6517357 w 6835480"/>
              <a:gd name="connsiteY48" fmla="*/ 1803400 h 1981200"/>
              <a:gd name="connsiteX49" fmla="*/ 6244307 w 6835480"/>
              <a:gd name="connsiteY49" fmla="*/ 1739900 h 1981200"/>
              <a:gd name="connsiteX50" fmla="*/ 5882357 w 6835480"/>
              <a:gd name="connsiteY50" fmla="*/ 1549400 h 1981200"/>
              <a:gd name="connsiteX51" fmla="*/ 5812507 w 6835480"/>
              <a:gd name="connsiteY51" fmla="*/ 1536700 h 1981200"/>
              <a:gd name="connsiteX52" fmla="*/ 5082257 w 6835480"/>
              <a:gd name="connsiteY52" fmla="*/ 1015999 h 1981200"/>
              <a:gd name="connsiteX53" fmla="*/ 5012407 w 6835480"/>
              <a:gd name="connsiteY53" fmla="*/ 1409699 h 1981200"/>
              <a:gd name="connsiteX54" fmla="*/ 5126707 w 6835480"/>
              <a:gd name="connsiteY54" fmla="*/ 1422400 h 1981200"/>
              <a:gd name="connsiteX55" fmla="*/ 5888707 w 6835480"/>
              <a:gd name="connsiteY55" fmla="*/ 1720849 h 1981200"/>
              <a:gd name="connsiteX56" fmla="*/ 6460207 w 6835480"/>
              <a:gd name="connsiteY56" fmla="*/ 1981200 h 1981200"/>
              <a:gd name="connsiteX57" fmla="*/ 6149057 w 6835480"/>
              <a:gd name="connsiteY57" fmla="*/ 1930400 h 1981200"/>
              <a:gd name="connsiteX58" fmla="*/ 5971257 w 6835480"/>
              <a:gd name="connsiteY58" fmla="*/ 1841500 h 1981200"/>
              <a:gd name="connsiteX59" fmla="*/ 5666457 w 6835480"/>
              <a:gd name="connsiteY59" fmla="*/ 1765300 h 1981200"/>
              <a:gd name="connsiteX60" fmla="*/ 5431507 w 6835480"/>
              <a:gd name="connsiteY60" fmla="*/ 1695450 h 1981200"/>
              <a:gd name="connsiteX61" fmla="*/ 5183857 w 6835480"/>
              <a:gd name="connsiteY61" fmla="*/ 1625600 h 1981200"/>
              <a:gd name="connsiteX62" fmla="*/ 4834607 w 6835480"/>
              <a:gd name="connsiteY62" fmla="*/ 1657350 h 1981200"/>
              <a:gd name="connsiteX63" fmla="*/ 4567907 w 6835480"/>
              <a:gd name="connsiteY63" fmla="*/ 1339850 h 1981200"/>
              <a:gd name="connsiteX64" fmla="*/ 4294857 w 6835480"/>
              <a:gd name="connsiteY64" fmla="*/ 971550 h 1981200"/>
              <a:gd name="connsiteX65" fmla="*/ 4193257 w 6835480"/>
              <a:gd name="connsiteY65" fmla="*/ 635000 h 1981200"/>
              <a:gd name="connsiteX66" fmla="*/ 4034507 w 6835480"/>
              <a:gd name="connsiteY66" fmla="*/ 527050 h 1981200"/>
              <a:gd name="connsiteX67" fmla="*/ 3831307 w 6835480"/>
              <a:gd name="connsiteY67" fmla="*/ 444500 h 1981200"/>
              <a:gd name="connsiteX68" fmla="*/ 3678907 w 6835480"/>
              <a:gd name="connsiteY68" fmla="*/ 419100 h 1981200"/>
              <a:gd name="connsiteX69" fmla="*/ 3545557 w 6835480"/>
              <a:gd name="connsiteY69" fmla="*/ 463550 h 1981200"/>
              <a:gd name="connsiteX70" fmla="*/ 3463007 w 6835480"/>
              <a:gd name="connsiteY70" fmla="*/ 495300 h 1981200"/>
              <a:gd name="connsiteX71" fmla="*/ 3177257 w 6835480"/>
              <a:gd name="connsiteY71" fmla="*/ 463550 h 1981200"/>
              <a:gd name="connsiteX72" fmla="*/ 2897857 w 6835480"/>
              <a:gd name="connsiteY72" fmla="*/ 482600 h 1981200"/>
              <a:gd name="connsiteX73" fmla="*/ 2758157 w 6835480"/>
              <a:gd name="connsiteY73" fmla="*/ 520700 h 1981200"/>
              <a:gd name="connsiteX74" fmla="*/ 2574007 w 6835480"/>
              <a:gd name="connsiteY74" fmla="*/ 552450 h 1981200"/>
              <a:gd name="connsiteX75" fmla="*/ 2408907 w 6835480"/>
              <a:gd name="connsiteY75" fmla="*/ 609600 h 1981200"/>
              <a:gd name="connsiteX76" fmla="*/ 2326357 w 6835480"/>
              <a:gd name="connsiteY76" fmla="*/ 647700 h 1981200"/>
              <a:gd name="connsiteX77" fmla="*/ 1970757 w 6835480"/>
              <a:gd name="connsiteY77" fmla="*/ 768350 h 1981200"/>
              <a:gd name="connsiteX78" fmla="*/ 1932657 w 6835480"/>
              <a:gd name="connsiteY78" fmla="*/ 787400 h 1981200"/>
              <a:gd name="connsiteX79" fmla="*/ 1805657 w 6835480"/>
              <a:gd name="connsiteY79" fmla="*/ 819150 h 1981200"/>
              <a:gd name="connsiteX80" fmla="*/ 1126207 w 6835480"/>
              <a:gd name="connsiteY80" fmla="*/ 1085850 h 1981200"/>
              <a:gd name="connsiteX81" fmla="*/ 903957 w 6835480"/>
              <a:gd name="connsiteY81" fmla="*/ 1181100 h 1981200"/>
              <a:gd name="connsiteX82" fmla="*/ 478507 w 6835480"/>
              <a:gd name="connsiteY82" fmla="*/ 1435100 h 1981200"/>
              <a:gd name="connsiteX83" fmla="*/ 186407 w 6835480"/>
              <a:gd name="connsiteY83" fmla="*/ 1498600 h 1981200"/>
              <a:gd name="connsiteX84" fmla="*/ 91157 w 6835480"/>
              <a:gd name="connsiteY84" fmla="*/ 1485900 h 1981200"/>
              <a:gd name="connsiteX85" fmla="*/ 34007 w 6835480"/>
              <a:gd name="connsiteY85" fmla="*/ 1466850 h 1981200"/>
              <a:gd name="connsiteX86" fmla="*/ 40357 w 6835480"/>
              <a:gd name="connsiteY86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882357 w 6835480"/>
              <a:gd name="connsiteY36" fmla="*/ 1416049 h 1981200"/>
              <a:gd name="connsiteX37" fmla="*/ 6060157 w 6835480"/>
              <a:gd name="connsiteY37" fmla="*/ 831850 h 1981200"/>
              <a:gd name="connsiteX38" fmla="*/ 5939507 w 6835480"/>
              <a:gd name="connsiteY38" fmla="*/ 800100 h 1981200"/>
              <a:gd name="connsiteX39" fmla="*/ 5774407 w 6835480"/>
              <a:gd name="connsiteY39" fmla="*/ 908049 h 1981200"/>
              <a:gd name="connsiteX40" fmla="*/ 5615657 w 6835480"/>
              <a:gd name="connsiteY40" fmla="*/ 933450 h 1981200"/>
              <a:gd name="connsiteX41" fmla="*/ 5342607 w 6835480"/>
              <a:gd name="connsiteY41" fmla="*/ 774700 h 1981200"/>
              <a:gd name="connsiteX42" fmla="*/ 5234657 w 6835480"/>
              <a:gd name="connsiteY42" fmla="*/ 800100 h 1981200"/>
              <a:gd name="connsiteX43" fmla="*/ 5221957 w 6835480"/>
              <a:gd name="connsiteY43" fmla="*/ 819150 h 1981200"/>
              <a:gd name="connsiteX44" fmla="*/ 5501357 w 6835480"/>
              <a:gd name="connsiteY44" fmla="*/ 1123950 h 1981200"/>
              <a:gd name="connsiteX45" fmla="*/ 5876007 w 6835480"/>
              <a:gd name="connsiteY45" fmla="*/ 1352550 h 1981200"/>
              <a:gd name="connsiteX46" fmla="*/ 6117307 w 6835480"/>
              <a:gd name="connsiteY46" fmla="*/ 1479550 h 1981200"/>
              <a:gd name="connsiteX47" fmla="*/ 6498307 w 6835480"/>
              <a:gd name="connsiteY47" fmla="*/ 1638300 h 1981200"/>
              <a:gd name="connsiteX48" fmla="*/ 6561807 w 6835480"/>
              <a:gd name="connsiteY48" fmla="*/ 1778000 h 1981200"/>
              <a:gd name="connsiteX49" fmla="*/ 6517357 w 6835480"/>
              <a:gd name="connsiteY49" fmla="*/ 1803400 h 1981200"/>
              <a:gd name="connsiteX50" fmla="*/ 6244307 w 6835480"/>
              <a:gd name="connsiteY50" fmla="*/ 1739900 h 1981200"/>
              <a:gd name="connsiteX51" fmla="*/ 5882357 w 6835480"/>
              <a:gd name="connsiteY51" fmla="*/ 1549400 h 1981200"/>
              <a:gd name="connsiteX52" fmla="*/ 5812507 w 6835480"/>
              <a:gd name="connsiteY52" fmla="*/ 1536700 h 1981200"/>
              <a:gd name="connsiteX53" fmla="*/ 5082257 w 6835480"/>
              <a:gd name="connsiteY53" fmla="*/ 1015999 h 1981200"/>
              <a:gd name="connsiteX54" fmla="*/ 5012407 w 6835480"/>
              <a:gd name="connsiteY54" fmla="*/ 1409699 h 1981200"/>
              <a:gd name="connsiteX55" fmla="*/ 5126707 w 6835480"/>
              <a:gd name="connsiteY55" fmla="*/ 1422400 h 1981200"/>
              <a:gd name="connsiteX56" fmla="*/ 5888707 w 6835480"/>
              <a:gd name="connsiteY56" fmla="*/ 1720849 h 1981200"/>
              <a:gd name="connsiteX57" fmla="*/ 6460207 w 6835480"/>
              <a:gd name="connsiteY57" fmla="*/ 1981200 h 1981200"/>
              <a:gd name="connsiteX58" fmla="*/ 6149057 w 6835480"/>
              <a:gd name="connsiteY58" fmla="*/ 1930400 h 1981200"/>
              <a:gd name="connsiteX59" fmla="*/ 5971257 w 6835480"/>
              <a:gd name="connsiteY59" fmla="*/ 1841500 h 1981200"/>
              <a:gd name="connsiteX60" fmla="*/ 5666457 w 6835480"/>
              <a:gd name="connsiteY60" fmla="*/ 1765300 h 1981200"/>
              <a:gd name="connsiteX61" fmla="*/ 5431507 w 6835480"/>
              <a:gd name="connsiteY61" fmla="*/ 1695450 h 1981200"/>
              <a:gd name="connsiteX62" fmla="*/ 5183857 w 6835480"/>
              <a:gd name="connsiteY62" fmla="*/ 1625600 h 1981200"/>
              <a:gd name="connsiteX63" fmla="*/ 4834607 w 6835480"/>
              <a:gd name="connsiteY63" fmla="*/ 1657350 h 1981200"/>
              <a:gd name="connsiteX64" fmla="*/ 4567907 w 6835480"/>
              <a:gd name="connsiteY64" fmla="*/ 1339850 h 1981200"/>
              <a:gd name="connsiteX65" fmla="*/ 4294857 w 6835480"/>
              <a:gd name="connsiteY65" fmla="*/ 971550 h 1981200"/>
              <a:gd name="connsiteX66" fmla="*/ 4193257 w 6835480"/>
              <a:gd name="connsiteY66" fmla="*/ 635000 h 1981200"/>
              <a:gd name="connsiteX67" fmla="*/ 4034507 w 6835480"/>
              <a:gd name="connsiteY67" fmla="*/ 527050 h 1981200"/>
              <a:gd name="connsiteX68" fmla="*/ 3831307 w 6835480"/>
              <a:gd name="connsiteY68" fmla="*/ 444500 h 1981200"/>
              <a:gd name="connsiteX69" fmla="*/ 3678907 w 6835480"/>
              <a:gd name="connsiteY69" fmla="*/ 419100 h 1981200"/>
              <a:gd name="connsiteX70" fmla="*/ 3545557 w 6835480"/>
              <a:gd name="connsiteY70" fmla="*/ 463550 h 1981200"/>
              <a:gd name="connsiteX71" fmla="*/ 3463007 w 6835480"/>
              <a:gd name="connsiteY71" fmla="*/ 495300 h 1981200"/>
              <a:gd name="connsiteX72" fmla="*/ 3177257 w 6835480"/>
              <a:gd name="connsiteY72" fmla="*/ 463550 h 1981200"/>
              <a:gd name="connsiteX73" fmla="*/ 2897857 w 6835480"/>
              <a:gd name="connsiteY73" fmla="*/ 482600 h 1981200"/>
              <a:gd name="connsiteX74" fmla="*/ 2758157 w 6835480"/>
              <a:gd name="connsiteY74" fmla="*/ 520700 h 1981200"/>
              <a:gd name="connsiteX75" fmla="*/ 2574007 w 6835480"/>
              <a:gd name="connsiteY75" fmla="*/ 552450 h 1981200"/>
              <a:gd name="connsiteX76" fmla="*/ 2408907 w 6835480"/>
              <a:gd name="connsiteY76" fmla="*/ 609600 h 1981200"/>
              <a:gd name="connsiteX77" fmla="*/ 2326357 w 6835480"/>
              <a:gd name="connsiteY77" fmla="*/ 647700 h 1981200"/>
              <a:gd name="connsiteX78" fmla="*/ 1970757 w 6835480"/>
              <a:gd name="connsiteY78" fmla="*/ 768350 h 1981200"/>
              <a:gd name="connsiteX79" fmla="*/ 1932657 w 6835480"/>
              <a:gd name="connsiteY79" fmla="*/ 787400 h 1981200"/>
              <a:gd name="connsiteX80" fmla="*/ 1805657 w 6835480"/>
              <a:gd name="connsiteY80" fmla="*/ 819150 h 1981200"/>
              <a:gd name="connsiteX81" fmla="*/ 1126207 w 6835480"/>
              <a:gd name="connsiteY81" fmla="*/ 1085850 h 1981200"/>
              <a:gd name="connsiteX82" fmla="*/ 903957 w 6835480"/>
              <a:gd name="connsiteY82" fmla="*/ 1181100 h 1981200"/>
              <a:gd name="connsiteX83" fmla="*/ 478507 w 6835480"/>
              <a:gd name="connsiteY83" fmla="*/ 1435100 h 1981200"/>
              <a:gd name="connsiteX84" fmla="*/ 186407 w 6835480"/>
              <a:gd name="connsiteY84" fmla="*/ 1498600 h 1981200"/>
              <a:gd name="connsiteX85" fmla="*/ 91157 w 6835480"/>
              <a:gd name="connsiteY85" fmla="*/ 1485900 h 1981200"/>
              <a:gd name="connsiteX86" fmla="*/ 34007 w 6835480"/>
              <a:gd name="connsiteY86" fmla="*/ 1466850 h 1981200"/>
              <a:gd name="connsiteX87" fmla="*/ 40357 w 6835480"/>
              <a:gd name="connsiteY87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882357 w 6835480"/>
              <a:gd name="connsiteY36" fmla="*/ 1416049 h 1981200"/>
              <a:gd name="connsiteX37" fmla="*/ 6060157 w 6835480"/>
              <a:gd name="connsiteY37" fmla="*/ 831850 h 1981200"/>
              <a:gd name="connsiteX38" fmla="*/ 5939507 w 6835480"/>
              <a:gd name="connsiteY38" fmla="*/ 800100 h 1981200"/>
              <a:gd name="connsiteX39" fmla="*/ 5774407 w 6835480"/>
              <a:gd name="connsiteY39" fmla="*/ 908049 h 1981200"/>
              <a:gd name="connsiteX40" fmla="*/ 5615657 w 6835480"/>
              <a:gd name="connsiteY40" fmla="*/ 933450 h 1981200"/>
              <a:gd name="connsiteX41" fmla="*/ 5342607 w 6835480"/>
              <a:gd name="connsiteY41" fmla="*/ 774700 h 1981200"/>
              <a:gd name="connsiteX42" fmla="*/ 5234657 w 6835480"/>
              <a:gd name="connsiteY42" fmla="*/ 800100 h 1981200"/>
              <a:gd name="connsiteX43" fmla="*/ 5221957 w 6835480"/>
              <a:gd name="connsiteY43" fmla="*/ 819150 h 1981200"/>
              <a:gd name="connsiteX44" fmla="*/ 5501357 w 6835480"/>
              <a:gd name="connsiteY44" fmla="*/ 1123950 h 1981200"/>
              <a:gd name="connsiteX45" fmla="*/ 5876007 w 6835480"/>
              <a:gd name="connsiteY45" fmla="*/ 1352550 h 1981200"/>
              <a:gd name="connsiteX46" fmla="*/ 6117307 w 6835480"/>
              <a:gd name="connsiteY46" fmla="*/ 1479550 h 1981200"/>
              <a:gd name="connsiteX47" fmla="*/ 6415757 w 6835480"/>
              <a:gd name="connsiteY47" fmla="*/ 1403349 h 1981200"/>
              <a:gd name="connsiteX48" fmla="*/ 6498307 w 6835480"/>
              <a:gd name="connsiteY48" fmla="*/ 1638300 h 1981200"/>
              <a:gd name="connsiteX49" fmla="*/ 6561807 w 6835480"/>
              <a:gd name="connsiteY49" fmla="*/ 1778000 h 1981200"/>
              <a:gd name="connsiteX50" fmla="*/ 6517357 w 6835480"/>
              <a:gd name="connsiteY50" fmla="*/ 1803400 h 1981200"/>
              <a:gd name="connsiteX51" fmla="*/ 6244307 w 6835480"/>
              <a:gd name="connsiteY51" fmla="*/ 1739900 h 1981200"/>
              <a:gd name="connsiteX52" fmla="*/ 5882357 w 6835480"/>
              <a:gd name="connsiteY52" fmla="*/ 1549400 h 1981200"/>
              <a:gd name="connsiteX53" fmla="*/ 5812507 w 6835480"/>
              <a:gd name="connsiteY53" fmla="*/ 1536700 h 1981200"/>
              <a:gd name="connsiteX54" fmla="*/ 5082257 w 6835480"/>
              <a:gd name="connsiteY54" fmla="*/ 1015999 h 1981200"/>
              <a:gd name="connsiteX55" fmla="*/ 5012407 w 6835480"/>
              <a:gd name="connsiteY55" fmla="*/ 1409699 h 1981200"/>
              <a:gd name="connsiteX56" fmla="*/ 5126707 w 6835480"/>
              <a:gd name="connsiteY56" fmla="*/ 1422400 h 1981200"/>
              <a:gd name="connsiteX57" fmla="*/ 5888707 w 6835480"/>
              <a:gd name="connsiteY57" fmla="*/ 1720849 h 1981200"/>
              <a:gd name="connsiteX58" fmla="*/ 6460207 w 6835480"/>
              <a:gd name="connsiteY58" fmla="*/ 1981200 h 1981200"/>
              <a:gd name="connsiteX59" fmla="*/ 6149057 w 6835480"/>
              <a:gd name="connsiteY59" fmla="*/ 1930400 h 1981200"/>
              <a:gd name="connsiteX60" fmla="*/ 5971257 w 6835480"/>
              <a:gd name="connsiteY60" fmla="*/ 1841500 h 1981200"/>
              <a:gd name="connsiteX61" fmla="*/ 5666457 w 6835480"/>
              <a:gd name="connsiteY61" fmla="*/ 1765300 h 1981200"/>
              <a:gd name="connsiteX62" fmla="*/ 5431507 w 6835480"/>
              <a:gd name="connsiteY62" fmla="*/ 1695450 h 1981200"/>
              <a:gd name="connsiteX63" fmla="*/ 5183857 w 6835480"/>
              <a:gd name="connsiteY63" fmla="*/ 1625600 h 1981200"/>
              <a:gd name="connsiteX64" fmla="*/ 4834607 w 6835480"/>
              <a:gd name="connsiteY64" fmla="*/ 1657350 h 1981200"/>
              <a:gd name="connsiteX65" fmla="*/ 4567907 w 6835480"/>
              <a:gd name="connsiteY65" fmla="*/ 1339850 h 1981200"/>
              <a:gd name="connsiteX66" fmla="*/ 4294857 w 6835480"/>
              <a:gd name="connsiteY66" fmla="*/ 971550 h 1981200"/>
              <a:gd name="connsiteX67" fmla="*/ 4193257 w 6835480"/>
              <a:gd name="connsiteY67" fmla="*/ 635000 h 1981200"/>
              <a:gd name="connsiteX68" fmla="*/ 4034507 w 6835480"/>
              <a:gd name="connsiteY68" fmla="*/ 527050 h 1981200"/>
              <a:gd name="connsiteX69" fmla="*/ 3831307 w 6835480"/>
              <a:gd name="connsiteY69" fmla="*/ 444500 h 1981200"/>
              <a:gd name="connsiteX70" fmla="*/ 3678907 w 6835480"/>
              <a:gd name="connsiteY70" fmla="*/ 419100 h 1981200"/>
              <a:gd name="connsiteX71" fmla="*/ 3545557 w 6835480"/>
              <a:gd name="connsiteY71" fmla="*/ 463550 h 1981200"/>
              <a:gd name="connsiteX72" fmla="*/ 3463007 w 6835480"/>
              <a:gd name="connsiteY72" fmla="*/ 495300 h 1981200"/>
              <a:gd name="connsiteX73" fmla="*/ 3177257 w 6835480"/>
              <a:gd name="connsiteY73" fmla="*/ 463550 h 1981200"/>
              <a:gd name="connsiteX74" fmla="*/ 2897857 w 6835480"/>
              <a:gd name="connsiteY74" fmla="*/ 482600 h 1981200"/>
              <a:gd name="connsiteX75" fmla="*/ 2758157 w 6835480"/>
              <a:gd name="connsiteY75" fmla="*/ 520700 h 1981200"/>
              <a:gd name="connsiteX76" fmla="*/ 2574007 w 6835480"/>
              <a:gd name="connsiteY76" fmla="*/ 552450 h 1981200"/>
              <a:gd name="connsiteX77" fmla="*/ 2408907 w 6835480"/>
              <a:gd name="connsiteY77" fmla="*/ 609600 h 1981200"/>
              <a:gd name="connsiteX78" fmla="*/ 2326357 w 6835480"/>
              <a:gd name="connsiteY78" fmla="*/ 647700 h 1981200"/>
              <a:gd name="connsiteX79" fmla="*/ 1970757 w 6835480"/>
              <a:gd name="connsiteY79" fmla="*/ 768350 h 1981200"/>
              <a:gd name="connsiteX80" fmla="*/ 1932657 w 6835480"/>
              <a:gd name="connsiteY80" fmla="*/ 787400 h 1981200"/>
              <a:gd name="connsiteX81" fmla="*/ 1805657 w 6835480"/>
              <a:gd name="connsiteY81" fmla="*/ 819150 h 1981200"/>
              <a:gd name="connsiteX82" fmla="*/ 1126207 w 6835480"/>
              <a:gd name="connsiteY82" fmla="*/ 1085850 h 1981200"/>
              <a:gd name="connsiteX83" fmla="*/ 903957 w 6835480"/>
              <a:gd name="connsiteY83" fmla="*/ 1181100 h 1981200"/>
              <a:gd name="connsiteX84" fmla="*/ 478507 w 6835480"/>
              <a:gd name="connsiteY84" fmla="*/ 1435100 h 1981200"/>
              <a:gd name="connsiteX85" fmla="*/ 186407 w 6835480"/>
              <a:gd name="connsiteY85" fmla="*/ 1498600 h 1981200"/>
              <a:gd name="connsiteX86" fmla="*/ 91157 w 6835480"/>
              <a:gd name="connsiteY86" fmla="*/ 1485900 h 1981200"/>
              <a:gd name="connsiteX87" fmla="*/ 34007 w 6835480"/>
              <a:gd name="connsiteY87" fmla="*/ 1466850 h 1981200"/>
              <a:gd name="connsiteX88" fmla="*/ 40357 w 6835480"/>
              <a:gd name="connsiteY88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882357 w 6835480"/>
              <a:gd name="connsiteY37" fmla="*/ 1416049 h 1981200"/>
              <a:gd name="connsiteX38" fmla="*/ 6060157 w 6835480"/>
              <a:gd name="connsiteY38" fmla="*/ 831850 h 1981200"/>
              <a:gd name="connsiteX39" fmla="*/ 5939507 w 6835480"/>
              <a:gd name="connsiteY39" fmla="*/ 800100 h 1981200"/>
              <a:gd name="connsiteX40" fmla="*/ 5774407 w 6835480"/>
              <a:gd name="connsiteY40" fmla="*/ 908049 h 1981200"/>
              <a:gd name="connsiteX41" fmla="*/ 5615657 w 6835480"/>
              <a:gd name="connsiteY41" fmla="*/ 933450 h 1981200"/>
              <a:gd name="connsiteX42" fmla="*/ 5342607 w 6835480"/>
              <a:gd name="connsiteY42" fmla="*/ 774700 h 1981200"/>
              <a:gd name="connsiteX43" fmla="*/ 5234657 w 6835480"/>
              <a:gd name="connsiteY43" fmla="*/ 800100 h 1981200"/>
              <a:gd name="connsiteX44" fmla="*/ 5221957 w 6835480"/>
              <a:gd name="connsiteY44" fmla="*/ 819150 h 1981200"/>
              <a:gd name="connsiteX45" fmla="*/ 5501357 w 6835480"/>
              <a:gd name="connsiteY45" fmla="*/ 1123950 h 1981200"/>
              <a:gd name="connsiteX46" fmla="*/ 5876007 w 6835480"/>
              <a:gd name="connsiteY46" fmla="*/ 1352550 h 1981200"/>
              <a:gd name="connsiteX47" fmla="*/ 6117307 w 6835480"/>
              <a:gd name="connsiteY47" fmla="*/ 1479550 h 1981200"/>
              <a:gd name="connsiteX48" fmla="*/ 6415757 w 6835480"/>
              <a:gd name="connsiteY48" fmla="*/ 1403349 h 1981200"/>
              <a:gd name="connsiteX49" fmla="*/ 6498307 w 6835480"/>
              <a:gd name="connsiteY49" fmla="*/ 1638300 h 1981200"/>
              <a:gd name="connsiteX50" fmla="*/ 6561807 w 6835480"/>
              <a:gd name="connsiteY50" fmla="*/ 1778000 h 1981200"/>
              <a:gd name="connsiteX51" fmla="*/ 6517357 w 6835480"/>
              <a:gd name="connsiteY51" fmla="*/ 1803400 h 1981200"/>
              <a:gd name="connsiteX52" fmla="*/ 6244307 w 6835480"/>
              <a:gd name="connsiteY52" fmla="*/ 1739900 h 1981200"/>
              <a:gd name="connsiteX53" fmla="*/ 5882357 w 6835480"/>
              <a:gd name="connsiteY53" fmla="*/ 1549400 h 1981200"/>
              <a:gd name="connsiteX54" fmla="*/ 5812507 w 6835480"/>
              <a:gd name="connsiteY54" fmla="*/ 1536700 h 1981200"/>
              <a:gd name="connsiteX55" fmla="*/ 5082257 w 6835480"/>
              <a:gd name="connsiteY55" fmla="*/ 1015999 h 1981200"/>
              <a:gd name="connsiteX56" fmla="*/ 5012407 w 6835480"/>
              <a:gd name="connsiteY56" fmla="*/ 1409699 h 1981200"/>
              <a:gd name="connsiteX57" fmla="*/ 5126707 w 6835480"/>
              <a:gd name="connsiteY57" fmla="*/ 1422400 h 1981200"/>
              <a:gd name="connsiteX58" fmla="*/ 5888707 w 6835480"/>
              <a:gd name="connsiteY58" fmla="*/ 1720849 h 1981200"/>
              <a:gd name="connsiteX59" fmla="*/ 6460207 w 6835480"/>
              <a:gd name="connsiteY59" fmla="*/ 1981200 h 1981200"/>
              <a:gd name="connsiteX60" fmla="*/ 6149057 w 6835480"/>
              <a:gd name="connsiteY60" fmla="*/ 1930400 h 1981200"/>
              <a:gd name="connsiteX61" fmla="*/ 5971257 w 6835480"/>
              <a:gd name="connsiteY61" fmla="*/ 1841500 h 1981200"/>
              <a:gd name="connsiteX62" fmla="*/ 5666457 w 6835480"/>
              <a:gd name="connsiteY62" fmla="*/ 1765300 h 1981200"/>
              <a:gd name="connsiteX63" fmla="*/ 5431507 w 6835480"/>
              <a:gd name="connsiteY63" fmla="*/ 1695450 h 1981200"/>
              <a:gd name="connsiteX64" fmla="*/ 5183857 w 6835480"/>
              <a:gd name="connsiteY64" fmla="*/ 1625600 h 1981200"/>
              <a:gd name="connsiteX65" fmla="*/ 4834607 w 6835480"/>
              <a:gd name="connsiteY65" fmla="*/ 1657350 h 1981200"/>
              <a:gd name="connsiteX66" fmla="*/ 4567907 w 6835480"/>
              <a:gd name="connsiteY66" fmla="*/ 1339850 h 1981200"/>
              <a:gd name="connsiteX67" fmla="*/ 4294857 w 6835480"/>
              <a:gd name="connsiteY67" fmla="*/ 971550 h 1981200"/>
              <a:gd name="connsiteX68" fmla="*/ 4193257 w 6835480"/>
              <a:gd name="connsiteY68" fmla="*/ 635000 h 1981200"/>
              <a:gd name="connsiteX69" fmla="*/ 4034507 w 6835480"/>
              <a:gd name="connsiteY69" fmla="*/ 527050 h 1981200"/>
              <a:gd name="connsiteX70" fmla="*/ 3831307 w 6835480"/>
              <a:gd name="connsiteY70" fmla="*/ 444500 h 1981200"/>
              <a:gd name="connsiteX71" fmla="*/ 3678907 w 6835480"/>
              <a:gd name="connsiteY71" fmla="*/ 419100 h 1981200"/>
              <a:gd name="connsiteX72" fmla="*/ 3545557 w 6835480"/>
              <a:gd name="connsiteY72" fmla="*/ 463550 h 1981200"/>
              <a:gd name="connsiteX73" fmla="*/ 3463007 w 6835480"/>
              <a:gd name="connsiteY73" fmla="*/ 495300 h 1981200"/>
              <a:gd name="connsiteX74" fmla="*/ 3177257 w 6835480"/>
              <a:gd name="connsiteY74" fmla="*/ 463550 h 1981200"/>
              <a:gd name="connsiteX75" fmla="*/ 2897857 w 6835480"/>
              <a:gd name="connsiteY75" fmla="*/ 482600 h 1981200"/>
              <a:gd name="connsiteX76" fmla="*/ 2758157 w 6835480"/>
              <a:gd name="connsiteY76" fmla="*/ 520700 h 1981200"/>
              <a:gd name="connsiteX77" fmla="*/ 2574007 w 6835480"/>
              <a:gd name="connsiteY77" fmla="*/ 552450 h 1981200"/>
              <a:gd name="connsiteX78" fmla="*/ 2408907 w 6835480"/>
              <a:gd name="connsiteY78" fmla="*/ 609600 h 1981200"/>
              <a:gd name="connsiteX79" fmla="*/ 2326357 w 6835480"/>
              <a:gd name="connsiteY79" fmla="*/ 647700 h 1981200"/>
              <a:gd name="connsiteX80" fmla="*/ 1970757 w 6835480"/>
              <a:gd name="connsiteY80" fmla="*/ 768350 h 1981200"/>
              <a:gd name="connsiteX81" fmla="*/ 1932657 w 6835480"/>
              <a:gd name="connsiteY81" fmla="*/ 787400 h 1981200"/>
              <a:gd name="connsiteX82" fmla="*/ 1805657 w 6835480"/>
              <a:gd name="connsiteY82" fmla="*/ 819150 h 1981200"/>
              <a:gd name="connsiteX83" fmla="*/ 1126207 w 6835480"/>
              <a:gd name="connsiteY83" fmla="*/ 1085850 h 1981200"/>
              <a:gd name="connsiteX84" fmla="*/ 903957 w 6835480"/>
              <a:gd name="connsiteY84" fmla="*/ 1181100 h 1981200"/>
              <a:gd name="connsiteX85" fmla="*/ 478507 w 6835480"/>
              <a:gd name="connsiteY85" fmla="*/ 1435100 h 1981200"/>
              <a:gd name="connsiteX86" fmla="*/ 186407 w 6835480"/>
              <a:gd name="connsiteY86" fmla="*/ 1498600 h 1981200"/>
              <a:gd name="connsiteX87" fmla="*/ 91157 w 6835480"/>
              <a:gd name="connsiteY87" fmla="*/ 1485900 h 1981200"/>
              <a:gd name="connsiteX88" fmla="*/ 34007 w 6835480"/>
              <a:gd name="connsiteY88" fmla="*/ 1466850 h 1981200"/>
              <a:gd name="connsiteX89" fmla="*/ 40357 w 6835480"/>
              <a:gd name="connsiteY89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6060157 w 6835480"/>
              <a:gd name="connsiteY37" fmla="*/ 831850 h 1981200"/>
              <a:gd name="connsiteX38" fmla="*/ 5939507 w 6835480"/>
              <a:gd name="connsiteY38" fmla="*/ 800100 h 1981200"/>
              <a:gd name="connsiteX39" fmla="*/ 5774407 w 6835480"/>
              <a:gd name="connsiteY39" fmla="*/ 908049 h 1981200"/>
              <a:gd name="connsiteX40" fmla="*/ 5615657 w 6835480"/>
              <a:gd name="connsiteY40" fmla="*/ 933450 h 1981200"/>
              <a:gd name="connsiteX41" fmla="*/ 5342607 w 6835480"/>
              <a:gd name="connsiteY41" fmla="*/ 774700 h 1981200"/>
              <a:gd name="connsiteX42" fmla="*/ 5234657 w 6835480"/>
              <a:gd name="connsiteY42" fmla="*/ 800100 h 1981200"/>
              <a:gd name="connsiteX43" fmla="*/ 5221957 w 6835480"/>
              <a:gd name="connsiteY43" fmla="*/ 819150 h 1981200"/>
              <a:gd name="connsiteX44" fmla="*/ 5501357 w 6835480"/>
              <a:gd name="connsiteY44" fmla="*/ 1123950 h 1981200"/>
              <a:gd name="connsiteX45" fmla="*/ 5876007 w 6835480"/>
              <a:gd name="connsiteY45" fmla="*/ 1352550 h 1981200"/>
              <a:gd name="connsiteX46" fmla="*/ 6117307 w 6835480"/>
              <a:gd name="connsiteY46" fmla="*/ 1479550 h 1981200"/>
              <a:gd name="connsiteX47" fmla="*/ 6415757 w 6835480"/>
              <a:gd name="connsiteY47" fmla="*/ 1403349 h 1981200"/>
              <a:gd name="connsiteX48" fmla="*/ 6498307 w 6835480"/>
              <a:gd name="connsiteY48" fmla="*/ 1638300 h 1981200"/>
              <a:gd name="connsiteX49" fmla="*/ 6561807 w 6835480"/>
              <a:gd name="connsiteY49" fmla="*/ 1778000 h 1981200"/>
              <a:gd name="connsiteX50" fmla="*/ 6517357 w 6835480"/>
              <a:gd name="connsiteY50" fmla="*/ 1803400 h 1981200"/>
              <a:gd name="connsiteX51" fmla="*/ 6244307 w 6835480"/>
              <a:gd name="connsiteY51" fmla="*/ 1739900 h 1981200"/>
              <a:gd name="connsiteX52" fmla="*/ 5882357 w 6835480"/>
              <a:gd name="connsiteY52" fmla="*/ 1549400 h 1981200"/>
              <a:gd name="connsiteX53" fmla="*/ 5812507 w 6835480"/>
              <a:gd name="connsiteY53" fmla="*/ 1536700 h 1981200"/>
              <a:gd name="connsiteX54" fmla="*/ 5082257 w 6835480"/>
              <a:gd name="connsiteY54" fmla="*/ 1015999 h 1981200"/>
              <a:gd name="connsiteX55" fmla="*/ 5012407 w 6835480"/>
              <a:gd name="connsiteY55" fmla="*/ 1409699 h 1981200"/>
              <a:gd name="connsiteX56" fmla="*/ 5126707 w 6835480"/>
              <a:gd name="connsiteY56" fmla="*/ 1422400 h 1981200"/>
              <a:gd name="connsiteX57" fmla="*/ 5888707 w 6835480"/>
              <a:gd name="connsiteY57" fmla="*/ 1720849 h 1981200"/>
              <a:gd name="connsiteX58" fmla="*/ 6460207 w 6835480"/>
              <a:gd name="connsiteY58" fmla="*/ 1981200 h 1981200"/>
              <a:gd name="connsiteX59" fmla="*/ 6149057 w 6835480"/>
              <a:gd name="connsiteY59" fmla="*/ 1930400 h 1981200"/>
              <a:gd name="connsiteX60" fmla="*/ 5971257 w 6835480"/>
              <a:gd name="connsiteY60" fmla="*/ 1841500 h 1981200"/>
              <a:gd name="connsiteX61" fmla="*/ 5666457 w 6835480"/>
              <a:gd name="connsiteY61" fmla="*/ 1765300 h 1981200"/>
              <a:gd name="connsiteX62" fmla="*/ 5431507 w 6835480"/>
              <a:gd name="connsiteY62" fmla="*/ 1695450 h 1981200"/>
              <a:gd name="connsiteX63" fmla="*/ 5183857 w 6835480"/>
              <a:gd name="connsiteY63" fmla="*/ 1625600 h 1981200"/>
              <a:gd name="connsiteX64" fmla="*/ 4834607 w 6835480"/>
              <a:gd name="connsiteY64" fmla="*/ 1657350 h 1981200"/>
              <a:gd name="connsiteX65" fmla="*/ 4567907 w 6835480"/>
              <a:gd name="connsiteY65" fmla="*/ 1339850 h 1981200"/>
              <a:gd name="connsiteX66" fmla="*/ 4294857 w 6835480"/>
              <a:gd name="connsiteY66" fmla="*/ 971550 h 1981200"/>
              <a:gd name="connsiteX67" fmla="*/ 4193257 w 6835480"/>
              <a:gd name="connsiteY67" fmla="*/ 635000 h 1981200"/>
              <a:gd name="connsiteX68" fmla="*/ 4034507 w 6835480"/>
              <a:gd name="connsiteY68" fmla="*/ 527050 h 1981200"/>
              <a:gd name="connsiteX69" fmla="*/ 3831307 w 6835480"/>
              <a:gd name="connsiteY69" fmla="*/ 444500 h 1981200"/>
              <a:gd name="connsiteX70" fmla="*/ 3678907 w 6835480"/>
              <a:gd name="connsiteY70" fmla="*/ 419100 h 1981200"/>
              <a:gd name="connsiteX71" fmla="*/ 3545557 w 6835480"/>
              <a:gd name="connsiteY71" fmla="*/ 463550 h 1981200"/>
              <a:gd name="connsiteX72" fmla="*/ 3463007 w 6835480"/>
              <a:gd name="connsiteY72" fmla="*/ 495300 h 1981200"/>
              <a:gd name="connsiteX73" fmla="*/ 3177257 w 6835480"/>
              <a:gd name="connsiteY73" fmla="*/ 463550 h 1981200"/>
              <a:gd name="connsiteX74" fmla="*/ 2897857 w 6835480"/>
              <a:gd name="connsiteY74" fmla="*/ 482600 h 1981200"/>
              <a:gd name="connsiteX75" fmla="*/ 2758157 w 6835480"/>
              <a:gd name="connsiteY75" fmla="*/ 520700 h 1981200"/>
              <a:gd name="connsiteX76" fmla="*/ 2574007 w 6835480"/>
              <a:gd name="connsiteY76" fmla="*/ 552450 h 1981200"/>
              <a:gd name="connsiteX77" fmla="*/ 2408907 w 6835480"/>
              <a:gd name="connsiteY77" fmla="*/ 609600 h 1981200"/>
              <a:gd name="connsiteX78" fmla="*/ 2326357 w 6835480"/>
              <a:gd name="connsiteY78" fmla="*/ 647700 h 1981200"/>
              <a:gd name="connsiteX79" fmla="*/ 1970757 w 6835480"/>
              <a:gd name="connsiteY79" fmla="*/ 768350 h 1981200"/>
              <a:gd name="connsiteX80" fmla="*/ 1932657 w 6835480"/>
              <a:gd name="connsiteY80" fmla="*/ 787400 h 1981200"/>
              <a:gd name="connsiteX81" fmla="*/ 1805657 w 6835480"/>
              <a:gd name="connsiteY81" fmla="*/ 819150 h 1981200"/>
              <a:gd name="connsiteX82" fmla="*/ 1126207 w 6835480"/>
              <a:gd name="connsiteY82" fmla="*/ 1085850 h 1981200"/>
              <a:gd name="connsiteX83" fmla="*/ 903957 w 6835480"/>
              <a:gd name="connsiteY83" fmla="*/ 1181100 h 1981200"/>
              <a:gd name="connsiteX84" fmla="*/ 478507 w 6835480"/>
              <a:gd name="connsiteY84" fmla="*/ 1435100 h 1981200"/>
              <a:gd name="connsiteX85" fmla="*/ 186407 w 6835480"/>
              <a:gd name="connsiteY85" fmla="*/ 1498600 h 1981200"/>
              <a:gd name="connsiteX86" fmla="*/ 91157 w 6835480"/>
              <a:gd name="connsiteY86" fmla="*/ 1485900 h 1981200"/>
              <a:gd name="connsiteX87" fmla="*/ 34007 w 6835480"/>
              <a:gd name="connsiteY87" fmla="*/ 1466850 h 1981200"/>
              <a:gd name="connsiteX88" fmla="*/ 40357 w 6835480"/>
              <a:gd name="connsiteY88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206499 h 1981200"/>
              <a:gd name="connsiteX38" fmla="*/ 6060157 w 6835480"/>
              <a:gd name="connsiteY38" fmla="*/ 831850 h 1981200"/>
              <a:gd name="connsiteX39" fmla="*/ 5939507 w 6835480"/>
              <a:gd name="connsiteY39" fmla="*/ 800100 h 1981200"/>
              <a:gd name="connsiteX40" fmla="*/ 5774407 w 6835480"/>
              <a:gd name="connsiteY40" fmla="*/ 908049 h 1981200"/>
              <a:gd name="connsiteX41" fmla="*/ 5615657 w 6835480"/>
              <a:gd name="connsiteY41" fmla="*/ 933450 h 1981200"/>
              <a:gd name="connsiteX42" fmla="*/ 5342607 w 6835480"/>
              <a:gd name="connsiteY42" fmla="*/ 774700 h 1981200"/>
              <a:gd name="connsiteX43" fmla="*/ 5234657 w 6835480"/>
              <a:gd name="connsiteY43" fmla="*/ 800100 h 1981200"/>
              <a:gd name="connsiteX44" fmla="*/ 5221957 w 6835480"/>
              <a:gd name="connsiteY44" fmla="*/ 819150 h 1981200"/>
              <a:gd name="connsiteX45" fmla="*/ 5501357 w 6835480"/>
              <a:gd name="connsiteY45" fmla="*/ 1123950 h 1981200"/>
              <a:gd name="connsiteX46" fmla="*/ 5876007 w 6835480"/>
              <a:gd name="connsiteY46" fmla="*/ 1352550 h 1981200"/>
              <a:gd name="connsiteX47" fmla="*/ 6117307 w 6835480"/>
              <a:gd name="connsiteY47" fmla="*/ 1479550 h 1981200"/>
              <a:gd name="connsiteX48" fmla="*/ 6415757 w 6835480"/>
              <a:gd name="connsiteY48" fmla="*/ 1403349 h 1981200"/>
              <a:gd name="connsiteX49" fmla="*/ 6498307 w 6835480"/>
              <a:gd name="connsiteY49" fmla="*/ 1638300 h 1981200"/>
              <a:gd name="connsiteX50" fmla="*/ 6561807 w 6835480"/>
              <a:gd name="connsiteY50" fmla="*/ 1778000 h 1981200"/>
              <a:gd name="connsiteX51" fmla="*/ 6517357 w 6835480"/>
              <a:gd name="connsiteY51" fmla="*/ 1803400 h 1981200"/>
              <a:gd name="connsiteX52" fmla="*/ 6244307 w 6835480"/>
              <a:gd name="connsiteY52" fmla="*/ 1739900 h 1981200"/>
              <a:gd name="connsiteX53" fmla="*/ 5882357 w 6835480"/>
              <a:gd name="connsiteY53" fmla="*/ 1549400 h 1981200"/>
              <a:gd name="connsiteX54" fmla="*/ 5812507 w 6835480"/>
              <a:gd name="connsiteY54" fmla="*/ 1536700 h 1981200"/>
              <a:gd name="connsiteX55" fmla="*/ 5082257 w 6835480"/>
              <a:gd name="connsiteY55" fmla="*/ 1015999 h 1981200"/>
              <a:gd name="connsiteX56" fmla="*/ 5012407 w 6835480"/>
              <a:gd name="connsiteY56" fmla="*/ 1409699 h 1981200"/>
              <a:gd name="connsiteX57" fmla="*/ 5126707 w 6835480"/>
              <a:gd name="connsiteY57" fmla="*/ 1422400 h 1981200"/>
              <a:gd name="connsiteX58" fmla="*/ 5888707 w 6835480"/>
              <a:gd name="connsiteY58" fmla="*/ 1720849 h 1981200"/>
              <a:gd name="connsiteX59" fmla="*/ 6460207 w 6835480"/>
              <a:gd name="connsiteY59" fmla="*/ 1981200 h 1981200"/>
              <a:gd name="connsiteX60" fmla="*/ 6149057 w 6835480"/>
              <a:gd name="connsiteY60" fmla="*/ 1930400 h 1981200"/>
              <a:gd name="connsiteX61" fmla="*/ 5971257 w 6835480"/>
              <a:gd name="connsiteY61" fmla="*/ 1841500 h 1981200"/>
              <a:gd name="connsiteX62" fmla="*/ 5666457 w 6835480"/>
              <a:gd name="connsiteY62" fmla="*/ 1765300 h 1981200"/>
              <a:gd name="connsiteX63" fmla="*/ 5431507 w 6835480"/>
              <a:gd name="connsiteY63" fmla="*/ 1695450 h 1981200"/>
              <a:gd name="connsiteX64" fmla="*/ 5183857 w 6835480"/>
              <a:gd name="connsiteY64" fmla="*/ 1625600 h 1981200"/>
              <a:gd name="connsiteX65" fmla="*/ 4834607 w 6835480"/>
              <a:gd name="connsiteY65" fmla="*/ 1657350 h 1981200"/>
              <a:gd name="connsiteX66" fmla="*/ 4567907 w 6835480"/>
              <a:gd name="connsiteY66" fmla="*/ 1339850 h 1981200"/>
              <a:gd name="connsiteX67" fmla="*/ 4294857 w 6835480"/>
              <a:gd name="connsiteY67" fmla="*/ 971550 h 1981200"/>
              <a:gd name="connsiteX68" fmla="*/ 4193257 w 6835480"/>
              <a:gd name="connsiteY68" fmla="*/ 635000 h 1981200"/>
              <a:gd name="connsiteX69" fmla="*/ 4034507 w 6835480"/>
              <a:gd name="connsiteY69" fmla="*/ 527050 h 1981200"/>
              <a:gd name="connsiteX70" fmla="*/ 3831307 w 6835480"/>
              <a:gd name="connsiteY70" fmla="*/ 444500 h 1981200"/>
              <a:gd name="connsiteX71" fmla="*/ 3678907 w 6835480"/>
              <a:gd name="connsiteY71" fmla="*/ 419100 h 1981200"/>
              <a:gd name="connsiteX72" fmla="*/ 3545557 w 6835480"/>
              <a:gd name="connsiteY72" fmla="*/ 463550 h 1981200"/>
              <a:gd name="connsiteX73" fmla="*/ 3463007 w 6835480"/>
              <a:gd name="connsiteY73" fmla="*/ 495300 h 1981200"/>
              <a:gd name="connsiteX74" fmla="*/ 3177257 w 6835480"/>
              <a:gd name="connsiteY74" fmla="*/ 463550 h 1981200"/>
              <a:gd name="connsiteX75" fmla="*/ 2897857 w 6835480"/>
              <a:gd name="connsiteY75" fmla="*/ 482600 h 1981200"/>
              <a:gd name="connsiteX76" fmla="*/ 2758157 w 6835480"/>
              <a:gd name="connsiteY76" fmla="*/ 520700 h 1981200"/>
              <a:gd name="connsiteX77" fmla="*/ 2574007 w 6835480"/>
              <a:gd name="connsiteY77" fmla="*/ 552450 h 1981200"/>
              <a:gd name="connsiteX78" fmla="*/ 2408907 w 6835480"/>
              <a:gd name="connsiteY78" fmla="*/ 609600 h 1981200"/>
              <a:gd name="connsiteX79" fmla="*/ 2326357 w 6835480"/>
              <a:gd name="connsiteY79" fmla="*/ 647700 h 1981200"/>
              <a:gd name="connsiteX80" fmla="*/ 1970757 w 6835480"/>
              <a:gd name="connsiteY80" fmla="*/ 768350 h 1981200"/>
              <a:gd name="connsiteX81" fmla="*/ 1932657 w 6835480"/>
              <a:gd name="connsiteY81" fmla="*/ 787400 h 1981200"/>
              <a:gd name="connsiteX82" fmla="*/ 1805657 w 6835480"/>
              <a:gd name="connsiteY82" fmla="*/ 819150 h 1981200"/>
              <a:gd name="connsiteX83" fmla="*/ 1126207 w 6835480"/>
              <a:gd name="connsiteY83" fmla="*/ 1085850 h 1981200"/>
              <a:gd name="connsiteX84" fmla="*/ 903957 w 6835480"/>
              <a:gd name="connsiteY84" fmla="*/ 1181100 h 1981200"/>
              <a:gd name="connsiteX85" fmla="*/ 478507 w 6835480"/>
              <a:gd name="connsiteY85" fmla="*/ 1435100 h 1981200"/>
              <a:gd name="connsiteX86" fmla="*/ 186407 w 6835480"/>
              <a:gd name="connsiteY86" fmla="*/ 1498600 h 1981200"/>
              <a:gd name="connsiteX87" fmla="*/ 91157 w 6835480"/>
              <a:gd name="connsiteY87" fmla="*/ 1485900 h 1981200"/>
              <a:gd name="connsiteX88" fmla="*/ 34007 w 6835480"/>
              <a:gd name="connsiteY88" fmla="*/ 1466850 h 1981200"/>
              <a:gd name="connsiteX89" fmla="*/ 40357 w 6835480"/>
              <a:gd name="connsiteY89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206499 h 1981200"/>
              <a:gd name="connsiteX38" fmla="*/ 6060157 w 6835480"/>
              <a:gd name="connsiteY38" fmla="*/ 831850 h 1981200"/>
              <a:gd name="connsiteX39" fmla="*/ 5939507 w 6835480"/>
              <a:gd name="connsiteY39" fmla="*/ 800100 h 1981200"/>
              <a:gd name="connsiteX40" fmla="*/ 5774407 w 6835480"/>
              <a:gd name="connsiteY40" fmla="*/ 908049 h 1981200"/>
              <a:gd name="connsiteX41" fmla="*/ 5615657 w 6835480"/>
              <a:gd name="connsiteY41" fmla="*/ 933450 h 1981200"/>
              <a:gd name="connsiteX42" fmla="*/ 5342607 w 6835480"/>
              <a:gd name="connsiteY42" fmla="*/ 774700 h 1981200"/>
              <a:gd name="connsiteX43" fmla="*/ 5234657 w 6835480"/>
              <a:gd name="connsiteY43" fmla="*/ 800100 h 1981200"/>
              <a:gd name="connsiteX44" fmla="*/ 5221957 w 6835480"/>
              <a:gd name="connsiteY44" fmla="*/ 819150 h 1981200"/>
              <a:gd name="connsiteX45" fmla="*/ 5501357 w 6835480"/>
              <a:gd name="connsiteY45" fmla="*/ 1123950 h 1981200"/>
              <a:gd name="connsiteX46" fmla="*/ 5876007 w 6835480"/>
              <a:gd name="connsiteY46" fmla="*/ 1352550 h 1981200"/>
              <a:gd name="connsiteX47" fmla="*/ 6117307 w 6835480"/>
              <a:gd name="connsiteY47" fmla="*/ 1479550 h 1981200"/>
              <a:gd name="connsiteX48" fmla="*/ 6415757 w 6835480"/>
              <a:gd name="connsiteY48" fmla="*/ 1403349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206499 h 1981200"/>
              <a:gd name="connsiteX38" fmla="*/ 6060157 w 6835480"/>
              <a:gd name="connsiteY38" fmla="*/ 831850 h 1981200"/>
              <a:gd name="connsiteX39" fmla="*/ 5939507 w 6835480"/>
              <a:gd name="connsiteY39" fmla="*/ 800100 h 1981200"/>
              <a:gd name="connsiteX40" fmla="*/ 5774407 w 6835480"/>
              <a:gd name="connsiteY40" fmla="*/ 908049 h 1981200"/>
              <a:gd name="connsiteX41" fmla="*/ 5615657 w 6835480"/>
              <a:gd name="connsiteY41" fmla="*/ 933450 h 1981200"/>
              <a:gd name="connsiteX42" fmla="*/ 5342607 w 6835480"/>
              <a:gd name="connsiteY42" fmla="*/ 774700 h 1981200"/>
              <a:gd name="connsiteX43" fmla="*/ 5234657 w 6835480"/>
              <a:gd name="connsiteY43" fmla="*/ 800100 h 1981200"/>
              <a:gd name="connsiteX44" fmla="*/ 5221957 w 6835480"/>
              <a:gd name="connsiteY44" fmla="*/ 819150 h 1981200"/>
              <a:gd name="connsiteX45" fmla="*/ 5501357 w 6835480"/>
              <a:gd name="connsiteY45" fmla="*/ 1123950 h 1981200"/>
              <a:gd name="connsiteX46" fmla="*/ 5876007 w 6835480"/>
              <a:gd name="connsiteY46" fmla="*/ 1352550 h 1981200"/>
              <a:gd name="connsiteX47" fmla="*/ 6117307 w 6835480"/>
              <a:gd name="connsiteY47" fmla="*/ 1479550 h 1981200"/>
              <a:gd name="connsiteX48" fmla="*/ 6491957 w 6835480"/>
              <a:gd name="connsiteY48" fmla="*/ 1479549 h 1981200"/>
              <a:gd name="connsiteX49" fmla="*/ 6498307 w 6835480"/>
              <a:gd name="connsiteY49" fmla="*/ 1638300 h 1981200"/>
              <a:gd name="connsiteX50" fmla="*/ 6561807 w 6835480"/>
              <a:gd name="connsiteY50" fmla="*/ 1778000 h 1981200"/>
              <a:gd name="connsiteX51" fmla="*/ 6517357 w 6835480"/>
              <a:gd name="connsiteY51" fmla="*/ 1803400 h 1981200"/>
              <a:gd name="connsiteX52" fmla="*/ 6244307 w 6835480"/>
              <a:gd name="connsiteY52" fmla="*/ 1739900 h 1981200"/>
              <a:gd name="connsiteX53" fmla="*/ 5882357 w 6835480"/>
              <a:gd name="connsiteY53" fmla="*/ 1549400 h 1981200"/>
              <a:gd name="connsiteX54" fmla="*/ 5812507 w 6835480"/>
              <a:gd name="connsiteY54" fmla="*/ 1536700 h 1981200"/>
              <a:gd name="connsiteX55" fmla="*/ 5082257 w 6835480"/>
              <a:gd name="connsiteY55" fmla="*/ 1015999 h 1981200"/>
              <a:gd name="connsiteX56" fmla="*/ 5012407 w 6835480"/>
              <a:gd name="connsiteY56" fmla="*/ 1409699 h 1981200"/>
              <a:gd name="connsiteX57" fmla="*/ 5126707 w 6835480"/>
              <a:gd name="connsiteY57" fmla="*/ 1422400 h 1981200"/>
              <a:gd name="connsiteX58" fmla="*/ 5888707 w 6835480"/>
              <a:gd name="connsiteY58" fmla="*/ 1720849 h 1981200"/>
              <a:gd name="connsiteX59" fmla="*/ 6460207 w 6835480"/>
              <a:gd name="connsiteY59" fmla="*/ 1981200 h 1981200"/>
              <a:gd name="connsiteX60" fmla="*/ 6149057 w 6835480"/>
              <a:gd name="connsiteY60" fmla="*/ 1930400 h 1981200"/>
              <a:gd name="connsiteX61" fmla="*/ 5971257 w 6835480"/>
              <a:gd name="connsiteY61" fmla="*/ 1841500 h 1981200"/>
              <a:gd name="connsiteX62" fmla="*/ 5666457 w 6835480"/>
              <a:gd name="connsiteY62" fmla="*/ 1765300 h 1981200"/>
              <a:gd name="connsiteX63" fmla="*/ 5431507 w 6835480"/>
              <a:gd name="connsiteY63" fmla="*/ 1695450 h 1981200"/>
              <a:gd name="connsiteX64" fmla="*/ 5183857 w 6835480"/>
              <a:gd name="connsiteY64" fmla="*/ 1625600 h 1981200"/>
              <a:gd name="connsiteX65" fmla="*/ 4834607 w 6835480"/>
              <a:gd name="connsiteY65" fmla="*/ 1657350 h 1981200"/>
              <a:gd name="connsiteX66" fmla="*/ 4567907 w 6835480"/>
              <a:gd name="connsiteY66" fmla="*/ 1339850 h 1981200"/>
              <a:gd name="connsiteX67" fmla="*/ 4294857 w 6835480"/>
              <a:gd name="connsiteY67" fmla="*/ 971550 h 1981200"/>
              <a:gd name="connsiteX68" fmla="*/ 4193257 w 6835480"/>
              <a:gd name="connsiteY68" fmla="*/ 635000 h 1981200"/>
              <a:gd name="connsiteX69" fmla="*/ 4034507 w 6835480"/>
              <a:gd name="connsiteY69" fmla="*/ 527050 h 1981200"/>
              <a:gd name="connsiteX70" fmla="*/ 3831307 w 6835480"/>
              <a:gd name="connsiteY70" fmla="*/ 444500 h 1981200"/>
              <a:gd name="connsiteX71" fmla="*/ 3678907 w 6835480"/>
              <a:gd name="connsiteY71" fmla="*/ 419100 h 1981200"/>
              <a:gd name="connsiteX72" fmla="*/ 3545557 w 6835480"/>
              <a:gd name="connsiteY72" fmla="*/ 463550 h 1981200"/>
              <a:gd name="connsiteX73" fmla="*/ 3463007 w 6835480"/>
              <a:gd name="connsiteY73" fmla="*/ 495300 h 1981200"/>
              <a:gd name="connsiteX74" fmla="*/ 3177257 w 6835480"/>
              <a:gd name="connsiteY74" fmla="*/ 463550 h 1981200"/>
              <a:gd name="connsiteX75" fmla="*/ 2897857 w 6835480"/>
              <a:gd name="connsiteY75" fmla="*/ 482600 h 1981200"/>
              <a:gd name="connsiteX76" fmla="*/ 2758157 w 6835480"/>
              <a:gd name="connsiteY76" fmla="*/ 520700 h 1981200"/>
              <a:gd name="connsiteX77" fmla="*/ 2574007 w 6835480"/>
              <a:gd name="connsiteY77" fmla="*/ 552450 h 1981200"/>
              <a:gd name="connsiteX78" fmla="*/ 2408907 w 6835480"/>
              <a:gd name="connsiteY78" fmla="*/ 609600 h 1981200"/>
              <a:gd name="connsiteX79" fmla="*/ 2326357 w 6835480"/>
              <a:gd name="connsiteY79" fmla="*/ 647700 h 1981200"/>
              <a:gd name="connsiteX80" fmla="*/ 1970757 w 6835480"/>
              <a:gd name="connsiteY80" fmla="*/ 768350 h 1981200"/>
              <a:gd name="connsiteX81" fmla="*/ 1932657 w 6835480"/>
              <a:gd name="connsiteY81" fmla="*/ 787400 h 1981200"/>
              <a:gd name="connsiteX82" fmla="*/ 1805657 w 6835480"/>
              <a:gd name="connsiteY82" fmla="*/ 819150 h 1981200"/>
              <a:gd name="connsiteX83" fmla="*/ 1126207 w 6835480"/>
              <a:gd name="connsiteY83" fmla="*/ 1085850 h 1981200"/>
              <a:gd name="connsiteX84" fmla="*/ 903957 w 6835480"/>
              <a:gd name="connsiteY84" fmla="*/ 1181100 h 1981200"/>
              <a:gd name="connsiteX85" fmla="*/ 478507 w 6835480"/>
              <a:gd name="connsiteY85" fmla="*/ 1435100 h 1981200"/>
              <a:gd name="connsiteX86" fmla="*/ 186407 w 6835480"/>
              <a:gd name="connsiteY86" fmla="*/ 1498600 h 1981200"/>
              <a:gd name="connsiteX87" fmla="*/ 91157 w 6835480"/>
              <a:gd name="connsiteY87" fmla="*/ 1485900 h 1981200"/>
              <a:gd name="connsiteX88" fmla="*/ 34007 w 6835480"/>
              <a:gd name="connsiteY88" fmla="*/ 1466850 h 1981200"/>
              <a:gd name="connsiteX89" fmla="*/ 40357 w 6835480"/>
              <a:gd name="connsiteY89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365249 h 1981200"/>
              <a:gd name="connsiteX38" fmla="*/ 5907757 w 6835480"/>
              <a:gd name="connsiteY38" fmla="*/ 1206499 h 1981200"/>
              <a:gd name="connsiteX39" fmla="*/ 6060157 w 6835480"/>
              <a:gd name="connsiteY39" fmla="*/ 831850 h 1981200"/>
              <a:gd name="connsiteX40" fmla="*/ 5939507 w 6835480"/>
              <a:gd name="connsiteY40" fmla="*/ 800100 h 1981200"/>
              <a:gd name="connsiteX41" fmla="*/ 5774407 w 6835480"/>
              <a:gd name="connsiteY41" fmla="*/ 908049 h 1981200"/>
              <a:gd name="connsiteX42" fmla="*/ 5615657 w 6835480"/>
              <a:gd name="connsiteY42" fmla="*/ 933450 h 1981200"/>
              <a:gd name="connsiteX43" fmla="*/ 5342607 w 6835480"/>
              <a:gd name="connsiteY43" fmla="*/ 774700 h 1981200"/>
              <a:gd name="connsiteX44" fmla="*/ 5234657 w 6835480"/>
              <a:gd name="connsiteY44" fmla="*/ 800100 h 1981200"/>
              <a:gd name="connsiteX45" fmla="*/ 5221957 w 6835480"/>
              <a:gd name="connsiteY45" fmla="*/ 819150 h 1981200"/>
              <a:gd name="connsiteX46" fmla="*/ 5501357 w 6835480"/>
              <a:gd name="connsiteY46" fmla="*/ 1123950 h 1981200"/>
              <a:gd name="connsiteX47" fmla="*/ 5876007 w 6835480"/>
              <a:gd name="connsiteY47" fmla="*/ 1352550 h 1981200"/>
              <a:gd name="connsiteX48" fmla="*/ 6117307 w 6835480"/>
              <a:gd name="connsiteY48" fmla="*/ 1479550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365249 h 1981200"/>
              <a:gd name="connsiteX38" fmla="*/ 5907757 w 6835480"/>
              <a:gd name="connsiteY38" fmla="*/ 1206499 h 1981200"/>
              <a:gd name="connsiteX39" fmla="*/ 6060157 w 6835480"/>
              <a:gd name="connsiteY39" fmla="*/ 831850 h 1981200"/>
              <a:gd name="connsiteX40" fmla="*/ 5939507 w 6835480"/>
              <a:gd name="connsiteY40" fmla="*/ 800100 h 1981200"/>
              <a:gd name="connsiteX41" fmla="*/ 5774407 w 6835480"/>
              <a:gd name="connsiteY41" fmla="*/ 908049 h 1981200"/>
              <a:gd name="connsiteX42" fmla="*/ 5615657 w 6835480"/>
              <a:gd name="connsiteY42" fmla="*/ 933450 h 1981200"/>
              <a:gd name="connsiteX43" fmla="*/ 5342607 w 6835480"/>
              <a:gd name="connsiteY43" fmla="*/ 774700 h 1981200"/>
              <a:gd name="connsiteX44" fmla="*/ 5234657 w 6835480"/>
              <a:gd name="connsiteY44" fmla="*/ 800100 h 1981200"/>
              <a:gd name="connsiteX45" fmla="*/ 5221957 w 6835480"/>
              <a:gd name="connsiteY45" fmla="*/ 819150 h 1981200"/>
              <a:gd name="connsiteX46" fmla="*/ 5501357 w 6835480"/>
              <a:gd name="connsiteY46" fmla="*/ 1123950 h 1981200"/>
              <a:gd name="connsiteX47" fmla="*/ 5876007 w 6835480"/>
              <a:gd name="connsiteY47" fmla="*/ 1352550 h 1981200"/>
              <a:gd name="connsiteX48" fmla="*/ 6117307 w 6835480"/>
              <a:gd name="connsiteY48" fmla="*/ 1479550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365249 h 1981200"/>
              <a:gd name="connsiteX38" fmla="*/ 5907757 w 6835480"/>
              <a:gd name="connsiteY38" fmla="*/ 1206499 h 1981200"/>
              <a:gd name="connsiteX39" fmla="*/ 6060157 w 6835480"/>
              <a:gd name="connsiteY39" fmla="*/ 831850 h 1981200"/>
              <a:gd name="connsiteX40" fmla="*/ 5939507 w 6835480"/>
              <a:gd name="connsiteY40" fmla="*/ 800100 h 1981200"/>
              <a:gd name="connsiteX41" fmla="*/ 5774407 w 6835480"/>
              <a:gd name="connsiteY41" fmla="*/ 908049 h 1981200"/>
              <a:gd name="connsiteX42" fmla="*/ 5615657 w 6835480"/>
              <a:gd name="connsiteY42" fmla="*/ 933450 h 1981200"/>
              <a:gd name="connsiteX43" fmla="*/ 5342607 w 6835480"/>
              <a:gd name="connsiteY43" fmla="*/ 774700 h 1981200"/>
              <a:gd name="connsiteX44" fmla="*/ 5234657 w 6835480"/>
              <a:gd name="connsiteY44" fmla="*/ 800100 h 1981200"/>
              <a:gd name="connsiteX45" fmla="*/ 5221957 w 6835480"/>
              <a:gd name="connsiteY45" fmla="*/ 819150 h 1981200"/>
              <a:gd name="connsiteX46" fmla="*/ 5501357 w 6835480"/>
              <a:gd name="connsiteY46" fmla="*/ 1123950 h 1981200"/>
              <a:gd name="connsiteX47" fmla="*/ 5876007 w 6835480"/>
              <a:gd name="connsiteY47" fmla="*/ 1352550 h 1981200"/>
              <a:gd name="connsiteX48" fmla="*/ 6117307 w 6835480"/>
              <a:gd name="connsiteY48" fmla="*/ 1479550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365249 h 1981200"/>
              <a:gd name="connsiteX38" fmla="*/ 5907757 w 6835480"/>
              <a:gd name="connsiteY38" fmla="*/ 1206499 h 1981200"/>
              <a:gd name="connsiteX39" fmla="*/ 6060157 w 6835480"/>
              <a:gd name="connsiteY39" fmla="*/ 831850 h 1981200"/>
              <a:gd name="connsiteX40" fmla="*/ 5939507 w 6835480"/>
              <a:gd name="connsiteY40" fmla="*/ 800100 h 1981200"/>
              <a:gd name="connsiteX41" fmla="*/ 5774407 w 6835480"/>
              <a:gd name="connsiteY41" fmla="*/ 908049 h 1981200"/>
              <a:gd name="connsiteX42" fmla="*/ 5615657 w 6835480"/>
              <a:gd name="connsiteY42" fmla="*/ 933450 h 1981200"/>
              <a:gd name="connsiteX43" fmla="*/ 5342607 w 6835480"/>
              <a:gd name="connsiteY43" fmla="*/ 774700 h 1981200"/>
              <a:gd name="connsiteX44" fmla="*/ 5234657 w 6835480"/>
              <a:gd name="connsiteY44" fmla="*/ 800100 h 1981200"/>
              <a:gd name="connsiteX45" fmla="*/ 5221957 w 6835480"/>
              <a:gd name="connsiteY45" fmla="*/ 819150 h 1981200"/>
              <a:gd name="connsiteX46" fmla="*/ 5501357 w 6835480"/>
              <a:gd name="connsiteY46" fmla="*/ 1123950 h 1981200"/>
              <a:gd name="connsiteX47" fmla="*/ 5876007 w 6835480"/>
              <a:gd name="connsiteY47" fmla="*/ 1352550 h 1981200"/>
              <a:gd name="connsiteX48" fmla="*/ 6117307 w 6835480"/>
              <a:gd name="connsiteY48" fmla="*/ 1479550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365249 h 1981200"/>
              <a:gd name="connsiteX38" fmla="*/ 5907757 w 6835480"/>
              <a:gd name="connsiteY38" fmla="*/ 1206499 h 1981200"/>
              <a:gd name="connsiteX39" fmla="*/ 6060157 w 6835480"/>
              <a:gd name="connsiteY39" fmla="*/ 831850 h 1981200"/>
              <a:gd name="connsiteX40" fmla="*/ 5939507 w 6835480"/>
              <a:gd name="connsiteY40" fmla="*/ 800100 h 1981200"/>
              <a:gd name="connsiteX41" fmla="*/ 5774407 w 6835480"/>
              <a:gd name="connsiteY41" fmla="*/ 908049 h 1981200"/>
              <a:gd name="connsiteX42" fmla="*/ 5615657 w 6835480"/>
              <a:gd name="connsiteY42" fmla="*/ 933450 h 1981200"/>
              <a:gd name="connsiteX43" fmla="*/ 5342607 w 6835480"/>
              <a:gd name="connsiteY43" fmla="*/ 774700 h 1981200"/>
              <a:gd name="connsiteX44" fmla="*/ 5234657 w 6835480"/>
              <a:gd name="connsiteY44" fmla="*/ 800100 h 1981200"/>
              <a:gd name="connsiteX45" fmla="*/ 5221957 w 6835480"/>
              <a:gd name="connsiteY45" fmla="*/ 819150 h 1981200"/>
              <a:gd name="connsiteX46" fmla="*/ 5501357 w 6835480"/>
              <a:gd name="connsiteY46" fmla="*/ 1123950 h 1981200"/>
              <a:gd name="connsiteX47" fmla="*/ 5876007 w 6835480"/>
              <a:gd name="connsiteY47" fmla="*/ 1352550 h 1981200"/>
              <a:gd name="connsiteX48" fmla="*/ 6117307 w 6835480"/>
              <a:gd name="connsiteY48" fmla="*/ 1479550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835480" h="1981200">
                <a:moveTo>
                  <a:pt x="40357" y="1117600"/>
                </a:moveTo>
                <a:cubicBezTo>
                  <a:pt x="86450" y="1163693"/>
                  <a:pt x="105541" y="1188139"/>
                  <a:pt x="192757" y="1206500"/>
                </a:cubicBezTo>
                <a:cubicBezTo>
                  <a:pt x="230269" y="1214397"/>
                  <a:pt x="268957" y="1198033"/>
                  <a:pt x="307057" y="1193800"/>
                </a:cubicBezTo>
                <a:cubicBezTo>
                  <a:pt x="353624" y="1172633"/>
                  <a:pt x="400643" y="1152435"/>
                  <a:pt x="446757" y="1130300"/>
                </a:cubicBezTo>
                <a:cubicBezTo>
                  <a:pt x="453637" y="1126998"/>
                  <a:pt x="460239" y="1122820"/>
                  <a:pt x="465807" y="1117600"/>
                </a:cubicBezTo>
                <a:cubicBezTo>
                  <a:pt x="494197" y="1090985"/>
                  <a:pt x="522732" y="1064336"/>
                  <a:pt x="548357" y="1035050"/>
                </a:cubicBezTo>
                <a:cubicBezTo>
                  <a:pt x="567315" y="1013383"/>
                  <a:pt x="575457" y="981545"/>
                  <a:pt x="599157" y="965200"/>
                </a:cubicBezTo>
                <a:cubicBezTo>
                  <a:pt x="701136" y="894870"/>
                  <a:pt x="745850" y="907383"/>
                  <a:pt x="859507" y="901700"/>
                </a:cubicBezTo>
                <a:cubicBezTo>
                  <a:pt x="1173796" y="852592"/>
                  <a:pt x="1199916" y="857579"/>
                  <a:pt x="1602457" y="711200"/>
                </a:cubicBezTo>
                <a:cubicBezTo>
                  <a:pt x="1718874" y="668867"/>
                  <a:pt x="1829974" y="607135"/>
                  <a:pt x="1951707" y="584200"/>
                </a:cubicBezTo>
                <a:lnTo>
                  <a:pt x="2243807" y="495300"/>
                </a:lnTo>
                <a:cubicBezTo>
                  <a:pt x="2262857" y="480483"/>
                  <a:pt x="2473465" y="429683"/>
                  <a:pt x="2504157" y="412750"/>
                </a:cubicBezTo>
                <a:cubicBezTo>
                  <a:pt x="2526936" y="399842"/>
                  <a:pt x="2554749" y="399149"/>
                  <a:pt x="2580357" y="393700"/>
                </a:cubicBezTo>
                <a:cubicBezTo>
                  <a:pt x="2654253" y="377977"/>
                  <a:pt x="2728977" y="366176"/>
                  <a:pt x="2802607" y="349250"/>
                </a:cubicBezTo>
                <a:cubicBezTo>
                  <a:pt x="2913177" y="323832"/>
                  <a:pt x="3024138" y="299301"/>
                  <a:pt x="3132807" y="266700"/>
                </a:cubicBezTo>
                <a:cubicBezTo>
                  <a:pt x="3495081" y="158018"/>
                  <a:pt x="3218602" y="215251"/>
                  <a:pt x="3342357" y="190500"/>
                </a:cubicBezTo>
                <a:cubicBezTo>
                  <a:pt x="3376224" y="169333"/>
                  <a:pt x="3411121" y="149733"/>
                  <a:pt x="3443957" y="127000"/>
                </a:cubicBezTo>
                <a:cubicBezTo>
                  <a:pt x="3466244" y="111571"/>
                  <a:pt x="3480360" y="76932"/>
                  <a:pt x="3507457" y="76200"/>
                </a:cubicBezTo>
                <a:lnTo>
                  <a:pt x="3507457" y="0"/>
                </a:lnTo>
                <a:cubicBezTo>
                  <a:pt x="3575190" y="6350"/>
                  <a:pt x="3786857" y="96308"/>
                  <a:pt x="3913857" y="114300"/>
                </a:cubicBezTo>
                <a:cubicBezTo>
                  <a:pt x="4094528" y="133938"/>
                  <a:pt x="4092358" y="139875"/>
                  <a:pt x="4269457" y="184150"/>
                </a:cubicBezTo>
                <a:cubicBezTo>
                  <a:pt x="4419740" y="204258"/>
                  <a:pt x="4697024" y="223308"/>
                  <a:pt x="4815557" y="234950"/>
                </a:cubicBezTo>
                <a:cubicBezTo>
                  <a:pt x="4869391" y="248024"/>
                  <a:pt x="4925624" y="247650"/>
                  <a:pt x="4980657" y="254000"/>
                </a:cubicBezTo>
                <a:lnTo>
                  <a:pt x="5260057" y="323850"/>
                </a:lnTo>
                <a:cubicBezTo>
                  <a:pt x="5401874" y="375708"/>
                  <a:pt x="5637882" y="479425"/>
                  <a:pt x="5831557" y="565150"/>
                </a:cubicBezTo>
                <a:cubicBezTo>
                  <a:pt x="6215405" y="722802"/>
                  <a:pt x="5981098" y="575694"/>
                  <a:pt x="6422107" y="838200"/>
                </a:cubicBezTo>
                <a:cubicBezTo>
                  <a:pt x="6488712" y="877846"/>
                  <a:pt x="6550873" y="924678"/>
                  <a:pt x="6612607" y="971550"/>
                </a:cubicBezTo>
                <a:cubicBezTo>
                  <a:pt x="6665273" y="1011537"/>
                  <a:pt x="6765007" y="1098550"/>
                  <a:pt x="6765007" y="1098550"/>
                </a:cubicBezTo>
                <a:cubicBezTo>
                  <a:pt x="6775590" y="1147233"/>
                  <a:pt x="6835480" y="1213253"/>
                  <a:pt x="6796757" y="1244600"/>
                </a:cubicBezTo>
                <a:cubicBezTo>
                  <a:pt x="6755482" y="1244600"/>
                  <a:pt x="6595674" y="1066799"/>
                  <a:pt x="6517357" y="1022349"/>
                </a:cubicBezTo>
                <a:cubicBezTo>
                  <a:pt x="6439040" y="977899"/>
                  <a:pt x="6364957" y="954617"/>
                  <a:pt x="6326857" y="977900"/>
                </a:cubicBezTo>
                <a:cubicBezTo>
                  <a:pt x="6267590" y="976842"/>
                  <a:pt x="6254890" y="1154641"/>
                  <a:pt x="6288757" y="1238249"/>
                </a:cubicBezTo>
                <a:cubicBezTo>
                  <a:pt x="6322624" y="1321857"/>
                  <a:pt x="6557574" y="1468967"/>
                  <a:pt x="6530057" y="1479550"/>
                </a:cubicBezTo>
                <a:cubicBezTo>
                  <a:pt x="6502540" y="1490133"/>
                  <a:pt x="6189274" y="1352549"/>
                  <a:pt x="6123657" y="1301749"/>
                </a:cubicBezTo>
                <a:cubicBezTo>
                  <a:pt x="6058040" y="1250949"/>
                  <a:pt x="6172340" y="1196974"/>
                  <a:pt x="6136357" y="1174749"/>
                </a:cubicBezTo>
                <a:cubicBezTo>
                  <a:pt x="6058040" y="1148291"/>
                  <a:pt x="6102490" y="1128182"/>
                  <a:pt x="6060157" y="1168399"/>
                </a:cubicBezTo>
                <a:cubicBezTo>
                  <a:pt x="6030524" y="1193799"/>
                  <a:pt x="5958557" y="1459440"/>
                  <a:pt x="5958557" y="1403349"/>
                </a:cubicBezTo>
                <a:lnTo>
                  <a:pt x="5907757" y="1365249"/>
                </a:lnTo>
                <a:cubicBezTo>
                  <a:pt x="5899290" y="1332441"/>
                  <a:pt x="5882357" y="1295399"/>
                  <a:pt x="5907757" y="1206499"/>
                </a:cubicBezTo>
                <a:cubicBezTo>
                  <a:pt x="5933157" y="1117599"/>
                  <a:pt x="6067565" y="899583"/>
                  <a:pt x="6060157" y="831850"/>
                </a:cubicBezTo>
                <a:cubicBezTo>
                  <a:pt x="6019940" y="846667"/>
                  <a:pt x="5979384" y="784391"/>
                  <a:pt x="5939507" y="800100"/>
                </a:cubicBezTo>
                <a:cubicBezTo>
                  <a:pt x="5891882" y="812800"/>
                  <a:pt x="5828382" y="885824"/>
                  <a:pt x="5774407" y="908049"/>
                </a:cubicBezTo>
                <a:cubicBezTo>
                  <a:pt x="5735249" y="898524"/>
                  <a:pt x="5700324" y="968375"/>
                  <a:pt x="5615657" y="933450"/>
                </a:cubicBezTo>
                <a:cubicBezTo>
                  <a:pt x="5577193" y="907294"/>
                  <a:pt x="5414549" y="782922"/>
                  <a:pt x="5342607" y="774700"/>
                </a:cubicBezTo>
                <a:cubicBezTo>
                  <a:pt x="5305880" y="770503"/>
                  <a:pt x="5270640" y="791633"/>
                  <a:pt x="5234657" y="800100"/>
                </a:cubicBezTo>
                <a:cubicBezTo>
                  <a:pt x="5230424" y="806450"/>
                  <a:pt x="5224201" y="811856"/>
                  <a:pt x="5221957" y="819150"/>
                </a:cubicBezTo>
                <a:cubicBezTo>
                  <a:pt x="5170455" y="986533"/>
                  <a:pt x="5274726" y="985667"/>
                  <a:pt x="5501357" y="1123950"/>
                </a:cubicBezTo>
                <a:cubicBezTo>
                  <a:pt x="5626240" y="1200150"/>
                  <a:pt x="5746548" y="1284414"/>
                  <a:pt x="5876007" y="1352550"/>
                </a:cubicBezTo>
                <a:lnTo>
                  <a:pt x="6117307" y="1479550"/>
                </a:lnTo>
                <a:cubicBezTo>
                  <a:pt x="6219965" y="1500717"/>
                  <a:pt x="6428457" y="1453091"/>
                  <a:pt x="6491957" y="1479549"/>
                </a:cubicBezTo>
                <a:cubicBezTo>
                  <a:pt x="6505715" y="1518707"/>
                  <a:pt x="6473965" y="1575858"/>
                  <a:pt x="6498307" y="1638300"/>
                </a:cubicBezTo>
                <a:cubicBezTo>
                  <a:pt x="6519474" y="1684867"/>
                  <a:pt x="6555944" y="1727186"/>
                  <a:pt x="6561807" y="1778000"/>
                </a:cubicBezTo>
                <a:cubicBezTo>
                  <a:pt x="6563763" y="1794953"/>
                  <a:pt x="6534301" y="1805433"/>
                  <a:pt x="6517357" y="1803400"/>
                </a:cubicBezTo>
                <a:cubicBezTo>
                  <a:pt x="6424577" y="1792266"/>
                  <a:pt x="6335324" y="1761067"/>
                  <a:pt x="6244307" y="1739900"/>
                </a:cubicBezTo>
                <a:cubicBezTo>
                  <a:pt x="6068426" y="1632417"/>
                  <a:pt x="6049460" y="1601620"/>
                  <a:pt x="5882357" y="1549400"/>
                </a:cubicBezTo>
                <a:cubicBezTo>
                  <a:pt x="5859769" y="1542341"/>
                  <a:pt x="5835790" y="1540933"/>
                  <a:pt x="5812507" y="1536700"/>
                </a:cubicBezTo>
                <a:cubicBezTo>
                  <a:pt x="5742657" y="1524000"/>
                  <a:pt x="5215607" y="1037166"/>
                  <a:pt x="5082257" y="1015999"/>
                </a:cubicBezTo>
                <a:cubicBezTo>
                  <a:pt x="4948907" y="994832"/>
                  <a:pt x="5004999" y="1341966"/>
                  <a:pt x="5012407" y="1409699"/>
                </a:cubicBezTo>
                <a:cubicBezTo>
                  <a:pt x="5019815" y="1477432"/>
                  <a:pt x="5069557" y="1383242"/>
                  <a:pt x="5126707" y="1422400"/>
                </a:cubicBezTo>
                <a:cubicBezTo>
                  <a:pt x="5063207" y="1389592"/>
                  <a:pt x="5666457" y="1627716"/>
                  <a:pt x="5888707" y="1720849"/>
                </a:cubicBezTo>
                <a:cubicBezTo>
                  <a:pt x="6110957" y="1813982"/>
                  <a:pt x="6340615" y="1882775"/>
                  <a:pt x="6460207" y="1981200"/>
                </a:cubicBezTo>
                <a:cubicBezTo>
                  <a:pt x="6432690" y="1964267"/>
                  <a:pt x="6176906" y="1946782"/>
                  <a:pt x="6149057" y="1930400"/>
                </a:cubicBezTo>
                <a:cubicBezTo>
                  <a:pt x="6140898" y="1925601"/>
                  <a:pt x="5979958" y="1845229"/>
                  <a:pt x="5971257" y="1841500"/>
                </a:cubicBezTo>
                <a:lnTo>
                  <a:pt x="5666457" y="1765300"/>
                </a:lnTo>
                <a:lnTo>
                  <a:pt x="5431507" y="1695450"/>
                </a:lnTo>
                <a:lnTo>
                  <a:pt x="5183857" y="1625600"/>
                </a:lnTo>
                <a:cubicBezTo>
                  <a:pt x="5144180" y="1609394"/>
                  <a:pt x="4876252" y="1667480"/>
                  <a:pt x="4834607" y="1657350"/>
                </a:cubicBezTo>
                <a:cubicBezTo>
                  <a:pt x="4797359" y="1648290"/>
                  <a:pt x="4606007" y="1344083"/>
                  <a:pt x="4567907" y="1339850"/>
                </a:cubicBezTo>
                <a:lnTo>
                  <a:pt x="4294857" y="971550"/>
                </a:lnTo>
                <a:lnTo>
                  <a:pt x="4193257" y="635000"/>
                </a:lnTo>
                <a:cubicBezTo>
                  <a:pt x="4140340" y="599017"/>
                  <a:pt x="4090340" y="558317"/>
                  <a:pt x="4034507" y="527050"/>
                </a:cubicBezTo>
                <a:cubicBezTo>
                  <a:pt x="4012652" y="514811"/>
                  <a:pt x="3891097" y="456072"/>
                  <a:pt x="3831307" y="444500"/>
                </a:cubicBezTo>
                <a:cubicBezTo>
                  <a:pt x="3780745" y="434714"/>
                  <a:pt x="3729707" y="427567"/>
                  <a:pt x="3678907" y="419100"/>
                </a:cubicBezTo>
                <a:lnTo>
                  <a:pt x="3545557" y="463550"/>
                </a:lnTo>
                <a:cubicBezTo>
                  <a:pt x="3517756" y="473362"/>
                  <a:pt x="3492489" y="495300"/>
                  <a:pt x="3463007" y="495300"/>
                </a:cubicBezTo>
                <a:cubicBezTo>
                  <a:pt x="3367171" y="495300"/>
                  <a:pt x="3177257" y="463550"/>
                  <a:pt x="3177257" y="463550"/>
                </a:cubicBezTo>
                <a:cubicBezTo>
                  <a:pt x="3084124" y="469900"/>
                  <a:pt x="2990351" y="469987"/>
                  <a:pt x="2897857" y="482600"/>
                </a:cubicBezTo>
                <a:cubicBezTo>
                  <a:pt x="2850032" y="489122"/>
                  <a:pt x="2805339" y="510523"/>
                  <a:pt x="2758157" y="520700"/>
                </a:cubicBezTo>
                <a:cubicBezTo>
                  <a:pt x="2697268" y="533833"/>
                  <a:pt x="2635390" y="541867"/>
                  <a:pt x="2574007" y="552450"/>
                </a:cubicBezTo>
                <a:cubicBezTo>
                  <a:pt x="2518974" y="571500"/>
                  <a:pt x="2463262" y="588694"/>
                  <a:pt x="2408907" y="609600"/>
                </a:cubicBezTo>
                <a:cubicBezTo>
                  <a:pt x="2380621" y="620479"/>
                  <a:pt x="2354850" y="637376"/>
                  <a:pt x="2326357" y="647700"/>
                </a:cubicBezTo>
                <a:cubicBezTo>
                  <a:pt x="2208673" y="690339"/>
                  <a:pt x="2082712" y="712372"/>
                  <a:pt x="1970757" y="768350"/>
                </a:cubicBezTo>
                <a:cubicBezTo>
                  <a:pt x="1958057" y="774700"/>
                  <a:pt x="1946228" y="783224"/>
                  <a:pt x="1932657" y="787400"/>
                </a:cubicBezTo>
                <a:cubicBezTo>
                  <a:pt x="1890950" y="800233"/>
                  <a:pt x="1846995" y="805176"/>
                  <a:pt x="1805657" y="819150"/>
                </a:cubicBezTo>
                <a:cubicBezTo>
                  <a:pt x="1590231" y="891970"/>
                  <a:pt x="1334191" y="999000"/>
                  <a:pt x="1126207" y="1085850"/>
                </a:cubicBezTo>
                <a:cubicBezTo>
                  <a:pt x="1051831" y="1116908"/>
                  <a:pt x="972231" y="1138262"/>
                  <a:pt x="903957" y="1181100"/>
                </a:cubicBezTo>
                <a:cubicBezTo>
                  <a:pt x="662249" y="1332760"/>
                  <a:pt x="660158" y="1348599"/>
                  <a:pt x="478507" y="1435100"/>
                </a:cubicBezTo>
                <a:cubicBezTo>
                  <a:pt x="395522" y="1474617"/>
                  <a:pt x="218556" y="1492327"/>
                  <a:pt x="186407" y="1498600"/>
                </a:cubicBezTo>
                <a:cubicBezTo>
                  <a:pt x="154657" y="1494367"/>
                  <a:pt x="122391" y="1492999"/>
                  <a:pt x="91157" y="1485900"/>
                </a:cubicBezTo>
                <a:cubicBezTo>
                  <a:pt x="0" y="1465182"/>
                  <a:pt x="74071" y="1466850"/>
                  <a:pt x="34007" y="1466850"/>
                </a:cubicBezTo>
                <a:lnTo>
                  <a:pt x="40357" y="11176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Lower the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Lake Level, the Steeper the Gradient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Which Increases Velocity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the Erosive Power of the River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7.JPG"/>
          <p:cNvPicPr>
            <a:picLocks noChangeAspect="1"/>
          </p:cNvPicPr>
          <p:nvPr/>
        </p:nvPicPr>
        <p:blipFill>
          <a:blip r:embed="rId2" cstate="print"/>
          <a:srcRect r="8581" b="25940"/>
          <a:stretch>
            <a:fillRect/>
          </a:stretch>
        </p:blipFill>
        <p:spPr>
          <a:xfrm>
            <a:off x="923926" y="990600"/>
            <a:ext cx="8220074" cy="5105400"/>
          </a:xfrm>
          <a:prstGeom prst="rect">
            <a:avLst/>
          </a:prstGeom>
          <a:scene3d>
            <a:camera prst="orthographicFront">
              <a:rot lat="0" lon="0" rev="21480000"/>
            </a:camera>
            <a:lightRig rig="threePt" dir="t"/>
          </a:scene3d>
        </p:spPr>
      </p:pic>
      <p:sp>
        <p:nvSpPr>
          <p:cNvPr id="10" name="Freeform 9"/>
          <p:cNvSpPr/>
          <p:nvPr/>
        </p:nvSpPr>
        <p:spPr>
          <a:xfrm>
            <a:off x="894665" y="2611632"/>
            <a:ext cx="7344255" cy="2065623"/>
          </a:xfrm>
          <a:custGeom>
            <a:avLst/>
            <a:gdLst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756034 w 7126956"/>
              <a:gd name="connsiteY51" fmla="*/ 1927476 h 2065623"/>
              <a:gd name="connsiteX52" fmla="*/ 6762613 w 7126956"/>
              <a:gd name="connsiteY52" fmla="*/ 1947211 h 2065623"/>
              <a:gd name="connsiteX53" fmla="*/ 6782348 w 7126956"/>
              <a:gd name="connsiteY53" fmla="*/ 1993260 h 2065623"/>
              <a:gd name="connsiteX54" fmla="*/ 6736299 w 7126956"/>
              <a:gd name="connsiteY54" fmla="*/ 2026152 h 2065623"/>
              <a:gd name="connsiteX55" fmla="*/ 6584995 w 7126956"/>
              <a:gd name="connsiteY55" fmla="*/ 2052466 h 2065623"/>
              <a:gd name="connsiteX56" fmla="*/ 6565260 w 7126956"/>
              <a:gd name="connsiteY56" fmla="*/ 2059044 h 2065623"/>
              <a:gd name="connsiteX57" fmla="*/ 6479741 w 7126956"/>
              <a:gd name="connsiteY57" fmla="*/ 2065623 h 2065623"/>
              <a:gd name="connsiteX58" fmla="*/ 6038987 w 7126956"/>
              <a:gd name="connsiteY58" fmla="*/ 2012995 h 2065623"/>
              <a:gd name="connsiteX59" fmla="*/ 5723223 w 7126956"/>
              <a:gd name="connsiteY59" fmla="*/ 1802486 h 2065623"/>
              <a:gd name="connsiteX60" fmla="*/ 5644282 w 7126956"/>
              <a:gd name="connsiteY60" fmla="*/ 1664339 h 2065623"/>
              <a:gd name="connsiteX61" fmla="*/ 5631125 w 7126956"/>
              <a:gd name="connsiteY61" fmla="*/ 1499879 h 2065623"/>
              <a:gd name="connsiteX62" fmla="*/ 5650860 w 7126956"/>
              <a:gd name="connsiteY62" fmla="*/ 1355154 h 2065623"/>
              <a:gd name="connsiteX63" fmla="*/ 5440351 w 7126956"/>
              <a:gd name="connsiteY63" fmla="*/ 1190693 h 2065623"/>
              <a:gd name="connsiteX64" fmla="*/ 4979862 w 7126956"/>
              <a:gd name="connsiteY64" fmla="*/ 1138066 h 2065623"/>
              <a:gd name="connsiteX65" fmla="*/ 4723303 w 7126956"/>
              <a:gd name="connsiteY65" fmla="*/ 1223585 h 2065623"/>
              <a:gd name="connsiteX66" fmla="*/ 4624627 w 7126956"/>
              <a:gd name="connsiteY66" fmla="*/ 1361732 h 2065623"/>
              <a:gd name="connsiteX67" fmla="*/ 4578578 w 7126956"/>
              <a:gd name="connsiteY67" fmla="*/ 1545928 h 2065623"/>
              <a:gd name="connsiteX68" fmla="*/ 4506216 w 7126956"/>
              <a:gd name="connsiteY68" fmla="*/ 1591977 h 2065623"/>
              <a:gd name="connsiteX69" fmla="*/ 4361490 w 7126956"/>
              <a:gd name="connsiteY69" fmla="*/ 1480144 h 2065623"/>
              <a:gd name="connsiteX70" fmla="*/ 4131246 w 7126956"/>
              <a:gd name="connsiteY70" fmla="*/ 1164380 h 2065623"/>
              <a:gd name="connsiteX71" fmla="*/ 3854952 w 7126956"/>
              <a:gd name="connsiteY71" fmla="*/ 795988 h 2065623"/>
              <a:gd name="connsiteX72" fmla="*/ 3328679 w 7126956"/>
              <a:gd name="connsiteY72" fmla="*/ 559165 h 2065623"/>
              <a:gd name="connsiteX73" fmla="*/ 3091856 w 7126956"/>
              <a:gd name="connsiteY73" fmla="*/ 493381 h 2065623"/>
              <a:gd name="connsiteX74" fmla="*/ 2868190 w 7126956"/>
              <a:gd name="connsiteY74" fmla="*/ 499959 h 2065623"/>
              <a:gd name="connsiteX75" fmla="*/ 2394544 w 7126956"/>
              <a:gd name="connsiteY75" fmla="*/ 585479 h 2065623"/>
              <a:gd name="connsiteX76" fmla="*/ 2355073 w 7126956"/>
              <a:gd name="connsiteY76" fmla="*/ 592057 h 2065623"/>
              <a:gd name="connsiteX77" fmla="*/ 1868270 w 7126956"/>
              <a:gd name="connsiteY77" fmla="*/ 795988 h 2065623"/>
              <a:gd name="connsiteX78" fmla="*/ 1453830 w 7126956"/>
              <a:gd name="connsiteY78" fmla="*/ 914400 h 2065623"/>
              <a:gd name="connsiteX79" fmla="*/ 1111752 w 7126956"/>
              <a:gd name="connsiteY79" fmla="*/ 1039390 h 2065623"/>
              <a:gd name="connsiteX80" fmla="*/ 894664 w 7126956"/>
              <a:gd name="connsiteY80" fmla="*/ 1118331 h 2065623"/>
              <a:gd name="connsiteX81" fmla="*/ 717047 w 7126956"/>
              <a:gd name="connsiteY81" fmla="*/ 1230164 h 2065623"/>
              <a:gd name="connsiteX82" fmla="*/ 565744 w 7126956"/>
              <a:gd name="connsiteY82" fmla="*/ 1335418 h 2065623"/>
              <a:gd name="connsiteX83" fmla="*/ 230244 w 7126956"/>
              <a:gd name="connsiteY83" fmla="*/ 1466987 h 2065623"/>
              <a:gd name="connsiteX84" fmla="*/ 32892 w 7126956"/>
              <a:gd name="connsiteY84" fmla="*/ 1486722 h 2065623"/>
              <a:gd name="connsiteX85" fmla="*/ 0 w 7126956"/>
              <a:gd name="connsiteY85" fmla="*/ 1466987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756034 w 7126956"/>
              <a:gd name="connsiteY51" fmla="*/ 1927476 h 2065623"/>
              <a:gd name="connsiteX52" fmla="*/ 6762613 w 7126956"/>
              <a:gd name="connsiteY52" fmla="*/ 1947211 h 2065623"/>
              <a:gd name="connsiteX53" fmla="*/ 6782348 w 7126956"/>
              <a:gd name="connsiteY53" fmla="*/ 1993260 h 2065623"/>
              <a:gd name="connsiteX54" fmla="*/ 6736299 w 7126956"/>
              <a:gd name="connsiteY54" fmla="*/ 2026152 h 2065623"/>
              <a:gd name="connsiteX55" fmla="*/ 6584995 w 7126956"/>
              <a:gd name="connsiteY55" fmla="*/ 2052466 h 2065623"/>
              <a:gd name="connsiteX56" fmla="*/ 6565260 w 7126956"/>
              <a:gd name="connsiteY56" fmla="*/ 2059044 h 2065623"/>
              <a:gd name="connsiteX57" fmla="*/ 6479741 w 7126956"/>
              <a:gd name="connsiteY57" fmla="*/ 2065623 h 2065623"/>
              <a:gd name="connsiteX58" fmla="*/ 6038987 w 7126956"/>
              <a:gd name="connsiteY58" fmla="*/ 2012995 h 2065623"/>
              <a:gd name="connsiteX59" fmla="*/ 5723223 w 7126956"/>
              <a:gd name="connsiteY59" fmla="*/ 1802486 h 2065623"/>
              <a:gd name="connsiteX60" fmla="*/ 5644282 w 7126956"/>
              <a:gd name="connsiteY60" fmla="*/ 1664339 h 2065623"/>
              <a:gd name="connsiteX61" fmla="*/ 5631125 w 7126956"/>
              <a:gd name="connsiteY61" fmla="*/ 1499879 h 2065623"/>
              <a:gd name="connsiteX62" fmla="*/ 5650860 w 7126956"/>
              <a:gd name="connsiteY62" fmla="*/ 1355154 h 2065623"/>
              <a:gd name="connsiteX63" fmla="*/ 5440351 w 7126956"/>
              <a:gd name="connsiteY63" fmla="*/ 1190693 h 2065623"/>
              <a:gd name="connsiteX64" fmla="*/ 4979862 w 7126956"/>
              <a:gd name="connsiteY64" fmla="*/ 1138066 h 2065623"/>
              <a:gd name="connsiteX65" fmla="*/ 4723303 w 7126956"/>
              <a:gd name="connsiteY65" fmla="*/ 1223585 h 2065623"/>
              <a:gd name="connsiteX66" fmla="*/ 4624627 w 7126956"/>
              <a:gd name="connsiteY66" fmla="*/ 1361732 h 2065623"/>
              <a:gd name="connsiteX67" fmla="*/ 4578578 w 7126956"/>
              <a:gd name="connsiteY67" fmla="*/ 1545928 h 2065623"/>
              <a:gd name="connsiteX68" fmla="*/ 4506216 w 7126956"/>
              <a:gd name="connsiteY68" fmla="*/ 1591977 h 2065623"/>
              <a:gd name="connsiteX69" fmla="*/ 4361490 w 7126956"/>
              <a:gd name="connsiteY69" fmla="*/ 1480144 h 2065623"/>
              <a:gd name="connsiteX70" fmla="*/ 4131246 w 7126956"/>
              <a:gd name="connsiteY70" fmla="*/ 1164380 h 2065623"/>
              <a:gd name="connsiteX71" fmla="*/ 3854952 w 7126956"/>
              <a:gd name="connsiteY71" fmla="*/ 795988 h 2065623"/>
              <a:gd name="connsiteX72" fmla="*/ 3328679 w 7126956"/>
              <a:gd name="connsiteY72" fmla="*/ 559165 h 2065623"/>
              <a:gd name="connsiteX73" fmla="*/ 3091856 w 7126956"/>
              <a:gd name="connsiteY73" fmla="*/ 493381 h 2065623"/>
              <a:gd name="connsiteX74" fmla="*/ 2868190 w 7126956"/>
              <a:gd name="connsiteY74" fmla="*/ 499959 h 2065623"/>
              <a:gd name="connsiteX75" fmla="*/ 2394544 w 7126956"/>
              <a:gd name="connsiteY75" fmla="*/ 585479 h 2065623"/>
              <a:gd name="connsiteX76" fmla="*/ 2355073 w 7126956"/>
              <a:gd name="connsiteY76" fmla="*/ 592057 h 2065623"/>
              <a:gd name="connsiteX77" fmla="*/ 1868270 w 7126956"/>
              <a:gd name="connsiteY77" fmla="*/ 795988 h 2065623"/>
              <a:gd name="connsiteX78" fmla="*/ 1453830 w 7126956"/>
              <a:gd name="connsiteY78" fmla="*/ 914400 h 2065623"/>
              <a:gd name="connsiteX79" fmla="*/ 1111752 w 7126956"/>
              <a:gd name="connsiteY79" fmla="*/ 1039390 h 2065623"/>
              <a:gd name="connsiteX80" fmla="*/ 894664 w 7126956"/>
              <a:gd name="connsiteY80" fmla="*/ 1118331 h 2065623"/>
              <a:gd name="connsiteX81" fmla="*/ 717047 w 7126956"/>
              <a:gd name="connsiteY81" fmla="*/ 1230164 h 2065623"/>
              <a:gd name="connsiteX82" fmla="*/ 565744 w 7126956"/>
              <a:gd name="connsiteY82" fmla="*/ 1335418 h 2065623"/>
              <a:gd name="connsiteX83" fmla="*/ 230244 w 7126956"/>
              <a:gd name="connsiteY83" fmla="*/ 1466987 h 2065623"/>
              <a:gd name="connsiteX84" fmla="*/ 32892 w 7126956"/>
              <a:gd name="connsiteY84" fmla="*/ 1486722 h 2065623"/>
              <a:gd name="connsiteX85" fmla="*/ 0 w 7126956"/>
              <a:gd name="connsiteY85" fmla="*/ 1466987 h 2065623"/>
              <a:gd name="connsiteX86" fmla="*/ 26313 w 7126956"/>
              <a:gd name="connsiteY86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756034 w 7126956"/>
              <a:gd name="connsiteY51" fmla="*/ 1927476 h 2065623"/>
              <a:gd name="connsiteX52" fmla="*/ 6782348 w 7126956"/>
              <a:gd name="connsiteY52" fmla="*/ 1993260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723303 w 7126956"/>
              <a:gd name="connsiteY64" fmla="*/ 1223585 h 2065623"/>
              <a:gd name="connsiteX65" fmla="*/ 4624627 w 7126956"/>
              <a:gd name="connsiteY65" fmla="*/ 1361732 h 2065623"/>
              <a:gd name="connsiteX66" fmla="*/ 4578578 w 7126956"/>
              <a:gd name="connsiteY66" fmla="*/ 1545928 h 2065623"/>
              <a:gd name="connsiteX67" fmla="*/ 4506216 w 7126956"/>
              <a:gd name="connsiteY67" fmla="*/ 1591977 h 2065623"/>
              <a:gd name="connsiteX68" fmla="*/ 4361490 w 7126956"/>
              <a:gd name="connsiteY68" fmla="*/ 1480144 h 2065623"/>
              <a:gd name="connsiteX69" fmla="*/ 4131246 w 7126956"/>
              <a:gd name="connsiteY69" fmla="*/ 1164380 h 2065623"/>
              <a:gd name="connsiteX70" fmla="*/ 3854952 w 7126956"/>
              <a:gd name="connsiteY70" fmla="*/ 795988 h 2065623"/>
              <a:gd name="connsiteX71" fmla="*/ 3328679 w 7126956"/>
              <a:gd name="connsiteY71" fmla="*/ 559165 h 2065623"/>
              <a:gd name="connsiteX72" fmla="*/ 3091856 w 7126956"/>
              <a:gd name="connsiteY72" fmla="*/ 493381 h 2065623"/>
              <a:gd name="connsiteX73" fmla="*/ 2868190 w 7126956"/>
              <a:gd name="connsiteY73" fmla="*/ 499959 h 2065623"/>
              <a:gd name="connsiteX74" fmla="*/ 2394544 w 7126956"/>
              <a:gd name="connsiteY74" fmla="*/ 585479 h 2065623"/>
              <a:gd name="connsiteX75" fmla="*/ 2355073 w 7126956"/>
              <a:gd name="connsiteY75" fmla="*/ 592057 h 2065623"/>
              <a:gd name="connsiteX76" fmla="*/ 1868270 w 7126956"/>
              <a:gd name="connsiteY76" fmla="*/ 795988 h 2065623"/>
              <a:gd name="connsiteX77" fmla="*/ 1453830 w 7126956"/>
              <a:gd name="connsiteY77" fmla="*/ 914400 h 2065623"/>
              <a:gd name="connsiteX78" fmla="*/ 1111752 w 7126956"/>
              <a:gd name="connsiteY78" fmla="*/ 1039390 h 2065623"/>
              <a:gd name="connsiteX79" fmla="*/ 894664 w 7126956"/>
              <a:gd name="connsiteY79" fmla="*/ 1118331 h 2065623"/>
              <a:gd name="connsiteX80" fmla="*/ 717047 w 7126956"/>
              <a:gd name="connsiteY80" fmla="*/ 1230164 h 2065623"/>
              <a:gd name="connsiteX81" fmla="*/ 565744 w 7126956"/>
              <a:gd name="connsiteY81" fmla="*/ 1335418 h 2065623"/>
              <a:gd name="connsiteX82" fmla="*/ 230244 w 7126956"/>
              <a:gd name="connsiteY82" fmla="*/ 1466987 h 2065623"/>
              <a:gd name="connsiteX83" fmla="*/ 32892 w 7126956"/>
              <a:gd name="connsiteY83" fmla="*/ 1486722 h 2065623"/>
              <a:gd name="connsiteX84" fmla="*/ 0 w 7126956"/>
              <a:gd name="connsiteY84" fmla="*/ 1466987 h 2065623"/>
              <a:gd name="connsiteX85" fmla="*/ 26313 w 7126956"/>
              <a:gd name="connsiteY85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782348 w 7126956"/>
              <a:gd name="connsiteY52" fmla="*/ 1993260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723303 w 7126956"/>
              <a:gd name="connsiteY64" fmla="*/ 1223585 h 2065623"/>
              <a:gd name="connsiteX65" fmla="*/ 4624627 w 7126956"/>
              <a:gd name="connsiteY65" fmla="*/ 1361732 h 2065623"/>
              <a:gd name="connsiteX66" fmla="*/ 4578578 w 7126956"/>
              <a:gd name="connsiteY66" fmla="*/ 1545928 h 2065623"/>
              <a:gd name="connsiteX67" fmla="*/ 4506216 w 7126956"/>
              <a:gd name="connsiteY67" fmla="*/ 1591977 h 2065623"/>
              <a:gd name="connsiteX68" fmla="*/ 4361490 w 7126956"/>
              <a:gd name="connsiteY68" fmla="*/ 1480144 h 2065623"/>
              <a:gd name="connsiteX69" fmla="*/ 4131246 w 7126956"/>
              <a:gd name="connsiteY69" fmla="*/ 1164380 h 2065623"/>
              <a:gd name="connsiteX70" fmla="*/ 3854952 w 7126956"/>
              <a:gd name="connsiteY70" fmla="*/ 795988 h 2065623"/>
              <a:gd name="connsiteX71" fmla="*/ 3328679 w 7126956"/>
              <a:gd name="connsiteY71" fmla="*/ 559165 h 2065623"/>
              <a:gd name="connsiteX72" fmla="*/ 3091856 w 7126956"/>
              <a:gd name="connsiteY72" fmla="*/ 493381 h 2065623"/>
              <a:gd name="connsiteX73" fmla="*/ 2868190 w 7126956"/>
              <a:gd name="connsiteY73" fmla="*/ 499959 h 2065623"/>
              <a:gd name="connsiteX74" fmla="*/ 2394544 w 7126956"/>
              <a:gd name="connsiteY74" fmla="*/ 585479 h 2065623"/>
              <a:gd name="connsiteX75" fmla="*/ 2355073 w 7126956"/>
              <a:gd name="connsiteY75" fmla="*/ 592057 h 2065623"/>
              <a:gd name="connsiteX76" fmla="*/ 1868270 w 7126956"/>
              <a:gd name="connsiteY76" fmla="*/ 795988 h 2065623"/>
              <a:gd name="connsiteX77" fmla="*/ 1453830 w 7126956"/>
              <a:gd name="connsiteY77" fmla="*/ 914400 h 2065623"/>
              <a:gd name="connsiteX78" fmla="*/ 1111752 w 7126956"/>
              <a:gd name="connsiteY78" fmla="*/ 1039390 h 2065623"/>
              <a:gd name="connsiteX79" fmla="*/ 894664 w 7126956"/>
              <a:gd name="connsiteY79" fmla="*/ 1118331 h 2065623"/>
              <a:gd name="connsiteX80" fmla="*/ 717047 w 7126956"/>
              <a:gd name="connsiteY80" fmla="*/ 1230164 h 2065623"/>
              <a:gd name="connsiteX81" fmla="*/ 565744 w 7126956"/>
              <a:gd name="connsiteY81" fmla="*/ 1335418 h 2065623"/>
              <a:gd name="connsiteX82" fmla="*/ 230244 w 7126956"/>
              <a:gd name="connsiteY82" fmla="*/ 1466987 h 2065623"/>
              <a:gd name="connsiteX83" fmla="*/ 32892 w 7126956"/>
              <a:gd name="connsiteY83" fmla="*/ 1486722 h 2065623"/>
              <a:gd name="connsiteX84" fmla="*/ 0 w 7126956"/>
              <a:gd name="connsiteY84" fmla="*/ 1466987 h 2065623"/>
              <a:gd name="connsiteX85" fmla="*/ 26313 w 7126956"/>
              <a:gd name="connsiteY85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782348 w 7126956"/>
              <a:gd name="connsiteY52" fmla="*/ 1993260 h 2065623"/>
              <a:gd name="connsiteX53" fmla="*/ 6928170 w 7126956"/>
              <a:gd name="connsiteY53" fmla="*/ 1999839 h 2065623"/>
              <a:gd name="connsiteX54" fmla="*/ 6736299 w 7126956"/>
              <a:gd name="connsiteY54" fmla="*/ 2026152 h 2065623"/>
              <a:gd name="connsiteX55" fmla="*/ 6584995 w 7126956"/>
              <a:gd name="connsiteY55" fmla="*/ 2052466 h 2065623"/>
              <a:gd name="connsiteX56" fmla="*/ 6565260 w 7126956"/>
              <a:gd name="connsiteY56" fmla="*/ 2059044 h 2065623"/>
              <a:gd name="connsiteX57" fmla="*/ 6479741 w 7126956"/>
              <a:gd name="connsiteY57" fmla="*/ 2065623 h 2065623"/>
              <a:gd name="connsiteX58" fmla="*/ 6038987 w 7126956"/>
              <a:gd name="connsiteY58" fmla="*/ 2012995 h 2065623"/>
              <a:gd name="connsiteX59" fmla="*/ 5723223 w 7126956"/>
              <a:gd name="connsiteY59" fmla="*/ 1802486 h 2065623"/>
              <a:gd name="connsiteX60" fmla="*/ 5644282 w 7126956"/>
              <a:gd name="connsiteY60" fmla="*/ 1664339 h 2065623"/>
              <a:gd name="connsiteX61" fmla="*/ 5631125 w 7126956"/>
              <a:gd name="connsiteY61" fmla="*/ 1499879 h 2065623"/>
              <a:gd name="connsiteX62" fmla="*/ 5650860 w 7126956"/>
              <a:gd name="connsiteY62" fmla="*/ 1355154 h 2065623"/>
              <a:gd name="connsiteX63" fmla="*/ 5440351 w 7126956"/>
              <a:gd name="connsiteY63" fmla="*/ 1190693 h 2065623"/>
              <a:gd name="connsiteX64" fmla="*/ 4979862 w 7126956"/>
              <a:gd name="connsiteY64" fmla="*/ 1138066 h 2065623"/>
              <a:gd name="connsiteX65" fmla="*/ 4723303 w 7126956"/>
              <a:gd name="connsiteY65" fmla="*/ 1223585 h 2065623"/>
              <a:gd name="connsiteX66" fmla="*/ 4624627 w 7126956"/>
              <a:gd name="connsiteY66" fmla="*/ 1361732 h 2065623"/>
              <a:gd name="connsiteX67" fmla="*/ 4578578 w 7126956"/>
              <a:gd name="connsiteY67" fmla="*/ 1545928 h 2065623"/>
              <a:gd name="connsiteX68" fmla="*/ 4506216 w 7126956"/>
              <a:gd name="connsiteY68" fmla="*/ 1591977 h 2065623"/>
              <a:gd name="connsiteX69" fmla="*/ 4361490 w 7126956"/>
              <a:gd name="connsiteY69" fmla="*/ 1480144 h 2065623"/>
              <a:gd name="connsiteX70" fmla="*/ 4131246 w 7126956"/>
              <a:gd name="connsiteY70" fmla="*/ 1164380 h 2065623"/>
              <a:gd name="connsiteX71" fmla="*/ 3854952 w 7126956"/>
              <a:gd name="connsiteY71" fmla="*/ 795988 h 2065623"/>
              <a:gd name="connsiteX72" fmla="*/ 3328679 w 7126956"/>
              <a:gd name="connsiteY72" fmla="*/ 559165 h 2065623"/>
              <a:gd name="connsiteX73" fmla="*/ 3091856 w 7126956"/>
              <a:gd name="connsiteY73" fmla="*/ 493381 h 2065623"/>
              <a:gd name="connsiteX74" fmla="*/ 2868190 w 7126956"/>
              <a:gd name="connsiteY74" fmla="*/ 499959 h 2065623"/>
              <a:gd name="connsiteX75" fmla="*/ 2394544 w 7126956"/>
              <a:gd name="connsiteY75" fmla="*/ 585479 h 2065623"/>
              <a:gd name="connsiteX76" fmla="*/ 2355073 w 7126956"/>
              <a:gd name="connsiteY76" fmla="*/ 592057 h 2065623"/>
              <a:gd name="connsiteX77" fmla="*/ 1868270 w 7126956"/>
              <a:gd name="connsiteY77" fmla="*/ 795988 h 2065623"/>
              <a:gd name="connsiteX78" fmla="*/ 1453830 w 7126956"/>
              <a:gd name="connsiteY78" fmla="*/ 914400 h 2065623"/>
              <a:gd name="connsiteX79" fmla="*/ 1111752 w 7126956"/>
              <a:gd name="connsiteY79" fmla="*/ 1039390 h 2065623"/>
              <a:gd name="connsiteX80" fmla="*/ 894664 w 7126956"/>
              <a:gd name="connsiteY80" fmla="*/ 1118331 h 2065623"/>
              <a:gd name="connsiteX81" fmla="*/ 717047 w 7126956"/>
              <a:gd name="connsiteY81" fmla="*/ 1230164 h 2065623"/>
              <a:gd name="connsiteX82" fmla="*/ 565744 w 7126956"/>
              <a:gd name="connsiteY82" fmla="*/ 1335418 h 2065623"/>
              <a:gd name="connsiteX83" fmla="*/ 230244 w 7126956"/>
              <a:gd name="connsiteY83" fmla="*/ 1466987 h 2065623"/>
              <a:gd name="connsiteX84" fmla="*/ 32892 w 7126956"/>
              <a:gd name="connsiteY84" fmla="*/ 1486722 h 2065623"/>
              <a:gd name="connsiteX85" fmla="*/ 0 w 7126956"/>
              <a:gd name="connsiteY85" fmla="*/ 1466987 h 2065623"/>
              <a:gd name="connsiteX86" fmla="*/ 26313 w 7126956"/>
              <a:gd name="connsiteY86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928170 w 7126956"/>
              <a:gd name="connsiteY52" fmla="*/ 1999839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723303 w 7126956"/>
              <a:gd name="connsiteY64" fmla="*/ 1223585 h 2065623"/>
              <a:gd name="connsiteX65" fmla="*/ 4624627 w 7126956"/>
              <a:gd name="connsiteY65" fmla="*/ 1361732 h 2065623"/>
              <a:gd name="connsiteX66" fmla="*/ 4578578 w 7126956"/>
              <a:gd name="connsiteY66" fmla="*/ 1545928 h 2065623"/>
              <a:gd name="connsiteX67" fmla="*/ 4506216 w 7126956"/>
              <a:gd name="connsiteY67" fmla="*/ 1591977 h 2065623"/>
              <a:gd name="connsiteX68" fmla="*/ 4361490 w 7126956"/>
              <a:gd name="connsiteY68" fmla="*/ 1480144 h 2065623"/>
              <a:gd name="connsiteX69" fmla="*/ 4131246 w 7126956"/>
              <a:gd name="connsiteY69" fmla="*/ 1164380 h 2065623"/>
              <a:gd name="connsiteX70" fmla="*/ 3854952 w 7126956"/>
              <a:gd name="connsiteY70" fmla="*/ 795988 h 2065623"/>
              <a:gd name="connsiteX71" fmla="*/ 3328679 w 7126956"/>
              <a:gd name="connsiteY71" fmla="*/ 559165 h 2065623"/>
              <a:gd name="connsiteX72" fmla="*/ 3091856 w 7126956"/>
              <a:gd name="connsiteY72" fmla="*/ 493381 h 2065623"/>
              <a:gd name="connsiteX73" fmla="*/ 2868190 w 7126956"/>
              <a:gd name="connsiteY73" fmla="*/ 499959 h 2065623"/>
              <a:gd name="connsiteX74" fmla="*/ 2394544 w 7126956"/>
              <a:gd name="connsiteY74" fmla="*/ 585479 h 2065623"/>
              <a:gd name="connsiteX75" fmla="*/ 2355073 w 7126956"/>
              <a:gd name="connsiteY75" fmla="*/ 592057 h 2065623"/>
              <a:gd name="connsiteX76" fmla="*/ 1868270 w 7126956"/>
              <a:gd name="connsiteY76" fmla="*/ 795988 h 2065623"/>
              <a:gd name="connsiteX77" fmla="*/ 1453830 w 7126956"/>
              <a:gd name="connsiteY77" fmla="*/ 914400 h 2065623"/>
              <a:gd name="connsiteX78" fmla="*/ 1111752 w 7126956"/>
              <a:gd name="connsiteY78" fmla="*/ 1039390 h 2065623"/>
              <a:gd name="connsiteX79" fmla="*/ 894664 w 7126956"/>
              <a:gd name="connsiteY79" fmla="*/ 1118331 h 2065623"/>
              <a:gd name="connsiteX80" fmla="*/ 717047 w 7126956"/>
              <a:gd name="connsiteY80" fmla="*/ 1230164 h 2065623"/>
              <a:gd name="connsiteX81" fmla="*/ 565744 w 7126956"/>
              <a:gd name="connsiteY81" fmla="*/ 1335418 h 2065623"/>
              <a:gd name="connsiteX82" fmla="*/ 230244 w 7126956"/>
              <a:gd name="connsiteY82" fmla="*/ 1466987 h 2065623"/>
              <a:gd name="connsiteX83" fmla="*/ 32892 w 7126956"/>
              <a:gd name="connsiteY83" fmla="*/ 1486722 h 2065623"/>
              <a:gd name="connsiteX84" fmla="*/ 0 w 7126956"/>
              <a:gd name="connsiteY84" fmla="*/ 1466987 h 2065623"/>
              <a:gd name="connsiteX85" fmla="*/ 26313 w 7126956"/>
              <a:gd name="connsiteY85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928170 w 7126956"/>
              <a:gd name="connsiteY52" fmla="*/ 1999839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494703 w 7126956"/>
              <a:gd name="connsiteY64" fmla="*/ 842585 h 2065623"/>
              <a:gd name="connsiteX65" fmla="*/ 4624627 w 7126956"/>
              <a:gd name="connsiteY65" fmla="*/ 1361732 h 2065623"/>
              <a:gd name="connsiteX66" fmla="*/ 4578578 w 7126956"/>
              <a:gd name="connsiteY66" fmla="*/ 1545928 h 2065623"/>
              <a:gd name="connsiteX67" fmla="*/ 4506216 w 7126956"/>
              <a:gd name="connsiteY67" fmla="*/ 1591977 h 2065623"/>
              <a:gd name="connsiteX68" fmla="*/ 4361490 w 7126956"/>
              <a:gd name="connsiteY68" fmla="*/ 1480144 h 2065623"/>
              <a:gd name="connsiteX69" fmla="*/ 4131246 w 7126956"/>
              <a:gd name="connsiteY69" fmla="*/ 1164380 h 2065623"/>
              <a:gd name="connsiteX70" fmla="*/ 3854952 w 7126956"/>
              <a:gd name="connsiteY70" fmla="*/ 795988 h 2065623"/>
              <a:gd name="connsiteX71" fmla="*/ 3328679 w 7126956"/>
              <a:gd name="connsiteY71" fmla="*/ 559165 h 2065623"/>
              <a:gd name="connsiteX72" fmla="*/ 3091856 w 7126956"/>
              <a:gd name="connsiteY72" fmla="*/ 493381 h 2065623"/>
              <a:gd name="connsiteX73" fmla="*/ 2868190 w 7126956"/>
              <a:gd name="connsiteY73" fmla="*/ 499959 h 2065623"/>
              <a:gd name="connsiteX74" fmla="*/ 2394544 w 7126956"/>
              <a:gd name="connsiteY74" fmla="*/ 585479 h 2065623"/>
              <a:gd name="connsiteX75" fmla="*/ 2355073 w 7126956"/>
              <a:gd name="connsiteY75" fmla="*/ 592057 h 2065623"/>
              <a:gd name="connsiteX76" fmla="*/ 1868270 w 7126956"/>
              <a:gd name="connsiteY76" fmla="*/ 795988 h 2065623"/>
              <a:gd name="connsiteX77" fmla="*/ 1453830 w 7126956"/>
              <a:gd name="connsiteY77" fmla="*/ 914400 h 2065623"/>
              <a:gd name="connsiteX78" fmla="*/ 1111752 w 7126956"/>
              <a:gd name="connsiteY78" fmla="*/ 1039390 h 2065623"/>
              <a:gd name="connsiteX79" fmla="*/ 894664 w 7126956"/>
              <a:gd name="connsiteY79" fmla="*/ 1118331 h 2065623"/>
              <a:gd name="connsiteX80" fmla="*/ 717047 w 7126956"/>
              <a:gd name="connsiteY80" fmla="*/ 1230164 h 2065623"/>
              <a:gd name="connsiteX81" fmla="*/ 565744 w 7126956"/>
              <a:gd name="connsiteY81" fmla="*/ 1335418 h 2065623"/>
              <a:gd name="connsiteX82" fmla="*/ 230244 w 7126956"/>
              <a:gd name="connsiteY82" fmla="*/ 1466987 h 2065623"/>
              <a:gd name="connsiteX83" fmla="*/ 32892 w 7126956"/>
              <a:gd name="connsiteY83" fmla="*/ 1486722 h 2065623"/>
              <a:gd name="connsiteX84" fmla="*/ 0 w 7126956"/>
              <a:gd name="connsiteY84" fmla="*/ 1466987 h 2065623"/>
              <a:gd name="connsiteX85" fmla="*/ 26313 w 7126956"/>
              <a:gd name="connsiteY85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928170 w 7126956"/>
              <a:gd name="connsiteY52" fmla="*/ 1999839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746876 w 7126956"/>
              <a:gd name="connsiteY64" fmla="*/ 920978 h 2065623"/>
              <a:gd name="connsiteX65" fmla="*/ 4494703 w 7126956"/>
              <a:gd name="connsiteY65" fmla="*/ 842585 h 2065623"/>
              <a:gd name="connsiteX66" fmla="*/ 4624627 w 7126956"/>
              <a:gd name="connsiteY66" fmla="*/ 1361732 h 2065623"/>
              <a:gd name="connsiteX67" fmla="*/ 4578578 w 7126956"/>
              <a:gd name="connsiteY67" fmla="*/ 1545928 h 2065623"/>
              <a:gd name="connsiteX68" fmla="*/ 4506216 w 7126956"/>
              <a:gd name="connsiteY68" fmla="*/ 1591977 h 2065623"/>
              <a:gd name="connsiteX69" fmla="*/ 4361490 w 7126956"/>
              <a:gd name="connsiteY69" fmla="*/ 1480144 h 2065623"/>
              <a:gd name="connsiteX70" fmla="*/ 4131246 w 7126956"/>
              <a:gd name="connsiteY70" fmla="*/ 1164380 h 2065623"/>
              <a:gd name="connsiteX71" fmla="*/ 3854952 w 7126956"/>
              <a:gd name="connsiteY71" fmla="*/ 795988 h 2065623"/>
              <a:gd name="connsiteX72" fmla="*/ 3328679 w 7126956"/>
              <a:gd name="connsiteY72" fmla="*/ 559165 h 2065623"/>
              <a:gd name="connsiteX73" fmla="*/ 3091856 w 7126956"/>
              <a:gd name="connsiteY73" fmla="*/ 493381 h 2065623"/>
              <a:gd name="connsiteX74" fmla="*/ 2868190 w 7126956"/>
              <a:gd name="connsiteY74" fmla="*/ 499959 h 2065623"/>
              <a:gd name="connsiteX75" fmla="*/ 2394544 w 7126956"/>
              <a:gd name="connsiteY75" fmla="*/ 585479 h 2065623"/>
              <a:gd name="connsiteX76" fmla="*/ 2355073 w 7126956"/>
              <a:gd name="connsiteY76" fmla="*/ 592057 h 2065623"/>
              <a:gd name="connsiteX77" fmla="*/ 1868270 w 7126956"/>
              <a:gd name="connsiteY77" fmla="*/ 795988 h 2065623"/>
              <a:gd name="connsiteX78" fmla="*/ 1453830 w 7126956"/>
              <a:gd name="connsiteY78" fmla="*/ 914400 h 2065623"/>
              <a:gd name="connsiteX79" fmla="*/ 1111752 w 7126956"/>
              <a:gd name="connsiteY79" fmla="*/ 1039390 h 2065623"/>
              <a:gd name="connsiteX80" fmla="*/ 894664 w 7126956"/>
              <a:gd name="connsiteY80" fmla="*/ 1118331 h 2065623"/>
              <a:gd name="connsiteX81" fmla="*/ 717047 w 7126956"/>
              <a:gd name="connsiteY81" fmla="*/ 1230164 h 2065623"/>
              <a:gd name="connsiteX82" fmla="*/ 565744 w 7126956"/>
              <a:gd name="connsiteY82" fmla="*/ 1335418 h 2065623"/>
              <a:gd name="connsiteX83" fmla="*/ 230244 w 7126956"/>
              <a:gd name="connsiteY83" fmla="*/ 1466987 h 2065623"/>
              <a:gd name="connsiteX84" fmla="*/ 32892 w 7126956"/>
              <a:gd name="connsiteY84" fmla="*/ 1486722 h 2065623"/>
              <a:gd name="connsiteX85" fmla="*/ 0 w 7126956"/>
              <a:gd name="connsiteY85" fmla="*/ 1466987 h 2065623"/>
              <a:gd name="connsiteX86" fmla="*/ 26313 w 7126956"/>
              <a:gd name="connsiteY86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201964 w 7126956"/>
              <a:gd name="connsiteY25" fmla="*/ 6742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928170 w 7126956"/>
              <a:gd name="connsiteY52" fmla="*/ 1999839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746876 w 7126956"/>
              <a:gd name="connsiteY64" fmla="*/ 920978 h 2065623"/>
              <a:gd name="connsiteX65" fmla="*/ 4494703 w 7126956"/>
              <a:gd name="connsiteY65" fmla="*/ 842585 h 2065623"/>
              <a:gd name="connsiteX66" fmla="*/ 4624627 w 7126956"/>
              <a:gd name="connsiteY66" fmla="*/ 1361732 h 2065623"/>
              <a:gd name="connsiteX67" fmla="*/ 4578578 w 7126956"/>
              <a:gd name="connsiteY67" fmla="*/ 1545928 h 2065623"/>
              <a:gd name="connsiteX68" fmla="*/ 4506216 w 7126956"/>
              <a:gd name="connsiteY68" fmla="*/ 1591977 h 2065623"/>
              <a:gd name="connsiteX69" fmla="*/ 4361490 w 7126956"/>
              <a:gd name="connsiteY69" fmla="*/ 1480144 h 2065623"/>
              <a:gd name="connsiteX70" fmla="*/ 4131246 w 7126956"/>
              <a:gd name="connsiteY70" fmla="*/ 1164380 h 2065623"/>
              <a:gd name="connsiteX71" fmla="*/ 3854952 w 7126956"/>
              <a:gd name="connsiteY71" fmla="*/ 795988 h 2065623"/>
              <a:gd name="connsiteX72" fmla="*/ 3328679 w 7126956"/>
              <a:gd name="connsiteY72" fmla="*/ 559165 h 2065623"/>
              <a:gd name="connsiteX73" fmla="*/ 3091856 w 7126956"/>
              <a:gd name="connsiteY73" fmla="*/ 493381 h 2065623"/>
              <a:gd name="connsiteX74" fmla="*/ 2868190 w 7126956"/>
              <a:gd name="connsiteY74" fmla="*/ 499959 h 2065623"/>
              <a:gd name="connsiteX75" fmla="*/ 2394544 w 7126956"/>
              <a:gd name="connsiteY75" fmla="*/ 585479 h 2065623"/>
              <a:gd name="connsiteX76" fmla="*/ 2355073 w 7126956"/>
              <a:gd name="connsiteY76" fmla="*/ 592057 h 2065623"/>
              <a:gd name="connsiteX77" fmla="*/ 1868270 w 7126956"/>
              <a:gd name="connsiteY77" fmla="*/ 795988 h 2065623"/>
              <a:gd name="connsiteX78" fmla="*/ 1453830 w 7126956"/>
              <a:gd name="connsiteY78" fmla="*/ 914400 h 2065623"/>
              <a:gd name="connsiteX79" fmla="*/ 1111752 w 7126956"/>
              <a:gd name="connsiteY79" fmla="*/ 1039390 h 2065623"/>
              <a:gd name="connsiteX80" fmla="*/ 894664 w 7126956"/>
              <a:gd name="connsiteY80" fmla="*/ 1118331 h 2065623"/>
              <a:gd name="connsiteX81" fmla="*/ 717047 w 7126956"/>
              <a:gd name="connsiteY81" fmla="*/ 1230164 h 2065623"/>
              <a:gd name="connsiteX82" fmla="*/ 565744 w 7126956"/>
              <a:gd name="connsiteY82" fmla="*/ 1335418 h 2065623"/>
              <a:gd name="connsiteX83" fmla="*/ 230244 w 7126956"/>
              <a:gd name="connsiteY83" fmla="*/ 1466987 h 2065623"/>
              <a:gd name="connsiteX84" fmla="*/ 32892 w 7126956"/>
              <a:gd name="connsiteY84" fmla="*/ 1486722 h 2065623"/>
              <a:gd name="connsiteX85" fmla="*/ 0 w 7126956"/>
              <a:gd name="connsiteY85" fmla="*/ 1466987 h 2065623"/>
              <a:gd name="connsiteX86" fmla="*/ 26313 w 7126956"/>
              <a:gd name="connsiteY86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467293 w 7126956"/>
              <a:gd name="connsiteY25" fmla="*/ 345915 h 2065623"/>
              <a:gd name="connsiteX26" fmla="*/ 4201964 w 7126956"/>
              <a:gd name="connsiteY26" fmla="*/ 674287 h 2065623"/>
              <a:gd name="connsiteX27" fmla="*/ 4585157 w 7126956"/>
              <a:gd name="connsiteY27" fmla="*/ 315764 h 2065623"/>
              <a:gd name="connsiteX28" fmla="*/ 5078538 w 7126956"/>
              <a:gd name="connsiteY28" fmla="*/ 473646 h 2065623"/>
              <a:gd name="connsiteX29" fmla="*/ 5545606 w 7126956"/>
              <a:gd name="connsiteY29" fmla="*/ 677577 h 2065623"/>
              <a:gd name="connsiteX30" fmla="*/ 5920575 w 7126956"/>
              <a:gd name="connsiteY30" fmla="*/ 809145 h 2065623"/>
              <a:gd name="connsiteX31" fmla="*/ 6078457 w 7126956"/>
              <a:gd name="connsiteY31" fmla="*/ 861772 h 2065623"/>
              <a:gd name="connsiteX32" fmla="*/ 6644201 w 7126956"/>
              <a:gd name="connsiteY32" fmla="*/ 1249899 h 2065623"/>
              <a:gd name="connsiteX33" fmla="*/ 6677093 w 7126956"/>
              <a:gd name="connsiteY33" fmla="*/ 1276213 h 2065623"/>
              <a:gd name="connsiteX34" fmla="*/ 6815240 w 7126956"/>
              <a:gd name="connsiteY34" fmla="*/ 1420938 h 2065623"/>
              <a:gd name="connsiteX35" fmla="*/ 6979700 w 7126956"/>
              <a:gd name="connsiteY35" fmla="*/ 1670918 h 2065623"/>
              <a:gd name="connsiteX36" fmla="*/ 7098112 w 7126956"/>
              <a:gd name="connsiteY36" fmla="*/ 1828800 h 2065623"/>
              <a:gd name="connsiteX37" fmla="*/ 7071798 w 7126956"/>
              <a:gd name="connsiteY37" fmla="*/ 1986682 h 2065623"/>
              <a:gd name="connsiteX38" fmla="*/ 6940230 w 7126956"/>
              <a:gd name="connsiteY38" fmla="*/ 2006417 h 2065623"/>
              <a:gd name="connsiteX39" fmla="*/ 6762613 w 7126956"/>
              <a:gd name="connsiteY39" fmla="*/ 1874849 h 2065623"/>
              <a:gd name="connsiteX40" fmla="*/ 6736299 w 7126956"/>
              <a:gd name="connsiteY40" fmla="*/ 1736702 h 2065623"/>
              <a:gd name="connsiteX41" fmla="*/ 6716564 w 7126956"/>
              <a:gd name="connsiteY41" fmla="*/ 1710388 h 2065623"/>
              <a:gd name="connsiteX42" fmla="*/ 6650780 w 7126956"/>
              <a:gd name="connsiteY42" fmla="*/ 1644604 h 2065623"/>
              <a:gd name="connsiteX43" fmla="*/ 6361329 w 7126956"/>
              <a:gd name="connsiteY43" fmla="*/ 1565663 h 2065623"/>
              <a:gd name="connsiteX44" fmla="*/ 6150820 w 7126956"/>
              <a:gd name="connsiteY44" fmla="*/ 1526192 h 2065623"/>
              <a:gd name="connsiteX45" fmla="*/ 5795585 w 7126956"/>
              <a:gd name="connsiteY45" fmla="*/ 1539349 h 2065623"/>
              <a:gd name="connsiteX46" fmla="*/ 5789007 w 7126956"/>
              <a:gd name="connsiteY46" fmla="*/ 1559085 h 2065623"/>
              <a:gd name="connsiteX47" fmla="*/ 5854791 w 7126956"/>
              <a:gd name="connsiteY47" fmla="*/ 1657761 h 2065623"/>
              <a:gd name="connsiteX48" fmla="*/ 6361329 w 7126956"/>
              <a:gd name="connsiteY48" fmla="*/ 1966946 h 2065623"/>
              <a:gd name="connsiteX49" fmla="*/ 6532368 w 7126956"/>
              <a:gd name="connsiteY49" fmla="*/ 1947211 h 2065623"/>
              <a:gd name="connsiteX50" fmla="*/ 6690250 w 7126956"/>
              <a:gd name="connsiteY50" fmla="*/ 1940633 h 2065623"/>
              <a:gd name="connsiteX51" fmla="*/ 6716564 w 7126956"/>
              <a:gd name="connsiteY51" fmla="*/ 1934054 h 2065623"/>
              <a:gd name="connsiteX52" fmla="*/ 6832234 w 7126956"/>
              <a:gd name="connsiteY52" fmla="*/ 1927476 h 2065623"/>
              <a:gd name="connsiteX53" fmla="*/ 6928170 w 7126956"/>
              <a:gd name="connsiteY53" fmla="*/ 1999839 h 2065623"/>
              <a:gd name="connsiteX54" fmla="*/ 6736299 w 7126956"/>
              <a:gd name="connsiteY54" fmla="*/ 2026152 h 2065623"/>
              <a:gd name="connsiteX55" fmla="*/ 6584995 w 7126956"/>
              <a:gd name="connsiteY55" fmla="*/ 2052466 h 2065623"/>
              <a:gd name="connsiteX56" fmla="*/ 6565260 w 7126956"/>
              <a:gd name="connsiteY56" fmla="*/ 2059044 h 2065623"/>
              <a:gd name="connsiteX57" fmla="*/ 6479741 w 7126956"/>
              <a:gd name="connsiteY57" fmla="*/ 2065623 h 2065623"/>
              <a:gd name="connsiteX58" fmla="*/ 6038987 w 7126956"/>
              <a:gd name="connsiteY58" fmla="*/ 2012995 h 2065623"/>
              <a:gd name="connsiteX59" fmla="*/ 5723223 w 7126956"/>
              <a:gd name="connsiteY59" fmla="*/ 1802486 h 2065623"/>
              <a:gd name="connsiteX60" fmla="*/ 5644282 w 7126956"/>
              <a:gd name="connsiteY60" fmla="*/ 1664339 h 2065623"/>
              <a:gd name="connsiteX61" fmla="*/ 5631125 w 7126956"/>
              <a:gd name="connsiteY61" fmla="*/ 1499879 h 2065623"/>
              <a:gd name="connsiteX62" fmla="*/ 5650860 w 7126956"/>
              <a:gd name="connsiteY62" fmla="*/ 1355154 h 2065623"/>
              <a:gd name="connsiteX63" fmla="*/ 5440351 w 7126956"/>
              <a:gd name="connsiteY63" fmla="*/ 1190693 h 2065623"/>
              <a:gd name="connsiteX64" fmla="*/ 4979862 w 7126956"/>
              <a:gd name="connsiteY64" fmla="*/ 1138066 h 2065623"/>
              <a:gd name="connsiteX65" fmla="*/ 4746876 w 7126956"/>
              <a:gd name="connsiteY65" fmla="*/ 920978 h 2065623"/>
              <a:gd name="connsiteX66" fmla="*/ 4494703 w 7126956"/>
              <a:gd name="connsiteY66" fmla="*/ 842585 h 2065623"/>
              <a:gd name="connsiteX67" fmla="*/ 4624627 w 7126956"/>
              <a:gd name="connsiteY67" fmla="*/ 1361732 h 2065623"/>
              <a:gd name="connsiteX68" fmla="*/ 4578578 w 7126956"/>
              <a:gd name="connsiteY68" fmla="*/ 1545928 h 2065623"/>
              <a:gd name="connsiteX69" fmla="*/ 4506216 w 7126956"/>
              <a:gd name="connsiteY69" fmla="*/ 1591977 h 2065623"/>
              <a:gd name="connsiteX70" fmla="*/ 4361490 w 7126956"/>
              <a:gd name="connsiteY70" fmla="*/ 1480144 h 2065623"/>
              <a:gd name="connsiteX71" fmla="*/ 4131246 w 7126956"/>
              <a:gd name="connsiteY71" fmla="*/ 1164380 h 2065623"/>
              <a:gd name="connsiteX72" fmla="*/ 3854952 w 7126956"/>
              <a:gd name="connsiteY72" fmla="*/ 795988 h 2065623"/>
              <a:gd name="connsiteX73" fmla="*/ 3328679 w 7126956"/>
              <a:gd name="connsiteY73" fmla="*/ 559165 h 2065623"/>
              <a:gd name="connsiteX74" fmla="*/ 3091856 w 7126956"/>
              <a:gd name="connsiteY74" fmla="*/ 493381 h 2065623"/>
              <a:gd name="connsiteX75" fmla="*/ 2868190 w 7126956"/>
              <a:gd name="connsiteY75" fmla="*/ 499959 h 2065623"/>
              <a:gd name="connsiteX76" fmla="*/ 2394544 w 7126956"/>
              <a:gd name="connsiteY76" fmla="*/ 585479 h 2065623"/>
              <a:gd name="connsiteX77" fmla="*/ 2355073 w 7126956"/>
              <a:gd name="connsiteY77" fmla="*/ 592057 h 2065623"/>
              <a:gd name="connsiteX78" fmla="*/ 1868270 w 7126956"/>
              <a:gd name="connsiteY78" fmla="*/ 795988 h 2065623"/>
              <a:gd name="connsiteX79" fmla="*/ 1453830 w 7126956"/>
              <a:gd name="connsiteY79" fmla="*/ 914400 h 2065623"/>
              <a:gd name="connsiteX80" fmla="*/ 1111752 w 7126956"/>
              <a:gd name="connsiteY80" fmla="*/ 1039390 h 2065623"/>
              <a:gd name="connsiteX81" fmla="*/ 894664 w 7126956"/>
              <a:gd name="connsiteY81" fmla="*/ 1118331 h 2065623"/>
              <a:gd name="connsiteX82" fmla="*/ 717047 w 7126956"/>
              <a:gd name="connsiteY82" fmla="*/ 1230164 h 2065623"/>
              <a:gd name="connsiteX83" fmla="*/ 565744 w 7126956"/>
              <a:gd name="connsiteY83" fmla="*/ 1335418 h 2065623"/>
              <a:gd name="connsiteX84" fmla="*/ 230244 w 7126956"/>
              <a:gd name="connsiteY84" fmla="*/ 1466987 h 2065623"/>
              <a:gd name="connsiteX85" fmla="*/ 32892 w 7126956"/>
              <a:gd name="connsiteY85" fmla="*/ 1486722 h 2065623"/>
              <a:gd name="connsiteX86" fmla="*/ 0 w 7126956"/>
              <a:gd name="connsiteY86" fmla="*/ 1466987 h 2065623"/>
              <a:gd name="connsiteX87" fmla="*/ 26313 w 7126956"/>
              <a:gd name="connsiteY87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467293 w 7126956"/>
              <a:gd name="connsiteY25" fmla="*/ 345915 h 2065623"/>
              <a:gd name="connsiteX26" fmla="*/ 3990906 w 7126956"/>
              <a:gd name="connsiteY26" fmla="*/ 330565 h 2065623"/>
              <a:gd name="connsiteX27" fmla="*/ 4201964 w 7126956"/>
              <a:gd name="connsiteY27" fmla="*/ 674287 h 2065623"/>
              <a:gd name="connsiteX28" fmla="*/ 4585157 w 7126956"/>
              <a:gd name="connsiteY28" fmla="*/ 315764 h 2065623"/>
              <a:gd name="connsiteX29" fmla="*/ 5078538 w 7126956"/>
              <a:gd name="connsiteY29" fmla="*/ 473646 h 2065623"/>
              <a:gd name="connsiteX30" fmla="*/ 5545606 w 7126956"/>
              <a:gd name="connsiteY30" fmla="*/ 677577 h 2065623"/>
              <a:gd name="connsiteX31" fmla="*/ 5920575 w 7126956"/>
              <a:gd name="connsiteY31" fmla="*/ 809145 h 2065623"/>
              <a:gd name="connsiteX32" fmla="*/ 6078457 w 7126956"/>
              <a:gd name="connsiteY32" fmla="*/ 861772 h 2065623"/>
              <a:gd name="connsiteX33" fmla="*/ 6644201 w 7126956"/>
              <a:gd name="connsiteY33" fmla="*/ 1249899 h 2065623"/>
              <a:gd name="connsiteX34" fmla="*/ 6677093 w 7126956"/>
              <a:gd name="connsiteY34" fmla="*/ 1276213 h 2065623"/>
              <a:gd name="connsiteX35" fmla="*/ 6815240 w 7126956"/>
              <a:gd name="connsiteY35" fmla="*/ 1420938 h 2065623"/>
              <a:gd name="connsiteX36" fmla="*/ 6979700 w 7126956"/>
              <a:gd name="connsiteY36" fmla="*/ 1670918 h 2065623"/>
              <a:gd name="connsiteX37" fmla="*/ 7098112 w 7126956"/>
              <a:gd name="connsiteY37" fmla="*/ 1828800 h 2065623"/>
              <a:gd name="connsiteX38" fmla="*/ 7071798 w 7126956"/>
              <a:gd name="connsiteY38" fmla="*/ 1986682 h 2065623"/>
              <a:gd name="connsiteX39" fmla="*/ 6940230 w 7126956"/>
              <a:gd name="connsiteY39" fmla="*/ 2006417 h 2065623"/>
              <a:gd name="connsiteX40" fmla="*/ 6762613 w 7126956"/>
              <a:gd name="connsiteY40" fmla="*/ 1874849 h 2065623"/>
              <a:gd name="connsiteX41" fmla="*/ 6736299 w 7126956"/>
              <a:gd name="connsiteY41" fmla="*/ 1736702 h 2065623"/>
              <a:gd name="connsiteX42" fmla="*/ 6716564 w 7126956"/>
              <a:gd name="connsiteY42" fmla="*/ 1710388 h 2065623"/>
              <a:gd name="connsiteX43" fmla="*/ 6650780 w 7126956"/>
              <a:gd name="connsiteY43" fmla="*/ 1644604 h 2065623"/>
              <a:gd name="connsiteX44" fmla="*/ 6361329 w 7126956"/>
              <a:gd name="connsiteY44" fmla="*/ 1565663 h 2065623"/>
              <a:gd name="connsiteX45" fmla="*/ 6150820 w 7126956"/>
              <a:gd name="connsiteY45" fmla="*/ 1526192 h 2065623"/>
              <a:gd name="connsiteX46" fmla="*/ 5795585 w 7126956"/>
              <a:gd name="connsiteY46" fmla="*/ 1539349 h 2065623"/>
              <a:gd name="connsiteX47" fmla="*/ 5789007 w 7126956"/>
              <a:gd name="connsiteY47" fmla="*/ 1559085 h 2065623"/>
              <a:gd name="connsiteX48" fmla="*/ 5854791 w 7126956"/>
              <a:gd name="connsiteY48" fmla="*/ 1657761 h 2065623"/>
              <a:gd name="connsiteX49" fmla="*/ 6361329 w 7126956"/>
              <a:gd name="connsiteY49" fmla="*/ 1966946 h 2065623"/>
              <a:gd name="connsiteX50" fmla="*/ 6532368 w 7126956"/>
              <a:gd name="connsiteY50" fmla="*/ 1947211 h 2065623"/>
              <a:gd name="connsiteX51" fmla="*/ 6690250 w 7126956"/>
              <a:gd name="connsiteY51" fmla="*/ 1940633 h 2065623"/>
              <a:gd name="connsiteX52" fmla="*/ 6716564 w 7126956"/>
              <a:gd name="connsiteY52" fmla="*/ 1934054 h 2065623"/>
              <a:gd name="connsiteX53" fmla="*/ 6832234 w 7126956"/>
              <a:gd name="connsiteY53" fmla="*/ 1927476 h 2065623"/>
              <a:gd name="connsiteX54" fmla="*/ 6928170 w 7126956"/>
              <a:gd name="connsiteY54" fmla="*/ 1999839 h 2065623"/>
              <a:gd name="connsiteX55" fmla="*/ 6736299 w 7126956"/>
              <a:gd name="connsiteY55" fmla="*/ 2026152 h 2065623"/>
              <a:gd name="connsiteX56" fmla="*/ 6584995 w 7126956"/>
              <a:gd name="connsiteY56" fmla="*/ 2052466 h 2065623"/>
              <a:gd name="connsiteX57" fmla="*/ 6565260 w 7126956"/>
              <a:gd name="connsiteY57" fmla="*/ 2059044 h 2065623"/>
              <a:gd name="connsiteX58" fmla="*/ 6479741 w 7126956"/>
              <a:gd name="connsiteY58" fmla="*/ 2065623 h 2065623"/>
              <a:gd name="connsiteX59" fmla="*/ 6038987 w 7126956"/>
              <a:gd name="connsiteY59" fmla="*/ 2012995 h 2065623"/>
              <a:gd name="connsiteX60" fmla="*/ 5723223 w 7126956"/>
              <a:gd name="connsiteY60" fmla="*/ 1802486 h 2065623"/>
              <a:gd name="connsiteX61" fmla="*/ 5644282 w 7126956"/>
              <a:gd name="connsiteY61" fmla="*/ 1664339 h 2065623"/>
              <a:gd name="connsiteX62" fmla="*/ 5631125 w 7126956"/>
              <a:gd name="connsiteY62" fmla="*/ 1499879 h 2065623"/>
              <a:gd name="connsiteX63" fmla="*/ 5650860 w 7126956"/>
              <a:gd name="connsiteY63" fmla="*/ 1355154 h 2065623"/>
              <a:gd name="connsiteX64" fmla="*/ 5440351 w 7126956"/>
              <a:gd name="connsiteY64" fmla="*/ 1190693 h 2065623"/>
              <a:gd name="connsiteX65" fmla="*/ 4979862 w 7126956"/>
              <a:gd name="connsiteY65" fmla="*/ 1138066 h 2065623"/>
              <a:gd name="connsiteX66" fmla="*/ 4746876 w 7126956"/>
              <a:gd name="connsiteY66" fmla="*/ 920978 h 2065623"/>
              <a:gd name="connsiteX67" fmla="*/ 4494703 w 7126956"/>
              <a:gd name="connsiteY67" fmla="*/ 842585 h 2065623"/>
              <a:gd name="connsiteX68" fmla="*/ 4624627 w 7126956"/>
              <a:gd name="connsiteY68" fmla="*/ 1361732 h 2065623"/>
              <a:gd name="connsiteX69" fmla="*/ 4578578 w 7126956"/>
              <a:gd name="connsiteY69" fmla="*/ 1545928 h 2065623"/>
              <a:gd name="connsiteX70" fmla="*/ 4506216 w 7126956"/>
              <a:gd name="connsiteY70" fmla="*/ 1591977 h 2065623"/>
              <a:gd name="connsiteX71" fmla="*/ 4361490 w 7126956"/>
              <a:gd name="connsiteY71" fmla="*/ 1480144 h 2065623"/>
              <a:gd name="connsiteX72" fmla="*/ 4131246 w 7126956"/>
              <a:gd name="connsiteY72" fmla="*/ 1164380 h 2065623"/>
              <a:gd name="connsiteX73" fmla="*/ 3854952 w 7126956"/>
              <a:gd name="connsiteY73" fmla="*/ 795988 h 2065623"/>
              <a:gd name="connsiteX74" fmla="*/ 3328679 w 7126956"/>
              <a:gd name="connsiteY74" fmla="*/ 559165 h 2065623"/>
              <a:gd name="connsiteX75" fmla="*/ 3091856 w 7126956"/>
              <a:gd name="connsiteY75" fmla="*/ 493381 h 2065623"/>
              <a:gd name="connsiteX76" fmla="*/ 2868190 w 7126956"/>
              <a:gd name="connsiteY76" fmla="*/ 499959 h 2065623"/>
              <a:gd name="connsiteX77" fmla="*/ 2394544 w 7126956"/>
              <a:gd name="connsiteY77" fmla="*/ 585479 h 2065623"/>
              <a:gd name="connsiteX78" fmla="*/ 2355073 w 7126956"/>
              <a:gd name="connsiteY78" fmla="*/ 592057 h 2065623"/>
              <a:gd name="connsiteX79" fmla="*/ 1868270 w 7126956"/>
              <a:gd name="connsiteY79" fmla="*/ 795988 h 2065623"/>
              <a:gd name="connsiteX80" fmla="*/ 1453830 w 7126956"/>
              <a:gd name="connsiteY80" fmla="*/ 914400 h 2065623"/>
              <a:gd name="connsiteX81" fmla="*/ 1111752 w 7126956"/>
              <a:gd name="connsiteY81" fmla="*/ 1039390 h 2065623"/>
              <a:gd name="connsiteX82" fmla="*/ 894664 w 7126956"/>
              <a:gd name="connsiteY82" fmla="*/ 1118331 h 2065623"/>
              <a:gd name="connsiteX83" fmla="*/ 717047 w 7126956"/>
              <a:gd name="connsiteY83" fmla="*/ 1230164 h 2065623"/>
              <a:gd name="connsiteX84" fmla="*/ 565744 w 7126956"/>
              <a:gd name="connsiteY84" fmla="*/ 1335418 h 2065623"/>
              <a:gd name="connsiteX85" fmla="*/ 230244 w 7126956"/>
              <a:gd name="connsiteY85" fmla="*/ 1466987 h 2065623"/>
              <a:gd name="connsiteX86" fmla="*/ 32892 w 7126956"/>
              <a:gd name="connsiteY86" fmla="*/ 1486722 h 2065623"/>
              <a:gd name="connsiteX87" fmla="*/ 0 w 7126956"/>
              <a:gd name="connsiteY87" fmla="*/ 1466987 h 2065623"/>
              <a:gd name="connsiteX88" fmla="*/ 26313 w 7126956"/>
              <a:gd name="connsiteY88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674287 h 2065623"/>
              <a:gd name="connsiteX29" fmla="*/ 4585157 w 7126956"/>
              <a:gd name="connsiteY29" fmla="*/ 315764 h 2065623"/>
              <a:gd name="connsiteX30" fmla="*/ 5078538 w 7126956"/>
              <a:gd name="connsiteY30" fmla="*/ 473646 h 2065623"/>
              <a:gd name="connsiteX31" fmla="*/ 5545606 w 7126956"/>
              <a:gd name="connsiteY31" fmla="*/ 677577 h 2065623"/>
              <a:gd name="connsiteX32" fmla="*/ 5920575 w 7126956"/>
              <a:gd name="connsiteY32" fmla="*/ 809145 h 2065623"/>
              <a:gd name="connsiteX33" fmla="*/ 6078457 w 7126956"/>
              <a:gd name="connsiteY33" fmla="*/ 861772 h 2065623"/>
              <a:gd name="connsiteX34" fmla="*/ 6644201 w 7126956"/>
              <a:gd name="connsiteY34" fmla="*/ 1249899 h 2065623"/>
              <a:gd name="connsiteX35" fmla="*/ 6677093 w 7126956"/>
              <a:gd name="connsiteY35" fmla="*/ 1276213 h 2065623"/>
              <a:gd name="connsiteX36" fmla="*/ 6815240 w 7126956"/>
              <a:gd name="connsiteY36" fmla="*/ 1420938 h 2065623"/>
              <a:gd name="connsiteX37" fmla="*/ 6979700 w 7126956"/>
              <a:gd name="connsiteY37" fmla="*/ 1670918 h 2065623"/>
              <a:gd name="connsiteX38" fmla="*/ 7098112 w 7126956"/>
              <a:gd name="connsiteY38" fmla="*/ 1828800 h 2065623"/>
              <a:gd name="connsiteX39" fmla="*/ 7071798 w 7126956"/>
              <a:gd name="connsiteY39" fmla="*/ 1986682 h 2065623"/>
              <a:gd name="connsiteX40" fmla="*/ 6940230 w 7126956"/>
              <a:gd name="connsiteY40" fmla="*/ 2006417 h 2065623"/>
              <a:gd name="connsiteX41" fmla="*/ 6762613 w 7126956"/>
              <a:gd name="connsiteY41" fmla="*/ 1874849 h 2065623"/>
              <a:gd name="connsiteX42" fmla="*/ 6736299 w 7126956"/>
              <a:gd name="connsiteY42" fmla="*/ 1736702 h 2065623"/>
              <a:gd name="connsiteX43" fmla="*/ 6716564 w 7126956"/>
              <a:gd name="connsiteY43" fmla="*/ 1710388 h 2065623"/>
              <a:gd name="connsiteX44" fmla="*/ 6650780 w 7126956"/>
              <a:gd name="connsiteY44" fmla="*/ 1644604 h 2065623"/>
              <a:gd name="connsiteX45" fmla="*/ 6361329 w 7126956"/>
              <a:gd name="connsiteY45" fmla="*/ 1565663 h 2065623"/>
              <a:gd name="connsiteX46" fmla="*/ 6150820 w 7126956"/>
              <a:gd name="connsiteY46" fmla="*/ 1526192 h 2065623"/>
              <a:gd name="connsiteX47" fmla="*/ 5795585 w 7126956"/>
              <a:gd name="connsiteY47" fmla="*/ 1539349 h 2065623"/>
              <a:gd name="connsiteX48" fmla="*/ 5789007 w 7126956"/>
              <a:gd name="connsiteY48" fmla="*/ 1559085 h 2065623"/>
              <a:gd name="connsiteX49" fmla="*/ 5854791 w 7126956"/>
              <a:gd name="connsiteY49" fmla="*/ 1657761 h 2065623"/>
              <a:gd name="connsiteX50" fmla="*/ 6361329 w 7126956"/>
              <a:gd name="connsiteY50" fmla="*/ 1966946 h 2065623"/>
              <a:gd name="connsiteX51" fmla="*/ 6532368 w 7126956"/>
              <a:gd name="connsiteY51" fmla="*/ 1947211 h 2065623"/>
              <a:gd name="connsiteX52" fmla="*/ 6690250 w 7126956"/>
              <a:gd name="connsiteY52" fmla="*/ 1940633 h 2065623"/>
              <a:gd name="connsiteX53" fmla="*/ 6716564 w 7126956"/>
              <a:gd name="connsiteY53" fmla="*/ 1934054 h 2065623"/>
              <a:gd name="connsiteX54" fmla="*/ 6832234 w 7126956"/>
              <a:gd name="connsiteY54" fmla="*/ 1927476 h 2065623"/>
              <a:gd name="connsiteX55" fmla="*/ 6928170 w 7126956"/>
              <a:gd name="connsiteY55" fmla="*/ 1999839 h 2065623"/>
              <a:gd name="connsiteX56" fmla="*/ 6736299 w 7126956"/>
              <a:gd name="connsiteY56" fmla="*/ 2026152 h 2065623"/>
              <a:gd name="connsiteX57" fmla="*/ 6584995 w 7126956"/>
              <a:gd name="connsiteY57" fmla="*/ 2052466 h 2065623"/>
              <a:gd name="connsiteX58" fmla="*/ 6565260 w 7126956"/>
              <a:gd name="connsiteY58" fmla="*/ 2059044 h 2065623"/>
              <a:gd name="connsiteX59" fmla="*/ 6479741 w 7126956"/>
              <a:gd name="connsiteY59" fmla="*/ 2065623 h 2065623"/>
              <a:gd name="connsiteX60" fmla="*/ 6038987 w 7126956"/>
              <a:gd name="connsiteY60" fmla="*/ 2012995 h 2065623"/>
              <a:gd name="connsiteX61" fmla="*/ 5723223 w 7126956"/>
              <a:gd name="connsiteY61" fmla="*/ 1802486 h 2065623"/>
              <a:gd name="connsiteX62" fmla="*/ 5644282 w 7126956"/>
              <a:gd name="connsiteY62" fmla="*/ 1664339 h 2065623"/>
              <a:gd name="connsiteX63" fmla="*/ 5631125 w 7126956"/>
              <a:gd name="connsiteY63" fmla="*/ 1499879 h 2065623"/>
              <a:gd name="connsiteX64" fmla="*/ 5650860 w 7126956"/>
              <a:gd name="connsiteY64" fmla="*/ 1355154 h 2065623"/>
              <a:gd name="connsiteX65" fmla="*/ 5440351 w 7126956"/>
              <a:gd name="connsiteY65" fmla="*/ 1190693 h 2065623"/>
              <a:gd name="connsiteX66" fmla="*/ 4979862 w 7126956"/>
              <a:gd name="connsiteY66" fmla="*/ 1138066 h 2065623"/>
              <a:gd name="connsiteX67" fmla="*/ 4746876 w 7126956"/>
              <a:gd name="connsiteY67" fmla="*/ 920978 h 2065623"/>
              <a:gd name="connsiteX68" fmla="*/ 4494703 w 7126956"/>
              <a:gd name="connsiteY68" fmla="*/ 842585 h 2065623"/>
              <a:gd name="connsiteX69" fmla="*/ 4624627 w 7126956"/>
              <a:gd name="connsiteY69" fmla="*/ 1361732 h 2065623"/>
              <a:gd name="connsiteX70" fmla="*/ 4578578 w 7126956"/>
              <a:gd name="connsiteY70" fmla="*/ 1545928 h 2065623"/>
              <a:gd name="connsiteX71" fmla="*/ 4506216 w 7126956"/>
              <a:gd name="connsiteY71" fmla="*/ 1591977 h 2065623"/>
              <a:gd name="connsiteX72" fmla="*/ 4361490 w 7126956"/>
              <a:gd name="connsiteY72" fmla="*/ 1480144 h 2065623"/>
              <a:gd name="connsiteX73" fmla="*/ 4131246 w 7126956"/>
              <a:gd name="connsiteY73" fmla="*/ 1164380 h 2065623"/>
              <a:gd name="connsiteX74" fmla="*/ 3854952 w 7126956"/>
              <a:gd name="connsiteY74" fmla="*/ 795988 h 2065623"/>
              <a:gd name="connsiteX75" fmla="*/ 3328679 w 7126956"/>
              <a:gd name="connsiteY75" fmla="*/ 559165 h 2065623"/>
              <a:gd name="connsiteX76" fmla="*/ 3091856 w 7126956"/>
              <a:gd name="connsiteY76" fmla="*/ 493381 h 2065623"/>
              <a:gd name="connsiteX77" fmla="*/ 2868190 w 7126956"/>
              <a:gd name="connsiteY77" fmla="*/ 499959 h 2065623"/>
              <a:gd name="connsiteX78" fmla="*/ 2394544 w 7126956"/>
              <a:gd name="connsiteY78" fmla="*/ 585479 h 2065623"/>
              <a:gd name="connsiteX79" fmla="*/ 2355073 w 7126956"/>
              <a:gd name="connsiteY79" fmla="*/ 592057 h 2065623"/>
              <a:gd name="connsiteX80" fmla="*/ 1868270 w 7126956"/>
              <a:gd name="connsiteY80" fmla="*/ 795988 h 2065623"/>
              <a:gd name="connsiteX81" fmla="*/ 1453830 w 7126956"/>
              <a:gd name="connsiteY81" fmla="*/ 914400 h 2065623"/>
              <a:gd name="connsiteX82" fmla="*/ 1111752 w 7126956"/>
              <a:gd name="connsiteY82" fmla="*/ 1039390 h 2065623"/>
              <a:gd name="connsiteX83" fmla="*/ 894664 w 7126956"/>
              <a:gd name="connsiteY83" fmla="*/ 1118331 h 2065623"/>
              <a:gd name="connsiteX84" fmla="*/ 717047 w 7126956"/>
              <a:gd name="connsiteY84" fmla="*/ 1230164 h 2065623"/>
              <a:gd name="connsiteX85" fmla="*/ 565744 w 7126956"/>
              <a:gd name="connsiteY85" fmla="*/ 1335418 h 2065623"/>
              <a:gd name="connsiteX86" fmla="*/ 230244 w 7126956"/>
              <a:gd name="connsiteY86" fmla="*/ 1466987 h 2065623"/>
              <a:gd name="connsiteX87" fmla="*/ 32892 w 7126956"/>
              <a:gd name="connsiteY87" fmla="*/ 1486722 h 2065623"/>
              <a:gd name="connsiteX88" fmla="*/ 0 w 7126956"/>
              <a:gd name="connsiteY88" fmla="*/ 1466987 h 2065623"/>
              <a:gd name="connsiteX89" fmla="*/ 26313 w 7126956"/>
              <a:gd name="connsiteY89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585157 w 7126956"/>
              <a:gd name="connsiteY29" fmla="*/ 315764 h 2065623"/>
              <a:gd name="connsiteX30" fmla="*/ 5078538 w 7126956"/>
              <a:gd name="connsiteY30" fmla="*/ 473646 h 2065623"/>
              <a:gd name="connsiteX31" fmla="*/ 5545606 w 7126956"/>
              <a:gd name="connsiteY31" fmla="*/ 677577 h 2065623"/>
              <a:gd name="connsiteX32" fmla="*/ 5920575 w 7126956"/>
              <a:gd name="connsiteY32" fmla="*/ 809145 h 2065623"/>
              <a:gd name="connsiteX33" fmla="*/ 6078457 w 7126956"/>
              <a:gd name="connsiteY33" fmla="*/ 861772 h 2065623"/>
              <a:gd name="connsiteX34" fmla="*/ 6644201 w 7126956"/>
              <a:gd name="connsiteY34" fmla="*/ 1249899 h 2065623"/>
              <a:gd name="connsiteX35" fmla="*/ 6677093 w 7126956"/>
              <a:gd name="connsiteY35" fmla="*/ 1276213 h 2065623"/>
              <a:gd name="connsiteX36" fmla="*/ 6815240 w 7126956"/>
              <a:gd name="connsiteY36" fmla="*/ 1420938 h 2065623"/>
              <a:gd name="connsiteX37" fmla="*/ 6979700 w 7126956"/>
              <a:gd name="connsiteY37" fmla="*/ 1670918 h 2065623"/>
              <a:gd name="connsiteX38" fmla="*/ 7098112 w 7126956"/>
              <a:gd name="connsiteY38" fmla="*/ 1828800 h 2065623"/>
              <a:gd name="connsiteX39" fmla="*/ 7071798 w 7126956"/>
              <a:gd name="connsiteY39" fmla="*/ 1986682 h 2065623"/>
              <a:gd name="connsiteX40" fmla="*/ 6940230 w 7126956"/>
              <a:gd name="connsiteY40" fmla="*/ 2006417 h 2065623"/>
              <a:gd name="connsiteX41" fmla="*/ 6762613 w 7126956"/>
              <a:gd name="connsiteY41" fmla="*/ 1874849 h 2065623"/>
              <a:gd name="connsiteX42" fmla="*/ 6736299 w 7126956"/>
              <a:gd name="connsiteY42" fmla="*/ 1736702 h 2065623"/>
              <a:gd name="connsiteX43" fmla="*/ 6716564 w 7126956"/>
              <a:gd name="connsiteY43" fmla="*/ 1710388 h 2065623"/>
              <a:gd name="connsiteX44" fmla="*/ 6650780 w 7126956"/>
              <a:gd name="connsiteY44" fmla="*/ 1644604 h 2065623"/>
              <a:gd name="connsiteX45" fmla="*/ 6361329 w 7126956"/>
              <a:gd name="connsiteY45" fmla="*/ 1565663 h 2065623"/>
              <a:gd name="connsiteX46" fmla="*/ 6150820 w 7126956"/>
              <a:gd name="connsiteY46" fmla="*/ 1526192 h 2065623"/>
              <a:gd name="connsiteX47" fmla="*/ 5795585 w 7126956"/>
              <a:gd name="connsiteY47" fmla="*/ 1539349 h 2065623"/>
              <a:gd name="connsiteX48" fmla="*/ 5789007 w 7126956"/>
              <a:gd name="connsiteY48" fmla="*/ 1559085 h 2065623"/>
              <a:gd name="connsiteX49" fmla="*/ 5854791 w 7126956"/>
              <a:gd name="connsiteY49" fmla="*/ 1657761 h 2065623"/>
              <a:gd name="connsiteX50" fmla="*/ 6361329 w 7126956"/>
              <a:gd name="connsiteY50" fmla="*/ 1966946 h 2065623"/>
              <a:gd name="connsiteX51" fmla="*/ 6532368 w 7126956"/>
              <a:gd name="connsiteY51" fmla="*/ 1947211 h 2065623"/>
              <a:gd name="connsiteX52" fmla="*/ 6690250 w 7126956"/>
              <a:gd name="connsiteY52" fmla="*/ 1940633 h 2065623"/>
              <a:gd name="connsiteX53" fmla="*/ 6716564 w 7126956"/>
              <a:gd name="connsiteY53" fmla="*/ 1934054 h 2065623"/>
              <a:gd name="connsiteX54" fmla="*/ 6832234 w 7126956"/>
              <a:gd name="connsiteY54" fmla="*/ 1927476 h 2065623"/>
              <a:gd name="connsiteX55" fmla="*/ 6928170 w 7126956"/>
              <a:gd name="connsiteY55" fmla="*/ 1999839 h 2065623"/>
              <a:gd name="connsiteX56" fmla="*/ 6736299 w 7126956"/>
              <a:gd name="connsiteY56" fmla="*/ 2026152 h 2065623"/>
              <a:gd name="connsiteX57" fmla="*/ 6584995 w 7126956"/>
              <a:gd name="connsiteY57" fmla="*/ 2052466 h 2065623"/>
              <a:gd name="connsiteX58" fmla="*/ 6565260 w 7126956"/>
              <a:gd name="connsiteY58" fmla="*/ 2059044 h 2065623"/>
              <a:gd name="connsiteX59" fmla="*/ 6479741 w 7126956"/>
              <a:gd name="connsiteY59" fmla="*/ 2065623 h 2065623"/>
              <a:gd name="connsiteX60" fmla="*/ 6038987 w 7126956"/>
              <a:gd name="connsiteY60" fmla="*/ 2012995 h 2065623"/>
              <a:gd name="connsiteX61" fmla="*/ 5723223 w 7126956"/>
              <a:gd name="connsiteY61" fmla="*/ 1802486 h 2065623"/>
              <a:gd name="connsiteX62" fmla="*/ 5644282 w 7126956"/>
              <a:gd name="connsiteY62" fmla="*/ 1664339 h 2065623"/>
              <a:gd name="connsiteX63" fmla="*/ 5631125 w 7126956"/>
              <a:gd name="connsiteY63" fmla="*/ 1499879 h 2065623"/>
              <a:gd name="connsiteX64" fmla="*/ 5650860 w 7126956"/>
              <a:gd name="connsiteY64" fmla="*/ 1355154 h 2065623"/>
              <a:gd name="connsiteX65" fmla="*/ 5440351 w 7126956"/>
              <a:gd name="connsiteY65" fmla="*/ 1190693 h 2065623"/>
              <a:gd name="connsiteX66" fmla="*/ 4979862 w 7126956"/>
              <a:gd name="connsiteY66" fmla="*/ 1138066 h 2065623"/>
              <a:gd name="connsiteX67" fmla="*/ 4746876 w 7126956"/>
              <a:gd name="connsiteY67" fmla="*/ 920978 h 2065623"/>
              <a:gd name="connsiteX68" fmla="*/ 4494703 w 7126956"/>
              <a:gd name="connsiteY68" fmla="*/ 842585 h 2065623"/>
              <a:gd name="connsiteX69" fmla="*/ 4624627 w 7126956"/>
              <a:gd name="connsiteY69" fmla="*/ 1361732 h 2065623"/>
              <a:gd name="connsiteX70" fmla="*/ 4578578 w 7126956"/>
              <a:gd name="connsiteY70" fmla="*/ 1545928 h 2065623"/>
              <a:gd name="connsiteX71" fmla="*/ 4506216 w 7126956"/>
              <a:gd name="connsiteY71" fmla="*/ 1591977 h 2065623"/>
              <a:gd name="connsiteX72" fmla="*/ 4361490 w 7126956"/>
              <a:gd name="connsiteY72" fmla="*/ 1480144 h 2065623"/>
              <a:gd name="connsiteX73" fmla="*/ 4131246 w 7126956"/>
              <a:gd name="connsiteY73" fmla="*/ 1164380 h 2065623"/>
              <a:gd name="connsiteX74" fmla="*/ 3854952 w 7126956"/>
              <a:gd name="connsiteY74" fmla="*/ 795988 h 2065623"/>
              <a:gd name="connsiteX75" fmla="*/ 3328679 w 7126956"/>
              <a:gd name="connsiteY75" fmla="*/ 559165 h 2065623"/>
              <a:gd name="connsiteX76" fmla="*/ 3091856 w 7126956"/>
              <a:gd name="connsiteY76" fmla="*/ 493381 h 2065623"/>
              <a:gd name="connsiteX77" fmla="*/ 2868190 w 7126956"/>
              <a:gd name="connsiteY77" fmla="*/ 499959 h 2065623"/>
              <a:gd name="connsiteX78" fmla="*/ 2394544 w 7126956"/>
              <a:gd name="connsiteY78" fmla="*/ 585479 h 2065623"/>
              <a:gd name="connsiteX79" fmla="*/ 2355073 w 7126956"/>
              <a:gd name="connsiteY79" fmla="*/ 592057 h 2065623"/>
              <a:gd name="connsiteX80" fmla="*/ 1868270 w 7126956"/>
              <a:gd name="connsiteY80" fmla="*/ 795988 h 2065623"/>
              <a:gd name="connsiteX81" fmla="*/ 1453830 w 7126956"/>
              <a:gd name="connsiteY81" fmla="*/ 914400 h 2065623"/>
              <a:gd name="connsiteX82" fmla="*/ 1111752 w 7126956"/>
              <a:gd name="connsiteY82" fmla="*/ 1039390 h 2065623"/>
              <a:gd name="connsiteX83" fmla="*/ 894664 w 7126956"/>
              <a:gd name="connsiteY83" fmla="*/ 1118331 h 2065623"/>
              <a:gd name="connsiteX84" fmla="*/ 717047 w 7126956"/>
              <a:gd name="connsiteY84" fmla="*/ 1230164 h 2065623"/>
              <a:gd name="connsiteX85" fmla="*/ 565744 w 7126956"/>
              <a:gd name="connsiteY85" fmla="*/ 1335418 h 2065623"/>
              <a:gd name="connsiteX86" fmla="*/ 230244 w 7126956"/>
              <a:gd name="connsiteY86" fmla="*/ 1466987 h 2065623"/>
              <a:gd name="connsiteX87" fmla="*/ 32892 w 7126956"/>
              <a:gd name="connsiteY87" fmla="*/ 1486722 h 2065623"/>
              <a:gd name="connsiteX88" fmla="*/ 0 w 7126956"/>
              <a:gd name="connsiteY88" fmla="*/ 1466987 h 2065623"/>
              <a:gd name="connsiteX89" fmla="*/ 26313 w 7126956"/>
              <a:gd name="connsiteY89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585157 w 7126956"/>
              <a:gd name="connsiteY29" fmla="*/ 315764 h 2065623"/>
              <a:gd name="connsiteX30" fmla="*/ 5078538 w 7126956"/>
              <a:gd name="connsiteY30" fmla="*/ 473646 h 2065623"/>
              <a:gd name="connsiteX31" fmla="*/ 5545606 w 7126956"/>
              <a:gd name="connsiteY31" fmla="*/ 677577 h 2065623"/>
              <a:gd name="connsiteX32" fmla="*/ 5920575 w 7126956"/>
              <a:gd name="connsiteY32" fmla="*/ 809145 h 2065623"/>
              <a:gd name="connsiteX33" fmla="*/ 6078457 w 7126956"/>
              <a:gd name="connsiteY33" fmla="*/ 861772 h 2065623"/>
              <a:gd name="connsiteX34" fmla="*/ 6644201 w 7126956"/>
              <a:gd name="connsiteY34" fmla="*/ 1249899 h 2065623"/>
              <a:gd name="connsiteX35" fmla="*/ 6677093 w 7126956"/>
              <a:gd name="connsiteY35" fmla="*/ 1276213 h 2065623"/>
              <a:gd name="connsiteX36" fmla="*/ 6815240 w 7126956"/>
              <a:gd name="connsiteY36" fmla="*/ 1420938 h 2065623"/>
              <a:gd name="connsiteX37" fmla="*/ 6979700 w 7126956"/>
              <a:gd name="connsiteY37" fmla="*/ 1670918 h 2065623"/>
              <a:gd name="connsiteX38" fmla="*/ 7098112 w 7126956"/>
              <a:gd name="connsiteY38" fmla="*/ 1828800 h 2065623"/>
              <a:gd name="connsiteX39" fmla="*/ 7071798 w 7126956"/>
              <a:gd name="connsiteY39" fmla="*/ 1986682 h 2065623"/>
              <a:gd name="connsiteX40" fmla="*/ 6940230 w 7126956"/>
              <a:gd name="connsiteY40" fmla="*/ 2006417 h 2065623"/>
              <a:gd name="connsiteX41" fmla="*/ 6762613 w 7126956"/>
              <a:gd name="connsiteY41" fmla="*/ 1874849 h 2065623"/>
              <a:gd name="connsiteX42" fmla="*/ 6736299 w 7126956"/>
              <a:gd name="connsiteY42" fmla="*/ 1736702 h 2065623"/>
              <a:gd name="connsiteX43" fmla="*/ 6716564 w 7126956"/>
              <a:gd name="connsiteY43" fmla="*/ 1710388 h 2065623"/>
              <a:gd name="connsiteX44" fmla="*/ 6650780 w 7126956"/>
              <a:gd name="connsiteY44" fmla="*/ 1644604 h 2065623"/>
              <a:gd name="connsiteX45" fmla="*/ 6361329 w 7126956"/>
              <a:gd name="connsiteY45" fmla="*/ 1565663 h 2065623"/>
              <a:gd name="connsiteX46" fmla="*/ 6150820 w 7126956"/>
              <a:gd name="connsiteY46" fmla="*/ 1526192 h 2065623"/>
              <a:gd name="connsiteX47" fmla="*/ 5795585 w 7126956"/>
              <a:gd name="connsiteY47" fmla="*/ 1539349 h 2065623"/>
              <a:gd name="connsiteX48" fmla="*/ 5789007 w 7126956"/>
              <a:gd name="connsiteY48" fmla="*/ 1559085 h 2065623"/>
              <a:gd name="connsiteX49" fmla="*/ 5854791 w 7126956"/>
              <a:gd name="connsiteY49" fmla="*/ 1657761 h 2065623"/>
              <a:gd name="connsiteX50" fmla="*/ 6361329 w 7126956"/>
              <a:gd name="connsiteY50" fmla="*/ 1966946 h 2065623"/>
              <a:gd name="connsiteX51" fmla="*/ 6532368 w 7126956"/>
              <a:gd name="connsiteY51" fmla="*/ 1947211 h 2065623"/>
              <a:gd name="connsiteX52" fmla="*/ 6690250 w 7126956"/>
              <a:gd name="connsiteY52" fmla="*/ 1940633 h 2065623"/>
              <a:gd name="connsiteX53" fmla="*/ 6716564 w 7126956"/>
              <a:gd name="connsiteY53" fmla="*/ 1934054 h 2065623"/>
              <a:gd name="connsiteX54" fmla="*/ 6832234 w 7126956"/>
              <a:gd name="connsiteY54" fmla="*/ 1927476 h 2065623"/>
              <a:gd name="connsiteX55" fmla="*/ 6928170 w 7126956"/>
              <a:gd name="connsiteY55" fmla="*/ 1999839 h 2065623"/>
              <a:gd name="connsiteX56" fmla="*/ 6736299 w 7126956"/>
              <a:gd name="connsiteY56" fmla="*/ 2026152 h 2065623"/>
              <a:gd name="connsiteX57" fmla="*/ 6584995 w 7126956"/>
              <a:gd name="connsiteY57" fmla="*/ 2052466 h 2065623"/>
              <a:gd name="connsiteX58" fmla="*/ 6565260 w 7126956"/>
              <a:gd name="connsiteY58" fmla="*/ 2059044 h 2065623"/>
              <a:gd name="connsiteX59" fmla="*/ 6479741 w 7126956"/>
              <a:gd name="connsiteY59" fmla="*/ 2065623 h 2065623"/>
              <a:gd name="connsiteX60" fmla="*/ 6038987 w 7126956"/>
              <a:gd name="connsiteY60" fmla="*/ 2012995 h 2065623"/>
              <a:gd name="connsiteX61" fmla="*/ 5723223 w 7126956"/>
              <a:gd name="connsiteY61" fmla="*/ 1802486 h 2065623"/>
              <a:gd name="connsiteX62" fmla="*/ 5644282 w 7126956"/>
              <a:gd name="connsiteY62" fmla="*/ 1664339 h 2065623"/>
              <a:gd name="connsiteX63" fmla="*/ 5631125 w 7126956"/>
              <a:gd name="connsiteY63" fmla="*/ 1499879 h 2065623"/>
              <a:gd name="connsiteX64" fmla="*/ 5650860 w 7126956"/>
              <a:gd name="connsiteY64" fmla="*/ 1355154 h 2065623"/>
              <a:gd name="connsiteX65" fmla="*/ 5440351 w 7126956"/>
              <a:gd name="connsiteY65" fmla="*/ 1190693 h 2065623"/>
              <a:gd name="connsiteX66" fmla="*/ 4979862 w 7126956"/>
              <a:gd name="connsiteY66" fmla="*/ 1138066 h 2065623"/>
              <a:gd name="connsiteX67" fmla="*/ 4746876 w 7126956"/>
              <a:gd name="connsiteY67" fmla="*/ 920978 h 2065623"/>
              <a:gd name="connsiteX68" fmla="*/ 4494703 w 7126956"/>
              <a:gd name="connsiteY68" fmla="*/ 842585 h 2065623"/>
              <a:gd name="connsiteX69" fmla="*/ 4575837 w 7126956"/>
              <a:gd name="connsiteY69" fmla="*/ 1001015 h 2065623"/>
              <a:gd name="connsiteX70" fmla="*/ 4624627 w 7126956"/>
              <a:gd name="connsiteY70" fmla="*/ 1361732 h 2065623"/>
              <a:gd name="connsiteX71" fmla="*/ 4578578 w 7126956"/>
              <a:gd name="connsiteY71" fmla="*/ 1545928 h 2065623"/>
              <a:gd name="connsiteX72" fmla="*/ 4506216 w 7126956"/>
              <a:gd name="connsiteY72" fmla="*/ 1591977 h 2065623"/>
              <a:gd name="connsiteX73" fmla="*/ 4361490 w 7126956"/>
              <a:gd name="connsiteY73" fmla="*/ 1480144 h 2065623"/>
              <a:gd name="connsiteX74" fmla="*/ 4131246 w 7126956"/>
              <a:gd name="connsiteY74" fmla="*/ 1164380 h 2065623"/>
              <a:gd name="connsiteX75" fmla="*/ 3854952 w 7126956"/>
              <a:gd name="connsiteY75" fmla="*/ 795988 h 2065623"/>
              <a:gd name="connsiteX76" fmla="*/ 3328679 w 7126956"/>
              <a:gd name="connsiteY76" fmla="*/ 559165 h 2065623"/>
              <a:gd name="connsiteX77" fmla="*/ 3091856 w 7126956"/>
              <a:gd name="connsiteY77" fmla="*/ 493381 h 2065623"/>
              <a:gd name="connsiteX78" fmla="*/ 2868190 w 7126956"/>
              <a:gd name="connsiteY78" fmla="*/ 499959 h 2065623"/>
              <a:gd name="connsiteX79" fmla="*/ 2394544 w 7126956"/>
              <a:gd name="connsiteY79" fmla="*/ 585479 h 2065623"/>
              <a:gd name="connsiteX80" fmla="*/ 2355073 w 7126956"/>
              <a:gd name="connsiteY80" fmla="*/ 592057 h 2065623"/>
              <a:gd name="connsiteX81" fmla="*/ 1868270 w 7126956"/>
              <a:gd name="connsiteY81" fmla="*/ 795988 h 2065623"/>
              <a:gd name="connsiteX82" fmla="*/ 1453830 w 7126956"/>
              <a:gd name="connsiteY82" fmla="*/ 914400 h 2065623"/>
              <a:gd name="connsiteX83" fmla="*/ 1111752 w 7126956"/>
              <a:gd name="connsiteY83" fmla="*/ 1039390 h 2065623"/>
              <a:gd name="connsiteX84" fmla="*/ 894664 w 7126956"/>
              <a:gd name="connsiteY84" fmla="*/ 1118331 h 2065623"/>
              <a:gd name="connsiteX85" fmla="*/ 717047 w 7126956"/>
              <a:gd name="connsiteY85" fmla="*/ 1230164 h 2065623"/>
              <a:gd name="connsiteX86" fmla="*/ 565744 w 7126956"/>
              <a:gd name="connsiteY86" fmla="*/ 1335418 h 2065623"/>
              <a:gd name="connsiteX87" fmla="*/ 230244 w 7126956"/>
              <a:gd name="connsiteY87" fmla="*/ 1466987 h 2065623"/>
              <a:gd name="connsiteX88" fmla="*/ 32892 w 7126956"/>
              <a:gd name="connsiteY88" fmla="*/ 1486722 h 2065623"/>
              <a:gd name="connsiteX89" fmla="*/ 0 w 7126956"/>
              <a:gd name="connsiteY89" fmla="*/ 1466987 h 2065623"/>
              <a:gd name="connsiteX90" fmla="*/ 26313 w 7126956"/>
              <a:gd name="connsiteY90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585157 w 7126956"/>
              <a:gd name="connsiteY29" fmla="*/ 315764 h 2065623"/>
              <a:gd name="connsiteX30" fmla="*/ 5078538 w 7126956"/>
              <a:gd name="connsiteY30" fmla="*/ 473646 h 2065623"/>
              <a:gd name="connsiteX31" fmla="*/ 5545606 w 7126956"/>
              <a:gd name="connsiteY31" fmla="*/ 677577 h 2065623"/>
              <a:gd name="connsiteX32" fmla="*/ 5920575 w 7126956"/>
              <a:gd name="connsiteY32" fmla="*/ 809145 h 2065623"/>
              <a:gd name="connsiteX33" fmla="*/ 6078457 w 7126956"/>
              <a:gd name="connsiteY33" fmla="*/ 861772 h 2065623"/>
              <a:gd name="connsiteX34" fmla="*/ 6644201 w 7126956"/>
              <a:gd name="connsiteY34" fmla="*/ 1249899 h 2065623"/>
              <a:gd name="connsiteX35" fmla="*/ 6677093 w 7126956"/>
              <a:gd name="connsiteY35" fmla="*/ 1276213 h 2065623"/>
              <a:gd name="connsiteX36" fmla="*/ 6815240 w 7126956"/>
              <a:gd name="connsiteY36" fmla="*/ 1420938 h 2065623"/>
              <a:gd name="connsiteX37" fmla="*/ 6979700 w 7126956"/>
              <a:gd name="connsiteY37" fmla="*/ 1670918 h 2065623"/>
              <a:gd name="connsiteX38" fmla="*/ 7098112 w 7126956"/>
              <a:gd name="connsiteY38" fmla="*/ 1828800 h 2065623"/>
              <a:gd name="connsiteX39" fmla="*/ 7071798 w 7126956"/>
              <a:gd name="connsiteY39" fmla="*/ 1986682 h 2065623"/>
              <a:gd name="connsiteX40" fmla="*/ 6940230 w 7126956"/>
              <a:gd name="connsiteY40" fmla="*/ 2006417 h 2065623"/>
              <a:gd name="connsiteX41" fmla="*/ 6762613 w 7126956"/>
              <a:gd name="connsiteY41" fmla="*/ 1874849 h 2065623"/>
              <a:gd name="connsiteX42" fmla="*/ 6736299 w 7126956"/>
              <a:gd name="connsiteY42" fmla="*/ 1736702 h 2065623"/>
              <a:gd name="connsiteX43" fmla="*/ 6716564 w 7126956"/>
              <a:gd name="connsiteY43" fmla="*/ 1710388 h 2065623"/>
              <a:gd name="connsiteX44" fmla="*/ 6650780 w 7126956"/>
              <a:gd name="connsiteY44" fmla="*/ 1644604 h 2065623"/>
              <a:gd name="connsiteX45" fmla="*/ 6361329 w 7126956"/>
              <a:gd name="connsiteY45" fmla="*/ 1565663 h 2065623"/>
              <a:gd name="connsiteX46" fmla="*/ 6150820 w 7126956"/>
              <a:gd name="connsiteY46" fmla="*/ 1526192 h 2065623"/>
              <a:gd name="connsiteX47" fmla="*/ 5795585 w 7126956"/>
              <a:gd name="connsiteY47" fmla="*/ 1539349 h 2065623"/>
              <a:gd name="connsiteX48" fmla="*/ 5789007 w 7126956"/>
              <a:gd name="connsiteY48" fmla="*/ 1559085 h 2065623"/>
              <a:gd name="connsiteX49" fmla="*/ 5854791 w 7126956"/>
              <a:gd name="connsiteY49" fmla="*/ 1657761 h 2065623"/>
              <a:gd name="connsiteX50" fmla="*/ 6361329 w 7126956"/>
              <a:gd name="connsiteY50" fmla="*/ 1966946 h 2065623"/>
              <a:gd name="connsiteX51" fmla="*/ 6532368 w 7126956"/>
              <a:gd name="connsiteY51" fmla="*/ 1947211 h 2065623"/>
              <a:gd name="connsiteX52" fmla="*/ 6690250 w 7126956"/>
              <a:gd name="connsiteY52" fmla="*/ 1940633 h 2065623"/>
              <a:gd name="connsiteX53" fmla="*/ 6716564 w 7126956"/>
              <a:gd name="connsiteY53" fmla="*/ 1934054 h 2065623"/>
              <a:gd name="connsiteX54" fmla="*/ 6832234 w 7126956"/>
              <a:gd name="connsiteY54" fmla="*/ 1927476 h 2065623"/>
              <a:gd name="connsiteX55" fmla="*/ 6928170 w 7126956"/>
              <a:gd name="connsiteY55" fmla="*/ 1999839 h 2065623"/>
              <a:gd name="connsiteX56" fmla="*/ 6736299 w 7126956"/>
              <a:gd name="connsiteY56" fmla="*/ 2026152 h 2065623"/>
              <a:gd name="connsiteX57" fmla="*/ 6584995 w 7126956"/>
              <a:gd name="connsiteY57" fmla="*/ 2052466 h 2065623"/>
              <a:gd name="connsiteX58" fmla="*/ 6565260 w 7126956"/>
              <a:gd name="connsiteY58" fmla="*/ 2059044 h 2065623"/>
              <a:gd name="connsiteX59" fmla="*/ 6479741 w 7126956"/>
              <a:gd name="connsiteY59" fmla="*/ 2065623 h 2065623"/>
              <a:gd name="connsiteX60" fmla="*/ 6038987 w 7126956"/>
              <a:gd name="connsiteY60" fmla="*/ 2012995 h 2065623"/>
              <a:gd name="connsiteX61" fmla="*/ 5723223 w 7126956"/>
              <a:gd name="connsiteY61" fmla="*/ 1802486 h 2065623"/>
              <a:gd name="connsiteX62" fmla="*/ 5644282 w 7126956"/>
              <a:gd name="connsiteY62" fmla="*/ 1664339 h 2065623"/>
              <a:gd name="connsiteX63" fmla="*/ 5631125 w 7126956"/>
              <a:gd name="connsiteY63" fmla="*/ 1499879 h 2065623"/>
              <a:gd name="connsiteX64" fmla="*/ 5650860 w 7126956"/>
              <a:gd name="connsiteY64" fmla="*/ 1355154 h 2065623"/>
              <a:gd name="connsiteX65" fmla="*/ 5440351 w 7126956"/>
              <a:gd name="connsiteY65" fmla="*/ 1190693 h 2065623"/>
              <a:gd name="connsiteX66" fmla="*/ 4979862 w 7126956"/>
              <a:gd name="connsiteY66" fmla="*/ 1138066 h 2065623"/>
              <a:gd name="connsiteX67" fmla="*/ 4746876 w 7126956"/>
              <a:gd name="connsiteY67" fmla="*/ 920978 h 2065623"/>
              <a:gd name="connsiteX68" fmla="*/ 4575837 w 7126956"/>
              <a:gd name="connsiteY68" fmla="*/ 1001015 h 2065623"/>
              <a:gd name="connsiteX69" fmla="*/ 4624627 w 7126956"/>
              <a:gd name="connsiteY69" fmla="*/ 1361732 h 2065623"/>
              <a:gd name="connsiteX70" fmla="*/ 4578578 w 7126956"/>
              <a:gd name="connsiteY70" fmla="*/ 1545928 h 2065623"/>
              <a:gd name="connsiteX71" fmla="*/ 4506216 w 7126956"/>
              <a:gd name="connsiteY71" fmla="*/ 1591977 h 2065623"/>
              <a:gd name="connsiteX72" fmla="*/ 4361490 w 7126956"/>
              <a:gd name="connsiteY72" fmla="*/ 1480144 h 2065623"/>
              <a:gd name="connsiteX73" fmla="*/ 4131246 w 7126956"/>
              <a:gd name="connsiteY73" fmla="*/ 1164380 h 2065623"/>
              <a:gd name="connsiteX74" fmla="*/ 3854952 w 7126956"/>
              <a:gd name="connsiteY74" fmla="*/ 795988 h 2065623"/>
              <a:gd name="connsiteX75" fmla="*/ 3328679 w 7126956"/>
              <a:gd name="connsiteY75" fmla="*/ 559165 h 2065623"/>
              <a:gd name="connsiteX76" fmla="*/ 3091856 w 7126956"/>
              <a:gd name="connsiteY76" fmla="*/ 493381 h 2065623"/>
              <a:gd name="connsiteX77" fmla="*/ 2868190 w 7126956"/>
              <a:gd name="connsiteY77" fmla="*/ 499959 h 2065623"/>
              <a:gd name="connsiteX78" fmla="*/ 2394544 w 7126956"/>
              <a:gd name="connsiteY78" fmla="*/ 585479 h 2065623"/>
              <a:gd name="connsiteX79" fmla="*/ 2355073 w 7126956"/>
              <a:gd name="connsiteY79" fmla="*/ 592057 h 2065623"/>
              <a:gd name="connsiteX80" fmla="*/ 1868270 w 7126956"/>
              <a:gd name="connsiteY80" fmla="*/ 795988 h 2065623"/>
              <a:gd name="connsiteX81" fmla="*/ 1453830 w 7126956"/>
              <a:gd name="connsiteY81" fmla="*/ 914400 h 2065623"/>
              <a:gd name="connsiteX82" fmla="*/ 1111752 w 7126956"/>
              <a:gd name="connsiteY82" fmla="*/ 1039390 h 2065623"/>
              <a:gd name="connsiteX83" fmla="*/ 894664 w 7126956"/>
              <a:gd name="connsiteY83" fmla="*/ 1118331 h 2065623"/>
              <a:gd name="connsiteX84" fmla="*/ 717047 w 7126956"/>
              <a:gd name="connsiteY84" fmla="*/ 1230164 h 2065623"/>
              <a:gd name="connsiteX85" fmla="*/ 565744 w 7126956"/>
              <a:gd name="connsiteY85" fmla="*/ 1335418 h 2065623"/>
              <a:gd name="connsiteX86" fmla="*/ 230244 w 7126956"/>
              <a:gd name="connsiteY86" fmla="*/ 1466987 h 2065623"/>
              <a:gd name="connsiteX87" fmla="*/ 32892 w 7126956"/>
              <a:gd name="connsiteY87" fmla="*/ 1486722 h 2065623"/>
              <a:gd name="connsiteX88" fmla="*/ 0 w 7126956"/>
              <a:gd name="connsiteY88" fmla="*/ 1466987 h 2065623"/>
              <a:gd name="connsiteX89" fmla="*/ 26313 w 7126956"/>
              <a:gd name="connsiteY89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385063 w 7126956"/>
              <a:gd name="connsiteY29" fmla="*/ 1099692 h 2065623"/>
              <a:gd name="connsiteX30" fmla="*/ 4585157 w 7126956"/>
              <a:gd name="connsiteY30" fmla="*/ 315764 h 2065623"/>
              <a:gd name="connsiteX31" fmla="*/ 5078538 w 7126956"/>
              <a:gd name="connsiteY31" fmla="*/ 473646 h 2065623"/>
              <a:gd name="connsiteX32" fmla="*/ 5545606 w 7126956"/>
              <a:gd name="connsiteY32" fmla="*/ 677577 h 2065623"/>
              <a:gd name="connsiteX33" fmla="*/ 5920575 w 7126956"/>
              <a:gd name="connsiteY33" fmla="*/ 809145 h 2065623"/>
              <a:gd name="connsiteX34" fmla="*/ 6078457 w 7126956"/>
              <a:gd name="connsiteY34" fmla="*/ 861772 h 2065623"/>
              <a:gd name="connsiteX35" fmla="*/ 6644201 w 7126956"/>
              <a:gd name="connsiteY35" fmla="*/ 1249899 h 2065623"/>
              <a:gd name="connsiteX36" fmla="*/ 6677093 w 7126956"/>
              <a:gd name="connsiteY36" fmla="*/ 1276213 h 2065623"/>
              <a:gd name="connsiteX37" fmla="*/ 6815240 w 7126956"/>
              <a:gd name="connsiteY37" fmla="*/ 1420938 h 2065623"/>
              <a:gd name="connsiteX38" fmla="*/ 6979700 w 7126956"/>
              <a:gd name="connsiteY38" fmla="*/ 1670918 h 2065623"/>
              <a:gd name="connsiteX39" fmla="*/ 7098112 w 7126956"/>
              <a:gd name="connsiteY39" fmla="*/ 1828800 h 2065623"/>
              <a:gd name="connsiteX40" fmla="*/ 7071798 w 7126956"/>
              <a:gd name="connsiteY40" fmla="*/ 1986682 h 2065623"/>
              <a:gd name="connsiteX41" fmla="*/ 6940230 w 7126956"/>
              <a:gd name="connsiteY41" fmla="*/ 2006417 h 2065623"/>
              <a:gd name="connsiteX42" fmla="*/ 6762613 w 7126956"/>
              <a:gd name="connsiteY42" fmla="*/ 1874849 h 2065623"/>
              <a:gd name="connsiteX43" fmla="*/ 6736299 w 7126956"/>
              <a:gd name="connsiteY43" fmla="*/ 1736702 h 2065623"/>
              <a:gd name="connsiteX44" fmla="*/ 6716564 w 7126956"/>
              <a:gd name="connsiteY44" fmla="*/ 1710388 h 2065623"/>
              <a:gd name="connsiteX45" fmla="*/ 6650780 w 7126956"/>
              <a:gd name="connsiteY45" fmla="*/ 1644604 h 2065623"/>
              <a:gd name="connsiteX46" fmla="*/ 6361329 w 7126956"/>
              <a:gd name="connsiteY46" fmla="*/ 1565663 h 2065623"/>
              <a:gd name="connsiteX47" fmla="*/ 6150820 w 7126956"/>
              <a:gd name="connsiteY47" fmla="*/ 1526192 h 2065623"/>
              <a:gd name="connsiteX48" fmla="*/ 5795585 w 7126956"/>
              <a:gd name="connsiteY48" fmla="*/ 1539349 h 2065623"/>
              <a:gd name="connsiteX49" fmla="*/ 5789007 w 7126956"/>
              <a:gd name="connsiteY49" fmla="*/ 1559085 h 2065623"/>
              <a:gd name="connsiteX50" fmla="*/ 5854791 w 7126956"/>
              <a:gd name="connsiteY50" fmla="*/ 1657761 h 2065623"/>
              <a:gd name="connsiteX51" fmla="*/ 6361329 w 7126956"/>
              <a:gd name="connsiteY51" fmla="*/ 1966946 h 2065623"/>
              <a:gd name="connsiteX52" fmla="*/ 6532368 w 7126956"/>
              <a:gd name="connsiteY52" fmla="*/ 1947211 h 2065623"/>
              <a:gd name="connsiteX53" fmla="*/ 6690250 w 7126956"/>
              <a:gd name="connsiteY53" fmla="*/ 1940633 h 2065623"/>
              <a:gd name="connsiteX54" fmla="*/ 6716564 w 7126956"/>
              <a:gd name="connsiteY54" fmla="*/ 1934054 h 2065623"/>
              <a:gd name="connsiteX55" fmla="*/ 6832234 w 7126956"/>
              <a:gd name="connsiteY55" fmla="*/ 1927476 h 2065623"/>
              <a:gd name="connsiteX56" fmla="*/ 6928170 w 7126956"/>
              <a:gd name="connsiteY56" fmla="*/ 1999839 h 2065623"/>
              <a:gd name="connsiteX57" fmla="*/ 6736299 w 7126956"/>
              <a:gd name="connsiteY57" fmla="*/ 2026152 h 2065623"/>
              <a:gd name="connsiteX58" fmla="*/ 6584995 w 7126956"/>
              <a:gd name="connsiteY58" fmla="*/ 2052466 h 2065623"/>
              <a:gd name="connsiteX59" fmla="*/ 6565260 w 7126956"/>
              <a:gd name="connsiteY59" fmla="*/ 2059044 h 2065623"/>
              <a:gd name="connsiteX60" fmla="*/ 6479741 w 7126956"/>
              <a:gd name="connsiteY60" fmla="*/ 2065623 h 2065623"/>
              <a:gd name="connsiteX61" fmla="*/ 6038987 w 7126956"/>
              <a:gd name="connsiteY61" fmla="*/ 2012995 h 2065623"/>
              <a:gd name="connsiteX62" fmla="*/ 5723223 w 7126956"/>
              <a:gd name="connsiteY62" fmla="*/ 1802486 h 2065623"/>
              <a:gd name="connsiteX63" fmla="*/ 5644282 w 7126956"/>
              <a:gd name="connsiteY63" fmla="*/ 1664339 h 2065623"/>
              <a:gd name="connsiteX64" fmla="*/ 5631125 w 7126956"/>
              <a:gd name="connsiteY64" fmla="*/ 1499879 h 2065623"/>
              <a:gd name="connsiteX65" fmla="*/ 5650860 w 7126956"/>
              <a:gd name="connsiteY65" fmla="*/ 1355154 h 2065623"/>
              <a:gd name="connsiteX66" fmla="*/ 5440351 w 7126956"/>
              <a:gd name="connsiteY66" fmla="*/ 1190693 h 2065623"/>
              <a:gd name="connsiteX67" fmla="*/ 4979862 w 7126956"/>
              <a:gd name="connsiteY67" fmla="*/ 1138066 h 2065623"/>
              <a:gd name="connsiteX68" fmla="*/ 4746876 w 7126956"/>
              <a:gd name="connsiteY68" fmla="*/ 920978 h 2065623"/>
              <a:gd name="connsiteX69" fmla="*/ 4575837 w 7126956"/>
              <a:gd name="connsiteY69" fmla="*/ 1001015 h 2065623"/>
              <a:gd name="connsiteX70" fmla="*/ 4624627 w 7126956"/>
              <a:gd name="connsiteY70" fmla="*/ 1361732 h 2065623"/>
              <a:gd name="connsiteX71" fmla="*/ 4578578 w 7126956"/>
              <a:gd name="connsiteY71" fmla="*/ 1545928 h 2065623"/>
              <a:gd name="connsiteX72" fmla="*/ 4506216 w 7126956"/>
              <a:gd name="connsiteY72" fmla="*/ 1591977 h 2065623"/>
              <a:gd name="connsiteX73" fmla="*/ 4361490 w 7126956"/>
              <a:gd name="connsiteY73" fmla="*/ 1480144 h 2065623"/>
              <a:gd name="connsiteX74" fmla="*/ 4131246 w 7126956"/>
              <a:gd name="connsiteY74" fmla="*/ 1164380 h 2065623"/>
              <a:gd name="connsiteX75" fmla="*/ 3854952 w 7126956"/>
              <a:gd name="connsiteY75" fmla="*/ 795988 h 2065623"/>
              <a:gd name="connsiteX76" fmla="*/ 3328679 w 7126956"/>
              <a:gd name="connsiteY76" fmla="*/ 559165 h 2065623"/>
              <a:gd name="connsiteX77" fmla="*/ 3091856 w 7126956"/>
              <a:gd name="connsiteY77" fmla="*/ 493381 h 2065623"/>
              <a:gd name="connsiteX78" fmla="*/ 2868190 w 7126956"/>
              <a:gd name="connsiteY78" fmla="*/ 499959 h 2065623"/>
              <a:gd name="connsiteX79" fmla="*/ 2394544 w 7126956"/>
              <a:gd name="connsiteY79" fmla="*/ 585479 h 2065623"/>
              <a:gd name="connsiteX80" fmla="*/ 2355073 w 7126956"/>
              <a:gd name="connsiteY80" fmla="*/ 592057 h 2065623"/>
              <a:gd name="connsiteX81" fmla="*/ 1868270 w 7126956"/>
              <a:gd name="connsiteY81" fmla="*/ 795988 h 2065623"/>
              <a:gd name="connsiteX82" fmla="*/ 1453830 w 7126956"/>
              <a:gd name="connsiteY82" fmla="*/ 914400 h 2065623"/>
              <a:gd name="connsiteX83" fmla="*/ 1111752 w 7126956"/>
              <a:gd name="connsiteY83" fmla="*/ 1039390 h 2065623"/>
              <a:gd name="connsiteX84" fmla="*/ 894664 w 7126956"/>
              <a:gd name="connsiteY84" fmla="*/ 1118331 h 2065623"/>
              <a:gd name="connsiteX85" fmla="*/ 717047 w 7126956"/>
              <a:gd name="connsiteY85" fmla="*/ 1230164 h 2065623"/>
              <a:gd name="connsiteX86" fmla="*/ 565744 w 7126956"/>
              <a:gd name="connsiteY86" fmla="*/ 1335418 h 2065623"/>
              <a:gd name="connsiteX87" fmla="*/ 230244 w 7126956"/>
              <a:gd name="connsiteY87" fmla="*/ 1466987 h 2065623"/>
              <a:gd name="connsiteX88" fmla="*/ 32892 w 7126956"/>
              <a:gd name="connsiteY88" fmla="*/ 1486722 h 2065623"/>
              <a:gd name="connsiteX89" fmla="*/ 0 w 7126956"/>
              <a:gd name="connsiteY89" fmla="*/ 1466987 h 2065623"/>
              <a:gd name="connsiteX90" fmla="*/ 26313 w 7126956"/>
              <a:gd name="connsiteY90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385063 w 7126956"/>
              <a:gd name="connsiteY29" fmla="*/ 1099692 h 2065623"/>
              <a:gd name="connsiteX30" fmla="*/ 4364231 w 7126956"/>
              <a:gd name="connsiteY30" fmla="*/ 669902 h 2065623"/>
              <a:gd name="connsiteX31" fmla="*/ 4585157 w 7126956"/>
              <a:gd name="connsiteY31" fmla="*/ 315764 h 2065623"/>
              <a:gd name="connsiteX32" fmla="*/ 5078538 w 7126956"/>
              <a:gd name="connsiteY32" fmla="*/ 473646 h 2065623"/>
              <a:gd name="connsiteX33" fmla="*/ 5545606 w 7126956"/>
              <a:gd name="connsiteY33" fmla="*/ 677577 h 2065623"/>
              <a:gd name="connsiteX34" fmla="*/ 5920575 w 7126956"/>
              <a:gd name="connsiteY34" fmla="*/ 809145 h 2065623"/>
              <a:gd name="connsiteX35" fmla="*/ 6078457 w 7126956"/>
              <a:gd name="connsiteY35" fmla="*/ 861772 h 2065623"/>
              <a:gd name="connsiteX36" fmla="*/ 6644201 w 7126956"/>
              <a:gd name="connsiteY36" fmla="*/ 1249899 h 2065623"/>
              <a:gd name="connsiteX37" fmla="*/ 6677093 w 7126956"/>
              <a:gd name="connsiteY37" fmla="*/ 1276213 h 2065623"/>
              <a:gd name="connsiteX38" fmla="*/ 6815240 w 7126956"/>
              <a:gd name="connsiteY38" fmla="*/ 1420938 h 2065623"/>
              <a:gd name="connsiteX39" fmla="*/ 6979700 w 7126956"/>
              <a:gd name="connsiteY39" fmla="*/ 1670918 h 2065623"/>
              <a:gd name="connsiteX40" fmla="*/ 7098112 w 7126956"/>
              <a:gd name="connsiteY40" fmla="*/ 1828800 h 2065623"/>
              <a:gd name="connsiteX41" fmla="*/ 7071798 w 7126956"/>
              <a:gd name="connsiteY41" fmla="*/ 1986682 h 2065623"/>
              <a:gd name="connsiteX42" fmla="*/ 6940230 w 7126956"/>
              <a:gd name="connsiteY42" fmla="*/ 2006417 h 2065623"/>
              <a:gd name="connsiteX43" fmla="*/ 6762613 w 7126956"/>
              <a:gd name="connsiteY43" fmla="*/ 1874849 h 2065623"/>
              <a:gd name="connsiteX44" fmla="*/ 6736299 w 7126956"/>
              <a:gd name="connsiteY44" fmla="*/ 1736702 h 2065623"/>
              <a:gd name="connsiteX45" fmla="*/ 6716564 w 7126956"/>
              <a:gd name="connsiteY45" fmla="*/ 1710388 h 2065623"/>
              <a:gd name="connsiteX46" fmla="*/ 6650780 w 7126956"/>
              <a:gd name="connsiteY46" fmla="*/ 1644604 h 2065623"/>
              <a:gd name="connsiteX47" fmla="*/ 6361329 w 7126956"/>
              <a:gd name="connsiteY47" fmla="*/ 1565663 h 2065623"/>
              <a:gd name="connsiteX48" fmla="*/ 6150820 w 7126956"/>
              <a:gd name="connsiteY48" fmla="*/ 1526192 h 2065623"/>
              <a:gd name="connsiteX49" fmla="*/ 5795585 w 7126956"/>
              <a:gd name="connsiteY49" fmla="*/ 1539349 h 2065623"/>
              <a:gd name="connsiteX50" fmla="*/ 5789007 w 7126956"/>
              <a:gd name="connsiteY50" fmla="*/ 1559085 h 2065623"/>
              <a:gd name="connsiteX51" fmla="*/ 5854791 w 7126956"/>
              <a:gd name="connsiteY51" fmla="*/ 1657761 h 2065623"/>
              <a:gd name="connsiteX52" fmla="*/ 6361329 w 7126956"/>
              <a:gd name="connsiteY52" fmla="*/ 1966946 h 2065623"/>
              <a:gd name="connsiteX53" fmla="*/ 6532368 w 7126956"/>
              <a:gd name="connsiteY53" fmla="*/ 1947211 h 2065623"/>
              <a:gd name="connsiteX54" fmla="*/ 6690250 w 7126956"/>
              <a:gd name="connsiteY54" fmla="*/ 1940633 h 2065623"/>
              <a:gd name="connsiteX55" fmla="*/ 6716564 w 7126956"/>
              <a:gd name="connsiteY55" fmla="*/ 1934054 h 2065623"/>
              <a:gd name="connsiteX56" fmla="*/ 6832234 w 7126956"/>
              <a:gd name="connsiteY56" fmla="*/ 1927476 h 2065623"/>
              <a:gd name="connsiteX57" fmla="*/ 6928170 w 7126956"/>
              <a:gd name="connsiteY57" fmla="*/ 1999839 h 2065623"/>
              <a:gd name="connsiteX58" fmla="*/ 6736299 w 7126956"/>
              <a:gd name="connsiteY58" fmla="*/ 2026152 h 2065623"/>
              <a:gd name="connsiteX59" fmla="*/ 6584995 w 7126956"/>
              <a:gd name="connsiteY59" fmla="*/ 2052466 h 2065623"/>
              <a:gd name="connsiteX60" fmla="*/ 6565260 w 7126956"/>
              <a:gd name="connsiteY60" fmla="*/ 2059044 h 2065623"/>
              <a:gd name="connsiteX61" fmla="*/ 6479741 w 7126956"/>
              <a:gd name="connsiteY61" fmla="*/ 2065623 h 2065623"/>
              <a:gd name="connsiteX62" fmla="*/ 6038987 w 7126956"/>
              <a:gd name="connsiteY62" fmla="*/ 2012995 h 2065623"/>
              <a:gd name="connsiteX63" fmla="*/ 5723223 w 7126956"/>
              <a:gd name="connsiteY63" fmla="*/ 1802486 h 2065623"/>
              <a:gd name="connsiteX64" fmla="*/ 5644282 w 7126956"/>
              <a:gd name="connsiteY64" fmla="*/ 1664339 h 2065623"/>
              <a:gd name="connsiteX65" fmla="*/ 5631125 w 7126956"/>
              <a:gd name="connsiteY65" fmla="*/ 1499879 h 2065623"/>
              <a:gd name="connsiteX66" fmla="*/ 5650860 w 7126956"/>
              <a:gd name="connsiteY66" fmla="*/ 1355154 h 2065623"/>
              <a:gd name="connsiteX67" fmla="*/ 5440351 w 7126956"/>
              <a:gd name="connsiteY67" fmla="*/ 1190693 h 2065623"/>
              <a:gd name="connsiteX68" fmla="*/ 4979862 w 7126956"/>
              <a:gd name="connsiteY68" fmla="*/ 1138066 h 2065623"/>
              <a:gd name="connsiteX69" fmla="*/ 4746876 w 7126956"/>
              <a:gd name="connsiteY69" fmla="*/ 920978 h 2065623"/>
              <a:gd name="connsiteX70" fmla="*/ 4575837 w 7126956"/>
              <a:gd name="connsiteY70" fmla="*/ 1001015 h 2065623"/>
              <a:gd name="connsiteX71" fmla="*/ 4624627 w 7126956"/>
              <a:gd name="connsiteY71" fmla="*/ 1361732 h 2065623"/>
              <a:gd name="connsiteX72" fmla="*/ 4578578 w 7126956"/>
              <a:gd name="connsiteY72" fmla="*/ 1545928 h 2065623"/>
              <a:gd name="connsiteX73" fmla="*/ 4506216 w 7126956"/>
              <a:gd name="connsiteY73" fmla="*/ 1591977 h 2065623"/>
              <a:gd name="connsiteX74" fmla="*/ 4361490 w 7126956"/>
              <a:gd name="connsiteY74" fmla="*/ 1480144 h 2065623"/>
              <a:gd name="connsiteX75" fmla="*/ 4131246 w 7126956"/>
              <a:gd name="connsiteY75" fmla="*/ 1164380 h 2065623"/>
              <a:gd name="connsiteX76" fmla="*/ 3854952 w 7126956"/>
              <a:gd name="connsiteY76" fmla="*/ 795988 h 2065623"/>
              <a:gd name="connsiteX77" fmla="*/ 3328679 w 7126956"/>
              <a:gd name="connsiteY77" fmla="*/ 559165 h 2065623"/>
              <a:gd name="connsiteX78" fmla="*/ 3091856 w 7126956"/>
              <a:gd name="connsiteY78" fmla="*/ 493381 h 2065623"/>
              <a:gd name="connsiteX79" fmla="*/ 2868190 w 7126956"/>
              <a:gd name="connsiteY79" fmla="*/ 499959 h 2065623"/>
              <a:gd name="connsiteX80" fmla="*/ 2394544 w 7126956"/>
              <a:gd name="connsiteY80" fmla="*/ 585479 h 2065623"/>
              <a:gd name="connsiteX81" fmla="*/ 2355073 w 7126956"/>
              <a:gd name="connsiteY81" fmla="*/ 592057 h 2065623"/>
              <a:gd name="connsiteX82" fmla="*/ 1868270 w 7126956"/>
              <a:gd name="connsiteY82" fmla="*/ 795988 h 2065623"/>
              <a:gd name="connsiteX83" fmla="*/ 1453830 w 7126956"/>
              <a:gd name="connsiteY83" fmla="*/ 914400 h 2065623"/>
              <a:gd name="connsiteX84" fmla="*/ 1111752 w 7126956"/>
              <a:gd name="connsiteY84" fmla="*/ 1039390 h 2065623"/>
              <a:gd name="connsiteX85" fmla="*/ 894664 w 7126956"/>
              <a:gd name="connsiteY85" fmla="*/ 1118331 h 2065623"/>
              <a:gd name="connsiteX86" fmla="*/ 717047 w 7126956"/>
              <a:gd name="connsiteY86" fmla="*/ 1230164 h 2065623"/>
              <a:gd name="connsiteX87" fmla="*/ 565744 w 7126956"/>
              <a:gd name="connsiteY87" fmla="*/ 1335418 h 2065623"/>
              <a:gd name="connsiteX88" fmla="*/ 230244 w 7126956"/>
              <a:gd name="connsiteY88" fmla="*/ 1466987 h 2065623"/>
              <a:gd name="connsiteX89" fmla="*/ 32892 w 7126956"/>
              <a:gd name="connsiteY89" fmla="*/ 1486722 h 2065623"/>
              <a:gd name="connsiteX90" fmla="*/ 0 w 7126956"/>
              <a:gd name="connsiteY90" fmla="*/ 1466987 h 2065623"/>
              <a:gd name="connsiteX91" fmla="*/ 26313 w 7126956"/>
              <a:gd name="connsiteY91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385063 w 7126956"/>
              <a:gd name="connsiteY29" fmla="*/ 1099692 h 2065623"/>
              <a:gd name="connsiteX30" fmla="*/ 4364231 w 7126956"/>
              <a:gd name="connsiteY30" fmla="*/ 669902 h 2065623"/>
              <a:gd name="connsiteX31" fmla="*/ 4619145 w 7126956"/>
              <a:gd name="connsiteY31" fmla="*/ 440754 h 2065623"/>
              <a:gd name="connsiteX32" fmla="*/ 4585157 w 7126956"/>
              <a:gd name="connsiteY32" fmla="*/ 315764 h 2065623"/>
              <a:gd name="connsiteX33" fmla="*/ 5078538 w 7126956"/>
              <a:gd name="connsiteY33" fmla="*/ 473646 h 2065623"/>
              <a:gd name="connsiteX34" fmla="*/ 5545606 w 7126956"/>
              <a:gd name="connsiteY34" fmla="*/ 677577 h 2065623"/>
              <a:gd name="connsiteX35" fmla="*/ 5920575 w 7126956"/>
              <a:gd name="connsiteY35" fmla="*/ 809145 h 2065623"/>
              <a:gd name="connsiteX36" fmla="*/ 6078457 w 7126956"/>
              <a:gd name="connsiteY36" fmla="*/ 861772 h 2065623"/>
              <a:gd name="connsiteX37" fmla="*/ 6644201 w 7126956"/>
              <a:gd name="connsiteY37" fmla="*/ 1249899 h 2065623"/>
              <a:gd name="connsiteX38" fmla="*/ 6677093 w 7126956"/>
              <a:gd name="connsiteY38" fmla="*/ 1276213 h 2065623"/>
              <a:gd name="connsiteX39" fmla="*/ 6815240 w 7126956"/>
              <a:gd name="connsiteY39" fmla="*/ 1420938 h 2065623"/>
              <a:gd name="connsiteX40" fmla="*/ 6979700 w 7126956"/>
              <a:gd name="connsiteY40" fmla="*/ 1670918 h 2065623"/>
              <a:gd name="connsiteX41" fmla="*/ 7098112 w 7126956"/>
              <a:gd name="connsiteY41" fmla="*/ 1828800 h 2065623"/>
              <a:gd name="connsiteX42" fmla="*/ 7071798 w 7126956"/>
              <a:gd name="connsiteY42" fmla="*/ 1986682 h 2065623"/>
              <a:gd name="connsiteX43" fmla="*/ 6940230 w 7126956"/>
              <a:gd name="connsiteY43" fmla="*/ 2006417 h 2065623"/>
              <a:gd name="connsiteX44" fmla="*/ 6762613 w 7126956"/>
              <a:gd name="connsiteY44" fmla="*/ 1874849 h 2065623"/>
              <a:gd name="connsiteX45" fmla="*/ 6736299 w 7126956"/>
              <a:gd name="connsiteY45" fmla="*/ 1736702 h 2065623"/>
              <a:gd name="connsiteX46" fmla="*/ 6716564 w 7126956"/>
              <a:gd name="connsiteY46" fmla="*/ 1710388 h 2065623"/>
              <a:gd name="connsiteX47" fmla="*/ 6650780 w 7126956"/>
              <a:gd name="connsiteY47" fmla="*/ 1644604 h 2065623"/>
              <a:gd name="connsiteX48" fmla="*/ 6361329 w 7126956"/>
              <a:gd name="connsiteY48" fmla="*/ 1565663 h 2065623"/>
              <a:gd name="connsiteX49" fmla="*/ 6150820 w 7126956"/>
              <a:gd name="connsiteY49" fmla="*/ 1526192 h 2065623"/>
              <a:gd name="connsiteX50" fmla="*/ 5795585 w 7126956"/>
              <a:gd name="connsiteY50" fmla="*/ 1539349 h 2065623"/>
              <a:gd name="connsiteX51" fmla="*/ 5789007 w 7126956"/>
              <a:gd name="connsiteY51" fmla="*/ 1559085 h 2065623"/>
              <a:gd name="connsiteX52" fmla="*/ 5854791 w 7126956"/>
              <a:gd name="connsiteY52" fmla="*/ 1657761 h 2065623"/>
              <a:gd name="connsiteX53" fmla="*/ 6361329 w 7126956"/>
              <a:gd name="connsiteY53" fmla="*/ 1966946 h 2065623"/>
              <a:gd name="connsiteX54" fmla="*/ 6532368 w 7126956"/>
              <a:gd name="connsiteY54" fmla="*/ 1947211 h 2065623"/>
              <a:gd name="connsiteX55" fmla="*/ 6690250 w 7126956"/>
              <a:gd name="connsiteY55" fmla="*/ 1940633 h 2065623"/>
              <a:gd name="connsiteX56" fmla="*/ 6716564 w 7126956"/>
              <a:gd name="connsiteY56" fmla="*/ 1934054 h 2065623"/>
              <a:gd name="connsiteX57" fmla="*/ 6832234 w 7126956"/>
              <a:gd name="connsiteY57" fmla="*/ 1927476 h 2065623"/>
              <a:gd name="connsiteX58" fmla="*/ 6928170 w 7126956"/>
              <a:gd name="connsiteY58" fmla="*/ 1999839 h 2065623"/>
              <a:gd name="connsiteX59" fmla="*/ 6736299 w 7126956"/>
              <a:gd name="connsiteY59" fmla="*/ 2026152 h 2065623"/>
              <a:gd name="connsiteX60" fmla="*/ 6584995 w 7126956"/>
              <a:gd name="connsiteY60" fmla="*/ 2052466 h 2065623"/>
              <a:gd name="connsiteX61" fmla="*/ 6565260 w 7126956"/>
              <a:gd name="connsiteY61" fmla="*/ 2059044 h 2065623"/>
              <a:gd name="connsiteX62" fmla="*/ 6479741 w 7126956"/>
              <a:gd name="connsiteY62" fmla="*/ 2065623 h 2065623"/>
              <a:gd name="connsiteX63" fmla="*/ 6038987 w 7126956"/>
              <a:gd name="connsiteY63" fmla="*/ 2012995 h 2065623"/>
              <a:gd name="connsiteX64" fmla="*/ 5723223 w 7126956"/>
              <a:gd name="connsiteY64" fmla="*/ 1802486 h 2065623"/>
              <a:gd name="connsiteX65" fmla="*/ 5644282 w 7126956"/>
              <a:gd name="connsiteY65" fmla="*/ 1664339 h 2065623"/>
              <a:gd name="connsiteX66" fmla="*/ 5631125 w 7126956"/>
              <a:gd name="connsiteY66" fmla="*/ 1499879 h 2065623"/>
              <a:gd name="connsiteX67" fmla="*/ 5650860 w 7126956"/>
              <a:gd name="connsiteY67" fmla="*/ 1355154 h 2065623"/>
              <a:gd name="connsiteX68" fmla="*/ 5440351 w 7126956"/>
              <a:gd name="connsiteY68" fmla="*/ 1190693 h 2065623"/>
              <a:gd name="connsiteX69" fmla="*/ 4979862 w 7126956"/>
              <a:gd name="connsiteY69" fmla="*/ 1138066 h 2065623"/>
              <a:gd name="connsiteX70" fmla="*/ 4746876 w 7126956"/>
              <a:gd name="connsiteY70" fmla="*/ 920978 h 2065623"/>
              <a:gd name="connsiteX71" fmla="*/ 4575837 w 7126956"/>
              <a:gd name="connsiteY71" fmla="*/ 1001015 h 2065623"/>
              <a:gd name="connsiteX72" fmla="*/ 4624627 w 7126956"/>
              <a:gd name="connsiteY72" fmla="*/ 1361732 h 2065623"/>
              <a:gd name="connsiteX73" fmla="*/ 4578578 w 7126956"/>
              <a:gd name="connsiteY73" fmla="*/ 1545928 h 2065623"/>
              <a:gd name="connsiteX74" fmla="*/ 4506216 w 7126956"/>
              <a:gd name="connsiteY74" fmla="*/ 1591977 h 2065623"/>
              <a:gd name="connsiteX75" fmla="*/ 4361490 w 7126956"/>
              <a:gd name="connsiteY75" fmla="*/ 1480144 h 2065623"/>
              <a:gd name="connsiteX76" fmla="*/ 4131246 w 7126956"/>
              <a:gd name="connsiteY76" fmla="*/ 1164380 h 2065623"/>
              <a:gd name="connsiteX77" fmla="*/ 3854952 w 7126956"/>
              <a:gd name="connsiteY77" fmla="*/ 795988 h 2065623"/>
              <a:gd name="connsiteX78" fmla="*/ 3328679 w 7126956"/>
              <a:gd name="connsiteY78" fmla="*/ 559165 h 2065623"/>
              <a:gd name="connsiteX79" fmla="*/ 3091856 w 7126956"/>
              <a:gd name="connsiteY79" fmla="*/ 493381 h 2065623"/>
              <a:gd name="connsiteX80" fmla="*/ 2868190 w 7126956"/>
              <a:gd name="connsiteY80" fmla="*/ 499959 h 2065623"/>
              <a:gd name="connsiteX81" fmla="*/ 2394544 w 7126956"/>
              <a:gd name="connsiteY81" fmla="*/ 585479 h 2065623"/>
              <a:gd name="connsiteX82" fmla="*/ 2355073 w 7126956"/>
              <a:gd name="connsiteY82" fmla="*/ 592057 h 2065623"/>
              <a:gd name="connsiteX83" fmla="*/ 1868270 w 7126956"/>
              <a:gd name="connsiteY83" fmla="*/ 795988 h 2065623"/>
              <a:gd name="connsiteX84" fmla="*/ 1453830 w 7126956"/>
              <a:gd name="connsiteY84" fmla="*/ 914400 h 2065623"/>
              <a:gd name="connsiteX85" fmla="*/ 1111752 w 7126956"/>
              <a:gd name="connsiteY85" fmla="*/ 1039390 h 2065623"/>
              <a:gd name="connsiteX86" fmla="*/ 894664 w 7126956"/>
              <a:gd name="connsiteY86" fmla="*/ 1118331 h 2065623"/>
              <a:gd name="connsiteX87" fmla="*/ 717047 w 7126956"/>
              <a:gd name="connsiteY87" fmla="*/ 1230164 h 2065623"/>
              <a:gd name="connsiteX88" fmla="*/ 565744 w 7126956"/>
              <a:gd name="connsiteY88" fmla="*/ 1335418 h 2065623"/>
              <a:gd name="connsiteX89" fmla="*/ 230244 w 7126956"/>
              <a:gd name="connsiteY89" fmla="*/ 1466987 h 2065623"/>
              <a:gd name="connsiteX90" fmla="*/ 32892 w 7126956"/>
              <a:gd name="connsiteY90" fmla="*/ 1486722 h 2065623"/>
              <a:gd name="connsiteX91" fmla="*/ 0 w 7126956"/>
              <a:gd name="connsiteY91" fmla="*/ 1466987 h 2065623"/>
              <a:gd name="connsiteX92" fmla="*/ 26313 w 7126956"/>
              <a:gd name="connsiteY92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4612567 w 7126956"/>
              <a:gd name="connsiteY27" fmla="*/ 361813 h 2065623"/>
              <a:gd name="connsiteX28" fmla="*/ 3990906 w 7126956"/>
              <a:gd name="connsiteY28" fmla="*/ 330565 h 2065623"/>
              <a:gd name="connsiteX29" fmla="*/ 4201964 w 7126956"/>
              <a:gd name="connsiteY29" fmla="*/ 979087 h 2065623"/>
              <a:gd name="connsiteX30" fmla="*/ 4385063 w 7126956"/>
              <a:gd name="connsiteY30" fmla="*/ 1099692 h 2065623"/>
              <a:gd name="connsiteX31" fmla="*/ 4364231 w 7126956"/>
              <a:gd name="connsiteY31" fmla="*/ 669902 h 2065623"/>
              <a:gd name="connsiteX32" fmla="*/ 4619145 w 7126956"/>
              <a:gd name="connsiteY32" fmla="*/ 440754 h 2065623"/>
              <a:gd name="connsiteX33" fmla="*/ 4585157 w 7126956"/>
              <a:gd name="connsiteY33" fmla="*/ 315764 h 2065623"/>
              <a:gd name="connsiteX34" fmla="*/ 5078538 w 7126956"/>
              <a:gd name="connsiteY34" fmla="*/ 473646 h 2065623"/>
              <a:gd name="connsiteX35" fmla="*/ 5545606 w 7126956"/>
              <a:gd name="connsiteY35" fmla="*/ 677577 h 2065623"/>
              <a:gd name="connsiteX36" fmla="*/ 5920575 w 7126956"/>
              <a:gd name="connsiteY36" fmla="*/ 809145 h 2065623"/>
              <a:gd name="connsiteX37" fmla="*/ 6078457 w 7126956"/>
              <a:gd name="connsiteY37" fmla="*/ 861772 h 2065623"/>
              <a:gd name="connsiteX38" fmla="*/ 6644201 w 7126956"/>
              <a:gd name="connsiteY38" fmla="*/ 1249899 h 2065623"/>
              <a:gd name="connsiteX39" fmla="*/ 6677093 w 7126956"/>
              <a:gd name="connsiteY39" fmla="*/ 1276213 h 2065623"/>
              <a:gd name="connsiteX40" fmla="*/ 6815240 w 7126956"/>
              <a:gd name="connsiteY40" fmla="*/ 1420938 h 2065623"/>
              <a:gd name="connsiteX41" fmla="*/ 6979700 w 7126956"/>
              <a:gd name="connsiteY41" fmla="*/ 1670918 h 2065623"/>
              <a:gd name="connsiteX42" fmla="*/ 7098112 w 7126956"/>
              <a:gd name="connsiteY42" fmla="*/ 1828800 h 2065623"/>
              <a:gd name="connsiteX43" fmla="*/ 7071798 w 7126956"/>
              <a:gd name="connsiteY43" fmla="*/ 1986682 h 2065623"/>
              <a:gd name="connsiteX44" fmla="*/ 6940230 w 7126956"/>
              <a:gd name="connsiteY44" fmla="*/ 2006417 h 2065623"/>
              <a:gd name="connsiteX45" fmla="*/ 6762613 w 7126956"/>
              <a:gd name="connsiteY45" fmla="*/ 1874849 h 2065623"/>
              <a:gd name="connsiteX46" fmla="*/ 6736299 w 7126956"/>
              <a:gd name="connsiteY46" fmla="*/ 1736702 h 2065623"/>
              <a:gd name="connsiteX47" fmla="*/ 6716564 w 7126956"/>
              <a:gd name="connsiteY47" fmla="*/ 1710388 h 2065623"/>
              <a:gd name="connsiteX48" fmla="*/ 6650780 w 7126956"/>
              <a:gd name="connsiteY48" fmla="*/ 1644604 h 2065623"/>
              <a:gd name="connsiteX49" fmla="*/ 6361329 w 7126956"/>
              <a:gd name="connsiteY49" fmla="*/ 1565663 h 2065623"/>
              <a:gd name="connsiteX50" fmla="*/ 6150820 w 7126956"/>
              <a:gd name="connsiteY50" fmla="*/ 1526192 h 2065623"/>
              <a:gd name="connsiteX51" fmla="*/ 5795585 w 7126956"/>
              <a:gd name="connsiteY51" fmla="*/ 1539349 h 2065623"/>
              <a:gd name="connsiteX52" fmla="*/ 5789007 w 7126956"/>
              <a:gd name="connsiteY52" fmla="*/ 1559085 h 2065623"/>
              <a:gd name="connsiteX53" fmla="*/ 5854791 w 7126956"/>
              <a:gd name="connsiteY53" fmla="*/ 1657761 h 2065623"/>
              <a:gd name="connsiteX54" fmla="*/ 6361329 w 7126956"/>
              <a:gd name="connsiteY54" fmla="*/ 1966946 h 2065623"/>
              <a:gd name="connsiteX55" fmla="*/ 6532368 w 7126956"/>
              <a:gd name="connsiteY55" fmla="*/ 1947211 h 2065623"/>
              <a:gd name="connsiteX56" fmla="*/ 6690250 w 7126956"/>
              <a:gd name="connsiteY56" fmla="*/ 1940633 h 2065623"/>
              <a:gd name="connsiteX57" fmla="*/ 6716564 w 7126956"/>
              <a:gd name="connsiteY57" fmla="*/ 1934054 h 2065623"/>
              <a:gd name="connsiteX58" fmla="*/ 6832234 w 7126956"/>
              <a:gd name="connsiteY58" fmla="*/ 1927476 h 2065623"/>
              <a:gd name="connsiteX59" fmla="*/ 6928170 w 7126956"/>
              <a:gd name="connsiteY59" fmla="*/ 1999839 h 2065623"/>
              <a:gd name="connsiteX60" fmla="*/ 6736299 w 7126956"/>
              <a:gd name="connsiteY60" fmla="*/ 2026152 h 2065623"/>
              <a:gd name="connsiteX61" fmla="*/ 6584995 w 7126956"/>
              <a:gd name="connsiteY61" fmla="*/ 2052466 h 2065623"/>
              <a:gd name="connsiteX62" fmla="*/ 6565260 w 7126956"/>
              <a:gd name="connsiteY62" fmla="*/ 2059044 h 2065623"/>
              <a:gd name="connsiteX63" fmla="*/ 6479741 w 7126956"/>
              <a:gd name="connsiteY63" fmla="*/ 2065623 h 2065623"/>
              <a:gd name="connsiteX64" fmla="*/ 6038987 w 7126956"/>
              <a:gd name="connsiteY64" fmla="*/ 2012995 h 2065623"/>
              <a:gd name="connsiteX65" fmla="*/ 5723223 w 7126956"/>
              <a:gd name="connsiteY65" fmla="*/ 1802486 h 2065623"/>
              <a:gd name="connsiteX66" fmla="*/ 5644282 w 7126956"/>
              <a:gd name="connsiteY66" fmla="*/ 1664339 h 2065623"/>
              <a:gd name="connsiteX67" fmla="*/ 5631125 w 7126956"/>
              <a:gd name="connsiteY67" fmla="*/ 1499879 h 2065623"/>
              <a:gd name="connsiteX68" fmla="*/ 5650860 w 7126956"/>
              <a:gd name="connsiteY68" fmla="*/ 1355154 h 2065623"/>
              <a:gd name="connsiteX69" fmla="*/ 5440351 w 7126956"/>
              <a:gd name="connsiteY69" fmla="*/ 1190693 h 2065623"/>
              <a:gd name="connsiteX70" fmla="*/ 4979862 w 7126956"/>
              <a:gd name="connsiteY70" fmla="*/ 1138066 h 2065623"/>
              <a:gd name="connsiteX71" fmla="*/ 4746876 w 7126956"/>
              <a:gd name="connsiteY71" fmla="*/ 920978 h 2065623"/>
              <a:gd name="connsiteX72" fmla="*/ 4575837 w 7126956"/>
              <a:gd name="connsiteY72" fmla="*/ 1001015 h 2065623"/>
              <a:gd name="connsiteX73" fmla="*/ 4624627 w 7126956"/>
              <a:gd name="connsiteY73" fmla="*/ 1361732 h 2065623"/>
              <a:gd name="connsiteX74" fmla="*/ 4578578 w 7126956"/>
              <a:gd name="connsiteY74" fmla="*/ 1545928 h 2065623"/>
              <a:gd name="connsiteX75" fmla="*/ 4506216 w 7126956"/>
              <a:gd name="connsiteY75" fmla="*/ 1591977 h 2065623"/>
              <a:gd name="connsiteX76" fmla="*/ 4361490 w 7126956"/>
              <a:gd name="connsiteY76" fmla="*/ 1480144 h 2065623"/>
              <a:gd name="connsiteX77" fmla="*/ 4131246 w 7126956"/>
              <a:gd name="connsiteY77" fmla="*/ 1164380 h 2065623"/>
              <a:gd name="connsiteX78" fmla="*/ 3854952 w 7126956"/>
              <a:gd name="connsiteY78" fmla="*/ 795988 h 2065623"/>
              <a:gd name="connsiteX79" fmla="*/ 3328679 w 7126956"/>
              <a:gd name="connsiteY79" fmla="*/ 559165 h 2065623"/>
              <a:gd name="connsiteX80" fmla="*/ 3091856 w 7126956"/>
              <a:gd name="connsiteY80" fmla="*/ 493381 h 2065623"/>
              <a:gd name="connsiteX81" fmla="*/ 2868190 w 7126956"/>
              <a:gd name="connsiteY81" fmla="*/ 499959 h 2065623"/>
              <a:gd name="connsiteX82" fmla="*/ 2394544 w 7126956"/>
              <a:gd name="connsiteY82" fmla="*/ 585479 h 2065623"/>
              <a:gd name="connsiteX83" fmla="*/ 2355073 w 7126956"/>
              <a:gd name="connsiteY83" fmla="*/ 592057 h 2065623"/>
              <a:gd name="connsiteX84" fmla="*/ 1868270 w 7126956"/>
              <a:gd name="connsiteY84" fmla="*/ 795988 h 2065623"/>
              <a:gd name="connsiteX85" fmla="*/ 1453830 w 7126956"/>
              <a:gd name="connsiteY85" fmla="*/ 914400 h 2065623"/>
              <a:gd name="connsiteX86" fmla="*/ 1111752 w 7126956"/>
              <a:gd name="connsiteY86" fmla="*/ 1039390 h 2065623"/>
              <a:gd name="connsiteX87" fmla="*/ 894664 w 7126956"/>
              <a:gd name="connsiteY87" fmla="*/ 1118331 h 2065623"/>
              <a:gd name="connsiteX88" fmla="*/ 717047 w 7126956"/>
              <a:gd name="connsiteY88" fmla="*/ 1230164 h 2065623"/>
              <a:gd name="connsiteX89" fmla="*/ 565744 w 7126956"/>
              <a:gd name="connsiteY89" fmla="*/ 1335418 h 2065623"/>
              <a:gd name="connsiteX90" fmla="*/ 230244 w 7126956"/>
              <a:gd name="connsiteY90" fmla="*/ 1466987 h 2065623"/>
              <a:gd name="connsiteX91" fmla="*/ 32892 w 7126956"/>
              <a:gd name="connsiteY91" fmla="*/ 1486722 h 2065623"/>
              <a:gd name="connsiteX92" fmla="*/ 0 w 7126956"/>
              <a:gd name="connsiteY92" fmla="*/ 1466987 h 2065623"/>
              <a:gd name="connsiteX93" fmla="*/ 26313 w 7126956"/>
              <a:gd name="connsiteY93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6709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670918 h 2065623"/>
              <a:gd name="connsiteX42" fmla="*/ 6986279 w 7344255"/>
              <a:gd name="connsiteY42" fmla="*/ 1670918 h 2065623"/>
              <a:gd name="connsiteX43" fmla="*/ 7098112 w 7344255"/>
              <a:gd name="connsiteY43" fmla="*/ 1828800 h 2065623"/>
              <a:gd name="connsiteX44" fmla="*/ 7339869 w 7344255"/>
              <a:gd name="connsiteY44" fmla="*/ 1990519 h 2065623"/>
              <a:gd name="connsiteX45" fmla="*/ 7071798 w 7344255"/>
              <a:gd name="connsiteY45" fmla="*/ 1986682 h 2065623"/>
              <a:gd name="connsiteX46" fmla="*/ 6940230 w 7344255"/>
              <a:gd name="connsiteY46" fmla="*/ 2006417 h 2065623"/>
              <a:gd name="connsiteX47" fmla="*/ 6762613 w 7344255"/>
              <a:gd name="connsiteY47" fmla="*/ 1874849 h 2065623"/>
              <a:gd name="connsiteX48" fmla="*/ 6736299 w 7344255"/>
              <a:gd name="connsiteY48" fmla="*/ 1736702 h 2065623"/>
              <a:gd name="connsiteX49" fmla="*/ 6716564 w 7344255"/>
              <a:gd name="connsiteY49" fmla="*/ 1710388 h 2065623"/>
              <a:gd name="connsiteX50" fmla="*/ 6650780 w 7344255"/>
              <a:gd name="connsiteY50" fmla="*/ 1644604 h 2065623"/>
              <a:gd name="connsiteX51" fmla="*/ 6361329 w 7344255"/>
              <a:gd name="connsiteY51" fmla="*/ 1565663 h 2065623"/>
              <a:gd name="connsiteX52" fmla="*/ 6150820 w 7344255"/>
              <a:gd name="connsiteY52" fmla="*/ 1526192 h 2065623"/>
              <a:gd name="connsiteX53" fmla="*/ 5795585 w 7344255"/>
              <a:gd name="connsiteY53" fmla="*/ 1539349 h 2065623"/>
              <a:gd name="connsiteX54" fmla="*/ 5789007 w 7344255"/>
              <a:gd name="connsiteY54" fmla="*/ 1559085 h 2065623"/>
              <a:gd name="connsiteX55" fmla="*/ 5854791 w 7344255"/>
              <a:gd name="connsiteY55" fmla="*/ 1657761 h 2065623"/>
              <a:gd name="connsiteX56" fmla="*/ 6361329 w 7344255"/>
              <a:gd name="connsiteY56" fmla="*/ 1966946 h 2065623"/>
              <a:gd name="connsiteX57" fmla="*/ 6532368 w 7344255"/>
              <a:gd name="connsiteY57" fmla="*/ 1947211 h 2065623"/>
              <a:gd name="connsiteX58" fmla="*/ 6690250 w 7344255"/>
              <a:gd name="connsiteY58" fmla="*/ 1940633 h 2065623"/>
              <a:gd name="connsiteX59" fmla="*/ 6716564 w 7344255"/>
              <a:gd name="connsiteY59" fmla="*/ 1934054 h 2065623"/>
              <a:gd name="connsiteX60" fmla="*/ 6832234 w 7344255"/>
              <a:gd name="connsiteY60" fmla="*/ 1927476 h 2065623"/>
              <a:gd name="connsiteX61" fmla="*/ 6928170 w 7344255"/>
              <a:gd name="connsiteY61" fmla="*/ 1999839 h 2065623"/>
              <a:gd name="connsiteX62" fmla="*/ 6736299 w 7344255"/>
              <a:gd name="connsiteY62" fmla="*/ 2026152 h 2065623"/>
              <a:gd name="connsiteX63" fmla="*/ 6584995 w 7344255"/>
              <a:gd name="connsiteY63" fmla="*/ 2052466 h 2065623"/>
              <a:gd name="connsiteX64" fmla="*/ 6565260 w 7344255"/>
              <a:gd name="connsiteY64" fmla="*/ 2059044 h 2065623"/>
              <a:gd name="connsiteX65" fmla="*/ 6479741 w 7344255"/>
              <a:gd name="connsiteY65" fmla="*/ 2065623 h 2065623"/>
              <a:gd name="connsiteX66" fmla="*/ 6038987 w 7344255"/>
              <a:gd name="connsiteY66" fmla="*/ 2012995 h 2065623"/>
              <a:gd name="connsiteX67" fmla="*/ 5723223 w 7344255"/>
              <a:gd name="connsiteY67" fmla="*/ 1802486 h 2065623"/>
              <a:gd name="connsiteX68" fmla="*/ 5644282 w 7344255"/>
              <a:gd name="connsiteY68" fmla="*/ 1664339 h 2065623"/>
              <a:gd name="connsiteX69" fmla="*/ 5631125 w 7344255"/>
              <a:gd name="connsiteY69" fmla="*/ 1499879 h 2065623"/>
              <a:gd name="connsiteX70" fmla="*/ 5650860 w 7344255"/>
              <a:gd name="connsiteY70" fmla="*/ 1355154 h 2065623"/>
              <a:gd name="connsiteX71" fmla="*/ 5440351 w 7344255"/>
              <a:gd name="connsiteY71" fmla="*/ 1190693 h 2065623"/>
              <a:gd name="connsiteX72" fmla="*/ 4979862 w 7344255"/>
              <a:gd name="connsiteY72" fmla="*/ 1138066 h 2065623"/>
              <a:gd name="connsiteX73" fmla="*/ 4746876 w 7344255"/>
              <a:gd name="connsiteY73" fmla="*/ 920978 h 2065623"/>
              <a:gd name="connsiteX74" fmla="*/ 4575837 w 7344255"/>
              <a:gd name="connsiteY74" fmla="*/ 1001015 h 2065623"/>
              <a:gd name="connsiteX75" fmla="*/ 4624627 w 7344255"/>
              <a:gd name="connsiteY75" fmla="*/ 1361732 h 2065623"/>
              <a:gd name="connsiteX76" fmla="*/ 4578578 w 7344255"/>
              <a:gd name="connsiteY76" fmla="*/ 1545928 h 2065623"/>
              <a:gd name="connsiteX77" fmla="*/ 4506216 w 7344255"/>
              <a:gd name="connsiteY77" fmla="*/ 1591977 h 2065623"/>
              <a:gd name="connsiteX78" fmla="*/ 4361490 w 7344255"/>
              <a:gd name="connsiteY78" fmla="*/ 1480144 h 2065623"/>
              <a:gd name="connsiteX79" fmla="*/ 4131246 w 7344255"/>
              <a:gd name="connsiteY79" fmla="*/ 1164380 h 2065623"/>
              <a:gd name="connsiteX80" fmla="*/ 3854952 w 7344255"/>
              <a:gd name="connsiteY80" fmla="*/ 795988 h 2065623"/>
              <a:gd name="connsiteX81" fmla="*/ 3328679 w 7344255"/>
              <a:gd name="connsiteY81" fmla="*/ 559165 h 2065623"/>
              <a:gd name="connsiteX82" fmla="*/ 3091856 w 7344255"/>
              <a:gd name="connsiteY82" fmla="*/ 493381 h 2065623"/>
              <a:gd name="connsiteX83" fmla="*/ 2868190 w 7344255"/>
              <a:gd name="connsiteY83" fmla="*/ 499959 h 2065623"/>
              <a:gd name="connsiteX84" fmla="*/ 2394544 w 7344255"/>
              <a:gd name="connsiteY84" fmla="*/ 585479 h 2065623"/>
              <a:gd name="connsiteX85" fmla="*/ 2355073 w 7344255"/>
              <a:gd name="connsiteY85" fmla="*/ 592057 h 2065623"/>
              <a:gd name="connsiteX86" fmla="*/ 1868270 w 7344255"/>
              <a:gd name="connsiteY86" fmla="*/ 795988 h 2065623"/>
              <a:gd name="connsiteX87" fmla="*/ 1453830 w 7344255"/>
              <a:gd name="connsiteY87" fmla="*/ 914400 h 2065623"/>
              <a:gd name="connsiteX88" fmla="*/ 1111752 w 7344255"/>
              <a:gd name="connsiteY88" fmla="*/ 1039390 h 2065623"/>
              <a:gd name="connsiteX89" fmla="*/ 894664 w 7344255"/>
              <a:gd name="connsiteY89" fmla="*/ 1118331 h 2065623"/>
              <a:gd name="connsiteX90" fmla="*/ 717047 w 7344255"/>
              <a:gd name="connsiteY90" fmla="*/ 1230164 h 2065623"/>
              <a:gd name="connsiteX91" fmla="*/ 565744 w 7344255"/>
              <a:gd name="connsiteY91" fmla="*/ 1335418 h 2065623"/>
              <a:gd name="connsiteX92" fmla="*/ 230244 w 7344255"/>
              <a:gd name="connsiteY92" fmla="*/ 1466987 h 2065623"/>
              <a:gd name="connsiteX93" fmla="*/ 32892 w 7344255"/>
              <a:gd name="connsiteY93" fmla="*/ 1486722 h 2065623"/>
              <a:gd name="connsiteX94" fmla="*/ 0 w 7344255"/>
              <a:gd name="connsiteY94" fmla="*/ 1466987 h 2065623"/>
              <a:gd name="connsiteX95" fmla="*/ 26313 w 7344255"/>
              <a:gd name="connsiteY95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670918 h 2065623"/>
              <a:gd name="connsiteX42" fmla="*/ 6986279 w 7344255"/>
              <a:gd name="connsiteY42" fmla="*/ 1670918 h 2065623"/>
              <a:gd name="connsiteX43" fmla="*/ 7098112 w 7344255"/>
              <a:gd name="connsiteY43" fmla="*/ 1828800 h 2065623"/>
              <a:gd name="connsiteX44" fmla="*/ 7339869 w 7344255"/>
              <a:gd name="connsiteY44" fmla="*/ 1990519 h 2065623"/>
              <a:gd name="connsiteX45" fmla="*/ 7071798 w 7344255"/>
              <a:gd name="connsiteY45" fmla="*/ 1986682 h 2065623"/>
              <a:gd name="connsiteX46" fmla="*/ 6940230 w 7344255"/>
              <a:gd name="connsiteY46" fmla="*/ 2006417 h 2065623"/>
              <a:gd name="connsiteX47" fmla="*/ 6762613 w 7344255"/>
              <a:gd name="connsiteY47" fmla="*/ 1874849 h 2065623"/>
              <a:gd name="connsiteX48" fmla="*/ 6736299 w 7344255"/>
              <a:gd name="connsiteY48" fmla="*/ 1736702 h 2065623"/>
              <a:gd name="connsiteX49" fmla="*/ 6716564 w 7344255"/>
              <a:gd name="connsiteY49" fmla="*/ 1710388 h 2065623"/>
              <a:gd name="connsiteX50" fmla="*/ 6650780 w 7344255"/>
              <a:gd name="connsiteY50" fmla="*/ 1644604 h 2065623"/>
              <a:gd name="connsiteX51" fmla="*/ 6361329 w 7344255"/>
              <a:gd name="connsiteY51" fmla="*/ 1565663 h 2065623"/>
              <a:gd name="connsiteX52" fmla="*/ 6150820 w 7344255"/>
              <a:gd name="connsiteY52" fmla="*/ 1526192 h 2065623"/>
              <a:gd name="connsiteX53" fmla="*/ 5795585 w 7344255"/>
              <a:gd name="connsiteY53" fmla="*/ 1539349 h 2065623"/>
              <a:gd name="connsiteX54" fmla="*/ 5789007 w 7344255"/>
              <a:gd name="connsiteY54" fmla="*/ 1559085 h 2065623"/>
              <a:gd name="connsiteX55" fmla="*/ 5854791 w 7344255"/>
              <a:gd name="connsiteY55" fmla="*/ 1657761 h 2065623"/>
              <a:gd name="connsiteX56" fmla="*/ 6361329 w 7344255"/>
              <a:gd name="connsiteY56" fmla="*/ 1966946 h 2065623"/>
              <a:gd name="connsiteX57" fmla="*/ 6532368 w 7344255"/>
              <a:gd name="connsiteY57" fmla="*/ 1947211 h 2065623"/>
              <a:gd name="connsiteX58" fmla="*/ 6690250 w 7344255"/>
              <a:gd name="connsiteY58" fmla="*/ 1940633 h 2065623"/>
              <a:gd name="connsiteX59" fmla="*/ 6716564 w 7344255"/>
              <a:gd name="connsiteY59" fmla="*/ 1934054 h 2065623"/>
              <a:gd name="connsiteX60" fmla="*/ 6832234 w 7344255"/>
              <a:gd name="connsiteY60" fmla="*/ 1927476 h 2065623"/>
              <a:gd name="connsiteX61" fmla="*/ 6928170 w 7344255"/>
              <a:gd name="connsiteY61" fmla="*/ 1999839 h 2065623"/>
              <a:gd name="connsiteX62" fmla="*/ 6736299 w 7344255"/>
              <a:gd name="connsiteY62" fmla="*/ 2026152 h 2065623"/>
              <a:gd name="connsiteX63" fmla="*/ 6584995 w 7344255"/>
              <a:gd name="connsiteY63" fmla="*/ 2052466 h 2065623"/>
              <a:gd name="connsiteX64" fmla="*/ 6565260 w 7344255"/>
              <a:gd name="connsiteY64" fmla="*/ 2059044 h 2065623"/>
              <a:gd name="connsiteX65" fmla="*/ 6479741 w 7344255"/>
              <a:gd name="connsiteY65" fmla="*/ 2065623 h 2065623"/>
              <a:gd name="connsiteX66" fmla="*/ 6038987 w 7344255"/>
              <a:gd name="connsiteY66" fmla="*/ 2012995 h 2065623"/>
              <a:gd name="connsiteX67" fmla="*/ 5723223 w 7344255"/>
              <a:gd name="connsiteY67" fmla="*/ 1802486 h 2065623"/>
              <a:gd name="connsiteX68" fmla="*/ 5644282 w 7344255"/>
              <a:gd name="connsiteY68" fmla="*/ 1664339 h 2065623"/>
              <a:gd name="connsiteX69" fmla="*/ 5631125 w 7344255"/>
              <a:gd name="connsiteY69" fmla="*/ 1499879 h 2065623"/>
              <a:gd name="connsiteX70" fmla="*/ 5650860 w 7344255"/>
              <a:gd name="connsiteY70" fmla="*/ 1355154 h 2065623"/>
              <a:gd name="connsiteX71" fmla="*/ 5440351 w 7344255"/>
              <a:gd name="connsiteY71" fmla="*/ 1190693 h 2065623"/>
              <a:gd name="connsiteX72" fmla="*/ 4979862 w 7344255"/>
              <a:gd name="connsiteY72" fmla="*/ 1138066 h 2065623"/>
              <a:gd name="connsiteX73" fmla="*/ 4746876 w 7344255"/>
              <a:gd name="connsiteY73" fmla="*/ 920978 h 2065623"/>
              <a:gd name="connsiteX74" fmla="*/ 4575837 w 7344255"/>
              <a:gd name="connsiteY74" fmla="*/ 1001015 h 2065623"/>
              <a:gd name="connsiteX75" fmla="*/ 4624627 w 7344255"/>
              <a:gd name="connsiteY75" fmla="*/ 1361732 h 2065623"/>
              <a:gd name="connsiteX76" fmla="*/ 4578578 w 7344255"/>
              <a:gd name="connsiteY76" fmla="*/ 1545928 h 2065623"/>
              <a:gd name="connsiteX77" fmla="*/ 4506216 w 7344255"/>
              <a:gd name="connsiteY77" fmla="*/ 1591977 h 2065623"/>
              <a:gd name="connsiteX78" fmla="*/ 4361490 w 7344255"/>
              <a:gd name="connsiteY78" fmla="*/ 1480144 h 2065623"/>
              <a:gd name="connsiteX79" fmla="*/ 4131246 w 7344255"/>
              <a:gd name="connsiteY79" fmla="*/ 1164380 h 2065623"/>
              <a:gd name="connsiteX80" fmla="*/ 3854952 w 7344255"/>
              <a:gd name="connsiteY80" fmla="*/ 795988 h 2065623"/>
              <a:gd name="connsiteX81" fmla="*/ 3328679 w 7344255"/>
              <a:gd name="connsiteY81" fmla="*/ 559165 h 2065623"/>
              <a:gd name="connsiteX82" fmla="*/ 3091856 w 7344255"/>
              <a:gd name="connsiteY82" fmla="*/ 493381 h 2065623"/>
              <a:gd name="connsiteX83" fmla="*/ 2868190 w 7344255"/>
              <a:gd name="connsiteY83" fmla="*/ 499959 h 2065623"/>
              <a:gd name="connsiteX84" fmla="*/ 2394544 w 7344255"/>
              <a:gd name="connsiteY84" fmla="*/ 585479 h 2065623"/>
              <a:gd name="connsiteX85" fmla="*/ 2355073 w 7344255"/>
              <a:gd name="connsiteY85" fmla="*/ 592057 h 2065623"/>
              <a:gd name="connsiteX86" fmla="*/ 1868270 w 7344255"/>
              <a:gd name="connsiteY86" fmla="*/ 795988 h 2065623"/>
              <a:gd name="connsiteX87" fmla="*/ 1453830 w 7344255"/>
              <a:gd name="connsiteY87" fmla="*/ 914400 h 2065623"/>
              <a:gd name="connsiteX88" fmla="*/ 1111752 w 7344255"/>
              <a:gd name="connsiteY88" fmla="*/ 1039390 h 2065623"/>
              <a:gd name="connsiteX89" fmla="*/ 894664 w 7344255"/>
              <a:gd name="connsiteY89" fmla="*/ 1118331 h 2065623"/>
              <a:gd name="connsiteX90" fmla="*/ 717047 w 7344255"/>
              <a:gd name="connsiteY90" fmla="*/ 1230164 h 2065623"/>
              <a:gd name="connsiteX91" fmla="*/ 565744 w 7344255"/>
              <a:gd name="connsiteY91" fmla="*/ 1335418 h 2065623"/>
              <a:gd name="connsiteX92" fmla="*/ 230244 w 7344255"/>
              <a:gd name="connsiteY92" fmla="*/ 1466987 h 2065623"/>
              <a:gd name="connsiteX93" fmla="*/ 32892 w 7344255"/>
              <a:gd name="connsiteY93" fmla="*/ 1486722 h 2065623"/>
              <a:gd name="connsiteX94" fmla="*/ 0 w 7344255"/>
              <a:gd name="connsiteY94" fmla="*/ 1466987 h 2065623"/>
              <a:gd name="connsiteX95" fmla="*/ 26313 w 7344255"/>
              <a:gd name="connsiteY95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6709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87375 w 7344255"/>
              <a:gd name="connsiteY60" fmla="*/ 1927476 h 2065623"/>
              <a:gd name="connsiteX61" fmla="*/ 6928170 w 7344255"/>
              <a:gd name="connsiteY61" fmla="*/ 1999839 h 2065623"/>
              <a:gd name="connsiteX62" fmla="*/ 6736299 w 7344255"/>
              <a:gd name="connsiteY62" fmla="*/ 2026152 h 2065623"/>
              <a:gd name="connsiteX63" fmla="*/ 6584995 w 7344255"/>
              <a:gd name="connsiteY63" fmla="*/ 2052466 h 2065623"/>
              <a:gd name="connsiteX64" fmla="*/ 6565260 w 7344255"/>
              <a:gd name="connsiteY64" fmla="*/ 2059044 h 2065623"/>
              <a:gd name="connsiteX65" fmla="*/ 6479741 w 7344255"/>
              <a:gd name="connsiteY65" fmla="*/ 2065623 h 2065623"/>
              <a:gd name="connsiteX66" fmla="*/ 6038987 w 7344255"/>
              <a:gd name="connsiteY66" fmla="*/ 2012995 h 2065623"/>
              <a:gd name="connsiteX67" fmla="*/ 5723223 w 7344255"/>
              <a:gd name="connsiteY67" fmla="*/ 1802486 h 2065623"/>
              <a:gd name="connsiteX68" fmla="*/ 5644282 w 7344255"/>
              <a:gd name="connsiteY68" fmla="*/ 1664339 h 2065623"/>
              <a:gd name="connsiteX69" fmla="*/ 5631125 w 7344255"/>
              <a:gd name="connsiteY69" fmla="*/ 1499879 h 2065623"/>
              <a:gd name="connsiteX70" fmla="*/ 5650860 w 7344255"/>
              <a:gd name="connsiteY70" fmla="*/ 1355154 h 2065623"/>
              <a:gd name="connsiteX71" fmla="*/ 5440351 w 7344255"/>
              <a:gd name="connsiteY71" fmla="*/ 1190693 h 2065623"/>
              <a:gd name="connsiteX72" fmla="*/ 4979862 w 7344255"/>
              <a:gd name="connsiteY72" fmla="*/ 1138066 h 2065623"/>
              <a:gd name="connsiteX73" fmla="*/ 4746876 w 7344255"/>
              <a:gd name="connsiteY73" fmla="*/ 920978 h 2065623"/>
              <a:gd name="connsiteX74" fmla="*/ 4575837 w 7344255"/>
              <a:gd name="connsiteY74" fmla="*/ 1001015 h 2065623"/>
              <a:gd name="connsiteX75" fmla="*/ 4624627 w 7344255"/>
              <a:gd name="connsiteY75" fmla="*/ 1361732 h 2065623"/>
              <a:gd name="connsiteX76" fmla="*/ 4578578 w 7344255"/>
              <a:gd name="connsiteY76" fmla="*/ 1545928 h 2065623"/>
              <a:gd name="connsiteX77" fmla="*/ 4506216 w 7344255"/>
              <a:gd name="connsiteY77" fmla="*/ 1591977 h 2065623"/>
              <a:gd name="connsiteX78" fmla="*/ 4361490 w 7344255"/>
              <a:gd name="connsiteY78" fmla="*/ 1480144 h 2065623"/>
              <a:gd name="connsiteX79" fmla="*/ 4131246 w 7344255"/>
              <a:gd name="connsiteY79" fmla="*/ 1164380 h 2065623"/>
              <a:gd name="connsiteX80" fmla="*/ 3854952 w 7344255"/>
              <a:gd name="connsiteY80" fmla="*/ 795988 h 2065623"/>
              <a:gd name="connsiteX81" fmla="*/ 3328679 w 7344255"/>
              <a:gd name="connsiteY81" fmla="*/ 559165 h 2065623"/>
              <a:gd name="connsiteX82" fmla="*/ 3091856 w 7344255"/>
              <a:gd name="connsiteY82" fmla="*/ 493381 h 2065623"/>
              <a:gd name="connsiteX83" fmla="*/ 2868190 w 7344255"/>
              <a:gd name="connsiteY83" fmla="*/ 499959 h 2065623"/>
              <a:gd name="connsiteX84" fmla="*/ 2394544 w 7344255"/>
              <a:gd name="connsiteY84" fmla="*/ 585479 h 2065623"/>
              <a:gd name="connsiteX85" fmla="*/ 2355073 w 7344255"/>
              <a:gd name="connsiteY85" fmla="*/ 592057 h 2065623"/>
              <a:gd name="connsiteX86" fmla="*/ 1868270 w 7344255"/>
              <a:gd name="connsiteY86" fmla="*/ 795988 h 2065623"/>
              <a:gd name="connsiteX87" fmla="*/ 1453830 w 7344255"/>
              <a:gd name="connsiteY87" fmla="*/ 914400 h 2065623"/>
              <a:gd name="connsiteX88" fmla="*/ 1111752 w 7344255"/>
              <a:gd name="connsiteY88" fmla="*/ 1039390 h 2065623"/>
              <a:gd name="connsiteX89" fmla="*/ 894664 w 7344255"/>
              <a:gd name="connsiteY89" fmla="*/ 1118331 h 2065623"/>
              <a:gd name="connsiteX90" fmla="*/ 717047 w 7344255"/>
              <a:gd name="connsiteY90" fmla="*/ 1230164 h 2065623"/>
              <a:gd name="connsiteX91" fmla="*/ 565744 w 7344255"/>
              <a:gd name="connsiteY91" fmla="*/ 1335418 h 2065623"/>
              <a:gd name="connsiteX92" fmla="*/ 230244 w 7344255"/>
              <a:gd name="connsiteY92" fmla="*/ 1466987 h 2065623"/>
              <a:gd name="connsiteX93" fmla="*/ 32892 w 7344255"/>
              <a:gd name="connsiteY93" fmla="*/ 1486722 h 2065623"/>
              <a:gd name="connsiteX94" fmla="*/ 0 w 7344255"/>
              <a:gd name="connsiteY94" fmla="*/ 1466987 h 2065623"/>
              <a:gd name="connsiteX95" fmla="*/ 26313 w 7344255"/>
              <a:gd name="connsiteY95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7003273 w 7344255"/>
              <a:gd name="connsiteY61" fmla="*/ 2006417 h 2065623"/>
              <a:gd name="connsiteX62" fmla="*/ 6736299 w 7344255"/>
              <a:gd name="connsiteY62" fmla="*/ 2026152 h 2065623"/>
              <a:gd name="connsiteX63" fmla="*/ 6584995 w 7344255"/>
              <a:gd name="connsiteY63" fmla="*/ 2052466 h 2065623"/>
              <a:gd name="connsiteX64" fmla="*/ 6565260 w 7344255"/>
              <a:gd name="connsiteY64" fmla="*/ 2059044 h 2065623"/>
              <a:gd name="connsiteX65" fmla="*/ 6479741 w 7344255"/>
              <a:gd name="connsiteY65" fmla="*/ 2065623 h 2065623"/>
              <a:gd name="connsiteX66" fmla="*/ 6038987 w 7344255"/>
              <a:gd name="connsiteY66" fmla="*/ 2012995 h 2065623"/>
              <a:gd name="connsiteX67" fmla="*/ 5723223 w 7344255"/>
              <a:gd name="connsiteY67" fmla="*/ 1802486 h 2065623"/>
              <a:gd name="connsiteX68" fmla="*/ 5644282 w 7344255"/>
              <a:gd name="connsiteY68" fmla="*/ 1664339 h 2065623"/>
              <a:gd name="connsiteX69" fmla="*/ 5631125 w 7344255"/>
              <a:gd name="connsiteY69" fmla="*/ 1499879 h 2065623"/>
              <a:gd name="connsiteX70" fmla="*/ 5650860 w 7344255"/>
              <a:gd name="connsiteY70" fmla="*/ 1355154 h 2065623"/>
              <a:gd name="connsiteX71" fmla="*/ 5440351 w 7344255"/>
              <a:gd name="connsiteY71" fmla="*/ 1190693 h 2065623"/>
              <a:gd name="connsiteX72" fmla="*/ 4979862 w 7344255"/>
              <a:gd name="connsiteY72" fmla="*/ 1138066 h 2065623"/>
              <a:gd name="connsiteX73" fmla="*/ 4746876 w 7344255"/>
              <a:gd name="connsiteY73" fmla="*/ 920978 h 2065623"/>
              <a:gd name="connsiteX74" fmla="*/ 4575837 w 7344255"/>
              <a:gd name="connsiteY74" fmla="*/ 1001015 h 2065623"/>
              <a:gd name="connsiteX75" fmla="*/ 4624627 w 7344255"/>
              <a:gd name="connsiteY75" fmla="*/ 1361732 h 2065623"/>
              <a:gd name="connsiteX76" fmla="*/ 4578578 w 7344255"/>
              <a:gd name="connsiteY76" fmla="*/ 1545928 h 2065623"/>
              <a:gd name="connsiteX77" fmla="*/ 4506216 w 7344255"/>
              <a:gd name="connsiteY77" fmla="*/ 1591977 h 2065623"/>
              <a:gd name="connsiteX78" fmla="*/ 4361490 w 7344255"/>
              <a:gd name="connsiteY78" fmla="*/ 1480144 h 2065623"/>
              <a:gd name="connsiteX79" fmla="*/ 4131246 w 7344255"/>
              <a:gd name="connsiteY79" fmla="*/ 1164380 h 2065623"/>
              <a:gd name="connsiteX80" fmla="*/ 3854952 w 7344255"/>
              <a:gd name="connsiteY80" fmla="*/ 795988 h 2065623"/>
              <a:gd name="connsiteX81" fmla="*/ 3328679 w 7344255"/>
              <a:gd name="connsiteY81" fmla="*/ 559165 h 2065623"/>
              <a:gd name="connsiteX82" fmla="*/ 3091856 w 7344255"/>
              <a:gd name="connsiteY82" fmla="*/ 493381 h 2065623"/>
              <a:gd name="connsiteX83" fmla="*/ 2868190 w 7344255"/>
              <a:gd name="connsiteY83" fmla="*/ 499959 h 2065623"/>
              <a:gd name="connsiteX84" fmla="*/ 2394544 w 7344255"/>
              <a:gd name="connsiteY84" fmla="*/ 585479 h 2065623"/>
              <a:gd name="connsiteX85" fmla="*/ 2355073 w 7344255"/>
              <a:gd name="connsiteY85" fmla="*/ 592057 h 2065623"/>
              <a:gd name="connsiteX86" fmla="*/ 1868270 w 7344255"/>
              <a:gd name="connsiteY86" fmla="*/ 795988 h 2065623"/>
              <a:gd name="connsiteX87" fmla="*/ 1453830 w 7344255"/>
              <a:gd name="connsiteY87" fmla="*/ 914400 h 2065623"/>
              <a:gd name="connsiteX88" fmla="*/ 1111752 w 7344255"/>
              <a:gd name="connsiteY88" fmla="*/ 1039390 h 2065623"/>
              <a:gd name="connsiteX89" fmla="*/ 894664 w 7344255"/>
              <a:gd name="connsiteY89" fmla="*/ 1118331 h 2065623"/>
              <a:gd name="connsiteX90" fmla="*/ 717047 w 7344255"/>
              <a:gd name="connsiteY90" fmla="*/ 1230164 h 2065623"/>
              <a:gd name="connsiteX91" fmla="*/ 565744 w 7344255"/>
              <a:gd name="connsiteY91" fmla="*/ 1335418 h 2065623"/>
              <a:gd name="connsiteX92" fmla="*/ 230244 w 7344255"/>
              <a:gd name="connsiteY92" fmla="*/ 1466987 h 2065623"/>
              <a:gd name="connsiteX93" fmla="*/ 32892 w 7344255"/>
              <a:gd name="connsiteY93" fmla="*/ 1486722 h 2065623"/>
              <a:gd name="connsiteX94" fmla="*/ 0 w 7344255"/>
              <a:gd name="connsiteY94" fmla="*/ 1466987 h 2065623"/>
              <a:gd name="connsiteX95" fmla="*/ 26313 w 7344255"/>
              <a:gd name="connsiteY95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7003273 w 7344255"/>
              <a:gd name="connsiteY60" fmla="*/ 2006417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762613 w 7344255"/>
              <a:gd name="connsiteY45" fmla="*/ 1874849 h 2065623"/>
              <a:gd name="connsiteX46" fmla="*/ 6736299 w 7344255"/>
              <a:gd name="connsiteY46" fmla="*/ 1736702 h 2065623"/>
              <a:gd name="connsiteX47" fmla="*/ 6716564 w 7344255"/>
              <a:gd name="connsiteY47" fmla="*/ 1710388 h 2065623"/>
              <a:gd name="connsiteX48" fmla="*/ 6650780 w 7344255"/>
              <a:gd name="connsiteY48" fmla="*/ 1644604 h 2065623"/>
              <a:gd name="connsiteX49" fmla="*/ 6361329 w 7344255"/>
              <a:gd name="connsiteY49" fmla="*/ 1565663 h 2065623"/>
              <a:gd name="connsiteX50" fmla="*/ 6150820 w 7344255"/>
              <a:gd name="connsiteY50" fmla="*/ 1526192 h 2065623"/>
              <a:gd name="connsiteX51" fmla="*/ 5795585 w 7344255"/>
              <a:gd name="connsiteY51" fmla="*/ 1539349 h 2065623"/>
              <a:gd name="connsiteX52" fmla="*/ 5789007 w 7344255"/>
              <a:gd name="connsiteY52" fmla="*/ 1559085 h 2065623"/>
              <a:gd name="connsiteX53" fmla="*/ 5854791 w 7344255"/>
              <a:gd name="connsiteY53" fmla="*/ 1657761 h 2065623"/>
              <a:gd name="connsiteX54" fmla="*/ 6361329 w 7344255"/>
              <a:gd name="connsiteY54" fmla="*/ 1966946 h 2065623"/>
              <a:gd name="connsiteX55" fmla="*/ 6532368 w 7344255"/>
              <a:gd name="connsiteY55" fmla="*/ 1947211 h 2065623"/>
              <a:gd name="connsiteX56" fmla="*/ 6690250 w 7344255"/>
              <a:gd name="connsiteY56" fmla="*/ 1940633 h 2065623"/>
              <a:gd name="connsiteX57" fmla="*/ 6716564 w 7344255"/>
              <a:gd name="connsiteY57" fmla="*/ 1934054 h 2065623"/>
              <a:gd name="connsiteX58" fmla="*/ 6832234 w 7344255"/>
              <a:gd name="connsiteY58" fmla="*/ 1927476 h 2065623"/>
              <a:gd name="connsiteX59" fmla="*/ 7003273 w 7344255"/>
              <a:gd name="connsiteY59" fmla="*/ 2006417 h 2065623"/>
              <a:gd name="connsiteX60" fmla="*/ 6736299 w 7344255"/>
              <a:gd name="connsiteY60" fmla="*/ 2026152 h 2065623"/>
              <a:gd name="connsiteX61" fmla="*/ 6584995 w 7344255"/>
              <a:gd name="connsiteY61" fmla="*/ 2052466 h 2065623"/>
              <a:gd name="connsiteX62" fmla="*/ 6565260 w 7344255"/>
              <a:gd name="connsiteY62" fmla="*/ 2059044 h 2065623"/>
              <a:gd name="connsiteX63" fmla="*/ 6479741 w 7344255"/>
              <a:gd name="connsiteY63" fmla="*/ 2065623 h 2065623"/>
              <a:gd name="connsiteX64" fmla="*/ 6038987 w 7344255"/>
              <a:gd name="connsiteY64" fmla="*/ 2012995 h 2065623"/>
              <a:gd name="connsiteX65" fmla="*/ 5723223 w 7344255"/>
              <a:gd name="connsiteY65" fmla="*/ 1802486 h 2065623"/>
              <a:gd name="connsiteX66" fmla="*/ 5644282 w 7344255"/>
              <a:gd name="connsiteY66" fmla="*/ 1664339 h 2065623"/>
              <a:gd name="connsiteX67" fmla="*/ 5631125 w 7344255"/>
              <a:gd name="connsiteY67" fmla="*/ 1499879 h 2065623"/>
              <a:gd name="connsiteX68" fmla="*/ 5650860 w 7344255"/>
              <a:gd name="connsiteY68" fmla="*/ 1355154 h 2065623"/>
              <a:gd name="connsiteX69" fmla="*/ 5440351 w 7344255"/>
              <a:gd name="connsiteY69" fmla="*/ 1190693 h 2065623"/>
              <a:gd name="connsiteX70" fmla="*/ 4979862 w 7344255"/>
              <a:gd name="connsiteY70" fmla="*/ 1138066 h 2065623"/>
              <a:gd name="connsiteX71" fmla="*/ 4746876 w 7344255"/>
              <a:gd name="connsiteY71" fmla="*/ 920978 h 2065623"/>
              <a:gd name="connsiteX72" fmla="*/ 4575837 w 7344255"/>
              <a:gd name="connsiteY72" fmla="*/ 1001015 h 2065623"/>
              <a:gd name="connsiteX73" fmla="*/ 4624627 w 7344255"/>
              <a:gd name="connsiteY73" fmla="*/ 1361732 h 2065623"/>
              <a:gd name="connsiteX74" fmla="*/ 4578578 w 7344255"/>
              <a:gd name="connsiteY74" fmla="*/ 1545928 h 2065623"/>
              <a:gd name="connsiteX75" fmla="*/ 4506216 w 7344255"/>
              <a:gd name="connsiteY75" fmla="*/ 1591977 h 2065623"/>
              <a:gd name="connsiteX76" fmla="*/ 4361490 w 7344255"/>
              <a:gd name="connsiteY76" fmla="*/ 1480144 h 2065623"/>
              <a:gd name="connsiteX77" fmla="*/ 4131246 w 7344255"/>
              <a:gd name="connsiteY77" fmla="*/ 1164380 h 2065623"/>
              <a:gd name="connsiteX78" fmla="*/ 3854952 w 7344255"/>
              <a:gd name="connsiteY78" fmla="*/ 795988 h 2065623"/>
              <a:gd name="connsiteX79" fmla="*/ 3328679 w 7344255"/>
              <a:gd name="connsiteY79" fmla="*/ 559165 h 2065623"/>
              <a:gd name="connsiteX80" fmla="*/ 3091856 w 7344255"/>
              <a:gd name="connsiteY80" fmla="*/ 493381 h 2065623"/>
              <a:gd name="connsiteX81" fmla="*/ 2868190 w 7344255"/>
              <a:gd name="connsiteY81" fmla="*/ 499959 h 2065623"/>
              <a:gd name="connsiteX82" fmla="*/ 2394544 w 7344255"/>
              <a:gd name="connsiteY82" fmla="*/ 585479 h 2065623"/>
              <a:gd name="connsiteX83" fmla="*/ 2355073 w 7344255"/>
              <a:gd name="connsiteY83" fmla="*/ 592057 h 2065623"/>
              <a:gd name="connsiteX84" fmla="*/ 1868270 w 7344255"/>
              <a:gd name="connsiteY84" fmla="*/ 795988 h 2065623"/>
              <a:gd name="connsiteX85" fmla="*/ 1453830 w 7344255"/>
              <a:gd name="connsiteY85" fmla="*/ 914400 h 2065623"/>
              <a:gd name="connsiteX86" fmla="*/ 1111752 w 7344255"/>
              <a:gd name="connsiteY86" fmla="*/ 1039390 h 2065623"/>
              <a:gd name="connsiteX87" fmla="*/ 894664 w 7344255"/>
              <a:gd name="connsiteY87" fmla="*/ 1118331 h 2065623"/>
              <a:gd name="connsiteX88" fmla="*/ 717047 w 7344255"/>
              <a:gd name="connsiteY88" fmla="*/ 1230164 h 2065623"/>
              <a:gd name="connsiteX89" fmla="*/ 565744 w 7344255"/>
              <a:gd name="connsiteY89" fmla="*/ 1335418 h 2065623"/>
              <a:gd name="connsiteX90" fmla="*/ 230244 w 7344255"/>
              <a:gd name="connsiteY90" fmla="*/ 1466987 h 2065623"/>
              <a:gd name="connsiteX91" fmla="*/ 32892 w 7344255"/>
              <a:gd name="connsiteY91" fmla="*/ 1486722 h 2065623"/>
              <a:gd name="connsiteX92" fmla="*/ 0 w 7344255"/>
              <a:gd name="connsiteY92" fmla="*/ 1466987 h 2065623"/>
              <a:gd name="connsiteX93" fmla="*/ 26313 w 7344255"/>
              <a:gd name="connsiteY93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19398 w 7344255"/>
              <a:gd name="connsiteY45" fmla="*/ 1980103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7003273 w 7344255"/>
              <a:gd name="connsiteY60" fmla="*/ 2006417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344255" h="2065623">
                <a:moveTo>
                  <a:pt x="26313" y="1177536"/>
                </a:moveTo>
                <a:cubicBezTo>
                  <a:pt x="124989" y="1140258"/>
                  <a:pt x="226807" y="1110421"/>
                  <a:pt x="322342" y="1065703"/>
                </a:cubicBezTo>
                <a:cubicBezTo>
                  <a:pt x="333037" y="1060697"/>
                  <a:pt x="330218" y="1043373"/>
                  <a:pt x="335499" y="1032811"/>
                </a:cubicBezTo>
                <a:cubicBezTo>
                  <a:pt x="356850" y="990110"/>
                  <a:pt x="369550" y="964448"/>
                  <a:pt x="421018" y="947292"/>
                </a:cubicBezTo>
                <a:cubicBezTo>
                  <a:pt x="472017" y="930293"/>
                  <a:pt x="526643" y="927014"/>
                  <a:pt x="578900" y="914400"/>
                </a:cubicBezTo>
                <a:cubicBezTo>
                  <a:pt x="590379" y="911629"/>
                  <a:pt x="600409" y="904383"/>
                  <a:pt x="611793" y="901243"/>
                </a:cubicBezTo>
                <a:cubicBezTo>
                  <a:pt x="664087" y="886817"/>
                  <a:pt x="716520" y="872600"/>
                  <a:pt x="769675" y="861772"/>
                </a:cubicBezTo>
                <a:cubicBezTo>
                  <a:pt x="835024" y="848460"/>
                  <a:pt x="901243" y="839844"/>
                  <a:pt x="967027" y="828880"/>
                </a:cubicBezTo>
                <a:cubicBezTo>
                  <a:pt x="1626551" y="596107"/>
                  <a:pt x="748327" y="912451"/>
                  <a:pt x="1414359" y="651263"/>
                </a:cubicBezTo>
                <a:cubicBezTo>
                  <a:pt x="1465212" y="631321"/>
                  <a:pt x="1646286" y="588347"/>
                  <a:pt x="1684075" y="578900"/>
                </a:cubicBezTo>
                <a:cubicBezTo>
                  <a:pt x="1708196" y="561358"/>
                  <a:pt x="1731349" y="542401"/>
                  <a:pt x="1756437" y="526273"/>
                </a:cubicBezTo>
                <a:cubicBezTo>
                  <a:pt x="1762270" y="522523"/>
                  <a:pt x="1769672" y="522109"/>
                  <a:pt x="1776172" y="519695"/>
                </a:cubicBezTo>
                <a:cubicBezTo>
                  <a:pt x="1846424" y="493602"/>
                  <a:pt x="1914102" y="459418"/>
                  <a:pt x="1986682" y="440754"/>
                </a:cubicBezTo>
                <a:cubicBezTo>
                  <a:pt x="2068383" y="419745"/>
                  <a:pt x="2153664" y="416374"/>
                  <a:pt x="2236662" y="401283"/>
                </a:cubicBezTo>
                <a:cubicBezTo>
                  <a:pt x="2294579" y="390753"/>
                  <a:pt x="2605228" y="327745"/>
                  <a:pt x="2683994" y="302607"/>
                </a:cubicBezTo>
                <a:cubicBezTo>
                  <a:pt x="2725143" y="289475"/>
                  <a:pt x="2761963" y="265146"/>
                  <a:pt x="2802406" y="249980"/>
                </a:cubicBezTo>
                <a:cubicBezTo>
                  <a:pt x="2832301" y="238769"/>
                  <a:pt x="2863804" y="232437"/>
                  <a:pt x="2894503" y="223666"/>
                </a:cubicBezTo>
                <a:cubicBezTo>
                  <a:pt x="2887925" y="206124"/>
                  <a:pt x="2879497" y="189168"/>
                  <a:pt x="2874768" y="171039"/>
                </a:cubicBezTo>
                <a:cubicBezTo>
                  <a:pt x="2866301" y="138582"/>
                  <a:pt x="2856796" y="105859"/>
                  <a:pt x="2855033" y="72362"/>
                </a:cubicBezTo>
                <a:cubicBezTo>
                  <a:pt x="2854518" y="62569"/>
                  <a:pt x="2860109" y="51605"/>
                  <a:pt x="2868190" y="46049"/>
                </a:cubicBezTo>
                <a:cubicBezTo>
                  <a:pt x="2896474" y="26604"/>
                  <a:pt x="2929589" y="15350"/>
                  <a:pt x="2960288" y="0"/>
                </a:cubicBezTo>
                <a:cubicBezTo>
                  <a:pt x="2999758" y="4385"/>
                  <a:pt x="3039485" y="6882"/>
                  <a:pt x="3078699" y="13156"/>
                </a:cubicBezTo>
                <a:cubicBezTo>
                  <a:pt x="3094462" y="15678"/>
                  <a:pt x="3109568" y="21371"/>
                  <a:pt x="3124748" y="26313"/>
                </a:cubicBezTo>
                <a:cubicBezTo>
                  <a:pt x="3203871" y="52074"/>
                  <a:pt x="3280844" y="85072"/>
                  <a:pt x="3361571" y="105254"/>
                </a:cubicBezTo>
                <a:cubicBezTo>
                  <a:pt x="3480961" y="135102"/>
                  <a:pt x="3761046" y="164088"/>
                  <a:pt x="3874688" y="177617"/>
                </a:cubicBezTo>
                <a:cubicBezTo>
                  <a:pt x="4043534" y="208316"/>
                  <a:pt x="4504480" y="261400"/>
                  <a:pt x="4603247" y="289450"/>
                </a:cubicBezTo>
                <a:cubicBezTo>
                  <a:pt x="4702014" y="317500"/>
                  <a:pt x="4465740" y="333855"/>
                  <a:pt x="4467293" y="345915"/>
                </a:cubicBezTo>
                <a:cubicBezTo>
                  <a:pt x="4468846" y="357975"/>
                  <a:pt x="4691965" y="364371"/>
                  <a:pt x="4612567" y="361813"/>
                </a:cubicBezTo>
                <a:cubicBezTo>
                  <a:pt x="4533169" y="359255"/>
                  <a:pt x="4059340" y="227686"/>
                  <a:pt x="3990906" y="330565"/>
                </a:cubicBezTo>
                <a:cubicBezTo>
                  <a:pt x="3922472" y="433444"/>
                  <a:pt x="4136271" y="850899"/>
                  <a:pt x="4201964" y="979087"/>
                </a:cubicBezTo>
                <a:cubicBezTo>
                  <a:pt x="4267657" y="1107275"/>
                  <a:pt x="4358019" y="1151223"/>
                  <a:pt x="4385063" y="1099692"/>
                </a:cubicBezTo>
                <a:cubicBezTo>
                  <a:pt x="4412108" y="1048161"/>
                  <a:pt x="4325217" y="779725"/>
                  <a:pt x="4364231" y="669902"/>
                </a:cubicBezTo>
                <a:cubicBezTo>
                  <a:pt x="4403245" y="560079"/>
                  <a:pt x="4582324" y="499777"/>
                  <a:pt x="4619145" y="440754"/>
                </a:cubicBezTo>
                <a:cubicBezTo>
                  <a:pt x="4655966" y="381731"/>
                  <a:pt x="4483192" y="310282"/>
                  <a:pt x="4585157" y="315764"/>
                </a:cubicBezTo>
                <a:cubicBezTo>
                  <a:pt x="4749617" y="368391"/>
                  <a:pt x="4915327" y="417264"/>
                  <a:pt x="5078538" y="473646"/>
                </a:cubicBezTo>
                <a:cubicBezTo>
                  <a:pt x="5359706" y="570777"/>
                  <a:pt x="5265860" y="559375"/>
                  <a:pt x="5545606" y="677577"/>
                </a:cubicBezTo>
                <a:cubicBezTo>
                  <a:pt x="5764182" y="769933"/>
                  <a:pt x="5734393" y="744944"/>
                  <a:pt x="5920575" y="809145"/>
                </a:cubicBezTo>
                <a:cubicBezTo>
                  <a:pt x="6137358" y="883898"/>
                  <a:pt x="5636447" y="731769"/>
                  <a:pt x="6078457" y="861772"/>
                </a:cubicBezTo>
                <a:cubicBezTo>
                  <a:pt x="6457319" y="1097508"/>
                  <a:pt x="6294260" y="983639"/>
                  <a:pt x="6644201" y="1249899"/>
                </a:cubicBezTo>
                <a:cubicBezTo>
                  <a:pt x="6655375" y="1258401"/>
                  <a:pt x="6667165" y="1266285"/>
                  <a:pt x="6677093" y="1276213"/>
                </a:cubicBezTo>
                <a:cubicBezTo>
                  <a:pt x="6776894" y="1376014"/>
                  <a:pt x="6731140" y="1327494"/>
                  <a:pt x="6815240" y="1420938"/>
                </a:cubicBezTo>
                <a:lnTo>
                  <a:pt x="6979700" y="1518518"/>
                </a:lnTo>
                <a:cubicBezTo>
                  <a:pt x="7026845" y="1586495"/>
                  <a:pt x="7038084" y="1750133"/>
                  <a:pt x="7098112" y="1828800"/>
                </a:cubicBezTo>
                <a:cubicBezTo>
                  <a:pt x="7158140" y="1907467"/>
                  <a:pt x="7344255" y="1964205"/>
                  <a:pt x="7339869" y="1990519"/>
                </a:cubicBezTo>
                <a:cubicBezTo>
                  <a:pt x="7335483" y="2016833"/>
                  <a:pt x="7141876" y="1988418"/>
                  <a:pt x="7071798" y="1986682"/>
                </a:cubicBezTo>
                <a:cubicBezTo>
                  <a:pt x="7001720" y="1984946"/>
                  <a:pt x="6970929" y="1998742"/>
                  <a:pt x="6919398" y="1980103"/>
                </a:cubicBezTo>
                <a:cubicBezTo>
                  <a:pt x="6867867" y="1961464"/>
                  <a:pt x="6818530" y="1915416"/>
                  <a:pt x="6762613" y="1874849"/>
                </a:cubicBezTo>
                <a:cubicBezTo>
                  <a:pt x="6734341" y="1837457"/>
                  <a:pt x="6748938" y="1781843"/>
                  <a:pt x="6736299" y="1736702"/>
                </a:cubicBezTo>
                <a:cubicBezTo>
                  <a:pt x="6733343" y="1726144"/>
                  <a:pt x="6724024" y="1718422"/>
                  <a:pt x="6716564" y="1710388"/>
                </a:cubicBezTo>
                <a:cubicBezTo>
                  <a:pt x="6695463" y="1687663"/>
                  <a:pt x="6678517" y="1658472"/>
                  <a:pt x="6650780" y="1644604"/>
                </a:cubicBezTo>
                <a:cubicBezTo>
                  <a:pt x="6500853" y="1569641"/>
                  <a:pt x="6487707" y="1588346"/>
                  <a:pt x="6361329" y="1565663"/>
                </a:cubicBezTo>
                <a:cubicBezTo>
                  <a:pt x="6081022" y="1515351"/>
                  <a:pt x="6280126" y="1544666"/>
                  <a:pt x="6150820" y="1526192"/>
                </a:cubicBezTo>
                <a:cubicBezTo>
                  <a:pt x="6032408" y="1530578"/>
                  <a:pt x="5913591" y="1528621"/>
                  <a:pt x="5795585" y="1539349"/>
                </a:cubicBezTo>
                <a:cubicBezTo>
                  <a:pt x="5788679" y="1539977"/>
                  <a:pt x="5785906" y="1552883"/>
                  <a:pt x="5789007" y="1559085"/>
                </a:cubicBezTo>
                <a:cubicBezTo>
                  <a:pt x="5806686" y="1594443"/>
                  <a:pt x="5825609" y="1631094"/>
                  <a:pt x="5854791" y="1657761"/>
                </a:cubicBezTo>
                <a:cubicBezTo>
                  <a:pt x="6148290" y="1925959"/>
                  <a:pt x="6079277" y="1879414"/>
                  <a:pt x="6361329" y="1966946"/>
                </a:cubicBezTo>
                <a:cubicBezTo>
                  <a:pt x="6418342" y="1960368"/>
                  <a:pt x="6475160" y="1951788"/>
                  <a:pt x="6532368" y="1947211"/>
                </a:cubicBezTo>
                <a:cubicBezTo>
                  <a:pt x="6584873" y="1943011"/>
                  <a:pt x="6637711" y="1944386"/>
                  <a:pt x="6690250" y="1940633"/>
                </a:cubicBezTo>
                <a:cubicBezTo>
                  <a:pt x="6699268" y="1939989"/>
                  <a:pt x="6707698" y="1935827"/>
                  <a:pt x="6716564" y="1934054"/>
                </a:cubicBezTo>
                <a:cubicBezTo>
                  <a:pt x="6729643" y="1931438"/>
                  <a:pt x="6819077" y="1929669"/>
                  <a:pt x="6832234" y="1927476"/>
                </a:cubicBezTo>
                <a:cubicBezTo>
                  <a:pt x="6880019" y="1939537"/>
                  <a:pt x="7019262" y="1989971"/>
                  <a:pt x="7003273" y="2006417"/>
                </a:cubicBezTo>
                <a:cubicBezTo>
                  <a:pt x="6971295" y="2010802"/>
                  <a:pt x="6793312" y="2018477"/>
                  <a:pt x="6736299" y="2026152"/>
                </a:cubicBezTo>
                <a:cubicBezTo>
                  <a:pt x="6687266" y="2040862"/>
                  <a:pt x="6635266" y="2042799"/>
                  <a:pt x="6584995" y="2052466"/>
                </a:cubicBezTo>
                <a:cubicBezTo>
                  <a:pt x="6578186" y="2053775"/>
                  <a:pt x="6572141" y="2058184"/>
                  <a:pt x="6565260" y="2059044"/>
                </a:cubicBezTo>
                <a:cubicBezTo>
                  <a:pt x="6536890" y="2062590"/>
                  <a:pt x="6508247" y="2063430"/>
                  <a:pt x="6479741" y="2065623"/>
                </a:cubicBezTo>
                <a:cubicBezTo>
                  <a:pt x="6362567" y="2059113"/>
                  <a:pt x="6155217" y="2058305"/>
                  <a:pt x="6038987" y="2012995"/>
                </a:cubicBezTo>
                <a:cubicBezTo>
                  <a:pt x="5947340" y="1977268"/>
                  <a:pt x="5805857" y="1864462"/>
                  <a:pt x="5723223" y="1802486"/>
                </a:cubicBezTo>
                <a:cubicBezTo>
                  <a:pt x="5696909" y="1756437"/>
                  <a:pt x="5662120" y="1714286"/>
                  <a:pt x="5644282" y="1664339"/>
                </a:cubicBezTo>
                <a:cubicBezTo>
                  <a:pt x="5589078" y="1509766"/>
                  <a:pt x="5619911" y="1572773"/>
                  <a:pt x="5631125" y="1499879"/>
                </a:cubicBezTo>
                <a:cubicBezTo>
                  <a:pt x="5638528" y="1451757"/>
                  <a:pt x="5644282" y="1403396"/>
                  <a:pt x="5650860" y="1355154"/>
                </a:cubicBezTo>
                <a:cubicBezTo>
                  <a:pt x="5588265" y="1292555"/>
                  <a:pt x="5522036" y="1224534"/>
                  <a:pt x="5440351" y="1190693"/>
                </a:cubicBezTo>
                <a:cubicBezTo>
                  <a:pt x="5321093" y="1141286"/>
                  <a:pt x="5113066" y="1142659"/>
                  <a:pt x="4979862" y="1138066"/>
                </a:cubicBezTo>
                <a:cubicBezTo>
                  <a:pt x="4851583" y="1093114"/>
                  <a:pt x="4814214" y="943820"/>
                  <a:pt x="4746876" y="920978"/>
                </a:cubicBezTo>
                <a:cubicBezTo>
                  <a:pt x="4679539" y="898136"/>
                  <a:pt x="4596212" y="927556"/>
                  <a:pt x="4575837" y="1001015"/>
                </a:cubicBezTo>
                <a:cubicBezTo>
                  <a:pt x="4597491" y="1087539"/>
                  <a:pt x="4611470" y="1245513"/>
                  <a:pt x="4624627" y="1361732"/>
                </a:cubicBezTo>
                <a:cubicBezTo>
                  <a:pt x="4615015" y="1421809"/>
                  <a:pt x="4634524" y="1505966"/>
                  <a:pt x="4578578" y="1545928"/>
                </a:cubicBezTo>
                <a:cubicBezTo>
                  <a:pt x="4555313" y="1562546"/>
                  <a:pt x="4530337" y="1576627"/>
                  <a:pt x="4506216" y="1591977"/>
                </a:cubicBezTo>
                <a:cubicBezTo>
                  <a:pt x="4435801" y="1574372"/>
                  <a:pt x="4445003" y="1580990"/>
                  <a:pt x="4361490" y="1480144"/>
                </a:cubicBezTo>
                <a:cubicBezTo>
                  <a:pt x="4278406" y="1379816"/>
                  <a:pt x="4206040" y="1271032"/>
                  <a:pt x="4131246" y="1164380"/>
                </a:cubicBezTo>
                <a:cubicBezTo>
                  <a:pt x="4004192" y="983209"/>
                  <a:pt x="4014063" y="955099"/>
                  <a:pt x="3854952" y="795988"/>
                </a:cubicBezTo>
                <a:cubicBezTo>
                  <a:pt x="3674995" y="616032"/>
                  <a:pt x="3624834" y="647382"/>
                  <a:pt x="3328679" y="559165"/>
                </a:cubicBezTo>
                <a:cubicBezTo>
                  <a:pt x="3250159" y="535776"/>
                  <a:pt x="3091856" y="493381"/>
                  <a:pt x="3091856" y="493381"/>
                </a:cubicBezTo>
                <a:lnTo>
                  <a:pt x="2868190" y="499959"/>
                </a:lnTo>
                <a:cubicBezTo>
                  <a:pt x="2709136" y="520966"/>
                  <a:pt x="2552455" y="557136"/>
                  <a:pt x="2394544" y="585479"/>
                </a:cubicBezTo>
                <a:cubicBezTo>
                  <a:pt x="2381415" y="587835"/>
                  <a:pt x="2355073" y="592057"/>
                  <a:pt x="2355073" y="592057"/>
                </a:cubicBezTo>
                <a:cubicBezTo>
                  <a:pt x="2132557" y="694043"/>
                  <a:pt x="2071554" y="734277"/>
                  <a:pt x="1868270" y="795988"/>
                </a:cubicBezTo>
                <a:cubicBezTo>
                  <a:pt x="1590257" y="880385"/>
                  <a:pt x="1744517" y="815224"/>
                  <a:pt x="1453830" y="914400"/>
                </a:cubicBezTo>
                <a:cubicBezTo>
                  <a:pt x="1338934" y="953600"/>
                  <a:pt x="1225803" y="997795"/>
                  <a:pt x="1111752" y="1039390"/>
                </a:cubicBezTo>
                <a:cubicBezTo>
                  <a:pt x="1039414" y="1065772"/>
                  <a:pt x="959823" y="1077305"/>
                  <a:pt x="894664" y="1118331"/>
                </a:cubicBezTo>
                <a:cubicBezTo>
                  <a:pt x="835458" y="1155609"/>
                  <a:pt x="775439" y="1191625"/>
                  <a:pt x="717047" y="1230164"/>
                </a:cubicBezTo>
                <a:cubicBezTo>
                  <a:pt x="665771" y="1264006"/>
                  <a:pt x="619838" y="1306291"/>
                  <a:pt x="565744" y="1335418"/>
                </a:cubicBezTo>
                <a:cubicBezTo>
                  <a:pt x="548990" y="1344440"/>
                  <a:pt x="274468" y="1457632"/>
                  <a:pt x="230244" y="1466987"/>
                </a:cubicBezTo>
                <a:cubicBezTo>
                  <a:pt x="165563" y="1480670"/>
                  <a:pt x="32892" y="1486722"/>
                  <a:pt x="32892" y="1486722"/>
                </a:cubicBezTo>
                <a:cubicBezTo>
                  <a:pt x="7273" y="1478183"/>
                  <a:pt x="18060" y="1485047"/>
                  <a:pt x="0" y="1466987"/>
                </a:cubicBezTo>
                <a:lnTo>
                  <a:pt x="26313" y="1177536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3810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 the River Reaches the Bedrock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 Deposits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Sediment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Across the Former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Lake Bottom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9.JPG"/>
          <p:cNvPicPr>
            <a:picLocks noChangeAspect="1"/>
          </p:cNvPicPr>
          <p:nvPr/>
        </p:nvPicPr>
        <p:blipFill>
          <a:blip r:embed="rId2" cstate="print"/>
          <a:srcRect t="5421" r="930" b="10015"/>
          <a:stretch>
            <a:fillRect/>
          </a:stretch>
        </p:blipFill>
        <p:spPr>
          <a:xfrm>
            <a:off x="9525" y="914400"/>
            <a:ext cx="9134475" cy="5943600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9" name="Freeform 8"/>
          <p:cNvSpPr/>
          <p:nvPr/>
        </p:nvSpPr>
        <p:spPr>
          <a:xfrm>
            <a:off x="0" y="2553005"/>
            <a:ext cx="8286902" cy="2119579"/>
          </a:xfrm>
          <a:custGeom>
            <a:avLst/>
            <a:gdLst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302106 w 7958938"/>
              <a:gd name="connsiteY67" fmla="*/ 1119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0 w 8028432"/>
              <a:gd name="connsiteY67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0 w 8028432"/>
              <a:gd name="connsiteY68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70" fmla="*/ 0 w 7958938"/>
              <a:gd name="connsiteY70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857098 w 7958938"/>
              <a:gd name="connsiteY67" fmla="*/ 1256995 h 2084832"/>
              <a:gd name="connsiteX68" fmla="*/ 541325 w 7958938"/>
              <a:gd name="connsiteY68" fmla="*/ 1171651 h 2084832"/>
              <a:gd name="connsiteX69" fmla="*/ 393802 w 7958938"/>
              <a:gd name="connsiteY69" fmla="*/ 1309421 h 2084832"/>
              <a:gd name="connsiteX70" fmla="*/ 82906 w 7958938"/>
              <a:gd name="connsiteY70" fmla="*/ 1424025 h 2084832"/>
              <a:gd name="connsiteX71" fmla="*/ 0 w 7958938"/>
              <a:gd name="connsiteY71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456530 w 7958938"/>
              <a:gd name="connsiteY41" fmla="*/ 793699 h 2084832"/>
              <a:gd name="connsiteX42" fmla="*/ 5771693 w 7958938"/>
              <a:gd name="connsiteY42" fmla="*/ 1338681 h 2084832"/>
              <a:gd name="connsiteX43" fmla="*/ 5435194 w 7958938"/>
              <a:gd name="connsiteY43" fmla="*/ 1667865 h 2084832"/>
              <a:gd name="connsiteX44" fmla="*/ 5296205 w 7958938"/>
              <a:gd name="connsiteY44" fmla="*/ 1616659 h 2084832"/>
              <a:gd name="connsiteX45" fmla="*/ 5010912 w 7958938"/>
              <a:gd name="connsiteY45" fmla="*/ 1163117 h 2084832"/>
              <a:gd name="connsiteX46" fmla="*/ 4959706 w 7958938"/>
              <a:gd name="connsiteY46" fmla="*/ 907085 h 2084832"/>
              <a:gd name="connsiteX47" fmla="*/ 5062118 w 7958938"/>
              <a:gd name="connsiteY47" fmla="*/ 746150 h 2084832"/>
              <a:gd name="connsiteX48" fmla="*/ 5098694 w 7958938"/>
              <a:gd name="connsiteY48" fmla="*/ 614477 h 2084832"/>
              <a:gd name="connsiteX49" fmla="*/ 5091379 w 7958938"/>
              <a:gd name="connsiteY49" fmla="*/ 577901 h 2084832"/>
              <a:gd name="connsiteX50" fmla="*/ 4645152 w 7958938"/>
              <a:gd name="connsiteY50" fmla="*/ 629107 h 2084832"/>
              <a:gd name="connsiteX51" fmla="*/ 4425696 w 7958938"/>
              <a:gd name="connsiteY51" fmla="*/ 468173 h 2084832"/>
              <a:gd name="connsiteX52" fmla="*/ 4337914 w 7958938"/>
              <a:gd name="connsiteY52" fmla="*/ 314553 h 2084832"/>
              <a:gd name="connsiteX53" fmla="*/ 4030675 w 7958938"/>
              <a:gd name="connsiteY53" fmla="*/ 387705 h 2084832"/>
              <a:gd name="connsiteX54" fmla="*/ 3928262 w 7958938"/>
              <a:gd name="connsiteY54" fmla="*/ 446227 h 2084832"/>
              <a:gd name="connsiteX55" fmla="*/ 3899002 w 7958938"/>
              <a:gd name="connsiteY55" fmla="*/ 453542 h 2084832"/>
              <a:gd name="connsiteX56" fmla="*/ 3401568 w 7958938"/>
              <a:gd name="connsiteY56" fmla="*/ 490118 h 2084832"/>
              <a:gd name="connsiteX57" fmla="*/ 3364992 w 7958938"/>
              <a:gd name="connsiteY57" fmla="*/ 504749 h 2084832"/>
              <a:gd name="connsiteX58" fmla="*/ 3211373 w 7958938"/>
              <a:gd name="connsiteY58" fmla="*/ 548640 h 2084832"/>
              <a:gd name="connsiteX59" fmla="*/ 2801722 w 7958938"/>
              <a:gd name="connsiteY59" fmla="*/ 716889 h 2084832"/>
              <a:gd name="connsiteX60" fmla="*/ 2582266 w 7958938"/>
              <a:gd name="connsiteY60" fmla="*/ 768096 h 2084832"/>
              <a:gd name="connsiteX61" fmla="*/ 2326234 w 7958938"/>
              <a:gd name="connsiteY61" fmla="*/ 870509 h 2084832"/>
              <a:gd name="connsiteX62" fmla="*/ 2055571 w 7958938"/>
              <a:gd name="connsiteY62" fmla="*/ 943661 h 2084832"/>
              <a:gd name="connsiteX63" fmla="*/ 1689811 w 7958938"/>
              <a:gd name="connsiteY63" fmla="*/ 1075334 h 2084832"/>
              <a:gd name="connsiteX64" fmla="*/ 1594714 w 7958938"/>
              <a:gd name="connsiteY64" fmla="*/ 1046073 h 2084832"/>
              <a:gd name="connsiteX65" fmla="*/ 1572768 w 7958938"/>
              <a:gd name="connsiteY65" fmla="*/ 1016813 h 2084832"/>
              <a:gd name="connsiteX66" fmla="*/ 1514246 w 7958938"/>
              <a:gd name="connsiteY66" fmla="*/ 987552 h 2084832"/>
              <a:gd name="connsiteX67" fmla="*/ 1397203 w 7958938"/>
              <a:gd name="connsiteY67" fmla="*/ 1053389 h 2084832"/>
              <a:gd name="connsiteX68" fmla="*/ 1199693 w 7958938"/>
              <a:gd name="connsiteY68" fmla="*/ 1217371 h 2084832"/>
              <a:gd name="connsiteX69" fmla="*/ 857098 w 7958938"/>
              <a:gd name="connsiteY69" fmla="*/ 1256995 h 2084832"/>
              <a:gd name="connsiteX70" fmla="*/ 541325 w 7958938"/>
              <a:gd name="connsiteY70" fmla="*/ 1171651 h 2084832"/>
              <a:gd name="connsiteX71" fmla="*/ 468173 w 7958938"/>
              <a:gd name="connsiteY71" fmla="*/ 1236269 h 2084832"/>
              <a:gd name="connsiteX72" fmla="*/ 393802 w 7958938"/>
              <a:gd name="connsiteY72" fmla="*/ 1309421 h 2084832"/>
              <a:gd name="connsiteX73" fmla="*/ 82906 w 7958938"/>
              <a:gd name="connsiteY73" fmla="*/ 1424025 h 2084832"/>
              <a:gd name="connsiteX74" fmla="*/ 0 w 7958938"/>
              <a:gd name="connsiteY74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5435194 w 7958938"/>
              <a:gd name="connsiteY44" fmla="*/ 1667865 h 2084832"/>
              <a:gd name="connsiteX45" fmla="*/ 5296205 w 7958938"/>
              <a:gd name="connsiteY45" fmla="*/ 1616659 h 2084832"/>
              <a:gd name="connsiteX46" fmla="*/ 5010912 w 7958938"/>
              <a:gd name="connsiteY46" fmla="*/ 1163117 h 2084832"/>
              <a:gd name="connsiteX47" fmla="*/ 4959706 w 7958938"/>
              <a:gd name="connsiteY47" fmla="*/ 907085 h 2084832"/>
              <a:gd name="connsiteX48" fmla="*/ 5062118 w 7958938"/>
              <a:gd name="connsiteY48" fmla="*/ 746150 h 2084832"/>
              <a:gd name="connsiteX49" fmla="*/ 5098694 w 7958938"/>
              <a:gd name="connsiteY49" fmla="*/ 614477 h 2084832"/>
              <a:gd name="connsiteX50" fmla="*/ 5091379 w 7958938"/>
              <a:gd name="connsiteY50" fmla="*/ 577901 h 2084832"/>
              <a:gd name="connsiteX51" fmla="*/ 4645152 w 7958938"/>
              <a:gd name="connsiteY51" fmla="*/ 629107 h 2084832"/>
              <a:gd name="connsiteX52" fmla="*/ 4425696 w 7958938"/>
              <a:gd name="connsiteY52" fmla="*/ 468173 h 2084832"/>
              <a:gd name="connsiteX53" fmla="*/ 4337914 w 7958938"/>
              <a:gd name="connsiteY53" fmla="*/ 314553 h 2084832"/>
              <a:gd name="connsiteX54" fmla="*/ 4030675 w 7958938"/>
              <a:gd name="connsiteY54" fmla="*/ 387705 h 2084832"/>
              <a:gd name="connsiteX55" fmla="*/ 3928262 w 7958938"/>
              <a:gd name="connsiteY55" fmla="*/ 446227 h 2084832"/>
              <a:gd name="connsiteX56" fmla="*/ 3899002 w 7958938"/>
              <a:gd name="connsiteY56" fmla="*/ 453542 h 2084832"/>
              <a:gd name="connsiteX57" fmla="*/ 3401568 w 7958938"/>
              <a:gd name="connsiteY57" fmla="*/ 490118 h 2084832"/>
              <a:gd name="connsiteX58" fmla="*/ 3364992 w 7958938"/>
              <a:gd name="connsiteY58" fmla="*/ 504749 h 2084832"/>
              <a:gd name="connsiteX59" fmla="*/ 3211373 w 7958938"/>
              <a:gd name="connsiteY59" fmla="*/ 548640 h 2084832"/>
              <a:gd name="connsiteX60" fmla="*/ 2801722 w 7958938"/>
              <a:gd name="connsiteY60" fmla="*/ 716889 h 2084832"/>
              <a:gd name="connsiteX61" fmla="*/ 2582266 w 7958938"/>
              <a:gd name="connsiteY61" fmla="*/ 768096 h 2084832"/>
              <a:gd name="connsiteX62" fmla="*/ 2326234 w 7958938"/>
              <a:gd name="connsiteY62" fmla="*/ 870509 h 2084832"/>
              <a:gd name="connsiteX63" fmla="*/ 2055571 w 7958938"/>
              <a:gd name="connsiteY63" fmla="*/ 943661 h 2084832"/>
              <a:gd name="connsiteX64" fmla="*/ 1689811 w 7958938"/>
              <a:gd name="connsiteY64" fmla="*/ 1075334 h 2084832"/>
              <a:gd name="connsiteX65" fmla="*/ 1594714 w 7958938"/>
              <a:gd name="connsiteY65" fmla="*/ 1046073 h 2084832"/>
              <a:gd name="connsiteX66" fmla="*/ 1572768 w 7958938"/>
              <a:gd name="connsiteY66" fmla="*/ 1016813 h 2084832"/>
              <a:gd name="connsiteX67" fmla="*/ 1514246 w 7958938"/>
              <a:gd name="connsiteY67" fmla="*/ 987552 h 2084832"/>
              <a:gd name="connsiteX68" fmla="*/ 1397203 w 7958938"/>
              <a:gd name="connsiteY68" fmla="*/ 1053389 h 2084832"/>
              <a:gd name="connsiteX69" fmla="*/ 1199693 w 7958938"/>
              <a:gd name="connsiteY69" fmla="*/ 1217371 h 2084832"/>
              <a:gd name="connsiteX70" fmla="*/ 857098 w 7958938"/>
              <a:gd name="connsiteY70" fmla="*/ 1256995 h 2084832"/>
              <a:gd name="connsiteX71" fmla="*/ 541325 w 7958938"/>
              <a:gd name="connsiteY71" fmla="*/ 1171651 h 2084832"/>
              <a:gd name="connsiteX72" fmla="*/ 468173 w 7958938"/>
              <a:gd name="connsiteY72" fmla="*/ 1236269 h 2084832"/>
              <a:gd name="connsiteX73" fmla="*/ 393802 w 7958938"/>
              <a:gd name="connsiteY73" fmla="*/ 1309421 h 2084832"/>
              <a:gd name="connsiteX74" fmla="*/ 82906 w 7958938"/>
              <a:gd name="connsiteY74" fmla="*/ 1424025 h 2084832"/>
              <a:gd name="connsiteX75" fmla="*/ 0 w 7958938"/>
              <a:gd name="connsiteY75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435194 w 7958938"/>
              <a:gd name="connsiteY45" fmla="*/ 1667865 h 2084832"/>
              <a:gd name="connsiteX46" fmla="*/ 5296205 w 7958938"/>
              <a:gd name="connsiteY46" fmla="*/ 1616659 h 2084832"/>
              <a:gd name="connsiteX47" fmla="*/ 5010912 w 7958938"/>
              <a:gd name="connsiteY47" fmla="*/ 1163117 h 2084832"/>
              <a:gd name="connsiteX48" fmla="*/ 4959706 w 7958938"/>
              <a:gd name="connsiteY48" fmla="*/ 907085 h 2084832"/>
              <a:gd name="connsiteX49" fmla="*/ 5062118 w 7958938"/>
              <a:gd name="connsiteY49" fmla="*/ 746150 h 2084832"/>
              <a:gd name="connsiteX50" fmla="*/ 5098694 w 7958938"/>
              <a:gd name="connsiteY50" fmla="*/ 614477 h 2084832"/>
              <a:gd name="connsiteX51" fmla="*/ 5091379 w 7958938"/>
              <a:gd name="connsiteY51" fmla="*/ 577901 h 2084832"/>
              <a:gd name="connsiteX52" fmla="*/ 4645152 w 7958938"/>
              <a:gd name="connsiteY52" fmla="*/ 629107 h 2084832"/>
              <a:gd name="connsiteX53" fmla="*/ 4425696 w 7958938"/>
              <a:gd name="connsiteY53" fmla="*/ 468173 h 2084832"/>
              <a:gd name="connsiteX54" fmla="*/ 4337914 w 7958938"/>
              <a:gd name="connsiteY54" fmla="*/ 314553 h 2084832"/>
              <a:gd name="connsiteX55" fmla="*/ 4030675 w 7958938"/>
              <a:gd name="connsiteY55" fmla="*/ 387705 h 2084832"/>
              <a:gd name="connsiteX56" fmla="*/ 3928262 w 7958938"/>
              <a:gd name="connsiteY56" fmla="*/ 446227 h 2084832"/>
              <a:gd name="connsiteX57" fmla="*/ 3899002 w 7958938"/>
              <a:gd name="connsiteY57" fmla="*/ 453542 h 2084832"/>
              <a:gd name="connsiteX58" fmla="*/ 3401568 w 7958938"/>
              <a:gd name="connsiteY58" fmla="*/ 490118 h 2084832"/>
              <a:gd name="connsiteX59" fmla="*/ 3364992 w 7958938"/>
              <a:gd name="connsiteY59" fmla="*/ 504749 h 2084832"/>
              <a:gd name="connsiteX60" fmla="*/ 3211373 w 7958938"/>
              <a:gd name="connsiteY60" fmla="*/ 548640 h 2084832"/>
              <a:gd name="connsiteX61" fmla="*/ 2801722 w 7958938"/>
              <a:gd name="connsiteY61" fmla="*/ 716889 h 2084832"/>
              <a:gd name="connsiteX62" fmla="*/ 2582266 w 7958938"/>
              <a:gd name="connsiteY62" fmla="*/ 768096 h 2084832"/>
              <a:gd name="connsiteX63" fmla="*/ 2326234 w 7958938"/>
              <a:gd name="connsiteY63" fmla="*/ 870509 h 2084832"/>
              <a:gd name="connsiteX64" fmla="*/ 2055571 w 7958938"/>
              <a:gd name="connsiteY64" fmla="*/ 943661 h 2084832"/>
              <a:gd name="connsiteX65" fmla="*/ 1689811 w 7958938"/>
              <a:gd name="connsiteY65" fmla="*/ 1075334 h 2084832"/>
              <a:gd name="connsiteX66" fmla="*/ 1594714 w 7958938"/>
              <a:gd name="connsiteY66" fmla="*/ 1046073 h 2084832"/>
              <a:gd name="connsiteX67" fmla="*/ 1572768 w 7958938"/>
              <a:gd name="connsiteY67" fmla="*/ 1016813 h 2084832"/>
              <a:gd name="connsiteX68" fmla="*/ 1514246 w 7958938"/>
              <a:gd name="connsiteY68" fmla="*/ 987552 h 2084832"/>
              <a:gd name="connsiteX69" fmla="*/ 1397203 w 7958938"/>
              <a:gd name="connsiteY69" fmla="*/ 1053389 h 2084832"/>
              <a:gd name="connsiteX70" fmla="*/ 1199693 w 7958938"/>
              <a:gd name="connsiteY70" fmla="*/ 1217371 h 2084832"/>
              <a:gd name="connsiteX71" fmla="*/ 857098 w 7958938"/>
              <a:gd name="connsiteY71" fmla="*/ 1256995 h 2084832"/>
              <a:gd name="connsiteX72" fmla="*/ 541325 w 7958938"/>
              <a:gd name="connsiteY72" fmla="*/ 1171651 h 2084832"/>
              <a:gd name="connsiteX73" fmla="*/ 468173 w 7958938"/>
              <a:gd name="connsiteY73" fmla="*/ 1236269 h 2084832"/>
              <a:gd name="connsiteX74" fmla="*/ 393802 w 7958938"/>
              <a:gd name="connsiteY74" fmla="*/ 1309421 h 2084832"/>
              <a:gd name="connsiteX75" fmla="*/ 82906 w 7958938"/>
              <a:gd name="connsiteY75" fmla="*/ 1424025 h 2084832"/>
              <a:gd name="connsiteX76" fmla="*/ 0 w 7958938"/>
              <a:gd name="connsiteY76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843016 w 7958938"/>
              <a:gd name="connsiteY45" fmla="*/ 1661769 h 2084832"/>
              <a:gd name="connsiteX46" fmla="*/ 5435194 w 7958938"/>
              <a:gd name="connsiteY46" fmla="*/ 1667865 h 2084832"/>
              <a:gd name="connsiteX47" fmla="*/ 5296205 w 7958938"/>
              <a:gd name="connsiteY47" fmla="*/ 1616659 h 2084832"/>
              <a:gd name="connsiteX48" fmla="*/ 5010912 w 7958938"/>
              <a:gd name="connsiteY48" fmla="*/ 1163117 h 2084832"/>
              <a:gd name="connsiteX49" fmla="*/ 4959706 w 7958938"/>
              <a:gd name="connsiteY49" fmla="*/ 907085 h 2084832"/>
              <a:gd name="connsiteX50" fmla="*/ 5062118 w 7958938"/>
              <a:gd name="connsiteY50" fmla="*/ 746150 h 2084832"/>
              <a:gd name="connsiteX51" fmla="*/ 5098694 w 7958938"/>
              <a:gd name="connsiteY51" fmla="*/ 614477 h 2084832"/>
              <a:gd name="connsiteX52" fmla="*/ 5091379 w 7958938"/>
              <a:gd name="connsiteY52" fmla="*/ 577901 h 2084832"/>
              <a:gd name="connsiteX53" fmla="*/ 4645152 w 7958938"/>
              <a:gd name="connsiteY53" fmla="*/ 629107 h 2084832"/>
              <a:gd name="connsiteX54" fmla="*/ 4425696 w 7958938"/>
              <a:gd name="connsiteY54" fmla="*/ 468173 h 2084832"/>
              <a:gd name="connsiteX55" fmla="*/ 4337914 w 7958938"/>
              <a:gd name="connsiteY55" fmla="*/ 314553 h 2084832"/>
              <a:gd name="connsiteX56" fmla="*/ 4030675 w 7958938"/>
              <a:gd name="connsiteY56" fmla="*/ 387705 h 2084832"/>
              <a:gd name="connsiteX57" fmla="*/ 3928262 w 7958938"/>
              <a:gd name="connsiteY57" fmla="*/ 446227 h 2084832"/>
              <a:gd name="connsiteX58" fmla="*/ 3899002 w 7958938"/>
              <a:gd name="connsiteY58" fmla="*/ 453542 h 2084832"/>
              <a:gd name="connsiteX59" fmla="*/ 3401568 w 7958938"/>
              <a:gd name="connsiteY59" fmla="*/ 490118 h 2084832"/>
              <a:gd name="connsiteX60" fmla="*/ 3364992 w 7958938"/>
              <a:gd name="connsiteY60" fmla="*/ 504749 h 2084832"/>
              <a:gd name="connsiteX61" fmla="*/ 3211373 w 7958938"/>
              <a:gd name="connsiteY61" fmla="*/ 548640 h 2084832"/>
              <a:gd name="connsiteX62" fmla="*/ 2801722 w 7958938"/>
              <a:gd name="connsiteY62" fmla="*/ 716889 h 2084832"/>
              <a:gd name="connsiteX63" fmla="*/ 2582266 w 7958938"/>
              <a:gd name="connsiteY63" fmla="*/ 768096 h 2084832"/>
              <a:gd name="connsiteX64" fmla="*/ 2326234 w 7958938"/>
              <a:gd name="connsiteY64" fmla="*/ 870509 h 2084832"/>
              <a:gd name="connsiteX65" fmla="*/ 2055571 w 7958938"/>
              <a:gd name="connsiteY65" fmla="*/ 943661 h 2084832"/>
              <a:gd name="connsiteX66" fmla="*/ 1689811 w 7958938"/>
              <a:gd name="connsiteY66" fmla="*/ 1075334 h 2084832"/>
              <a:gd name="connsiteX67" fmla="*/ 1594714 w 7958938"/>
              <a:gd name="connsiteY67" fmla="*/ 1046073 h 2084832"/>
              <a:gd name="connsiteX68" fmla="*/ 1572768 w 7958938"/>
              <a:gd name="connsiteY68" fmla="*/ 1016813 h 2084832"/>
              <a:gd name="connsiteX69" fmla="*/ 1514246 w 7958938"/>
              <a:gd name="connsiteY69" fmla="*/ 987552 h 2084832"/>
              <a:gd name="connsiteX70" fmla="*/ 1397203 w 7958938"/>
              <a:gd name="connsiteY70" fmla="*/ 1053389 h 2084832"/>
              <a:gd name="connsiteX71" fmla="*/ 1199693 w 7958938"/>
              <a:gd name="connsiteY71" fmla="*/ 1217371 h 2084832"/>
              <a:gd name="connsiteX72" fmla="*/ 857098 w 7958938"/>
              <a:gd name="connsiteY72" fmla="*/ 1256995 h 2084832"/>
              <a:gd name="connsiteX73" fmla="*/ 541325 w 7958938"/>
              <a:gd name="connsiteY73" fmla="*/ 1171651 h 2084832"/>
              <a:gd name="connsiteX74" fmla="*/ 468173 w 7958938"/>
              <a:gd name="connsiteY74" fmla="*/ 1236269 h 2084832"/>
              <a:gd name="connsiteX75" fmla="*/ 393802 w 7958938"/>
              <a:gd name="connsiteY75" fmla="*/ 1309421 h 2084832"/>
              <a:gd name="connsiteX76" fmla="*/ 82906 w 7958938"/>
              <a:gd name="connsiteY76" fmla="*/ 1424025 h 2084832"/>
              <a:gd name="connsiteX77" fmla="*/ 0 w 7958938"/>
              <a:gd name="connsiteY77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03213 w 7958938"/>
              <a:gd name="connsiteY36" fmla="*/ 1481937 h 2084832"/>
              <a:gd name="connsiteX37" fmla="*/ 6576365 w 7958938"/>
              <a:gd name="connsiteY37" fmla="*/ 1185062 h 2084832"/>
              <a:gd name="connsiteX38" fmla="*/ 6488582 w 7958938"/>
              <a:gd name="connsiteY38" fmla="*/ 1046073 h 2084832"/>
              <a:gd name="connsiteX39" fmla="*/ 6473952 w 7958938"/>
              <a:gd name="connsiteY39" fmla="*/ 1016813 h 2084832"/>
              <a:gd name="connsiteX40" fmla="*/ 6342278 w 7958938"/>
              <a:gd name="connsiteY40" fmla="*/ 980237 h 2084832"/>
              <a:gd name="connsiteX41" fmla="*/ 6152083 w 7958938"/>
              <a:gd name="connsiteY41" fmla="*/ 1024128 h 2084832"/>
              <a:gd name="connsiteX42" fmla="*/ 5903366 w 7958938"/>
              <a:gd name="connsiteY42" fmla="*/ 950976 h 2084832"/>
              <a:gd name="connsiteX43" fmla="*/ 5456530 w 7958938"/>
              <a:gd name="connsiteY43" fmla="*/ 793699 h 2084832"/>
              <a:gd name="connsiteX44" fmla="*/ 5771693 w 7958938"/>
              <a:gd name="connsiteY44" fmla="*/ 1338681 h 2084832"/>
              <a:gd name="connsiteX45" fmla="*/ 6797650 w 7958938"/>
              <a:gd name="connsiteY45" fmla="*/ 1956816 h 2084832"/>
              <a:gd name="connsiteX46" fmla="*/ 5843016 w 7958938"/>
              <a:gd name="connsiteY46" fmla="*/ 1661769 h 2084832"/>
              <a:gd name="connsiteX47" fmla="*/ 5435194 w 7958938"/>
              <a:gd name="connsiteY47" fmla="*/ 1667865 h 2084832"/>
              <a:gd name="connsiteX48" fmla="*/ 5296205 w 7958938"/>
              <a:gd name="connsiteY48" fmla="*/ 1616659 h 2084832"/>
              <a:gd name="connsiteX49" fmla="*/ 5010912 w 7958938"/>
              <a:gd name="connsiteY49" fmla="*/ 1163117 h 2084832"/>
              <a:gd name="connsiteX50" fmla="*/ 4959706 w 7958938"/>
              <a:gd name="connsiteY50" fmla="*/ 907085 h 2084832"/>
              <a:gd name="connsiteX51" fmla="*/ 5062118 w 7958938"/>
              <a:gd name="connsiteY51" fmla="*/ 746150 h 2084832"/>
              <a:gd name="connsiteX52" fmla="*/ 5098694 w 7958938"/>
              <a:gd name="connsiteY52" fmla="*/ 614477 h 2084832"/>
              <a:gd name="connsiteX53" fmla="*/ 5091379 w 7958938"/>
              <a:gd name="connsiteY53" fmla="*/ 577901 h 2084832"/>
              <a:gd name="connsiteX54" fmla="*/ 4645152 w 7958938"/>
              <a:gd name="connsiteY54" fmla="*/ 629107 h 2084832"/>
              <a:gd name="connsiteX55" fmla="*/ 4425696 w 7958938"/>
              <a:gd name="connsiteY55" fmla="*/ 468173 h 2084832"/>
              <a:gd name="connsiteX56" fmla="*/ 4337914 w 7958938"/>
              <a:gd name="connsiteY56" fmla="*/ 314553 h 2084832"/>
              <a:gd name="connsiteX57" fmla="*/ 4030675 w 7958938"/>
              <a:gd name="connsiteY57" fmla="*/ 387705 h 2084832"/>
              <a:gd name="connsiteX58" fmla="*/ 3928262 w 7958938"/>
              <a:gd name="connsiteY58" fmla="*/ 446227 h 2084832"/>
              <a:gd name="connsiteX59" fmla="*/ 3899002 w 7958938"/>
              <a:gd name="connsiteY59" fmla="*/ 453542 h 2084832"/>
              <a:gd name="connsiteX60" fmla="*/ 3401568 w 7958938"/>
              <a:gd name="connsiteY60" fmla="*/ 490118 h 2084832"/>
              <a:gd name="connsiteX61" fmla="*/ 3364992 w 7958938"/>
              <a:gd name="connsiteY61" fmla="*/ 504749 h 2084832"/>
              <a:gd name="connsiteX62" fmla="*/ 3211373 w 7958938"/>
              <a:gd name="connsiteY62" fmla="*/ 548640 h 2084832"/>
              <a:gd name="connsiteX63" fmla="*/ 2801722 w 7958938"/>
              <a:gd name="connsiteY63" fmla="*/ 716889 h 2084832"/>
              <a:gd name="connsiteX64" fmla="*/ 2582266 w 7958938"/>
              <a:gd name="connsiteY64" fmla="*/ 768096 h 2084832"/>
              <a:gd name="connsiteX65" fmla="*/ 2326234 w 7958938"/>
              <a:gd name="connsiteY65" fmla="*/ 870509 h 2084832"/>
              <a:gd name="connsiteX66" fmla="*/ 2055571 w 7958938"/>
              <a:gd name="connsiteY66" fmla="*/ 943661 h 2084832"/>
              <a:gd name="connsiteX67" fmla="*/ 1689811 w 7958938"/>
              <a:gd name="connsiteY67" fmla="*/ 1075334 h 2084832"/>
              <a:gd name="connsiteX68" fmla="*/ 1594714 w 7958938"/>
              <a:gd name="connsiteY68" fmla="*/ 1046073 h 2084832"/>
              <a:gd name="connsiteX69" fmla="*/ 1572768 w 7958938"/>
              <a:gd name="connsiteY69" fmla="*/ 1016813 h 2084832"/>
              <a:gd name="connsiteX70" fmla="*/ 1514246 w 7958938"/>
              <a:gd name="connsiteY70" fmla="*/ 987552 h 2084832"/>
              <a:gd name="connsiteX71" fmla="*/ 1397203 w 7958938"/>
              <a:gd name="connsiteY71" fmla="*/ 1053389 h 2084832"/>
              <a:gd name="connsiteX72" fmla="*/ 1199693 w 7958938"/>
              <a:gd name="connsiteY72" fmla="*/ 1217371 h 2084832"/>
              <a:gd name="connsiteX73" fmla="*/ 857098 w 7958938"/>
              <a:gd name="connsiteY73" fmla="*/ 1256995 h 2084832"/>
              <a:gd name="connsiteX74" fmla="*/ 541325 w 7958938"/>
              <a:gd name="connsiteY74" fmla="*/ 1171651 h 2084832"/>
              <a:gd name="connsiteX75" fmla="*/ 468173 w 7958938"/>
              <a:gd name="connsiteY75" fmla="*/ 1236269 h 2084832"/>
              <a:gd name="connsiteX76" fmla="*/ 393802 w 7958938"/>
              <a:gd name="connsiteY76" fmla="*/ 1309421 h 2084832"/>
              <a:gd name="connsiteX77" fmla="*/ 82906 w 7958938"/>
              <a:gd name="connsiteY77" fmla="*/ 1424025 h 2084832"/>
              <a:gd name="connsiteX78" fmla="*/ 0 w 7958938"/>
              <a:gd name="connsiteY78" fmla="*/ 1177747 h 2084832"/>
              <a:gd name="connsiteX0" fmla="*/ 0 w 7958938"/>
              <a:gd name="connsiteY0" fmla="*/ 1177747 h 2119579"/>
              <a:gd name="connsiteX1" fmla="*/ 468173 w 7958938"/>
              <a:gd name="connsiteY1" fmla="*/ 943661 h 2119579"/>
              <a:gd name="connsiteX2" fmla="*/ 482803 w 7958938"/>
              <a:gd name="connsiteY2" fmla="*/ 914400 h 2119579"/>
              <a:gd name="connsiteX3" fmla="*/ 592531 w 7958938"/>
              <a:gd name="connsiteY3" fmla="*/ 855878 h 2119579"/>
              <a:gd name="connsiteX4" fmla="*/ 746150 w 7958938"/>
              <a:gd name="connsiteY4" fmla="*/ 899769 h 2119579"/>
              <a:gd name="connsiteX5" fmla="*/ 870509 w 7958938"/>
              <a:gd name="connsiteY5" fmla="*/ 965606 h 2119579"/>
              <a:gd name="connsiteX6" fmla="*/ 1024128 w 7958938"/>
              <a:gd name="connsiteY6" fmla="*/ 980237 h 2119579"/>
              <a:gd name="connsiteX7" fmla="*/ 1192378 w 7958938"/>
              <a:gd name="connsiteY7" fmla="*/ 958291 h 2119579"/>
              <a:gd name="connsiteX8" fmla="*/ 1499616 w 7958938"/>
              <a:gd name="connsiteY8" fmla="*/ 782726 h 2119579"/>
              <a:gd name="connsiteX9" fmla="*/ 2040941 w 7958938"/>
              <a:gd name="connsiteY9" fmla="*/ 665683 h 2119579"/>
              <a:gd name="connsiteX10" fmla="*/ 2311603 w 7958938"/>
              <a:gd name="connsiteY10" fmla="*/ 607161 h 2119579"/>
              <a:gd name="connsiteX11" fmla="*/ 2604211 w 7958938"/>
              <a:gd name="connsiteY11" fmla="*/ 504749 h 2119579"/>
              <a:gd name="connsiteX12" fmla="*/ 3218688 w 7958938"/>
              <a:gd name="connsiteY12" fmla="*/ 329184 h 2119579"/>
              <a:gd name="connsiteX13" fmla="*/ 3518611 w 7958938"/>
              <a:gd name="connsiteY13" fmla="*/ 234086 h 2119579"/>
              <a:gd name="connsiteX14" fmla="*/ 3833165 w 7958938"/>
              <a:gd name="connsiteY14" fmla="*/ 95097 h 2119579"/>
              <a:gd name="connsiteX15" fmla="*/ 4096512 w 7958938"/>
              <a:gd name="connsiteY15" fmla="*/ 0 h 2119579"/>
              <a:gd name="connsiteX16" fmla="*/ 4593946 w 7958938"/>
              <a:gd name="connsiteY16" fmla="*/ 87782 h 2119579"/>
              <a:gd name="connsiteX17" fmla="*/ 4820717 w 7958938"/>
              <a:gd name="connsiteY17" fmla="*/ 138989 h 2119579"/>
              <a:gd name="connsiteX18" fmla="*/ 5106010 w 7958938"/>
              <a:gd name="connsiteY18" fmla="*/ 226771 h 2119579"/>
              <a:gd name="connsiteX19" fmla="*/ 5340096 w 7958938"/>
              <a:gd name="connsiteY19" fmla="*/ 256032 h 2119579"/>
              <a:gd name="connsiteX20" fmla="*/ 5486400 w 7958938"/>
              <a:gd name="connsiteY20" fmla="*/ 292608 h 2119579"/>
              <a:gd name="connsiteX21" fmla="*/ 5804002 w 7958938"/>
              <a:gd name="connsiteY21" fmla="*/ 717499 h 2119579"/>
              <a:gd name="connsiteX22" fmla="*/ 6210605 w 7958938"/>
              <a:gd name="connsiteY22" fmla="*/ 526694 h 2119579"/>
              <a:gd name="connsiteX23" fmla="*/ 6671462 w 7958938"/>
              <a:gd name="connsiteY23" fmla="*/ 731520 h 2119579"/>
              <a:gd name="connsiteX24" fmla="*/ 7073798 w 7958938"/>
              <a:gd name="connsiteY24" fmla="*/ 1192377 h 2119579"/>
              <a:gd name="connsiteX25" fmla="*/ 7285939 w 7958938"/>
              <a:gd name="connsiteY25" fmla="*/ 1345997 h 2119579"/>
              <a:gd name="connsiteX26" fmla="*/ 7732166 w 7958938"/>
              <a:gd name="connsiteY26" fmla="*/ 1528877 h 2119579"/>
              <a:gd name="connsiteX27" fmla="*/ 7958938 w 7958938"/>
              <a:gd name="connsiteY27" fmla="*/ 1602029 h 2119579"/>
              <a:gd name="connsiteX28" fmla="*/ 7944307 w 7958938"/>
              <a:gd name="connsiteY28" fmla="*/ 1858061 h 2119579"/>
              <a:gd name="connsiteX29" fmla="*/ 7915046 w 7958938"/>
              <a:gd name="connsiteY29" fmla="*/ 1975104 h 2119579"/>
              <a:gd name="connsiteX30" fmla="*/ 7805318 w 7958938"/>
              <a:gd name="connsiteY30" fmla="*/ 2011680 h 2119579"/>
              <a:gd name="connsiteX31" fmla="*/ 7585862 w 7958938"/>
              <a:gd name="connsiteY31" fmla="*/ 2048256 h 2119579"/>
              <a:gd name="connsiteX32" fmla="*/ 7373722 w 7958938"/>
              <a:gd name="connsiteY32" fmla="*/ 2084832 h 2119579"/>
              <a:gd name="connsiteX33" fmla="*/ 6949440 w 7958938"/>
              <a:gd name="connsiteY33" fmla="*/ 2095195 h 2119579"/>
              <a:gd name="connsiteX34" fmla="*/ 6737299 w 7958938"/>
              <a:gd name="connsiteY34" fmla="*/ 1938528 h 2119579"/>
              <a:gd name="connsiteX35" fmla="*/ 6598310 w 7958938"/>
              <a:gd name="connsiteY35" fmla="*/ 1777593 h 2119579"/>
              <a:gd name="connsiteX36" fmla="*/ 6510528 w 7958938"/>
              <a:gd name="connsiteY36" fmla="*/ 1565453 h 2119579"/>
              <a:gd name="connsiteX37" fmla="*/ 6503213 w 7958938"/>
              <a:gd name="connsiteY37" fmla="*/ 1481937 h 2119579"/>
              <a:gd name="connsiteX38" fmla="*/ 6576365 w 7958938"/>
              <a:gd name="connsiteY38" fmla="*/ 1185062 h 2119579"/>
              <a:gd name="connsiteX39" fmla="*/ 6488582 w 7958938"/>
              <a:gd name="connsiteY39" fmla="*/ 1046073 h 2119579"/>
              <a:gd name="connsiteX40" fmla="*/ 6473952 w 7958938"/>
              <a:gd name="connsiteY40" fmla="*/ 1016813 h 2119579"/>
              <a:gd name="connsiteX41" fmla="*/ 6342278 w 7958938"/>
              <a:gd name="connsiteY41" fmla="*/ 980237 h 2119579"/>
              <a:gd name="connsiteX42" fmla="*/ 6152083 w 7958938"/>
              <a:gd name="connsiteY42" fmla="*/ 1024128 h 2119579"/>
              <a:gd name="connsiteX43" fmla="*/ 5903366 w 7958938"/>
              <a:gd name="connsiteY43" fmla="*/ 950976 h 2119579"/>
              <a:gd name="connsiteX44" fmla="*/ 5456530 w 7958938"/>
              <a:gd name="connsiteY44" fmla="*/ 793699 h 2119579"/>
              <a:gd name="connsiteX45" fmla="*/ 5771693 w 7958938"/>
              <a:gd name="connsiteY45" fmla="*/ 1338681 h 2119579"/>
              <a:gd name="connsiteX46" fmla="*/ 6797650 w 7958938"/>
              <a:gd name="connsiteY46" fmla="*/ 1956816 h 2119579"/>
              <a:gd name="connsiteX47" fmla="*/ 5843016 w 7958938"/>
              <a:gd name="connsiteY47" fmla="*/ 1661769 h 2119579"/>
              <a:gd name="connsiteX48" fmla="*/ 5435194 w 7958938"/>
              <a:gd name="connsiteY48" fmla="*/ 1667865 h 2119579"/>
              <a:gd name="connsiteX49" fmla="*/ 5296205 w 7958938"/>
              <a:gd name="connsiteY49" fmla="*/ 1616659 h 2119579"/>
              <a:gd name="connsiteX50" fmla="*/ 5010912 w 7958938"/>
              <a:gd name="connsiteY50" fmla="*/ 1163117 h 2119579"/>
              <a:gd name="connsiteX51" fmla="*/ 4959706 w 7958938"/>
              <a:gd name="connsiteY51" fmla="*/ 907085 h 2119579"/>
              <a:gd name="connsiteX52" fmla="*/ 5062118 w 7958938"/>
              <a:gd name="connsiteY52" fmla="*/ 746150 h 2119579"/>
              <a:gd name="connsiteX53" fmla="*/ 5098694 w 7958938"/>
              <a:gd name="connsiteY53" fmla="*/ 614477 h 2119579"/>
              <a:gd name="connsiteX54" fmla="*/ 5091379 w 7958938"/>
              <a:gd name="connsiteY54" fmla="*/ 577901 h 2119579"/>
              <a:gd name="connsiteX55" fmla="*/ 4645152 w 7958938"/>
              <a:gd name="connsiteY55" fmla="*/ 629107 h 2119579"/>
              <a:gd name="connsiteX56" fmla="*/ 4425696 w 7958938"/>
              <a:gd name="connsiteY56" fmla="*/ 468173 h 2119579"/>
              <a:gd name="connsiteX57" fmla="*/ 4337914 w 7958938"/>
              <a:gd name="connsiteY57" fmla="*/ 314553 h 2119579"/>
              <a:gd name="connsiteX58" fmla="*/ 4030675 w 7958938"/>
              <a:gd name="connsiteY58" fmla="*/ 387705 h 2119579"/>
              <a:gd name="connsiteX59" fmla="*/ 3928262 w 7958938"/>
              <a:gd name="connsiteY59" fmla="*/ 446227 h 2119579"/>
              <a:gd name="connsiteX60" fmla="*/ 3899002 w 7958938"/>
              <a:gd name="connsiteY60" fmla="*/ 453542 h 2119579"/>
              <a:gd name="connsiteX61" fmla="*/ 3401568 w 7958938"/>
              <a:gd name="connsiteY61" fmla="*/ 490118 h 2119579"/>
              <a:gd name="connsiteX62" fmla="*/ 3364992 w 7958938"/>
              <a:gd name="connsiteY62" fmla="*/ 504749 h 2119579"/>
              <a:gd name="connsiteX63" fmla="*/ 3211373 w 7958938"/>
              <a:gd name="connsiteY63" fmla="*/ 548640 h 2119579"/>
              <a:gd name="connsiteX64" fmla="*/ 2801722 w 7958938"/>
              <a:gd name="connsiteY64" fmla="*/ 716889 h 2119579"/>
              <a:gd name="connsiteX65" fmla="*/ 2582266 w 7958938"/>
              <a:gd name="connsiteY65" fmla="*/ 768096 h 2119579"/>
              <a:gd name="connsiteX66" fmla="*/ 2326234 w 7958938"/>
              <a:gd name="connsiteY66" fmla="*/ 870509 h 2119579"/>
              <a:gd name="connsiteX67" fmla="*/ 2055571 w 7958938"/>
              <a:gd name="connsiteY67" fmla="*/ 943661 h 2119579"/>
              <a:gd name="connsiteX68" fmla="*/ 1689811 w 7958938"/>
              <a:gd name="connsiteY68" fmla="*/ 1075334 h 2119579"/>
              <a:gd name="connsiteX69" fmla="*/ 1594714 w 7958938"/>
              <a:gd name="connsiteY69" fmla="*/ 1046073 h 2119579"/>
              <a:gd name="connsiteX70" fmla="*/ 1572768 w 7958938"/>
              <a:gd name="connsiteY70" fmla="*/ 1016813 h 2119579"/>
              <a:gd name="connsiteX71" fmla="*/ 1514246 w 7958938"/>
              <a:gd name="connsiteY71" fmla="*/ 987552 h 2119579"/>
              <a:gd name="connsiteX72" fmla="*/ 1397203 w 7958938"/>
              <a:gd name="connsiteY72" fmla="*/ 1053389 h 2119579"/>
              <a:gd name="connsiteX73" fmla="*/ 1199693 w 7958938"/>
              <a:gd name="connsiteY73" fmla="*/ 1217371 h 2119579"/>
              <a:gd name="connsiteX74" fmla="*/ 857098 w 7958938"/>
              <a:gd name="connsiteY74" fmla="*/ 1256995 h 2119579"/>
              <a:gd name="connsiteX75" fmla="*/ 541325 w 7958938"/>
              <a:gd name="connsiteY75" fmla="*/ 1171651 h 2119579"/>
              <a:gd name="connsiteX76" fmla="*/ 468173 w 7958938"/>
              <a:gd name="connsiteY76" fmla="*/ 1236269 h 2119579"/>
              <a:gd name="connsiteX77" fmla="*/ 393802 w 7958938"/>
              <a:gd name="connsiteY77" fmla="*/ 1309421 h 2119579"/>
              <a:gd name="connsiteX78" fmla="*/ 82906 w 7958938"/>
              <a:gd name="connsiteY78" fmla="*/ 1424025 h 2119579"/>
              <a:gd name="connsiteX79" fmla="*/ 0 w 7958938"/>
              <a:gd name="connsiteY79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6422"/>
              <a:gd name="connsiteY0" fmla="*/ 1177747 h 2119579"/>
              <a:gd name="connsiteX1" fmla="*/ 468173 w 8256422"/>
              <a:gd name="connsiteY1" fmla="*/ 943661 h 2119579"/>
              <a:gd name="connsiteX2" fmla="*/ 482803 w 8256422"/>
              <a:gd name="connsiteY2" fmla="*/ 914400 h 2119579"/>
              <a:gd name="connsiteX3" fmla="*/ 592531 w 8256422"/>
              <a:gd name="connsiteY3" fmla="*/ 855878 h 2119579"/>
              <a:gd name="connsiteX4" fmla="*/ 746150 w 8256422"/>
              <a:gd name="connsiteY4" fmla="*/ 899769 h 2119579"/>
              <a:gd name="connsiteX5" fmla="*/ 870509 w 8256422"/>
              <a:gd name="connsiteY5" fmla="*/ 965606 h 2119579"/>
              <a:gd name="connsiteX6" fmla="*/ 1024128 w 8256422"/>
              <a:gd name="connsiteY6" fmla="*/ 980237 h 2119579"/>
              <a:gd name="connsiteX7" fmla="*/ 1192378 w 8256422"/>
              <a:gd name="connsiteY7" fmla="*/ 958291 h 2119579"/>
              <a:gd name="connsiteX8" fmla="*/ 1499616 w 8256422"/>
              <a:gd name="connsiteY8" fmla="*/ 782726 h 2119579"/>
              <a:gd name="connsiteX9" fmla="*/ 2040941 w 8256422"/>
              <a:gd name="connsiteY9" fmla="*/ 665683 h 2119579"/>
              <a:gd name="connsiteX10" fmla="*/ 2311603 w 8256422"/>
              <a:gd name="connsiteY10" fmla="*/ 607161 h 2119579"/>
              <a:gd name="connsiteX11" fmla="*/ 2604211 w 8256422"/>
              <a:gd name="connsiteY11" fmla="*/ 504749 h 2119579"/>
              <a:gd name="connsiteX12" fmla="*/ 3218688 w 8256422"/>
              <a:gd name="connsiteY12" fmla="*/ 329184 h 2119579"/>
              <a:gd name="connsiteX13" fmla="*/ 3518611 w 8256422"/>
              <a:gd name="connsiteY13" fmla="*/ 234086 h 2119579"/>
              <a:gd name="connsiteX14" fmla="*/ 3833165 w 8256422"/>
              <a:gd name="connsiteY14" fmla="*/ 95097 h 2119579"/>
              <a:gd name="connsiteX15" fmla="*/ 4096512 w 8256422"/>
              <a:gd name="connsiteY15" fmla="*/ 0 h 2119579"/>
              <a:gd name="connsiteX16" fmla="*/ 4593946 w 8256422"/>
              <a:gd name="connsiteY16" fmla="*/ 87782 h 2119579"/>
              <a:gd name="connsiteX17" fmla="*/ 4820717 w 8256422"/>
              <a:gd name="connsiteY17" fmla="*/ 138989 h 2119579"/>
              <a:gd name="connsiteX18" fmla="*/ 5106010 w 8256422"/>
              <a:gd name="connsiteY18" fmla="*/ 226771 h 2119579"/>
              <a:gd name="connsiteX19" fmla="*/ 5340096 w 8256422"/>
              <a:gd name="connsiteY19" fmla="*/ 256032 h 2119579"/>
              <a:gd name="connsiteX20" fmla="*/ 5486400 w 8256422"/>
              <a:gd name="connsiteY20" fmla="*/ 292608 h 2119579"/>
              <a:gd name="connsiteX21" fmla="*/ 5804002 w 8256422"/>
              <a:gd name="connsiteY21" fmla="*/ 717499 h 2119579"/>
              <a:gd name="connsiteX22" fmla="*/ 6210605 w 8256422"/>
              <a:gd name="connsiteY22" fmla="*/ 526694 h 2119579"/>
              <a:gd name="connsiteX23" fmla="*/ 6671462 w 8256422"/>
              <a:gd name="connsiteY23" fmla="*/ 731520 h 2119579"/>
              <a:gd name="connsiteX24" fmla="*/ 7073798 w 8256422"/>
              <a:gd name="connsiteY24" fmla="*/ 1192377 h 2119579"/>
              <a:gd name="connsiteX25" fmla="*/ 7285939 w 8256422"/>
              <a:gd name="connsiteY25" fmla="*/ 1345997 h 2119579"/>
              <a:gd name="connsiteX26" fmla="*/ 7732166 w 8256422"/>
              <a:gd name="connsiteY26" fmla="*/ 1528877 h 2119579"/>
              <a:gd name="connsiteX27" fmla="*/ 7958938 w 8256422"/>
              <a:gd name="connsiteY27" fmla="*/ 1602029 h 2119579"/>
              <a:gd name="connsiteX28" fmla="*/ 8249107 w 8256422"/>
              <a:gd name="connsiteY28" fmla="*/ 2017776 h 2119579"/>
              <a:gd name="connsiteX29" fmla="*/ 7915046 w 8256422"/>
              <a:gd name="connsiteY29" fmla="*/ 1975104 h 2119579"/>
              <a:gd name="connsiteX30" fmla="*/ 7805318 w 8256422"/>
              <a:gd name="connsiteY30" fmla="*/ 2011680 h 2119579"/>
              <a:gd name="connsiteX31" fmla="*/ 7585862 w 8256422"/>
              <a:gd name="connsiteY31" fmla="*/ 2048256 h 2119579"/>
              <a:gd name="connsiteX32" fmla="*/ 7373722 w 8256422"/>
              <a:gd name="connsiteY32" fmla="*/ 2084832 h 2119579"/>
              <a:gd name="connsiteX33" fmla="*/ 6949440 w 8256422"/>
              <a:gd name="connsiteY33" fmla="*/ 2095195 h 2119579"/>
              <a:gd name="connsiteX34" fmla="*/ 6737299 w 8256422"/>
              <a:gd name="connsiteY34" fmla="*/ 1938528 h 2119579"/>
              <a:gd name="connsiteX35" fmla="*/ 6598310 w 8256422"/>
              <a:gd name="connsiteY35" fmla="*/ 1777593 h 2119579"/>
              <a:gd name="connsiteX36" fmla="*/ 6510528 w 8256422"/>
              <a:gd name="connsiteY36" fmla="*/ 1565453 h 2119579"/>
              <a:gd name="connsiteX37" fmla="*/ 6503213 w 8256422"/>
              <a:gd name="connsiteY37" fmla="*/ 1481937 h 2119579"/>
              <a:gd name="connsiteX38" fmla="*/ 6576365 w 8256422"/>
              <a:gd name="connsiteY38" fmla="*/ 1185062 h 2119579"/>
              <a:gd name="connsiteX39" fmla="*/ 6488582 w 8256422"/>
              <a:gd name="connsiteY39" fmla="*/ 1046073 h 2119579"/>
              <a:gd name="connsiteX40" fmla="*/ 6473952 w 8256422"/>
              <a:gd name="connsiteY40" fmla="*/ 1016813 h 2119579"/>
              <a:gd name="connsiteX41" fmla="*/ 6342278 w 8256422"/>
              <a:gd name="connsiteY41" fmla="*/ 980237 h 2119579"/>
              <a:gd name="connsiteX42" fmla="*/ 6152083 w 8256422"/>
              <a:gd name="connsiteY42" fmla="*/ 1024128 h 2119579"/>
              <a:gd name="connsiteX43" fmla="*/ 5903366 w 8256422"/>
              <a:gd name="connsiteY43" fmla="*/ 950976 h 2119579"/>
              <a:gd name="connsiteX44" fmla="*/ 5456530 w 8256422"/>
              <a:gd name="connsiteY44" fmla="*/ 793699 h 2119579"/>
              <a:gd name="connsiteX45" fmla="*/ 5771693 w 8256422"/>
              <a:gd name="connsiteY45" fmla="*/ 1338681 h 2119579"/>
              <a:gd name="connsiteX46" fmla="*/ 6797650 w 8256422"/>
              <a:gd name="connsiteY46" fmla="*/ 1956816 h 2119579"/>
              <a:gd name="connsiteX47" fmla="*/ 5843016 w 8256422"/>
              <a:gd name="connsiteY47" fmla="*/ 1661769 h 2119579"/>
              <a:gd name="connsiteX48" fmla="*/ 5435194 w 8256422"/>
              <a:gd name="connsiteY48" fmla="*/ 1667865 h 2119579"/>
              <a:gd name="connsiteX49" fmla="*/ 5296205 w 8256422"/>
              <a:gd name="connsiteY49" fmla="*/ 1616659 h 2119579"/>
              <a:gd name="connsiteX50" fmla="*/ 5010912 w 8256422"/>
              <a:gd name="connsiteY50" fmla="*/ 1163117 h 2119579"/>
              <a:gd name="connsiteX51" fmla="*/ 4959706 w 8256422"/>
              <a:gd name="connsiteY51" fmla="*/ 907085 h 2119579"/>
              <a:gd name="connsiteX52" fmla="*/ 5062118 w 8256422"/>
              <a:gd name="connsiteY52" fmla="*/ 746150 h 2119579"/>
              <a:gd name="connsiteX53" fmla="*/ 5098694 w 8256422"/>
              <a:gd name="connsiteY53" fmla="*/ 614477 h 2119579"/>
              <a:gd name="connsiteX54" fmla="*/ 5091379 w 8256422"/>
              <a:gd name="connsiteY54" fmla="*/ 577901 h 2119579"/>
              <a:gd name="connsiteX55" fmla="*/ 4645152 w 8256422"/>
              <a:gd name="connsiteY55" fmla="*/ 629107 h 2119579"/>
              <a:gd name="connsiteX56" fmla="*/ 4425696 w 8256422"/>
              <a:gd name="connsiteY56" fmla="*/ 468173 h 2119579"/>
              <a:gd name="connsiteX57" fmla="*/ 4337914 w 8256422"/>
              <a:gd name="connsiteY57" fmla="*/ 314553 h 2119579"/>
              <a:gd name="connsiteX58" fmla="*/ 4030675 w 8256422"/>
              <a:gd name="connsiteY58" fmla="*/ 387705 h 2119579"/>
              <a:gd name="connsiteX59" fmla="*/ 3928262 w 8256422"/>
              <a:gd name="connsiteY59" fmla="*/ 446227 h 2119579"/>
              <a:gd name="connsiteX60" fmla="*/ 3899002 w 8256422"/>
              <a:gd name="connsiteY60" fmla="*/ 453542 h 2119579"/>
              <a:gd name="connsiteX61" fmla="*/ 3401568 w 8256422"/>
              <a:gd name="connsiteY61" fmla="*/ 490118 h 2119579"/>
              <a:gd name="connsiteX62" fmla="*/ 3364992 w 8256422"/>
              <a:gd name="connsiteY62" fmla="*/ 504749 h 2119579"/>
              <a:gd name="connsiteX63" fmla="*/ 3211373 w 8256422"/>
              <a:gd name="connsiteY63" fmla="*/ 548640 h 2119579"/>
              <a:gd name="connsiteX64" fmla="*/ 2801722 w 8256422"/>
              <a:gd name="connsiteY64" fmla="*/ 716889 h 2119579"/>
              <a:gd name="connsiteX65" fmla="*/ 2582266 w 8256422"/>
              <a:gd name="connsiteY65" fmla="*/ 768096 h 2119579"/>
              <a:gd name="connsiteX66" fmla="*/ 2326234 w 8256422"/>
              <a:gd name="connsiteY66" fmla="*/ 870509 h 2119579"/>
              <a:gd name="connsiteX67" fmla="*/ 2055571 w 8256422"/>
              <a:gd name="connsiteY67" fmla="*/ 943661 h 2119579"/>
              <a:gd name="connsiteX68" fmla="*/ 1689811 w 8256422"/>
              <a:gd name="connsiteY68" fmla="*/ 1075334 h 2119579"/>
              <a:gd name="connsiteX69" fmla="*/ 1594714 w 8256422"/>
              <a:gd name="connsiteY69" fmla="*/ 1046073 h 2119579"/>
              <a:gd name="connsiteX70" fmla="*/ 1572768 w 8256422"/>
              <a:gd name="connsiteY70" fmla="*/ 1016813 h 2119579"/>
              <a:gd name="connsiteX71" fmla="*/ 1514246 w 8256422"/>
              <a:gd name="connsiteY71" fmla="*/ 987552 h 2119579"/>
              <a:gd name="connsiteX72" fmla="*/ 1397203 w 8256422"/>
              <a:gd name="connsiteY72" fmla="*/ 1053389 h 2119579"/>
              <a:gd name="connsiteX73" fmla="*/ 1199693 w 8256422"/>
              <a:gd name="connsiteY73" fmla="*/ 1217371 h 2119579"/>
              <a:gd name="connsiteX74" fmla="*/ 857098 w 8256422"/>
              <a:gd name="connsiteY74" fmla="*/ 1256995 h 2119579"/>
              <a:gd name="connsiteX75" fmla="*/ 541325 w 8256422"/>
              <a:gd name="connsiteY75" fmla="*/ 1171651 h 2119579"/>
              <a:gd name="connsiteX76" fmla="*/ 468173 w 8256422"/>
              <a:gd name="connsiteY76" fmla="*/ 1236269 h 2119579"/>
              <a:gd name="connsiteX77" fmla="*/ 393802 w 8256422"/>
              <a:gd name="connsiteY77" fmla="*/ 1309421 h 2119579"/>
              <a:gd name="connsiteX78" fmla="*/ 82906 w 8256422"/>
              <a:gd name="connsiteY78" fmla="*/ 1424025 h 2119579"/>
              <a:gd name="connsiteX79" fmla="*/ 0 w 825642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6729984 w 8286902"/>
              <a:gd name="connsiteY50" fmla="*/ 1938528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445910 w 8286902"/>
              <a:gd name="connsiteY43" fmla="*/ 17702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43395 w 8286902"/>
              <a:gd name="connsiteY36" fmla="*/ 1944624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8286902" h="2119579">
                <a:moveTo>
                  <a:pt x="0" y="1177747"/>
                </a:moveTo>
                <a:cubicBezTo>
                  <a:pt x="207788" y="1151774"/>
                  <a:pt x="85821" y="1174391"/>
                  <a:pt x="468173" y="943661"/>
                </a:cubicBezTo>
                <a:cubicBezTo>
                  <a:pt x="477510" y="938027"/>
                  <a:pt x="473894" y="920689"/>
                  <a:pt x="482803" y="914400"/>
                </a:cubicBezTo>
                <a:cubicBezTo>
                  <a:pt x="516669" y="890495"/>
                  <a:pt x="555955" y="875385"/>
                  <a:pt x="592531" y="855878"/>
                </a:cubicBezTo>
                <a:cubicBezTo>
                  <a:pt x="643737" y="870508"/>
                  <a:pt x="696614" y="880215"/>
                  <a:pt x="746150" y="899769"/>
                </a:cubicBezTo>
                <a:cubicBezTo>
                  <a:pt x="789778" y="916990"/>
                  <a:pt x="823817" y="961159"/>
                  <a:pt x="870509" y="965606"/>
                </a:cubicBezTo>
                <a:lnTo>
                  <a:pt x="1024128" y="980237"/>
                </a:lnTo>
                <a:cubicBezTo>
                  <a:pt x="1080211" y="972922"/>
                  <a:pt x="1140147" y="979987"/>
                  <a:pt x="1192378" y="958291"/>
                </a:cubicBezTo>
                <a:cubicBezTo>
                  <a:pt x="1301308" y="913043"/>
                  <a:pt x="1383267" y="802117"/>
                  <a:pt x="1499616" y="782726"/>
                </a:cubicBezTo>
                <a:cubicBezTo>
                  <a:pt x="2073988" y="686998"/>
                  <a:pt x="1560774" y="783985"/>
                  <a:pt x="2040941" y="665683"/>
                </a:cubicBezTo>
                <a:cubicBezTo>
                  <a:pt x="2130566" y="643601"/>
                  <a:pt x="2222471" y="631158"/>
                  <a:pt x="2311603" y="607161"/>
                </a:cubicBezTo>
                <a:cubicBezTo>
                  <a:pt x="2565150" y="538898"/>
                  <a:pt x="2246696" y="576253"/>
                  <a:pt x="2604211" y="504749"/>
                </a:cubicBezTo>
                <a:cubicBezTo>
                  <a:pt x="3066335" y="412324"/>
                  <a:pt x="2737265" y="493434"/>
                  <a:pt x="3218688" y="329184"/>
                </a:cubicBezTo>
                <a:cubicBezTo>
                  <a:pt x="3317949" y="295318"/>
                  <a:pt x="3420602" y="271423"/>
                  <a:pt x="3518611" y="234086"/>
                </a:cubicBezTo>
                <a:cubicBezTo>
                  <a:pt x="3625732" y="193278"/>
                  <a:pt x="3726919" y="138133"/>
                  <a:pt x="3833165" y="95097"/>
                </a:cubicBezTo>
                <a:cubicBezTo>
                  <a:pt x="3919668" y="60058"/>
                  <a:pt x="4008730" y="31699"/>
                  <a:pt x="4096512" y="0"/>
                </a:cubicBezTo>
                <a:cubicBezTo>
                  <a:pt x="4277109" y="22574"/>
                  <a:pt x="4328774" y="27904"/>
                  <a:pt x="4593946" y="87782"/>
                </a:cubicBezTo>
                <a:cubicBezTo>
                  <a:pt x="4669536" y="104851"/>
                  <a:pt x="4745929" y="118689"/>
                  <a:pt x="4820717" y="138989"/>
                </a:cubicBezTo>
                <a:cubicBezTo>
                  <a:pt x="4916740" y="165052"/>
                  <a:pt x="5008947" y="204898"/>
                  <a:pt x="5106010" y="226771"/>
                </a:cubicBezTo>
                <a:cubicBezTo>
                  <a:pt x="5182722" y="244058"/>
                  <a:pt x="5262612" y="242621"/>
                  <a:pt x="5340096" y="256032"/>
                </a:cubicBezTo>
                <a:cubicBezTo>
                  <a:pt x="5389628" y="264605"/>
                  <a:pt x="5437632" y="280416"/>
                  <a:pt x="5486400" y="292608"/>
                </a:cubicBezTo>
                <a:lnTo>
                  <a:pt x="5804002" y="717499"/>
                </a:lnTo>
                <a:cubicBezTo>
                  <a:pt x="5969776" y="766878"/>
                  <a:pt x="6045863" y="473976"/>
                  <a:pt x="6210605" y="526694"/>
                </a:cubicBezTo>
                <a:cubicBezTo>
                  <a:pt x="6419380" y="593503"/>
                  <a:pt x="6457631" y="594057"/>
                  <a:pt x="6671462" y="731520"/>
                </a:cubicBezTo>
                <a:cubicBezTo>
                  <a:pt x="7014076" y="951772"/>
                  <a:pt x="6513655" y="786754"/>
                  <a:pt x="7073798" y="1192377"/>
                </a:cubicBezTo>
                <a:cubicBezTo>
                  <a:pt x="7144512" y="1243584"/>
                  <a:pt x="7208198" y="1306262"/>
                  <a:pt x="7285939" y="1345997"/>
                </a:cubicBezTo>
                <a:cubicBezTo>
                  <a:pt x="7429076" y="1419156"/>
                  <a:pt x="7577601" y="1484716"/>
                  <a:pt x="7732166" y="1528877"/>
                </a:cubicBezTo>
                <a:cubicBezTo>
                  <a:pt x="7911038" y="1579983"/>
                  <a:pt x="7849675" y="1527887"/>
                  <a:pt x="7958938" y="1602029"/>
                </a:cubicBezTo>
                <a:lnTo>
                  <a:pt x="7989418" y="1806854"/>
                </a:lnTo>
                <a:cubicBezTo>
                  <a:pt x="8037779" y="1876145"/>
                  <a:pt x="8286902" y="1989734"/>
                  <a:pt x="8249107" y="2017776"/>
                </a:cubicBezTo>
                <a:cubicBezTo>
                  <a:pt x="8244230" y="2037283"/>
                  <a:pt x="7938211" y="1950720"/>
                  <a:pt x="7915046" y="1975104"/>
                </a:cubicBezTo>
                <a:cubicBezTo>
                  <a:pt x="7889179" y="2003693"/>
                  <a:pt x="7842954" y="2003316"/>
                  <a:pt x="7805318" y="2011680"/>
                </a:cubicBezTo>
                <a:cubicBezTo>
                  <a:pt x="7732923" y="2027768"/>
                  <a:pt x="7658980" y="2035863"/>
                  <a:pt x="7585862" y="2048256"/>
                </a:cubicBezTo>
                <a:lnTo>
                  <a:pt x="7373722" y="2084832"/>
                </a:lnTo>
                <a:cubicBezTo>
                  <a:pt x="7267652" y="2079955"/>
                  <a:pt x="7055510" y="2119579"/>
                  <a:pt x="6949440" y="2095195"/>
                </a:cubicBezTo>
                <a:cubicBezTo>
                  <a:pt x="6860438" y="2084222"/>
                  <a:pt x="6570269" y="1892706"/>
                  <a:pt x="6534912" y="1866595"/>
                </a:cubicBezTo>
                <a:cubicBezTo>
                  <a:pt x="6499555" y="1840484"/>
                  <a:pt x="6753352" y="1950923"/>
                  <a:pt x="6737299" y="1938528"/>
                </a:cubicBezTo>
                <a:cubicBezTo>
                  <a:pt x="6702958" y="1913433"/>
                  <a:pt x="6651752" y="1954784"/>
                  <a:pt x="6743395" y="1944624"/>
                </a:cubicBezTo>
                <a:cubicBezTo>
                  <a:pt x="6835038" y="1934464"/>
                  <a:pt x="7149388" y="1915363"/>
                  <a:pt x="7287158" y="1877568"/>
                </a:cubicBezTo>
                <a:cubicBezTo>
                  <a:pt x="7424928" y="1839773"/>
                  <a:pt x="7625690" y="1783283"/>
                  <a:pt x="7570013" y="1717853"/>
                </a:cubicBezTo>
                <a:cubicBezTo>
                  <a:pt x="7514336" y="1652423"/>
                  <a:pt x="7095033" y="1560372"/>
                  <a:pt x="6953098" y="1484985"/>
                </a:cubicBezTo>
                <a:cubicBezTo>
                  <a:pt x="6811163" y="1409598"/>
                  <a:pt x="6781191" y="1315516"/>
                  <a:pt x="6718402" y="1265529"/>
                </a:cubicBezTo>
                <a:cubicBezTo>
                  <a:pt x="6655613" y="1215542"/>
                  <a:pt x="6601968" y="1196238"/>
                  <a:pt x="6576365" y="1185062"/>
                </a:cubicBezTo>
                <a:cubicBezTo>
                  <a:pt x="6547104" y="1138732"/>
                  <a:pt x="6517073" y="1245280"/>
                  <a:pt x="6488582" y="1198473"/>
                </a:cubicBezTo>
                <a:cubicBezTo>
                  <a:pt x="6466839" y="1296009"/>
                  <a:pt x="6730593" y="1951735"/>
                  <a:pt x="6674510" y="1922678"/>
                </a:cubicBezTo>
                <a:cubicBezTo>
                  <a:pt x="6684264" y="2008225"/>
                  <a:pt x="6557975" y="1861515"/>
                  <a:pt x="6470904" y="1711757"/>
                </a:cubicBezTo>
                <a:cubicBezTo>
                  <a:pt x="6383833" y="1561999"/>
                  <a:pt x="6259373" y="1150925"/>
                  <a:pt x="6152083" y="1024128"/>
                </a:cubicBezTo>
                <a:cubicBezTo>
                  <a:pt x="6078931" y="1019251"/>
                  <a:pt x="6019291" y="989381"/>
                  <a:pt x="5903366" y="950976"/>
                </a:cubicBezTo>
                <a:cubicBezTo>
                  <a:pt x="5787441" y="912571"/>
                  <a:pt x="5478476" y="729082"/>
                  <a:pt x="5456530" y="793699"/>
                </a:cubicBezTo>
                <a:cubicBezTo>
                  <a:pt x="5434585" y="858317"/>
                  <a:pt x="5548173" y="1144828"/>
                  <a:pt x="5771693" y="1338681"/>
                </a:cubicBezTo>
                <a:lnTo>
                  <a:pt x="6721450" y="1956816"/>
                </a:lnTo>
                <a:cubicBezTo>
                  <a:pt x="6733337" y="2010664"/>
                  <a:pt x="6070092" y="1709928"/>
                  <a:pt x="5843016" y="1661769"/>
                </a:cubicBezTo>
                <a:cubicBezTo>
                  <a:pt x="5627218" y="1616658"/>
                  <a:pt x="5564429" y="1700783"/>
                  <a:pt x="5435194" y="1667865"/>
                </a:cubicBezTo>
                <a:cubicBezTo>
                  <a:pt x="5388864" y="1650796"/>
                  <a:pt x="5334418" y="1647924"/>
                  <a:pt x="5296205" y="1616659"/>
                </a:cubicBezTo>
                <a:cubicBezTo>
                  <a:pt x="5109549" y="1463940"/>
                  <a:pt x="5099890" y="1372850"/>
                  <a:pt x="5010912" y="1163117"/>
                </a:cubicBezTo>
                <a:cubicBezTo>
                  <a:pt x="4993843" y="1077773"/>
                  <a:pt x="4949097" y="993470"/>
                  <a:pt x="4959706" y="907085"/>
                </a:cubicBezTo>
                <a:cubicBezTo>
                  <a:pt x="4967456" y="843973"/>
                  <a:pt x="5034836" y="803586"/>
                  <a:pt x="5062118" y="746150"/>
                </a:cubicBezTo>
                <a:cubicBezTo>
                  <a:pt x="5081663" y="705003"/>
                  <a:pt x="5086502" y="658368"/>
                  <a:pt x="5098694" y="614477"/>
                </a:cubicBezTo>
                <a:cubicBezTo>
                  <a:pt x="5096256" y="602285"/>
                  <a:pt x="5101256" y="585454"/>
                  <a:pt x="5091379" y="577901"/>
                </a:cubicBezTo>
                <a:cubicBezTo>
                  <a:pt x="4924039" y="449934"/>
                  <a:pt x="4874768" y="552568"/>
                  <a:pt x="4645152" y="629107"/>
                </a:cubicBezTo>
                <a:cubicBezTo>
                  <a:pt x="4572000" y="575462"/>
                  <a:pt x="4489081" y="533067"/>
                  <a:pt x="4425696" y="468173"/>
                </a:cubicBezTo>
                <a:cubicBezTo>
                  <a:pt x="4384486" y="425982"/>
                  <a:pt x="4395704" y="326325"/>
                  <a:pt x="4337914" y="314553"/>
                </a:cubicBezTo>
                <a:cubicBezTo>
                  <a:pt x="4234757" y="293539"/>
                  <a:pt x="4133088" y="363321"/>
                  <a:pt x="4030675" y="387705"/>
                </a:cubicBezTo>
                <a:cubicBezTo>
                  <a:pt x="3996537" y="407212"/>
                  <a:pt x="3963429" y="428643"/>
                  <a:pt x="3928262" y="446227"/>
                </a:cubicBezTo>
                <a:cubicBezTo>
                  <a:pt x="3919270" y="450723"/>
                  <a:pt x="3909021" y="452707"/>
                  <a:pt x="3899002" y="453542"/>
                </a:cubicBezTo>
                <a:lnTo>
                  <a:pt x="3401568" y="490118"/>
                </a:lnTo>
                <a:cubicBezTo>
                  <a:pt x="3389376" y="494995"/>
                  <a:pt x="3377543" y="500887"/>
                  <a:pt x="3364992" y="504749"/>
                </a:cubicBezTo>
                <a:cubicBezTo>
                  <a:pt x="3314092" y="520411"/>
                  <a:pt x="3261211" y="529870"/>
                  <a:pt x="3211373" y="548640"/>
                </a:cubicBezTo>
                <a:cubicBezTo>
                  <a:pt x="3073227" y="600669"/>
                  <a:pt x="2945479" y="683345"/>
                  <a:pt x="2801722" y="716889"/>
                </a:cubicBezTo>
                <a:cubicBezTo>
                  <a:pt x="2728570" y="733958"/>
                  <a:pt x="2653745" y="745003"/>
                  <a:pt x="2582266" y="768096"/>
                </a:cubicBezTo>
                <a:cubicBezTo>
                  <a:pt x="2494799" y="796355"/>
                  <a:pt x="2413435" y="841442"/>
                  <a:pt x="2326234" y="870509"/>
                </a:cubicBezTo>
                <a:cubicBezTo>
                  <a:pt x="2237572" y="900063"/>
                  <a:pt x="2144535" y="915029"/>
                  <a:pt x="2055571" y="943661"/>
                </a:cubicBezTo>
                <a:cubicBezTo>
                  <a:pt x="1932222" y="983359"/>
                  <a:pt x="1689811" y="1075334"/>
                  <a:pt x="1689811" y="1075334"/>
                </a:cubicBezTo>
                <a:cubicBezTo>
                  <a:pt x="1658112" y="1065580"/>
                  <a:pt x="1624378" y="1060905"/>
                  <a:pt x="1594714" y="1046073"/>
                </a:cubicBezTo>
                <a:cubicBezTo>
                  <a:pt x="1583809" y="1040621"/>
                  <a:pt x="1582628" y="1023984"/>
                  <a:pt x="1572768" y="1016813"/>
                </a:cubicBezTo>
                <a:cubicBezTo>
                  <a:pt x="1555129" y="1003985"/>
                  <a:pt x="1533753" y="997306"/>
                  <a:pt x="1514246" y="987552"/>
                </a:cubicBezTo>
                <a:cubicBezTo>
                  <a:pt x="1475232" y="1009498"/>
                  <a:pt x="1435235" y="1029783"/>
                  <a:pt x="1397203" y="1053389"/>
                </a:cubicBezTo>
                <a:cubicBezTo>
                  <a:pt x="1344778" y="1078992"/>
                  <a:pt x="1289710" y="1183437"/>
                  <a:pt x="1199693" y="1217371"/>
                </a:cubicBezTo>
                <a:cubicBezTo>
                  <a:pt x="1109676" y="1251305"/>
                  <a:pt x="966826" y="1264615"/>
                  <a:pt x="857098" y="1256995"/>
                </a:cubicBezTo>
                <a:cubicBezTo>
                  <a:pt x="747370" y="1249375"/>
                  <a:pt x="606146" y="1175105"/>
                  <a:pt x="541325" y="1171651"/>
                </a:cubicBezTo>
                <a:lnTo>
                  <a:pt x="468173" y="1236269"/>
                </a:lnTo>
                <a:lnTo>
                  <a:pt x="393802" y="1309421"/>
                </a:lnTo>
                <a:cubicBezTo>
                  <a:pt x="317399" y="1351483"/>
                  <a:pt x="134722" y="1392224"/>
                  <a:pt x="82906" y="1424025"/>
                </a:cubicBezTo>
                <a:lnTo>
                  <a:pt x="0" y="117774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This Decreases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Velocity and Causes the River to Braid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0.JPG"/>
          <p:cNvPicPr>
            <a:picLocks noChangeAspect="1"/>
          </p:cNvPicPr>
          <p:nvPr/>
        </p:nvPicPr>
        <p:blipFill>
          <a:blip r:embed="rId2" cstate="print"/>
          <a:srcRect l="7258" t="8791" b="8792"/>
          <a:stretch>
            <a:fillRect/>
          </a:stretch>
        </p:blipFill>
        <p:spPr>
          <a:xfrm>
            <a:off x="0" y="914400"/>
            <a:ext cx="8763000" cy="5715000"/>
          </a:xfrm>
          <a:prstGeom prst="rect">
            <a:avLst/>
          </a:prstGeom>
          <a:scene3d>
            <a:camera prst="orthographicFront">
              <a:rot lat="0" lon="0" rev="120000"/>
            </a:camera>
            <a:lightRig rig="threePt" dir="t"/>
          </a:scene3d>
        </p:spPr>
      </p:pic>
      <p:sp>
        <p:nvSpPr>
          <p:cNvPr id="9" name="Freeform 8"/>
          <p:cNvSpPr/>
          <p:nvPr/>
        </p:nvSpPr>
        <p:spPr>
          <a:xfrm>
            <a:off x="-69495" y="2667001"/>
            <a:ext cx="8419185" cy="1981200"/>
          </a:xfrm>
          <a:custGeom>
            <a:avLst/>
            <a:gdLst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302106 w 7958938"/>
              <a:gd name="connsiteY67" fmla="*/ 1119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0 w 8028432"/>
              <a:gd name="connsiteY67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0 w 8028432"/>
              <a:gd name="connsiteY68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70" fmla="*/ 0 w 7958938"/>
              <a:gd name="connsiteY70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857098 w 7958938"/>
              <a:gd name="connsiteY67" fmla="*/ 1256995 h 2084832"/>
              <a:gd name="connsiteX68" fmla="*/ 541325 w 7958938"/>
              <a:gd name="connsiteY68" fmla="*/ 1171651 h 2084832"/>
              <a:gd name="connsiteX69" fmla="*/ 393802 w 7958938"/>
              <a:gd name="connsiteY69" fmla="*/ 1309421 h 2084832"/>
              <a:gd name="connsiteX70" fmla="*/ 82906 w 7958938"/>
              <a:gd name="connsiteY70" fmla="*/ 1424025 h 2084832"/>
              <a:gd name="connsiteX71" fmla="*/ 0 w 7958938"/>
              <a:gd name="connsiteY71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456530 w 7958938"/>
              <a:gd name="connsiteY41" fmla="*/ 793699 h 2084832"/>
              <a:gd name="connsiteX42" fmla="*/ 5771693 w 7958938"/>
              <a:gd name="connsiteY42" fmla="*/ 1338681 h 2084832"/>
              <a:gd name="connsiteX43" fmla="*/ 5435194 w 7958938"/>
              <a:gd name="connsiteY43" fmla="*/ 1667865 h 2084832"/>
              <a:gd name="connsiteX44" fmla="*/ 5296205 w 7958938"/>
              <a:gd name="connsiteY44" fmla="*/ 1616659 h 2084832"/>
              <a:gd name="connsiteX45" fmla="*/ 5010912 w 7958938"/>
              <a:gd name="connsiteY45" fmla="*/ 1163117 h 2084832"/>
              <a:gd name="connsiteX46" fmla="*/ 4959706 w 7958938"/>
              <a:gd name="connsiteY46" fmla="*/ 907085 h 2084832"/>
              <a:gd name="connsiteX47" fmla="*/ 5062118 w 7958938"/>
              <a:gd name="connsiteY47" fmla="*/ 746150 h 2084832"/>
              <a:gd name="connsiteX48" fmla="*/ 5098694 w 7958938"/>
              <a:gd name="connsiteY48" fmla="*/ 614477 h 2084832"/>
              <a:gd name="connsiteX49" fmla="*/ 5091379 w 7958938"/>
              <a:gd name="connsiteY49" fmla="*/ 577901 h 2084832"/>
              <a:gd name="connsiteX50" fmla="*/ 4645152 w 7958938"/>
              <a:gd name="connsiteY50" fmla="*/ 629107 h 2084832"/>
              <a:gd name="connsiteX51" fmla="*/ 4425696 w 7958938"/>
              <a:gd name="connsiteY51" fmla="*/ 468173 h 2084832"/>
              <a:gd name="connsiteX52" fmla="*/ 4337914 w 7958938"/>
              <a:gd name="connsiteY52" fmla="*/ 314553 h 2084832"/>
              <a:gd name="connsiteX53" fmla="*/ 4030675 w 7958938"/>
              <a:gd name="connsiteY53" fmla="*/ 387705 h 2084832"/>
              <a:gd name="connsiteX54" fmla="*/ 3928262 w 7958938"/>
              <a:gd name="connsiteY54" fmla="*/ 446227 h 2084832"/>
              <a:gd name="connsiteX55" fmla="*/ 3899002 w 7958938"/>
              <a:gd name="connsiteY55" fmla="*/ 453542 h 2084832"/>
              <a:gd name="connsiteX56" fmla="*/ 3401568 w 7958938"/>
              <a:gd name="connsiteY56" fmla="*/ 490118 h 2084832"/>
              <a:gd name="connsiteX57" fmla="*/ 3364992 w 7958938"/>
              <a:gd name="connsiteY57" fmla="*/ 504749 h 2084832"/>
              <a:gd name="connsiteX58" fmla="*/ 3211373 w 7958938"/>
              <a:gd name="connsiteY58" fmla="*/ 548640 h 2084832"/>
              <a:gd name="connsiteX59" fmla="*/ 2801722 w 7958938"/>
              <a:gd name="connsiteY59" fmla="*/ 716889 h 2084832"/>
              <a:gd name="connsiteX60" fmla="*/ 2582266 w 7958938"/>
              <a:gd name="connsiteY60" fmla="*/ 768096 h 2084832"/>
              <a:gd name="connsiteX61" fmla="*/ 2326234 w 7958938"/>
              <a:gd name="connsiteY61" fmla="*/ 870509 h 2084832"/>
              <a:gd name="connsiteX62" fmla="*/ 2055571 w 7958938"/>
              <a:gd name="connsiteY62" fmla="*/ 943661 h 2084832"/>
              <a:gd name="connsiteX63" fmla="*/ 1689811 w 7958938"/>
              <a:gd name="connsiteY63" fmla="*/ 1075334 h 2084832"/>
              <a:gd name="connsiteX64" fmla="*/ 1594714 w 7958938"/>
              <a:gd name="connsiteY64" fmla="*/ 1046073 h 2084832"/>
              <a:gd name="connsiteX65" fmla="*/ 1572768 w 7958938"/>
              <a:gd name="connsiteY65" fmla="*/ 1016813 h 2084832"/>
              <a:gd name="connsiteX66" fmla="*/ 1514246 w 7958938"/>
              <a:gd name="connsiteY66" fmla="*/ 987552 h 2084832"/>
              <a:gd name="connsiteX67" fmla="*/ 1397203 w 7958938"/>
              <a:gd name="connsiteY67" fmla="*/ 1053389 h 2084832"/>
              <a:gd name="connsiteX68" fmla="*/ 1199693 w 7958938"/>
              <a:gd name="connsiteY68" fmla="*/ 1217371 h 2084832"/>
              <a:gd name="connsiteX69" fmla="*/ 857098 w 7958938"/>
              <a:gd name="connsiteY69" fmla="*/ 1256995 h 2084832"/>
              <a:gd name="connsiteX70" fmla="*/ 541325 w 7958938"/>
              <a:gd name="connsiteY70" fmla="*/ 1171651 h 2084832"/>
              <a:gd name="connsiteX71" fmla="*/ 468173 w 7958938"/>
              <a:gd name="connsiteY71" fmla="*/ 1236269 h 2084832"/>
              <a:gd name="connsiteX72" fmla="*/ 393802 w 7958938"/>
              <a:gd name="connsiteY72" fmla="*/ 1309421 h 2084832"/>
              <a:gd name="connsiteX73" fmla="*/ 82906 w 7958938"/>
              <a:gd name="connsiteY73" fmla="*/ 1424025 h 2084832"/>
              <a:gd name="connsiteX74" fmla="*/ 0 w 7958938"/>
              <a:gd name="connsiteY74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5435194 w 7958938"/>
              <a:gd name="connsiteY44" fmla="*/ 1667865 h 2084832"/>
              <a:gd name="connsiteX45" fmla="*/ 5296205 w 7958938"/>
              <a:gd name="connsiteY45" fmla="*/ 1616659 h 2084832"/>
              <a:gd name="connsiteX46" fmla="*/ 5010912 w 7958938"/>
              <a:gd name="connsiteY46" fmla="*/ 1163117 h 2084832"/>
              <a:gd name="connsiteX47" fmla="*/ 4959706 w 7958938"/>
              <a:gd name="connsiteY47" fmla="*/ 907085 h 2084832"/>
              <a:gd name="connsiteX48" fmla="*/ 5062118 w 7958938"/>
              <a:gd name="connsiteY48" fmla="*/ 746150 h 2084832"/>
              <a:gd name="connsiteX49" fmla="*/ 5098694 w 7958938"/>
              <a:gd name="connsiteY49" fmla="*/ 614477 h 2084832"/>
              <a:gd name="connsiteX50" fmla="*/ 5091379 w 7958938"/>
              <a:gd name="connsiteY50" fmla="*/ 577901 h 2084832"/>
              <a:gd name="connsiteX51" fmla="*/ 4645152 w 7958938"/>
              <a:gd name="connsiteY51" fmla="*/ 629107 h 2084832"/>
              <a:gd name="connsiteX52" fmla="*/ 4425696 w 7958938"/>
              <a:gd name="connsiteY52" fmla="*/ 468173 h 2084832"/>
              <a:gd name="connsiteX53" fmla="*/ 4337914 w 7958938"/>
              <a:gd name="connsiteY53" fmla="*/ 314553 h 2084832"/>
              <a:gd name="connsiteX54" fmla="*/ 4030675 w 7958938"/>
              <a:gd name="connsiteY54" fmla="*/ 387705 h 2084832"/>
              <a:gd name="connsiteX55" fmla="*/ 3928262 w 7958938"/>
              <a:gd name="connsiteY55" fmla="*/ 446227 h 2084832"/>
              <a:gd name="connsiteX56" fmla="*/ 3899002 w 7958938"/>
              <a:gd name="connsiteY56" fmla="*/ 453542 h 2084832"/>
              <a:gd name="connsiteX57" fmla="*/ 3401568 w 7958938"/>
              <a:gd name="connsiteY57" fmla="*/ 490118 h 2084832"/>
              <a:gd name="connsiteX58" fmla="*/ 3364992 w 7958938"/>
              <a:gd name="connsiteY58" fmla="*/ 504749 h 2084832"/>
              <a:gd name="connsiteX59" fmla="*/ 3211373 w 7958938"/>
              <a:gd name="connsiteY59" fmla="*/ 548640 h 2084832"/>
              <a:gd name="connsiteX60" fmla="*/ 2801722 w 7958938"/>
              <a:gd name="connsiteY60" fmla="*/ 716889 h 2084832"/>
              <a:gd name="connsiteX61" fmla="*/ 2582266 w 7958938"/>
              <a:gd name="connsiteY61" fmla="*/ 768096 h 2084832"/>
              <a:gd name="connsiteX62" fmla="*/ 2326234 w 7958938"/>
              <a:gd name="connsiteY62" fmla="*/ 870509 h 2084832"/>
              <a:gd name="connsiteX63" fmla="*/ 2055571 w 7958938"/>
              <a:gd name="connsiteY63" fmla="*/ 943661 h 2084832"/>
              <a:gd name="connsiteX64" fmla="*/ 1689811 w 7958938"/>
              <a:gd name="connsiteY64" fmla="*/ 1075334 h 2084832"/>
              <a:gd name="connsiteX65" fmla="*/ 1594714 w 7958938"/>
              <a:gd name="connsiteY65" fmla="*/ 1046073 h 2084832"/>
              <a:gd name="connsiteX66" fmla="*/ 1572768 w 7958938"/>
              <a:gd name="connsiteY66" fmla="*/ 1016813 h 2084832"/>
              <a:gd name="connsiteX67" fmla="*/ 1514246 w 7958938"/>
              <a:gd name="connsiteY67" fmla="*/ 987552 h 2084832"/>
              <a:gd name="connsiteX68" fmla="*/ 1397203 w 7958938"/>
              <a:gd name="connsiteY68" fmla="*/ 1053389 h 2084832"/>
              <a:gd name="connsiteX69" fmla="*/ 1199693 w 7958938"/>
              <a:gd name="connsiteY69" fmla="*/ 1217371 h 2084832"/>
              <a:gd name="connsiteX70" fmla="*/ 857098 w 7958938"/>
              <a:gd name="connsiteY70" fmla="*/ 1256995 h 2084832"/>
              <a:gd name="connsiteX71" fmla="*/ 541325 w 7958938"/>
              <a:gd name="connsiteY71" fmla="*/ 1171651 h 2084832"/>
              <a:gd name="connsiteX72" fmla="*/ 468173 w 7958938"/>
              <a:gd name="connsiteY72" fmla="*/ 1236269 h 2084832"/>
              <a:gd name="connsiteX73" fmla="*/ 393802 w 7958938"/>
              <a:gd name="connsiteY73" fmla="*/ 1309421 h 2084832"/>
              <a:gd name="connsiteX74" fmla="*/ 82906 w 7958938"/>
              <a:gd name="connsiteY74" fmla="*/ 1424025 h 2084832"/>
              <a:gd name="connsiteX75" fmla="*/ 0 w 7958938"/>
              <a:gd name="connsiteY75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435194 w 7958938"/>
              <a:gd name="connsiteY45" fmla="*/ 1667865 h 2084832"/>
              <a:gd name="connsiteX46" fmla="*/ 5296205 w 7958938"/>
              <a:gd name="connsiteY46" fmla="*/ 1616659 h 2084832"/>
              <a:gd name="connsiteX47" fmla="*/ 5010912 w 7958938"/>
              <a:gd name="connsiteY47" fmla="*/ 1163117 h 2084832"/>
              <a:gd name="connsiteX48" fmla="*/ 4959706 w 7958938"/>
              <a:gd name="connsiteY48" fmla="*/ 907085 h 2084832"/>
              <a:gd name="connsiteX49" fmla="*/ 5062118 w 7958938"/>
              <a:gd name="connsiteY49" fmla="*/ 746150 h 2084832"/>
              <a:gd name="connsiteX50" fmla="*/ 5098694 w 7958938"/>
              <a:gd name="connsiteY50" fmla="*/ 614477 h 2084832"/>
              <a:gd name="connsiteX51" fmla="*/ 5091379 w 7958938"/>
              <a:gd name="connsiteY51" fmla="*/ 577901 h 2084832"/>
              <a:gd name="connsiteX52" fmla="*/ 4645152 w 7958938"/>
              <a:gd name="connsiteY52" fmla="*/ 629107 h 2084832"/>
              <a:gd name="connsiteX53" fmla="*/ 4425696 w 7958938"/>
              <a:gd name="connsiteY53" fmla="*/ 468173 h 2084832"/>
              <a:gd name="connsiteX54" fmla="*/ 4337914 w 7958938"/>
              <a:gd name="connsiteY54" fmla="*/ 314553 h 2084832"/>
              <a:gd name="connsiteX55" fmla="*/ 4030675 w 7958938"/>
              <a:gd name="connsiteY55" fmla="*/ 387705 h 2084832"/>
              <a:gd name="connsiteX56" fmla="*/ 3928262 w 7958938"/>
              <a:gd name="connsiteY56" fmla="*/ 446227 h 2084832"/>
              <a:gd name="connsiteX57" fmla="*/ 3899002 w 7958938"/>
              <a:gd name="connsiteY57" fmla="*/ 453542 h 2084832"/>
              <a:gd name="connsiteX58" fmla="*/ 3401568 w 7958938"/>
              <a:gd name="connsiteY58" fmla="*/ 490118 h 2084832"/>
              <a:gd name="connsiteX59" fmla="*/ 3364992 w 7958938"/>
              <a:gd name="connsiteY59" fmla="*/ 504749 h 2084832"/>
              <a:gd name="connsiteX60" fmla="*/ 3211373 w 7958938"/>
              <a:gd name="connsiteY60" fmla="*/ 548640 h 2084832"/>
              <a:gd name="connsiteX61" fmla="*/ 2801722 w 7958938"/>
              <a:gd name="connsiteY61" fmla="*/ 716889 h 2084832"/>
              <a:gd name="connsiteX62" fmla="*/ 2582266 w 7958938"/>
              <a:gd name="connsiteY62" fmla="*/ 768096 h 2084832"/>
              <a:gd name="connsiteX63" fmla="*/ 2326234 w 7958938"/>
              <a:gd name="connsiteY63" fmla="*/ 870509 h 2084832"/>
              <a:gd name="connsiteX64" fmla="*/ 2055571 w 7958938"/>
              <a:gd name="connsiteY64" fmla="*/ 943661 h 2084832"/>
              <a:gd name="connsiteX65" fmla="*/ 1689811 w 7958938"/>
              <a:gd name="connsiteY65" fmla="*/ 1075334 h 2084832"/>
              <a:gd name="connsiteX66" fmla="*/ 1594714 w 7958938"/>
              <a:gd name="connsiteY66" fmla="*/ 1046073 h 2084832"/>
              <a:gd name="connsiteX67" fmla="*/ 1572768 w 7958938"/>
              <a:gd name="connsiteY67" fmla="*/ 1016813 h 2084832"/>
              <a:gd name="connsiteX68" fmla="*/ 1514246 w 7958938"/>
              <a:gd name="connsiteY68" fmla="*/ 987552 h 2084832"/>
              <a:gd name="connsiteX69" fmla="*/ 1397203 w 7958938"/>
              <a:gd name="connsiteY69" fmla="*/ 1053389 h 2084832"/>
              <a:gd name="connsiteX70" fmla="*/ 1199693 w 7958938"/>
              <a:gd name="connsiteY70" fmla="*/ 1217371 h 2084832"/>
              <a:gd name="connsiteX71" fmla="*/ 857098 w 7958938"/>
              <a:gd name="connsiteY71" fmla="*/ 1256995 h 2084832"/>
              <a:gd name="connsiteX72" fmla="*/ 541325 w 7958938"/>
              <a:gd name="connsiteY72" fmla="*/ 1171651 h 2084832"/>
              <a:gd name="connsiteX73" fmla="*/ 468173 w 7958938"/>
              <a:gd name="connsiteY73" fmla="*/ 1236269 h 2084832"/>
              <a:gd name="connsiteX74" fmla="*/ 393802 w 7958938"/>
              <a:gd name="connsiteY74" fmla="*/ 1309421 h 2084832"/>
              <a:gd name="connsiteX75" fmla="*/ 82906 w 7958938"/>
              <a:gd name="connsiteY75" fmla="*/ 1424025 h 2084832"/>
              <a:gd name="connsiteX76" fmla="*/ 0 w 7958938"/>
              <a:gd name="connsiteY76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843016 w 7958938"/>
              <a:gd name="connsiteY45" fmla="*/ 1661769 h 2084832"/>
              <a:gd name="connsiteX46" fmla="*/ 5435194 w 7958938"/>
              <a:gd name="connsiteY46" fmla="*/ 1667865 h 2084832"/>
              <a:gd name="connsiteX47" fmla="*/ 5296205 w 7958938"/>
              <a:gd name="connsiteY47" fmla="*/ 1616659 h 2084832"/>
              <a:gd name="connsiteX48" fmla="*/ 5010912 w 7958938"/>
              <a:gd name="connsiteY48" fmla="*/ 1163117 h 2084832"/>
              <a:gd name="connsiteX49" fmla="*/ 4959706 w 7958938"/>
              <a:gd name="connsiteY49" fmla="*/ 907085 h 2084832"/>
              <a:gd name="connsiteX50" fmla="*/ 5062118 w 7958938"/>
              <a:gd name="connsiteY50" fmla="*/ 746150 h 2084832"/>
              <a:gd name="connsiteX51" fmla="*/ 5098694 w 7958938"/>
              <a:gd name="connsiteY51" fmla="*/ 614477 h 2084832"/>
              <a:gd name="connsiteX52" fmla="*/ 5091379 w 7958938"/>
              <a:gd name="connsiteY52" fmla="*/ 577901 h 2084832"/>
              <a:gd name="connsiteX53" fmla="*/ 4645152 w 7958938"/>
              <a:gd name="connsiteY53" fmla="*/ 629107 h 2084832"/>
              <a:gd name="connsiteX54" fmla="*/ 4425696 w 7958938"/>
              <a:gd name="connsiteY54" fmla="*/ 468173 h 2084832"/>
              <a:gd name="connsiteX55" fmla="*/ 4337914 w 7958938"/>
              <a:gd name="connsiteY55" fmla="*/ 314553 h 2084832"/>
              <a:gd name="connsiteX56" fmla="*/ 4030675 w 7958938"/>
              <a:gd name="connsiteY56" fmla="*/ 387705 h 2084832"/>
              <a:gd name="connsiteX57" fmla="*/ 3928262 w 7958938"/>
              <a:gd name="connsiteY57" fmla="*/ 446227 h 2084832"/>
              <a:gd name="connsiteX58" fmla="*/ 3899002 w 7958938"/>
              <a:gd name="connsiteY58" fmla="*/ 453542 h 2084832"/>
              <a:gd name="connsiteX59" fmla="*/ 3401568 w 7958938"/>
              <a:gd name="connsiteY59" fmla="*/ 490118 h 2084832"/>
              <a:gd name="connsiteX60" fmla="*/ 3364992 w 7958938"/>
              <a:gd name="connsiteY60" fmla="*/ 504749 h 2084832"/>
              <a:gd name="connsiteX61" fmla="*/ 3211373 w 7958938"/>
              <a:gd name="connsiteY61" fmla="*/ 548640 h 2084832"/>
              <a:gd name="connsiteX62" fmla="*/ 2801722 w 7958938"/>
              <a:gd name="connsiteY62" fmla="*/ 716889 h 2084832"/>
              <a:gd name="connsiteX63" fmla="*/ 2582266 w 7958938"/>
              <a:gd name="connsiteY63" fmla="*/ 768096 h 2084832"/>
              <a:gd name="connsiteX64" fmla="*/ 2326234 w 7958938"/>
              <a:gd name="connsiteY64" fmla="*/ 870509 h 2084832"/>
              <a:gd name="connsiteX65" fmla="*/ 2055571 w 7958938"/>
              <a:gd name="connsiteY65" fmla="*/ 943661 h 2084832"/>
              <a:gd name="connsiteX66" fmla="*/ 1689811 w 7958938"/>
              <a:gd name="connsiteY66" fmla="*/ 1075334 h 2084832"/>
              <a:gd name="connsiteX67" fmla="*/ 1594714 w 7958938"/>
              <a:gd name="connsiteY67" fmla="*/ 1046073 h 2084832"/>
              <a:gd name="connsiteX68" fmla="*/ 1572768 w 7958938"/>
              <a:gd name="connsiteY68" fmla="*/ 1016813 h 2084832"/>
              <a:gd name="connsiteX69" fmla="*/ 1514246 w 7958938"/>
              <a:gd name="connsiteY69" fmla="*/ 987552 h 2084832"/>
              <a:gd name="connsiteX70" fmla="*/ 1397203 w 7958938"/>
              <a:gd name="connsiteY70" fmla="*/ 1053389 h 2084832"/>
              <a:gd name="connsiteX71" fmla="*/ 1199693 w 7958938"/>
              <a:gd name="connsiteY71" fmla="*/ 1217371 h 2084832"/>
              <a:gd name="connsiteX72" fmla="*/ 857098 w 7958938"/>
              <a:gd name="connsiteY72" fmla="*/ 1256995 h 2084832"/>
              <a:gd name="connsiteX73" fmla="*/ 541325 w 7958938"/>
              <a:gd name="connsiteY73" fmla="*/ 1171651 h 2084832"/>
              <a:gd name="connsiteX74" fmla="*/ 468173 w 7958938"/>
              <a:gd name="connsiteY74" fmla="*/ 1236269 h 2084832"/>
              <a:gd name="connsiteX75" fmla="*/ 393802 w 7958938"/>
              <a:gd name="connsiteY75" fmla="*/ 1309421 h 2084832"/>
              <a:gd name="connsiteX76" fmla="*/ 82906 w 7958938"/>
              <a:gd name="connsiteY76" fmla="*/ 1424025 h 2084832"/>
              <a:gd name="connsiteX77" fmla="*/ 0 w 7958938"/>
              <a:gd name="connsiteY77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03213 w 7958938"/>
              <a:gd name="connsiteY36" fmla="*/ 1481937 h 2084832"/>
              <a:gd name="connsiteX37" fmla="*/ 6576365 w 7958938"/>
              <a:gd name="connsiteY37" fmla="*/ 1185062 h 2084832"/>
              <a:gd name="connsiteX38" fmla="*/ 6488582 w 7958938"/>
              <a:gd name="connsiteY38" fmla="*/ 1046073 h 2084832"/>
              <a:gd name="connsiteX39" fmla="*/ 6473952 w 7958938"/>
              <a:gd name="connsiteY39" fmla="*/ 1016813 h 2084832"/>
              <a:gd name="connsiteX40" fmla="*/ 6342278 w 7958938"/>
              <a:gd name="connsiteY40" fmla="*/ 980237 h 2084832"/>
              <a:gd name="connsiteX41" fmla="*/ 6152083 w 7958938"/>
              <a:gd name="connsiteY41" fmla="*/ 1024128 h 2084832"/>
              <a:gd name="connsiteX42" fmla="*/ 5903366 w 7958938"/>
              <a:gd name="connsiteY42" fmla="*/ 950976 h 2084832"/>
              <a:gd name="connsiteX43" fmla="*/ 5456530 w 7958938"/>
              <a:gd name="connsiteY43" fmla="*/ 793699 h 2084832"/>
              <a:gd name="connsiteX44" fmla="*/ 5771693 w 7958938"/>
              <a:gd name="connsiteY44" fmla="*/ 1338681 h 2084832"/>
              <a:gd name="connsiteX45" fmla="*/ 6797650 w 7958938"/>
              <a:gd name="connsiteY45" fmla="*/ 1956816 h 2084832"/>
              <a:gd name="connsiteX46" fmla="*/ 5843016 w 7958938"/>
              <a:gd name="connsiteY46" fmla="*/ 1661769 h 2084832"/>
              <a:gd name="connsiteX47" fmla="*/ 5435194 w 7958938"/>
              <a:gd name="connsiteY47" fmla="*/ 1667865 h 2084832"/>
              <a:gd name="connsiteX48" fmla="*/ 5296205 w 7958938"/>
              <a:gd name="connsiteY48" fmla="*/ 1616659 h 2084832"/>
              <a:gd name="connsiteX49" fmla="*/ 5010912 w 7958938"/>
              <a:gd name="connsiteY49" fmla="*/ 1163117 h 2084832"/>
              <a:gd name="connsiteX50" fmla="*/ 4959706 w 7958938"/>
              <a:gd name="connsiteY50" fmla="*/ 907085 h 2084832"/>
              <a:gd name="connsiteX51" fmla="*/ 5062118 w 7958938"/>
              <a:gd name="connsiteY51" fmla="*/ 746150 h 2084832"/>
              <a:gd name="connsiteX52" fmla="*/ 5098694 w 7958938"/>
              <a:gd name="connsiteY52" fmla="*/ 614477 h 2084832"/>
              <a:gd name="connsiteX53" fmla="*/ 5091379 w 7958938"/>
              <a:gd name="connsiteY53" fmla="*/ 577901 h 2084832"/>
              <a:gd name="connsiteX54" fmla="*/ 4645152 w 7958938"/>
              <a:gd name="connsiteY54" fmla="*/ 629107 h 2084832"/>
              <a:gd name="connsiteX55" fmla="*/ 4425696 w 7958938"/>
              <a:gd name="connsiteY55" fmla="*/ 468173 h 2084832"/>
              <a:gd name="connsiteX56" fmla="*/ 4337914 w 7958938"/>
              <a:gd name="connsiteY56" fmla="*/ 314553 h 2084832"/>
              <a:gd name="connsiteX57" fmla="*/ 4030675 w 7958938"/>
              <a:gd name="connsiteY57" fmla="*/ 387705 h 2084832"/>
              <a:gd name="connsiteX58" fmla="*/ 3928262 w 7958938"/>
              <a:gd name="connsiteY58" fmla="*/ 446227 h 2084832"/>
              <a:gd name="connsiteX59" fmla="*/ 3899002 w 7958938"/>
              <a:gd name="connsiteY59" fmla="*/ 453542 h 2084832"/>
              <a:gd name="connsiteX60" fmla="*/ 3401568 w 7958938"/>
              <a:gd name="connsiteY60" fmla="*/ 490118 h 2084832"/>
              <a:gd name="connsiteX61" fmla="*/ 3364992 w 7958938"/>
              <a:gd name="connsiteY61" fmla="*/ 504749 h 2084832"/>
              <a:gd name="connsiteX62" fmla="*/ 3211373 w 7958938"/>
              <a:gd name="connsiteY62" fmla="*/ 548640 h 2084832"/>
              <a:gd name="connsiteX63" fmla="*/ 2801722 w 7958938"/>
              <a:gd name="connsiteY63" fmla="*/ 716889 h 2084832"/>
              <a:gd name="connsiteX64" fmla="*/ 2582266 w 7958938"/>
              <a:gd name="connsiteY64" fmla="*/ 768096 h 2084832"/>
              <a:gd name="connsiteX65" fmla="*/ 2326234 w 7958938"/>
              <a:gd name="connsiteY65" fmla="*/ 870509 h 2084832"/>
              <a:gd name="connsiteX66" fmla="*/ 2055571 w 7958938"/>
              <a:gd name="connsiteY66" fmla="*/ 943661 h 2084832"/>
              <a:gd name="connsiteX67" fmla="*/ 1689811 w 7958938"/>
              <a:gd name="connsiteY67" fmla="*/ 1075334 h 2084832"/>
              <a:gd name="connsiteX68" fmla="*/ 1594714 w 7958938"/>
              <a:gd name="connsiteY68" fmla="*/ 1046073 h 2084832"/>
              <a:gd name="connsiteX69" fmla="*/ 1572768 w 7958938"/>
              <a:gd name="connsiteY69" fmla="*/ 1016813 h 2084832"/>
              <a:gd name="connsiteX70" fmla="*/ 1514246 w 7958938"/>
              <a:gd name="connsiteY70" fmla="*/ 987552 h 2084832"/>
              <a:gd name="connsiteX71" fmla="*/ 1397203 w 7958938"/>
              <a:gd name="connsiteY71" fmla="*/ 1053389 h 2084832"/>
              <a:gd name="connsiteX72" fmla="*/ 1199693 w 7958938"/>
              <a:gd name="connsiteY72" fmla="*/ 1217371 h 2084832"/>
              <a:gd name="connsiteX73" fmla="*/ 857098 w 7958938"/>
              <a:gd name="connsiteY73" fmla="*/ 1256995 h 2084832"/>
              <a:gd name="connsiteX74" fmla="*/ 541325 w 7958938"/>
              <a:gd name="connsiteY74" fmla="*/ 1171651 h 2084832"/>
              <a:gd name="connsiteX75" fmla="*/ 468173 w 7958938"/>
              <a:gd name="connsiteY75" fmla="*/ 1236269 h 2084832"/>
              <a:gd name="connsiteX76" fmla="*/ 393802 w 7958938"/>
              <a:gd name="connsiteY76" fmla="*/ 1309421 h 2084832"/>
              <a:gd name="connsiteX77" fmla="*/ 82906 w 7958938"/>
              <a:gd name="connsiteY77" fmla="*/ 1424025 h 2084832"/>
              <a:gd name="connsiteX78" fmla="*/ 0 w 7958938"/>
              <a:gd name="connsiteY78" fmla="*/ 1177747 h 2084832"/>
              <a:gd name="connsiteX0" fmla="*/ 0 w 7958938"/>
              <a:gd name="connsiteY0" fmla="*/ 1177747 h 2119579"/>
              <a:gd name="connsiteX1" fmla="*/ 468173 w 7958938"/>
              <a:gd name="connsiteY1" fmla="*/ 943661 h 2119579"/>
              <a:gd name="connsiteX2" fmla="*/ 482803 w 7958938"/>
              <a:gd name="connsiteY2" fmla="*/ 914400 h 2119579"/>
              <a:gd name="connsiteX3" fmla="*/ 592531 w 7958938"/>
              <a:gd name="connsiteY3" fmla="*/ 855878 h 2119579"/>
              <a:gd name="connsiteX4" fmla="*/ 746150 w 7958938"/>
              <a:gd name="connsiteY4" fmla="*/ 899769 h 2119579"/>
              <a:gd name="connsiteX5" fmla="*/ 870509 w 7958938"/>
              <a:gd name="connsiteY5" fmla="*/ 965606 h 2119579"/>
              <a:gd name="connsiteX6" fmla="*/ 1024128 w 7958938"/>
              <a:gd name="connsiteY6" fmla="*/ 980237 h 2119579"/>
              <a:gd name="connsiteX7" fmla="*/ 1192378 w 7958938"/>
              <a:gd name="connsiteY7" fmla="*/ 958291 h 2119579"/>
              <a:gd name="connsiteX8" fmla="*/ 1499616 w 7958938"/>
              <a:gd name="connsiteY8" fmla="*/ 782726 h 2119579"/>
              <a:gd name="connsiteX9" fmla="*/ 2040941 w 7958938"/>
              <a:gd name="connsiteY9" fmla="*/ 665683 h 2119579"/>
              <a:gd name="connsiteX10" fmla="*/ 2311603 w 7958938"/>
              <a:gd name="connsiteY10" fmla="*/ 607161 h 2119579"/>
              <a:gd name="connsiteX11" fmla="*/ 2604211 w 7958938"/>
              <a:gd name="connsiteY11" fmla="*/ 504749 h 2119579"/>
              <a:gd name="connsiteX12" fmla="*/ 3218688 w 7958938"/>
              <a:gd name="connsiteY12" fmla="*/ 329184 h 2119579"/>
              <a:gd name="connsiteX13" fmla="*/ 3518611 w 7958938"/>
              <a:gd name="connsiteY13" fmla="*/ 234086 h 2119579"/>
              <a:gd name="connsiteX14" fmla="*/ 3833165 w 7958938"/>
              <a:gd name="connsiteY14" fmla="*/ 95097 h 2119579"/>
              <a:gd name="connsiteX15" fmla="*/ 4096512 w 7958938"/>
              <a:gd name="connsiteY15" fmla="*/ 0 h 2119579"/>
              <a:gd name="connsiteX16" fmla="*/ 4593946 w 7958938"/>
              <a:gd name="connsiteY16" fmla="*/ 87782 h 2119579"/>
              <a:gd name="connsiteX17" fmla="*/ 4820717 w 7958938"/>
              <a:gd name="connsiteY17" fmla="*/ 138989 h 2119579"/>
              <a:gd name="connsiteX18" fmla="*/ 5106010 w 7958938"/>
              <a:gd name="connsiteY18" fmla="*/ 226771 h 2119579"/>
              <a:gd name="connsiteX19" fmla="*/ 5340096 w 7958938"/>
              <a:gd name="connsiteY19" fmla="*/ 256032 h 2119579"/>
              <a:gd name="connsiteX20" fmla="*/ 5486400 w 7958938"/>
              <a:gd name="connsiteY20" fmla="*/ 292608 h 2119579"/>
              <a:gd name="connsiteX21" fmla="*/ 5804002 w 7958938"/>
              <a:gd name="connsiteY21" fmla="*/ 717499 h 2119579"/>
              <a:gd name="connsiteX22" fmla="*/ 6210605 w 7958938"/>
              <a:gd name="connsiteY22" fmla="*/ 526694 h 2119579"/>
              <a:gd name="connsiteX23" fmla="*/ 6671462 w 7958938"/>
              <a:gd name="connsiteY23" fmla="*/ 731520 h 2119579"/>
              <a:gd name="connsiteX24" fmla="*/ 7073798 w 7958938"/>
              <a:gd name="connsiteY24" fmla="*/ 1192377 h 2119579"/>
              <a:gd name="connsiteX25" fmla="*/ 7285939 w 7958938"/>
              <a:gd name="connsiteY25" fmla="*/ 1345997 h 2119579"/>
              <a:gd name="connsiteX26" fmla="*/ 7732166 w 7958938"/>
              <a:gd name="connsiteY26" fmla="*/ 1528877 h 2119579"/>
              <a:gd name="connsiteX27" fmla="*/ 7958938 w 7958938"/>
              <a:gd name="connsiteY27" fmla="*/ 1602029 h 2119579"/>
              <a:gd name="connsiteX28" fmla="*/ 7944307 w 7958938"/>
              <a:gd name="connsiteY28" fmla="*/ 1858061 h 2119579"/>
              <a:gd name="connsiteX29" fmla="*/ 7915046 w 7958938"/>
              <a:gd name="connsiteY29" fmla="*/ 1975104 h 2119579"/>
              <a:gd name="connsiteX30" fmla="*/ 7805318 w 7958938"/>
              <a:gd name="connsiteY30" fmla="*/ 2011680 h 2119579"/>
              <a:gd name="connsiteX31" fmla="*/ 7585862 w 7958938"/>
              <a:gd name="connsiteY31" fmla="*/ 2048256 h 2119579"/>
              <a:gd name="connsiteX32" fmla="*/ 7373722 w 7958938"/>
              <a:gd name="connsiteY32" fmla="*/ 2084832 h 2119579"/>
              <a:gd name="connsiteX33" fmla="*/ 6949440 w 7958938"/>
              <a:gd name="connsiteY33" fmla="*/ 2095195 h 2119579"/>
              <a:gd name="connsiteX34" fmla="*/ 6737299 w 7958938"/>
              <a:gd name="connsiteY34" fmla="*/ 1938528 h 2119579"/>
              <a:gd name="connsiteX35" fmla="*/ 6598310 w 7958938"/>
              <a:gd name="connsiteY35" fmla="*/ 1777593 h 2119579"/>
              <a:gd name="connsiteX36" fmla="*/ 6510528 w 7958938"/>
              <a:gd name="connsiteY36" fmla="*/ 1565453 h 2119579"/>
              <a:gd name="connsiteX37" fmla="*/ 6503213 w 7958938"/>
              <a:gd name="connsiteY37" fmla="*/ 1481937 h 2119579"/>
              <a:gd name="connsiteX38" fmla="*/ 6576365 w 7958938"/>
              <a:gd name="connsiteY38" fmla="*/ 1185062 h 2119579"/>
              <a:gd name="connsiteX39" fmla="*/ 6488582 w 7958938"/>
              <a:gd name="connsiteY39" fmla="*/ 1046073 h 2119579"/>
              <a:gd name="connsiteX40" fmla="*/ 6473952 w 7958938"/>
              <a:gd name="connsiteY40" fmla="*/ 1016813 h 2119579"/>
              <a:gd name="connsiteX41" fmla="*/ 6342278 w 7958938"/>
              <a:gd name="connsiteY41" fmla="*/ 980237 h 2119579"/>
              <a:gd name="connsiteX42" fmla="*/ 6152083 w 7958938"/>
              <a:gd name="connsiteY42" fmla="*/ 1024128 h 2119579"/>
              <a:gd name="connsiteX43" fmla="*/ 5903366 w 7958938"/>
              <a:gd name="connsiteY43" fmla="*/ 950976 h 2119579"/>
              <a:gd name="connsiteX44" fmla="*/ 5456530 w 7958938"/>
              <a:gd name="connsiteY44" fmla="*/ 793699 h 2119579"/>
              <a:gd name="connsiteX45" fmla="*/ 5771693 w 7958938"/>
              <a:gd name="connsiteY45" fmla="*/ 1338681 h 2119579"/>
              <a:gd name="connsiteX46" fmla="*/ 6797650 w 7958938"/>
              <a:gd name="connsiteY46" fmla="*/ 1956816 h 2119579"/>
              <a:gd name="connsiteX47" fmla="*/ 5843016 w 7958938"/>
              <a:gd name="connsiteY47" fmla="*/ 1661769 h 2119579"/>
              <a:gd name="connsiteX48" fmla="*/ 5435194 w 7958938"/>
              <a:gd name="connsiteY48" fmla="*/ 1667865 h 2119579"/>
              <a:gd name="connsiteX49" fmla="*/ 5296205 w 7958938"/>
              <a:gd name="connsiteY49" fmla="*/ 1616659 h 2119579"/>
              <a:gd name="connsiteX50" fmla="*/ 5010912 w 7958938"/>
              <a:gd name="connsiteY50" fmla="*/ 1163117 h 2119579"/>
              <a:gd name="connsiteX51" fmla="*/ 4959706 w 7958938"/>
              <a:gd name="connsiteY51" fmla="*/ 907085 h 2119579"/>
              <a:gd name="connsiteX52" fmla="*/ 5062118 w 7958938"/>
              <a:gd name="connsiteY52" fmla="*/ 746150 h 2119579"/>
              <a:gd name="connsiteX53" fmla="*/ 5098694 w 7958938"/>
              <a:gd name="connsiteY53" fmla="*/ 614477 h 2119579"/>
              <a:gd name="connsiteX54" fmla="*/ 5091379 w 7958938"/>
              <a:gd name="connsiteY54" fmla="*/ 577901 h 2119579"/>
              <a:gd name="connsiteX55" fmla="*/ 4645152 w 7958938"/>
              <a:gd name="connsiteY55" fmla="*/ 629107 h 2119579"/>
              <a:gd name="connsiteX56" fmla="*/ 4425696 w 7958938"/>
              <a:gd name="connsiteY56" fmla="*/ 468173 h 2119579"/>
              <a:gd name="connsiteX57" fmla="*/ 4337914 w 7958938"/>
              <a:gd name="connsiteY57" fmla="*/ 314553 h 2119579"/>
              <a:gd name="connsiteX58" fmla="*/ 4030675 w 7958938"/>
              <a:gd name="connsiteY58" fmla="*/ 387705 h 2119579"/>
              <a:gd name="connsiteX59" fmla="*/ 3928262 w 7958938"/>
              <a:gd name="connsiteY59" fmla="*/ 446227 h 2119579"/>
              <a:gd name="connsiteX60" fmla="*/ 3899002 w 7958938"/>
              <a:gd name="connsiteY60" fmla="*/ 453542 h 2119579"/>
              <a:gd name="connsiteX61" fmla="*/ 3401568 w 7958938"/>
              <a:gd name="connsiteY61" fmla="*/ 490118 h 2119579"/>
              <a:gd name="connsiteX62" fmla="*/ 3364992 w 7958938"/>
              <a:gd name="connsiteY62" fmla="*/ 504749 h 2119579"/>
              <a:gd name="connsiteX63" fmla="*/ 3211373 w 7958938"/>
              <a:gd name="connsiteY63" fmla="*/ 548640 h 2119579"/>
              <a:gd name="connsiteX64" fmla="*/ 2801722 w 7958938"/>
              <a:gd name="connsiteY64" fmla="*/ 716889 h 2119579"/>
              <a:gd name="connsiteX65" fmla="*/ 2582266 w 7958938"/>
              <a:gd name="connsiteY65" fmla="*/ 768096 h 2119579"/>
              <a:gd name="connsiteX66" fmla="*/ 2326234 w 7958938"/>
              <a:gd name="connsiteY66" fmla="*/ 870509 h 2119579"/>
              <a:gd name="connsiteX67" fmla="*/ 2055571 w 7958938"/>
              <a:gd name="connsiteY67" fmla="*/ 943661 h 2119579"/>
              <a:gd name="connsiteX68" fmla="*/ 1689811 w 7958938"/>
              <a:gd name="connsiteY68" fmla="*/ 1075334 h 2119579"/>
              <a:gd name="connsiteX69" fmla="*/ 1594714 w 7958938"/>
              <a:gd name="connsiteY69" fmla="*/ 1046073 h 2119579"/>
              <a:gd name="connsiteX70" fmla="*/ 1572768 w 7958938"/>
              <a:gd name="connsiteY70" fmla="*/ 1016813 h 2119579"/>
              <a:gd name="connsiteX71" fmla="*/ 1514246 w 7958938"/>
              <a:gd name="connsiteY71" fmla="*/ 987552 h 2119579"/>
              <a:gd name="connsiteX72" fmla="*/ 1397203 w 7958938"/>
              <a:gd name="connsiteY72" fmla="*/ 1053389 h 2119579"/>
              <a:gd name="connsiteX73" fmla="*/ 1199693 w 7958938"/>
              <a:gd name="connsiteY73" fmla="*/ 1217371 h 2119579"/>
              <a:gd name="connsiteX74" fmla="*/ 857098 w 7958938"/>
              <a:gd name="connsiteY74" fmla="*/ 1256995 h 2119579"/>
              <a:gd name="connsiteX75" fmla="*/ 541325 w 7958938"/>
              <a:gd name="connsiteY75" fmla="*/ 1171651 h 2119579"/>
              <a:gd name="connsiteX76" fmla="*/ 468173 w 7958938"/>
              <a:gd name="connsiteY76" fmla="*/ 1236269 h 2119579"/>
              <a:gd name="connsiteX77" fmla="*/ 393802 w 7958938"/>
              <a:gd name="connsiteY77" fmla="*/ 1309421 h 2119579"/>
              <a:gd name="connsiteX78" fmla="*/ 82906 w 7958938"/>
              <a:gd name="connsiteY78" fmla="*/ 1424025 h 2119579"/>
              <a:gd name="connsiteX79" fmla="*/ 0 w 7958938"/>
              <a:gd name="connsiteY79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6422"/>
              <a:gd name="connsiteY0" fmla="*/ 1177747 h 2119579"/>
              <a:gd name="connsiteX1" fmla="*/ 468173 w 8256422"/>
              <a:gd name="connsiteY1" fmla="*/ 943661 h 2119579"/>
              <a:gd name="connsiteX2" fmla="*/ 482803 w 8256422"/>
              <a:gd name="connsiteY2" fmla="*/ 914400 h 2119579"/>
              <a:gd name="connsiteX3" fmla="*/ 592531 w 8256422"/>
              <a:gd name="connsiteY3" fmla="*/ 855878 h 2119579"/>
              <a:gd name="connsiteX4" fmla="*/ 746150 w 8256422"/>
              <a:gd name="connsiteY4" fmla="*/ 899769 h 2119579"/>
              <a:gd name="connsiteX5" fmla="*/ 870509 w 8256422"/>
              <a:gd name="connsiteY5" fmla="*/ 965606 h 2119579"/>
              <a:gd name="connsiteX6" fmla="*/ 1024128 w 8256422"/>
              <a:gd name="connsiteY6" fmla="*/ 980237 h 2119579"/>
              <a:gd name="connsiteX7" fmla="*/ 1192378 w 8256422"/>
              <a:gd name="connsiteY7" fmla="*/ 958291 h 2119579"/>
              <a:gd name="connsiteX8" fmla="*/ 1499616 w 8256422"/>
              <a:gd name="connsiteY8" fmla="*/ 782726 h 2119579"/>
              <a:gd name="connsiteX9" fmla="*/ 2040941 w 8256422"/>
              <a:gd name="connsiteY9" fmla="*/ 665683 h 2119579"/>
              <a:gd name="connsiteX10" fmla="*/ 2311603 w 8256422"/>
              <a:gd name="connsiteY10" fmla="*/ 607161 h 2119579"/>
              <a:gd name="connsiteX11" fmla="*/ 2604211 w 8256422"/>
              <a:gd name="connsiteY11" fmla="*/ 504749 h 2119579"/>
              <a:gd name="connsiteX12" fmla="*/ 3218688 w 8256422"/>
              <a:gd name="connsiteY12" fmla="*/ 329184 h 2119579"/>
              <a:gd name="connsiteX13" fmla="*/ 3518611 w 8256422"/>
              <a:gd name="connsiteY13" fmla="*/ 234086 h 2119579"/>
              <a:gd name="connsiteX14" fmla="*/ 3833165 w 8256422"/>
              <a:gd name="connsiteY14" fmla="*/ 95097 h 2119579"/>
              <a:gd name="connsiteX15" fmla="*/ 4096512 w 8256422"/>
              <a:gd name="connsiteY15" fmla="*/ 0 h 2119579"/>
              <a:gd name="connsiteX16" fmla="*/ 4593946 w 8256422"/>
              <a:gd name="connsiteY16" fmla="*/ 87782 h 2119579"/>
              <a:gd name="connsiteX17" fmla="*/ 4820717 w 8256422"/>
              <a:gd name="connsiteY17" fmla="*/ 138989 h 2119579"/>
              <a:gd name="connsiteX18" fmla="*/ 5106010 w 8256422"/>
              <a:gd name="connsiteY18" fmla="*/ 226771 h 2119579"/>
              <a:gd name="connsiteX19" fmla="*/ 5340096 w 8256422"/>
              <a:gd name="connsiteY19" fmla="*/ 256032 h 2119579"/>
              <a:gd name="connsiteX20" fmla="*/ 5486400 w 8256422"/>
              <a:gd name="connsiteY20" fmla="*/ 292608 h 2119579"/>
              <a:gd name="connsiteX21" fmla="*/ 5804002 w 8256422"/>
              <a:gd name="connsiteY21" fmla="*/ 717499 h 2119579"/>
              <a:gd name="connsiteX22" fmla="*/ 6210605 w 8256422"/>
              <a:gd name="connsiteY22" fmla="*/ 526694 h 2119579"/>
              <a:gd name="connsiteX23" fmla="*/ 6671462 w 8256422"/>
              <a:gd name="connsiteY23" fmla="*/ 731520 h 2119579"/>
              <a:gd name="connsiteX24" fmla="*/ 7073798 w 8256422"/>
              <a:gd name="connsiteY24" fmla="*/ 1192377 h 2119579"/>
              <a:gd name="connsiteX25" fmla="*/ 7285939 w 8256422"/>
              <a:gd name="connsiteY25" fmla="*/ 1345997 h 2119579"/>
              <a:gd name="connsiteX26" fmla="*/ 7732166 w 8256422"/>
              <a:gd name="connsiteY26" fmla="*/ 1528877 h 2119579"/>
              <a:gd name="connsiteX27" fmla="*/ 7958938 w 8256422"/>
              <a:gd name="connsiteY27" fmla="*/ 1602029 h 2119579"/>
              <a:gd name="connsiteX28" fmla="*/ 8249107 w 8256422"/>
              <a:gd name="connsiteY28" fmla="*/ 2017776 h 2119579"/>
              <a:gd name="connsiteX29" fmla="*/ 7915046 w 8256422"/>
              <a:gd name="connsiteY29" fmla="*/ 1975104 h 2119579"/>
              <a:gd name="connsiteX30" fmla="*/ 7805318 w 8256422"/>
              <a:gd name="connsiteY30" fmla="*/ 2011680 h 2119579"/>
              <a:gd name="connsiteX31" fmla="*/ 7585862 w 8256422"/>
              <a:gd name="connsiteY31" fmla="*/ 2048256 h 2119579"/>
              <a:gd name="connsiteX32" fmla="*/ 7373722 w 8256422"/>
              <a:gd name="connsiteY32" fmla="*/ 2084832 h 2119579"/>
              <a:gd name="connsiteX33" fmla="*/ 6949440 w 8256422"/>
              <a:gd name="connsiteY33" fmla="*/ 2095195 h 2119579"/>
              <a:gd name="connsiteX34" fmla="*/ 6737299 w 8256422"/>
              <a:gd name="connsiteY34" fmla="*/ 1938528 h 2119579"/>
              <a:gd name="connsiteX35" fmla="*/ 6598310 w 8256422"/>
              <a:gd name="connsiteY35" fmla="*/ 1777593 h 2119579"/>
              <a:gd name="connsiteX36" fmla="*/ 6510528 w 8256422"/>
              <a:gd name="connsiteY36" fmla="*/ 1565453 h 2119579"/>
              <a:gd name="connsiteX37" fmla="*/ 6503213 w 8256422"/>
              <a:gd name="connsiteY37" fmla="*/ 1481937 h 2119579"/>
              <a:gd name="connsiteX38" fmla="*/ 6576365 w 8256422"/>
              <a:gd name="connsiteY38" fmla="*/ 1185062 h 2119579"/>
              <a:gd name="connsiteX39" fmla="*/ 6488582 w 8256422"/>
              <a:gd name="connsiteY39" fmla="*/ 1046073 h 2119579"/>
              <a:gd name="connsiteX40" fmla="*/ 6473952 w 8256422"/>
              <a:gd name="connsiteY40" fmla="*/ 1016813 h 2119579"/>
              <a:gd name="connsiteX41" fmla="*/ 6342278 w 8256422"/>
              <a:gd name="connsiteY41" fmla="*/ 980237 h 2119579"/>
              <a:gd name="connsiteX42" fmla="*/ 6152083 w 8256422"/>
              <a:gd name="connsiteY42" fmla="*/ 1024128 h 2119579"/>
              <a:gd name="connsiteX43" fmla="*/ 5903366 w 8256422"/>
              <a:gd name="connsiteY43" fmla="*/ 950976 h 2119579"/>
              <a:gd name="connsiteX44" fmla="*/ 5456530 w 8256422"/>
              <a:gd name="connsiteY44" fmla="*/ 793699 h 2119579"/>
              <a:gd name="connsiteX45" fmla="*/ 5771693 w 8256422"/>
              <a:gd name="connsiteY45" fmla="*/ 1338681 h 2119579"/>
              <a:gd name="connsiteX46" fmla="*/ 6797650 w 8256422"/>
              <a:gd name="connsiteY46" fmla="*/ 1956816 h 2119579"/>
              <a:gd name="connsiteX47" fmla="*/ 5843016 w 8256422"/>
              <a:gd name="connsiteY47" fmla="*/ 1661769 h 2119579"/>
              <a:gd name="connsiteX48" fmla="*/ 5435194 w 8256422"/>
              <a:gd name="connsiteY48" fmla="*/ 1667865 h 2119579"/>
              <a:gd name="connsiteX49" fmla="*/ 5296205 w 8256422"/>
              <a:gd name="connsiteY49" fmla="*/ 1616659 h 2119579"/>
              <a:gd name="connsiteX50" fmla="*/ 5010912 w 8256422"/>
              <a:gd name="connsiteY50" fmla="*/ 1163117 h 2119579"/>
              <a:gd name="connsiteX51" fmla="*/ 4959706 w 8256422"/>
              <a:gd name="connsiteY51" fmla="*/ 907085 h 2119579"/>
              <a:gd name="connsiteX52" fmla="*/ 5062118 w 8256422"/>
              <a:gd name="connsiteY52" fmla="*/ 746150 h 2119579"/>
              <a:gd name="connsiteX53" fmla="*/ 5098694 w 8256422"/>
              <a:gd name="connsiteY53" fmla="*/ 614477 h 2119579"/>
              <a:gd name="connsiteX54" fmla="*/ 5091379 w 8256422"/>
              <a:gd name="connsiteY54" fmla="*/ 577901 h 2119579"/>
              <a:gd name="connsiteX55" fmla="*/ 4645152 w 8256422"/>
              <a:gd name="connsiteY55" fmla="*/ 629107 h 2119579"/>
              <a:gd name="connsiteX56" fmla="*/ 4425696 w 8256422"/>
              <a:gd name="connsiteY56" fmla="*/ 468173 h 2119579"/>
              <a:gd name="connsiteX57" fmla="*/ 4337914 w 8256422"/>
              <a:gd name="connsiteY57" fmla="*/ 314553 h 2119579"/>
              <a:gd name="connsiteX58" fmla="*/ 4030675 w 8256422"/>
              <a:gd name="connsiteY58" fmla="*/ 387705 h 2119579"/>
              <a:gd name="connsiteX59" fmla="*/ 3928262 w 8256422"/>
              <a:gd name="connsiteY59" fmla="*/ 446227 h 2119579"/>
              <a:gd name="connsiteX60" fmla="*/ 3899002 w 8256422"/>
              <a:gd name="connsiteY60" fmla="*/ 453542 h 2119579"/>
              <a:gd name="connsiteX61" fmla="*/ 3401568 w 8256422"/>
              <a:gd name="connsiteY61" fmla="*/ 490118 h 2119579"/>
              <a:gd name="connsiteX62" fmla="*/ 3364992 w 8256422"/>
              <a:gd name="connsiteY62" fmla="*/ 504749 h 2119579"/>
              <a:gd name="connsiteX63" fmla="*/ 3211373 w 8256422"/>
              <a:gd name="connsiteY63" fmla="*/ 548640 h 2119579"/>
              <a:gd name="connsiteX64" fmla="*/ 2801722 w 8256422"/>
              <a:gd name="connsiteY64" fmla="*/ 716889 h 2119579"/>
              <a:gd name="connsiteX65" fmla="*/ 2582266 w 8256422"/>
              <a:gd name="connsiteY65" fmla="*/ 768096 h 2119579"/>
              <a:gd name="connsiteX66" fmla="*/ 2326234 w 8256422"/>
              <a:gd name="connsiteY66" fmla="*/ 870509 h 2119579"/>
              <a:gd name="connsiteX67" fmla="*/ 2055571 w 8256422"/>
              <a:gd name="connsiteY67" fmla="*/ 943661 h 2119579"/>
              <a:gd name="connsiteX68" fmla="*/ 1689811 w 8256422"/>
              <a:gd name="connsiteY68" fmla="*/ 1075334 h 2119579"/>
              <a:gd name="connsiteX69" fmla="*/ 1594714 w 8256422"/>
              <a:gd name="connsiteY69" fmla="*/ 1046073 h 2119579"/>
              <a:gd name="connsiteX70" fmla="*/ 1572768 w 8256422"/>
              <a:gd name="connsiteY70" fmla="*/ 1016813 h 2119579"/>
              <a:gd name="connsiteX71" fmla="*/ 1514246 w 8256422"/>
              <a:gd name="connsiteY71" fmla="*/ 987552 h 2119579"/>
              <a:gd name="connsiteX72" fmla="*/ 1397203 w 8256422"/>
              <a:gd name="connsiteY72" fmla="*/ 1053389 h 2119579"/>
              <a:gd name="connsiteX73" fmla="*/ 1199693 w 8256422"/>
              <a:gd name="connsiteY73" fmla="*/ 1217371 h 2119579"/>
              <a:gd name="connsiteX74" fmla="*/ 857098 w 8256422"/>
              <a:gd name="connsiteY74" fmla="*/ 1256995 h 2119579"/>
              <a:gd name="connsiteX75" fmla="*/ 541325 w 8256422"/>
              <a:gd name="connsiteY75" fmla="*/ 1171651 h 2119579"/>
              <a:gd name="connsiteX76" fmla="*/ 468173 w 8256422"/>
              <a:gd name="connsiteY76" fmla="*/ 1236269 h 2119579"/>
              <a:gd name="connsiteX77" fmla="*/ 393802 w 8256422"/>
              <a:gd name="connsiteY77" fmla="*/ 1309421 h 2119579"/>
              <a:gd name="connsiteX78" fmla="*/ 82906 w 8256422"/>
              <a:gd name="connsiteY78" fmla="*/ 1424025 h 2119579"/>
              <a:gd name="connsiteX79" fmla="*/ 0 w 825642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6729984 w 8286902"/>
              <a:gd name="connsiteY50" fmla="*/ 1938528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445910 w 8286902"/>
              <a:gd name="connsiteY43" fmla="*/ 17702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43395 w 8286902"/>
              <a:gd name="connsiteY36" fmla="*/ 1944624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435194 w 8286902"/>
              <a:gd name="connsiteY49" fmla="*/ 1667865 h 2119579"/>
              <a:gd name="connsiteX50" fmla="*/ 5586374 w 8286902"/>
              <a:gd name="connsiteY50" fmla="*/ 1499356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435194 w 8286902"/>
              <a:gd name="connsiteY49" fmla="*/ 1667865 h 2119579"/>
              <a:gd name="connsiteX50" fmla="*/ 5586374 w 8286902"/>
              <a:gd name="connsiteY50" fmla="*/ 1499356 h 2119579"/>
              <a:gd name="connsiteX51" fmla="*/ 5296205 w 8286902"/>
              <a:gd name="connsiteY51" fmla="*/ 1616659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435194 w 8286902"/>
              <a:gd name="connsiteY49" fmla="*/ 1667865 h 2119579"/>
              <a:gd name="connsiteX50" fmla="*/ 5586374 w 8286902"/>
              <a:gd name="connsiteY50" fmla="*/ 1499356 h 2119579"/>
              <a:gd name="connsiteX51" fmla="*/ 4959706 w 8286902"/>
              <a:gd name="connsiteY51" fmla="*/ 907085 h 2119579"/>
              <a:gd name="connsiteX52" fmla="*/ 5062118 w 8286902"/>
              <a:gd name="connsiteY52" fmla="*/ 746150 h 2119579"/>
              <a:gd name="connsiteX53" fmla="*/ 5098694 w 8286902"/>
              <a:gd name="connsiteY53" fmla="*/ 614477 h 2119579"/>
              <a:gd name="connsiteX54" fmla="*/ 5091379 w 8286902"/>
              <a:gd name="connsiteY54" fmla="*/ 577901 h 2119579"/>
              <a:gd name="connsiteX55" fmla="*/ 4645152 w 8286902"/>
              <a:gd name="connsiteY55" fmla="*/ 629107 h 2119579"/>
              <a:gd name="connsiteX56" fmla="*/ 4425696 w 8286902"/>
              <a:gd name="connsiteY56" fmla="*/ 468173 h 2119579"/>
              <a:gd name="connsiteX57" fmla="*/ 4337914 w 8286902"/>
              <a:gd name="connsiteY57" fmla="*/ 314553 h 2119579"/>
              <a:gd name="connsiteX58" fmla="*/ 4030675 w 8286902"/>
              <a:gd name="connsiteY58" fmla="*/ 387705 h 2119579"/>
              <a:gd name="connsiteX59" fmla="*/ 3928262 w 8286902"/>
              <a:gd name="connsiteY59" fmla="*/ 446227 h 2119579"/>
              <a:gd name="connsiteX60" fmla="*/ 3899002 w 8286902"/>
              <a:gd name="connsiteY60" fmla="*/ 453542 h 2119579"/>
              <a:gd name="connsiteX61" fmla="*/ 3401568 w 8286902"/>
              <a:gd name="connsiteY61" fmla="*/ 490118 h 2119579"/>
              <a:gd name="connsiteX62" fmla="*/ 3364992 w 8286902"/>
              <a:gd name="connsiteY62" fmla="*/ 504749 h 2119579"/>
              <a:gd name="connsiteX63" fmla="*/ 3211373 w 8286902"/>
              <a:gd name="connsiteY63" fmla="*/ 548640 h 2119579"/>
              <a:gd name="connsiteX64" fmla="*/ 2801722 w 8286902"/>
              <a:gd name="connsiteY64" fmla="*/ 716889 h 2119579"/>
              <a:gd name="connsiteX65" fmla="*/ 2582266 w 8286902"/>
              <a:gd name="connsiteY65" fmla="*/ 768096 h 2119579"/>
              <a:gd name="connsiteX66" fmla="*/ 2326234 w 8286902"/>
              <a:gd name="connsiteY66" fmla="*/ 870509 h 2119579"/>
              <a:gd name="connsiteX67" fmla="*/ 2055571 w 8286902"/>
              <a:gd name="connsiteY67" fmla="*/ 943661 h 2119579"/>
              <a:gd name="connsiteX68" fmla="*/ 1689811 w 8286902"/>
              <a:gd name="connsiteY68" fmla="*/ 1075334 h 2119579"/>
              <a:gd name="connsiteX69" fmla="*/ 1594714 w 8286902"/>
              <a:gd name="connsiteY69" fmla="*/ 1046073 h 2119579"/>
              <a:gd name="connsiteX70" fmla="*/ 1572768 w 8286902"/>
              <a:gd name="connsiteY70" fmla="*/ 1016813 h 2119579"/>
              <a:gd name="connsiteX71" fmla="*/ 1514246 w 8286902"/>
              <a:gd name="connsiteY71" fmla="*/ 987552 h 2119579"/>
              <a:gd name="connsiteX72" fmla="*/ 1397203 w 8286902"/>
              <a:gd name="connsiteY72" fmla="*/ 1053389 h 2119579"/>
              <a:gd name="connsiteX73" fmla="*/ 1199693 w 8286902"/>
              <a:gd name="connsiteY73" fmla="*/ 1217371 h 2119579"/>
              <a:gd name="connsiteX74" fmla="*/ 857098 w 8286902"/>
              <a:gd name="connsiteY74" fmla="*/ 1256995 h 2119579"/>
              <a:gd name="connsiteX75" fmla="*/ 541325 w 8286902"/>
              <a:gd name="connsiteY75" fmla="*/ 1171651 h 2119579"/>
              <a:gd name="connsiteX76" fmla="*/ 468173 w 8286902"/>
              <a:gd name="connsiteY76" fmla="*/ 1236269 h 2119579"/>
              <a:gd name="connsiteX77" fmla="*/ 393802 w 8286902"/>
              <a:gd name="connsiteY77" fmla="*/ 1309421 h 2119579"/>
              <a:gd name="connsiteX78" fmla="*/ 82906 w 8286902"/>
              <a:gd name="connsiteY78" fmla="*/ 1424025 h 2119579"/>
              <a:gd name="connsiteX79" fmla="*/ 0 w 828690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435194 w 8286902"/>
              <a:gd name="connsiteY49" fmla="*/ 1667865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586374 w 8286902"/>
              <a:gd name="connsiteY49" fmla="*/ 1499356 h 2119579"/>
              <a:gd name="connsiteX50" fmla="*/ 5062118 w 8286902"/>
              <a:gd name="connsiteY50" fmla="*/ 746150 h 2119579"/>
              <a:gd name="connsiteX51" fmla="*/ 5098694 w 8286902"/>
              <a:gd name="connsiteY51" fmla="*/ 614477 h 2119579"/>
              <a:gd name="connsiteX52" fmla="*/ 5091379 w 8286902"/>
              <a:gd name="connsiteY52" fmla="*/ 577901 h 2119579"/>
              <a:gd name="connsiteX53" fmla="*/ 4645152 w 8286902"/>
              <a:gd name="connsiteY53" fmla="*/ 629107 h 2119579"/>
              <a:gd name="connsiteX54" fmla="*/ 4425696 w 8286902"/>
              <a:gd name="connsiteY54" fmla="*/ 468173 h 2119579"/>
              <a:gd name="connsiteX55" fmla="*/ 4337914 w 8286902"/>
              <a:gd name="connsiteY55" fmla="*/ 314553 h 2119579"/>
              <a:gd name="connsiteX56" fmla="*/ 4030675 w 8286902"/>
              <a:gd name="connsiteY56" fmla="*/ 387705 h 2119579"/>
              <a:gd name="connsiteX57" fmla="*/ 3928262 w 8286902"/>
              <a:gd name="connsiteY57" fmla="*/ 446227 h 2119579"/>
              <a:gd name="connsiteX58" fmla="*/ 3899002 w 8286902"/>
              <a:gd name="connsiteY58" fmla="*/ 453542 h 2119579"/>
              <a:gd name="connsiteX59" fmla="*/ 3401568 w 8286902"/>
              <a:gd name="connsiteY59" fmla="*/ 490118 h 2119579"/>
              <a:gd name="connsiteX60" fmla="*/ 3364992 w 8286902"/>
              <a:gd name="connsiteY60" fmla="*/ 504749 h 2119579"/>
              <a:gd name="connsiteX61" fmla="*/ 3211373 w 8286902"/>
              <a:gd name="connsiteY61" fmla="*/ 548640 h 2119579"/>
              <a:gd name="connsiteX62" fmla="*/ 2801722 w 8286902"/>
              <a:gd name="connsiteY62" fmla="*/ 716889 h 2119579"/>
              <a:gd name="connsiteX63" fmla="*/ 2582266 w 8286902"/>
              <a:gd name="connsiteY63" fmla="*/ 768096 h 2119579"/>
              <a:gd name="connsiteX64" fmla="*/ 2326234 w 8286902"/>
              <a:gd name="connsiteY64" fmla="*/ 870509 h 2119579"/>
              <a:gd name="connsiteX65" fmla="*/ 2055571 w 8286902"/>
              <a:gd name="connsiteY65" fmla="*/ 943661 h 2119579"/>
              <a:gd name="connsiteX66" fmla="*/ 1689811 w 8286902"/>
              <a:gd name="connsiteY66" fmla="*/ 1075334 h 2119579"/>
              <a:gd name="connsiteX67" fmla="*/ 1594714 w 8286902"/>
              <a:gd name="connsiteY67" fmla="*/ 1046073 h 2119579"/>
              <a:gd name="connsiteX68" fmla="*/ 1572768 w 8286902"/>
              <a:gd name="connsiteY68" fmla="*/ 1016813 h 2119579"/>
              <a:gd name="connsiteX69" fmla="*/ 1514246 w 8286902"/>
              <a:gd name="connsiteY69" fmla="*/ 987552 h 2119579"/>
              <a:gd name="connsiteX70" fmla="*/ 1397203 w 8286902"/>
              <a:gd name="connsiteY70" fmla="*/ 1053389 h 2119579"/>
              <a:gd name="connsiteX71" fmla="*/ 1199693 w 8286902"/>
              <a:gd name="connsiteY71" fmla="*/ 1217371 h 2119579"/>
              <a:gd name="connsiteX72" fmla="*/ 857098 w 8286902"/>
              <a:gd name="connsiteY72" fmla="*/ 1256995 h 2119579"/>
              <a:gd name="connsiteX73" fmla="*/ 541325 w 8286902"/>
              <a:gd name="connsiteY73" fmla="*/ 1171651 h 2119579"/>
              <a:gd name="connsiteX74" fmla="*/ 468173 w 8286902"/>
              <a:gd name="connsiteY74" fmla="*/ 1236269 h 2119579"/>
              <a:gd name="connsiteX75" fmla="*/ 393802 w 8286902"/>
              <a:gd name="connsiteY75" fmla="*/ 1309421 h 2119579"/>
              <a:gd name="connsiteX76" fmla="*/ 82906 w 8286902"/>
              <a:gd name="connsiteY76" fmla="*/ 1424025 h 2119579"/>
              <a:gd name="connsiteX77" fmla="*/ 0 w 8286902"/>
              <a:gd name="connsiteY77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06389 w 8286902"/>
              <a:gd name="connsiteY48" fmla="*/ 1170659 h 2119579"/>
              <a:gd name="connsiteX49" fmla="*/ 6071616 w 8286902"/>
              <a:gd name="connsiteY49" fmla="*/ 1254158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304483 w 8286902"/>
              <a:gd name="connsiteY44" fmla="*/ 77956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06389 w 8286902"/>
              <a:gd name="connsiteY48" fmla="*/ 1170659 h 2119579"/>
              <a:gd name="connsiteX49" fmla="*/ 6071616 w 8286902"/>
              <a:gd name="connsiteY49" fmla="*/ 1254158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304483 w 8286902"/>
              <a:gd name="connsiteY44" fmla="*/ 77956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234989 w 8286902"/>
              <a:gd name="connsiteY48" fmla="*/ 926092 h 2119579"/>
              <a:gd name="connsiteX49" fmla="*/ 6071616 w 8286902"/>
              <a:gd name="connsiteY49" fmla="*/ 1254158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304483 w 8286902"/>
              <a:gd name="connsiteY44" fmla="*/ 77956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234989 w 8286902"/>
              <a:gd name="connsiteY48" fmla="*/ 926092 h 2119579"/>
              <a:gd name="connsiteX49" fmla="*/ 6071616 w 8286902"/>
              <a:gd name="connsiteY49" fmla="*/ 1254158 h 2119579"/>
              <a:gd name="connsiteX50" fmla="*/ 6277051 w 8286902"/>
              <a:gd name="connsiteY50" fmla="*/ 1018701 h 2119579"/>
              <a:gd name="connsiteX51" fmla="*/ 5586374 w 8286902"/>
              <a:gd name="connsiteY51" fmla="*/ 1499356 h 2119579"/>
              <a:gd name="connsiteX52" fmla="*/ 5062118 w 8286902"/>
              <a:gd name="connsiteY52" fmla="*/ 746150 h 2119579"/>
              <a:gd name="connsiteX53" fmla="*/ 5098694 w 8286902"/>
              <a:gd name="connsiteY53" fmla="*/ 614477 h 2119579"/>
              <a:gd name="connsiteX54" fmla="*/ 5091379 w 8286902"/>
              <a:gd name="connsiteY54" fmla="*/ 577901 h 2119579"/>
              <a:gd name="connsiteX55" fmla="*/ 4645152 w 8286902"/>
              <a:gd name="connsiteY55" fmla="*/ 629107 h 2119579"/>
              <a:gd name="connsiteX56" fmla="*/ 4425696 w 8286902"/>
              <a:gd name="connsiteY56" fmla="*/ 468173 h 2119579"/>
              <a:gd name="connsiteX57" fmla="*/ 4337914 w 8286902"/>
              <a:gd name="connsiteY57" fmla="*/ 314553 h 2119579"/>
              <a:gd name="connsiteX58" fmla="*/ 4030675 w 8286902"/>
              <a:gd name="connsiteY58" fmla="*/ 387705 h 2119579"/>
              <a:gd name="connsiteX59" fmla="*/ 3928262 w 8286902"/>
              <a:gd name="connsiteY59" fmla="*/ 446227 h 2119579"/>
              <a:gd name="connsiteX60" fmla="*/ 3899002 w 8286902"/>
              <a:gd name="connsiteY60" fmla="*/ 453542 h 2119579"/>
              <a:gd name="connsiteX61" fmla="*/ 3401568 w 8286902"/>
              <a:gd name="connsiteY61" fmla="*/ 490118 h 2119579"/>
              <a:gd name="connsiteX62" fmla="*/ 3364992 w 8286902"/>
              <a:gd name="connsiteY62" fmla="*/ 504749 h 2119579"/>
              <a:gd name="connsiteX63" fmla="*/ 3211373 w 8286902"/>
              <a:gd name="connsiteY63" fmla="*/ 548640 h 2119579"/>
              <a:gd name="connsiteX64" fmla="*/ 2801722 w 8286902"/>
              <a:gd name="connsiteY64" fmla="*/ 716889 h 2119579"/>
              <a:gd name="connsiteX65" fmla="*/ 2582266 w 8286902"/>
              <a:gd name="connsiteY65" fmla="*/ 768096 h 2119579"/>
              <a:gd name="connsiteX66" fmla="*/ 2326234 w 8286902"/>
              <a:gd name="connsiteY66" fmla="*/ 870509 h 2119579"/>
              <a:gd name="connsiteX67" fmla="*/ 2055571 w 8286902"/>
              <a:gd name="connsiteY67" fmla="*/ 943661 h 2119579"/>
              <a:gd name="connsiteX68" fmla="*/ 1689811 w 8286902"/>
              <a:gd name="connsiteY68" fmla="*/ 1075334 h 2119579"/>
              <a:gd name="connsiteX69" fmla="*/ 1594714 w 8286902"/>
              <a:gd name="connsiteY69" fmla="*/ 1046073 h 2119579"/>
              <a:gd name="connsiteX70" fmla="*/ 1572768 w 8286902"/>
              <a:gd name="connsiteY70" fmla="*/ 1016813 h 2119579"/>
              <a:gd name="connsiteX71" fmla="*/ 1514246 w 8286902"/>
              <a:gd name="connsiteY71" fmla="*/ 987552 h 2119579"/>
              <a:gd name="connsiteX72" fmla="*/ 1397203 w 8286902"/>
              <a:gd name="connsiteY72" fmla="*/ 1053389 h 2119579"/>
              <a:gd name="connsiteX73" fmla="*/ 1199693 w 8286902"/>
              <a:gd name="connsiteY73" fmla="*/ 1217371 h 2119579"/>
              <a:gd name="connsiteX74" fmla="*/ 857098 w 8286902"/>
              <a:gd name="connsiteY74" fmla="*/ 1256995 h 2119579"/>
              <a:gd name="connsiteX75" fmla="*/ 541325 w 8286902"/>
              <a:gd name="connsiteY75" fmla="*/ 1171651 h 2119579"/>
              <a:gd name="connsiteX76" fmla="*/ 468173 w 8286902"/>
              <a:gd name="connsiteY76" fmla="*/ 1236269 h 2119579"/>
              <a:gd name="connsiteX77" fmla="*/ 393802 w 8286902"/>
              <a:gd name="connsiteY77" fmla="*/ 1309421 h 2119579"/>
              <a:gd name="connsiteX78" fmla="*/ 82906 w 8286902"/>
              <a:gd name="connsiteY78" fmla="*/ 1424025 h 2119579"/>
              <a:gd name="connsiteX79" fmla="*/ 0 w 828690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304483 w 8286902"/>
              <a:gd name="connsiteY43" fmla="*/ 77956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071616 w 8286902"/>
              <a:gd name="connsiteY48" fmla="*/ 1254158 h 2119579"/>
              <a:gd name="connsiteX49" fmla="*/ 6277051 w 8286902"/>
              <a:gd name="connsiteY49" fmla="*/ 1018701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728765 w 8286902"/>
              <a:gd name="connsiteY42" fmla="*/ 1103540 h 2119579"/>
              <a:gd name="connsiteX43" fmla="*/ 6304483 w 8286902"/>
              <a:gd name="connsiteY43" fmla="*/ 77956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071616 w 8286902"/>
              <a:gd name="connsiteY48" fmla="*/ 1254158 h 2119579"/>
              <a:gd name="connsiteX49" fmla="*/ 6277051 w 8286902"/>
              <a:gd name="connsiteY49" fmla="*/ 1018701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718402 w 8286902"/>
              <a:gd name="connsiteY40" fmla="*/ 126552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071616 w 8286902"/>
              <a:gd name="connsiteY47" fmla="*/ 1254158 h 2119579"/>
              <a:gd name="connsiteX48" fmla="*/ 6277051 w 8286902"/>
              <a:gd name="connsiteY48" fmla="*/ 1018701 h 2119579"/>
              <a:gd name="connsiteX49" fmla="*/ 5586374 w 8286902"/>
              <a:gd name="connsiteY49" fmla="*/ 1499356 h 2119579"/>
              <a:gd name="connsiteX50" fmla="*/ 5062118 w 8286902"/>
              <a:gd name="connsiteY50" fmla="*/ 746150 h 2119579"/>
              <a:gd name="connsiteX51" fmla="*/ 5098694 w 8286902"/>
              <a:gd name="connsiteY51" fmla="*/ 614477 h 2119579"/>
              <a:gd name="connsiteX52" fmla="*/ 5091379 w 8286902"/>
              <a:gd name="connsiteY52" fmla="*/ 577901 h 2119579"/>
              <a:gd name="connsiteX53" fmla="*/ 4645152 w 8286902"/>
              <a:gd name="connsiteY53" fmla="*/ 629107 h 2119579"/>
              <a:gd name="connsiteX54" fmla="*/ 4425696 w 8286902"/>
              <a:gd name="connsiteY54" fmla="*/ 468173 h 2119579"/>
              <a:gd name="connsiteX55" fmla="*/ 4337914 w 8286902"/>
              <a:gd name="connsiteY55" fmla="*/ 314553 h 2119579"/>
              <a:gd name="connsiteX56" fmla="*/ 4030675 w 8286902"/>
              <a:gd name="connsiteY56" fmla="*/ 387705 h 2119579"/>
              <a:gd name="connsiteX57" fmla="*/ 3928262 w 8286902"/>
              <a:gd name="connsiteY57" fmla="*/ 446227 h 2119579"/>
              <a:gd name="connsiteX58" fmla="*/ 3899002 w 8286902"/>
              <a:gd name="connsiteY58" fmla="*/ 453542 h 2119579"/>
              <a:gd name="connsiteX59" fmla="*/ 3401568 w 8286902"/>
              <a:gd name="connsiteY59" fmla="*/ 490118 h 2119579"/>
              <a:gd name="connsiteX60" fmla="*/ 3364992 w 8286902"/>
              <a:gd name="connsiteY60" fmla="*/ 504749 h 2119579"/>
              <a:gd name="connsiteX61" fmla="*/ 3211373 w 8286902"/>
              <a:gd name="connsiteY61" fmla="*/ 548640 h 2119579"/>
              <a:gd name="connsiteX62" fmla="*/ 2801722 w 8286902"/>
              <a:gd name="connsiteY62" fmla="*/ 716889 h 2119579"/>
              <a:gd name="connsiteX63" fmla="*/ 2582266 w 8286902"/>
              <a:gd name="connsiteY63" fmla="*/ 768096 h 2119579"/>
              <a:gd name="connsiteX64" fmla="*/ 2326234 w 8286902"/>
              <a:gd name="connsiteY64" fmla="*/ 870509 h 2119579"/>
              <a:gd name="connsiteX65" fmla="*/ 2055571 w 8286902"/>
              <a:gd name="connsiteY65" fmla="*/ 943661 h 2119579"/>
              <a:gd name="connsiteX66" fmla="*/ 1689811 w 8286902"/>
              <a:gd name="connsiteY66" fmla="*/ 1075334 h 2119579"/>
              <a:gd name="connsiteX67" fmla="*/ 1594714 w 8286902"/>
              <a:gd name="connsiteY67" fmla="*/ 1046073 h 2119579"/>
              <a:gd name="connsiteX68" fmla="*/ 1572768 w 8286902"/>
              <a:gd name="connsiteY68" fmla="*/ 1016813 h 2119579"/>
              <a:gd name="connsiteX69" fmla="*/ 1514246 w 8286902"/>
              <a:gd name="connsiteY69" fmla="*/ 987552 h 2119579"/>
              <a:gd name="connsiteX70" fmla="*/ 1397203 w 8286902"/>
              <a:gd name="connsiteY70" fmla="*/ 1053389 h 2119579"/>
              <a:gd name="connsiteX71" fmla="*/ 1199693 w 8286902"/>
              <a:gd name="connsiteY71" fmla="*/ 1217371 h 2119579"/>
              <a:gd name="connsiteX72" fmla="*/ 857098 w 8286902"/>
              <a:gd name="connsiteY72" fmla="*/ 1256995 h 2119579"/>
              <a:gd name="connsiteX73" fmla="*/ 541325 w 8286902"/>
              <a:gd name="connsiteY73" fmla="*/ 1171651 h 2119579"/>
              <a:gd name="connsiteX74" fmla="*/ 468173 w 8286902"/>
              <a:gd name="connsiteY74" fmla="*/ 1236269 h 2119579"/>
              <a:gd name="connsiteX75" fmla="*/ 393802 w 8286902"/>
              <a:gd name="connsiteY75" fmla="*/ 1309421 h 2119579"/>
              <a:gd name="connsiteX76" fmla="*/ 82906 w 8286902"/>
              <a:gd name="connsiteY76" fmla="*/ 1424025 h 2119579"/>
              <a:gd name="connsiteX77" fmla="*/ 0 w 8286902"/>
              <a:gd name="connsiteY77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728765 w 8286902"/>
              <a:gd name="connsiteY40" fmla="*/ 1103540 h 2119579"/>
              <a:gd name="connsiteX41" fmla="*/ 6304483 w 8286902"/>
              <a:gd name="connsiteY41" fmla="*/ 779562 h 2119579"/>
              <a:gd name="connsiteX42" fmla="*/ 5903366 w 8286902"/>
              <a:gd name="connsiteY42" fmla="*/ 950976 h 2119579"/>
              <a:gd name="connsiteX43" fmla="*/ 5456530 w 8286902"/>
              <a:gd name="connsiteY43" fmla="*/ 793699 h 2119579"/>
              <a:gd name="connsiteX44" fmla="*/ 5771693 w 8286902"/>
              <a:gd name="connsiteY44" fmla="*/ 1338681 h 2119579"/>
              <a:gd name="connsiteX45" fmla="*/ 6234989 w 8286902"/>
              <a:gd name="connsiteY45" fmla="*/ 926092 h 2119579"/>
              <a:gd name="connsiteX46" fmla="*/ 6071616 w 8286902"/>
              <a:gd name="connsiteY46" fmla="*/ 1254158 h 2119579"/>
              <a:gd name="connsiteX47" fmla="*/ 6277051 w 8286902"/>
              <a:gd name="connsiteY47" fmla="*/ 1018701 h 2119579"/>
              <a:gd name="connsiteX48" fmla="*/ 5586374 w 8286902"/>
              <a:gd name="connsiteY48" fmla="*/ 1499356 h 2119579"/>
              <a:gd name="connsiteX49" fmla="*/ 5062118 w 8286902"/>
              <a:gd name="connsiteY49" fmla="*/ 746150 h 2119579"/>
              <a:gd name="connsiteX50" fmla="*/ 5098694 w 8286902"/>
              <a:gd name="connsiteY50" fmla="*/ 614477 h 2119579"/>
              <a:gd name="connsiteX51" fmla="*/ 5091379 w 8286902"/>
              <a:gd name="connsiteY51" fmla="*/ 577901 h 2119579"/>
              <a:gd name="connsiteX52" fmla="*/ 4645152 w 8286902"/>
              <a:gd name="connsiteY52" fmla="*/ 629107 h 2119579"/>
              <a:gd name="connsiteX53" fmla="*/ 4425696 w 8286902"/>
              <a:gd name="connsiteY53" fmla="*/ 468173 h 2119579"/>
              <a:gd name="connsiteX54" fmla="*/ 4337914 w 8286902"/>
              <a:gd name="connsiteY54" fmla="*/ 314553 h 2119579"/>
              <a:gd name="connsiteX55" fmla="*/ 4030675 w 8286902"/>
              <a:gd name="connsiteY55" fmla="*/ 387705 h 2119579"/>
              <a:gd name="connsiteX56" fmla="*/ 3928262 w 8286902"/>
              <a:gd name="connsiteY56" fmla="*/ 446227 h 2119579"/>
              <a:gd name="connsiteX57" fmla="*/ 3899002 w 8286902"/>
              <a:gd name="connsiteY57" fmla="*/ 453542 h 2119579"/>
              <a:gd name="connsiteX58" fmla="*/ 3401568 w 8286902"/>
              <a:gd name="connsiteY58" fmla="*/ 490118 h 2119579"/>
              <a:gd name="connsiteX59" fmla="*/ 3364992 w 8286902"/>
              <a:gd name="connsiteY59" fmla="*/ 504749 h 2119579"/>
              <a:gd name="connsiteX60" fmla="*/ 3211373 w 8286902"/>
              <a:gd name="connsiteY60" fmla="*/ 548640 h 2119579"/>
              <a:gd name="connsiteX61" fmla="*/ 2801722 w 8286902"/>
              <a:gd name="connsiteY61" fmla="*/ 716889 h 2119579"/>
              <a:gd name="connsiteX62" fmla="*/ 2582266 w 8286902"/>
              <a:gd name="connsiteY62" fmla="*/ 768096 h 2119579"/>
              <a:gd name="connsiteX63" fmla="*/ 2326234 w 8286902"/>
              <a:gd name="connsiteY63" fmla="*/ 870509 h 2119579"/>
              <a:gd name="connsiteX64" fmla="*/ 2055571 w 8286902"/>
              <a:gd name="connsiteY64" fmla="*/ 943661 h 2119579"/>
              <a:gd name="connsiteX65" fmla="*/ 1689811 w 8286902"/>
              <a:gd name="connsiteY65" fmla="*/ 1075334 h 2119579"/>
              <a:gd name="connsiteX66" fmla="*/ 1594714 w 8286902"/>
              <a:gd name="connsiteY66" fmla="*/ 1046073 h 2119579"/>
              <a:gd name="connsiteX67" fmla="*/ 1572768 w 8286902"/>
              <a:gd name="connsiteY67" fmla="*/ 1016813 h 2119579"/>
              <a:gd name="connsiteX68" fmla="*/ 1514246 w 8286902"/>
              <a:gd name="connsiteY68" fmla="*/ 987552 h 2119579"/>
              <a:gd name="connsiteX69" fmla="*/ 1397203 w 8286902"/>
              <a:gd name="connsiteY69" fmla="*/ 1053389 h 2119579"/>
              <a:gd name="connsiteX70" fmla="*/ 1199693 w 8286902"/>
              <a:gd name="connsiteY70" fmla="*/ 1217371 h 2119579"/>
              <a:gd name="connsiteX71" fmla="*/ 857098 w 8286902"/>
              <a:gd name="connsiteY71" fmla="*/ 1256995 h 2119579"/>
              <a:gd name="connsiteX72" fmla="*/ 541325 w 8286902"/>
              <a:gd name="connsiteY72" fmla="*/ 1171651 h 2119579"/>
              <a:gd name="connsiteX73" fmla="*/ 468173 w 8286902"/>
              <a:gd name="connsiteY73" fmla="*/ 1236269 h 2119579"/>
              <a:gd name="connsiteX74" fmla="*/ 393802 w 8286902"/>
              <a:gd name="connsiteY74" fmla="*/ 1309421 h 2119579"/>
              <a:gd name="connsiteX75" fmla="*/ 82906 w 8286902"/>
              <a:gd name="connsiteY75" fmla="*/ 1424025 h 2119579"/>
              <a:gd name="connsiteX76" fmla="*/ 0 w 8286902"/>
              <a:gd name="connsiteY76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071616 w 8286902"/>
              <a:gd name="connsiteY47" fmla="*/ 1254158 h 2119579"/>
              <a:gd name="connsiteX48" fmla="*/ 6277051 w 8286902"/>
              <a:gd name="connsiteY48" fmla="*/ 1018701 h 2119579"/>
              <a:gd name="connsiteX49" fmla="*/ 5586374 w 8286902"/>
              <a:gd name="connsiteY49" fmla="*/ 1499356 h 2119579"/>
              <a:gd name="connsiteX50" fmla="*/ 5062118 w 8286902"/>
              <a:gd name="connsiteY50" fmla="*/ 746150 h 2119579"/>
              <a:gd name="connsiteX51" fmla="*/ 5098694 w 8286902"/>
              <a:gd name="connsiteY51" fmla="*/ 614477 h 2119579"/>
              <a:gd name="connsiteX52" fmla="*/ 5091379 w 8286902"/>
              <a:gd name="connsiteY52" fmla="*/ 577901 h 2119579"/>
              <a:gd name="connsiteX53" fmla="*/ 4645152 w 8286902"/>
              <a:gd name="connsiteY53" fmla="*/ 629107 h 2119579"/>
              <a:gd name="connsiteX54" fmla="*/ 4425696 w 8286902"/>
              <a:gd name="connsiteY54" fmla="*/ 468173 h 2119579"/>
              <a:gd name="connsiteX55" fmla="*/ 4337914 w 8286902"/>
              <a:gd name="connsiteY55" fmla="*/ 314553 h 2119579"/>
              <a:gd name="connsiteX56" fmla="*/ 4030675 w 8286902"/>
              <a:gd name="connsiteY56" fmla="*/ 387705 h 2119579"/>
              <a:gd name="connsiteX57" fmla="*/ 3928262 w 8286902"/>
              <a:gd name="connsiteY57" fmla="*/ 446227 h 2119579"/>
              <a:gd name="connsiteX58" fmla="*/ 3899002 w 8286902"/>
              <a:gd name="connsiteY58" fmla="*/ 453542 h 2119579"/>
              <a:gd name="connsiteX59" fmla="*/ 3401568 w 8286902"/>
              <a:gd name="connsiteY59" fmla="*/ 490118 h 2119579"/>
              <a:gd name="connsiteX60" fmla="*/ 3364992 w 8286902"/>
              <a:gd name="connsiteY60" fmla="*/ 504749 h 2119579"/>
              <a:gd name="connsiteX61" fmla="*/ 3211373 w 8286902"/>
              <a:gd name="connsiteY61" fmla="*/ 548640 h 2119579"/>
              <a:gd name="connsiteX62" fmla="*/ 2801722 w 8286902"/>
              <a:gd name="connsiteY62" fmla="*/ 716889 h 2119579"/>
              <a:gd name="connsiteX63" fmla="*/ 2582266 w 8286902"/>
              <a:gd name="connsiteY63" fmla="*/ 768096 h 2119579"/>
              <a:gd name="connsiteX64" fmla="*/ 2326234 w 8286902"/>
              <a:gd name="connsiteY64" fmla="*/ 870509 h 2119579"/>
              <a:gd name="connsiteX65" fmla="*/ 2055571 w 8286902"/>
              <a:gd name="connsiteY65" fmla="*/ 943661 h 2119579"/>
              <a:gd name="connsiteX66" fmla="*/ 1689811 w 8286902"/>
              <a:gd name="connsiteY66" fmla="*/ 1075334 h 2119579"/>
              <a:gd name="connsiteX67" fmla="*/ 1594714 w 8286902"/>
              <a:gd name="connsiteY67" fmla="*/ 1046073 h 2119579"/>
              <a:gd name="connsiteX68" fmla="*/ 1572768 w 8286902"/>
              <a:gd name="connsiteY68" fmla="*/ 1016813 h 2119579"/>
              <a:gd name="connsiteX69" fmla="*/ 1514246 w 8286902"/>
              <a:gd name="connsiteY69" fmla="*/ 987552 h 2119579"/>
              <a:gd name="connsiteX70" fmla="*/ 1397203 w 8286902"/>
              <a:gd name="connsiteY70" fmla="*/ 1053389 h 2119579"/>
              <a:gd name="connsiteX71" fmla="*/ 1199693 w 8286902"/>
              <a:gd name="connsiteY71" fmla="*/ 1217371 h 2119579"/>
              <a:gd name="connsiteX72" fmla="*/ 857098 w 8286902"/>
              <a:gd name="connsiteY72" fmla="*/ 1256995 h 2119579"/>
              <a:gd name="connsiteX73" fmla="*/ 541325 w 8286902"/>
              <a:gd name="connsiteY73" fmla="*/ 1171651 h 2119579"/>
              <a:gd name="connsiteX74" fmla="*/ 468173 w 8286902"/>
              <a:gd name="connsiteY74" fmla="*/ 1236269 h 2119579"/>
              <a:gd name="connsiteX75" fmla="*/ 393802 w 8286902"/>
              <a:gd name="connsiteY75" fmla="*/ 1309421 h 2119579"/>
              <a:gd name="connsiteX76" fmla="*/ 82906 w 8286902"/>
              <a:gd name="connsiteY76" fmla="*/ 1424025 h 2119579"/>
              <a:gd name="connsiteX77" fmla="*/ 0 w 8286902"/>
              <a:gd name="connsiteY77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528816 w 8286902"/>
              <a:gd name="connsiteY47" fmla="*/ 1009591 h 2119579"/>
              <a:gd name="connsiteX48" fmla="*/ 6277051 w 8286902"/>
              <a:gd name="connsiteY48" fmla="*/ 1018701 h 2119579"/>
              <a:gd name="connsiteX49" fmla="*/ 5586374 w 8286902"/>
              <a:gd name="connsiteY49" fmla="*/ 1499356 h 2119579"/>
              <a:gd name="connsiteX50" fmla="*/ 5062118 w 8286902"/>
              <a:gd name="connsiteY50" fmla="*/ 746150 h 2119579"/>
              <a:gd name="connsiteX51" fmla="*/ 5098694 w 8286902"/>
              <a:gd name="connsiteY51" fmla="*/ 614477 h 2119579"/>
              <a:gd name="connsiteX52" fmla="*/ 5091379 w 8286902"/>
              <a:gd name="connsiteY52" fmla="*/ 577901 h 2119579"/>
              <a:gd name="connsiteX53" fmla="*/ 4645152 w 8286902"/>
              <a:gd name="connsiteY53" fmla="*/ 629107 h 2119579"/>
              <a:gd name="connsiteX54" fmla="*/ 4425696 w 8286902"/>
              <a:gd name="connsiteY54" fmla="*/ 468173 h 2119579"/>
              <a:gd name="connsiteX55" fmla="*/ 4337914 w 8286902"/>
              <a:gd name="connsiteY55" fmla="*/ 314553 h 2119579"/>
              <a:gd name="connsiteX56" fmla="*/ 4030675 w 8286902"/>
              <a:gd name="connsiteY56" fmla="*/ 387705 h 2119579"/>
              <a:gd name="connsiteX57" fmla="*/ 3928262 w 8286902"/>
              <a:gd name="connsiteY57" fmla="*/ 446227 h 2119579"/>
              <a:gd name="connsiteX58" fmla="*/ 3899002 w 8286902"/>
              <a:gd name="connsiteY58" fmla="*/ 453542 h 2119579"/>
              <a:gd name="connsiteX59" fmla="*/ 3401568 w 8286902"/>
              <a:gd name="connsiteY59" fmla="*/ 490118 h 2119579"/>
              <a:gd name="connsiteX60" fmla="*/ 3364992 w 8286902"/>
              <a:gd name="connsiteY60" fmla="*/ 504749 h 2119579"/>
              <a:gd name="connsiteX61" fmla="*/ 3211373 w 8286902"/>
              <a:gd name="connsiteY61" fmla="*/ 548640 h 2119579"/>
              <a:gd name="connsiteX62" fmla="*/ 2801722 w 8286902"/>
              <a:gd name="connsiteY62" fmla="*/ 716889 h 2119579"/>
              <a:gd name="connsiteX63" fmla="*/ 2582266 w 8286902"/>
              <a:gd name="connsiteY63" fmla="*/ 768096 h 2119579"/>
              <a:gd name="connsiteX64" fmla="*/ 2326234 w 8286902"/>
              <a:gd name="connsiteY64" fmla="*/ 870509 h 2119579"/>
              <a:gd name="connsiteX65" fmla="*/ 2055571 w 8286902"/>
              <a:gd name="connsiteY65" fmla="*/ 943661 h 2119579"/>
              <a:gd name="connsiteX66" fmla="*/ 1689811 w 8286902"/>
              <a:gd name="connsiteY66" fmla="*/ 1075334 h 2119579"/>
              <a:gd name="connsiteX67" fmla="*/ 1594714 w 8286902"/>
              <a:gd name="connsiteY67" fmla="*/ 1046073 h 2119579"/>
              <a:gd name="connsiteX68" fmla="*/ 1572768 w 8286902"/>
              <a:gd name="connsiteY68" fmla="*/ 1016813 h 2119579"/>
              <a:gd name="connsiteX69" fmla="*/ 1514246 w 8286902"/>
              <a:gd name="connsiteY69" fmla="*/ 987552 h 2119579"/>
              <a:gd name="connsiteX70" fmla="*/ 1397203 w 8286902"/>
              <a:gd name="connsiteY70" fmla="*/ 1053389 h 2119579"/>
              <a:gd name="connsiteX71" fmla="*/ 1199693 w 8286902"/>
              <a:gd name="connsiteY71" fmla="*/ 1217371 h 2119579"/>
              <a:gd name="connsiteX72" fmla="*/ 857098 w 8286902"/>
              <a:gd name="connsiteY72" fmla="*/ 1256995 h 2119579"/>
              <a:gd name="connsiteX73" fmla="*/ 541325 w 8286902"/>
              <a:gd name="connsiteY73" fmla="*/ 1171651 h 2119579"/>
              <a:gd name="connsiteX74" fmla="*/ 468173 w 8286902"/>
              <a:gd name="connsiteY74" fmla="*/ 1236269 h 2119579"/>
              <a:gd name="connsiteX75" fmla="*/ 393802 w 8286902"/>
              <a:gd name="connsiteY75" fmla="*/ 1309421 h 2119579"/>
              <a:gd name="connsiteX76" fmla="*/ 82906 w 8286902"/>
              <a:gd name="connsiteY76" fmla="*/ 1424025 h 2119579"/>
              <a:gd name="connsiteX77" fmla="*/ 0 w 8286902"/>
              <a:gd name="connsiteY77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528816 w 8286902"/>
              <a:gd name="connsiteY47" fmla="*/ 1009591 h 2119579"/>
              <a:gd name="connsiteX48" fmla="*/ 6277051 w 8286902"/>
              <a:gd name="connsiteY48" fmla="*/ 1670879 h 2119579"/>
              <a:gd name="connsiteX49" fmla="*/ 5586374 w 8286902"/>
              <a:gd name="connsiteY49" fmla="*/ 1499356 h 2119579"/>
              <a:gd name="connsiteX50" fmla="*/ 5062118 w 8286902"/>
              <a:gd name="connsiteY50" fmla="*/ 746150 h 2119579"/>
              <a:gd name="connsiteX51" fmla="*/ 5098694 w 8286902"/>
              <a:gd name="connsiteY51" fmla="*/ 614477 h 2119579"/>
              <a:gd name="connsiteX52" fmla="*/ 5091379 w 8286902"/>
              <a:gd name="connsiteY52" fmla="*/ 577901 h 2119579"/>
              <a:gd name="connsiteX53" fmla="*/ 4645152 w 8286902"/>
              <a:gd name="connsiteY53" fmla="*/ 629107 h 2119579"/>
              <a:gd name="connsiteX54" fmla="*/ 4425696 w 8286902"/>
              <a:gd name="connsiteY54" fmla="*/ 468173 h 2119579"/>
              <a:gd name="connsiteX55" fmla="*/ 4337914 w 8286902"/>
              <a:gd name="connsiteY55" fmla="*/ 314553 h 2119579"/>
              <a:gd name="connsiteX56" fmla="*/ 4030675 w 8286902"/>
              <a:gd name="connsiteY56" fmla="*/ 387705 h 2119579"/>
              <a:gd name="connsiteX57" fmla="*/ 3928262 w 8286902"/>
              <a:gd name="connsiteY57" fmla="*/ 446227 h 2119579"/>
              <a:gd name="connsiteX58" fmla="*/ 3899002 w 8286902"/>
              <a:gd name="connsiteY58" fmla="*/ 453542 h 2119579"/>
              <a:gd name="connsiteX59" fmla="*/ 3401568 w 8286902"/>
              <a:gd name="connsiteY59" fmla="*/ 490118 h 2119579"/>
              <a:gd name="connsiteX60" fmla="*/ 3364992 w 8286902"/>
              <a:gd name="connsiteY60" fmla="*/ 504749 h 2119579"/>
              <a:gd name="connsiteX61" fmla="*/ 3211373 w 8286902"/>
              <a:gd name="connsiteY61" fmla="*/ 548640 h 2119579"/>
              <a:gd name="connsiteX62" fmla="*/ 2801722 w 8286902"/>
              <a:gd name="connsiteY62" fmla="*/ 716889 h 2119579"/>
              <a:gd name="connsiteX63" fmla="*/ 2582266 w 8286902"/>
              <a:gd name="connsiteY63" fmla="*/ 768096 h 2119579"/>
              <a:gd name="connsiteX64" fmla="*/ 2326234 w 8286902"/>
              <a:gd name="connsiteY64" fmla="*/ 870509 h 2119579"/>
              <a:gd name="connsiteX65" fmla="*/ 2055571 w 8286902"/>
              <a:gd name="connsiteY65" fmla="*/ 943661 h 2119579"/>
              <a:gd name="connsiteX66" fmla="*/ 1689811 w 8286902"/>
              <a:gd name="connsiteY66" fmla="*/ 1075334 h 2119579"/>
              <a:gd name="connsiteX67" fmla="*/ 1594714 w 8286902"/>
              <a:gd name="connsiteY67" fmla="*/ 1046073 h 2119579"/>
              <a:gd name="connsiteX68" fmla="*/ 1572768 w 8286902"/>
              <a:gd name="connsiteY68" fmla="*/ 1016813 h 2119579"/>
              <a:gd name="connsiteX69" fmla="*/ 1514246 w 8286902"/>
              <a:gd name="connsiteY69" fmla="*/ 987552 h 2119579"/>
              <a:gd name="connsiteX70" fmla="*/ 1397203 w 8286902"/>
              <a:gd name="connsiteY70" fmla="*/ 1053389 h 2119579"/>
              <a:gd name="connsiteX71" fmla="*/ 1199693 w 8286902"/>
              <a:gd name="connsiteY71" fmla="*/ 1217371 h 2119579"/>
              <a:gd name="connsiteX72" fmla="*/ 857098 w 8286902"/>
              <a:gd name="connsiteY72" fmla="*/ 1256995 h 2119579"/>
              <a:gd name="connsiteX73" fmla="*/ 541325 w 8286902"/>
              <a:gd name="connsiteY73" fmla="*/ 1171651 h 2119579"/>
              <a:gd name="connsiteX74" fmla="*/ 468173 w 8286902"/>
              <a:gd name="connsiteY74" fmla="*/ 1236269 h 2119579"/>
              <a:gd name="connsiteX75" fmla="*/ 393802 w 8286902"/>
              <a:gd name="connsiteY75" fmla="*/ 1309421 h 2119579"/>
              <a:gd name="connsiteX76" fmla="*/ 82906 w 8286902"/>
              <a:gd name="connsiteY76" fmla="*/ 1424025 h 2119579"/>
              <a:gd name="connsiteX77" fmla="*/ 0 w 8286902"/>
              <a:gd name="connsiteY77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528816 w 8286902"/>
              <a:gd name="connsiteY47" fmla="*/ 1009591 h 2119579"/>
              <a:gd name="connsiteX48" fmla="*/ 6025896 w 8286902"/>
              <a:gd name="connsiteY48" fmla="*/ 1319356 h 2119579"/>
              <a:gd name="connsiteX49" fmla="*/ 6277051 w 8286902"/>
              <a:gd name="connsiteY49" fmla="*/ 1670879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528816 w 8286902"/>
              <a:gd name="connsiteY47" fmla="*/ 1009591 h 2119579"/>
              <a:gd name="connsiteX48" fmla="*/ 6294120 w 8286902"/>
              <a:gd name="connsiteY48" fmla="*/ 1056528 h 2119579"/>
              <a:gd name="connsiteX49" fmla="*/ 6025896 w 8286902"/>
              <a:gd name="connsiteY49" fmla="*/ 1319356 h 2119579"/>
              <a:gd name="connsiteX50" fmla="*/ 6277051 w 8286902"/>
              <a:gd name="connsiteY50" fmla="*/ 1670879 h 2119579"/>
              <a:gd name="connsiteX51" fmla="*/ 5586374 w 8286902"/>
              <a:gd name="connsiteY51" fmla="*/ 1499356 h 2119579"/>
              <a:gd name="connsiteX52" fmla="*/ 5062118 w 8286902"/>
              <a:gd name="connsiteY52" fmla="*/ 746150 h 2119579"/>
              <a:gd name="connsiteX53" fmla="*/ 5098694 w 8286902"/>
              <a:gd name="connsiteY53" fmla="*/ 614477 h 2119579"/>
              <a:gd name="connsiteX54" fmla="*/ 5091379 w 8286902"/>
              <a:gd name="connsiteY54" fmla="*/ 577901 h 2119579"/>
              <a:gd name="connsiteX55" fmla="*/ 4645152 w 8286902"/>
              <a:gd name="connsiteY55" fmla="*/ 629107 h 2119579"/>
              <a:gd name="connsiteX56" fmla="*/ 4425696 w 8286902"/>
              <a:gd name="connsiteY56" fmla="*/ 468173 h 2119579"/>
              <a:gd name="connsiteX57" fmla="*/ 4337914 w 8286902"/>
              <a:gd name="connsiteY57" fmla="*/ 314553 h 2119579"/>
              <a:gd name="connsiteX58" fmla="*/ 4030675 w 8286902"/>
              <a:gd name="connsiteY58" fmla="*/ 387705 h 2119579"/>
              <a:gd name="connsiteX59" fmla="*/ 3928262 w 8286902"/>
              <a:gd name="connsiteY59" fmla="*/ 446227 h 2119579"/>
              <a:gd name="connsiteX60" fmla="*/ 3899002 w 8286902"/>
              <a:gd name="connsiteY60" fmla="*/ 453542 h 2119579"/>
              <a:gd name="connsiteX61" fmla="*/ 3401568 w 8286902"/>
              <a:gd name="connsiteY61" fmla="*/ 490118 h 2119579"/>
              <a:gd name="connsiteX62" fmla="*/ 3364992 w 8286902"/>
              <a:gd name="connsiteY62" fmla="*/ 504749 h 2119579"/>
              <a:gd name="connsiteX63" fmla="*/ 3211373 w 8286902"/>
              <a:gd name="connsiteY63" fmla="*/ 548640 h 2119579"/>
              <a:gd name="connsiteX64" fmla="*/ 2801722 w 8286902"/>
              <a:gd name="connsiteY64" fmla="*/ 716889 h 2119579"/>
              <a:gd name="connsiteX65" fmla="*/ 2582266 w 8286902"/>
              <a:gd name="connsiteY65" fmla="*/ 768096 h 2119579"/>
              <a:gd name="connsiteX66" fmla="*/ 2326234 w 8286902"/>
              <a:gd name="connsiteY66" fmla="*/ 870509 h 2119579"/>
              <a:gd name="connsiteX67" fmla="*/ 2055571 w 8286902"/>
              <a:gd name="connsiteY67" fmla="*/ 943661 h 2119579"/>
              <a:gd name="connsiteX68" fmla="*/ 1689811 w 8286902"/>
              <a:gd name="connsiteY68" fmla="*/ 1075334 h 2119579"/>
              <a:gd name="connsiteX69" fmla="*/ 1594714 w 8286902"/>
              <a:gd name="connsiteY69" fmla="*/ 1046073 h 2119579"/>
              <a:gd name="connsiteX70" fmla="*/ 1572768 w 8286902"/>
              <a:gd name="connsiteY70" fmla="*/ 1016813 h 2119579"/>
              <a:gd name="connsiteX71" fmla="*/ 1514246 w 8286902"/>
              <a:gd name="connsiteY71" fmla="*/ 987552 h 2119579"/>
              <a:gd name="connsiteX72" fmla="*/ 1397203 w 8286902"/>
              <a:gd name="connsiteY72" fmla="*/ 1053389 h 2119579"/>
              <a:gd name="connsiteX73" fmla="*/ 1199693 w 8286902"/>
              <a:gd name="connsiteY73" fmla="*/ 1217371 h 2119579"/>
              <a:gd name="connsiteX74" fmla="*/ 857098 w 8286902"/>
              <a:gd name="connsiteY74" fmla="*/ 1256995 h 2119579"/>
              <a:gd name="connsiteX75" fmla="*/ 541325 w 8286902"/>
              <a:gd name="connsiteY75" fmla="*/ 1171651 h 2119579"/>
              <a:gd name="connsiteX76" fmla="*/ 468173 w 8286902"/>
              <a:gd name="connsiteY76" fmla="*/ 1236269 h 2119579"/>
              <a:gd name="connsiteX77" fmla="*/ 393802 w 8286902"/>
              <a:gd name="connsiteY77" fmla="*/ 1309421 h 2119579"/>
              <a:gd name="connsiteX78" fmla="*/ 82906 w 8286902"/>
              <a:gd name="connsiteY78" fmla="*/ 1424025 h 2119579"/>
              <a:gd name="connsiteX79" fmla="*/ 0 w 828690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6297168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6277051 w 8286902"/>
              <a:gd name="connsiteY51" fmla="*/ 1670879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6297168 w 8286902"/>
              <a:gd name="connsiteY43" fmla="*/ 770222 h 2119579"/>
              <a:gd name="connsiteX44" fmla="*/ 6137453 w 8286902"/>
              <a:gd name="connsiteY44" fmla="*/ 77022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234989 w 8286902"/>
              <a:gd name="connsiteY48" fmla="*/ 926092 h 2119579"/>
              <a:gd name="connsiteX49" fmla="*/ 6528816 w 8286902"/>
              <a:gd name="connsiteY49" fmla="*/ 1009591 h 2119579"/>
              <a:gd name="connsiteX50" fmla="*/ 6294120 w 8286902"/>
              <a:gd name="connsiteY50" fmla="*/ 1056528 h 2119579"/>
              <a:gd name="connsiteX51" fmla="*/ 6025896 w 8286902"/>
              <a:gd name="connsiteY51" fmla="*/ 1319356 h 2119579"/>
              <a:gd name="connsiteX52" fmla="*/ 6277051 w 8286902"/>
              <a:gd name="connsiteY52" fmla="*/ 1670879 h 2119579"/>
              <a:gd name="connsiteX53" fmla="*/ 5586374 w 8286902"/>
              <a:gd name="connsiteY53" fmla="*/ 1499356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6277051 w 8286902"/>
              <a:gd name="connsiteY51" fmla="*/ 1670879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6277051 w 8286902"/>
              <a:gd name="connsiteY51" fmla="*/ 1670879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6277051 w 8286902"/>
              <a:gd name="connsiteY51" fmla="*/ 1670879 h 2119579"/>
              <a:gd name="connsiteX52" fmla="*/ 5886907 w 8286902"/>
              <a:gd name="connsiteY52" fmla="*/ 1588705 h 2119579"/>
              <a:gd name="connsiteX53" fmla="*/ 5586374 w 8286902"/>
              <a:gd name="connsiteY53" fmla="*/ 1499356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5886907 w 8286902"/>
              <a:gd name="connsiteY51" fmla="*/ 1588705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5886907 w 8286902"/>
              <a:gd name="connsiteY51" fmla="*/ 1425661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5886907 w 8286902"/>
              <a:gd name="connsiteY51" fmla="*/ 1425661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5886907 w 8286902"/>
              <a:gd name="connsiteY51" fmla="*/ 1425661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578096 w 8286902"/>
              <a:gd name="connsiteY57" fmla="*/ 386651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5886907 w 8286902"/>
              <a:gd name="connsiteY51" fmla="*/ 1425661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578096 w 8286902"/>
              <a:gd name="connsiteY56" fmla="*/ 386651 h 2119579"/>
              <a:gd name="connsiteX57" fmla="*/ 4337914 w 8286902"/>
              <a:gd name="connsiteY57" fmla="*/ 314553 h 2119579"/>
              <a:gd name="connsiteX58" fmla="*/ 4030675 w 8286902"/>
              <a:gd name="connsiteY58" fmla="*/ 387705 h 2119579"/>
              <a:gd name="connsiteX59" fmla="*/ 3928262 w 8286902"/>
              <a:gd name="connsiteY59" fmla="*/ 446227 h 2119579"/>
              <a:gd name="connsiteX60" fmla="*/ 3899002 w 8286902"/>
              <a:gd name="connsiteY60" fmla="*/ 453542 h 2119579"/>
              <a:gd name="connsiteX61" fmla="*/ 3401568 w 8286902"/>
              <a:gd name="connsiteY61" fmla="*/ 490118 h 2119579"/>
              <a:gd name="connsiteX62" fmla="*/ 3364992 w 8286902"/>
              <a:gd name="connsiteY62" fmla="*/ 504749 h 2119579"/>
              <a:gd name="connsiteX63" fmla="*/ 3211373 w 8286902"/>
              <a:gd name="connsiteY63" fmla="*/ 548640 h 2119579"/>
              <a:gd name="connsiteX64" fmla="*/ 2801722 w 8286902"/>
              <a:gd name="connsiteY64" fmla="*/ 716889 h 2119579"/>
              <a:gd name="connsiteX65" fmla="*/ 2582266 w 8286902"/>
              <a:gd name="connsiteY65" fmla="*/ 768096 h 2119579"/>
              <a:gd name="connsiteX66" fmla="*/ 2326234 w 8286902"/>
              <a:gd name="connsiteY66" fmla="*/ 870509 h 2119579"/>
              <a:gd name="connsiteX67" fmla="*/ 2055571 w 8286902"/>
              <a:gd name="connsiteY67" fmla="*/ 943661 h 2119579"/>
              <a:gd name="connsiteX68" fmla="*/ 1689811 w 8286902"/>
              <a:gd name="connsiteY68" fmla="*/ 1075334 h 2119579"/>
              <a:gd name="connsiteX69" fmla="*/ 1594714 w 8286902"/>
              <a:gd name="connsiteY69" fmla="*/ 1046073 h 2119579"/>
              <a:gd name="connsiteX70" fmla="*/ 1572768 w 8286902"/>
              <a:gd name="connsiteY70" fmla="*/ 1016813 h 2119579"/>
              <a:gd name="connsiteX71" fmla="*/ 1514246 w 8286902"/>
              <a:gd name="connsiteY71" fmla="*/ 987552 h 2119579"/>
              <a:gd name="connsiteX72" fmla="*/ 1397203 w 8286902"/>
              <a:gd name="connsiteY72" fmla="*/ 1053389 h 2119579"/>
              <a:gd name="connsiteX73" fmla="*/ 1199693 w 8286902"/>
              <a:gd name="connsiteY73" fmla="*/ 1217371 h 2119579"/>
              <a:gd name="connsiteX74" fmla="*/ 857098 w 8286902"/>
              <a:gd name="connsiteY74" fmla="*/ 1256995 h 2119579"/>
              <a:gd name="connsiteX75" fmla="*/ 541325 w 8286902"/>
              <a:gd name="connsiteY75" fmla="*/ 1171651 h 2119579"/>
              <a:gd name="connsiteX76" fmla="*/ 468173 w 8286902"/>
              <a:gd name="connsiteY76" fmla="*/ 1236269 h 2119579"/>
              <a:gd name="connsiteX77" fmla="*/ 393802 w 8286902"/>
              <a:gd name="connsiteY77" fmla="*/ 1309421 h 2119579"/>
              <a:gd name="connsiteX78" fmla="*/ 82906 w 8286902"/>
              <a:gd name="connsiteY78" fmla="*/ 1424025 h 2119579"/>
              <a:gd name="connsiteX79" fmla="*/ 0 w 828690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414211 w 8286902"/>
              <a:gd name="connsiteY49" fmla="*/ 1443921 h 2119579"/>
              <a:gd name="connsiteX50" fmla="*/ 6294120 w 8286902"/>
              <a:gd name="connsiteY50" fmla="*/ 1056528 h 2119579"/>
              <a:gd name="connsiteX51" fmla="*/ 6025896 w 8286902"/>
              <a:gd name="connsiteY51" fmla="*/ 1319356 h 2119579"/>
              <a:gd name="connsiteX52" fmla="*/ 5886907 w 8286902"/>
              <a:gd name="connsiteY52" fmla="*/ 1425661 h 2119579"/>
              <a:gd name="connsiteX53" fmla="*/ 5586374 w 8286902"/>
              <a:gd name="connsiteY53" fmla="*/ 1499356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578096 w 8286902"/>
              <a:gd name="connsiteY57" fmla="*/ 386651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531254 w 8286902"/>
              <a:gd name="connsiteY49" fmla="*/ 1265225 h 2119579"/>
              <a:gd name="connsiteX50" fmla="*/ 6414211 w 8286902"/>
              <a:gd name="connsiteY50" fmla="*/ 1443921 h 2119579"/>
              <a:gd name="connsiteX51" fmla="*/ 6294120 w 8286902"/>
              <a:gd name="connsiteY51" fmla="*/ 1056528 h 2119579"/>
              <a:gd name="connsiteX52" fmla="*/ 6025896 w 8286902"/>
              <a:gd name="connsiteY52" fmla="*/ 1319356 h 2119579"/>
              <a:gd name="connsiteX53" fmla="*/ 5886907 w 8286902"/>
              <a:gd name="connsiteY53" fmla="*/ 1425661 h 2119579"/>
              <a:gd name="connsiteX54" fmla="*/ 5586374 w 8286902"/>
              <a:gd name="connsiteY54" fmla="*/ 1499356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578096 w 8286902"/>
              <a:gd name="connsiteY58" fmla="*/ 386651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376416 w 8286902"/>
              <a:gd name="connsiteY48" fmla="*/ 1009591 h 2119579"/>
              <a:gd name="connsiteX49" fmla="*/ 6531254 w 8286902"/>
              <a:gd name="connsiteY49" fmla="*/ 1265225 h 2119579"/>
              <a:gd name="connsiteX50" fmla="*/ 6414211 w 8286902"/>
              <a:gd name="connsiteY50" fmla="*/ 1443921 h 2119579"/>
              <a:gd name="connsiteX51" fmla="*/ 6294120 w 8286902"/>
              <a:gd name="connsiteY51" fmla="*/ 1056528 h 2119579"/>
              <a:gd name="connsiteX52" fmla="*/ 6025896 w 8286902"/>
              <a:gd name="connsiteY52" fmla="*/ 1319356 h 2119579"/>
              <a:gd name="connsiteX53" fmla="*/ 5886907 w 8286902"/>
              <a:gd name="connsiteY53" fmla="*/ 1425661 h 2119579"/>
              <a:gd name="connsiteX54" fmla="*/ 5586374 w 8286902"/>
              <a:gd name="connsiteY54" fmla="*/ 1499356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578096 w 8286902"/>
              <a:gd name="connsiteY58" fmla="*/ 386651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376416 w 8286902"/>
              <a:gd name="connsiteY48" fmla="*/ 1009591 h 2119579"/>
              <a:gd name="connsiteX49" fmla="*/ 6531254 w 8286902"/>
              <a:gd name="connsiteY49" fmla="*/ 1265225 h 2119579"/>
              <a:gd name="connsiteX50" fmla="*/ 6414211 w 8286902"/>
              <a:gd name="connsiteY50" fmla="*/ 1688488 h 2119579"/>
              <a:gd name="connsiteX51" fmla="*/ 6294120 w 8286902"/>
              <a:gd name="connsiteY51" fmla="*/ 1056528 h 2119579"/>
              <a:gd name="connsiteX52" fmla="*/ 6025896 w 8286902"/>
              <a:gd name="connsiteY52" fmla="*/ 1319356 h 2119579"/>
              <a:gd name="connsiteX53" fmla="*/ 5886907 w 8286902"/>
              <a:gd name="connsiteY53" fmla="*/ 1425661 h 2119579"/>
              <a:gd name="connsiteX54" fmla="*/ 5586374 w 8286902"/>
              <a:gd name="connsiteY54" fmla="*/ 1499356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578096 w 8286902"/>
              <a:gd name="connsiteY58" fmla="*/ 386651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376416 w 8286902"/>
              <a:gd name="connsiteY48" fmla="*/ 1009591 h 2119579"/>
              <a:gd name="connsiteX49" fmla="*/ 6531254 w 8286902"/>
              <a:gd name="connsiteY49" fmla="*/ 1265225 h 2119579"/>
              <a:gd name="connsiteX50" fmla="*/ 6639763 w 8286902"/>
              <a:gd name="connsiteY50" fmla="*/ 1863272 h 2119579"/>
              <a:gd name="connsiteX51" fmla="*/ 6414211 w 8286902"/>
              <a:gd name="connsiteY51" fmla="*/ 1688488 h 2119579"/>
              <a:gd name="connsiteX52" fmla="*/ 6294120 w 8286902"/>
              <a:gd name="connsiteY52" fmla="*/ 1056528 h 2119579"/>
              <a:gd name="connsiteX53" fmla="*/ 6025896 w 8286902"/>
              <a:gd name="connsiteY53" fmla="*/ 1319356 h 2119579"/>
              <a:gd name="connsiteX54" fmla="*/ 5886907 w 8286902"/>
              <a:gd name="connsiteY54" fmla="*/ 1425661 h 2119579"/>
              <a:gd name="connsiteX55" fmla="*/ 5586374 w 8286902"/>
              <a:gd name="connsiteY55" fmla="*/ 1499356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578096 w 8286902"/>
              <a:gd name="connsiteY59" fmla="*/ 386651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677558 w 8286902"/>
              <a:gd name="connsiteY36" fmla="*/ 1757619 h 2119579"/>
              <a:gd name="connsiteX37" fmla="*/ 6737299 w 8286902"/>
              <a:gd name="connsiteY37" fmla="*/ 1938528 h 2119579"/>
              <a:gd name="connsiteX38" fmla="*/ 6743395 w 8286902"/>
              <a:gd name="connsiteY38" fmla="*/ 1944624 h 2119579"/>
              <a:gd name="connsiteX39" fmla="*/ 7287158 w 8286902"/>
              <a:gd name="connsiteY39" fmla="*/ 1877568 h 2119579"/>
              <a:gd name="connsiteX40" fmla="*/ 7570013 w 8286902"/>
              <a:gd name="connsiteY40" fmla="*/ 1717853 h 2119579"/>
              <a:gd name="connsiteX41" fmla="*/ 6977482 w 8286902"/>
              <a:gd name="connsiteY41" fmla="*/ 1368269 h 2119579"/>
              <a:gd name="connsiteX42" fmla="*/ 6728765 w 8286902"/>
              <a:gd name="connsiteY42" fmla="*/ 1103540 h 2119579"/>
              <a:gd name="connsiteX43" fmla="*/ 6456883 w 8286902"/>
              <a:gd name="connsiteY43" fmla="*/ 779563 h 2119579"/>
              <a:gd name="connsiteX44" fmla="*/ 6137453 w 8286902"/>
              <a:gd name="connsiteY44" fmla="*/ 77022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234989 w 8286902"/>
              <a:gd name="connsiteY48" fmla="*/ 926092 h 2119579"/>
              <a:gd name="connsiteX49" fmla="*/ 6376416 w 8286902"/>
              <a:gd name="connsiteY49" fmla="*/ 1009591 h 2119579"/>
              <a:gd name="connsiteX50" fmla="*/ 6531254 w 8286902"/>
              <a:gd name="connsiteY50" fmla="*/ 1265225 h 2119579"/>
              <a:gd name="connsiteX51" fmla="*/ 6639763 w 8286902"/>
              <a:gd name="connsiteY51" fmla="*/ 1863272 h 2119579"/>
              <a:gd name="connsiteX52" fmla="*/ 6414211 w 8286902"/>
              <a:gd name="connsiteY52" fmla="*/ 1688488 h 2119579"/>
              <a:gd name="connsiteX53" fmla="*/ 6294120 w 8286902"/>
              <a:gd name="connsiteY53" fmla="*/ 1056528 h 2119579"/>
              <a:gd name="connsiteX54" fmla="*/ 6025896 w 8286902"/>
              <a:gd name="connsiteY54" fmla="*/ 1319356 h 2119579"/>
              <a:gd name="connsiteX55" fmla="*/ 5886907 w 8286902"/>
              <a:gd name="connsiteY55" fmla="*/ 1425661 h 2119579"/>
              <a:gd name="connsiteX56" fmla="*/ 5586374 w 8286902"/>
              <a:gd name="connsiteY56" fmla="*/ 1499356 h 2119579"/>
              <a:gd name="connsiteX57" fmla="*/ 5062118 w 8286902"/>
              <a:gd name="connsiteY57" fmla="*/ 746150 h 2119579"/>
              <a:gd name="connsiteX58" fmla="*/ 5098694 w 8286902"/>
              <a:gd name="connsiteY58" fmla="*/ 614477 h 2119579"/>
              <a:gd name="connsiteX59" fmla="*/ 5091379 w 8286902"/>
              <a:gd name="connsiteY59" fmla="*/ 577901 h 2119579"/>
              <a:gd name="connsiteX60" fmla="*/ 4578096 w 8286902"/>
              <a:gd name="connsiteY60" fmla="*/ 386651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658661 w 8286902"/>
              <a:gd name="connsiteY36" fmla="*/ 1795446 h 2119579"/>
              <a:gd name="connsiteX37" fmla="*/ 6677558 w 8286902"/>
              <a:gd name="connsiteY37" fmla="*/ 1757619 h 2119579"/>
              <a:gd name="connsiteX38" fmla="*/ 6737299 w 8286902"/>
              <a:gd name="connsiteY38" fmla="*/ 1938528 h 2119579"/>
              <a:gd name="connsiteX39" fmla="*/ 6743395 w 8286902"/>
              <a:gd name="connsiteY39" fmla="*/ 1944624 h 2119579"/>
              <a:gd name="connsiteX40" fmla="*/ 7287158 w 8286902"/>
              <a:gd name="connsiteY40" fmla="*/ 1877568 h 2119579"/>
              <a:gd name="connsiteX41" fmla="*/ 7570013 w 8286902"/>
              <a:gd name="connsiteY41" fmla="*/ 1717853 h 2119579"/>
              <a:gd name="connsiteX42" fmla="*/ 6977482 w 8286902"/>
              <a:gd name="connsiteY42" fmla="*/ 1368269 h 2119579"/>
              <a:gd name="connsiteX43" fmla="*/ 6728765 w 8286902"/>
              <a:gd name="connsiteY43" fmla="*/ 1103540 h 2119579"/>
              <a:gd name="connsiteX44" fmla="*/ 6456883 w 8286902"/>
              <a:gd name="connsiteY44" fmla="*/ 779563 h 2119579"/>
              <a:gd name="connsiteX45" fmla="*/ 6137453 w 8286902"/>
              <a:gd name="connsiteY45" fmla="*/ 770222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234989 w 8286902"/>
              <a:gd name="connsiteY49" fmla="*/ 926092 h 2119579"/>
              <a:gd name="connsiteX50" fmla="*/ 6376416 w 8286902"/>
              <a:gd name="connsiteY50" fmla="*/ 1009591 h 2119579"/>
              <a:gd name="connsiteX51" fmla="*/ 6531254 w 8286902"/>
              <a:gd name="connsiteY51" fmla="*/ 1265225 h 2119579"/>
              <a:gd name="connsiteX52" fmla="*/ 6639763 w 8286902"/>
              <a:gd name="connsiteY52" fmla="*/ 1863272 h 2119579"/>
              <a:gd name="connsiteX53" fmla="*/ 6414211 w 8286902"/>
              <a:gd name="connsiteY53" fmla="*/ 1688488 h 2119579"/>
              <a:gd name="connsiteX54" fmla="*/ 6294120 w 8286902"/>
              <a:gd name="connsiteY54" fmla="*/ 1056528 h 2119579"/>
              <a:gd name="connsiteX55" fmla="*/ 6025896 w 8286902"/>
              <a:gd name="connsiteY55" fmla="*/ 1319356 h 2119579"/>
              <a:gd name="connsiteX56" fmla="*/ 5886907 w 8286902"/>
              <a:gd name="connsiteY56" fmla="*/ 1425661 h 2119579"/>
              <a:gd name="connsiteX57" fmla="*/ 5586374 w 8286902"/>
              <a:gd name="connsiteY57" fmla="*/ 1499356 h 2119579"/>
              <a:gd name="connsiteX58" fmla="*/ 5062118 w 8286902"/>
              <a:gd name="connsiteY58" fmla="*/ 746150 h 2119579"/>
              <a:gd name="connsiteX59" fmla="*/ 5098694 w 8286902"/>
              <a:gd name="connsiteY59" fmla="*/ 614477 h 2119579"/>
              <a:gd name="connsiteX60" fmla="*/ 5091379 w 8286902"/>
              <a:gd name="connsiteY60" fmla="*/ 577901 h 2119579"/>
              <a:gd name="connsiteX61" fmla="*/ 4578096 w 8286902"/>
              <a:gd name="connsiteY61" fmla="*/ 386651 h 2119579"/>
              <a:gd name="connsiteX62" fmla="*/ 4337914 w 8286902"/>
              <a:gd name="connsiteY62" fmla="*/ 314553 h 2119579"/>
              <a:gd name="connsiteX63" fmla="*/ 4030675 w 8286902"/>
              <a:gd name="connsiteY63" fmla="*/ 387705 h 2119579"/>
              <a:gd name="connsiteX64" fmla="*/ 3928262 w 8286902"/>
              <a:gd name="connsiteY64" fmla="*/ 446227 h 2119579"/>
              <a:gd name="connsiteX65" fmla="*/ 3899002 w 8286902"/>
              <a:gd name="connsiteY65" fmla="*/ 453542 h 2119579"/>
              <a:gd name="connsiteX66" fmla="*/ 3401568 w 8286902"/>
              <a:gd name="connsiteY66" fmla="*/ 490118 h 2119579"/>
              <a:gd name="connsiteX67" fmla="*/ 3364992 w 8286902"/>
              <a:gd name="connsiteY67" fmla="*/ 504749 h 2119579"/>
              <a:gd name="connsiteX68" fmla="*/ 3211373 w 8286902"/>
              <a:gd name="connsiteY68" fmla="*/ 548640 h 2119579"/>
              <a:gd name="connsiteX69" fmla="*/ 2801722 w 8286902"/>
              <a:gd name="connsiteY69" fmla="*/ 716889 h 2119579"/>
              <a:gd name="connsiteX70" fmla="*/ 2582266 w 8286902"/>
              <a:gd name="connsiteY70" fmla="*/ 768096 h 2119579"/>
              <a:gd name="connsiteX71" fmla="*/ 2326234 w 8286902"/>
              <a:gd name="connsiteY71" fmla="*/ 870509 h 2119579"/>
              <a:gd name="connsiteX72" fmla="*/ 2055571 w 8286902"/>
              <a:gd name="connsiteY72" fmla="*/ 943661 h 2119579"/>
              <a:gd name="connsiteX73" fmla="*/ 1689811 w 8286902"/>
              <a:gd name="connsiteY73" fmla="*/ 1075334 h 2119579"/>
              <a:gd name="connsiteX74" fmla="*/ 1594714 w 8286902"/>
              <a:gd name="connsiteY74" fmla="*/ 1046073 h 2119579"/>
              <a:gd name="connsiteX75" fmla="*/ 1572768 w 8286902"/>
              <a:gd name="connsiteY75" fmla="*/ 1016813 h 2119579"/>
              <a:gd name="connsiteX76" fmla="*/ 1514246 w 8286902"/>
              <a:gd name="connsiteY76" fmla="*/ 987552 h 2119579"/>
              <a:gd name="connsiteX77" fmla="*/ 1397203 w 8286902"/>
              <a:gd name="connsiteY77" fmla="*/ 1053389 h 2119579"/>
              <a:gd name="connsiteX78" fmla="*/ 1199693 w 8286902"/>
              <a:gd name="connsiteY78" fmla="*/ 1217371 h 2119579"/>
              <a:gd name="connsiteX79" fmla="*/ 857098 w 8286902"/>
              <a:gd name="connsiteY79" fmla="*/ 1256995 h 2119579"/>
              <a:gd name="connsiteX80" fmla="*/ 541325 w 8286902"/>
              <a:gd name="connsiteY80" fmla="*/ 1171651 h 2119579"/>
              <a:gd name="connsiteX81" fmla="*/ 468173 w 8286902"/>
              <a:gd name="connsiteY81" fmla="*/ 1236269 h 2119579"/>
              <a:gd name="connsiteX82" fmla="*/ 393802 w 8286902"/>
              <a:gd name="connsiteY82" fmla="*/ 1309421 h 2119579"/>
              <a:gd name="connsiteX83" fmla="*/ 82906 w 8286902"/>
              <a:gd name="connsiteY83" fmla="*/ 1424025 h 2119579"/>
              <a:gd name="connsiteX84" fmla="*/ 0 w 8286902"/>
              <a:gd name="connsiteY84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658661 w 8286902"/>
              <a:gd name="connsiteY36" fmla="*/ 1795446 h 2119579"/>
              <a:gd name="connsiteX37" fmla="*/ 6677558 w 8286902"/>
              <a:gd name="connsiteY37" fmla="*/ 1757619 h 2119579"/>
              <a:gd name="connsiteX38" fmla="*/ 6737299 w 8286902"/>
              <a:gd name="connsiteY38" fmla="*/ 1938528 h 2119579"/>
              <a:gd name="connsiteX39" fmla="*/ 6743395 w 8286902"/>
              <a:gd name="connsiteY39" fmla="*/ 1944624 h 2119579"/>
              <a:gd name="connsiteX40" fmla="*/ 7287158 w 8286902"/>
              <a:gd name="connsiteY40" fmla="*/ 1877568 h 2119579"/>
              <a:gd name="connsiteX41" fmla="*/ 7570013 w 8286902"/>
              <a:gd name="connsiteY41" fmla="*/ 1717853 h 2119579"/>
              <a:gd name="connsiteX42" fmla="*/ 6977482 w 8286902"/>
              <a:gd name="connsiteY42" fmla="*/ 1368269 h 2119579"/>
              <a:gd name="connsiteX43" fmla="*/ 6728765 w 8286902"/>
              <a:gd name="connsiteY43" fmla="*/ 1103540 h 2119579"/>
              <a:gd name="connsiteX44" fmla="*/ 6456883 w 8286902"/>
              <a:gd name="connsiteY44" fmla="*/ 779563 h 2119579"/>
              <a:gd name="connsiteX45" fmla="*/ 6137453 w 8286902"/>
              <a:gd name="connsiteY45" fmla="*/ 770222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234989 w 8286902"/>
              <a:gd name="connsiteY49" fmla="*/ 926092 h 2119579"/>
              <a:gd name="connsiteX50" fmla="*/ 6376416 w 8286902"/>
              <a:gd name="connsiteY50" fmla="*/ 1009591 h 2119579"/>
              <a:gd name="connsiteX51" fmla="*/ 6531254 w 8286902"/>
              <a:gd name="connsiteY51" fmla="*/ 1265225 h 2119579"/>
              <a:gd name="connsiteX52" fmla="*/ 6639763 w 8286902"/>
              <a:gd name="connsiteY52" fmla="*/ 1863272 h 2119579"/>
              <a:gd name="connsiteX53" fmla="*/ 6414211 w 8286902"/>
              <a:gd name="connsiteY53" fmla="*/ 1688488 h 2119579"/>
              <a:gd name="connsiteX54" fmla="*/ 6294120 w 8286902"/>
              <a:gd name="connsiteY54" fmla="*/ 1056528 h 2119579"/>
              <a:gd name="connsiteX55" fmla="*/ 6025896 w 8286902"/>
              <a:gd name="connsiteY55" fmla="*/ 1319356 h 2119579"/>
              <a:gd name="connsiteX56" fmla="*/ 5886907 w 8286902"/>
              <a:gd name="connsiteY56" fmla="*/ 1425661 h 2119579"/>
              <a:gd name="connsiteX57" fmla="*/ 5586374 w 8286902"/>
              <a:gd name="connsiteY57" fmla="*/ 1499356 h 2119579"/>
              <a:gd name="connsiteX58" fmla="*/ 5062118 w 8286902"/>
              <a:gd name="connsiteY58" fmla="*/ 746150 h 2119579"/>
              <a:gd name="connsiteX59" fmla="*/ 5098694 w 8286902"/>
              <a:gd name="connsiteY59" fmla="*/ 614477 h 2119579"/>
              <a:gd name="connsiteX60" fmla="*/ 5091379 w 8286902"/>
              <a:gd name="connsiteY60" fmla="*/ 577901 h 2119579"/>
              <a:gd name="connsiteX61" fmla="*/ 4578096 w 8286902"/>
              <a:gd name="connsiteY61" fmla="*/ 386651 h 2119579"/>
              <a:gd name="connsiteX62" fmla="*/ 4337914 w 8286902"/>
              <a:gd name="connsiteY62" fmla="*/ 314553 h 2119579"/>
              <a:gd name="connsiteX63" fmla="*/ 4030675 w 8286902"/>
              <a:gd name="connsiteY63" fmla="*/ 387705 h 2119579"/>
              <a:gd name="connsiteX64" fmla="*/ 3928262 w 8286902"/>
              <a:gd name="connsiteY64" fmla="*/ 446227 h 2119579"/>
              <a:gd name="connsiteX65" fmla="*/ 3899002 w 8286902"/>
              <a:gd name="connsiteY65" fmla="*/ 453542 h 2119579"/>
              <a:gd name="connsiteX66" fmla="*/ 3401568 w 8286902"/>
              <a:gd name="connsiteY66" fmla="*/ 490118 h 2119579"/>
              <a:gd name="connsiteX67" fmla="*/ 3364992 w 8286902"/>
              <a:gd name="connsiteY67" fmla="*/ 504749 h 2119579"/>
              <a:gd name="connsiteX68" fmla="*/ 3211373 w 8286902"/>
              <a:gd name="connsiteY68" fmla="*/ 548640 h 2119579"/>
              <a:gd name="connsiteX69" fmla="*/ 2801722 w 8286902"/>
              <a:gd name="connsiteY69" fmla="*/ 716889 h 2119579"/>
              <a:gd name="connsiteX70" fmla="*/ 2582266 w 8286902"/>
              <a:gd name="connsiteY70" fmla="*/ 768096 h 2119579"/>
              <a:gd name="connsiteX71" fmla="*/ 2326234 w 8286902"/>
              <a:gd name="connsiteY71" fmla="*/ 870509 h 2119579"/>
              <a:gd name="connsiteX72" fmla="*/ 2055571 w 8286902"/>
              <a:gd name="connsiteY72" fmla="*/ 943661 h 2119579"/>
              <a:gd name="connsiteX73" fmla="*/ 1689811 w 8286902"/>
              <a:gd name="connsiteY73" fmla="*/ 1075334 h 2119579"/>
              <a:gd name="connsiteX74" fmla="*/ 1594714 w 8286902"/>
              <a:gd name="connsiteY74" fmla="*/ 1046073 h 2119579"/>
              <a:gd name="connsiteX75" fmla="*/ 1572768 w 8286902"/>
              <a:gd name="connsiteY75" fmla="*/ 1016813 h 2119579"/>
              <a:gd name="connsiteX76" fmla="*/ 1514246 w 8286902"/>
              <a:gd name="connsiteY76" fmla="*/ 987552 h 2119579"/>
              <a:gd name="connsiteX77" fmla="*/ 1397203 w 8286902"/>
              <a:gd name="connsiteY77" fmla="*/ 1053389 h 2119579"/>
              <a:gd name="connsiteX78" fmla="*/ 1199693 w 8286902"/>
              <a:gd name="connsiteY78" fmla="*/ 1217371 h 2119579"/>
              <a:gd name="connsiteX79" fmla="*/ 857098 w 8286902"/>
              <a:gd name="connsiteY79" fmla="*/ 1256995 h 2119579"/>
              <a:gd name="connsiteX80" fmla="*/ 541325 w 8286902"/>
              <a:gd name="connsiteY80" fmla="*/ 1171651 h 2119579"/>
              <a:gd name="connsiteX81" fmla="*/ 468173 w 8286902"/>
              <a:gd name="connsiteY81" fmla="*/ 1236269 h 2119579"/>
              <a:gd name="connsiteX82" fmla="*/ 393802 w 8286902"/>
              <a:gd name="connsiteY82" fmla="*/ 1309421 h 2119579"/>
              <a:gd name="connsiteX83" fmla="*/ 82906 w 8286902"/>
              <a:gd name="connsiteY83" fmla="*/ 1424025 h 2119579"/>
              <a:gd name="connsiteX84" fmla="*/ 0 w 8286902"/>
              <a:gd name="connsiteY84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665976 w 8286902"/>
              <a:gd name="connsiteY36" fmla="*/ 1834576 h 2119579"/>
              <a:gd name="connsiteX37" fmla="*/ 6658661 w 8286902"/>
              <a:gd name="connsiteY37" fmla="*/ 1795446 h 2119579"/>
              <a:gd name="connsiteX38" fmla="*/ 6677558 w 8286902"/>
              <a:gd name="connsiteY38" fmla="*/ 1757619 h 2119579"/>
              <a:gd name="connsiteX39" fmla="*/ 6737299 w 8286902"/>
              <a:gd name="connsiteY39" fmla="*/ 1938528 h 2119579"/>
              <a:gd name="connsiteX40" fmla="*/ 6743395 w 8286902"/>
              <a:gd name="connsiteY40" fmla="*/ 1944624 h 2119579"/>
              <a:gd name="connsiteX41" fmla="*/ 7287158 w 8286902"/>
              <a:gd name="connsiteY41" fmla="*/ 1877568 h 2119579"/>
              <a:gd name="connsiteX42" fmla="*/ 7570013 w 8286902"/>
              <a:gd name="connsiteY42" fmla="*/ 1717853 h 2119579"/>
              <a:gd name="connsiteX43" fmla="*/ 6977482 w 8286902"/>
              <a:gd name="connsiteY43" fmla="*/ 1368269 h 2119579"/>
              <a:gd name="connsiteX44" fmla="*/ 6728765 w 8286902"/>
              <a:gd name="connsiteY44" fmla="*/ 1103540 h 2119579"/>
              <a:gd name="connsiteX45" fmla="*/ 6456883 w 8286902"/>
              <a:gd name="connsiteY45" fmla="*/ 779563 h 2119579"/>
              <a:gd name="connsiteX46" fmla="*/ 6137453 w 8286902"/>
              <a:gd name="connsiteY46" fmla="*/ 770222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234989 w 8286902"/>
              <a:gd name="connsiteY50" fmla="*/ 926092 h 2119579"/>
              <a:gd name="connsiteX51" fmla="*/ 6376416 w 8286902"/>
              <a:gd name="connsiteY51" fmla="*/ 1009591 h 2119579"/>
              <a:gd name="connsiteX52" fmla="*/ 6531254 w 8286902"/>
              <a:gd name="connsiteY52" fmla="*/ 1265225 h 2119579"/>
              <a:gd name="connsiteX53" fmla="*/ 6639763 w 8286902"/>
              <a:gd name="connsiteY53" fmla="*/ 1863272 h 2119579"/>
              <a:gd name="connsiteX54" fmla="*/ 6414211 w 8286902"/>
              <a:gd name="connsiteY54" fmla="*/ 1688488 h 2119579"/>
              <a:gd name="connsiteX55" fmla="*/ 6294120 w 8286902"/>
              <a:gd name="connsiteY55" fmla="*/ 1056528 h 2119579"/>
              <a:gd name="connsiteX56" fmla="*/ 6025896 w 8286902"/>
              <a:gd name="connsiteY56" fmla="*/ 1319356 h 2119579"/>
              <a:gd name="connsiteX57" fmla="*/ 5886907 w 8286902"/>
              <a:gd name="connsiteY57" fmla="*/ 1425661 h 2119579"/>
              <a:gd name="connsiteX58" fmla="*/ 5586374 w 8286902"/>
              <a:gd name="connsiteY58" fmla="*/ 1499356 h 2119579"/>
              <a:gd name="connsiteX59" fmla="*/ 5062118 w 8286902"/>
              <a:gd name="connsiteY59" fmla="*/ 746150 h 2119579"/>
              <a:gd name="connsiteX60" fmla="*/ 5098694 w 8286902"/>
              <a:gd name="connsiteY60" fmla="*/ 614477 h 2119579"/>
              <a:gd name="connsiteX61" fmla="*/ 5091379 w 8286902"/>
              <a:gd name="connsiteY61" fmla="*/ 577901 h 2119579"/>
              <a:gd name="connsiteX62" fmla="*/ 4578096 w 8286902"/>
              <a:gd name="connsiteY62" fmla="*/ 386651 h 2119579"/>
              <a:gd name="connsiteX63" fmla="*/ 4337914 w 8286902"/>
              <a:gd name="connsiteY63" fmla="*/ 314553 h 2119579"/>
              <a:gd name="connsiteX64" fmla="*/ 4030675 w 8286902"/>
              <a:gd name="connsiteY64" fmla="*/ 387705 h 2119579"/>
              <a:gd name="connsiteX65" fmla="*/ 3928262 w 8286902"/>
              <a:gd name="connsiteY65" fmla="*/ 446227 h 2119579"/>
              <a:gd name="connsiteX66" fmla="*/ 3899002 w 8286902"/>
              <a:gd name="connsiteY66" fmla="*/ 453542 h 2119579"/>
              <a:gd name="connsiteX67" fmla="*/ 3401568 w 8286902"/>
              <a:gd name="connsiteY67" fmla="*/ 490118 h 2119579"/>
              <a:gd name="connsiteX68" fmla="*/ 3364992 w 8286902"/>
              <a:gd name="connsiteY68" fmla="*/ 504749 h 2119579"/>
              <a:gd name="connsiteX69" fmla="*/ 3211373 w 8286902"/>
              <a:gd name="connsiteY69" fmla="*/ 548640 h 2119579"/>
              <a:gd name="connsiteX70" fmla="*/ 2801722 w 8286902"/>
              <a:gd name="connsiteY70" fmla="*/ 716889 h 2119579"/>
              <a:gd name="connsiteX71" fmla="*/ 2582266 w 8286902"/>
              <a:gd name="connsiteY71" fmla="*/ 768096 h 2119579"/>
              <a:gd name="connsiteX72" fmla="*/ 2326234 w 8286902"/>
              <a:gd name="connsiteY72" fmla="*/ 870509 h 2119579"/>
              <a:gd name="connsiteX73" fmla="*/ 2055571 w 8286902"/>
              <a:gd name="connsiteY73" fmla="*/ 943661 h 2119579"/>
              <a:gd name="connsiteX74" fmla="*/ 1689811 w 8286902"/>
              <a:gd name="connsiteY74" fmla="*/ 1075334 h 2119579"/>
              <a:gd name="connsiteX75" fmla="*/ 1594714 w 8286902"/>
              <a:gd name="connsiteY75" fmla="*/ 1046073 h 2119579"/>
              <a:gd name="connsiteX76" fmla="*/ 1572768 w 8286902"/>
              <a:gd name="connsiteY76" fmla="*/ 1016813 h 2119579"/>
              <a:gd name="connsiteX77" fmla="*/ 1514246 w 8286902"/>
              <a:gd name="connsiteY77" fmla="*/ 987552 h 2119579"/>
              <a:gd name="connsiteX78" fmla="*/ 1397203 w 8286902"/>
              <a:gd name="connsiteY78" fmla="*/ 1053389 h 2119579"/>
              <a:gd name="connsiteX79" fmla="*/ 1199693 w 8286902"/>
              <a:gd name="connsiteY79" fmla="*/ 1217371 h 2119579"/>
              <a:gd name="connsiteX80" fmla="*/ 857098 w 8286902"/>
              <a:gd name="connsiteY80" fmla="*/ 1256995 h 2119579"/>
              <a:gd name="connsiteX81" fmla="*/ 541325 w 8286902"/>
              <a:gd name="connsiteY81" fmla="*/ 1171651 h 2119579"/>
              <a:gd name="connsiteX82" fmla="*/ 468173 w 8286902"/>
              <a:gd name="connsiteY82" fmla="*/ 1236269 h 2119579"/>
              <a:gd name="connsiteX83" fmla="*/ 393802 w 8286902"/>
              <a:gd name="connsiteY83" fmla="*/ 1309421 h 2119579"/>
              <a:gd name="connsiteX84" fmla="*/ 82906 w 8286902"/>
              <a:gd name="connsiteY84" fmla="*/ 1424025 h 2119579"/>
              <a:gd name="connsiteX85" fmla="*/ 0 w 8286902"/>
              <a:gd name="connsiteY85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665976 w 8286902"/>
              <a:gd name="connsiteY36" fmla="*/ 1834576 h 2119579"/>
              <a:gd name="connsiteX37" fmla="*/ 6658661 w 8286902"/>
              <a:gd name="connsiteY37" fmla="*/ 1795446 h 2119579"/>
              <a:gd name="connsiteX38" fmla="*/ 6677558 w 8286902"/>
              <a:gd name="connsiteY38" fmla="*/ 1757619 h 2119579"/>
              <a:gd name="connsiteX39" fmla="*/ 6737299 w 8286902"/>
              <a:gd name="connsiteY39" fmla="*/ 1938528 h 2119579"/>
              <a:gd name="connsiteX40" fmla="*/ 7287158 w 8286902"/>
              <a:gd name="connsiteY40" fmla="*/ 1877568 h 2119579"/>
              <a:gd name="connsiteX41" fmla="*/ 7570013 w 8286902"/>
              <a:gd name="connsiteY41" fmla="*/ 1717853 h 2119579"/>
              <a:gd name="connsiteX42" fmla="*/ 6977482 w 8286902"/>
              <a:gd name="connsiteY42" fmla="*/ 1368269 h 2119579"/>
              <a:gd name="connsiteX43" fmla="*/ 6728765 w 8286902"/>
              <a:gd name="connsiteY43" fmla="*/ 1103540 h 2119579"/>
              <a:gd name="connsiteX44" fmla="*/ 6456883 w 8286902"/>
              <a:gd name="connsiteY44" fmla="*/ 779563 h 2119579"/>
              <a:gd name="connsiteX45" fmla="*/ 6137453 w 8286902"/>
              <a:gd name="connsiteY45" fmla="*/ 770222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234989 w 8286902"/>
              <a:gd name="connsiteY49" fmla="*/ 926092 h 2119579"/>
              <a:gd name="connsiteX50" fmla="*/ 6376416 w 8286902"/>
              <a:gd name="connsiteY50" fmla="*/ 1009591 h 2119579"/>
              <a:gd name="connsiteX51" fmla="*/ 6531254 w 8286902"/>
              <a:gd name="connsiteY51" fmla="*/ 1265225 h 2119579"/>
              <a:gd name="connsiteX52" fmla="*/ 6639763 w 8286902"/>
              <a:gd name="connsiteY52" fmla="*/ 1863272 h 2119579"/>
              <a:gd name="connsiteX53" fmla="*/ 6414211 w 8286902"/>
              <a:gd name="connsiteY53" fmla="*/ 1688488 h 2119579"/>
              <a:gd name="connsiteX54" fmla="*/ 6294120 w 8286902"/>
              <a:gd name="connsiteY54" fmla="*/ 1056528 h 2119579"/>
              <a:gd name="connsiteX55" fmla="*/ 6025896 w 8286902"/>
              <a:gd name="connsiteY55" fmla="*/ 1319356 h 2119579"/>
              <a:gd name="connsiteX56" fmla="*/ 5886907 w 8286902"/>
              <a:gd name="connsiteY56" fmla="*/ 1425661 h 2119579"/>
              <a:gd name="connsiteX57" fmla="*/ 5586374 w 8286902"/>
              <a:gd name="connsiteY57" fmla="*/ 1499356 h 2119579"/>
              <a:gd name="connsiteX58" fmla="*/ 5062118 w 8286902"/>
              <a:gd name="connsiteY58" fmla="*/ 746150 h 2119579"/>
              <a:gd name="connsiteX59" fmla="*/ 5098694 w 8286902"/>
              <a:gd name="connsiteY59" fmla="*/ 614477 h 2119579"/>
              <a:gd name="connsiteX60" fmla="*/ 5091379 w 8286902"/>
              <a:gd name="connsiteY60" fmla="*/ 577901 h 2119579"/>
              <a:gd name="connsiteX61" fmla="*/ 4578096 w 8286902"/>
              <a:gd name="connsiteY61" fmla="*/ 386651 h 2119579"/>
              <a:gd name="connsiteX62" fmla="*/ 4337914 w 8286902"/>
              <a:gd name="connsiteY62" fmla="*/ 314553 h 2119579"/>
              <a:gd name="connsiteX63" fmla="*/ 4030675 w 8286902"/>
              <a:gd name="connsiteY63" fmla="*/ 387705 h 2119579"/>
              <a:gd name="connsiteX64" fmla="*/ 3928262 w 8286902"/>
              <a:gd name="connsiteY64" fmla="*/ 446227 h 2119579"/>
              <a:gd name="connsiteX65" fmla="*/ 3899002 w 8286902"/>
              <a:gd name="connsiteY65" fmla="*/ 453542 h 2119579"/>
              <a:gd name="connsiteX66" fmla="*/ 3401568 w 8286902"/>
              <a:gd name="connsiteY66" fmla="*/ 490118 h 2119579"/>
              <a:gd name="connsiteX67" fmla="*/ 3364992 w 8286902"/>
              <a:gd name="connsiteY67" fmla="*/ 504749 h 2119579"/>
              <a:gd name="connsiteX68" fmla="*/ 3211373 w 8286902"/>
              <a:gd name="connsiteY68" fmla="*/ 548640 h 2119579"/>
              <a:gd name="connsiteX69" fmla="*/ 2801722 w 8286902"/>
              <a:gd name="connsiteY69" fmla="*/ 716889 h 2119579"/>
              <a:gd name="connsiteX70" fmla="*/ 2582266 w 8286902"/>
              <a:gd name="connsiteY70" fmla="*/ 768096 h 2119579"/>
              <a:gd name="connsiteX71" fmla="*/ 2326234 w 8286902"/>
              <a:gd name="connsiteY71" fmla="*/ 870509 h 2119579"/>
              <a:gd name="connsiteX72" fmla="*/ 2055571 w 8286902"/>
              <a:gd name="connsiteY72" fmla="*/ 943661 h 2119579"/>
              <a:gd name="connsiteX73" fmla="*/ 1689811 w 8286902"/>
              <a:gd name="connsiteY73" fmla="*/ 1075334 h 2119579"/>
              <a:gd name="connsiteX74" fmla="*/ 1594714 w 8286902"/>
              <a:gd name="connsiteY74" fmla="*/ 1046073 h 2119579"/>
              <a:gd name="connsiteX75" fmla="*/ 1572768 w 8286902"/>
              <a:gd name="connsiteY75" fmla="*/ 1016813 h 2119579"/>
              <a:gd name="connsiteX76" fmla="*/ 1514246 w 8286902"/>
              <a:gd name="connsiteY76" fmla="*/ 987552 h 2119579"/>
              <a:gd name="connsiteX77" fmla="*/ 1397203 w 8286902"/>
              <a:gd name="connsiteY77" fmla="*/ 1053389 h 2119579"/>
              <a:gd name="connsiteX78" fmla="*/ 1199693 w 8286902"/>
              <a:gd name="connsiteY78" fmla="*/ 1217371 h 2119579"/>
              <a:gd name="connsiteX79" fmla="*/ 857098 w 8286902"/>
              <a:gd name="connsiteY79" fmla="*/ 1256995 h 2119579"/>
              <a:gd name="connsiteX80" fmla="*/ 541325 w 8286902"/>
              <a:gd name="connsiteY80" fmla="*/ 1171651 h 2119579"/>
              <a:gd name="connsiteX81" fmla="*/ 468173 w 8286902"/>
              <a:gd name="connsiteY81" fmla="*/ 1236269 h 2119579"/>
              <a:gd name="connsiteX82" fmla="*/ 393802 w 8286902"/>
              <a:gd name="connsiteY82" fmla="*/ 1309421 h 2119579"/>
              <a:gd name="connsiteX83" fmla="*/ 82906 w 8286902"/>
              <a:gd name="connsiteY83" fmla="*/ 1424025 h 2119579"/>
              <a:gd name="connsiteX84" fmla="*/ 0 w 8286902"/>
              <a:gd name="connsiteY84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597091 w 8286902"/>
              <a:gd name="connsiteY36" fmla="*/ 1923924 h 2119579"/>
              <a:gd name="connsiteX37" fmla="*/ 6665976 w 8286902"/>
              <a:gd name="connsiteY37" fmla="*/ 1834576 h 2119579"/>
              <a:gd name="connsiteX38" fmla="*/ 6658661 w 8286902"/>
              <a:gd name="connsiteY38" fmla="*/ 1795446 h 2119579"/>
              <a:gd name="connsiteX39" fmla="*/ 6677558 w 8286902"/>
              <a:gd name="connsiteY39" fmla="*/ 1757619 h 2119579"/>
              <a:gd name="connsiteX40" fmla="*/ 6737299 w 8286902"/>
              <a:gd name="connsiteY40" fmla="*/ 1938528 h 2119579"/>
              <a:gd name="connsiteX41" fmla="*/ 7287158 w 8286902"/>
              <a:gd name="connsiteY41" fmla="*/ 1877568 h 2119579"/>
              <a:gd name="connsiteX42" fmla="*/ 7570013 w 8286902"/>
              <a:gd name="connsiteY42" fmla="*/ 1717853 h 2119579"/>
              <a:gd name="connsiteX43" fmla="*/ 6977482 w 8286902"/>
              <a:gd name="connsiteY43" fmla="*/ 1368269 h 2119579"/>
              <a:gd name="connsiteX44" fmla="*/ 6728765 w 8286902"/>
              <a:gd name="connsiteY44" fmla="*/ 1103540 h 2119579"/>
              <a:gd name="connsiteX45" fmla="*/ 6456883 w 8286902"/>
              <a:gd name="connsiteY45" fmla="*/ 779563 h 2119579"/>
              <a:gd name="connsiteX46" fmla="*/ 6137453 w 8286902"/>
              <a:gd name="connsiteY46" fmla="*/ 770222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234989 w 8286902"/>
              <a:gd name="connsiteY50" fmla="*/ 926092 h 2119579"/>
              <a:gd name="connsiteX51" fmla="*/ 6376416 w 8286902"/>
              <a:gd name="connsiteY51" fmla="*/ 1009591 h 2119579"/>
              <a:gd name="connsiteX52" fmla="*/ 6531254 w 8286902"/>
              <a:gd name="connsiteY52" fmla="*/ 1265225 h 2119579"/>
              <a:gd name="connsiteX53" fmla="*/ 6639763 w 8286902"/>
              <a:gd name="connsiteY53" fmla="*/ 1863272 h 2119579"/>
              <a:gd name="connsiteX54" fmla="*/ 6414211 w 8286902"/>
              <a:gd name="connsiteY54" fmla="*/ 1688488 h 2119579"/>
              <a:gd name="connsiteX55" fmla="*/ 6294120 w 8286902"/>
              <a:gd name="connsiteY55" fmla="*/ 1056528 h 2119579"/>
              <a:gd name="connsiteX56" fmla="*/ 6025896 w 8286902"/>
              <a:gd name="connsiteY56" fmla="*/ 1319356 h 2119579"/>
              <a:gd name="connsiteX57" fmla="*/ 5886907 w 8286902"/>
              <a:gd name="connsiteY57" fmla="*/ 1425661 h 2119579"/>
              <a:gd name="connsiteX58" fmla="*/ 5586374 w 8286902"/>
              <a:gd name="connsiteY58" fmla="*/ 1499356 h 2119579"/>
              <a:gd name="connsiteX59" fmla="*/ 5062118 w 8286902"/>
              <a:gd name="connsiteY59" fmla="*/ 746150 h 2119579"/>
              <a:gd name="connsiteX60" fmla="*/ 5098694 w 8286902"/>
              <a:gd name="connsiteY60" fmla="*/ 614477 h 2119579"/>
              <a:gd name="connsiteX61" fmla="*/ 5091379 w 8286902"/>
              <a:gd name="connsiteY61" fmla="*/ 577901 h 2119579"/>
              <a:gd name="connsiteX62" fmla="*/ 4578096 w 8286902"/>
              <a:gd name="connsiteY62" fmla="*/ 386651 h 2119579"/>
              <a:gd name="connsiteX63" fmla="*/ 4337914 w 8286902"/>
              <a:gd name="connsiteY63" fmla="*/ 314553 h 2119579"/>
              <a:gd name="connsiteX64" fmla="*/ 4030675 w 8286902"/>
              <a:gd name="connsiteY64" fmla="*/ 387705 h 2119579"/>
              <a:gd name="connsiteX65" fmla="*/ 3928262 w 8286902"/>
              <a:gd name="connsiteY65" fmla="*/ 446227 h 2119579"/>
              <a:gd name="connsiteX66" fmla="*/ 3899002 w 8286902"/>
              <a:gd name="connsiteY66" fmla="*/ 453542 h 2119579"/>
              <a:gd name="connsiteX67" fmla="*/ 3401568 w 8286902"/>
              <a:gd name="connsiteY67" fmla="*/ 490118 h 2119579"/>
              <a:gd name="connsiteX68" fmla="*/ 3364992 w 8286902"/>
              <a:gd name="connsiteY68" fmla="*/ 504749 h 2119579"/>
              <a:gd name="connsiteX69" fmla="*/ 3211373 w 8286902"/>
              <a:gd name="connsiteY69" fmla="*/ 548640 h 2119579"/>
              <a:gd name="connsiteX70" fmla="*/ 2801722 w 8286902"/>
              <a:gd name="connsiteY70" fmla="*/ 716889 h 2119579"/>
              <a:gd name="connsiteX71" fmla="*/ 2582266 w 8286902"/>
              <a:gd name="connsiteY71" fmla="*/ 768096 h 2119579"/>
              <a:gd name="connsiteX72" fmla="*/ 2326234 w 8286902"/>
              <a:gd name="connsiteY72" fmla="*/ 870509 h 2119579"/>
              <a:gd name="connsiteX73" fmla="*/ 2055571 w 8286902"/>
              <a:gd name="connsiteY73" fmla="*/ 943661 h 2119579"/>
              <a:gd name="connsiteX74" fmla="*/ 1689811 w 8286902"/>
              <a:gd name="connsiteY74" fmla="*/ 1075334 h 2119579"/>
              <a:gd name="connsiteX75" fmla="*/ 1594714 w 8286902"/>
              <a:gd name="connsiteY75" fmla="*/ 1046073 h 2119579"/>
              <a:gd name="connsiteX76" fmla="*/ 1572768 w 8286902"/>
              <a:gd name="connsiteY76" fmla="*/ 1016813 h 2119579"/>
              <a:gd name="connsiteX77" fmla="*/ 1514246 w 8286902"/>
              <a:gd name="connsiteY77" fmla="*/ 987552 h 2119579"/>
              <a:gd name="connsiteX78" fmla="*/ 1397203 w 8286902"/>
              <a:gd name="connsiteY78" fmla="*/ 1053389 h 2119579"/>
              <a:gd name="connsiteX79" fmla="*/ 1199693 w 8286902"/>
              <a:gd name="connsiteY79" fmla="*/ 1217371 h 2119579"/>
              <a:gd name="connsiteX80" fmla="*/ 857098 w 8286902"/>
              <a:gd name="connsiteY80" fmla="*/ 1256995 h 2119579"/>
              <a:gd name="connsiteX81" fmla="*/ 541325 w 8286902"/>
              <a:gd name="connsiteY81" fmla="*/ 1171651 h 2119579"/>
              <a:gd name="connsiteX82" fmla="*/ 468173 w 8286902"/>
              <a:gd name="connsiteY82" fmla="*/ 1236269 h 2119579"/>
              <a:gd name="connsiteX83" fmla="*/ 393802 w 8286902"/>
              <a:gd name="connsiteY83" fmla="*/ 1309421 h 2119579"/>
              <a:gd name="connsiteX84" fmla="*/ 82906 w 8286902"/>
              <a:gd name="connsiteY84" fmla="*/ 1424025 h 2119579"/>
              <a:gd name="connsiteX85" fmla="*/ 0 w 8286902"/>
              <a:gd name="connsiteY85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597091 w 8286902"/>
              <a:gd name="connsiteY36" fmla="*/ 1923924 h 2119579"/>
              <a:gd name="connsiteX37" fmla="*/ 6665976 w 8286902"/>
              <a:gd name="connsiteY37" fmla="*/ 1834576 h 2119579"/>
              <a:gd name="connsiteX38" fmla="*/ 6658661 w 8286902"/>
              <a:gd name="connsiteY38" fmla="*/ 1795446 h 2119579"/>
              <a:gd name="connsiteX39" fmla="*/ 6737299 w 8286902"/>
              <a:gd name="connsiteY39" fmla="*/ 1938528 h 2119579"/>
              <a:gd name="connsiteX40" fmla="*/ 7287158 w 8286902"/>
              <a:gd name="connsiteY40" fmla="*/ 1877568 h 2119579"/>
              <a:gd name="connsiteX41" fmla="*/ 7570013 w 8286902"/>
              <a:gd name="connsiteY41" fmla="*/ 1717853 h 2119579"/>
              <a:gd name="connsiteX42" fmla="*/ 6977482 w 8286902"/>
              <a:gd name="connsiteY42" fmla="*/ 1368269 h 2119579"/>
              <a:gd name="connsiteX43" fmla="*/ 6728765 w 8286902"/>
              <a:gd name="connsiteY43" fmla="*/ 1103540 h 2119579"/>
              <a:gd name="connsiteX44" fmla="*/ 6456883 w 8286902"/>
              <a:gd name="connsiteY44" fmla="*/ 779563 h 2119579"/>
              <a:gd name="connsiteX45" fmla="*/ 6137453 w 8286902"/>
              <a:gd name="connsiteY45" fmla="*/ 770222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234989 w 8286902"/>
              <a:gd name="connsiteY49" fmla="*/ 926092 h 2119579"/>
              <a:gd name="connsiteX50" fmla="*/ 6376416 w 8286902"/>
              <a:gd name="connsiteY50" fmla="*/ 1009591 h 2119579"/>
              <a:gd name="connsiteX51" fmla="*/ 6531254 w 8286902"/>
              <a:gd name="connsiteY51" fmla="*/ 1265225 h 2119579"/>
              <a:gd name="connsiteX52" fmla="*/ 6639763 w 8286902"/>
              <a:gd name="connsiteY52" fmla="*/ 1863272 h 2119579"/>
              <a:gd name="connsiteX53" fmla="*/ 6414211 w 8286902"/>
              <a:gd name="connsiteY53" fmla="*/ 1688488 h 2119579"/>
              <a:gd name="connsiteX54" fmla="*/ 6294120 w 8286902"/>
              <a:gd name="connsiteY54" fmla="*/ 1056528 h 2119579"/>
              <a:gd name="connsiteX55" fmla="*/ 6025896 w 8286902"/>
              <a:gd name="connsiteY55" fmla="*/ 1319356 h 2119579"/>
              <a:gd name="connsiteX56" fmla="*/ 5886907 w 8286902"/>
              <a:gd name="connsiteY56" fmla="*/ 1425661 h 2119579"/>
              <a:gd name="connsiteX57" fmla="*/ 5586374 w 8286902"/>
              <a:gd name="connsiteY57" fmla="*/ 1499356 h 2119579"/>
              <a:gd name="connsiteX58" fmla="*/ 5062118 w 8286902"/>
              <a:gd name="connsiteY58" fmla="*/ 746150 h 2119579"/>
              <a:gd name="connsiteX59" fmla="*/ 5098694 w 8286902"/>
              <a:gd name="connsiteY59" fmla="*/ 614477 h 2119579"/>
              <a:gd name="connsiteX60" fmla="*/ 5091379 w 8286902"/>
              <a:gd name="connsiteY60" fmla="*/ 577901 h 2119579"/>
              <a:gd name="connsiteX61" fmla="*/ 4578096 w 8286902"/>
              <a:gd name="connsiteY61" fmla="*/ 386651 h 2119579"/>
              <a:gd name="connsiteX62" fmla="*/ 4337914 w 8286902"/>
              <a:gd name="connsiteY62" fmla="*/ 314553 h 2119579"/>
              <a:gd name="connsiteX63" fmla="*/ 4030675 w 8286902"/>
              <a:gd name="connsiteY63" fmla="*/ 387705 h 2119579"/>
              <a:gd name="connsiteX64" fmla="*/ 3928262 w 8286902"/>
              <a:gd name="connsiteY64" fmla="*/ 446227 h 2119579"/>
              <a:gd name="connsiteX65" fmla="*/ 3899002 w 8286902"/>
              <a:gd name="connsiteY65" fmla="*/ 453542 h 2119579"/>
              <a:gd name="connsiteX66" fmla="*/ 3401568 w 8286902"/>
              <a:gd name="connsiteY66" fmla="*/ 490118 h 2119579"/>
              <a:gd name="connsiteX67" fmla="*/ 3364992 w 8286902"/>
              <a:gd name="connsiteY67" fmla="*/ 504749 h 2119579"/>
              <a:gd name="connsiteX68" fmla="*/ 3211373 w 8286902"/>
              <a:gd name="connsiteY68" fmla="*/ 548640 h 2119579"/>
              <a:gd name="connsiteX69" fmla="*/ 2801722 w 8286902"/>
              <a:gd name="connsiteY69" fmla="*/ 716889 h 2119579"/>
              <a:gd name="connsiteX70" fmla="*/ 2582266 w 8286902"/>
              <a:gd name="connsiteY70" fmla="*/ 768096 h 2119579"/>
              <a:gd name="connsiteX71" fmla="*/ 2326234 w 8286902"/>
              <a:gd name="connsiteY71" fmla="*/ 870509 h 2119579"/>
              <a:gd name="connsiteX72" fmla="*/ 2055571 w 8286902"/>
              <a:gd name="connsiteY72" fmla="*/ 943661 h 2119579"/>
              <a:gd name="connsiteX73" fmla="*/ 1689811 w 8286902"/>
              <a:gd name="connsiteY73" fmla="*/ 1075334 h 2119579"/>
              <a:gd name="connsiteX74" fmla="*/ 1594714 w 8286902"/>
              <a:gd name="connsiteY74" fmla="*/ 1046073 h 2119579"/>
              <a:gd name="connsiteX75" fmla="*/ 1572768 w 8286902"/>
              <a:gd name="connsiteY75" fmla="*/ 1016813 h 2119579"/>
              <a:gd name="connsiteX76" fmla="*/ 1514246 w 8286902"/>
              <a:gd name="connsiteY76" fmla="*/ 987552 h 2119579"/>
              <a:gd name="connsiteX77" fmla="*/ 1397203 w 8286902"/>
              <a:gd name="connsiteY77" fmla="*/ 1053389 h 2119579"/>
              <a:gd name="connsiteX78" fmla="*/ 1199693 w 8286902"/>
              <a:gd name="connsiteY78" fmla="*/ 1217371 h 2119579"/>
              <a:gd name="connsiteX79" fmla="*/ 857098 w 8286902"/>
              <a:gd name="connsiteY79" fmla="*/ 1256995 h 2119579"/>
              <a:gd name="connsiteX80" fmla="*/ 541325 w 8286902"/>
              <a:gd name="connsiteY80" fmla="*/ 1171651 h 2119579"/>
              <a:gd name="connsiteX81" fmla="*/ 468173 w 8286902"/>
              <a:gd name="connsiteY81" fmla="*/ 1236269 h 2119579"/>
              <a:gd name="connsiteX82" fmla="*/ 393802 w 8286902"/>
              <a:gd name="connsiteY82" fmla="*/ 1309421 h 2119579"/>
              <a:gd name="connsiteX83" fmla="*/ 82906 w 8286902"/>
              <a:gd name="connsiteY83" fmla="*/ 1424025 h 2119579"/>
              <a:gd name="connsiteX84" fmla="*/ 0 w 8286902"/>
              <a:gd name="connsiteY84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597091 w 8286902"/>
              <a:gd name="connsiteY36" fmla="*/ 1923924 h 2119579"/>
              <a:gd name="connsiteX37" fmla="*/ 6665976 w 8286902"/>
              <a:gd name="connsiteY37" fmla="*/ 1834576 h 2119579"/>
              <a:gd name="connsiteX38" fmla="*/ 6737299 w 8286902"/>
              <a:gd name="connsiteY38" fmla="*/ 1938528 h 2119579"/>
              <a:gd name="connsiteX39" fmla="*/ 7287158 w 8286902"/>
              <a:gd name="connsiteY39" fmla="*/ 1877568 h 2119579"/>
              <a:gd name="connsiteX40" fmla="*/ 7570013 w 8286902"/>
              <a:gd name="connsiteY40" fmla="*/ 1717853 h 2119579"/>
              <a:gd name="connsiteX41" fmla="*/ 6977482 w 8286902"/>
              <a:gd name="connsiteY41" fmla="*/ 1368269 h 2119579"/>
              <a:gd name="connsiteX42" fmla="*/ 6728765 w 8286902"/>
              <a:gd name="connsiteY42" fmla="*/ 1103540 h 2119579"/>
              <a:gd name="connsiteX43" fmla="*/ 6456883 w 8286902"/>
              <a:gd name="connsiteY43" fmla="*/ 779563 h 2119579"/>
              <a:gd name="connsiteX44" fmla="*/ 6137453 w 8286902"/>
              <a:gd name="connsiteY44" fmla="*/ 77022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234989 w 8286902"/>
              <a:gd name="connsiteY48" fmla="*/ 926092 h 2119579"/>
              <a:gd name="connsiteX49" fmla="*/ 6376416 w 8286902"/>
              <a:gd name="connsiteY49" fmla="*/ 1009591 h 2119579"/>
              <a:gd name="connsiteX50" fmla="*/ 6531254 w 8286902"/>
              <a:gd name="connsiteY50" fmla="*/ 1265225 h 2119579"/>
              <a:gd name="connsiteX51" fmla="*/ 6639763 w 8286902"/>
              <a:gd name="connsiteY51" fmla="*/ 1863272 h 2119579"/>
              <a:gd name="connsiteX52" fmla="*/ 6414211 w 8286902"/>
              <a:gd name="connsiteY52" fmla="*/ 1688488 h 2119579"/>
              <a:gd name="connsiteX53" fmla="*/ 6294120 w 8286902"/>
              <a:gd name="connsiteY53" fmla="*/ 1056528 h 2119579"/>
              <a:gd name="connsiteX54" fmla="*/ 6025896 w 8286902"/>
              <a:gd name="connsiteY54" fmla="*/ 1319356 h 2119579"/>
              <a:gd name="connsiteX55" fmla="*/ 5886907 w 8286902"/>
              <a:gd name="connsiteY55" fmla="*/ 1425661 h 2119579"/>
              <a:gd name="connsiteX56" fmla="*/ 5586374 w 8286902"/>
              <a:gd name="connsiteY56" fmla="*/ 1499356 h 2119579"/>
              <a:gd name="connsiteX57" fmla="*/ 5062118 w 8286902"/>
              <a:gd name="connsiteY57" fmla="*/ 746150 h 2119579"/>
              <a:gd name="connsiteX58" fmla="*/ 5098694 w 8286902"/>
              <a:gd name="connsiteY58" fmla="*/ 614477 h 2119579"/>
              <a:gd name="connsiteX59" fmla="*/ 5091379 w 8286902"/>
              <a:gd name="connsiteY59" fmla="*/ 577901 h 2119579"/>
              <a:gd name="connsiteX60" fmla="*/ 4578096 w 8286902"/>
              <a:gd name="connsiteY60" fmla="*/ 386651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527288"/>
              <a:gd name="connsiteY0" fmla="*/ 1177747 h 2119579"/>
              <a:gd name="connsiteX1" fmla="*/ 468173 w 8527288"/>
              <a:gd name="connsiteY1" fmla="*/ 943661 h 2119579"/>
              <a:gd name="connsiteX2" fmla="*/ 482803 w 8527288"/>
              <a:gd name="connsiteY2" fmla="*/ 914400 h 2119579"/>
              <a:gd name="connsiteX3" fmla="*/ 592531 w 8527288"/>
              <a:gd name="connsiteY3" fmla="*/ 855878 h 2119579"/>
              <a:gd name="connsiteX4" fmla="*/ 746150 w 8527288"/>
              <a:gd name="connsiteY4" fmla="*/ 899769 h 2119579"/>
              <a:gd name="connsiteX5" fmla="*/ 870509 w 8527288"/>
              <a:gd name="connsiteY5" fmla="*/ 965606 h 2119579"/>
              <a:gd name="connsiteX6" fmla="*/ 1024128 w 8527288"/>
              <a:gd name="connsiteY6" fmla="*/ 980237 h 2119579"/>
              <a:gd name="connsiteX7" fmla="*/ 1192378 w 8527288"/>
              <a:gd name="connsiteY7" fmla="*/ 958291 h 2119579"/>
              <a:gd name="connsiteX8" fmla="*/ 1499616 w 8527288"/>
              <a:gd name="connsiteY8" fmla="*/ 782726 h 2119579"/>
              <a:gd name="connsiteX9" fmla="*/ 2040941 w 8527288"/>
              <a:gd name="connsiteY9" fmla="*/ 665683 h 2119579"/>
              <a:gd name="connsiteX10" fmla="*/ 2311603 w 8527288"/>
              <a:gd name="connsiteY10" fmla="*/ 607161 h 2119579"/>
              <a:gd name="connsiteX11" fmla="*/ 2604211 w 8527288"/>
              <a:gd name="connsiteY11" fmla="*/ 504749 h 2119579"/>
              <a:gd name="connsiteX12" fmla="*/ 3218688 w 8527288"/>
              <a:gd name="connsiteY12" fmla="*/ 329184 h 2119579"/>
              <a:gd name="connsiteX13" fmla="*/ 3518611 w 8527288"/>
              <a:gd name="connsiteY13" fmla="*/ 234086 h 2119579"/>
              <a:gd name="connsiteX14" fmla="*/ 3833165 w 8527288"/>
              <a:gd name="connsiteY14" fmla="*/ 95097 h 2119579"/>
              <a:gd name="connsiteX15" fmla="*/ 4096512 w 8527288"/>
              <a:gd name="connsiteY15" fmla="*/ 0 h 2119579"/>
              <a:gd name="connsiteX16" fmla="*/ 4593946 w 8527288"/>
              <a:gd name="connsiteY16" fmla="*/ 87782 h 2119579"/>
              <a:gd name="connsiteX17" fmla="*/ 4820717 w 8527288"/>
              <a:gd name="connsiteY17" fmla="*/ 138989 h 2119579"/>
              <a:gd name="connsiteX18" fmla="*/ 5106010 w 8527288"/>
              <a:gd name="connsiteY18" fmla="*/ 226771 h 2119579"/>
              <a:gd name="connsiteX19" fmla="*/ 5340096 w 8527288"/>
              <a:gd name="connsiteY19" fmla="*/ 256032 h 2119579"/>
              <a:gd name="connsiteX20" fmla="*/ 5486400 w 8527288"/>
              <a:gd name="connsiteY20" fmla="*/ 292608 h 2119579"/>
              <a:gd name="connsiteX21" fmla="*/ 5804002 w 8527288"/>
              <a:gd name="connsiteY21" fmla="*/ 717499 h 2119579"/>
              <a:gd name="connsiteX22" fmla="*/ 6210605 w 8527288"/>
              <a:gd name="connsiteY22" fmla="*/ 526694 h 2119579"/>
              <a:gd name="connsiteX23" fmla="*/ 6671462 w 8527288"/>
              <a:gd name="connsiteY23" fmla="*/ 731520 h 2119579"/>
              <a:gd name="connsiteX24" fmla="*/ 7073798 w 8527288"/>
              <a:gd name="connsiteY24" fmla="*/ 1192377 h 2119579"/>
              <a:gd name="connsiteX25" fmla="*/ 7285939 w 8527288"/>
              <a:gd name="connsiteY25" fmla="*/ 1345997 h 2119579"/>
              <a:gd name="connsiteX26" fmla="*/ 7732166 w 8527288"/>
              <a:gd name="connsiteY26" fmla="*/ 1528877 h 2119579"/>
              <a:gd name="connsiteX27" fmla="*/ 7958938 w 8527288"/>
              <a:gd name="connsiteY27" fmla="*/ 1602029 h 2119579"/>
              <a:gd name="connsiteX28" fmla="*/ 7989418 w 8527288"/>
              <a:gd name="connsiteY28" fmla="*/ 1806854 h 2119579"/>
              <a:gd name="connsiteX29" fmla="*/ 8249107 w 8527288"/>
              <a:gd name="connsiteY29" fmla="*/ 2017776 h 2119579"/>
              <a:gd name="connsiteX30" fmla="*/ 8471611 w 8527288"/>
              <a:gd name="connsiteY30" fmla="*/ 2096099 h 2119579"/>
              <a:gd name="connsiteX31" fmla="*/ 7915046 w 8527288"/>
              <a:gd name="connsiteY31" fmla="*/ 1975104 h 2119579"/>
              <a:gd name="connsiteX32" fmla="*/ 7805318 w 8527288"/>
              <a:gd name="connsiteY32" fmla="*/ 2011680 h 2119579"/>
              <a:gd name="connsiteX33" fmla="*/ 7585862 w 8527288"/>
              <a:gd name="connsiteY33" fmla="*/ 2048256 h 2119579"/>
              <a:gd name="connsiteX34" fmla="*/ 7373722 w 8527288"/>
              <a:gd name="connsiteY34" fmla="*/ 2084832 h 2119579"/>
              <a:gd name="connsiteX35" fmla="*/ 6949440 w 8527288"/>
              <a:gd name="connsiteY35" fmla="*/ 2095195 h 2119579"/>
              <a:gd name="connsiteX36" fmla="*/ 6534912 w 8527288"/>
              <a:gd name="connsiteY36" fmla="*/ 1866595 h 2119579"/>
              <a:gd name="connsiteX37" fmla="*/ 6597091 w 8527288"/>
              <a:gd name="connsiteY37" fmla="*/ 1923924 h 2119579"/>
              <a:gd name="connsiteX38" fmla="*/ 6665976 w 8527288"/>
              <a:gd name="connsiteY38" fmla="*/ 1834576 h 2119579"/>
              <a:gd name="connsiteX39" fmla="*/ 6737299 w 8527288"/>
              <a:gd name="connsiteY39" fmla="*/ 1938528 h 2119579"/>
              <a:gd name="connsiteX40" fmla="*/ 7287158 w 8527288"/>
              <a:gd name="connsiteY40" fmla="*/ 1877568 h 2119579"/>
              <a:gd name="connsiteX41" fmla="*/ 7570013 w 8527288"/>
              <a:gd name="connsiteY41" fmla="*/ 1717853 h 2119579"/>
              <a:gd name="connsiteX42" fmla="*/ 6977482 w 8527288"/>
              <a:gd name="connsiteY42" fmla="*/ 1368269 h 2119579"/>
              <a:gd name="connsiteX43" fmla="*/ 6728765 w 8527288"/>
              <a:gd name="connsiteY43" fmla="*/ 1103540 h 2119579"/>
              <a:gd name="connsiteX44" fmla="*/ 6456883 w 8527288"/>
              <a:gd name="connsiteY44" fmla="*/ 779563 h 2119579"/>
              <a:gd name="connsiteX45" fmla="*/ 6137453 w 8527288"/>
              <a:gd name="connsiteY45" fmla="*/ 770222 h 2119579"/>
              <a:gd name="connsiteX46" fmla="*/ 5903366 w 8527288"/>
              <a:gd name="connsiteY46" fmla="*/ 950976 h 2119579"/>
              <a:gd name="connsiteX47" fmla="*/ 5456530 w 8527288"/>
              <a:gd name="connsiteY47" fmla="*/ 793699 h 2119579"/>
              <a:gd name="connsiteX48" fmla="*/ 5771693 w 8527288"/>
              <a:gd name="connsiteY48" fmla="*/ 1338681 h 2119579"/>
              <a:gd name="connsiteX49" fmla="*/ 6234989 w 8527288"/>
              <a:gd name="connsiteY49" fmla="*/ 926092 h 2119579"/>
              <a:gd name="connsiteX50" fmla="*/ 6376416 w 8527288"/>
              <a:gd name="connsiteY50" fmla="*/ 1009591 h 2119579"/>
              <a:gd name="connsiteX51" fmla="*/ 6531254 w 8527288"/>
              <a:gd name="connsiteY51" fmla="*/ 1265225 h 2119579"/>
              <a:gd name="connsiteX52" fmla="*/ 6639763 w 8527288"/>
              <a:gd name="connsiteY52" fmla="*/ 1863272 h 2119579"/>
              <a:gd name="connsiteX53" fmla="*/ 6414211 w 8527288"/>
              <a:gd name="connsiteY53" fmla="*/ 1688488 h 2119579"/>
              <a:gd name="connsiteX54" fmla="*/ 6294120 w 8527288"/>
              <a:gd name="connsiteY54" fmla="*/ 1056528 h 2119579"/>
              <a:gd name="connsiteX55" fmla="*/ 6025896 w 8527288"/>
              <a:gd name="connsiteY55" fmla="*/ 1319356 h 2119579"/>
              <a:gd name="connsiteX56" fmla="*/ 5886907 w 8527288"/>
              <a:gd name="connsiteY56" fmla="*/ 1425661 h 2119579"/>
              <a:gd name="connsiteX57" fmla="*/ 5586374 w 8527288"/>
              <a:gd name="connsiteY57" fmla="*/ 1499356 h 2119579"/>
              <a:gd name="connsiteX58" fmla="*/ 5062118 w 8527288"/>
              <a:gd name="connsiteY58" fmla="*/ 746150 h 2119579"/>
              <a:gd name="connsiteX59" fmla="*/ 5098694 w 8527288"/>
              <a:gd name="connsiteY59" fmla="*/ 614477 h 2119579"/>
              <a:gd name="connsiteX60" fmla="*/ 5091379 w 8527288"/>
              <a:gd name="connsiteY60" fmla="*/ 577901 h 2119579"/>
              <a:gd name="connsiteX61" fmla="*/ 4578096 w 8527288"/>
              <a:gd name="connsiteY61" fmla="*/ 386651 h 2119579"/>
              <a:gd name="connsiteX62" fmla="*/ 4337914 w 8527288"/>
              <a:gd name="connsiteY62" fmla="*/ 314553 h 2119579"/>
              <a:gd name="connsiteX63" fmla="*/ 4030675 w 8527288"/>
              <a:gd name="connsiteY63" fmla="*/ 387705 h 2119579"/>
              <a:gd name="connsiteX64" fmla="*/ 3928262 w 8527288"/>
              <a:gd name="connsiteY64" fmla="*/ 446227 h 2119579"/>
              <a:gd name="connsiteX65" fmla="*/ 3899002 w 8527288"/>
              <a:gd name="connsiteY65" fmla="*/ 453542 h 2119579"/>
              <a:gd name="connsiteX66" fmla="*/ 3401568 w 8527288"/>
              <a:gd name="connsiteY66" fmla="*/ 490118 h 2119579"/>
              <a:gd name="connsiteX67" fmla="*/ 3364992 w 8527288"/>
              <a:gd name="connsiteY67" fmla="*/ 504749 h 2119579"/>
              <a:gd name="connsiteX68" fmla="*/ 3211373 w 8527288"/>
              <a:gd name="connsiteY68" fmla="*/ 548640 h 2119579"/>
              <a:gd name="connsiteX69" fmla="*/ 2801722 w 8527288"/>
              <a:gd name="connsiteY69" fmla="*/ 716889 h 2119579"/>
              <a:gd name="connsiteX70" fmla="*/ 2582266 w 8527288"/>
              <a:gd name="connsiteY70" fmla="*/ 768096 h 2119579"/>
              <a:gd name="connsiteX71" fmla="*/ 2326234 w 8527288"/>
              <a:gd name="connsiteY71" fmla="*/ 870509 h 2119579"/>
              <a:gd name="connsiteX72" fmla="*/ 2055571 w 8527288"/>
              <a:gd name="connsiteY72" fmla="*/ 943661 h 2119579"/>
              <a:gd name="connsiteX73" fmla="*/ 1689811 w 8527288"/>
              <a:gd name="connsiteY73" fmla="*/ 1075334 h 2119579"/>
              <a:gd name="connsiteX74" fmla="*/ 1594714 w 8527288"/>
              <a:gd name="connsiteY74" fmla="*/ 1046073 h 2119579"/>
              <a:gd name="connsiteX75" fmla="*/ 1572768 w 8527288"/>
              <a:gd name="connsiteY75" fmla="*/ 1016813 h 2119579"/>
              <a:gd name="connsiteX76" fmla="*/ 1514246 w 8527288"/>
              <a:gd name="connsiteY76" fmla="*/ 987552 h 2119579"/>
              <a:gd name="connsiteX77" fmla="*/ 1397203 w 8527288"/>
              <a:gd name="connsiteY77" fmla="*/ 1053389 h 2119579"/>
              <a:gd name="connsiteX78" fmla="*/ 1199693 w 8527288"/>
              <a:gd name="connsiteY78" fmla="*/ 1217371 h 2119579"/>
              <a:gd name="connsiteX79" fmla="*/ 857098 w 8527288"/>
              <a:gd name="connsiteY79" fmla="*/ 1256995 h 2119579"/>
              <a:gd name="connsiteX80" fmla="*/ 541325 w 8527288"/>
              <a:gd name="connsiteY80" fmla="*/ 1171651 h 2119579"/>
              <a:gd name="connsiteX81" fmla="*/ 468173 w 8527288"/>
              <a:gd name="connsiteY81" fmla="*/ 1236269 h 2119579"/>
              <a:gd name="connsiteX82" fmla="*/ 393802 w 8527288"/>
              <a:gd name="connsiteY82" fmla="*/ 1309421 h 2119579"/>
              <a:gd name="connsiteX83" fmla="*/ 82906 w 8527288"/>
              <a:gd name="connsiteY83" fmla="*/ 1424025 h 2119579"/>
              <a:gd name="connsiteX84" fmla="*/ 0 w 8527288"/>
              <a:gd name="connsiteY84" fmla="*/ 1177747 h 2119579"/>
              <a:gd name="connsiteX0" fmla="*/ 0 w 8527288"/>
              <a:gd name="connsiteY0" fmla="*/ 1177747 h 2119579"/>
              <a:gd name="connsiteX1" fmla="*/ 468173 w 8527288"/>
              <a:gd name="connsiteY1" fmla="*/ 943661 h 2119579"/>
              <a:gd name="connsiteX2" fmla="*/ 482803 w 8527288"/>
              <a:gd name="connsiteY2" fmla="*/ 914400 h 2119579"/>
              <a:gd name="connsiteX3" fmla="*/ 592531 w 8527288"/>
              <a:gd name="connsiteY3" fmla="*/ 855878 h 2119579"/>
              <a:gd name="connsiteX4" fmla="*/ 746150 w 8527288"/>
              <a:gd name="connsiteY4" fmla="*/ 899769 h 2119579"/>
              <a:gd name="connsiteX5" fmla="*/ 870509 w 8527288"/>
              <a:gd name="connsiteY5" fmla="*/ 965606 h 2119579"/>
              <a:gd name="connsiteX6" fmla="*/ 1024128 w 8527288"/>
              <a:gd name="connsiteY6" fmla="*/ 980237 h 2119579"/>
              <a:gd name="connsiteX7" fmla="*/ 1192378 w 8527288"/>
              <a:gd name="connsiteY7" fmla="*/ 958291 h 2119579"/>
              <a:gd name="connsiteX8" fmla="*/ 1499616 w 8527288"/>
              <a:gd name="connsiteY8" fmla="*/ 782726 h 2119579"/>
              <a:gd name="connsiteX9" fmla="*/ 2040941 w 8527288"/>
              <a:gd name="connsiteY9" fmla="*/ 665683 h 2119579"/>
              <a:gd name="connsiteX10" fmla="*/ 2311603 w 8527288"/>
              <a:gd name="connsiteY10" fmla="*/ 607161 h 2119579"/>
              <a:gd name="connsiteX11" fmla="*/ 2604211 w 8527288"/>
              <a:gd name="connsiteY11" fmla="*/ 504749 h 2119579"/>
              <a:gd name="connsiteX12" fmla="*/ 3218688 w 8527288"/>
              <a:gd name="connsiteY12" fmla="*/ 329184 h 2119579"/>
              <a:gd name="connsiteX13" fmla="*/ 3518611 w 8527288"/>
              <a:gd name="connsiteY13" fmla="*/ 234086 h 2119579"/>
              <a:gd name="connsiteX14" fmla="*/ 3833165 w 8527288"/>
              <a:gd name="connsiteY14" fmla="*/ 95097 h 2119579"/>
              <a:gd name="connsiteX15" fmla="*/ 4096512 w 8527288"/>
              <a:gd name="connsiteY15" fmla="*/ 0 h 2119579"/>
              <a:gd name="connsiteX16" fmla="*/ 4593946 w 8527288"/>
              <a:gd name="connsiteY16" fmla="*/ 87782 h 2119579"/>
              <a:gd name="connsiteX17" fmla="*/ 4820717 w 8527288"/>
              <a:gd name="connsiteY17" fmla="*/ 138989 h 2119579"/>
              <a:gd name="connsiteX18" fmla="*/ 5106010 w 8527288"/>
              <a:gd name="connsiteY18" fmla="*/ 226771 h 2119579"/>
              <a:gd name="connsiteX19" fmla="*/ 5340096 w 8527288"/>
              <a:gd name="connsiteY19" fmla="*/ 256032 h 2119579"/>
              <a:gd name="connsiteX20" fmla="*/ 5486400 w 8527288"/>
              <a:gd name="connsiteY20" fmla="*/ 292608 h 2119579"/>
              <a:gd name="connsiteX21" fmla="*/ 5804002 w 8527288"/>
              <a:gd name="connsiteY21" fmla="*/ 717499 h 2119579"/>
              <a:gd name="connsiteX22" fmla="*/ 6210605 w 8527288"/>
              <a:gd name="connsiteY22" fmla="*/ 526694 h 2119579"/>
              <a:gd name="connsiteX23" fmla="*/ 6671462 w 8527288"/>
              <a:gd name="connsiteY23" fmla="*/ 731520 h 2119579"/>
              <a:gd name="connsiteX24" fmla="*/ 7073798 w 8527288"/>
              <a:gd name="connsiteY24" fmla="*/ 1192377 h 2119579"/>
              <a:gd name="connsiteX25" fmla="*/ 7285939 w 8527288"/>
              <a:gd name="connsiteY25" fmla="*/ 1345997 h 2119579"/>
              <a:gd name="connsiteX26" fmla="*/ 7732166 w 8527288"/>
              <a:gd name="connsiteY26" fmla="*/ 1528877 h 2119579"/>
              <a:gd name="connsiteX27" fmla="*/ 7958938 w 8527288"/>
              <a:gd name="connsiteY27" fmla="*/ 1602029 h 2119579"/>
              <a:gd name="connsiteX28" fmla="*/ 7989418 w 8527288"/>
              <a:gd name="connsiteY28" fmla="*/ 1806854 h 2119579"/>
              <a:gd name="connsiteX29" fmla="*/ 8249107 w 8527288"/>
              <a:gd name="connsiteY29" fmla="*/ 2017776 h 2119579"/>
              <a:gd name="connsiteX30" fmla="*/ 8471611 w 8527288"/>
              <a:gd name="connsiteY30" fmla="*/ 2096099 h 2119579"/>
              <a:gd name="connsiteX31" fmla="*/ 7915046 w 8527288"/>
              <a:gd name="connsiteY31" fmla="*/ 1975104 h 2119579"/>
              <a:gd name="connsiteX32" fmla="*/ 8066227 w 8527288"/>
              <a:gd name="connsiteY32" fmla="*/ 2064795 h 2119579"/>
              <a:gd name="connsiteX33" fmla="*/ 7805318 w 8527288"/>
              <a:gd name="connsiteY33" fmla="*/ 2011680 h 2119579"/>
              <a:gd name="connsiteX34" fmla="*/ 7585862 w 8527288"/>
              <a:gd name="connsiteY34" fmla="*/ 2048256 h 2119579"/>
              <a:gd name="connsiteX35" fmla="*/ 7373722 w 8527288"/>
              <a:gd name="connsiteY35" fmla="*/ 2084832 h 2119579"/>
              <a:gd name="connsiteX36" fmla="*/ 6949440 w 8527288"/>
              <a:gd name="connsiteY36" fmla="*/ 2095195 h 2119579"/>
              <a:gd name="connsiteX37" fmla="*/ 6534912 w 8527288"/>
              <a:gd name="connsiteY37" fmla="*/ 1866595 h 2119579"/>
              <a:gd name="connsiteX38" fmla="*/ 6597091 w 8527288"/>
              <a:gd name="connsiteY38" fmla="*/ 1923924 h 2119579"/>
              <a:gd name="connsiteX39" fmla="*/ 6665976 w 8527288"/>
              <a:gd name="connsiteY39" fmla="*/ 1834576 h 2119579"/>
              <a:gd name="connsiteX40" fmla="*/ 6737299 w 8527288"/>
              <a:gd name="connsiteY40" fmla="*/ 1938528 h 2119579"/>
              <a:gd name="connsiteX41" fmla="*/ 7287158 w 8527288"/>
              <a:gd name="connsiteY41" fmla="*/ 1877568 h 2119579"/>
              <a:gd name="connsiteX42" fmla="*/ 7570013 w 8527288"/>
              <a:gd name="connsiteY42" fmla="*/ 1717853 h 2119579"/>
              <a:gd name="connsiteX43" fmla="*/ 6977482 w 8527288"/>
              <a:gd name="connsiteY43" fmla="*/ 1368269 h 2119579"/>
              <a:gd name="connsiteX44" fmla="*/ 6728765 w 8527288"/>
              <a:gd name="connsiteY44" fmla="*/ 1103540 h 2119579"/>
              <a:gd name="connsiteX45" fmla="*/ 6456883 w 8527288"/>
              <a:gd name="connsiteY45" fmla="*/ 779563 h 2119579"/>
              <a:gd name="connsiteX46" fmla="*/ 6137453 w 8527288"/>
              <a:gd name="connsiteY46" fmla="*/ 770222 h 2119579"/>
              <a:gd name="connsiteX47" fmla="*/ 5903366 w 8527288"/>
              <a:gd name="connsiteY47" fmla="*/ 950976 h 2119579"/>
              <a:gd name="connsiteX48" fmla="*/ 5456530 w 8527288"/>
              <a:gd name="connsiteY48" fmla="*/ 793699 h 2119579"/>
              <a:gd name="connsiteX49" fmla="*/ 5771693 w 8527288"/>
              <a:gd name="connsiteY49" fmla="*/ 1338681 h 2119579"/>
              <a:gd name="connsiteX50" fmla="*/ 6234989 w 8527288"/>
              <a:gd name="connsiteY50" fmla="*/ 926092 h 2119579"/>
              <a:gd name="connsiteX51" fmla="*/ 6376416 w 8527288"/>
              <a:gd name="connsiteY51" fmla="*/ 1009591 h 2119579"/>
              <a:gd name="connsiteX52" fmla="*/ 6531254 w 8527288"/>
              <a:gd name="connsiteY52" fmla="*/ 1265225 h 2119579"/>
              <a:gd name="connsiteX53" fmla="*/ 6639763 w 8527288"/>
              <a:gd name="connsiteY53" fmla="*/ 1863272 h 2119579"/>
              <a:gd name="connsiteX54" fmla="*/ 6414211 w 8527288"/>
              <a:gd name="connsiteY54" fmla="*/ 1688488 h 2119579"/>
              <a:gd name="connsiteX55" fmla="*/ 6294120 w 8527288"/>
              <a:gd name="connsiteY55" fmla="*/ 1056528 h 2119579"/>
              <a:gd name="connsiteX56" fmla="*/ 6025896 w 8527288"/>
              <a:gd name="connsiteY56" fmla="*/ 1319356 h 2119579"/>
              <a:gd name="connsiteX57" fmla="*/ 5886907 w 8527288"/>
              <a:gd name="connsiteY57" fmla="*/ 1425661 h 2119579"/>
              <a:gd name="connsiteX58" fmla="*/ 5586374 w 8527288"/>
              <a:gd name="connsiteY58" fmla="*/ 1499356 h 2119579"/>
              <a:gd name="connsiteX59" fmla="*/ 5062118 w 8527288"/>
              <a:gd name="connsiteY59" fmla="*/ 746150 h 2119579"/>
              <a:gd name="connsiteX60" fmla="*/ 5098694 w 8527288"/>
              <a:gd name="connsiteY60" fmla="*/ 614477 h 2119579"/>
              <a:gd name="connsiteX61" fmla="*/ 5091379 w 8527288"/>
              <a:gd name="connsiteY61" fmla="*/ 577901 h 2119579"/>
              <a:gd name="connsiteX62" fmla="*/ 4578096 w 8527288"/>
              <a:gd name="connsiteY62" fmla="*/ 386651 h 2119579"/>
              <a:gd name="connsiteX63" fmla="*/ 4337914 w 8527288"/>
              <a:gd name="connsiteY63" fmla="*/ 314553 h 2119579"/>
              <a:gd name="connsiteX64" fmla="*/ 4030675 w 8527288"/>
              <a:gd name="connsiteY64" fmla="*/ 387705 h 2119579"/>
              <a:gd name="connsiteX65" fmla="*/ 3928262 w 8527288"/>
              <a:gd name="connsiteY65" fmla="*/ 446227 h 2119579"/>
              <a:gd name="connsiteX66" fmla="*/ 3899002 w 8527288"/>
              <a:gd name="connsiteY66" fmla="*/ 453542 h 2119579"/>
              <a:gd name="connsiteX67" fmla="*/ 3401568 w 8527288"/>
              <a:gd name="connsiteY67" fmla="*/ 490118 h 2119579"/>
              <a:gd name="connsiteX68" fmla="*/ 3364992 w 8527288"/>
              <a:gd name="connsiteY68" fmla="*/ 504749 h 2119579"/>
              <a:gd name="connsiteX69" fmla="*/ 3211373 w 8527288"/>
              <a:gd name="connsiteY69" fmla="*/ 548640 h 2119579"/>
              <a:gd name="connsiteX70" fmla="*/ 2801722 w 8527288"/>
              <a:gd name="connsiteY70" fmla="*/ 716889 h 2119579"/>
              <a:gd name="connsiteX71" fmla="*/ 2582266 w 8527288"/>
              <a:gd name="connsiteY71" fmla="*/ 768096 h 2119579"/>
              <a:gd name="connsiteX72" fmla="*/ 2326234 w 8527288"/>
              <a:gd name="connsiteY72" fmla="*/ 870509 h 2119579"/>
              <a:gd name="connsiteX73" fmla="*/ 2055571 w 8527288"/>
              <a:gd name="connsiteY73" fmla="*/ 943661 h 2119579"/>
              <a:gd name="connsiteX74" fmla="*/ 1689811 w 8527288"/>
              <a:gd name="connsiteY74" fmla="*/ 1075334 h 2119579"/>
              <a:gd name="connsiteX75" fmla="*/ 1594714 w 8527288"/>
              <a:gd name="connsiteY75" fmla="*/ 1046073 h 2119579"/>
              <a:gd name="connsiteX76" fmla="*/ 1572768 w 8527288"/>
              <a:gd name="connsiteY76" fmla="*/ 1016813 h 2119579"/>
              <a:gd name="connsiteX77" fmla="*/ 1514246 w 8527288"/>
              <a:gd name="connsiteY77" fmla="*/ 987552 h 2119579"/>
              <a:gd name="connsiteX78" fmla="*/ 1397203 w 8527288"/>
              <a:gd name="connsiteY78" fmla="*/ 1053389 h 2119579"/>
              <a:gd name="connsiteX79" fmla="*/ 1199693 w 8527288"/>
              <a:gd name="connsiteY79" fmla="*/ 1217371 h 2119579"/>
              <a:gd name="connsiteX80" fmla="*/ 857098 w 8527288"/>
              <a:gd name="connsiteY80" fmla="*/ 1256995 h 2119579"/>
              <a:gd name="connsiteX81" fmla="*/ 541325 w 8527288"/>
              <a:gd name="connsiteY81" fmla="*/ 1171651 h 2119579"/>
              <a:gd name="connsiteX82" fmla="*/ 468173 w 8527288"/>
              <a:gd name="connsiteY82" fmla="*/ 1236269 h 2119579"/>
              <a:gd name="connsiteX83" fmla="*/ 393802 w 8527288"/>
              <a:gd name="connsiteY83" fmla="*/ 1309421 h 2119579"/>
              <a:gd name="connsiteX84" fmla="*/ 82906 w 8527288"/>
              <a:gd name="connsiteY84" fmla="*/ 1424025 h 2119579"/>
              <a:gd name="connsiteX85" fmla="*/ 0 w 8527288"/>
              <a:gd name="connsiteY85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732166 w 8502091"/>
              <a:gd name="connsiteY26" fmla="*/ 1528877 h 2119579"/>
              <a:gd name="connsiteX27" fmla="*/ 7958938 w 8502091"/>
              <a:gd name="connsiteY27" fmla="*/ 1602029 h 2119579"/>
              <a:gd name="connsiteX28" fmla="*/ 7989418 w 8502091"/>
              <a:gd name="connsiteY28" fmla="*/ 1806854 h 2119579"/>
              <a:gd name="connsiteX29" fmla="*/ 8249107 w 8502091"/>
              <a:gd name="connsiteY29" fmla="*/ 2017776 h 2119579"/>
              <a:gd name="connsiteX30" fmla="*/ 8471611 w 8502091"/>
              <a:gd name="connsiteY30" fmla="*/ 2096099 h 2119579"/>
              <a:gd name="connsiteX31" fmla="*/ 8066227 w 8502091"/>
              <a:gd name="connsiteY31" fmla="*/ 2064795 h 2119579"/>
              <a:gd name="connsiteX32" fmla="*/ 7805318 w 8502091"/>
              <a:gd name="connsiteY32" fmla="*/ 2011680 h 2119579"/>
              <a:gd name="connsiteX33" fmla="*/ 7585862 w 8502091"/>
              <a:gd name="connsiteY33" fmla="*/ 2048256 h 2119579"/>
              <a:gd name="connsiteX34" fmla="*/ 7373722 w 8502091"/>
              <a:gd name="connsiteY34" fmla="*/ 2084832 h 2119579"/>
              <a:gd name="connsiteX35" fmla="*/ 6949440 w 8502091"/>
              <a:gd name="connsiteY35" fmla="*/ 2095195 h 2119579"/>
              <a:gd name="connsiteX36" fmla="*/ 6534912 w 8502091"/>
              <a:gd name="connsiteY36" fmla="*/ 1866595 h 2119579"/>
              <a:gd name="connsiteX37" fmla="*/ 6597091 w 8502091"/>
              <a:gd name="connsiteY37" fmla="*/ 1923924 h 2119579"/>
              <a:gd name="connsiteX38" fmla="*/ 6665976 w 8502091"/>
              <a:gd name="connsiteY38" fmla="*/ 1834576 h 2119579"/>
              <a:gd name="connsiteX39" fmla="*/ 6737299 w 8502091"/>
              <a:gd name="connsiteY39" fmla="*/ 1938528 h 2119579"/>
              <a:gd name="connsiteX40" fmla="*/ 7287158 w 8502091"/>
              <a:gd name="connsiteY40" fmla="*/ 1877568 h 2119579"/>
              <a:gd name="connsiteX41" fmla="*/ 7570013 w 8502091"/>
              <a:gd name="connsiteY41" fmla="*/ 1717853 h 2119579"/>
              <a:gd name="connsiteX42" fmla="*/ 6977482 w 8502091"/>
              <a:gd name="connsiteY42" fmla="*/ 1368269 h 2119579"/>
              <a:gd name="connsiteX43" fmla="*/ 6728765 w 8502091"/>
              <a:gd name="connsiteY43" fmla="*/ 1103540 h 2119579"/>
              <a:gd name="connsiteX44" fmla="*/ 6456883 w 8502091"/>
              <a:gd name="connsiteY44" fmla="*/ 779563 h 2119579"/>
              <a:gd name="connsiteX45" fmla="*/ 6137453 w 8502091"/>
              <a:gd name="connsiteY45" fmla="*/ 770222 h 2119579"/>
              <a:gd name="connsiteX46" fmla="*/ 5903366 w 8502091"/>
              <a:gd name="connsiteY46" fmla="*/ 950976 h 2119579"/>
              <a:gd name="connsiteX47" fmla="*/ 5456530 w 8502091"/>
              <a:gd name="connsiteY47" fmla="*/ 793699 h 2119579"/>
              <a:gd name="connsiteX48" fmla="*/ 5771693 w 8502091"/>
              <a:gd name="connsiteY48" fmla="*/ 1338681 h 2119579"/>
              <a:gd name="connsiteX49" fmla="*/ 6234989 w 8502091"/>
              <a:gd name="connsiteY49" fmla="*/ 926092 h 2119579"/>
              <a:gd name="connsiteX50" fmla="*/ 6376416 w 8502091"/>
              <a:gd name="connsiteY50" fmla="*/ 1009591 h 2119579"/>
              <a:gd name="connsiteX51" fmla="*/ 6531254 w 8502091"/>
              <a:gd name="connsiteY51" fmla="*/ 1265225 h 2119579"/>
              <a:gd name="connsiteX52" fmla="*/ 6639763 w 8502091"/>
              <a:gd name="connsiteY52" fmla="*/ 1863272 h 2119579"/>
              <a:gd name="connsiteX53" fmla="*/ 6414211 w 8502091"/>
              <a:gd name="connsiteY53" fmla="*/ 1688488 h 2119579"/>
              <a:gd name="connsiteX54" fmla="*/ 6294120 w 8502091"/>
              <a:gd name="connsiteY54" fmla="*/ 1056528 h 2119579"/>
              <a:gd name="connsiteX55" fmla="*/ 6025896 w 8502091"/>
              <a:gd name="connsiteY55" fmla="*/ 1319356 h 2119579"/>
              <a:gd name="connsiteX56" fmla="*/ 5886907 w 8502091"/>
              <a:gd name="connsiteY56" fmla="*/ 1425661 h 2119579"/>
              <a:gd name="connsiteX57" fmla="*/ 5586374 w 8502091"/>
              <a:gd name="connsiteY57" fmla="*/ 1499356 h 2119579"/>
              <a:gd name="connsiteX58" fmla="*/ 5062118 w 8502091"/>
              <a:gd name="connsiteY58" fmla="*/ 746150 h 2119579"/>
              <a:gd name="connsiteX59" fmla="*/ 5098694 w 8502091"/>
              <a:gd name="connsiteY59" fmla="*/ 614477 h 2119579"/>
              <a:gd name="connsiteX60" fmla="*/ 5091379 w 8502091"/>
              <a:gd name="connsiteY60" fmla="*/ 577901 h 2119579"/>
              <a:gd name="connsiteX61" fmla="*/ 4578096 w 8502091"/>
              <a:gd name="connsiteY61" fmla="*/ 386651 h 2119579"/>
              <a:gd name="connsiteX62" fmla="*/ 4337914 w 8502091"/>
              <a:gd name="connsiteY62" fmla="*/ 314553 h 2119579"/>
              <a:gd name="connsiteX63" fmla="*/ 4030675 w 8502091"/>
              <a:gd name="connsiteY63" fmla="*/ 387705 h 2119579"/>
              <a:gd name="connsiteX64" fmla="*/ 3928262 w 8502091"/>
              <a:gd name="connsiteY64" fmla="*/ 446227 h 2119579"/>
              <a:gd name="connsiteX65" fmla="*/ 3899002 w 8502091"/>
              <a:gd name="connsiteY65" fmla="*/ 453542 h 2119579"/>
              <a:gd name="connsiteX66" fmla="*/ 3401568 w 8502091"/>
              <a:gd name="connsiteY66" fmla="*/ 490118 h 2119579"/>
              <a:gd name="connsiteX67" fmla="*/ 3364992 w 8502091"/>
              <a:gd name="connsiteY67" fmla="*/ 504749 h 2119579"/>
              <a:gd name="connsiteX68" fmla="*/ 3211373 w 8502091"/>
              <a:gd name="connsiteY68" fmla="*/ 548640 h 2119579"/>
              <a:gd name="connsiteX69" fmla="*/ 2801722 w 8502091"/>
              <a:gd name="connsiteY69" fmla="*/ 716889 h 2119579"/>
              <a:gd name="connsiteX70" fmla="*/ 2582266 w 8502091"/>
              <a:gd name="connsiteY70" fmla="*/ 768096 h 2119579"/>
              <a:gd name="connsiteX71" fmla="*/ 2326234 w 8502091"/>
              <a:gd name="connsiteY71" fmla="*/ 870509 h 2119579"/>
              <a:gd name="connsiteX72" fmla="*/ 2055571 w 8502091"/>
              <a:gd name="connsiteY72" fmla="*/ 943661 h 2119579"/>
              <a:gd name="connsiteX73" fmla="*/ 1689811 w 8502091"/>
              <a:gd name="connsiteY73" fmla="*/ 1075334 h 2119579"/>
              <a:gd name="connsiteX74" fmla="*/ 1594714 w 8502091"/>
              <a:gd name="connsiteY74" fmla="*/ 1046073 h 2119579"/>
              <a:gd name="connsiteX75" fmla="*/ 1572768 w 8502091"/>
              <a:gd name="connsiteY75" fmla="*/ 1016813 h 2119579"/>
              <a:gd name="connsiteX76" fmla="*/ 1514246 w 8502091"/>
              <a:gd name="connsiteY76" fmla="*/ 987552 h 2119579"/>
              <a:gd name="connsiteX77" fmla="*/ 1397203 w 8502091"/>
              <a:gd name="connsiteY77" fmla="*/ 1053389 h 2119579"/>
              <a:gd name="connsiteX78" fmla="*/ 1199693 w 8502091"/>
              <a:gd name="connsiteY78" fmla="*/ 1217371 h 2119579"/>
              <a:gd name="connsiteX79" fmla="*/ 857098 w 8502091"/>
              <a:gd name="connsiteY79" fmla="*/ 1256995 h 2119579"/>
              <a:gd name="connsiteX80" fmla="*/ 541325 w 8502091"/>
              <a:gd name="connsiteY80" fmla="*/ 1171651 h 2119579"/>
              <a:gd name="connsiteX81" fmla="*/ 468173 w 8502091"/>
              <a:gd name="connsiteY81" fmla="*/ 1236269 h 2119579"/>
              <a:gd name="connsiteX82" fmla="*/ 393802 w 8502091"/>
              <a:gd name="connsiteY82" fmla="*/ 1309421 h 2119579"/>
              <a:gd name="connsiteX83" fmla="*/ 82906 w 8502091"/>
              <a:gd name="connsiteY83" fmla="*/ 1424025 h 2119579"/>
              <a:gd name="connsiteX84" fmla="*/ 0 w 8502091"/>
              <a:gd name="connsiteY84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884566 w 8502091"/>
              <a:gd name="connsiteY26" fmla="*/ 1447355 h 2119579"/>
              <a:gd name="connsiteX27" fmla="*/ 7958938 w 8502091"/>
              <a:gd name="connsiteY27" fmla="*/ 1602029 h 2119579"/>
              <a:gd name="connsiteX28" fmla="*/ 7989418 w 8502091"/>
              <a:gd name="connsiteY28" fmla="*/ 1806854 h 2119579"/>
              <a:gd name="connsiteX29" fmla="*/ 8249107 w 8502091"/>
              <a:gd name="connsiteY29" fmla="*/ 2017776 h 2119579"/>
              <a:gd name="connsiteX30" fmla="*/ 8471611 w 8502091"/>
              <a:gd name="connsiteY30" fmla="*/ 2096099 h 2119579"/>
              <a:gd name="connsiteX31" fmla="*/ 8066227 w 8502091"/>
              <a:gd name="connsiteY31" fmla="*/ 2064795 h 2119579"/>
              <a:gd name="connsiteX32" fmla="*/ 7805318 w 8502091"/>
              <a:gd name="connsiteY32" fmla="*/ 2011680 h 2119579"/>
              <a:gd name="connsiteX33" fmla="*/ 7585862 w 8502091"/>
              <a:gd name="connsiteY33" fmla="*/ 2048256 h 2119579"/>
              <a:gd name="connsiteX34" fmla="*/ 7373722 w 8502091"/>
              <a:gd name="connsiteY34" fmla="*/ 2084832 h 2119579"/>
              <a:gd name="connsiteX35" fmla="*/ 6949440 w 8502091"/>
              <a:gd name="connsiteY35" fmla="*/ 2095195 h 2119579"/>
              <a:gd name="connsiteX36" fmla="*/ 6534912 w 8502091"/>
              <a:gd name="connsiteY36" fmla="*/ 1866595 h 2119579"/>
              <a:gd name="connsiteX37" fmla="*/ 6597091 w 8502091"/>
              <a:gd name="connsiteY37" fmla="*/ 1923924 h 2119579"/>
              <a:gd name="connsiteX38" fmla="*/ 6665976 w 8502091"/>
              <a:gd name="connsiteY38" fmla="*/ 1834576 h 2119579"/>
              <a:gd name="connsiteX39" fmla="*/ 6737299 w 8502091"/>
              <a:gd name="connsiteY39" fmla="*/ 1938528 h 2119579"/>
              <a:gd name="connsiteX40" fmla="*/ 7287158 w 8502091"/>
              <a:gd name="connsiteY40" fmla="*/ 1877568 h 2119579"/>
              <a:gd name="connsiteX41" fmla="*/ 7570013 w 8502091"/>
              <a:gd name="connsiteY41" fmla="*/ 1717853 h 2119579"/>
              <a:gd name="connsiteX42" fmla="*/ 6977482 w 8502091"/>
              <a:gd name="connsiteY42" fmla="*/ 1368269 h 2119579"/>
              <a:gd name="connsiteX43" fmla="*/ 6728765 w 8502091"/>
              <a:gd name="connsiteY43" fmla="*/ 1103540 h 2119579"/>
              <a:gd name="connsiteX44" fmla="*/ 6456883 w 8502091"/>
              <a:gd name="connsiteY44" fmla="*/ 779563 h 2119579"/>
              <a:gd name="connsiteX45" fmla="*/ 6137453 w 8502091"/>
              <a:gd name="connsiteY45" fmla="*/ 770222 h 2119579"/>
              <a:gd name="connsiteX46" fmla="*/ 5903366 w 8502091"/>
              <a:gd name="connsiteY46" fmla="*/ 950976 h 2119579"/>
              <a:gd name="connsiteX47" fmla="*/ 5456530 w 8502091"/>
              <a:gd name="connsiteY47" fmla="*/ 793699 h 2119579"/>
              <a:gd name="connsiteX48" fmla="*/ 5771693 w 8502091"/>
              <a:gd name="connsiteY48" fmla="*/ 1338681 h 2119579"/>
              <a:gd name="connsiteX49" fmla="*/ 6234989 w 8502091"/>
              <a:gd name="connsiteY49" fmla="*/ 926092 h 2119579"/>
              <a:gd name="connsiteX50" fmla="*/ 6376416 w 8502091"/>
              <a:gd name="connsiteY50" fmla="*/ 1009591 h 2119579"/>
              <a:gd name="connsiteX51" fmla="*/ 6531254 w 8502091"/>
              <a:gd name="connsiteY51" fmla="*/ 1265225 h 2119579"/>
              <a:gd name="connsiteX52" fmla="*/ 6639763 w 8502091"/>
              <a:gd name="connsiteY52" fmla="*/ 1863272 h 2119579"/>
              <a:gd name="connsiteX53" fmla="*/ 6414211 w 8502091"/>
              <a:gd name="connsiteY53" fmla="*/ 1688488 h 2119579"/>
              <a:gd name="connsiteX54" fmla="*/ 6294120 w 8502091"/>
              <a:gd name="connsiteY54" fmla="*/ 1056528 h 2119579"/>
              <a:gd name="connsiteX55" fmla="*/ 6025896 w 8502091"/>
              <a:gd name="connsiteY55" fmla="*/ 1319356 h 2119579"/>
              <a:gd name="connsiteX56" fmla="*/ 5886907 w 8502091"/>
              <a:gd name="connsiteY56" fmla="*/ 1425661 h 2119579"/>
              <a:gd name="connsiteX57" fmla="*/ 5586374 w 8502091"/>
              <a:gd name="connsiteY57" fmla="*/ 1499356 h 2119579"/>
              <a:gd name="connsiteX58" fmla="*/ 5062118 w 8502091"/>
              <a:gd name="connsiteY58" fmla="*/ 746150 h 2119579"/>
              <a:gd name="connsiteX59" fmla="*/ 5098694 w 8502091"/>
              <a:gd name="connsiteY59" fmla="*/ 614477 h 2119579"/>
              <a:gd name="connsiteX60" fmla="*/ 5091379 w 8502091"/>
              <a:gd name="connsiteY60" fmla="*/ 577901 h 2119579"/>
              <a:gd name="connsiteX61" fmla="*/ 4578096 w 8502091"/>
              <a:gd name="connsiteY61" fmla="*/ 386651 h 2119579"/>
              <a:gd name="connsiteX62" fmla="*/ 4337914 w 8502091"/>
              <a:gd name="connsiteY62" fmla="*/ 314553 h 2119579"/>
              <a:gd name="connsiteX63" fmla="*/ 4030675 w 8502091"/>
              <a:gd name="connsiteY63" fmla="*/ 387705 h 2119579"/>
              <a:gd name="connsiteX64" fmla="*/ 3928262 w 8502091"/>
              <a:gd name="connsiteY64" fmla="*/ 446227 h 2119579"/>
              <a:gd name="connsiteX65" fmla="*/ 3899002 w 8502091"/>
              <a:gd name="connsiteY65" fmla="*/ 453542 h 2119579"/>
              <a:gd name="connsiteX66" fmla="*/ 3401568 w 8502091"/>
              <a:gd name="connsiteY66" fmla="*/ 490118 h 2119579"/>
              <a:gd name="connsiteX67" fmla="*/ 3364992 w 8502091"/>
              <a:gd name="connsiteY67" fmla="*/ 504749 h 2119579"/>
              <a:gd name="connsiteX68" fmla="*/ 3211373 w 8502091"/>
              <a:gd name="connsiteY68" fmla="*/ 548640 h 2119579"/>
              <a:gd name="connsiteX69" fmla="*/ 2801722 w 8502091"/>
              <a:gd name="connsiteY69" fmla="*/ 716889 h 2119579"/>
              <a:gd name="connsiteX70" fmla="*/ 2582266 w 8502091"/>
              <a:gd name="connsiteY70" fmla="*/ 768096 h 2119579"/>
              <a:gd name="connsiteX71" fmla="*/ 2326234 w 8502091"/>
              <a:gd name="connsiteY71" fmla="*/ 870509 h 2119579"/>
              <a:gd name="connsiteX72" fmla="*/ 2055571 w 8502091"/>
              <a:gd name="connsiteY72" fmla="*/ 943661 h 2119579"/>
              <a:gd name="connsiteX73" fmla="*/ 1689811 w 8502091"/>
              <a:gd name="connsiteY73" fmla="*/ 1075334 h 2119579"/>
              <a:gd name="connsiteX74" fmla="*/ 1594714 w 8502091"/>
              <a:gd name="connsiteY74" fmla="*/ 1046073 h 2119579"/>
              <a:gd name="connsiteX75" fmla="*/ 1572768 w 8502091"/>
              <a:gd name="connsiteY75" fmla="*/ 1016813 h 2119579"/>
              <a:gd name="connsiteX76" fmla="*/ 1514246 w 8502091"/>
              <a:gd name="connsiteY76" fmla="*/ 987552 h 2119579"/>
              <a:gd name="connsiteX77" fmla="*/ 1397203 w 8502091"/>
              <a:gd name="connsiteY77" fmla="*/ 1053389 h 2119579"/>
              <a:gd name="connsiteX78" fmla="*/ 1199693 w 8502091"/>
              <a:gd name="connsiteY78" fmla="*/ 1217371 h 2119579"/>
              <a:gd name="connsiteX79" fmla="*/ 857098 w 8502091"/>
              <a:gd name="connsiteY79" fmla="*/ 1256995 h 2119579"/>
              <a:gd name="connsiteX80" fmla="*/ 541325 w 8502091"/>
              <a:gd name="connsiteY80" fmla="*/ 1171651 h 2119579"/>
              <a:gd name="connsiteX81" fmla="*/ 468173 w 8502091"/>
              <a:gd name="connsiteY81" fmla="*/ 1236269 h 2119579"/>
              <a:gd name="connsiteX82" fmla="*/ 393802 w 8502091"/>
              <a:gd name="connsiteY82" fmla="*/ 1309421 h 2119579"/>
              <a:gd name="connsiteX83" fmla="*/ 82906 w 8502091"/>
              <a:gd name="connsiteY83" fmla="*/ 1424025 h 2119579"/>
              <a:gd name="connsiteX84" fmla="*/ 0 w 8502091"/>
              <a:gd name="connsiteY84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884566 w 8502091"/>
              <a:gd name="connsiteY26" fmla="*/ 1447355 h 2119579"/>
              <a:gd name="connsiteX27" fmla="*/ 7958938 w 8502091"/>
              <a:gd name="connsiteY27" fmla="*/ 1602029 h 2119579"/>
              <a:gd name="connsiteX28" fmla="*/ 7989418 w 8502091"/>
              <a:gd name="connsiteY28" fmla="*/ 1806854 h 2119579"/>
              <a:gd name="connsiteX29" fmla="*/ 8249107 w 8502091"/>
              <a:gd name="connsiteY29" fmla="*/ 2017776 h 2119579"/>
              <a:gd name="connsiteX30" fmla="*/ 8471611 w 8502091"/>
              <a:gd name="connsiteY30" fmla="*/ 2096099 h 2119579"/>
              <a:gd name="connsiteX31" fmla="*/ 8066227 w 8502091"/>
              <a:gd name="connsiteY31" fmla="*/ 2064795 h 2119579"/>
              <a:gd name="connsiteX32" fmla="*/ 7805318 w 8502091"/>
              <a:gd name="connsiteY32" fmla="*/ 2011680 h 2119579"/>
              <a:gd name="connsiteX33" fmla="*/ 7585862 w 8502091"/>
              <a:gd name="connsiteY33" fmla="*/ 2048256 h 2119579"/>
              <a:gd name="connsiteX34" fmla="*/ 7373722 w 8502091"/>
              <a:gd name="connsiteY34" fmla="*/ 2084832 h 2119579"/>
              <a:gd name="connsiteX35" fmla="*/ 6949440 w 8502091"/>
              <a:gd name="connsiteY35" fmla="*/ 2095195 h 2119579"/>
              <a:gd name="connsiteX36" fmla="*/ 6534912 w 8502091"/>
              <a:gd name="connsiteY36" fmla="*/ 1866595 h 2119579"/>
              <a:gd name="connsiteX37" fmla="*/ 6597091 w 8502091"/>
              <a:gd name="connsiteY37" fmla="*/ 1923924 h 2119579"/>
              <a:gd name="connsiteX38" fmla="*/ 6665976 w 8502091"/>
              <a:gd name="connsiteY38" fmla="*/ 1834576 h 2119579"/>
              <a:gd name="connsiteX39" fmla="*/ 6737299 w 8502091"/>
              <a:gd name="connsiteY39" fmla="*/ 1938528 h 2119579"/>
              <a:gd name="connsiteX40" fmla="*/ 7287158 w 8502091"/>
              <a:gd name="connsiteY40" fmla="*/ 1877568 h 2119579"/>
              <a:gd name="connsiteX41" fmla="*/ 7570013 w 8502091"/>
              <a:gd name="connsiteY41" fmla="*/ 1717853 h 2119579"/>
              <a:gd name="connsiteX42" fmla="*/ 6977482 w 8502091"/>
              <a:gd name="connsiteY42" fmla="*/ 1368269 h 2119579"/>
              <a:gd name="connsiteX43" fmla="*/ 6728765 w 8502091"/>
              <a:gd name="connsiteY43" fmla="*/ 1103540 h 2119579"/>
              <a:gd name="connsiteX44" fmla="*/ 6456883 w 8502091"/>
              <a:gd name="connsiteY44" fmla="*/ 779563 h 2119579"/>
              <a:gd name="connsiteX45" fmla="*/ 6137453 w 8502091"/>
              <a:gd name="connsiteY45" fmla="*/ 770222 h 2119579"/>
              <a:gd name="connsiteX46" fmla="*/ 5903366 w 8502091"/>
              <a:gd name="connsiteY46" fmla="*/ 950976 h 2119579"/>
              <a:gd name="connsiteX47" fmla="*/ 5456530 w 8502091"/>
              <a:gd name="connsiteY47" fmla="*/ 793699 h 2119579"/>
              <a:gd name="connsiteX48" fmla="*/ 5771693 w 8502091"/>
              <a:gd name="connsiteY48" fmla="*/ 1338681 h 2119579"/>
              <a:gd name="connsiteX49" fmla="*/ 6234989 w 8502091"/>
              <a:gd name="connsiteY49" fmla="*/ 926092 h 2119579"/>
              <a:gd name="connsiteX50" fmla="*/ 6376416 w 8502091"/>
              <a:gd name="connsiteY50" fmla="*/ 1009591 h 2119579"/>
              <a:gd name="connsiteX51" fmla="*/ 6531254 w 8502091"/>
              <a:gd name="connsiteY51" fmla="*/ 1265225 h 2119579"/>
              <a:gd name="connsiteX52" fmla="*/ 6639763 w 8502091"/>
              <a:gd name="connsiteY52" fmla="*/ 1863272 h 2119579"/>
              <a:gd name="connsiteX53" fmla="*/ 6414211 w 8502091"/>
              <a:gd name="connsiteY53" fmla="*/ 1688488 h 2119579"/>
              <a:gd name="connsiteX54" fmla="*/ 6294120 w 8502091"/>
              <a:gd name="connsiteY54" fmla="*/ 1056528 h 2119579"/>
              <a:gd name="connsiteX55" fmla="*/ 6025896 w 8502091"/>
              <a:gd name="connsiteY55" fmla="*/ 1319356 h 2119579"/>
              <a:gd name="connsiteX56" fmla="*/ 5886907 w 8502091"/>
              <a:gd name="connsiteY56" fmla="*/ 1425661 h 2119579"/>
              <a:gd name="connsiteX57" fmla="*/ 5586374 w 8502091"/>
              <a:gd name="connsiteY57" fmla="*/ 1499356 h 2119579"/>
              <a:gd name="connsiteX58" fmla="*/ 5062118 w 8502091"/>
              <a:gd name="connsiteY58" fmla="*/ 746150 h 2119579"/>
              <a:gd name="connsiteX59" fmla="*/ 5098694 w 8502091"/>
              <a:gd name="connsiteY59" fmla="*/ 614477 h 2119579"/>
              <a:gd name="connsiteX60" fmla="*/ 5091379 w 8502091"/>
              <a:gd name="connsiteY60" fmla="*/ 577901 h 2119579"/>
              <a:gd name="connsiteX61" fmla="*/ 4578096 w 8502091"/>
              <a:gd name="connsiteY61" fmla="*/ 386651 h 2119579"/>
              <a:gd name="connsiteX62" fmla="*/ 4337914 w 8502091"/>
              <a:gd name="connsiteY62" fmla="*/ 314553 h 2119579"/>
              <a:gd name="connsiteX63" fmla="*/ 4030675 w 8502091"/>
              <a:gd name="connsiteY63" fmla="*/ 387705 h 2119579"/>
              <a:gd name="connsiteX64" fmla="*/ 3928262 w 8502091"/>
              <a:gd name="connsiteY64" fmla="*/ 446227 h 2119579"/>
              <a:gd name="connsiteX65" fmla="*/ 3899002 w 8502091"/>
              <a:gd name="connsiteY65" fmla="*/ 453542 h 2119579"/>
              <a:gd name="connsiteX66" fmla="*/ 3401568 w 8502091"/>
              <a:gd name="connsiteY66" fmla="*/ 490118 h 2119579"/>
              <a:gd name="connsiteX67" fmla="*/ 3364992 w 8502091"/>
              <a:gd name="connsiteY67" fmla="*/ 504749 h 2119579"/>
              <a:gd name="connsiteX68" fmla="*/ 3211373 w 8502091"/>
              <a:gd name="connsiteY68" fmla="*/ 548640 h 2119579"/>
              <a:gd name="connsiteX69" fmla="*/ 2801722 w 8502091"/>
              <a:gd name="connsiteY69" fmla="*/ 716889 h 2119579"/>
              <a:gd name="connsiteX70" fmla="*/ 2582266 w 8502091"/>
              <a:gd name="connsiteY70" fmla="*/ 768096 h 2119579"/>
              <a:gd name="connsiteX71" fmla="*/ 2326234 w 8502091"/>
              <a:gd name="connsiteY71" fmla="*/ 870509 h 2119579"/>
              <a:gd name="connsiteX72" fmla="*/ 2055571 w 8502091"/>
              <a:gd name="connsiteY72" fmla="*/ 943661 h 2119579"/>
              <a:gd name="connsiteX73" fmla="*/ 1689811 w 8502091"/>
              <a:gd name="connsiteY73" fmla="*/ 1075334 h 2119579"/>
              <a:gd name="connsiteX74" fmla="*/ 1594714 w 8502091"/>
              <a:gd name="connsiteY74" fmla="*/ 1046073 h 2119579"/>
              <a:gd name="connsiteX75" fmla="*/ 1572768 w 8502091"/>
              <a:gd name="connsiteY75" fmla="*/ 1016813 h 2119579"/>
              <a:gd name="connsiteX76" fmla="*/ 1514246 w 8502091"/>
              <a:gd name="connsiteY76" fmla="*/ 987552 h 2119579"/>
              <a:gd name="connsiteX77" fmla="*/ 1397203 w 8502091"/>
              <a:gd name="connsiteY77" fmla="*/ 1053389 h 2119579"/>
              <a:gd name="connsiteX78" fmla="*/ 1199693 w 8502091"/>
              <a:gd name="connsiteY78" fmla="*/ 1217371 h 2119579"/>
              <a:gd name="connsiteX79" fmla="*/ 857098 w 8502091"/>
              <a:gd name="connsiteY79" fmla="*/ 1256995 h 2119579"/>
              <a:gd name="connsiteX80" fmla="*/ 541325 w 8502091"/>
              <a:gd name="connsiteY80" fmla="*/ 1171651 h 2119579"/>
              <a:gd name="connsiteX81" fmla="*/ 468173 w 8502091"/>
              <a:gd name="connsiteY81" fmla="*/ 1236269 h 2119579"/>
              <a:gd name="connsiteX82" fmla="*/ 393802 w 8502091"/>
              <a:gd name="connsiteY82" fmla="*/ 1309421 h 2119579"/>
              <a:gd name="connsiteX83" fmla="*/ 82906 w 8502091"/>
              <a:gd name="connsiteY83" fmla="*/ 1424025 h 2119579"/>
              <a:gd name="connsiteX84" fmla="*/ 0 w 8502091"/>
              <a:gd name="connsiteY84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884566 w 8502091"/>
              <a:gd name="connsiteY26" fmla="*/ 1447355 h 2119579"/>
              <a:gd name="connsiteX27" fmla="*/ 7958938 w 8502091"/>
              <a:gd name="connsiteY27" fmla="*/ 1602029 h 2119579"/>
              <a:gd name="connsiteX28" fmla="*/ 8186319 w 8502091"/>
              <a:gd name="connsiteY28" fmla="*/ 1770663 h 2119579"/>
              <a:gd name="connsiteX29" fmla="*/ 7989418 w 8502091"/>
              <a:gd name="connsiteY29" fmla="*/ 1806854 h 2119579"/>
              <a:gd name="connsiteX30" fmla="*/ 8249107 w 8502091"/>
              <a:gd name="connsiteY30" fmla="*/ 2017776 h 2119579"/>
              <a:gd name="connsiteX31" fmla="*/ 8471611 w 8502091"/>
              <a:gd name="connsiteY31" fmla="*/ 2096099 h 2119579"/>
              <a:gd name="connsiteX32" fmla="*/ 8066227 w 8502091"/>
              <a:gd name="connsiteY32" fmla="*/ 2064795 h 2119579"/>
              <a:gd name="connsiteX33" fmla="*/ 7805318 w 8502091"/>
              <a:gd name="connsiteY33" fmla="*/ 2011680 h 2119579"/>
              <a:gd name="connsiteX34" fmla="*/ 7585862 w 8502091"/>
              <a:gd name="connsiteY34" fmla="*/ 2048256 h 2119579"/>
              <a:gd name="connsiteX35" fmla="*/ 7373722 w 8502091"/>
              <a:gd name="connsiteY35" fmla="*/ 2084832 h 2119579"/>
              <a:gd name="connsiteX36" fmla="*/ 6949440 w 8502091"/>
              <a:gd name="connsiteY36" fmla="*/ 2095195 h 2119579"/>
              <a:gd name="connsiteX37" fmla="*/ 6534912 w 8502091"/>
              <a:gd name="connsiteY37" fmla="*/ 1866595 h 2119579"/>
              <a:gd name="connsiteX38" fmla="*/ 6597091 w 8502091"/>
              <a:gd name="connsiteY38" fmla="*/ 1923924 h 2119579"/>
              <a:gd name="connsiteX39" fmla="*/ 6665976 w 8502091"/>
              <a:gd name="connsiteY39" fmla="*/ 1834576 h 2119579"/>
              <a:gd name="connsiteX40" fmla="*/ 6737299 w 8502091"/>
              <a:gd name="connsiteY40" fmla="*/ 1938528 h 2119579"/>
              <a:gd name="connsiteX41" fmla="*/ 7287158 w 8502091"/>
              <a:gd name="connsiteY41" fmla="*/ 1877568 h 2119579"/>
              <a:gd name="connsiteX42" fmla="*/ 7570013 w 8502091"/>
              <a:gd name="connsiteY42" fmla="*/ 1717853 h 2119579"/>
              <a:gd name="connsiteX43" fmla="*/ 6977482 w 8502091"/>
              <a:gd name="connsiteY43" fmla="*/ 1368269 h 2119579"/>
              <a:gd name="connsiteX44" fmla="*/ 6728765 w 8502091"/>
              <a:gd name="connsiteY44" fmla="*/ 1103540 h 2119579"/>
              <a:gd name="connsiteX45" fmla="*/ 6456883 w 8502091"/>
              <a:gd name="connsiteY45" fmla="*/ 779563 h 2119579"/>
              <a:gd name="connsiteX46" fmla="*/ 6137453 w 8502091"/>
              <a:gd name="connsiteY46" fmla="*/ 770222 h 2119579"/>
              <a:gd name="connsiteX47" fmla="*/ 5903366 w 8502091"/>
              <a:gd name="connsiteY47" fmla="*/ 950976 h 2119579"/>
              <a:gd name="connsiteX48" fmla="*/ 5456530 w 8502091"/>
              <a:gd name="connsiteY48" fmla="*/ 793699 h 2119579"/>
              <a:gd name="connsiteX49" fmla="*/ 5771693 w 8502091"/>
              <a:gd name="connsiteY49" fmla="*/ 1338681 h 2119579"/>
              <a:gd name="connsiteX50" fmla="*/ 6234989 w 8502091"/>
              <a:gd name="connsiteY50" fmla="*/ 926092 h 2119579"/>
              <a:gd name="connsiteX51" fmla="*/ 6376416 w 8502091"/>
              <a:gd name="connsiteY51" fmla="*/ 1009591 h 2119579"/>
              <a:gd name="connsiteX52" fmla="*/ 6531254 w 8502091"/>
              <a:gd name="connsiteY52" fmla="*/ 1265225 h 2119579"/>
              <a:gd name="connsiteX53" fmla="*/ 6639763 w 8502091"/>
              <a:gd name="connsiteY53" fmla="*/ 1863272 h 2119579"/>
              <a:gd name="connsiteX54" fmla="*/ 6414211 w 8502091"/>
              <a:gd name="connsiteY54" fmla="*/ 1688488 h 2119579"/>
              <a:gd name="connsiteX55" fmla="*/ 6294120 w 8502091"/>
              <a:gd name="connsiteY55" fmla="*/ 1056528 h 2119579"/>
              <a:gd name="connsiteX56" fmla="*/ 6025896 w 8502091"/>
              <a:gd name="connsiteY56" fmla="*/ 1319356 h 2119579"/>
              <a:gd name="connsiteX57" fmla="*/ 5886907 w 8502091"/>
              <a:gd name="connsiteY57" fmla="*/ 1425661 h 2119579"/>
              <a:gd name="connsiteX58" fmla="*/ 5586374 w 8502091"/>
              <a:gd name="connsiteY58" fmla="*/ 1499356 h 2119579"/>
              <a:gd name="connsiteX59" fmla="*/ 5062118 w 8502091"/>
              <a:gd name="connsiteY59" fmla="*/ 746150 h 2119579"/>
              <a:gd name="connsiteX60" fmla="*/ 5098694 w 8502091"/>
              <a:gd name="connsiteY60" fmla="*/ 614477 h 2119579"/>
              <a:gd name="connsiteX61" fmla="*/ 5091379 w 8502091"/>
              <a:gd name="connsiteY61" fmla="*/ 577901 h 2119579"/>
              <a:gd name="connsiteX62" fmla="*/ 4578096 w 8502091"/>
              <a:gd name="connsiteY62" fmla="*/ 386651 h 2119579"/>
              <a:gd name="connsiteX63" fmla="*/ 4337914 w 8502091"/>
              <a:gd name="connsiteY63" fmla="*/ 314553 h 2119579"/>
              <a:gd name="connsiteX64" fmla="*/ 4030675 w 8502091"/>
              <a:gd name="connsiteY64" fmla="*/ 387705 h 2119579"/>
              <a:gd name="connsiteX65" fmla="*/ 3928262 w 8502091"/>
              <a:gd name="connsiteY65" fmla="*/ 446227 h 2119579"/>
              <a:gd name="connsiteX66" fmla="*/ 3899002 w 8502091"/>
              <a:gd name="connsiteY66" fmla="*/ 453542 h 2119579"/>
              <a:gd name="connsiteX67" fmla="*/ 3401568 w 8502091"/>
              <a:gd name="connsiteY67" fmla="*/ 490118 h 2119579"/>
              <a:gd name="connsiteX68" fmla="*/ 3364992 w 8502091"/>
              <a:gd name="connsiteY68" fmla="*/ 504749 h 2119579"/>
              <a:gd name="connsiteX69" fmla="*/ 3211373 w 8502091"/>
              <a:gd name="connsiteY69" fmla="*/ 548640 h 2119579"/>
              <a:gd name="connsiteX70" fmla="*/ 2801722 w 8502091"/>
              <a:gd name="connsiteY70" fmla="*/ 716889 h 2119579"/>
              <a:gd name="connsiteX71" fmla="*/ 2582266 w 8502091"/>
              <a:gd name="connsiteY71" fmla="*/ 768096 h 2119579"/>
              <a:gd name="connsiteX72" fmla="*/ 2326234 w 8502091"/>
              <a:gd name="connsiteY72" fmla="*/ 870509 h 2119579"/>
              <a:gd name="connsiteX73" fmla="*/ 2055571 w 8502091"/>
              <a:gd name="connsiteY73" fmla="*/ 943661 h 2119579"/>
              <a:gd name="connsiteX74" fmla="*/ 1689811 w 8502091"/>
              <a:gd name="connsiteY74" fmla="*/ 1075334 h 2119579"/>
              <a:gd name="connsiteX75" fmla="*/ 1594714 w 8502091"/>
              <a:gd name="connsiteY75" fmla="*/ 1046073 h 2119579"/>
              <a:gd name="connsiteX76" fmla="*/ 1572768 w 8502091"/>
              <a:gd name="connsiteY76" fmla="*/ 1016813 h 2119579"/>
              <a:gd name="connsiteX77" fmla="*/ 1514246 w 8502091"/>
              <a:gd name="connsiteY77" fmla="*/ 987552 h 2119579"/>
              <a:gd name="connsiteX78" fmla="*/ 1397203 w 8502091"/>
              <a:gd name="connsiteY78" fmla="*/ 1053389 h 2119579"/>
              <a:gd name="connsiteX79" fmla="*/ 1199693 w 8502091"/>
              <a:gd name="connsiteY79" fmla="*/ 1217371 h 2119579"/>
              <a:gd name="connsiteX80" fmla="*/ 857098 w 8502091"/>
              <a:gd name="connsiteY80" fmla="*/ 1256995 h 2119579"/>
              <a:gd name="connsiteX81" fmla="*/ 541325 w 8502091"/>
              <a:gd name="connsiteY81" fmla="*/ 1171651 h 2119579"/>
              <a:gd name="connsiteX82" fmla="*/ 468173 w 8502091"/>
              <a:gd name="connsiteY82" fmla="*/ 1236269 h 2119579"/>
              <a:gd name="connsiteX83" fmla="*/ 393802 w 8502091"/>
              <a:gd name="connsiteY83" fmla="*/ 1309421 h 2119579"/>
              <a:gd name="connsiteX84" fmla="*/ 82906 w 8502091"/>
              <a:gd name="connsiteY84" fmla="*/ 1424025 h 2119579"/>
              <a:gd name="connsiteX85" fmla="*/ 0 w 8502091"/>
              <a:gd name="connsiteY85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884566 w 8502091"/>
              <a:gd name="connsiteY26" fmla="*/ 1447355 h 2119579"/>
              <a:gd name="connsiteX27" fmla="*/ 8186319 w 8502091"/>
              <a:gd name="connsiteY27" fmla="*/ 1770663 h 2119579"/>
              <a:gd name="connsiteX28" fmla="*/ 7989418 w 8502091"/>
              <a:gd name="connsiteY28" fmla="*/ 1806854 h 2119579"/>
              <a:gd name="connsiteX29" fmla="*/ 8249107 w 8502091"/>
              <a:gd name="connsiteY29" fmla="*/ 2017776 h 2119579"/>
              <a:gd name="connsiteX30" fmla="*/ 8471611 w 8502091"/>
              <a:gd name="connsiteY30" fmla="*/ 2096099 h 2119579"/>
              <a:gd name="connsiteX31" fmla="*/ 8066227 w 8502091"/>
              <a:gd name="connsiteY31" fmla="*/ 2064795 h 2119579"/>
              <a:gd name="connsiteX32" fmla="*/ 7805318 w 8502091"/>
              <a:gd name="connsiteY32" fmla="*/ 2011680 h 2119579"/>
              <a:gd name="connsiteX33" fmla="*/ 7585862 w 8502091"/>
              <a:gd name="connsiteY33" fmla="*/ 2048256 h 2119579"/>
              <a:gd name="connsiteX34" fmla="*/ 7373722 w 8502091"/>
              <a:gd name="connsiteY34" fmla="*/ 2084832 h 2119579"/>
              <a:gd name="connsiteX35" fmla="*/ 6949440 w 8502091"/>
              <a:gd name="connsiteY35" fmla="*/ 2095195 h 2119579"/>
              <a:gd name="connsiteX36" fmla="*/ 6534912 w 8502091"/>
              <a:gd name="connsiteY36" fmla="*/ 1866595 h 2119579"/>
              <a:gd name="connsiteX37" fmla="*/ 6597091 w 8502091"/>
              <a:gd name="connsiteY37" fmla="*/ 1923924 h 2119579"/>
              <a:gd name="connsiteX38" fmla="*/ 6665976 w 8502091"/>
              <a:gd name="connsiteY38" fmla="*/ 1834576 h 2119579"/>
              <a:gd name="connsiteX39" fmla="*/ 6737299 w 8502091"/>
              <a:gd name="connsiteY39" fmla="*/ 1938528 h 2119579"/>
              <a:gd name="connsiteX40" fmla="*/ 7287158 w 8502091"/>
              <a:gd name="connsiteY40" fmla="*/ 1877568 h 2119579"/>
              <a:gd name="connsiteX41" fmla="*/ 7570013 w 8502091"/>
              <a:gd name="connsiteY41" fmla="*/ 1717853 h 2119579"/>
              <a:gd name="connsiteX42" fmla="*/ 6977482 w 8502091"/>
              <a:gd name="connsiteY42" fmla="*/ 1368269 h 2119579"/>
              <a:gd name="connsiteX43" fmla="*/ 6728765 w 8502091"/>
              <a:gd name="connsiteY43" fmla="*/ 1103540 h 2119579"/>
              <a:gd name="connsiteX44" fmla="*/ 6456883 w 8502091"/>
              <a:gd name="connsiteY44" fmla="*/ 779563 h 2119579"/>
              <a:gd name="connsiteX45" fmla="*/ 6137453 w 8502091"/>
              <a:gd name="connsiteY45" fmla="*/ 770222 h 2119579"/>
              <a:gd name="connsiteX46" fmla="*/ 5903366 w 8502091"/>
              <a:gd name="connsiteY46" fmla="*/ 950976 h 2119579"/>
              <a:gd name="connsiteX47" fmla="*/ 5456530 w 8502091"/>
              <a:gd name="connsiteY47" fmla="*/ 793699 h 2119579"/>
              <a:gd name="connsiteX48" fmla="*/ 5771693 w 8502091"/>
              <a:gd name="connsiteY48" fmla="*/ 1338681 h 2119579"/>
              <a:gd name="connsiteX49" fmla="*/ 6234989 w 8502091"/>
              <a:gd name="connsiteY49" fmla="*/ 926092 h 2119579"/>
              <a:gd name="connsiteX50" fmla="*/ 6376416 w 8502091"/>
              <a:gd name="connsiteY50" fmla="*/ 1009591 h 2119579"/>
              <a:gd name="connsiteX51" fmla="*/ 6531254 w 8502091"/>
              <a:gd name="connsiteY51" fmla="*/ 1265225 h 2119579"/>
              <a:gd name="connsiteX52" fmla="*/ 6639763 w 8502091"/>
              <a:gd name="connsiteY52" fmla="*/ 1863272 h 2119579"/>
              <a:gd name="connsiteX53" fmla="*/ 6414211 w 8502091"/>
              <a:gd name="connsiteY53" fmla="*/ 1688488 h 2119579"/>
              <a:gd name="connsiteX54" fmla="*/ 6294120 w 8502091"/>
              <a:gd name="connsiteY54" fmla="*/ 1056528 h 2119579"/>
              <a:gd name="connsiteX55" fmla="*/ 6025896 w 8502091"/>
              <a:gd name="connsiteY55" fmla="*/ 1319356 h 2119579"/>
              <a:gd name="connsiteX56" fmla="*/ 5886907 w 8502091"/>
              <a:gd name="connsiteY56" fmla="*/ 1425661 h 2119579"/>
              <a:gd name="connsiteX57" fmla="*/ 5586374 w 8502091"/>
              <a:gd name="connsiteY57" fmla="*/ 1499356 h 2119579"/>
              <a:gd name="connsiteX58" fmla="*/ 5062118 w 8502091"/>
              <a:gd name="connsiteY58" fmla="*/ 746150 h 2119579"/>
              <a:gd name="connsiteX59" fmla="*/ 5098694 w 8502091"/>
              <a:gd name="connsiteY59" fmla="*/ 614477 h 2119579"/>
              <a:gd name="connsiteX60" fmla="*/ 5091379 w 8502091"/>
              <a:gd name="connsiteY60" fmla="*/ 577901 h 2119579"/>
              <a:gd name="connsiteX61" fmla="*/ 4578096 w 8502091"/>
              <a:gd name="connsiteY61" fmla="*/ 386651 h 2119579"/>
              <a:gd name="connsiteX62" fmla="*/ 4337914 w 8502091"/>
              <a:gd name="connsiteY62" fmla="*/ 314553 h 2119579"/>
              <a:gd name="connsiteX63" fmla="*/ 4030675 w 8502091"/>
              <a:gd name="connsiteY63" fmla="*/ 387705 h 2119579"/>
              <a:gd name="connsiteX64" fmla="*/ 3928262 w 8502091"/>
              <a:gd name="connsiteY64" fmla="*/ 446227 h 2119579"/>
              <a:gd name="connsiteX65" fmla="*/ 3899002 w 8502091"/>
              <a:gd name="connsiteY65" fmla="*/ 453542 h 2119579"/>
              <a:gd name="connsiteX66" fmla="*/ 3401568 w 8502091"/>
              <a:gd name="connsiteY66" fmla="*/ 490118 h 2119579"/>
              <a:gd name="connsiteX67" fmla="*/ 3364992 w 8502091"/>
              <a:gd name="connsiteY67" fmla="*/ 504749 h 2119579"/>
              <a:gd name="connsiteX68" fmla="*/ 3211373 w 8502091"/>
              <a:gd name="connsiteY68" fmla="*/ 548640 h 2119579"/>
              <a:gd name="connsiteX69" fmla="*/ 2801722 w 8502091"/>
              <a:gd name="connsiteY69" fmla="*/ 716889 h 2119579"/>
              <a:gd name="connsiteX70" fmla="*/ 2582266 w 8502091"/>
              <a:gd name="connsiteY70" fmla="*/ 768096 h 2119579"/>
              <a:gd name="connsiteX71" fmla="*/ 2326234 w 8502091"/>
              <a:gd name="connsiteY71" fmla="*/ 870509 h 2119579"/>
              <a:gd name="connsiteX72" fmla="*/ 2055571 w 8502091"/>
              <a:gd name="connsiteY72" fmla="*/ 943661 h 2119579"/>
              <a:gd name="connsiteX73" fmla="*/ 1689811 w 8502091"/>
              <a:gd name="connsiteY73" fmla="*/ 1075334 h 2119579"/>
              <a:gd name="connsiteX74" fmla="*/ 1594714 w 8502091"/>
              <a:gd name="connsiteY74" fmla="*/ 1046073 h 2119579"/>
              <a:gd name="connsiteX75" fmla="*/ 1572768 w 8502091"/>
              <a:gd name="connsiteY75" fmla="*/ 1016813 h 2119579"/>
              <a:gd name="connsiteX76" fmla="*/ 1514246 w 8502091"/>
              <a:gd name="connsiteY76" fmla="*/ 987552 h 2119579"/>
              <a:gd name="connsiteX77" fmla="*/ 1397203 w 8502091"/>
              <a:gd name="connsiteY77" fmla="*/ 1053389 h 2119579"/>
              <a:gd name="connsiteX78" fmla="*/ 1199693 w 8502091"/>
              <a:gd name="connsiteY78" fmla="*/ 1217371 h 2119579"/>
              <a:gd name="connsiteX79" fmla="*/ 857098 w 8502091"/>
              <a:gd name="connsiteY79" fmla="*/ 1256995 h 2119579"/>
              <a:gd name="connsiteX80" fmla="*/ 541325 w 8502091"/>
              <a:gd name="connsiteY80" fmla="*/ 1171651 h 2119579"/>
              <a:gd name="connsiteX81" fmla="*/ 468173 w 8502091"/>
              <a:gd name="connsiteY81" fmla="*/ 1236269 h 2119579"/>
              <a:gd name="connsiteX82" fmla="*/ 393802 w 8502091"/>
              <a:gd name="connsiteY82" fmla="*/ 1309421 h 2119579"/>
              <a:gd name="connsiteX83" fmla="*/ 82906 w 8502091"/>
              <a:gd name="connsiteY83" fmla="*/ 1424025 h 2119579"/>
              <a:gd name="connsiteX84" fmla="*/ 0 w 8502091"/>
              <a:gd name="connsiteY84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884566 w 8502091"/>
              <a:gd name="connsiteY26" fmla="*/ 1447355 h 2119579"/>
              <a:gd name="connsiteX27" fmla="*/ 8186319 w 8502091"/>
              <a:gd name="connsiteY27" fmla="*/ 1770663 h 2119579"/>
              <a:gd name="connsiteX28" fmla="*/ 8249107 w 8502091"/>
              <a:gd name="connsiteY28" fmla="*/ 2017776 h 2119579"/>
              <a:gd name="connsiteX29" fmla="*/ 8471611 w 8502091"/>
              <a:gd name="connsiteY29" fmla="*/ 2096099 h 2119579"/>
              <a:gd name="connsiteX30" fmla="*/ 8066227 w 8502091"/>
              <a:gd name="connsiteY30" fmla="*/ 2064795 h 2119579"/>
              <a:gd name="connsiteX31" fmla="*/ 7805318 w 8502091"/>
              <a:gd name="connsiteY31" fmla="*/ 2011680 h 2119579"/>
              <a:gd name="connsiteX32" fmla="*/ 7585862 w 8502091"/>
              <a:gd name="connsiteY32" fmla="*/ 2048256 h 2119579"/>
              <a:gd name="connsiteX33" fmla="*/ 7373722 w 8502091"/>
              <a:gd name="connsiteY33" fmla="*/ 2084832 h 2119579"/>
              <a:gd name="connsiteX34" fmla="*/ 6949440 w 8502091"/>
              <a:gd name="connsiteY34" fmla="*/ 2095195 h 2119579"/>
              <a:gd name="connsiteX35" fmla="*/ 6534912 w 8502091"/>
              <a:gd name="connsiteY35" fmla="*/ 1866595 h 2119579"/>
              <a:gd name="connsiteX36" fmla="*/ 6597091 w 8502091"/>
              <a:gd name="connsiteY36" fmla="*/ 1923924 h 2119579"/>
              <a:gd name="connsiteX37" fmla="*/ 6665976 w 8502091"/>
              <a:gd name="connsiteY37" fmla="*/ 1834576 h 2119579"/>
              <a:gd name="connsiteX38" fmla="*/ 6737299 w 8502091"/>
              <a:gd name="connsiteY38" fmla="*/ 1938528 h 2119579"/>
              <a:gd name="connsiteX39" fmla="*/ 7287158 w 8502091"/>
              <a:gd name="connsiteY39" fmla="*/ 1877568 h 2119579"/>
              <a:gd name="connsiteX40" fmla="*/ 7570013 w 8502091"/>
              <a:gd name="connsiteY40" fmla="*/ 1717853 h 2119579"/>
              <a:gd name="connsiteX41" fmla="*/ 6977482 w 8502091"/>
              <a:gd name="connsiteY41" fmla="*/ 1368269 h 2119579"/>
              <a:gd name="connsiteX42" fmla="*/ 6728765 w 8502091"/>
              <a:gd name="connsiteY42" fmla="*/ 1103540 h 2119579"/>
              <a:gd name="connsiteX43" fmla="*/ 6456883 w 8502091"/>
              <a:gd name="connsiteY43" fmla="*/ 779563 h 2119579"/>
              <a:gd name="connsiteX44" fmla="*/ 6137453 w 8502091"/>
              <a:gd name="connsiteY44" fmla="*/ 770222 h 2119579"/>
              <a:gd name="connsiteX45" fmla="*/ 5903366 w 8502091"/>
              <a:gd name="connsiteY45" fmla="*/ 950976 h 2119579"/>
              <a:gd name="connsiteX46" fmla="*/ 5456530 w 8502091"/>
              <a:gd name="connsiteY46" fmla="*/ 793699 h 2119579"/>
              <a:gd name="connsiteX47" fmla="*/ 5771693 w 8502091"/>
              <a:gd name="connsiteY47" fmla="*/ 1338681 h 2119579"/>
              <a:gd name="connsiteX48" fmla="*/ 6234989 w 8502091"/>
              <a:gd name="connsiteY48" fmla="*/ 926092 h 2119579"/>
              <a:gd name="connsiteX49" fmla="*/ 6376416 w 8502091"/>
              <a:gd name="connsiteY49" fmla="*/ 1009591 h 2119579"/>
              <a:gd name="connsiteX50" fmla="*/ 6531254 w 8502091"/>
              <a:gd name="connsiteY50" fmla="*/ 1265225 h 2119579"/>
              <a:gd name="connsiteX51" fmla="*/ 6639763 w 8502091"/>
              <a:gd name="connsiteY51" fmla="*/ 1863272 h 2119579"/>
              <a:gd name="connsiteX52" fmla="*/ 6414211 w 8502091"/>
              <a:gd name="connsiteY52" fmla="*/ 1688488 h 2119579"/>
              <a:gd name="connsiteX53" fmla="*/ 6294120 w 8502091"/>
              <a:gd name="connsiteY53" fmla="*/ 1056528 h 2119579"/>
              <a:gd name="connsiteX54" fmla="*/ 6025896 w 8502091"/>
              <a:gd name="connsiteY54" fmla="*/ 1319356 h 2119579"/>
              <a:gd name="connsiteX55" fmla="*/ 5886907 w 8502091"/>
              <a:gd name="connsiteY55" fmla="*/ 1425661 h 2119579"/>
              <a:gd name="connsiteX56" fmla="*/ 5586374 w 8502091"/>
              <a:gd name="connsiteY56" fmla="*/ 1499356 h 2119579"/>
              <a:gd name="connsiteX57" fmla="*/ 5062118 w 8502091"/>
              <a:gd name="connsiteY57" fmla="*/ 746150 h 2119579"/>
              <a:gd name="connsiteX58" fmla="*/ 5098694 w 8502091"/>
              <a:gd name="connsiteY58" fmla="*/ 614477 h 2119579"/>
              <a:gd name="connsiteX59" fmla="*/ 5091379 w 8502091"/>
              <a:gd name="connsiteY59" fmla="*/ 577901 h 2119579"/>
              <a:gd name="connsiteX60" fmla="*/ 4578096 w 8502091"/>
              <a:gd name="connsiteY60" fmla="*/ 386651 h 2119579"/>
              <a:gd name="connsiteX61" fmla="*/ 4337914 w 8502091"/>
              <a:gd name="connsiteY61" fmla="*/ 314553 h 2119579"/>
              <a:gd name="connsiteX62" fmla="*/ 4030675 w 8502091"/>
              <a:gd name="connsiteY62" fmla="*/ 387705 h 2119579"/>
              <a:gd name="connsiteX63" fmla="*/ 3928262 w 8502091"/>
              <a:gd name="connsiteY63" fmla="*/ 446227 h 2119579"/>
              <a:gd name="connsiteX64" fmla="*/ 3899002 w 8502091"/>
              <a:gd name="connsiteY64" fmla="*/ 453542 h 2119579"/>
              <a:gd name="connsiteX65" fmla="*/ 3401568 w 8502091"/>
              <a:gd name="connsiteY65" fmla="*/ 490118 h 2119579"/>
              <a:gd name="connsiteX66" fmla="*/ 3364992 w 8502091"/>
              <a:gd name="connsiteY66" fmla="*/ 504749 h 2119579"/>
              <a:gd name="connsiteX67" fmla="*/ 3211373 w 8502091"/>
              <a:gd name="connsiteY67" fmla="*/ 548640 h 2119579"/>
              <a:gd name="connsiteX68" fmla="*/ 2801722 w 8502091"/>
              <a:gd name="connsiteY68" fmla="*/ 716889 h 2119579"/>
              <a:gd name="connsiteX69" fmla="*/ 2582266 w 8502091"/>
              <a:gd name="connsiteY69" fmla="*/ 768096 h 2119579"/>
              <a:gd name="connsiteX70" fmla="*/ 2326234 w 8502091"/>
              <a:gd name="connsiteY70" fmla="*/ 870509 h 2119579"/>
              <a:gd name="connsiteX71" fmla="*/ 2055571 w 8502091"/>
              <a:gd name="connsiteY71" fmla="*/ 943661 h 2119579"/>
              <a:gd name="connsiteX72" fmla="*/ 1689811 w 8502091"/>
              <a:gd name="connsiteY72" fmla="*/ 1075334 h 2119579"/>
              <a:gd name="connsiteX73" fmla="*/ 1594714 w 8502091"/>
              <a:gd name="connsiteY73" fmla="*/ 1046073 h 2119579"/>
              <a:gd name="connsiteX74" fmla="*/ 1572768 w 8502091"/>
              <a:gd name="connsiteY74" fmla="*/ 1016813 h 2119579"/>
              <a:gd name="connsiteX75" fmla="*/ 1514246 w 8502091"/>
              <a:gd name="connsiteY75" fmla="*/ 987552 h 2119579"/>
              <a:gd name="connsiteX76" fmla="*/ 1397203 w 8502091"/>
              <a:gd name="connsiteY76" fmla="*/ 1053389 h 2119579"/>
              <a:gd name="connsiteX77" fmla="*/ 1199693 w 8502091"/>
              <a:gd name="connsiteY77" fmla="*/ 1217371 h 2119579"/>
              <a:gd name="connsiteX78" fmla="*/ 857098 w 8502091"/>
              <a:gd name="connsiteY78" fmla="*/ 1256995 h 2119579"/>
              <a:gd name="connsiteX79" fmla="*/ 541325 w 8502091"/>
              <a:gd name="connsiteY79" fmla="*/ 1171651 h 2119579"/>
              <a:gd name="connsiteX80" fmla="*/ 468173 w 8502091"/>
              <a:gd name="connsiteY80" fmla="*/ 1236269 h 2119579"/>
              <a:gd name="connsiteX81" fmla="*/ 393802 w 8502091"/>
              <a:gd name="connsiteY81" fmla="*/ 1309421 h 2119579"/>
              <a:gd name="connsiteX82" fmla="*/ 82906 w 8502091"/>
              <a:gd name="connsiteY82" fmla="*/ 1424025 h 2119579"/>
              <a:gd name="connsiteX83" fmla="*/ 0 w 8502091"/>
              <a:gd name="connsiteY83" fmla="*/ 1177747 h 2119579"/>
              <a:gd name="connsiteX0" fmla="*/ 69494 w 8419185"/>
              <a:gd name="connsiteY0" fmla="*/ 1177748 h 2119579"/>
              <a:gd name="connsiteX1" fmla="*/ 385267 w 8419185"/>
              <a:gd name="connsiteY1" fmla="*/ 943661 h 2119579"/>
              <a:gd name="connsiteX2" fmla="*/ 399897 w 8419185"/>
              <a:gd name="connsiteY2" fmla="*/ 914400 h 2119579"/>
              <a:gd name="connsiteX3" fmla="*/ 509625 w 8419185"/>
              <a:gd name="connsiteY3" fmla="*/ 855878 h 2119579"/>
              <a:gd name="connsiteX4" fmla="*/ 663244 w 8419185"/>
              <a:gd name="connsiteY4" fmla="*/ 899769 h 2119579"/>
              <a:gd name="connsiteX5" fmla="*/ 787603 w 8419185"/>
              <a:gd name="connsiteY5" fmla="*/ 965606 h 2119579"/>
              <a:gd name="connsiteX6" fmla="*/ 941222 w 8419185"/>
              <a:gd name="connsiteY6" fmla="*/ 980237 h 2119579"/>
              <a:gd name="connsiteX7" fmla="*/ 1109472 w 8419185"/>
              <a:gd name="connsiteY7" fmla="*/ 958291 h 2119579"/>
              <a:gd name="connsiteX8" fmla="*/ 1416710 w 8419185"/>
              <a:gd name="connsiteY8" fmla="*/ 782726 h 2119579"/>
              <a:gd name="connsiteX9" fmla="*/ 1958035 w 8419185"/>
              <a:gd name="connsiteY9" fmla="*/ 665683 h 2119579"/>
              <a:gd name="connsiteX10" fmla="*/ 2228697 w 8419185"/>
              <a:gd name="connsiteY10" fmla="*/ 607161 h 2119579"/>
              <a:gd name="connsiteX11" fmla="*/ 2521305 w 8419185"/>
              <a:gd name="connsiteY11" fmla="*/ 504749 h 2119579"/>
              <a:gd name="connsiteX12" fmla="*/ 3135782 w 8419185"/>
              <a:gd name="connsiteY12" fmla="*/ 329184 h 2119579"/>
              <a:gd name="connsiteX13" fmla="*/ 3435705 w 8419185"/>
              <a:gd name="connsiteY13" fmla="*/ 234086 h 2119579"/>
              <a:gd name="connsiteX14" fmla="*/ 3750259 w 8419185"/>
              <a:gd name="connsiteY14" fmla="*/ 95097 h 2119579"/>
              <a:gd name="connsiteX15" fmla="*/ 4013606 w 8419185"/>
              <a:gd name="connsiteY15" fmla="*/ 0 h 2119579"/>
              <a:gd name="connsiteX16" fmla="*/ 4511040 w 8419185"/>
              <a:gd name="connsiteY16" fmla="*/ 87782 h 2119579"/>
              <a:gd name="connsiteX17" fmla="*/ 4737811 w 8419185"/>
              <a:gd name="connsiteY17" fmla="*/ 138989 h 2119579"/>
              <a:gd name="connsiteX18" fmla="*/ 5023104 w 8419185"/>
              <a:gd name="connsiteY18" fmla="*/ 226771 h 2119579"/>
              <a:gd name="connsiteX19" fmla="*/ 5257190 w 8419185"/>
              <a:gd name="connsiteY19" fmla="*/ 256032 h 2119579"/>
              <a:gd name="connsiteX20" fmla="*/ 5403494 w 8419185"/>
              <a:gd name="connsiteY20" fmla="*/ 292608 h 2119579"/>
              <a:gd name="connsiteX21" fmla="*/ 5721096 w 8419185"/>
              <a:gd name="connsiteY21" fmla="*/ 717499 h 2119579"/>
              <a:gd name="connsiteX22" fmla="*/ 6127699 w 8419185"/>
              <a:gd name="connsiteY22" fmla="*/ 526694 h 2119579"/>
              <a:gd name="connsiteX23" fmla="*/ 6588556 w 8419185"/>
              <a:gd name="connsiteY23" fmla="*/ 731520 h 2119579"/>
              <a:gd name="connsiteX24" fmla="*/ 6990892 w 8419185"/>
              <a:gd name="connsiteY24" fmla="*/ 1192377 h 2119579"/>
              <a:gd name="connsiteX25" fmla="*/ 7203033 w 8419185"/>
              <a:gd name="connsiteY25" fmla="*/ 1345997 h 2119579"/>
              <a:gd name="connsiteX26" fmla="*/ 7801660 w 8419185"/>
              <a:gd name="connsiteY26" fmla="*/ 1447355 h 2119579"/>
              <a:gd name="connsiteX27" fmla="*/ 8103413 w 8419185"/>
              <a:gd name="connsiteY27" fmla="*/ 1770663 h 2119579"/>
              <a:gd name="connsiteX28" fmla="*/ 8166201 w 8419185"/>
              <a:gd name="connsiteY28" fmla="*/ 2017776 h 2119579"/>
              <a:gd name="connsiteX29" fmla="*/ 8388705 w 8419185"/>
              <a:gd name="connsiteY29" fmla="*/ 2096099 h 2119579"/>
              <a:gd name="connsiteX30" fmla="*/ 7983321 w 8419185"/>
              <a:gd name="connsiteY30" fmla="*/ 2064795 h 2119579"/>
              <a:gd name="connsiteX31" fmla="*/ 7722412 w 8419185"/>
              <a:gd name="connsiteY31" fmla="*/ 2011680 h 2119579"/>
              <a:gd name="connsiteX32" fmla="*/ 7502956 w 8419185"/>
              <a:gd name="connsiteY32" fmla="*/ 2048256 h 2119579"/>
              <a:gd name="connsiteX33" fmla="*/ 7290816 w 8419185"/>
              <a:gd name="connsiteY33" fmla="*/ 2084832 h 2119579"/>
              <a:gd name="connsiteX34" fmla="*/ 6866534 w 8419185"/>
              <a:gd name="connsiteY34" fmla="*/ 2095195 h 2119579"/>
              <a:gd name="connsiteX35" fmla="*/ 6452006 w 8419185"/>
              <a:gd name="connsiteY35" fmla="*/ 1866595 h 2119579"/>
              <a:gd name="connsiteX36" fmla="*/ 6514185 w 8419185"/>
              <a:gd name="connsiteY36" fmla="*/ 1923924 h 2119579"/>
              <a:gd name="connsiteX37" fmla="*/ 6583070 w 8419185"/>
              <a:gd name="connsiteY37" fmla="*/ 1834576 h 2119579"/>
              <a:gd name="connsiteX38" fmla="*/ 6654393 w 8419185"/>
              <a:gd name="connsiteY38" fmla="*/ 1938528 h 2119579"/>
              <a:gd name="connsiteX39" fmla="*/ 7204252 w 8419185"/>
              <a:gd name="connsiteY39" fmla="*/ 1877568 h 2119579"/>
              <a:gd name="connsiteX40" fmla="*/ 7487107 w 8419185"/>
              <a:gd name="connsiteY40" fmla="*/ 1717853 h 2119579"/>
              <a:gd name="connsiteX41" fmla="*/ 6894576 w 8419185"/>
              <a:gd name="connsiteY41" fmla="*/ 1368269 h 2119579"/>
              <a:gd name="connsiteX42" fmla="*/ 6645859 w 8419185"/>
              <a:gd name="connsiteY42" fmla="*/ 1103540 h 2119579"/>
              <a:gd name="connsiteX43" fmla="*/ 6373977 w 8419185"/>
              <a:gd name="connsiteY43" fmla="*/ 779563 h 2119579"/>
              <a:gd name="connsiteX44" fmla="*/ 6054547 w 8419185"/>
              <a:gd name="connsiteY44" fmla="*/ 770222 h 2119579"/>
              <a:gd name="connsiteX45" fmla="*/ 5820460 w 8419185"/>
              <a:gd name="connsiteY45" fmla="*/ 950976 h 2119579"/>
              <a:gd name="connsiteX46" fmla="*/ 5373624 w 8419185"/>
              <a:gd name="connsiteY46" fmla="*/ 793699 h 2119579"/>
              <a:gd name="connsiteX47" fmla="*/ 5688787 w 8419185"/>
              <a:gd name="connsiteY47" fmla="*/ 1338681 h 2119579"/>
              <a:gd name="connsiteX48" fmla="*/ 6152083 w 8419185"/>
              <a:gd name="connsiteY48" fmla="*/ 926092 h 2119579"/>
              <a:gd name="connsiteX49" fmla="*/ 6293510 w 8419185"/>
              <a:gd name="connsiteY49" fmla="*/ 1009591 h 2119579"/>
              <a:gd name="connsiteX50" fmla="*/ 6448348 w 8419185"/>
              <a:gd name="connsiteY50" fmla="*/ 1265225 h 2119579"/>
              <a:gd name="connsiteX51" fmla="*/ 6556857 w 8419185"/>
              <a:gd name="connsiteY51" fmla="*/ 1863272 h 2119579"/>
              <a:gd name="connsiteX52" fmla="*/ 6331305 w 8419185"/>
              <a:gd name="connsiteY52" fmla="*/ 1688488 h 2119579"/>
              <a:gd name="connsiteX53" fmla="*/ 6211214 w 8419185"/>
              <a:gd name="connsiteY53" fmla="*/ 1056528 h 2119579"/>
              <a:gd name="connsiteX54" fmla="*/ 5942990 w 8419185"/>
              <a:gd name="connsiteY54" fmla="*/ 1319356 h 2119579"/>
              <a:gd name="connsiteX55" fmla="*/ 5804001 w 8419185"/>
              <a:gd name="connsiteY55" fmla="*/ 1425661 h 2119579"/>
              <a:gd name="connsiteX56" fmla="*/ 5503468 w 8419185"/>
              <a:gd name="connsiteY56" fmla="*/ 1499356 h 2119579"/>
              <a:gd name="connsiteX57" fmla="*/ 4979212 w 8419185"/>
              <a:gd name="connsiteY57" fmla="*/ 746150 h 2119579"/>
              <a:gd name="connsiteX58" fmla="*/ 5015788 w 8419185"/>
              <a:gd name="connsiteY58" fmla="*/ 614477 h 2119579"/>
              <a:gd name="connsiteX59" fmla="*/ 5008473 w 8419185"/>
              <a:gd name="connsiteY59" fmla="*/ 577901 h 2119579"/>
              <a:gd name="connsiteX60" fmla="*/ 4495190 w 8419185"/>
              <a:gd name="connsiteY60" fmla="*/ 386651 h 2119579"/>
              <a:gd name="connsiteX61" fmla="*/ 4255008 w 8419185"/>
              <a:gd name="connsiteY61" fmla="*/ 314553 h 2119579"/>
              <a:gd name="connsiteX62" fmla="*/ 3947769 w 8419185"/>
              <a:gd name="connsiteY62" fmla="*/ 387705 h 2119579"/>
              <a:gd name="connsiteX63" fmla="*/ 3845356 w 8419185"/>
              <a:gd name="connsiteY63" fmla="*/ 446227 h 2119579"/>
              <a:gd name="connsiteX64" fmla="*/ 3816096 w 8419185"/>
              <a:gd name="connsiteY64" fmla="*/ 453542 h 2119579"/>
              <a:gd name="connsiteX65" fmla="*/ 3318662 w 8419185"/>
              <a:gd name="connsiteY65" fmla="*/ 490118 h 2119579"/>
              <a:gd name="connsiteX66" fmla="*/ 3282086 w 8419185"/>
              <a:gd name="connsiteY66" fmla="*/ 504749 h 2119579"/>
              <a:gd name="connsiteX67" fmla="*/ 3128467 w 8419185"/>
              <a:gd name="connsiteY67" fmla="*/ 548640 h 2119579"/>
              <a:gd name="connsiteX68" fmla="*/ 2718816 w 8419185"/>
              <a:gd name="connsiteY68" fmla="*/ 716889 h 2119579"/>
              <a:gd name="connsiteX69" fmla="*/ 2499360 w 8419185"/>
              <a:gd name="connsiteY69" fmla="*/ 768096 h 2119579"/>
              <a:gd name="connsiteX70" fmla="*/ 2243328 w 8419185"/>
              <a:gd name="connsiteY70" fmla="*/ 870509 h 2119579"/>
              <a:gd name="connsiteX71" fmla="*/ 1972665 w 8419185"/>
              <a:gd name="connsiteY71" fmla="*/ 943661 h 2119579"/>
              <a:gd name="connsiteX72" fmla="*/ 1606905 w 8419185"/>
              <a:gd name="connsiteY72" fmla="*/ 1075334 h 2119579"/>
              <a:gd name="connsiteX73" fmla="*/ 1511808 w 8419185"/>
              <a:gd name="connsiteY73" fmla="*/ 1046073 h 2119579"/>
              <a:gd name="connsiteX74" fmla="*/ 1489862 w 8419185"/>
              <a:gd name="connsiteY74" fmla="*/ 1016813 h 2119579"/>
              <a:gd name="connsiteX75" fmla="*/ 1431340 w 8419185"/>
              <a:gd name="connsiteY75" fmla="*/ 987552 h 2119579"/>
              <a:gd name="connsiteX76" fmla="*/ 1314297 w 8419185"/>
              <a:gd name="connsiteY76" fmla="*/ 1053389 h 2119579"/>
              <a:gd name="connsiteX77" fmla="*/ 1116787 w 8419185"/>
              <a:gd name="connsiteY77" fmla="*/ 1217371 h 2119579"/>
              <a:gd name="connsiteX78" fmla="*/ 774192 w 8419185"/>
              <a:gd name="connsiteY78" fmla="*/ 1256995 h 2119579"/>
              <a:gd name="connsiteX79" fmla="*/ 458419 w 8419185"/>
              <a:gd name="connsiteY79" fmla="*/ 1171651 h 2119579"/>
              <a:gd name="connsiteX80" fmla="*/ 385267 w 8419185"/>
              <a:gd name="connsiteY80" fmla="*/ 1236269 h 2119579"/>
              <a:gd name="connsiteX81" fmla="*/ 310896 w 8419185"/>
              <a:gd name="connsiteY81" fmla="*/ 1309421 h 2119579"/>
              <a:gd name="connsiteX82" fmla="*/ 0 w 8419185"/>
              <a:gd name="connsiteY82" fmla="*/ 1424025 h 2119579"/>
              <a:gd name="connsiteX83" fmla="*/ 69494 w 8419185"/>
              <a:gd name="connsiteY83" fmla="*/ 1177748 h 2119579"/>
              <a:gd name="connsiteX0" fmla="*/ 69494 w 8419185"/>
              <a:gd name="connsiteY0" fmla="*/ 1177748 h 2119579"/>
              <a:gd name="connsiteX1" fmla="*/ 385267 w 8419185"/>
              <a:gd name="connsiteY1" fmla="*/ 943661 h 2119579"/>
              <a:gd name="connsiteX2" fmla="*/ 399897 w 8419185"/>
              <a:gd name="connsiteY2" fmla="*/ 914400 h 2119579"/>
              <a:gd name="connsiteX3" fmla="*/ 509625 w 8419185"/>
              <a:gd name="connsiteY3" fmla="*/ 855878 h 2119579"/>
              <a:gd name="connsiteX4" fmla="*/ 663244 w 8419185"/>
              <a:gd name="connsiteY4" fmla="*/ 899769 h 2119579"/>
              <a:gd name="connsiteX5" fmla="*/ 787603 w 8419185"/>
              <a:gd name="connsiteY5" fmla="*/ 965606 h 2119579"/>
              <a:gd name="connsiteX6" fmla="*/ 941222 w 8419185"/>
              <a:gd name="connsiteY6" fmla="*/ 980237 h 2119579"/>
              <a:gd name="connsiteX7" fmla="*/ 1109472 w 8419185"/>
              <a:gd name="connsiteY7" fmla="*/ 958291 h 2119579"/>
              <a:gd name="connsiteX8" fmla="*/ 1416710 w 8419185"/>
              <a:gd name="connsiteY8" fmla="*/ 782726 h 2119579"/>
              <a:gd name="connsiteX9" fmla="*/ 1958035 w 8419185"/>
              <a:gd name="connsiteY9" fmla="*/ 665683 h 2119579"/>
              <a:gd name="connsiteX10" fmla="*/ 2228697 w 8419185"/>
              <a:gd name="connsiteY10" fmla="*/ 607161 h 2119579"/>
              <a:gd name="connsiteX11" fmla="*/ 2521305 w 8419185"/>
              <a:gd name="connsiteY11" fmla="*/ 504749 h 2119579"/>
              <a:gd name="connsiteX12" fmla="*/ 3135782 w 8419185"/>
              <a:gd name="connsiteY12" fmla="*/ 329184 h 2119579"/>
              <a:gd name="connsiteX13" fmla="*/ 3435705 w 8419185"/>
              <a:gd name="connsiteY13" fmla="*/ 234086 h 2119579"/>
              <a:gd name="connsiteX14" fmla="*/ 3750259 w 8419185"/>
              <a:gd name="connsiteY14" fmla="*/ 95097 h 2119579"/>
              <a:gd name="connsiteX15" fmla="*/ 4013606 w 8419185"/>
              <a:gd name="connsiteY15" fmla="*/ 0 h 2119579"/>
              <a:gd name="connsiteX16" fmla="*/ 4511040 w 8419185"/>
              <a:gd name="connsiteY16" fmla="*/ 87782 h 2119579"/>
              <a:gd name="connsiteX17" fmla="*/ 4737811 w 8419185"/>
              <a:gd name="connsiteY17" fmla="*/ 138989 h 2119579"/>
              <a:gd name="connsiteX18" fmla="*/ 5023104 w 8419185"/>
              <a:gd name="connsiteY18" fmla="*/ 226771 h 2119579"/>
              <a:gd name="connsiteX19" fmla="*/ 5257190 w 8419185"/>
              <a:gd name="connsiteY19" fmla="*/ 256032 h 2119579"/>
              <a:gd name="connsiteX20" fmla="*/ 5403494 w 8419185"/>
              <a:gd name="connsiteY20" fmla="*/ 292608 h 2119579"/>
              <a:gd name="connsiteX21" fmla="*/ 5721096 w 8419185"/>
              <a:gd name="connsiteY21" fmla="*/ 717499 h 2119579"/>
              <a:gd name="connsiteX22" fmla="*/ 6127699 w 8419185"/>
              <a:gd name="connsiteY22" fmla="*/ 526694 h 2119579"/>
              <a:gd name="connsiteX23" fmla="*/ 6588556 w 8419185"/>
              <a:gd name="connsiteY23" fmla="*/ 731520 h 2119579"/>
              <a:gd name="connsiteX24" fmla="*/ 6990892 w 8419185"/>
              <a:gd name="connsiteY24" fmla="*/ 1192377 h 2119579"/>
              <a:gd name="connsiteX25" fmla="*/ 7203033 w 8419185"/>
              <a:gd name="connsiteY25" fmla="*/ 1345997 h 2119579"/>
              <a:gd name="connsiteX26" fmla="*/ 7801660 w 8419185"/>
              <a:gd name="connsiteY26" fmla="*/ 1447355 h 2119579"/>
              <a:gd name="connsiteX27" fmla="*/ 8103413 w 8419185"/>
              <a:gd name="connsiteY27" fmla="*/ 1770663 h 2119579"/>
              <a:gd name="connsiteX28" fmla="*/ 8166201 w 8419185"/>
              <a:gd name="connsiteY28" fmla="*/ 2017776 h 2119579"/>
              <a:gd name="connsiteX29" fmla="*/ 8388705 w 8419185"/>
              <a:gd name="connsiteY29" fmla="*/ 2096099 h 2119579"/>
              <a:gd name="connsiteX30" fmla="*/ 7983321 w 8419185"/>
              <a:gd name="connsiteY30" fmla="*/ 2064795 h 2119579"/>
              <a:gd name="connsiteX31" fmla="*/ 7722412 w 8419185"/>
              <a:gd name="connsiteY31" fmla="*/ 2011680 h 2119579"/>
              <a:gd name="connsiteX32" fmla="*/ 7502956 w 8419185"/>
              <a:gd name="connsiteY32" fmla="*/ 2048256 h 2119579"/>
              <a:gd name="connsiteX33" fmla="*/ 7290816 w 8419185"/>
              <a:gd name="connsiteY33" fmla="*/ 2084832 h 2119579"/>
              <a:gd name="connsiteX34" fmla="*/ 6866534 w 8419185"/>
              <a:gd name="connsiteY34" fmla="*/ 2095195 h 2119579"/>
              <a:gd name="connsiteX35" fmla="*/ 6452006 w 8419185"/>
              <a:gd name="connsiteY35" fmla="*/ 1866595 h 2119579"/>
              <a:gd name="connsiteX36" fmla="*/ 6514185 w 8419185"/>
              <a:gd name="connsiteY36" fmla="*/ 1923924 h 2119579"/>
              <a:gd name="connsiteX37" fmla="*/ 6583070 w 8419185"/>
              <a:gd name="connsiteY37" fmla="*/ 1834576 h 2119579"/>
              <a:gd name="connsiteX38" fmla="*/ 6654393 w 8419185"/>
              <a:gd name="connsiteY38" fmla="*/ 1938528 h 2119579"/>
              <a:gd name="connsiteX39" fmla="*/ 7204252 w 8419185"/>
              <a:gd name="connsiteY39" fmla="*/ 1877568 h 2119579"/>
              <a:gd name="connsiteX40" fmla="*/ 7487107 w 8419185"/>
              <a:gd name="connsiteY40" fmla="*/ 1717853 h 2119579"/>
              <a:gd name="connsiteX41" fmla="*/ 6894576 w 8419185"/>
              <a:gd name="connsiteY41" fmla="*/ 1368269 h 2119579"/>
              <a:gd name="connsiteX42" fmla="*/ 6645859 w 8419185"/>
              <a:gd name="connsiteY42" fmla="*/ 1103540 h 2119579"/>
              <a:gd name="connsiteX43" fmla="*/ 6373977 w 8419185"/>
              <a:gd name="connsiteY43" fmla="*/ 779563 h 2119579"/>
              <a:gd name="connsiteX44" fmla="*/ 6054547 w 8419185"/>
              <a:gd name="connsiteY44" fmla="*/ 770222 h 2119579"/>
              <a:gd name="connsiteX45" fmla="*/ 5820460 w 8419185"/>
              <a:gd name="connsiteY45" fmla="*/ 950976 h 2119579"/>
              <a:gd name="connsiteX46" fmla="*/ 5373624 w 8419185"/>
              <a:gd name="connsiteY46" fmla="*/ 793699 h 2119579"/>
              <a:gd name="connsiteX47" fmla="*/ 5688787 w 8419185"/>
              <a:gd name="connsiteY47" fmla="*/ 1338681 h 2119579"/>
              <a:gd name="connsiteX48" fmla="*/ 6152083 w 8419185"/>
              <a:gd name="connsiteY48" fmla="*/ 926092 h 2119579"/>
              <a:gd name="connsiteX49" fmla="*/ 6293510 w 8419185"/>
              <a:gd name="connsiteY49" fmla="*/ 1009591 h 2119579"/>
              <a:gd name="connsiteX50" fmla="*/ 6448348 w 8419185"/>
              <a:gd name="connsiteY50" fmla="*/ 1265225 h 2119579"/>
              <a:gd name="connsiteX51" fmla="*/ 6556857 w 8419185"/>
              <a:gd name="connsiteY51" fmla="*/ 1863272 h 2119579"/>
              <a:gd name="connsiteX52" fmla="*/ 6331305 w 8419185"/>
              <a:gd name="connsiteY52" fmla="*/ 1688488 h 2119579"/>
              <a:gd name="connsiteX53" fmla="*/ 6211214 w 8419185"/>
              <a:gd name="connsiteY53" fmla="*/ 1056528 h 2119579"/>
              <a:gd name="connsiteX54" fmla="*/ 5942990 w 8419185"/>
              <a:gd name="connsiteY54" fmla="*/ 1319356 h 2119579"/>
              <a:gd name="connsiteX55" fmla="*/ 5804001 w 8419185"/>
              <a:gd name="connsiteY55" fmla="*/ 1425661 h 2119579"/>
              <a:gd name="connsiteX56" fmla="*/ 5503468 w 8419185"/>
              <a:gd name="connsiteY56" fmla="*/ 1499356 h 2119579"/>
              <a:gd name="connsiteX57" fmla="*/ 4979212 w 8419185"/>
              <a:gd name="connsiteY57" fmla="*/ 746150 h 2119579"/>
              <a:gd name="connsiteX58" fmla="*/ 5015788 w 8419185"/>
              <a:gd name="connsiteY58" fmla="*/ 614477 h 2119579"/>
              <a:gd name="connsiteX59" fmla="*/ 5008473 w 8419185"/>
              <a:gd name="connsiteY59" fmla="*/ 577901 h 2119579"/>
              <a:gd name="connsiteX60" fmla="*/ 4495190 w 8419185"/>
              <a:gd name="connsiteY60" fmla="*/ 386651 h 2119579"/>
              <a:gd name="connsiteX61" fmla="*/ 4255008 w 8419185"/>
              <a:gd name="connsiteY61" fmla="*/ 314553 h 2119579"/>
              <a:gd name="connsiteX62" fmla="*/ 3947769 w 8419185"/>
              <a:gd name="connsiteY62" fmla="*/ 387705 h 2119579"/>
              <a:gd name="connsiteX63" fmla="*/ 3845356 w 8419185"/>
              <a:gd name="connsiteY63" fmla="*/ 446227 h 2119579"/>
              <a:gd name="connsiteX64" fmla="*/ 3816096 w 8419185"/>
              <a:gd name="connsiteY64" fmla="*/ 453542 h 2119579"/>
              <a:gd name="connsiteX65" fmla="*/ 3318662 w 8419185"/>
              <a:gd name="connsiteY65" fmla="*/ 490118 h 2119579"/>
              <a:gd name="connsiteX66" fmla="*/ 3282086 w 8419185"/>
              <a:gd name="connsiteY66" fmla="*/ 504749 h 2119579"/>
              <a:gd name="connsiteX67" fmla="*/ 3128467 w 8419185"/>
              <a:gd name="connsiteY67" fmla="*/ 548640 h 2119579"/>
              <a:gd name="connsiteX68" fmla="*/ 2718816 w 8419185"/>
              <a:gd name="connsiteY68" fmla="*/ 716889 h 2119579"/>
              <a:gd name="connsiteX69" fmla="*/ 2499360 w 8419185"/>
              <a:gd name="connsiteY69" fmla="*/ 768096 h 2119579"/>
              <a:gd name="connsiteX70" fmla="*/ 2243328 w 8419185"/>
              <a:gd name="connsiteY70" fmla="*/ 870509 h 2119579"/>
              <a:gd name="connsiteX71" fmla="*/ 1972665 w 8419185"/>
              <a:gd name="connsiteY71" fmla="*/ 943661 h 2119579"/>
              <a:gd name="connsiteX72" fmla="*/ 1606905 w 8419185"/>
              <a:gd name="connsiteY72" fmla="*/ 1075334 h 2119579"/>
              <a:gd name="connsiteX73" fmla="*/ 1511808 w 8419185"/>
              <a:gd name="connsiteY73" fmla="*/ 1046073 h 2119579"/>
              <a:gd name="connsiteX74" fmla="*/ 1489862 w 8419185"/>
              <a:gd name="connsiteY74" fmla="*/ 1016813 h 2119579"/>
              <a:gd name="connsiteX75" fmla="*/ 1431340 w 8419185"/>
              <a:gd name="connsiteY75" fmla="*/ 987552 h 2119579"/>
              <a:gd name="connsiteX76" fmla="*/ 1314297 w 8419185"/>
              <a:gd name="connsiteY76" fmla="*/ 1053389 h 2119579"/>
              <a:gd name="connsiteX77" fmla="*/ 1116787 w 8419185"/>
              <a:gd name="connsiteY77" fmla="*/ 1217371 h 2119579"/>
              <a:gd name="connsiteX78" fmla="*/ 774192 w 8419185"/>
              <a:gd name="connsiteY78" fmla="*/ 1256995 h 2119579"/>
              <a:gd name="connsiteX79" fmla="*/ 458419 w 8419185"/>
              <a:gd name="connsiteY79" fmla="*/ 1171651 h 2119579"/>
              <a:gd name="connsiteX80" fmla="*/ 385267 w 8419185"/>
              <a:gd name="connsiteY80" fmla="*/ 1236269 h 2119579"/>
              <a:gd name="connsiteX81" fmla="*/ 310896 w 8419185"/>
              <a:gd name="connsiteY81" fmla="*/ 1309421 h 2119579"/>
              <a:gd name="connsiteX82" fmla="*/ 0 w 8419185"/>
              <a:gd name="connsiteY82" fmla="*/ 1424025 h 2119579"/>
              <a:gd name="connsiteX83" fmla="*/ 69494 w 8419185"/>
              <a:gd name="connsiteY83" fmla="*/ 1177748 h 211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8419185" h="2119579">
                <a:moveTo>
                  <a:pt x="69494" y="1177748"/>
                </a:moveTo>
                <a:cubicBezTo>
                  <a:pt x="277282" y="1151775"/>
                  <a:pt x="2915" y="1174391"/>
                  <a:pt x="385267" y="943661"/>
                </a:cubicBezTo>
                <a:cubicBezTo>
                  <a:pt x="394604" y="938027"/>
                  <a:pt x="390988" y="920689"/>
                  <a:pt x="399897" y="914400"/>
                </a:cubicBezTo>
                <a:cubicBezTo>
                  <a:pt x="433763" y="890495"/>
                  <a:pt x="473049" y="875385"/>
                  <a:pt x="509625" y="855878"/>
                </a:cubicBezTo>
                <a:cubicBezTo>
                  <a:pt x="560831" y="870508"/>
                  <a:pt x="613708" y="880215"/>
                  <a:pt x="663244" y="899769"/>
                </a:cubicBezTo>
                <a:cubicBezTo>
                  <a:pt x="706872" y="916990"/>
                  <a:pt x="740911" y="961159"/>
                  <a:pt x="787603" y="965606"/>
                </a:cubicBezTo>
                <a:lnTo>
                  <a:pt x="941222" y="980237"/>
                </a:lnTo>
                <a:cubicBezTo>
                  <a:pt x="997305" y="972922"/>
                  <a:pt x="1057241" y="979987"/>
                  <a:pt x="1109472" y="958291"/>
                </a:cubicBezTo>
                <a:cubicBezTo>
                  <a:pt x="1218402" y="913043"/>
                  <a:pt x="1300361" y="802117"/>
                  <a:pt x="1416710" y="782726"/>
                </a:cubicBezTo>
                <a:cubicBezTo>
                  <a:pt x="1991082" y="686998"/>
                  <a:pt x="1477868" y="783985"/>
                  <a:pt x="1958035" y="665683"/>
                </a:cubicBezTo>
                <a:cubicBezTo>
                  <a:pt x="2047660" y="643601"/>
                  <a:pt x="2139565" y="631158"/>
                  <a:pt x="2228697" y="607161"/>
                </a:cubicBezTo>
                <a:cubicBezTo>
                  <a:pt x="2482244" y="538898"/>
                  <a:pt x="2163790" y="576253"/>
                  <a:pt x="2521305" y="504749"/>
                </a:cubicBezTo>
                <a:cubicBezTo>
                  <a:pt x="2983429" y="412324"/>
                  <a:pt x="2654359" y="493434"/>
                  <a:pt x="3135782" y="329184"/>
                </a:cubicBezTo>
                <a:cubicBezTo>
                  <a:pt x="3235043" y="295318"/>
                  <a:pt x="3337696" y="271423"/>
                  <a:pt x="3435705" y="234086"/>
                </a:cubicBezTo>
                <a:cubicBezTo>
                  <a:pt x="3542826" y="193278"/>
                  <a:pt x="3644013" y="138133"/>
                  <a:pt x="3750259" y="95097"/>
                </a:cubicBezTo>
                <a:cubicBezTo>
                  <a:pt x="3836762" y="60058"/>
                  <a:pt x="3925824" y="31699"/>
                  <a:pt x="4013606" y="0"/>
                </a:cubicBezTo>
                <a:cubicBezTo>
                  <a:pt x="4194203" y="22574"/>
                  <a:pt x="4245868" y="27904"/>
                  <a:pt x="4511040" y="87782"/>
                </a:cubicBezTo>
                <a:cubicBezTo>
                  <a:pt x="4586630" y="104851"/>
                  <a:pt x="4663023" y="118689"/>
                  <a:pt x="4737811" y="138989"/>
                </a:cubicBezTo>
                <a:cubicBezTo>
                  <a:pt x="4833834" y="165052"/>
                  <a:pt x="4926041" y="204898"/>
                  <a:pt x="5023104" y="226771"/>
                </a:cubicBezTo>
                <a:cubicBezTo>
                  <a:pt x="5099816" y="244058"/>
                  <a:pt x="5179706" y="242621"/>
                  <a:pt x="5257190" y="256032"/>
                </a:cubicBezTo>
                <a:cubicBezTo>
                  <a:pt x="5306722" y="264605"/>
                  <a:pt x="5354726" y="280416"/>
                  <a:pt x="5403494" y="292608"/>
                </a:cubicBezTo>
                <a:lnTo>
                  <a:pt x="5721096" y="717499"/>
                </a:lnTo>
                <a:cubicBezTo>
                  <a:pt x="5886870" y="766878"/>
                  <a:pt x="5962957" y="473976"/>
                  <a:pt x="6127699" y="526694"/>
                </a:cubicBezTo>
                <a:cubicBezTo>
                  <a:pt x="6336474" y="593503"/>
                  <a:pt x="6374725" y="594057"/>
                  <a:pt x="6588556" y="731520"/>
                </a:cubicBezTo>
                <a:cubicBezTo>
                  <a:pt x="6931170" y="951772"/>
                  <a:pt x="6430749" y="786754"/>
                  <a:pt x="6990892" y="1192377"/>
                </a:cubicBezTo>
                <a:cubicBezTo>
                  <a:pt x="7061606" y="1243584"/>
                  <a:pt x="7125292" y="1306262"/>
                  <a:pt x="7203033" y="1345997"/>
                </a:cubicBezTo>
                <a:cubicBezTo>
                  <a:pt x="7346170" y="1419156"/>
                  <a:pt x="7647095" y="1403194"/>
                  <a:pt x="7801660" y="1447355"/>
                </a:cubicBezTo>
                <a:lnTo>
                  <a:pt x="8103413" y="1770663"/>
                </a:lnTo>
                <a:lnTo>
                  <a:pt x="8166201" y="2017776"/>
                </a:lnTo>
                <a:cubicBezTo>
                  <a:pt x="8208467" y="2052397"/>
                  <a:pt x="8419185" y="2088263"/>
                  <a:pt x="8388705" y="2096099"/>
                </a:cubicBezTo>
                <a:cubicBezTo>
                  <a:pt x="8358225" y="2103935"/>
                  <a:pt x="8094370" y="2078865"/>
                  <a:pt x="7983321" y="2064795"/>
                </a:cubicBezTo>
                <a:cubicBezTo>
                  <a:pt x="7965033" y="2070891"/>
                  <a:pt x="7777073" y="2000849"/>
                  <a:pt x="7722412" y="2011680"/>
                </a:cubicBezTo>
                <a:cubicBezTo>
                  <a:pt x="7650017" y="2027768"/>
                  <a:pt x="7576074" y="2035863"/>
                  <a:pt x="7502956" y="2048256"/>
                </a:cubicBezTo>
                <a:lnTo>
                  <a:pt x="7290816" y="2084832"/>
                </a:lnTo>
                <a:cubicBezTo>
                  <a:pt x="7184746" y="2079955"/>
                  <a:pt x="6972604" y="2119579"/>
                  <a:pt x="6866534" y="2095195"/>
                </a:cubicBezTo>
                <a:cubicBezTo>
                  <a:pt x="6777532" y="2084222"/>
                  <a:pt x="6487363" y="1892706"/>
                  <a:pt x="6452006" y="1866595"/>
                </a:cubicBezTo>
                <a:lnTo>
                  <a:pt x="6514185" y="1923924"/>
                </a:lnTo>
                <a:lnTo>
                  <a:pt x="6583070" y="1834576"/>
                </a:lnTo>
                <a:lnTo>
                  <a:pt x="6654393" y="1938528"/>
                </a:lnTo>
                <a:cubicBezTo>
                  <a:pt x="6759143" y="1952215"/>
                  <a:pt x="7065466" y="1914347"/>
                  <a:pt x="7204252" y="1877568"/>
                </a:cubicBezTo>
                <a:cubicBezTo>
                  <a:pt x="7343038" y="1840789"/>
                  <a:pt x="7538720" y="1802736"/>
                  <a:pt x="7487107" y="1717853"/>
                </a:cubicBezTo>
                <a:cubicBezTo>
                  <a:pt x="7435494" y="1632970"/>
                  <a:pt x="7034784" y="1470654"/>
                  <a:pt x="6894576" y="1368269"/>
                </a:cubicBezTo>
                <a:cubicBezTo>
                  <a:pt x="6754368" y="1265884"/>
                  <a:pt x="6732626" y="1201658"/>
                  <a:pt x="6645859" y="1103540"/>
                </a:cubicBezTo>
                <a:cubicBezTo>
                  <a:pt x="6559093" y="1005422"/>
                  <a:pt x="6472529" y="835116"/>
                  <a:pt x="6373977" y="779563"/>
                </a:cubicBezTo>
                <a:cubicBezTo>
                  <a:pt x="6275425" y="724010"/>
                  <a:pt x="6146800" y="741653"/>
                  <a:pt x="6054547" y="770222"/>
                </a:cubicBezTo>
                <a:cubicBezTo>
                  <a:pt x="5962294" y="798791"/>
                  <a:pt x="5933947" y="947063"/>
                  <a:pt x="5820460" y="950976"/>
                </a:cubicBezTo>
                <a:cubicBezTo>
                  <a:pt x="5706973" y="954889"/>
                  <a:pt x="5395570" y="729082"/>
                  <a:pt x="5373624" y="793699"/>
                </a:cubicBezTo>
                <a:cubicBezTo>
                  <a:pt x="5351679" y="858317"/>
                  <a:pt x="5635244" y="1248680"/>
                  <a:pt x="5688787" y="1338681"/>
                </a:cubicBezTo>
                <a:lnTo>
                  <a:pt x="6152083" y="926092"/>
                </a:lnTo>
                <a:lnTo>
                  <a:pt x="6293510" y="1009591"/>
                </a:lnTo>
                <a:cubicBezTo>
                  <a:pt x="6342888" y="1025352"/>
                  <a:pt x="6442049" y="1152076"/>
                  <a:pt x="6448348" y="1265225"/>
                </a:cubicBezTo>
                <a:cubicBezTo>
                  <a:pt x="6466839" y="1353157"/>
                  <a:pt x="6576364" y="1792728"/>
                  <a:pt x="6556857" y="1863272"/>
                </a:cubicBezTo>
                <a:cubicBezTo>
                  <a:pt x="6537350" y="1933816"/>
                  <a:pt x="6388912" y="1822945"/>
                  <a:pt x="6331305" y="1688488"/>
                </a:cubicBezTo>
                <a:cubicBezTo>
                  <a:pt x="6273698" y="1554031"/>
                  <a:pt x="6275933" y="1118050"/>
                  <a:pt x="6211214" y="1056528"/>
                </a:cubicBezTo>
                <a:cubicBezTo>
                  <a:pt x="6146495" y="995006"/>
                  <a:pt x="6010859" y="1257834"/>
                  <a:pt x="5942990" y="1319356"/>
                </a:cubicBezTo>
                <a:cubicBezTo>
                  <a:pt x="5875121" y="1380878"/>
                  <a:pt x="5877255" y="1395661"/>
                  <a:pt x="5804001" y="1425661"/>
                </a:cubicBezTo>
                <a:lnTo>
                  <a:pt x="5503468" y="1499356"/>
                </a:lnTo>
                <a:cubicBezTo>
                  <a:pt x="5441289" y="1345737"/>
                  <a:pt x="5060492" y="893630"/>
                  <a:pt x="4979212" y="746150"/>
                </a:cubicBezTo>
                <a:cubicBezTo>
                  <a:pt x="4998757" y="705003"/>
                  <a:pt x="5003596" y="658368"/>
                  <a:pt x="5015788" y="614477"/>
                </a:cubicBezTo>
                <a:cubicBezTo>
                  <a:pt x="5013350" y="602285"/>
                  <a:pt x="5018350" y="585454"/>
                  <a:pt x="5008473" y="577901"/>
                </a:cubicBezTo>
                <a:cubicBezTo>
                  <a:pt x="4921707" y="539930"/>
                  <a:pt x="4620767" y="430542"/>
                  <a:pt x="4495190" y="386651"/>
                </a:cubicBezTo>
                <a:cubicBezTo>
                  <a:pt x="4453980" y="344460"/>
                  <a:pt x="4312798" y="326325"/>
                  <a:pt x="4255008" y="314553"/>
                </a:cubicBezTo>
                <a:cubicBezTo>
                  <a:pt x="4151851" y="293539"/>
                  <a:pt x="4050182" y="363321"/>
                  <a:pt x="3947769" y="387705"/>
                </a:cubicBezTo>
                <a:cubicBezTo>
                  <a:pt x="3913631" y="407212"/>
                  <a:pt x="3880523" y="428643"/>
                  <a:pt x="3845356" y="446227"/>
                </a:cubicBezTo>
                <a:cubicBezTo>
                  <a:pt x="3836364" y="450723"/>
                  <a:pt x="3826115" y="452707"/>
                  <a:pt x="3816096" y="453542"/>
                </a:cubicBezTo>
                <a:lnTo>
                  <a:pt x="3318662" y="490118"/>
                </a:lnTo>
                <a:cubicBezTo>
                  <a:pt x="3306470" y="494995"/>
                  <a:pt x="3294637" y="500887"/>
                  <a:pt x="3282086" y="504749"/>
                </a:cubicBezTo>
                <a:cubicBezTo>
                  <a:pt x="3231186" y="520411"/>
                  <a:pt x="3178305" y="529870"/>
                  <a:pt x="3128467" y="548640"/>
                </a:cubicBezTo>
                <a:cubicBezTo>
                  <a:pt x="2990321" y="600669"/>
                  <a:pt x="2862573" y="683345"/>
                  <a:pt x="2718816" y="716889"/>
                </a:cubicBezTo>
                <a:cubicBezTo>
                  <a:pt x="2645664" y="733958"/>
                  <a:pt x="2570839" y="745003"/>
                  <a:pt x="2499360" y="768096"/>
                </a:cubicBezTo>
                <a:cubicBezTo>
                  <a:pt x="2411893" y="796355"/>
                  <a:pt x="2330529" y="841442"/>
                  <a:pt x="2243328" y="870509"/>
                </a:cubicBezTo>
                <a:cubicBezTo>
                  <a:pt x="2154666" y="900063"/>
                  <a:pt x="2061629" y="915029"/>
                  <a:pt x="1972665" y="943661"/>
                </a:cubicBezTo>
                <a:cubicBezTo>
                  <a:pt x="1849316" y="983359"/>
                  <a:pt x="1606905" y="1075334"/>
                  <a:pt x="1606905" y="1075334"/>
                </a:cubicBezTo>
                <a:cubicBezTo>
                  <a:pt x="1575206" y="1065580"/>
                  <a:pt x="1541472" y="1060905"/>
                  <a:pt x="1511808" y="1046073"/>
                </a:cubicBezTo>
                <a:cubicBezTo>
                  <a:pt x="1500903" y="1040621"/>
                  <a:pt x="1499722" y="1023984"/>
                  <a:pt x="1489862" y="1016813"/>
                </a:cubicBezTo>
                <a:cubicBezTo>
                  <a:pt x="1472223" y="1003985"/>
                  <a:pt x="1450847" y="997306"/>
                  <a:pt x="1431340" y="987552"/>
                </a:cubicBezTo>
                <a:cubicBezTo>
                  <a:pt x="1392326" y="1009498"/>
                  <a:pt x="1352329" y="1029783"/>
                  <a:pt x="1314297" y="1053389"/>
                </a:cubicBezTo>
                <a:cubicBezTo>
                  <a:pt x="1261872" y="1078992"/>
                  <a:pt x="1206804" y="1183437"/>
                  <a:pt x="1116787" y="1217371"/>
                </a:cubicBezTo>
                <a:cubicBezTo>
                  <a:pt x="1026770" y="1251305"/>
                  <a:pt x="883920" y="1264615"/>
                  <a:pt x="774192" y="1256995"/>
                </a:cubicBezTo>
                <a:cubicBezTo>
                  <a:pt x="664464" y="1249375"/>
                  <a:pt x="523240" y="1175105"/>
                  <a:pt x="458419" y="1171651"/>
                </a:cubicBezTo>
                <a:lnTo>
                  <a:pt x="385267" y="1236269"/>
                </a:lnTo>
                <a:lnTo>
                  <a:pt x="310896" y="1309421"/>
                </a:lnTo>
                <a:cubicBezTo>
                  <a:pt x="234493" y="1351483"/>
                  <a:pt x="51816" y="1392224"/>
                  <a:pt x="0" y="1424025"/>
                </a:cubicBezTo>
                <a:lnTo>
                  <a:pt x="69494" y="117774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Notice the Meanders as it Strikes Sediment Mounds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Arrow Connector 11"/>
          <p:cNvCxnSpPr>
            <a:endCxn id="9" idx="53"/>
          </p:cNvCxnSpPr>
          <p:nvPr/>
        </p:nvCxnSpPr>
        <p:spPr>
          <a:xfrm rot="16200000" flipH="1">
            <a:off x="3872482" y="1385317"/>
            <a:ext cx="2968753" cy="156971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374257" y="3821502"/>
            <a:ext cx="491705" cy="155276"/>
          </a:xfrm>
          <a:custGeom>
            <a:avLst/>
            <a:gdLst>
              <a:gd name="connsiteX0" fmla="*/ 0 w 491705"/>
              <a:gd name="connsiteY0" fmla="*/ 25879 h 230208"/>
              <a:gd name="connsiteX1" fmla="*/ 474452 w 491705"/>
              <a:gd name="connsiteY1" fmla="*/ 17253 h 230208"/>
              <a:gd name="connsiteX2" fmla="*/ 491705 w 491705"/>
              <a:gd name="connsiteY2" fmla="*/ 0 h 230208"/>
              <a:gd name="connsiteX0" fmla="*/ 0 w 491705"/>
              <a:gd name="connsiteY0" fmla="*/ 25879 h 231476"/>
              <a:gd name="connsiteX1" fmla="*/ 155275 w 491705"/>
              <a:gd name="connsiteY1" fmla="*/ 230038 h 231476"/>
              <a:gd name="connsiteX2" fmla="*/ 474452 w 491705"/>
              <a:gd name="connsiteY2" fmla="*/ 17253 h 231476"/>
              <a:gd name="connsiteX3" fmla="*/ 491705 w 491705"/>
              <a:gd name="connsiteY3" fmla="*/ 0 h 231476"/>
              <a:gd name="connsiteX0" fmla="*/ 0 w 491705"/>
              <a:gd name="connsiteY0" fmla="*/ 25879 h 155276"/>
              <a:gd name="connsiteX1" fmla="*/ 155275 w 491705"/>
              <a:gd name="connsiteY1" fmla="*/ 153838 h 155276"/>
              <a:gd name="connsiteX2" fmla="*/ 474452 w 491705"/>
              <a:gd name="connsiteY2" fmla="*/ 17253 h 155276"/>
              <a:gd name="connsiteX3" fmla="*/ 491705 w 491705"/>
              <a:gd name="connsiteY3" fmla="*/ 0 h 15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05" h="155276">
                <a:moveTo>
                  <a:pt x="0" y="25879"/>
                </a:moveTo>
                <a:cubicBezTo>
                  <a:pt x="25879" y="34506"/>
                  <a:pt x="76200" y="155276"/>
                  <a:pt x="155275" y="153838"/>
                </a:cubicBezTo>
                <a:cubicBezTo>
                  <a:pt x="234350" y="152400"/>
                  <a:pt x="418380" y="30193"/>
                  <a:pt x="474452" y="17253"/>
                </a:cubicBezTo>
                <a:cubicBezTo>
                  <a:pt x="480015" y="11320"/>
                  <a:pt x="485954" y="5751"/>
                  <a:pt x="491705" y="0"/>
                </a:cubicBez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1.JPG"/>
          <p:cNvPicPr>
            <a:picLocks noChangeAspect="1"/>
          </p:cNvPicPr>
          <p:nvPr/>
        </p:nvPicPr>
        <p:blipFill>
          <a:blip r:embed="rId2" cstate="print"/>
          <a:srcRect l="4132" t="11019" b="16253"/>
          <a:stretch>
            <a:fillRect/>
          </a:stretch>
        </p:blipFill>
        <p:spPr>
          <a:xfrm>
            <a:off x="0" y="1066800"/>
            <a:ext cx="8839200" cy="5029200"/>
          </a:xfrm>
          <a:prstGeom prst="rect">
            <a:avLst/>
          </a:prstGeom>
          <a:scene3d>
            <a:camera prst="orthographicFront">
              <a:rot lat="0" lon="0" rev="120000"/>
            </a:camera>
            <a:lightRig rig="threePt" dir="t"/>
          </a:scene3d>
        </p:spPr>
      </p:pic>
      <p:sp>
        <p:nvSpPr>
          <p:cNvPr id="9" name="Freeform 8"/>
          <p:cNvSpPr/>
          <p:nvPr/>
        </p:nvSpPr>
        <p:spPr>
          <a:xfrm>
            <a:off x="-152400" y="2590801"/>
            <a:ext cx="8286902" cy="2044700"/>
          </a:xfrm>
          <a:custGeom>
            <a:avLst/>
            <a:gdLst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302106 w 7958938"/>
              <a:gd name="connsiteY67" fmla="*/ 1119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0 w 8028432"/>
              <a:gd name="connsiteY67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0 w 8028432"/>
              <a:gd name="connsiteY68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70" fmla="*/ 0 w 7958938"/>
              <a:gd name="connsiteY70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857098 w 7958938"/>
              <a:gd name="connsiteY67" fmla="*/ 1256995 h 2084832"/>
              <a:gd name="connsiteX68" fmla="*/ 541325 w 7958938"/>
              <a:gd name="connsiteY68" fmla="*/ 1171651 h 2084832"/>
              <a:gd name="connsiteX69" fmla="*/ 393802 w 7958938"/>
              <a:gd name="connsiteY69" fmla="*/ 1309421 h 2084832"/>
              <a:gd name="connsiteX70" fmla="*/ 82906 w 7958938"/>
              <a:gd name="connsiteY70" fmla="*/ 1424025 h 2084832"/>
              <a:gd name="connsiteX71" fmla="*/ 0 w 7958938"/>
              <a:gd name="connsiteY71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456530 w 7958938"/>
              <a:gd name="connsiteY41" fmla="*/ 793699 h 2084832"/>
              <a:gd name="connsiteX42" fmla="*/ 5771693 w 7958938"/>
              <a:gd name="connsiteY42" fmla="*/ 1338681 h 2084832"/>
              <a:gd name="connsiteX43" fmla="*/ 5435194 w 7958938"/>
              <a:gd name="connsiteY43" fmla="*/ 1667865 h 2084832"/>
              <a:gd name="connsiteX44" fmla="*/ 5296205 w 7958938"/>
              <a:gd name="connsiteY44" fmla="*/ 1616659 h 2084832"/>
              <a:gd name="connsiteX45" fmla="*/ 5010912 w 7958938"/>
              <a:gd name="connsiteY45" fmla="*/ 1163117 h 2084832"/>
              <a:gd name="connsiteX46" fmla="*/ 4959706 w 7958938"/>
              <a:gd name="connsiteY46" fmla="*/ 907085 h 2084832"/>
              <a:gd name="connsiteX47" fmla="*/ 5062118 w 7958938"/>
              <a:gd name="connsiteY47" fmla="*/ 746150 h 2084832"/>
              <a:gd name="connsiteX48" fmla="*/ 5098694 w 7958938"/>
              <a:gd name="connsiteY48" fmla="*/ 614477 h 2084832"/>
              <a:gd name="connsiteX49" fmla="*/ 5091379 w 7958938"/>
              <a:gd name="connsiteY49" fmla="*/ 577901 h 2084832"/>
              <a:gd name="connsiteX50" fmla="*/ 4645152 w 7958938"/>
              <a:gd name="connsiteY50" fmla="*/ 629107 h 2084832"/>
              <a:gd name="connsiteX51" fmla="*/ 4425696 w 7958938"/>
              <a:gd name="connsiteY51" fmla="*/ 468173 h 2084832"/>
              <a:gd name="connsiteX52" fmla="*/ 4337914 w 7958938"/>
              <a:gd name="connsiteY52" fmla="*/ 314553 h 2084832"/>
              <a:gd name="connsiteX53" fmla="*/ 4030675 w 7958938"/>
              <a:gd name="connsiteY53" fmla="*/ 387705 h 2084832"/>
              <a:gd name="connsiteX54" fmla="*/ 3928262 w 7958938"/>
              <a:gd name="connsiteY54" fmla="*/ 446227 h 2084832"/>
              <a:gd name="connsiteX55" fmla="*/ 3899002 w 7958938"/>
              <a:gd name="connsiteY55" fmla="*/ 453542 h 2084832"/>
              <a:gd name="connsiteX56" fmla="*/ 3401568 w 7958938"/>
              <a:gd name="connsiteY56" fmla="*/ 490118 h 2084832"/>
              <a:gd name="connsiteX57" fmla="*/ 3364992 w 7958938"/>
              <a:gd name="connsiteY57" fmla="*/ 504749 h 2084832"/>
              <a:gd name="connsiteX58" fmla="*/ 3211373 w 7958938"/>
              <a:gd name="connsiteY58" fmla="*/ 548640 h 2084832"/>
              <a:gd name="connsiteX59" fmla="*/ 2801722 w 7958938"/>
              <a:gd name="connsiteY59" fmla="*/ 716889 h 2084832"/>
              <a:gd name="connsiteX60" fmla="*/ 2582266 w 7958938"/>
              <a:gd name="connsiteY60" fmla="*/ 768096 h 2084832"/>
              <a:gd name="connsiteX61" fmla="*/ 2326234 w 7958938"/>
              <a:gd name="connsiteY61" fmla="*/ 870509 h 2084832"/>
              <a:gd name="connsiteX62" fmla="*/ 2055571 w 7958938"/>
              <a:gd name="connsiteY62" fmla="*/ 943661 h 2084832"/>
              <a:gd name="connsiteX63" fmla="*/ 1689811 w 7958938"/>
              <a:gd name="connsiteY63" fmla="*/ 1075334 h 2084832"/>
              <a:gd name="connsiteX64" fmla="*/ 1594714 w 7958938"/>
              <a:gd name="connsiteY64" fmla="*/ 1046073 h 2084832"/>
              <a:gd name="connsiteX65" fmla="*/ 1572768 w 7958938"/>
              <a:gd name="connsiteY65" fmla="*/ 1016813 h 2084832"/>
              <a:gd name="connsiteX66" fmla="*/ 1514246 w 7958938"/>
              <a:gd name="connsiteY66" fmla="*/ 987552 h 2084832"/>
              <a:gd name="connsiteX67" fmla="*/ 1397203 w 7958938"/>
              <a:gd name="connsiteY67" fmla="*/ 1053389 h 2084832"/>
              <a:gd name="connsiteX68" fmla="*/ 1199693 w 7958938"/>
              <a:gd name="connsiteY68" fmla="*/ 1217371 h 2084832"/>
              <a:gd name="connsiteX69" fmla="*/ 857098 w 7958938"/>
              <a:gd name="connsiteY69" fmla="*/ 1256995 h 2084832"/>
              <a:gd name="connsiteX70" fmla="*/ 541325 w 7958938"/>
              <a:gd name="connsiteY70" fmla="*/ 1171651 h 2084832"/>
              <a:gd name="connsiteX71" fmla="*/ 468173 w 7958938"/>
              <a:gd name="connsiteY71" fmla="*/ 1236269 h 2084832"/>
              <a:gd name="connsiteX72" fmla="*/ 393802 w 7958938"/>
              <a:gd name="connsiteY72" fmla="*/ 1309421 h 2084832"/>
              <a:gd name="connsiteX73" fmla="*/ 82906 w 7958938"/>
              <a:gd name="connsiteY73" fmla="*/ 1424025 h 2084832"/>
              <a:gd name="connsiteX74" fmla="*/ 0 w 7958938"/>
              <a:gd name="connsiteY74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5435194 w 7958938"/>
              <a:gd name="connsiteY44" fmla="*/ 1667865 h 2084832"/>
              <a:gd name="connsiteX45" fmla="*/ 5296205 w 7958938"/>
              <a:gd name="connsiteY45" fmla="*/ 1616659 h 2084832"/>
              <a:gd name="connsiteX46" fmla="*/ 5010912 w 7958938"/>
              <a:gd name="connsiteY46" fmla="*/ 1163117 h 2084832"/>
              <a:gd name="connsiteX47" fmla="*/ 4959706 w 7958938"/>
              <a:gd name="connsiteY47" fmla="*/ 907085 h 2084832"/>
              <a:gd name="connsiteX48" fmla="*/ 5062118 w 7958938"/>
              <a:gd name="connsiteY48" fmla="*/ 746150 h 2084832"/>
              <a:gd name="connsiteX49" fmla="*/ 5098694 w 7958938"/>
              <a:gd name="connsiteY49" fmla="*/ 614477 h 2084832"/>
              <a:gd name="connsiteX50" fmla="*/ 5091379 w 7958938"/>
              <a:gd name="connsiteY50" fmla="*/ 577901 h 2084832"/>
              <a:gd name="connsiteX51" fmla="*/ 4645152 w 7958938"/>
              <a:gd name="connsiteY51" fmla="*/ 629107 h 2084832"/>
              <a:gd name="connsiteX52" fmla="*/ 4425696 w 7958938"/>
              <a:gd name="connsiteY52" fmla="*/ 468173 h 2084832"/>
              <a:gd name="connsiteX53" fmla="*/ 4337914 w 7958938"/>
              <a:gd name="connsiteY53" fmla="*/ 314553 h 2084832"/>
              <a:gd name="connsiteX54" fmla="*/ 4030675 w 7958938"/>
              <a:gd name="connsiteY54" fmla="*/ 387705 h 2084832"/>
              <a:gd name="connsiteX55" fmla="*/ 3928262 w 7958938"/>
              <a:gd name="connsiteY55" fmla="*/ 446227 h 2084832"/>
              <a:gd name="connsiteX56" fmla="*/ 3899002 w 7958938"/>
              <a:gd name="connsiteY56" fmla="*/ 453542 h 2084832"/>
              <a:gd name="connsiteX57" fmla="*/ 3401568 w 7958938"/>
              <a:gd name="connsiteY57" fmla="*/ 490118 h 2084832"/>
              <a:gd name="connsiteX58" fmla="*/ 3364992 w 7958938"/>
              <a:gd name="connsiteY58" fmla="*/ 504749 h 2084832"/>
              <a:gd name="connsiteX59" fmla="*/ 3211373 w 7958938"/>
              <a:gd name="connsiteY59" fmla="*/ 548640 h 2084832"/>
              <a:gd name="connsiteX60" fmla="*/ 2801722 w 7958938"/>
              <a:gd name="connsiteY60" fmla="*/ 716889 h 2084832"/>
              <a:gd name="connsiteX61" fmla="*/ 2582266 w 7958938"/>
              <a:gd name="connsiteY61" fmla="*/ 768096 h 2084832"/>
              <a:gd name="connsiteX62" fmla="*/ 2326234 w 7958938"/>
              <a:gd name="connsiteY62" fmla="*/ 870509 h 2084832"/>
              <a:gd name="connsiteX63" fmla="*/ 2055571 w 7958938"/>
              <a:gd name="connsiteY63" fmla="*/ 943661 h 2084832"/>
              <a:gd name="connsiteX64" fmla="*/ 1689811 w 7958938"/>
              <a:gd name="connsiteY64" fmla="*/ 1075334 h 2084832"/>
              <a:gd name="connsiteX65" fmla="*/ 1594714 w 7958938"/>
              <a:gd name="connsiteY65" fmla="*/ 1046073 h 2084832"/>
              <a:gd name="connsiteX66" fmla="*/ 1572768 w 7958938"/>
              <a:gd name="connsiteY66" fmla="*/ 1016813 h 2084832"/>
              <a:gd name="connsiteX67" fmla="*/ 1514246 w 7958938"/>
              <a:gd name="connsiteY67" fmla="*/ 987552 h 2084832"/>
              <a:gd name="connsiteX68" fmla="*/ 1397203 w 7958938"/>
              <a:gd name="connsiteY68" fmla="*/ 1053389 h 2084832"/>
              <a:gd name="connsiteX69" fmla="*/ 1199693 w 7958938"/>
              <a:gd name="connsiteY69" fmla="*/ 1217371 h 2084832"/>
              <a:gd name="connsiteX70" fmla="*/ 857098 w 7958938"/>
              <a:gd name="connsiteY70" fmla="*/ 1256995 h 2084832"/>
              <a:gd name="connsiteX71" fmla="*/ 541325 w 7958938"/>
              <a:gd name="connsiteY71" fmla="*/ 1171651 h 2084832"/>
              <a:gd name="connsiteX72" fmla="*/ 468173 w 7958938"/>
              <a:gd name="connsiteY72" fmla="*/ 1236269 h 2084832"/>
              <a:gd name="connsiteX73" fmla="*/ 393802 w 7958938"/>
              <a:gd name="connsiteY73" fmla="*/ 1309421 h 2084832"/>
              <a:gd name="connsiteX74" fmla="*/ 82906 w 7958938"/>
              <a:gd name="connsiteY74" fmla="*/ 1424025 h 2084832"/>
              <a:gd name="connsiteX75" fmla="*/ 0 w 7958938"/>
              <a:gd name="connsiteY75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435194 w 7958938"/>
              <a:gd name="connsiteY45" fmla="*/ 1667865 h 2084832"/>
              <a:gd name="connsiteX46" fmla="*/ 5296205 w 7958938"/>
              <a:gd name="connsiteY46" fmla="*/ 1616659 h 2084832"/>
              <a:gd name="connsiteX47" fmla="*/ 5010912 w 7958938"/>
              <a:gd name="connsiteY47" fmla="*/ 1163117 h 2084832"/>
              <a:gd name="connsiteX48" fmla="*/ 4959706 w 7958938"/>
              <a:gd name="connsiteY48" fmla="*/ 907085 h 2084832"/>
              <a:gd name="connsiteX49" fmla="*/ 5062118 w 7958938"/>
              <a:gd name="connsiteY49" fmla="*/ 746150 h 2084832"/>
              <a:gd name="connsiteX50" fmla="*/ 5098694 w 7958938"/>
              <a:gd name="connsiteY50" fmla="*/ 614477 h 2084832"/>
              <a:gd name="connsiteX51" fmla="*/ 5091379 w 7958938"/>
              <a:gd name="connsiteY51" fmla="*/ 577901 h 2084832"/>
              <a:gd name="connsiteX52" fmla="*/ 4645152 w 7958938"/>
              <a:gd name="connsiteY52" fmla="*/ 629107 h 2084832"/>
              <a:gd name="connsiteX53" fmla="*/ 4425696 w 7958938"/>
              <a:gd name="connsiteY53" fmla="*/ 468173 h 2084832"/>
              <a:gd name="connsiteX54" fmla="*/ 4337914 w 7958938"/>
              <a:gd name="connsiteY54" fmla="*/ 314553 h 2084832"/>
              <a:gd name="connsiteX55" fmla="*/ 4030675 w 7958938"/>
              <a:gd name="connsiteY55" fmla="*/ 387705 h 2084832"/>
              <a:gd name="connsiteX56" fmla="*/ 3928262 w 7958938"/>
              <a:gd name="connsiteY56" fmla="*/ 446227 h 2084832"/>
              <a:gd name="connsiteX57" fmla="*/ 3899002 w 7958938"/>
              <a:gd name="connsiteY57" fmla="*/ 453542 h 2084832"/>
              <a:gd name="connsiteX58" fmla="*/ 3401568 w 7958938"/>
              <a:gd name="connsiteY58" fmla="*/ 490118 h 2084832"/>
              <a:gd name="connsiteX59" fmla="*/ 3364992 w 7958938"/>
              <a:gd name="connsiteY59" fmla="*/ 504749 h 2084832"/>
              <a:gd name="connsiteX60" fmla="*/ 3211373 w 7958938"/>
              <a:gd name="connsiteY60" fmla="*/ 548640 h 2084832"/>
              <a:gd name="connsiteX61" fmla="*/ 2801722 w 7958938"/>
              <a:gd name="connsiteY61" fmla="*/ 716889 h 2084832"/>
              <a:gd name="connsiteX62" fmla="*/ 2582266 w 7958938"/>
              <a:gd name="connsiteY62" fmla="*/ 768096 h 2084832"/>
              <a:gd name="connsiteX63" fmla="*/ 2326234 w 7958938"/>
              <a:gd name="connsiteY63" fmla="*/ 870509 h 2084832"/>
              <a:gd name="connsiteX64" fmla="*/ 2055571 w 7958938"/>
              <a:gd name="connsiteY64" fmla="*/ 943661 h 2084832"/>
              <a:gd name="connsiteX65" fmla="*/ 1689811 w 7958938"/>
              <a:gd name="connsiteY65" fmla="*/ 1075334 h 2084832"/>
              <a:gd name="connsiteX66" fmla="*/ 1594714 w 7958938"/>
              <a:gd name="connsiteY66" fmla="*/ 1046073 h 2084832"/>
              <a:gd name="connsiteX67" fmla="*/ 1572768 w 7958938"/>
              <a:gd name="connsiteY67" fmla="*/ 1016813 h 2084832"/>
              <a:gd name="connsiteX68" fmla="*/ 1514246 w 7958938"/>
              <a:gd name="connsiteY68" fmla="*/ 987552 h 2084832"/>
              <a:gd name="connsiteX69" fmla="*/ 1397203 w 7958938"/>
              <a:gd name="connsiteY69" fmla="*/ 1053389 h 2084832"/>
              <a:gd name="connsiteX70" fmla="*/ 1199693 w 7958938"/>
              <a:gd name="connsiteY70" fmla="*/ 1217371 h 2084832"/>
              <a:gd name="connsiteX71" fmla="*/ 857098 w 7958938"/>
              <a:gd name="connsiteY71" fmla="*/ 1256995 h 2084832"/>
              <a:gd name="connsiteX72" fmla="*/ 541325 w 7958938"/>
              <a:gd name="connsiteY72" fmla="*/ 1171651 h 2084832"/>
              <a:gd name="connsiteX73" fmla="*/ 468173 w 7958938"/>
              <a:gd name="connsiteY73" fmla="*/ 1236269 h 2084832"/>
              <a:gd name="connsiteX74" fmla="*/ 393802 w 7958938"/>
              <a:gd name="connsiteY74" fmla="*/ 1309421 h 2084832"/>
              <a:gd name="connsiteX75" fmla="*/ 82906 w 7958938"/>
              <a:gd name="connsiteY75" fmla="*/ 1424025 h 2084832"/>
              <a:gd name="connsiteX76" fmla="*/ 0 w 7958938"/>
              <a:gd name="connsiteY76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843016 w 7958938"/>
              <a:gd name="connsiteY45" fmla="*/ 1661769 h 2084832"/>
              <a:gd name="connsiteX46" fmla="*/ 5435194 w 7958938"/>
              <a:gd name="connsiteY46" fmla="*/ 1667865 h 2084832"/>
              <a:gd name="connsiteX47" fmla="*/ 5296205 w 7958938"/>
              <a:gd name="connsiteY47" fmla="*/ 1616659 h 2084832"/>
              <a:gd name="connsiteX48" fmla="*/ 5010912 w 7958938"/>
              <a:gd name="connsiteY48" fmla="*/ 1163117 h 2084832"/>
              <a:gd name="connsiteX49" fmla="*/ 4959706 w 7958938"/>
              <a:gd name="connsiteY49" fmla="*/ 907085 h 2084832"/>
              <a:gd name="connsiteX50" fmla="*/ 5062118 w 7958938"/>
              <a:gd name="connsiteY50" fmla="*/ 746150 h 2084832"/>
              <a:gd name="connsiteX51" fmla="*/ 5098694 w 7958938"/>
              <a:gd name="connsiteY51" fmla="*/ 614477 h 2084832"/>
              <a:gd name="connsiteX52" fmla="*/ 5091379 w 7958938"/>
              <a:gd name="connsiteY52" fmla="*/ 577901 h 2084832"/>
              <a:gd name="connsiteX53" fmla="*/ 4645152 w 7958938"/>
              <a:gd name="connsiteY53" fmla="*/ 629107 h 2084832"/>
              <a:gd name="connsiteX54" fmla="*/ 4425696 w 7958938"/>
              <a:gd name="connsiteY54" fmla="*/ 468173 h 2084832"/>
              <a:gd name="connsiteX55" fmla="*/ 4337914 w 7958938"/>
              <a:gd name="connsiteY55" fmla="*/ 314553 h 2084832"/>
              <a:gd name="connsiteX56" fmla="*/ 4030675 w 7958938"/>
              <a:gd name="connsiteY56" fmla="*/ 387705 h 2084832"/>
              <a:gd name="connsiteX57" fmla="*/ 3928262 w 7958938"/>
              <a:gd name="connsiteY57" fmla="*/ 446227 h 2084832"/>
              <a:gd name="connsiteX58" fmla="*/ 3899002 w 7958938"/>
              <a:gd name="connsiteY58" fmla="*/ 453542 h 2084832"/>
              <a:gd name="connsiteX59" fmla="*/ 3401568 w 7958938"/>
              <a:gd name="connsiteY59" fmla="*/ 490118 h 2084832"/>
              <a:gd name="connsiteX60" fmla="*/ 3364992 w 7958938"/>
              <a:gd name="connsiteY60" fmla="*/ 504749 h 2084832"/>
              <a:gd name="connsiteX61" fmla="*/ 3211373 w 7958938"/>
              <a:gd name="connsiteY61" fmla="*/ 548640 h 2084832"/>
              <a:gd name="connsiteX62" fmla="*/ 2801722 w 7958938"/>
              <a:gd name="connsiteY62" fmla="*/ 716889 h 2084832"/>
              <a:gd name="connsiteX63" fmla="*/ 2582266 w 7958938"/>
              <a:gd name="connsiteY63" fmla="*/ 768096 h 2084832"/>
              <a:gd name="connsiteX64" fmla="*/ 2326234 w 7958938"/>
              <a:gd name="connsiteY64" fmla="*/ 870509 h 2084832"/>
              <a:gd name="connsiteX65" fmla="*/ 2055571 w 7958938"/>
              <a:gd name="connsiteY65" fmla="*/ 943661 h 2084832"/>
              <a:gd name="connsiteX66" fmla="*/ 1689811 w 7958938"/>
              <a:gd name="connsiteY66" fmla="*/ 1075334 h 2084832"/>
              <a:gd name="connsiteX67" fmla="*/ 1594714 w 7958938"/>
              <a:gd name="connsiteY67" fmla="*/ 1046073 h 2084832"/>
              <a:gd name="connsiteX68" fmla="*/ 1572768 w 7958938"/>
              <a:gd name="connsiteY68" fmla="*/ 1016813 h 2084832"/>
              <a:gd name="connsiteX69" fmla="*/ 1514246 w 7958938"/>
              <a:gd name="connsiteY69" fmla="*/ 987552 h 2084832"/>
              <a:gd name="connsiteX70" fmla="*/ 1397203 w 7958938"/>
              <a:gd name="connsiteY70" fmla="*/ 1053389 h 2084832"/>
              <a:gd name="connsiteX71" fmla="*/ 1199693 w 7958938"/>
              <a:gd name="connsiteY71" fmla="*/ 1217371 h 2084832"/>
              <a:gd name="connsiteX72" fmla="*/ 857098 w 7958938"/>
              <a:gd name="connsiteY72" fmla="*/ 1256995 h 2084832"/>
              <a:gd name="connsiteX73" fmla="*/ 541325 w 7958938"/>
              <a:gd name="connsiteY73" fmla="*/ 1171651 h 2084832"/>
              <a:gd name="connsiteX74" fmla="*/ 468173 w 7958938"/>
              <a:gd name="connsiteY74" fmla="*/ 1236269 h 2084832"/>
              <a:gd name="connsiteX75" fmla="*/ 393802 w 7958938"/>
              <a:gd name="connsiteY75" fmla="*/ 1309421 h 2084832"/>
              <a:gd name="connsiteX76" fmla="*/ 82906 w 7958938"/>
              <a:gd name="connsiteY76" fmla="*/ 1424025 h 2084832"/>
              <a:gd name="connsiteX77" fmla="*/ 0 w 7958938"/>
              <a:gd name="connsiteY77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03213 w 7958938"/>
              <a:gd name="connsiteY36" fmla="*/ 1481937 h 2084832"/>
              <a:gd name="connsiteX37" fmla="*/ 6576365 w 7958938"/>
              <a:gd name="connsiteY37" fmla="*/ 1185062 h 2084832"/>
              <a:gd name="connsiteX38" fmla="*/ 6488582 w 7958938"/>
              <a:gd name="connsiteY38" fmla="*/ 1046073 h 2084832"/>
              <a:gd name="connsiteX39" fmla="*/ 6473952 w 7958938"/>
              <a:gd name="connsiteY39" fmla="*/ 1016813 h 2084832"/>
              <a:gd name="connsiteX40" fmla="*/ 6342278 w 7958938"/>
              <a:gd name="connsiteY40" fmla="*/ 980237 h 2084832"/>
              <a:gd name="connsiteX41" fmla="*/ 6152083 w 7958938"/>
              <a:gd name="connsiteY41" fmla="*/ 1024128 h 2084832"/>
              <a:gd name="connsiteX42" fmla="*/ 5903366 w 7958938"/>
              <a:gd name="connsiteY42" fmla="*/ 950976 h 2084832"/>
              <a:gd name="connsiteX43" fmla="*/ 5456530 w 7958938"/>
              <a:gd name="connsiteY43" fmla="*/ 793699 h 2084832"/>
              <a:gd name="connsiteX44" fmla="*/ 5771693 w 7958938"/>
              <a:gd name="connsiteY44" fmla="*/ 1338681 h 2084832"/>
              <a:gd name="connsiteX45" fmla="*/ 6797650 w 7958938"/>
              <a:gd name="connsiteY45" fmla="*/ 1956816 h 2084832"/>
              <a:gd name="connsiteX46" fmla="*/ 5843016 w 7958938"/>
              <a:gd name="connsiteY46" fmla="*/ 1661769 h 2084832"/>
              <a:gd name="connsiteX47" fmla="*/ 5435194 w 7958938"/>
              <a:gd name="connsiteY47" fmla="*/ 1667865 h 2084832"/>
              <a:gd name="connsiteX48" fmla="*/ 5296205 w 7958938"/>
              <a:gd name="connsiteY48" fmla="*/ 1616659 h 2084832"/>
              <a:gd name="connsiteX49" fmla="*/ 5010912 w 7958938"/>
              <a:gd name="connsiteY49" fmla="*/ 1163117 h 2084832"/>
              <a:gd name="connsiteX50" fmla="*/ 4959706 w 7958938"/>
              <a:gd name="connsiteY50" fmla="*/ 907085 h 2084832"/>
              <a:gd name="connsiteX51" fmla="*/ 5062118 w 7958938"/>
              <a:gd name="connsiteY51" fmla="*/ 746150 h 2084832"/>
              <a:gd name="connsiteX52" fmla="*/ 5098694 w 7958938"/>
              <a:gd name="connsiteY52" fmla="*/ 614477 h 2084832"/>
              <a:gd name="connsiteX53" fmla="*/ 5091379 w 7958938"/>
              <a:gd name="connsiteY53" fmla="*/ 577901 h 2084832"/>
              <a:gd name="connsiteX54" fmla="*/ 4645152 w 7958938"/>
              <a:gd name="connsiteY54" fmla="*/ 629107 h 2084832"/>
              <a:gd name="connsiteX55" fmla="*/ 4425696 w 7958938"/>
              <a:gd name="connsiteY55" fmla="*/ 468173 h 2084832"/>
              <a:gd name="connsiteX56" fmla="*/ 4337914 w 7958938"/>
              <a:gd name="connsiteY56" fmla="*/ 314553 h 2084832"/>
              <a:gd name="connsiteX57" fmla="*/ 4030675 w 7958938"/>
              <a:gd name="connsiteY57" fmla="*/ 387705 h 2084832"/>
              <a:gd name="connsiteX58" fmla="*/ 3928262 w 7958938"/>
              <a:gd name="connsiteY58" fmla="*/ 446227 h 2084832"/>
              <a:gd name="connsiteX59" fmla="*/ 3899002 w 7958938"/>
              <a:gd name="connsiteY59" fmla="*/ 453542 h 2084832"/>
              <a:gd name="connsiteX60" fmla="*/ 3401568 w 7958938"/>
              <a:gd name="connsiteY60" fmla="*/ 490118 h 2084832"/>
              <a:gd name="connsiteX61" fmla="*/ 3364992 w 7958938"/>
              <a:gd name="connsiteY61" fmla="*/ 504749 h 2084832"/>
              <a:gd name="connsiteX62" fmla="*/ 3211373 w 7958938"/>
              <a:gd name="connsiteY62" fmla="*/ 548640 h 2084832"/>
              <a:gd name="connsiteX63" fmla="*/ 2801722 w 7958938"/>
              <a:gd name="connsiteY63" fmla="*/ 716889 h 2084832"/>
              <a:gd name="connsiteX64" fmla="*/ 2582266 w 7958938"/>
              <a:gd name="connsiteY64" fmla="*/ 768096 h 2084832"/>
              <a:gd name="connsiteX65" fmla="*/ 2326234 w 7958938"/>
              <a:gd name="connsiteY65" fmla="*/ 870509 h 2084832"/>
              <a:gd name="connsiteX66" fmla="*/ 2055571 w 7958938"/>
              <a:gd name="connsiteY66" fmla="*/ 943661 h 2084832"/>
              <a:gd name="connsiteX67" fmla="*/ 1689811 w 7958938"/>
              <a:gd name="connsiteY67" fmla="*/ 1075334 h 2084832"/>
              <a:gd name="connsiteX68" fmla="*/ 1594714 w 7958938"/>
              <a:gd name="connsiteY68" fmla="*/ 1046073 h 2084832"/>
              <a:gd name="connsiteX69" fmla="*/ 1572768 w 7958938"/>
              <a:gd name="connsiteY69" fmla="*/ 1016813 h 2084832"/>
              <a:gd name="connsiteX70" fmla="*/ 1514246 w 7958938"/>
              <a:gd name="connsiteY70" fmla="*/ 987552 h 2084832"/>
              <a:gd name="connsiteX71" fmla="*/ 1397203 w 7958938"/>
              <a:gd name="connsiteY71" fmla="*/ 1053389 h 2084832"/>
              <a:gd name="connsiteX72" fmla="*/ 1199693 w 7958938"/>
              <a:gd name="connsiteY72" fmla="*/ 1217371 h 2084832"/>
              <a:gd name="connsiteX73" fmla="*/ 857098 w 7958938"/>
              <a:gd name="connsiteY73" fmla="*/ 1256995 h 2084832"/>
              <a:gd name="connsiteX74" fmla="*/ 541325 w 7958938"/>
              <a:gd name="connsiteY74" fmla="*/ 1171651 h 2084832"/>
              <a:gd name="connsiteX75" fmla="*/ 468173 w 7958938"/>
              <a:gd name="connsiteY75" fmla="*/ 1236269 h 2084832"/>
              <a:gd name="connsiteX76" fmla="*/ 393802 w 7958938"/>
              <a:gd name="connsiteY76" fmla="*/ 1309421 h 2084832"/>
              <a:gd name="connsiteX77" fmla="*/ 82906 w 7958938"/>
              <a:gd name="connsiteY77" fmla="*/ 1424025 h 2084832"/>
              <a:gd name="connsiteX78" fmla="*/ 0 w 7958938"/>
              <a:gd name="connsiteY78" fmla="*/ 1177747 h 2084832"/>
              <a:gd name="connsiteX0" fmla="*/ 0 w 7958938"/>
              <a:gd name="connsiteY0" fmla="*/ 1177747 h 2119579"/>
              <a:gd name="connsiteX1" fmla="*/ 468173 w 7958938"/>
              <a:gd name="connsiteY1" fmla="*/ 943661 h 2119579"/>
              <a:gd name="connsiteX2" fmla="*/ 482803 w 7958938"/>
              <a:gd name="connsiteY2" fmla="*/ 914400 h 2119579"/>
              <a:gd name="connsiteX3" fmla="*/ 592531 w 7958938"/>
              <a:gd name="connsiteY3" fmla="*/ 855878 h 2119579"/>
              <a:gd name="connsiteX4" fmla="*/ 746150 w 7958938"/>
              <a:gd name="connsiteY4" fmla="*/ 899769 h 2119579"/>
              <a:gd name="connsiteX5" fmla="*/ 870509 w 7958938"/>
              <a:gd name="connsiteY5" fmla="*/ 965606 h 2119579"/>
              <a:gd name="connsiteX6" fmla="*/ 1024128 w 7958938"/>
              <a:gd name="connsiteY6" fmla="*/ 980237 h 2119579"/>
              <a:gd name="connsiteX7" fmla="*/ 1192378 w 7958938"/>
              <a:gd name="connsiteY7" fmla="*/ 958291 h 2119579"/>
              <a:gd name="connsiteX8" fmla="*/ 1499616 w 7958938"/>
              <a:gd name="connsiteY8" fmla="*/ 782726 h 2119579"/>
              <a:gd name="connsiteX9" fmla="*/ 2040941 w 7958938"/>
              <a:gd name="connsiteY9" fmla="*/ 665683 h 2119579"/>
              <a:gd name="connsiteX10" fmla="*/ 2311603 w 7958938"/>
              <a:gd name="connsiteY10" fmla="*/ 607161 h 2119579"/>
              <a:gd name="connsiteX11" fmla="*/ 2604211 w 7958938"/>
              <a:gd name="connsiteY11" fmla="*/ 504749 h 2119579"/>
              <a:gd name="connsiteX12" fmla="*/ 3218688 w 7958938"/>
              <a:gd name="connsiteY12" fmla="*/ 329184 h 2119579"/>
              <a:gd name="connsiteX13" fmla="*/ 3518611 w 7958938"/>
              <a:gd name="connsiteY13" fmla="*/ 234086 h 2119579"/>
              <a:gd name="connsiteX14" fmla="*/ 3833165 w 7958938"/>
              <a:gd name="connsiteY14" fmla="*/ 95097 h 2119579"/>
              <a:gd name="connsiteX15" fmla="*/ 4096512 w 7958938"/>
              <a:gd name="connsiteY15" fmla="*/ 0 h 2119579"/>
              <a:gd name="connsiteX16" fmla="*/ 4593946 w 7958938"/>
              <a:gd name="connsiteY16" fmla="*/ 87782 h 2119579"/>
              <a:gd name="connsiteX17" fmla="*/ 4820717 w 7958938"/>
              <a:gd name="connsiteY17" fmla="*/ 138989 h 2119579"/>
              <a:gd name="connsiteX18" fmla="*/ 5106010 w 7958938"/>
              <a:gd name="connsiteY18" fmla="*/ 226771 h 2119579"/>
              <a:gd name="connsiteX19" fmla="*/ 5340096 w 7958938"/>
              <a:gd name="connsiteY19" fmla="*/ 256032 h 2119579"/>
              <a:gd name="connsiteX20" fmla="*/ 5486400 w 7958938"/>
              <a:gd name="connsiteY20" fmla="*/ 292608 h 2119579"/>
              <a:gd name="connsiteX21" fmla="*/ 5804002 w 7958938"/>
              <a:gd name="connsiteY21" fmla="*/ 717499 h 2119579"/>
              <a:gd name="connsiteX22" fmla="*/ 6210605 w 7958938"/>
              <a:gd name="connsiteY22" fmla="*/ 526694 h 2119579"/>
              <a:gd name="connsiteX23" fmla="*/ 6671462 w 7958938"/>
              <a:gd name="connsiteY23" fmla="*/ 731520 h 2119579"/>
              <a:gd name="connsiteX24" fmla="*/ 7073798 w 7958938"/>
              <a:gd name="connsiteY24" fmla="*/ 1192377 h 2119579"/>
              <a:gd name="connsiteX25" fmla="*/ 7285939 w 7958938"/>
              <a:gd name="connsiteY25" fmla="*/ 1345997 h 2119579"/>
              <a:gd name="connsiteX26" fmla="*/ 7732166 w 7958938"/>
              <a:gd name="connsiteY26" fmla="*/ 1528877 h 2119579"/>
              <a:gd name="connsiteX27" fmla="*/ 7958938 w 7958938"/>
              <a:gd name="connsiteY27" fmla="*/ 1602029 h 2119579"/>
              <a:gd name="connsiteX28" fmla="*/ 7944307 w 7958938"/>
              <a:gd name="connsiteY28" fmla="*/ 1858061 h 2119579"/>
              <a:gd name="connsiteX29" fmla="*/ 7915046 w 7958938"/>
              <a:gd name="connsiteY29" fmla="*/ 1975104 h 2119579"/>
              <a:gd name="connsiteX30" fmla="*/ 7805318 w 7958938"/>
              <a:gd name="connsiteY30" fmla="*/ 2011680 h 2119579"/>
              <a:gd name="connsiteX31" fmla="*/ 7585862 w 7958938"/>
              <a:gd name="connsiteY31" fmla="*/ 2048256 h 2119579"/>
              <a:gd name="connsiteX32" fmla="*/ 7373722 w 7958938"/>
              <a:gd name="connsiteY32" fmla="*/ 2084832 h 2119579"/>
              <a:gd name="connsiteX33" fmla="*/ 6949440 w 7958938"/>
              <a:gd name="connsiteY33" fmla="*/ 2095195 h 2119579"/>
              <a:gd name="connsiteX34" fmla="*/ 6737299 w 7958938"/>
              <a:gd name="connsiteY34" fmla="*/ 1938528 h 2119579"/>
              <a:gd name="connsiteX35" fmla="*/ 6598310 w 7958938"/>
              <a:gd name="connsiteY35" fmla="*/ 1777593 h 2119579"/>
              <a:gd name="connsiteX36" fmla="*/ 6510528 w 7958938"/>
              <a:gd name="connsiteY36" fmla="*/ 1565453 h 2119579"/>
              <a:gd name="connsiteX37" fmla="*/ 6503213 w 7958938"/>
              <a:gd name="connsiteY37" fmla="*/ 1481937 h 2119579"/>
              <a:gd name="connsiteX38" fmla="*/ 6576365 w 7958938"/>
              <a:gd name="connsiteY38" fmla="*/ 1185062 h 2119579"/>
              <a:gd name="connsiteX39" fmla="*/ 6488582 w 7958938"/>
              <a:gd name="connsiteY39" fmla="*/ 1046073 h 2119579"/>
              <a:gd name="connsiteX40" fmla="*/ 6473952 w 7958938"/>
              <a:gd name="connsiteY40" fmla="*/ 1016813 h 2119579"/>
              <a:gd name="connsiteX41" fmla="*/ 6342278 w 7958938"/>
              <a:gd name="connsiteY41" fmla="*/ 980237 h 2119579"/>
              <a:gd name="connsiteX42" fmla="*/ 6152083 w 7958938"/>
              <a:gd name="connsiteY42" fmla="*/ 1024128 h 2119579"/>
              <a:gd name="connsiteX43" fmla="*/ 5903366 w 7958938"/>
              <a:gd name="connsiteY43" fmla="*/ 950976 h 2119579"/>
              <a:gd name="connsiteX44" fmla="*/ 5456530 w 7958938"/>
              <a:gd name="connsiteY44" fmla="*/ 793699 h 2119579"/>
              <a:gd name="connsiteX45" fmla="*/ 5771693 w 7958938"/>
              <a:gd name="connsiteY45" fmla="*/ 1338681 h 2119579"/>
              <a:gd name="connsiteX46" fmla="*/ 6797650 w 7958938"/>
              <a:gd name="connsiteY46" fmla="*/ 1956816 h 2119579"/>
              <a:gd name="connsiteX47" fmla="*/ 5843016 w 7958938"/>
              <a:gd name="connsiteY47" fmla="*/ 1661769 h 2119579"/>
              <a:gd name="connsiteX48" fmla="*/ 5435194 w 7958938"/>
              <a:gd name="connsiteY48" fmla="*/ 1667865 h 2119579"/>
              <a:gd name="connsiteX49" fmla="*/ 5296205 w 7958938"/>
              <a:gd name="connsiteY49" fmla="*/ 1616659 h 2119579"/>
              <a:gd name="connsiteX50" fmla="*/ 5010912 w 7958938"/>
              <a:gd name="connsiteY50" fmla="*/ 1163117 h 2119579"/>
              <a:gd name="connsiteX51" fmla="*/ 4959706 w 7958938"/>
              <a:gd name="connsiteY51" fmla="*/ 907085 h 2119579"/>
              <a:gd name="connsiteX52" fmla="*/ 5062118 w 7958938"/>
              <a:gd name="connsiteY52" fmla="*/ 746150 h 2119579"/>
              <a:gd name="connsiteX53" fmla="*/ 5098694 w 7958938"/>
              <a:gd name="connsiteY53" fmla="*/ 614477 h 2119579"/>
              <a:gd name="connsiteX54" fmla="*/ 5091379 w 7958938"/>
              <a:gd name="connsiteY54" fmla="*/ 577901 h 2119579"/>
              <a:gd name="connsiteX55" fmla="*/ 4645152 w 7958938"/>
              <a:gd name="connsiteY55" fmla="*/ 629107 h 2119579"/>
              <a:gd name="connsiteX56" fmla="*/ 4425696 w 7958938"/>
              <a:gd name="connsiteY56" fmla="*/ 468173 h 2119579"/>
              <a:gd name="connsiteX57" fmla="*/ 4337914 w 7958938"/>
              <a:gd name="connsiteY57" fmla="*/ 314553 h 2119579"/>
              <a:gd name="connsiteX58" fmla="*/ 4030675 w 7958938"/>
              <a:gd name="connsiteY58" fmla="*/ 387705 h 2119579"/>
              <a:gd name="connsiteX59" fmla="*/ 3928262 w 7958938"/>
              <a:gd name="connsiteY59" fmla="*/ 446227 h 2119579"/>
              <a:gd name="connsiteX60" fmla="*/ 3899002 w 7958938"/>
              <a:gd name="connsiteY60" fmla="*/ 453542 h 2119579"/>
              <a:gd name="connsiteX61" fmla="*/ 3401568 w 7958938"/>
              <a:gd name="connsiteY61" fmla="*/ 490118 h 2119579"/>
              <a:gd name="connsiteX62" fmla="*/ 3364992 w 7958938"/>
              <a:gd name="connsiteY62" fmla="*/ 504749 h 2119579"/>
              <a:gd name="connsiteX63" fmla="*/ 3211373 w 7958938"/>
              <a:gd name="connsiteY63" fmla="*/ 548640 h 2119579"/>
              <a:gd name="connsiteX64" fmla="*/ 2801722 w 7958938"/>
              <a:gd name="connsiteY64" fmla="*/ 716889 h 2119579"/>
              <a:gd name="connsiteX65" fmla="*/ 2582266 w 7958938"/>
              <a:gd name="connsiteY65" fmla="*/ 768096 h 2119579"/>
              <a:gd name="connsiteX66" fmla="*/ 2326234 w 7958938"/>
              <a:gd name="connsiteY66" fmla="*/ 870509 h 2119579"/>
              <a:gd name="connsiteX67" fmla="*/ 2055571 w 7958938"/>
              <a:gd name="connsiteY67" fmla="*/ 943661 h 2119579"/>
              <a:gd name="connsiteX68" fmla="*/ 1689811 w 7958938"/>
              <a:gd name="connsiteY68" fmla="*/ 1075334 h 2119579"/>
              <a:gd name="connsiteX69" fmla="*/ 1594714 w 7958938"/>
              <a:gd name="connsiteY69" fmla="*/ 1046073 h 2119579"/>
              <a:gd name="connsiteX70" fmla="*/ 1572768 w 7958938"/>
              <a:gd name="connsiteY70" fmla="*/ 1016813 h 2119579"/>
              <a:gd name="connsiteX71" fmla="*/ 1514246 w 7958938"/>
              <a:gd name="connsiteY71" fmla="*/ 987552 h 2119579"/>
              <a:gd name="connsiteX72" fmla="*/ 1397203 w 7958938"/>
              <a:gd name="connsiteY72" fmla="*/ 1053389 h 2119579"/>
              <a:gd name="connsiteX73" fmla="*/ 1199693 w 7958938"/>
              <a:gd name="connsiteY73" fmla="*/ 1217371 h 2119579"/>
              <a:gd name="connsiteX74" fmla="*/ 857098 w 7958938"/>
              <a:gd name="connsiteY74" fmla="*/ 1256995 h 2119579"/>
              <a:gd name="connsiteX75" fmla="*/ 541325 w 7958938"/>
              <a:gd name="connsiteY75" fmla="*/ 1171651 h 2119579"/>
              <a:gd name="connsiteX76" fmla="*/ 468173 w 7958938"/>
              <a:gd name="connsiteY76" fmla="*/ 1236269 h 2119579"/>
              <a:gd name="connsiteX77" fmla="*/ 393802 w 7958938"/>
              <a:gd name="connsiteY77" fmla="*/ 1309421 h 2119579"/>
              <a:gd name="connsiteX78" fmla="*/ 82906 w 7958938"/>
              <a:gd name="connsiteY78" fmla="*/ 1424025 h 2119579"/>
              <a:gd name="connsiteX79" fmla="*/ 0 w 7958938"/>
              <a:gd name="connsiteY79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6422"/>
              <a:gd name="connsiteY0" fmla="*/ 1177747 h 2119579"/>
              <a:gd name="connsiteX1" fmla="*/ 468173 w 8256422"/>
              <a:gd name="connsiteY1" fmla="*/ 943661 h 2119579"/>
              <a:gd name="connsiteX2" fmla="*/ 482803 w 8256422"/>
              <a:gd name="connsiteY2" fmla="*/ 914400 h 2119579"/>
              <a:gd name="connsiteX3" fmla="*/ 592531 w 8256422"/>
              <a:gd name="connsiteY3" fmla="*/ 855878 h 2119579"/>
              <a:gd name="connsiteX4" fmla="*/ 746150 w 8256422"/>
              <a:gd name="connsiteY4" fmla="*/ 899769 h 2119579"/>
              <a:gd name="connsiteX5" fmla="*/ 870509 w 8256422"/>
              <a:gd name="connsiteY5" fmla="*/ 965606 h 2119579"/>
              <a:gd name="connsiteX6" fmla="*/ 1024128 w 8256422"/>
              <a:gd name="connsiteY6" fmla="*/ 980237 h 2119579"/>
              <a:gd name="connsiteX7" fmla="*/ 1192378 w 8256422"/>
              <a:gd name="connsiteY7" fmla="*/ 958291 h 2119579"/>
              <a:gd name="connsiteX8" fmla="*/ 1499616 w 8256422"/>
              <a:gd name="connsiteY8" fmla="*/ 782726 h 2119579"/>
              <a:gd name="connsiteX9" fmla="*/ 2040941 w 8256422"/>
              <a:gd name="connsiteY9" fmla="*/ 665683 h 2119579"/>
              <a:gd name="connsiteX10" fmla="*/ 2311603 w 8256422"/>
              <a:gd name="connsiteY10" fmla="*/ 607161 h 2119579"/>
              <a:gd name="connsiteX11" fmla="*/ 2604211 w 8256422"/>
              <a:gd name="connsiteY11" fmla="*/ 504749 h 2119579"/>
              <a:gd name="connsiteX12" fmla="*/ 3218688 w 8256422"/>
              <a:gd name="connsiteY12" fmla="*/ 329184 h 2119579"/>
              <a:gd name="connsiteX13" fmla="*/ 3518611 w 8256422"/>
              <a:gd name="connsiteY13" fmla="*/ 234086 h 2119579"/>
              <a:gd name="connsiteX14" fmla="*/ 3833165 w 8256422"/>
              <a:gd name="connsiteY14" fmla="*/ 95097 h 2119579"/>
              <a:gd name="connsiteX15" fmla="*/ 4096512 w 8256422"/>
              <a:gd name="connsiteY15" fmla="*/ 0 h 2119579"/>
              <a:gd name="connsiteX16" fmla="*/ 4593946 w 8256422"/>
              <a:gd name="connsiteY16" fmla="*/ 87782 h 2119579"/>
              <a:gd name="connsiteX17" fmla="*/ 4820717 w 8256422"/>
              <a:gd name="connsiteY17" fmla="*/ 138989 h 2119579"/>
              <a:gd name="connsiteX18" fmla="*/ 5106010 w 8256422"/>
              <a:gd name="connsiteY18" fmla="*/ 226771 h 2119579"/>
              <a:gd name="connsiteX19" fmla="*/ 5340096 w 8256422"/>
              <a:gd name="connsiteY19" fmla="*/ 256032 h 2119579"/>
              <a:gd name="connsiteX20" fmla="*/ 5486400 w 8256422"/>
              <a:gd name="connsiteY20" fmla="*/ 292608 h 2119579"/>
              <a:gd name="connsiteX21" fmla="*/ 5804002 w 8256422"/>
              <a:gd name="connsiteY21" fmla="*/ 717499 h 2119579"/>
              <a:gd name="connsiteX22" fmla="*/ 6210605 w 8256422"/>
              <a:gd name="connsiteY22" fmla="*/ 526694 h 2119579"/>
              <a:gd name="connsiteX23" fmla="*/ 6671462 w 8256422"/>
              <a:gd name="connsiteY23" fmla="*/ 731520 h 2119579"/>
              <a:gd name="connsiteX24" fmla="*/ 7073798 w 8256422"/>
              <a:gd name="connsiteY24" fmla="*/ 1192377 h 2119579"/>
              <a:gd name="connsiteX25" fmla="*/ 7285939 w 8256422"/>
              <a:gd name="connsiteY25" fmla="*/ 1345997 h 2119579"/>
              <a:gd name="connsiteX26" fmla="*/ 7732166 w 8256422"/>
              <a:gd name="connsiteY26" fmla="*/ 1528877 h 2119579"/>
              <a:gd name="connsiteX27" fmla="*/ 7958938 w 8256422"/>
              <a:gd name="connsiteY27" fmla="*/ 1602029 h 2119579"/>
              <a:gd name="connsiteX28" fmla="*/ 8249107 w 8256422"/>
              <a:gd name="connsiteY28" fmla="*/ 2017776 h 2119579"/>
              <a:gd name="connsiteX29" fmla="*/ 7915046 w 8256422"/>
              <a:gd name="connsiteY29" fmla="*/ 1975104 h 2119579"/>
              <a:gd name="connsiteX30" fmla="*/ 7805318 w 8256422"/>
              <a:gd name="connsiteY30" fmla="*/ 2011680 h 2119579"/>
              <a:gd name="connsiteX31" fmla="*/ 7585862 w 8256422"/>
              <a:gd name="connsiteY31" fmla="*/ 2048256 h 2119579"/>
              <a:gd name="connsiteX32" fmla="*/ 7373722 w 8256422"/>
              <a:gd name="connsiteY32" fmla="*/ 2084832 h 2119579"/>
              <a:gd name="connsiteX33" fmla="*/ 6949440 w 8256422"/>
              <a:gd name="connsiteY33" fmla="*/ 2095195 h 2119579"/>
              <a:gd name="connsiteX34" fmla="*/ 6737299 w 8256422"/>
              <a:gd name="connsiteY34" fmla="*/ 1938528 h 2119579"/>
              <a:gd name="connsiteX35" fmla="*/ 6598310 w 8256422"/>
              <a:gd name="connsiteY35" fmla="*/ 1777593 h 2119579"/>
              <a:gd name="connsiteX36" fmla="*/ 6510528 w 8256422"/>
              <a:gd name="connsiteY36" fmla="*/ 1565453 h 2119579"/>
              <a:gd name="connsiteX37" fmla="*/ 6503213 w 8256422"/>
              <a:gd name="connsiteY37" fmla="*/ 1481937 h 2119579"/>
              <a:gd name="connsiteX38" fmla="*/ 6576365 w 8256422"/>
              <a:gd name="connsiteY38" fmla="*/ 1185062 h 2119579"/>
              <a:gd name="connsiteX39" fmla="*/ 6488582 w 8256422"/>
              <a:gd name="connsiteY39" fmla="*/ 1046073 h 2119579"/>
              <a:gd name="connsiteX40" fmla="*/ 6473952 w 8256422"/>
              <a:gd name="connsiteY40" fmla="*/ 1016813 h 2119579"/>
              <a:gd name="connsiteX41" fmla="*/ 6342278 w 8256422"/>
              <a:gd name="connsiteY41" fmla="*/ 980237 h 2119579"/>
              <a:gd name="connsiteX42" fmla="*/ 6152083 w 8256422"/>
              <a:gd name="connsiteY42" fmla="*/ 1024128 h 2119579"/>
              <a:gd name="connsiteX43" fmla="*/ 5903366 w 8256422"/>
              <a:gd name="connsiteY43" fmla="*/ 950976 h 2119579"/>
              <a:gd name="connsiteX44" fmla="*/ 5456530 w 8256422"/>
              <a:gd name="connsiteY44" fmla="*/ 793699 h 2119579"/>
              <a:gd name="connsiteX45" fmla="*/ 5771693 w 8256422"/>
              <a:gd name="connsiteY45" fmla="*/ 1338681 h 2119579"/>
              <a:gd name="connsiteX46" fmla="*/ 6797650 w 8256422"/>
              <a:gd name="connsiteY46" fmla="*/ 1956816 h 2119579"/>
              <a:gd name="connsiteX47" fmla="*/ 5843016 w 8256422"/>
              <a:gd name="connsiteY47" fmla="*/ 1661769 h 2119579"/>
              <a:gd name="connsiteX48" fmla="*/ 5435194 w 8256422"/>
              <a:gd name="connsiteY48" fmla="*/ 1667865 h 2119579"/>
              <a:gd name="connsiteX49" fmla="*/ 5296205 w 8256422"/>
              <a:gd name="connsiteY49" fmla="*/ 1616659 h 2119579"/>
              <a:gd name="connsiteX50" fmla="*/ 5010912 w 8256422"/>
              <a:gd name="connsiteY50" fmla="*/ 1163117 h 2119579"/>
              <a:gd name="connsiteX51" fmla="*/ 4959706 w 8256422"/>
              <a:gd name="connsiteY51" fmla="*/ 907085 h 2119579"/>
              <a:gd name="connsiteX52" fmla="*/ 5062118 w 8256422"/>
              <a:gd name="connsiteY52" fmla="*/ 746150 h 2119579"/>
              <a:gd name="connsiteX53" fmla="*/ 5098694 w 8256422"/>
              <a:gd name="connsiteY53" fmla="*/ 614477 h 2119579"/>
              <a:gd name="connsiteX54" fmla="*/ 5091379 w 8256422"/>
              <a:gd name="connsiteY54" fmla="*/ 577901 h 2119579"/>
              <a:gd name="connsiteX55" fmla="*/ 4645152 w 8256422"/>
              <a:gd name="connsiteY55" fmla="*/ 629107 h 2119579"/>
              <a:gd name="connsiteX56" fmla="*/ 4425696 w 8256422"/>
              <a:gd name="connsiteY56" fmla="*/ 468173 h 2119579"/>
              <a:gd name="connsiteX57" fmla="*/ 4337914 w 8256422"/>
              <a:gd name="connsiteY57" fmla="*/ 314553 h 2119579"/>
              <a:gd name="connsiteX58" fmla="*/ 4030675 w 8256422"/>
              <a:gd name="connsiteY58" fmla="*/ 387705 h 2119579"/>
              <a:gd name="connsiteX59" fmla="*/ 3928262 w 8256422"/>
              <a:gd name="connsiteY59" fmla="*/ 446227 h 2119579"/>
              <a:gd name="connsiteX60" fmla="*/ 3899002 w 8256422"/>
              <a:gd name="connsiteY60" fmla="*/ 453542 h 2119579"/>
              <a:gd name="connsiteX61" fmla="*/ 3401568 w 8256422"/>
              <a:gd name="connsiteY61" fmla="*/ 490118 h 2119579"/>
              <a:gd name="connsiteX62" fmla="*/ 3364992 w 8256422"/>
              <a:gd name="connsiteY62" fmla="*/ 504749 h 2119579"/>
              <a:gd name="connsiteX63" fmla="*/ 3211373 w 8256422"/>
              <a:gd name="connsiteY63" fmla="*/ 548640 h 2119579"/>
              <a:gd name="connsiteX64" fmla="*/ 2801722 w 8256422"/>
              <a:gd name="connsiteY64" fmla="*/ 716889 h 2119579"/>
              <a:gd name="connsiteX65" fmla="*/ 2582266 w 8256422"/>
              <a:gd name="connsiteY65" fmla="*/ 768096 h 2119579"/>
              <a:gd name="connsiteX66" fmla="*/ 2326234 w 8256422"/>
              <a:gd name="connsiteY66" fmla="*/ 870509 h 2119579"/>
              <a:gd name="connsiteX67" fmla="*/ 2055571 w 8256422"/>
              <a:gd name="connsiteY67" fmla="*/ 943661 h 2119579"/>
              <a:gd name="connsiteX68" fmla="*/ 1689811 w 8256422"/>
              <a:gd name="connsiteY68" fmla="*/ 1075334 h 2119579"/>
              <a:gd name="connsiteX69" fmla="*/ 1594714 w 8256422"/>
              <a:gd name="connsiteY69" fmla="*/ 1046073 h 2119579"/>
              <a:gd name="connsiteX70" fmla="*/ 1572768 w 8256422"/>
              <a:gd name="connsiteY70" fmla="*/ 1016813 h 2119579"/>
              <a:gd name="connsiteX71" fmla="*/ 1514246 w 8256422"/>
              <a:gd name="connsiteY71" fmla="*/ 987552 h 2119579"/>
              <a:gd name="connsiteX72" fmla="*/ 1397203 w 8256422"/>
              <a:gd name="connsiteY72" fmla="*/ 1053389 h 2119579"/>
              <a:gd name="connsiteX73" fmla="*/ 1199693 w 8256422"/>
              <a:gd name="connsiteY73" fmla="*/ 1217371 h 2119579"/>
              <a:gd name="connsiteX74" fmla="*/ 857098 w 8256422"/>
              <a:gd name="connsiteY74" fmla="*/ 1256995 h 2119579"/>
              <a:gd name="connsiteX75" fmla="*/ 541325 w 8256422"/>
              <a:gd name="connsiteY75" fmla="*/ 1171651 h 2119579"/>
              <a:gd name="connsiteX76" fmla="*/ 468173 w 8256422"/>
              <a:gd name="connsiteY76" fmla="*/ 1236269 h 2119579"/>
              <a:gd name="connsiteX77" fmla="*/ 393802 w 8256422"/>
              <a:gd name="connsiteY77" fmla="*/ 1309421 h 2119579"/>
              <a:gd name="connsiteX78" fmla="*/ 82906 w 8256422"/>
              <a:gd name="connsiteY78" fmla="*/ 1424025 h 2119579"/>
              <a:gd name="connsiteX79" fmla="*/ 0 w 825642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6729984 w 8286902"/>
              <a:gd name="connsiteY50" fmla="*/ 1938528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445910 w 8286902"/>
              <a:gd name="connsiteY43" fmla="*/ 17702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43395 w 8286902"/>
              <a:gd name="connsiteY36" fmla="*/ 1944624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1191158 w 8286902"/>
              <a:gd name="connsiteY78" fmla="*/ 1384402 h 2119579"/>
              <a:gd name="connsiteX79" fmla="*/ 857098 w 8286902"/>
              <a:gd name="connsiteY79" fmla="*/ 1256995 h 2119579"/>
              <a:gd name="connsiteX80" fmla="*/ 541325 w 8286902"/>
              <a:gd name="connsiteY80" fmla="*/ 1171651 h 2119579"/>
              <a:gd name="connsiteX81" fmla="*/ 468173 w 8286902"/>
              <a:gd name="connsiteY81" fmla="*/ 1236269 h 2119579"/>
              <a:gd name="connsiteX82" fmla="*/ 393802 w 8286902"/>
              <a:gd name="connsiteY82" fmla="*/ 1309421 h 2119579"/>
              <a:gd name="connsiteX83" fmla="*/ 82906 w 8286902"/>
              <a:gd name="connsiteY83" fmla="*/ 1424025 h 2119579"/>
              <a:gd name="connsiteX84" fmla="*/ 0 w 8286902"/>
              <a:gd name="connsiteY84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1158 w 8286902"/>
              <a:gd name="connsiteY77" fmla="*/ 1384402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129589 h 2119579"/>
              <a:gd name="connsiteX77" fmla="*/ 1191158 w 8286902"/>
              <a:gd name="connsiteY77" fmla="*/ 1384402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593946 w 8286902"/>
              <a:gd name="connsiteY16" fmla="*/ 163982 h 2195779"/>
              <a:gd name="connsiteX17" fmla="*/ 4820717 w 8286902"/>
              <a:gd name="connsiteY17" fmla="*/ 215189 h 2195779"/>
              <a:gd name="connsiteX18" fmla="*/ 5106010 w 8286902"/>
              <a:gd name="connsiteY18" fmla="*/ 302971 h 2195779"/>
              <a:gd name="connsiteX19" fmla="*/ 5340096 w 8286902"/>
              <a:gd name="connsiteY19" fmla="*/ 332232 h 2195779"/>
              <a:gd name="connsiteX20" fmla="*/ 5486400 w 8286902"/>
              <a:gd name="connsiteY20" fmla="*/ 368808 h 2195779"/>
              <a:gd name="connsiteX21" fmla="*/ 5804002 w 8286902"/>
              <a:gd name="connsiteY21" fmla="*/ 793699 h 2195779"/>
              <a:gd name="connsiteX22" fmla="*/ 6210605 w 8286902"/>
              <a:gd name="connsiteY22" fmla="*/ 602894 h 2195779"/>
              <a:gd name="connsiteX23" fmla="*/ 6671462 w 8286902"/>
              <a:gd name="connsiteY23" fmla="*/ 807720 h 2195779"/>
              <a:gd name="connsiteX24" fmla="*/ 7073798 w 8286902"/>
              <a:gd name="connsiteY24" fmla="*/ 1268577 h 2195779"/>
              <a:gd name="connsiteX25" fmla="*/ 7285939 w 8286902"/>
              <a:gd name="connsiteY25" fmla="*/ 1422197 h 2195779"/>
              <a:gd name="connsiteX26" fmla="*/ 7732166 w 8286902"/>
              <a:gd name="connsiteY26" fmla="*/ 1605077 h 2195779"/>
              <a:gd name="connsiteX27" fmla="*/ 7958938 w 8286902"/>
              <a:gd name="connsiteY27" fmla="*/ 1678229 h 2195779"/>
              <a:gd name="connsiteX28" fmla="*/ 7989418 w 8286902"/>
              <a:gd name="connsiteY28" fmla="*/ 1883054 h 2195779"/>
              <a:gd name="connsiteX29" fmla="*/ 8249107 w 8286902"/>
              <a:gd name="connsiteY29" fmla="*/ 2093976 h 2195779"/>
              <a:gd name="connsiteX30" fmla="*/ 7915046 w 8286902"/>
              <a:gd name="connsiteY30" fmla="*/ 2051304 h 2195779"/>
              <a:gd name="connsiteX31" fmla="*/ 7805318 w 8286902"/>
              <a:gd name="connsiteY31" fmla="*/ 2087880 h 2195779"/>
              <a:gd name="connsiteX32" fmla="*/ 7585862 w 8286902"/>
              <a:gd name="connsiteY32" fmla="*/ 2124456 h 2195779"/>
              <a:gd name="connsiteX33" fmla="*/ 7373722 w 8286902"/>
              <a:gd name="connsiteY33" fmla="*/ 2161032 h 2195779"/>
              <a:gd name="connsiteX34" fmla="*/ 6949440 w 8286902"/>
              <a:gd name="connsiteY34" fmla="*/ 2171395 h 2195779"/>
              <a:gd name="connsiteX35" fmla="*/ 6534912 w 8286902"/>
              <a:gd name="connsiteY35" fmla="*/ 1942795 h 2195779"/>
              <a:gd name="connsiteX36" fmla="*/ 6737299 w 8286902"/>
              <a:gd name="connsiteY36" fmla="*/ 2014728 h 2195779"/>
              <a:gd name="connsiteX37" fmla="*/ 6743395 w 8286902"/>
              <a:gd name="connsiteY37" fmla="*/ 2020824 h 2195779"/>
              <a:gd name="connsiteX38" fmla="*/ 7287158 w 8286902"/>
              <a:gd name="connsiteY38" fmla="*/ 1953768 h 2195779"/>
              <a:gd name="connsiteX39" fmla="*/ 7570013 w 8286902"/>
              <a:gd name="connsiteY39" fmla="*/ 1794053 h 2195779"/>
              <a:gd name="connsiteX40" fmla="*/ 6953098 w 8286902"/>
              <a:gd name="connsiteY40" fmla="*/ 1561185 h 2195779"/>
              <a:gd name="connsiteX41" fmla="*/ 6718402 w 8286902"/>
              <a:gd name="connsiteY41" fmla="*/ 1341729 h 2195779"/>
              <a:gd name="connsiteX42" fmla="*/ 6576365 w 8286902"/>
              <a:gd name="connsiteY42" fmla="*/ 1261262 h 2195779"/>
              <a:gd name="connsiteX43" fmla="*/ 6488582 w 8286902"/>
              <a:gd name="connsiteY43" fmla="*/ 1274673 h 2195779"/>
              <a:gd name="connsiteX44" fmla="*/ 6674510 w 8286902"/>
              <a:gd name="connsiteY44" fmla="*/ 1998878 h 2195779"/>
              <a:gd name="connsiteX45" fmla="*/ 6470904 w 8286902"/>
              <a:gd name="connsiteY45" fmla="*/ 1787957 h 2195779"/>
              <a:gd name="connsiteX46" fmla="*/ 6152083 w 8286902"/>
              <a:gd name="connsiteY46" fmla="*/ 1100328 h 2195779"/>
              <a:gd name="connsiteX47" fmla="*/ 5903366 w 8286902"/>
              <a:gd name="connsiteY47" fmla="*/ 1027176 h 2195779"/>
              <a:gd name="connsiteX48" fmla="*/ 5456530 w 8286902"/>
              <a:gd name="connsiteY48" fmla="*/ 869899 h 2195779"/>
              <a:gd name="connsiteX49" fmla="*/ 5771693 w 8286902"/>
              <a:gd name="connsiteY49" fmla="*/ 1414881 h 2195779"/>
              <a:gd name="connsiteX50" fmla="*/ 6721450 w 8286902"/>
              <a:gd name="connsiteY50" fmla="*/ 2033016 h 2195779"/>
              <a:gd name="connsiteX51" fmla="*/ 5843016 w 8286902"/>
              <a:gd name="connsiteY51" fmla="*/ 1737969 h 2195779"/>
              <a:gd name="connsiteX52" fmla="*/ 5435194 w 8286902"/>
              <a:gd name="connsiteY52" fmla="*/ 1744065 h 2195779"/>
              <a:gd name="connsiteX53" fmla="*/ 5296205 w 8286902"/>
              <a:gd name="connsiteY53" fmla="*/ 1692859 h 2195779"/>
              <a:gd name="connsiteX54" fmla="*/ 5010912 w 8286902"/>
              <a:gd name="connsiteY54" fmla="*/ 1239317 h 2195779"/>
              <a:gd name="connsiteX55" fmla="*/ 4959706 w 8286902"/>
              <a:gd name="connsiteY55" fmla="*/ 983285 h 2195779"/>
              <a:gd name="connsiteX56" fmla="*/ 5062118 w 8286902"/>
              <a:gd name="connsiteY56" fmla="*/ 822350 h 2195779"/>
              <a:gd name="connsiteX57" fmla="*/ 5098694 w 8286902"/>
              <a:gd name="connsiteY57" fmla="*/ 690677 h 2195779"/>
              <a:gd name="connsiteX58" fmla="*/ 5091379 w 8286902"/>
              <a:gd name="connsiteY58" fmla="*/ 654101 h 2195779"/>
              <a:gd name="connsiteX59" fmla="*/ 4645152 w 8286902"/>
              <a:gd name="connsiteY59" fmla="*/ 705307 h 2195779"/>
              <a:gd name="connsiteX60" fmla="*/ 4425696 w 8286902"/>
              <a:gd name="connsiteY60" fmla="*/ 544373 h 2195779"/>
              <a:gd name="connsiteX61" fmla="*/ 4337914 w 8286902"/>
              <a:gd name="connsiteY61" fmla="*/ 390753 h 2195779"/>
              <a:gd name="connsiteX62" fmla="*/ 4030675 w 8286902"/>
              <a:gd name="connsiteY62" fmla="*/ 463905 h 2195779"/>
              <a:gd name="connsiteX63" fmla="*/ 3928262 w 8286902"/>
              <a:gd name="connsiteY63" fmla="*/ 522427 h 2195779"/>
              <a:gd name="connsiteX64" fmla="*/ 3899002 w 8286902"/>
              <a:gd name="connsiteY64" fmla="*/ 529742 h 2195779"/>
              <a:gd name="connsiteX65" fmla="*/ 3401568 w 8286902"/>
              <a:gd name="connsiteY65" fmla="*/ 566318 h 2195779"/>
              <a:gd name="connsiteX66" fmla="*/ 3364992 w 8286902"/>
              <a:gd name="connsiteY66" fmla="*/ 580949 h 2195779"/>
              <a:gd name="connsiteX67" fmla="*/ 3211373 w 8286902"/>
              <a:gd name="connsiteY67" fmla="*/ 624840 h 2195779"/>
              <a:gd name="connsiteX68" fmla="*/ 2801722 w 8286902"/>
              <a:gd name="connsiteY68" fmla="*/ 793089 h 2195779"/>
              <a:gd name="connsiteX69" fmla="*/ 2582266 w 8286902"/>
              <a:gd name="connsiteY69" fmla="*/ 844296 h 2195779"/>
              <a:gd name="connsiteX70" fmla="*/ 2326234 w 8286902"/>
              <a:gd name="connsiteY70" fmla="*/ 946709 h 2195779"/>
              <a:gd name="connsiteX71" fmla="*/ 2055571 w 8286902"/>
              <a:gd name="connsiteY71" fmla="*/ 1019861 h 2195779"/>
              <a:gd name="connsiteX72" fmla="*/ 1689811 w 8286902"/>
              <a:gd name="connsiteY72" fmla="*/ 1151534 h 2195779"/>
              <a:gd name="connsiteX73" fmla="*/ 1594714 w 8286902"/>
              <a:gd name="connsiteY73" fmla="*/ 1122273 h 2195779"/>
              <a:gd name="connsiteX74" fmla="*/ 1572768 w 8286902"/>
              <a:gd name="connsiteY74" fmla="*/ 1093013 h 2195779"/>
              <a:gd name="connsiteX75" fmla="*/ 1514246 w 8286902"/>
              <a:gd name="connsiteY75" fmla="*/ 1063752 h 2195779"/>
              <a:gd name="connsiteX76" fmla="*/ 1397203 w 8286902"/>
              <a:gd name="connsiteY76" fmla="*/ 1205789 h 2195779"/>
              <a:gd name="connsiteX77" fmla="*/ 1191158 w 8286902"/>
              <a:gd name="connsiteY77" fmla="*/ 1460602 h 2195779"/>
              <a:gd name="connsiteX78" fmla="*/ 857098 w 8286902"/>
              <a:gd name="connsiteY78" fmla="*/ 1333195 h 2195779"/>
              <a:gd name="connsiteX79" fmla="*/ 541325 w 8286902"/>
              <a:gd name="connsiteY79" fmla="*/ 1247851 h 2195779"/>
              <a:gd name="connsiteX80" fmla="*/ 468173 w 8286902"/>
              <a:gd name="connsiteY80" fmla="*/ 1312469 h 2195779"/>
              <a:gd name="connsiteX81" fmla="*/ 393802 w 8286902"/>
              <a:gd name="connsiteY81" fmla="*/ 1385621 h 2195779"/>
              <a:gd name="connsiteX82" fmla="*/ 82906 w 8286902"/>
              <a:gd name="connsiteY82" fmla="*/ 1500225 h 2195779"/>
              <a:gd name="connsiteX83" fmla="*/ 0 w 8286902"/>
              <a:gd name="connsiteY83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593946 w 8286902"/>
              <a:gd name="connsiteY16" fmla="*/ 163982 h 2195779"/>
              <a:gd name="connsiteX17" fmla="*/ 4820717 w 8286902"/>
              <a:gd name="connsiteY17" fmla="*/ 215189 h 2195779"/>
              <a:gd name="connsiteX18" fmla="*/ 5106010 w 8286902"/>
              <a:gd name="connsiteY18" fmla="*/ 302971 h 2195779"/>
              <a:gd name="connsiteX19" fmla="*/ 5340096 w 8286902"/>
              <a:gd name="connsiteY19" fmla="*/ 332232 h 2195779"/>
              <a:gd name="connsiteX20" fmla="*/ 5486400 w 8286902"/>
              <a:gd name="connsiteY20" fmla="*/ 368808 h 2195779"/>
              <a:gd name="connsiteX21" fmla="*/ 5804002 w 8286902"/>
              <a:gd name="connsiteY21" fmla="*/ 793699 h 2195779"/>
              <a:gd name="connsiteX22" fmla="*/ 6210605 w 8286902"/>
              <a:gd name="connsiteY22" fmla="*/ 602894 h 2195779"/>
              <a:gd name="connsiteX23" fmla="*/ 6671462 w 8286902"/>
              <a:gd name="connsiteY23" fmla="*/ 807720 h 2195779"/>
              <a:gd name="connsiteX24" fmla="*/ 7073798 w 8286902"/>
              <a:gd name="connsiteY24" fmla="*/ 1268577 h 2195779"/>
              <a:gd name="connsiteX25" fmla="*/ 7285939 w 8286902"/>
              <a:gd name="connsiteY25" fmla="*/ 1422197 h 2195779"/>
              <a:gd name="connsiteX26" fmla="*/ 7732166 w 8286902"/>
              <a:gd name="connsiteY26" fmla="*/ 1605077 h 2195779"/>
              <a:gd name="connsiteX27" fmla="*/ 7958938 w 8286902"/>
              <a:gd name="connsiteY27" fmla="*/ 1678229 h 2195779"/>
              <a:gd name="connsiteX28" fmla="*/ 7989418 w 8286902"/>
              <a:gd name="connsiteY28" fmla="*/ 1883054 h 2195779"/>
              <a:gd name="connsiteX29" fmla="*/ 8249107 w 8286902"/>
              <a:gd name="connsiteY29" fmla="*/ 2093976 h 2195779"/>
              <a:gd name="connsiteX30" fmla="*/ 7915046 w 8286902"/>
              <a:gd name="connsiteY30" fmla="*/ 2051304 h 2195779"/>
              <a:gd name="connsiteX31" fmla="*/ 7805318 w 8286902"/>
              <a:gd name="connsiteY31" fmla="*/ 2087880 h 2195779"/>
              <a:gd name="connsiteX32" fmla="*/ 7585862 w 8286902"/>
              <a:gd name="connsiteY32" fmla="*/ 2124456 h 2195779"/>
              <a:gd name="connsiteX33" fmla="*/ 7373722 w 8286902"/>
              <a:gd name="connsiteY33" fmla="*/ 2161032 h 2195779"/>
              <a:gd name="connsiteX34" fmla="*/ 6949440 w 8286902"/>
              <a:gd name="connsiteY34" fmla="*/ 2171395 h 2195779"/>
              <a:gd name="connsiteX35" fmla="*/ 6534912 w 8286902"/>
              <a:gd name="connsiteY35" fmla="*/ 1942795 h 2195779"/>
              <a:gd name="connsiteX36" fmla="*/ 6737299 w 8286902"/>
              <a:gd name="connsiteY36" fmla="*/ 2014728 h 2195779"/>
              <a:gd name="connsiteX37" fmla="*/ 6743395 w 8286902"/>
              <a:gd name="connsiteY37" fmla="*/ 2020824 h 2195779"/>
              <a:gd name="connsiteX38" fmla="*/ 7287158 w 8286902"/>
              <a:gd name="connsiteY38" fmla="*/ 1953768 h 2195779"/>
              <a:gd name="connsiteX39" fmla="*/ 7570013 w 8286902"/>
              <a:gd name="connsiteY39" fmla="*/ 1794053 h 2195779"/>
              <a:gd name="connsiteX40" fmla="*/ 6953098 w 8286902"/>
              <a:gd name="connsiteY40" fmla="*/ 1561185 h 2195779"/>
              <a:gd name="connsiteX41" fmla="*/ 6718402 w 8286902"/>
              <a:gd name="connsiteY41" fmla="*/ 1341729 h 2195779"/>
              <a:gd name="connsiteX42" fmla="*/ 6576365 w 8286902"/>
              <a:gd name="connsiteY42" fmla="*/ 1261262 h 2195779"/>
              <a:gd name="connsiteX43" fmla="*/ 6488582 w 8286902"/>
              <a:gd name="connsiteY43" fmla="*/ 1274673 h 2195779"/>
              <a:gd name="connsiteX44" fmla="*/ 6674510 w 8286902"/>
              <a:gd name="connsiteY44" fmla="*/ 1998878 h 2195779"/>
              <a:gd name="connsiteX45" fmla="*/ 6470904 w 8286902"/>
              <a:gd name="connsiteY45" fmla="*/ 1787957 h 2195779"/>
              <a:gd name="connsiteX46" fmla="*/ 6152083 w 8286902"/>
              <a:gd name="connsiteY46" fmla="*/ 1100328 h 2195779"/>
              <a:gd name="connsiteX47" fmla="*/ 5903366 w 8286902"/>
              <a:gd name="connsiteY47" fmla="*/ 1027176 h 2195779"/>
              <a:gd name="connsiteX48" fmla="*/ 5456530 w 8286902"/>
              <a:gd name="connsiteY48" fmla="*/ 869899 h 2195779"/>
              <a:gd name="connsiteX49" fmla="*/ 5771693 w 8286902"/>
              <a:gd name="connsiteY49" fmla="*/ 1414881 h 2195779"/>
              <a:gd name="connsiteX50" fmla="*/ 6721450 w 8286902"/>
              <a:gd name="connsiteY50" fmla="*/ 2033016 h 2195779"/>
              <a:gd name="connsiteX51" fmla="*/ 5843016 w 8286902"/>
              <a:gd name="connsiteY51" fmla="*/ 1737969 h 2195779"/>
              <a:gd name="connsiteX52" fmla="*/ 5435194 w 8286902"/>
              <a:gd name="connsiteY52" fmla="*/ 1744065 h 2195779"/>
              <a:gd name="connsiteX53" fmla="*/ 5296205 w 8286902"/>
              <a:gd name="connsiteY53" fmla="*/ 1692859 h 2195779"/>
              <a:gd name="connsiteX54" fmla="*/ 5010912 w 8286902"/>
              <a:gd name="connsiteY54" fmla="*/ 1239317 h 2195779"/>
              <a:gd name="connsiteX55" fmla="*/ 4959706 w 8286902"/>
              <a:gd name="connsiteY55" fmla="*/ 983285 h 2195779"/>
              <a:gd name="connsiteX56" fmla="*/ 5062118 w 8286902"/>
              <a:gd name="connsiteY56" fmla="*/ 822350 h 2195779"/>
              <a:gd name="connsiteX57" fmla="*/ 5098694 w 8286902"/>
              <a:gd name="connsiteY57" fmla="*/ 690677 h 2195779"/>
              <a:gd name="connsiteX58" fmla="*/ 5091379 w 8286902"/>
              <a:gd name="connsiteY58" fmla="*/ 654101 h 2195779"/>
              <a:gd name="connsiteX59" fmla="*/ 4645152 w 8286902"/>
              <a:gd name="connsiteY59" fmla="*/ 705307 h 2195779"/>
              <a:gd name="connsiteX60" fmla="*/ 4425696 w 8286902"/>
              <a:gd name="connsiteY60" fmla="*/ 544373 h 2195779"/>
              <a:gd name="connsiteX61" fmla="*/ 4337914 w 8286902"/>
              <a:gd name="connsiteY61" fmla="*/ 390753 h 2195779"/>
              <a:gd name="connsiteX62" fmla="*/ 4030675 w 8286902"/>
              <a:gd name="connsiteY62" fmla="*/ 463905 h 2195779"/>
              <a:gd name="connsiteX63" fmla="*/ 3928262 w 8286902"/>
              <a:gd name="connsiteY63" fmla="*/ 522427 h 2195779"/>
              <a:gd name="connsiteX64" fmla="*/ 3401568 w 8286902"/>
              <a:gd name="connsiteY64" fmla="*/ 566318 h 2195779"/>
              <a:gd name="connsiteX65" fmla="*/ 3364992 w 8286902"/>
              <a:gd name="connsiteY65" fmla="*/ 580949 h 2195779"/>
              <a:gd name="connsiteX66" fmla="*/ 3211373 w 8286902"/>
              <a:gd name="connsiteY66" fmla="*/ 624840 h 2195779"/>
              <a:gd name="connsiteX67" fmla="*/ 2801722 w 8286902"/>
              <a:gd name="connsiteY67" fmla="*/ 793089 h 2195779"/>
              <a:gd name="connsiteX68" fmla="*/ 2582266 w 8286902"/>
              <a:gd name="connsiteY68" fmla="*/ 844296 h 2195779"/>
              <a:gd name="connsiteX69" fmla="*/ 2326234 w 8286902"/>
              <a:gd name="connsiteY69" fmla="*/ 946709 h 2195779"/>
              <a:gd name="connsiteX70" fmla="*/ 2055571 w 8286902"/>
              <a:gd name="connsiteY70" fmla="*/ 1019861 h 2195779"/>
              <a:gd name="connsiteX71" fmla="*/ 1689811 w 8286902"/>
              <a:gd name="connsiteY71" fmla="*/ 1151534 h 2195779"/>
              <a:gd name="connsiteX72" fmla="*/ 1594714 w 8286902"/>
              <a:gd name="connsiteY72" fmla="*/ 1122273 h 2195779"/>
              <a:gd name="connsiteX73" fmla="*/ 1572768 w 8286902"/>
              <a:gd name="connsiteY73" fmla="*/ 1093013 h 2195779"/>
              <a:gd name="connsiteX74" fmla="*/ 1514246 w 8286902"/>
              <a:gd name="connsiteY74" fmla="*/ 1063752 h 2195779"/>
              <a:gd name="connsiteX75" fmla="*/ 1397203 w 8286902"/>
              <a:gd name="connsiteY75" fmla="*/ 1205789 h 2195779"/>
              <a:gd name="connsiteX76" fmla="*/ 1191158 w 8286902"/>
              <a:gd name="connsiteY76" fmla="*/ 1460602 h 2195779"/>
              <a:gd name="connsiteX77" fmla="*/ 857098 w 8286902"/>
              <a:gd name="connsiteY77" fmla="*/ 1333195 h 2195779"/>
              <a:gd name="connsiteX78" fmla="*/ 541325 w 8286902"/>
              <a:gd name="connsiteY78" fmla="*/ 1247851 h 2195779"/>
              <a:gd name="connsiteX79" fmla="*/ 468173 w 8286902"/>
              <a:gd name="connsiteY79" fmla="*/ 1312469 h 2195779"/>
              <a:gd name="connsiteX80" fmla="*/ 393802 w 8286902"/>
              <a:gd name="connsiteY80" fmla="*/ 1385621 h 2195779"/>
              <a:gd name="connsiteX81" fmla="*/ 82906 w 8286902"/>
              <a:gd name="connsiteY81" fmla="*/ 1500225 h 2195779"/>
              <a:gd name="connsiteX82" fmla="*/ 0 w 8286902"/>
              <a:gd name="connsiteY82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593946 w 8286902"/>
              <a:gd name="connsiteY16" fmla="*/ 163982 h 2195779"/>
              <a:gd name="connsiteX17" fmla="*/ 4820717 w 8286902"/>
              <a:gd name="connsiteY17" fmla="*/ 215189 h 2195779"/>
              <a:gd name="connsiteX18" fmla="*/ 5106010 w 8286902"/>
              <a:gd name="connsiteY18" fmla="*/ 302971 h 2195779"/>
              <a:gd name="connsiteX19" fmla="*/ 5340096 w 8286902"/>
              <a:gd name="connsiteY19" fmla="*/ 332232 h 2195779"/>
              <a:gd name="connsiteX20" fmla="*/ 5486400 w 8286902"/>
              <a:gd name="connsiteY20" fmla="*/ 368808 h 2195779"/>
              <a:gd name="connsiteX21" fmla="*/ 5804002 w 8286902"/>
              <a:gd name="connsiteY21" fmla="*/ 793699 h 2195779"/>
              <a:gd name="connsiteX22" fmla="*/ 6210605 w 8286902"/>
              <a:gd name="connsiteY22" fmla="*/ 602894 h 2195779"/>
              <a:gd name="connsiteX23" fmla="*/ 6671462 w 8286902"/>
              <a:gd name="connsiteY23" fmla="*/ 807720 h 2195779"/>
              <a:gd name="connsiteX24" fmla="*/ 7073798 w 8286902"/>
              <a:gd name="connsiteY24" fmla="*/ 1268577 h 2195779"/>
              <a:gd name="connsiteX25" fmla="*/ 7285939 w 8286902"/>
              <a:gd name="connsiteY25" fmla="*/ 1422197 h 2195779"/>
              <a:gd name="connsiteX26" fmla="*/ 7732166 w 8286902"/>
              <a:gd name="connsiteY26" fmla="*/ 1605077 h 2195779"/>
              <a:gd name="connsiteX27" fmla="*/ 7958938 w 8286902"/>
              <a:gd name="connsiteY27" fmla="*/ 1678229 h 2195779"/>
              <a:gd name="connsiteX28" fmla="*/ 7989418 w 8286902"/>
              <a:gd name="connsiteY28" fmla="*/ 1883054 h 2195779"/>
              <a:gd name="connsiteX29" fmla="*/ 8249107 w 8286902"/>
              <a:gd name="connsiteY29" fmla="*/ 2093976 h 2195779"/>
              <a:gd name="connsiteX30" fmla="*/ 7915046 w 8286902"/>
              <a:gd name="connsiteY30" fmla="*/ 2051304 h 2195779"/>
              <a:gd name="connsiteX31" fmla="*/ 7805318 w 8286902"/>
              <a:gd name="connsiteY31" fmla="*/ 2087880 h 2195779"/>
              <a:gd name="connsiteX32" fmla="*/ 7585862 w 8286902"/>
              <a:gd name="connsiteY32" fmla="*/ 2124456 h 2195779"/>
              <a:gd name="connsiteX33" fmla="*/ 7373722 w 8286902"/>
              <a:gd name="connsiteY33" fmla="*/ 2161032 h 2195779"/>
              <a:gd name="connsiteX34" fmla="*/ 6949440 w 8286902"/>
              <a:gd name="connsiteY34" fmla="*/ 2171395 h 2195779"/>
              <a:gd name="connsiteX35" fmla="*/ 6534912 w 8286902"/>
              <a:gd name="connsiteY35" fmla="*/ 1942795 h 2195779"/>
              <a:gd name="connsiteX36" fmla="*/ 6737299 w 8286902"/>
              <a:gd name="connsiteY36" fmla="*/ 2014728 h 2195779"/>
              <a:gd name="connsiteX37" fmla="*/ 6743395 w 8286902"/>
              <a:gd name="connsiteY37" fmla="*/ 2020824 h 2195779"/>
              <a:gd name="connsiteX38" fmla="*/ 7287158 w 8286902"/>
              <a:gd name="connsiteY38" fmla="*/ 1953768 h 2195779"/>
              <a:gd name="connsiteX39" fmla="*/ 7570013 w 8286902"/>
              <a:gd name="connsiteY39" fmla="*/ 1794053 h 2195779"/>
              <a:gd name="connsiteX40" fmla="*/ 6953098 w 8286902"/>
              <a:gd name="connsiteY40" fmla="*/ 1561185 h 2195779"/>
              <a:gd name="connsiteX41" fmla="*/ 6718402 w 8286902"/>
              <a:gd name="connsiteY41" fmla="*/ 1341729 h 2195779"/>
              <a:gd name="connsiteX42" fmla="*/ 6576365 w 8286902"/>
              <a:gd name="connsiteY42" fmla="*/ 1261262 h 2195779"/>
              <a:gd name="connsiteX43" fmla="*/ 6488582 w 8286902"/>
              <a:gd name="connsiteY43" fmla="*/ 1274673 h 2195779"/>
              <a:gd name="connsiteX44" fmla="*/ 6674510 w 8286902"/>
              <a:gd name="connsiteY44" fmla="*/ 1998878 h 2195779"/>
              <a:gd name="connsiteX45" fmla="*/ 6470904 w 8286902"/>
              <a:gd name="connsiteY45" fmla="*/ 1787957 h 2195779"/>
              <a:gd name="connsiteX46" fmla="*/ 6152083 w 8286902"/>
              <a:gd name="connsiteY46" fmla="*/ 1100328 h 2195779"/>
              <a:gd name="connsiteX47" fmla="*/ 5903366 w 8286902"/>
              <a:gd name="connsiteY47" fmla="*/ 1027176 h 2195779"/>
              <a:gd name="connsiteX48" fmla="*/ 5456530 w 8286902"/>
              <a:gd name="connsiteY48" fmla="*/ 869899 h 2195779"/>
              <a:gd name="connsiteX49" fmla="*/ 5771693 w 8286902"/>
              <a:gd name="connsiteY49" fmla="*/ 1414881 h 2195779"/>
              <a:gd name="connsiteX50" fmla="*/ 6721450 w 8286902"/>
              <a:gd name="connsiteY50" fmla="*/ 2033016 h 2195779"/>
              <a:gd name="connsiteX51" fmla="*/ 5843016 w 8286902"/>
              <a:gd name="connsiteY51" fmla="*/ 1737969 h 2195779"/>
              <a:gd name="connsiteX52" fmla="*/ 5435194 w 8286902"/>
              <a:gd name="connsiteY52" fmla="*/ 1744065 h 2195779"/>
              <a:gd name="connsiteX53" fmla="*/ 5296205 w 8286902"/>
              <a:gd name="connsiteY53" fmla="*/ 1692859 h 2195779"/>
              <a:gd name="connsiteX54" fmla="*/ 5010912 w 8286902"/>
              <a:gd name="connsiteY54" fmla="*/ 1239317 h 2195779"/>
              <a:gd name="connsiteX55" fmla="*/ 4959706 w 8286902"/>
              <a:gd name="connsiteY55" fmla="*/ 983285 h 2195779"/>
              <a:gd name="connsiteX56" fmla="*/ 5062118 w 8286902"/>
              <a:gd name="connsiteY56" fmla="*/ 822350 h 2195779"/>
              <a:gd name="connsiteX57" fmla="*/ 5098694 w 8286902"/>
              <a:gd name="connsiteY57" fmla="*/ 690677 h 2195779"/>
              <a:gd name="connsiteX58" fmla="*/ 5091379 w 8286902"/>
              <a:gd name="connsiteY58" fmla="*/ 654101 h 2195779"/>
              <a:gd name="connsiteX59" fmla="*/ 4645152 w 8286902"/>
              <a:gd name="connsiteY59" fmla="*/ 705307 h 2195779"/>
              <a:gd name="connsiteX60" fmla="*/ 4425696 w 8286902"/>
              <a:gd name="connsiteY60" fmla="*/ 544373 h 2195779"/>
              <a:gd name="connsiteX61" fmla="*/ 4337914 w 8286902"/>
              <a:gd name="connsiteY61" fmla="*/ 390753 h 2195779"/>
              <a:gd name="connsiteX62" fmla="*/ 4030675 w 8286902"/>
              <a:gd name="connsiteY62" fmla="*/ 463905 h 2195779"/>
              <a:gd name="connsiteX63" fmla="*/ 3401568 w 8286902"/>
              <a:gd name="connsiteY63" fmla="*/ 566318 h 2195779"/>
              <a:gd name="connsiteX64" fmla="*/ 3364992 w 8286902"/>
              <a:gd name="connsiteY64" fmla="*/ 580949 h 2195779"/>
              <a:gd name="connsiteX65" fmla="*/ 3211373 w 8286902"/>
              <a:gd name="connsiteY65" fmla="*/ 624840 h 2195779"/>
              <a:gd name="connsiteX66" fmla="*/ 2801722 w 8286902"/>
              <a:gd name="connsiteY66" fmla="*/ 793089 h 2195779"/>
              <a:gd name="connsiteX67" fmla="*/ 2582266 w 8286902"/>
              <a:gd name="connsiteY67" fmla="*/ 844296 h 2195779"/>
              <a:gd name="connsiteX68" fmla="*/ 2326234 w 8286902"/>
              <a:gd name="connsiteY68" fmla="*/ 946709 h 2195779"/>
              <a:gd name="connsiteX69" fmla="*/ 2055571 w 8286902"/>
              <a:gd name="connsiteY69" fmla="*/ 1019861 h 2195779"/>
              <a:gd name="connsiteX70" fmla="*/ 1689811 w 8286902"/>
              <a:gd name="connsiteY70" fmla="*/ 1151534 h 2195779"/>
              <a:gd name="connsiteX71" fmla="*/ 1594714 w 8286902"/>
              <a:gd name="connsiteY71" fmla="*/ 1122273 h 2195779"/>
              <a:gd name="connsiteX72" fmla="*/ 1572768 w 8286902"/>
              <a:gd name="connsiteY72" fmla="*/ 1093013 h 2195779"/>
              <a:gd name="connsiteX73" fmla="*/ 1514246 w 8286902"/>
              <a:gd name="connsiteY73" fmla="*/ 1063752 h 2195779"/>
              <a:gd name="connsiteX74" fmla="*/ 1397203 w 8286902"/>
              <a:gd name="connsiteY74" fmla="*/ 1205789 h 2195779"/>
              <a:gd name="connsiteX75" fmla="*/ 1191158 w 8286902"/>
              <a:gd name="connsiteY75" fmla="*/ 1460602 h 2195779"/>
              <a:gd name="connsiteX76" fmla="*/ 857098 w 8286902"/>
              <a:gd name="connsiteY76" fmla="*/ 1333195 h 2195779"/>
              <a:gd name="connsiteX77" fmla="*/ 541325 w 8286902"/>
              <a:gd name="connsiteY77" fmla="*/ 1247851 h 2195779"/>
              <a:gd name="connsiteX78" fmla="*/ 468173 w 8286902"/>
              <a:gd name="connsiteY78" fmla="*/ 1312469 h 2195779"/>
              <a:gd name="connsiteX79" fmla="*/ 393802 w 8286902"/>
              <a:gd name="connsiteY79" fmla="*/ 1385621 h 2195779"/>
              <a:gd name="connsiteX80" fmla="*/ 82906 w 8286902"/>
              <a:gd name="connsiteY80" fmla="*/ 1500225 h 2195779"/>
              <a:gd name="connsiteX81" fmla="*/ 0 w 8286902"/>
              <a:gd name="connsiteY81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746346 w 8286902"/>
              <a:gd name="connsiteY16" fmla="*/ 163982 h 2195779"/>
              <a:gd name="connsiteX17" fmla="*/ 4820717 w 8286902"/>
              <a:gd name="connsiteY17" fmla="*/ 215189 h 2195779"/>
              <a:gd name="connsiteX18" fmla="*/ 5106010 w 8286902"/>
              <a:gd name="connsiteY18" fmla="*/ 302971 h 2195779"/>
              <a:gd name="connsiteX19" fmla="*/ 5340096 w 8286902"/>
              <a:gd name="connsiteY19" fmla="*/ 332232 h 2195779"/>
              <a:gd name="connsiteX20" fmla="*/ 5486400 w 8286902"/>
              <a:gd name="connsiteY20" fmla="*/ 368808 h 2195779"/>
              <a:gd name="connsiteX21" fmla="*/ 5804002 w 8286902"/>
              <a:gd name="connsiteY21" fmla="*/ 793699 h 2195779"/>
              <a:gd name="connsiteX22" fmla="*/ 6210605 w 8286902"/>
              <a:gd name="connsiteY22" fmla="*/ 602894 h 2195779"/>
              <a:gd name="connsiteX23" fmla="*/ 6671462 w 8286902"/>
              <a:gd name="connsiteY23" fmla="*/ 807720 h 2195779"/>
              <a:gd name="connsiteX24" fmla="*/ 7073798 w 8286902"/>
              <a:gd name="connsiteY24" fmla="*/ 1268577 h 2195779"/>
              <a:gd name="connsiteX25" fmla="*/ 7285939 w 8286902"/>
              <a:gd name="connsiteY25" fmla="*/ 1422197 h 2195779"/>
              <a:gd name="connsiteX26" fmla="*/ 7732166 w 8286902"/>
              <a:gd name="connsiteY26" fmla="*/ 1605077 h 2195779"/>
              <a:gd name="connsiteX27" fmla="*/ 7958938 w 8286902"/>
              <a:gd name="connsiteY27" fmla="*/ 1678229 h 2195779"/>
              <a:gd name="connsiteX28" fmla="*/ 7989418 w 8286902"/>
              <a:gd name="connsiteY28" fmla="*/ 1883054 h 2195779"/>
              <a:gd name="connsiteX29" fmla="*/ 8249107 w 8286902"/>
              <a:gd name="connsiteY29" fmla="*/ 2093976 h 2195779"/>
              <a:gd name="connsiteX30" fmla="*/ 7915046 w 8286902"/>
              <a:gd name="connsiteY30" fmla="*/ 2051304 h 2195779"/>
              <a:gd name="connsiteX31" fmla="*/ 7805318 w 8286902"/>
              <a:gd name="connsiteY31" fmla="*/ 2087880 h 2195779"/>
              <a:gd name="connsiteX32" fmla="*/ 7585862 w 8286902"/>
              <a:gd name="connsiteY32" fmla="*/ 2124456 h 2195779"/>
              <a:gd name="connsiteX33" fmla="*/ 7373722 w 8286902"/>
              <a:gd name="connsiteY33" fmla="*/ 2161032 h 2195779"/>
              <a:gd name="connsiteX34" fmla="*/ 6949440 w 8286902"/>
              <a:gd name="connsiteY34" fmla="*/ 2171395 h 2195779"/>
              <a:gd name="connsiteX35" fmla="*/ 6534912 w 8286902"/>
              <a:gd name="connsiteY35" fmla="*/ 1942795 h 2195779"/>
              <a:gd name="connsiteX36" fmla="*/ 6737299 w 8286902"/>
              <a:gd name="connsiteY36" fmla="*/ 2014728 h 2195779"/>
              <a:gd name="connsiteX37" fmla="*/ 6743395 w 8286902"/>
              <a:gd name="connsiteY37" fmla="*/ 2020824 h 2195779"/>
              <a:gd name="connsiteX38" fmla="*/ 7287158 w 8286902"/>
              <a:gd name="connsiteY38" fmla="*/ 1953768 h 2195779"/>
              <a:gd name="connsiteX39" fmla="*/ 7570013 w 8286902"/>
              <a:gd name="connsiteY39" fmla="*/ 1794053 h 2195779"/>
              <a:gd name="connsiteX40" fmla="*/ 6953098 w 8286902"/>
              <a:gd name="connsiteY40" fmla="*/ 1561185 h 2195779"/>
              <a:gd name="connsiteX41" fmla="*/ 6718402 w 8286902"/>
              <a:gd name="connsiteY41" fmla="*/ 1341729 h 2195779"/>
              <a:gd name="connsiteX42" fmla="*/ 6576365 w 8286902"/>
              <a:gd name="connsiteY42" fmla="*/ 1261262 h 2195779"/>
              <a:gd name="connsiteX43" fmla="*/ 6488582 w 8286902"/>
              <a:gd name="connsiteY43" fmla="*/ 1274673 h 2195779"/>
              <a:gd name="connsiteX44" fmla="*/ 6674510 w 8286902"/>
              <a:gd name="connsiteY44" fmla="*/ 1998878 h 2195779"/>
              <a:gd name="connsiteX45" fmla="*/ 6470904 w 8286902"/>
              <a:gd name="connsiteY45" fmla="*/ 1787957 h 2195779"/>
              <a:gd name="connsiteX46" fmla="*/ 6152083 w 8286902"/>
              <a:gd name="connsiteY46" fmla="*/ 1100328 h 2195779"/>
              <a:gd name="connsiteX47" fmla="*/ 5903366 w 8286902"/>
              <a:gd name="connsiteY47" fmla="*/ 1027176 h 2195779"/>
              <a:gd name="connsiteX48" fmla="*/ 5456530 w 8286902"/>
              <a:gd name="connsiteY48" fmla="*/ 869899 h 2195779"/>
              <a:gd name="connsiteX49" fmla="*/ 5771693 w 8286902"/>
              <a:gd name="connsiteY49" fmla="*/ 1414881 h 2195779"/>
              <a:gd name="connsiteX50" fmla="*/ 6721450 w 8286902"/>
              <a:gd name="connsiteY50" fmla="*/ 2033016 h 2195779"/>
              <a:gd name="connsiteX51" fmla="*/ 5843016 w 8286902"/>
              <a:gd name="connsiteY51" fmla="*/ 1737969 h 2195779"/>
              <a:gd name="connsiteX52" fmla="*/ 5435194 w 8286902"/>
              <a:gd name="connsiteY52" fmla="*/ 1744065 h 2195779"/>
              <a:gd name="connsiteX53" fmla="*/ 5296205 w 8286902"/>
              <a:gd name="connsiteY53" fmla="*/ 1692859 h 2195779"/>
              <a:gd name="connsiteX54" fmla="*/ 5010912 w 8286902"/>
              <a:gd name="connsiteY54" fmla="*/ 1239317 h 2195779"/>
              <a:gd name="connsiteX55" fmla="*/ 4959706 w 8286902"/>
              <a:gd name="connsiteY55" fmla="*/ 983285 h 2195779"/>
              <a:gd name="connsiteX56" fmla="*/ 5062118 w 8286902"/>
              <a:gd name="connsiteY56" fmla="*/ 822350 h 2195779"/>
              <a:gd name="connsiteX57" fmla="*/ 5098694 w 8286902"/>
              <a:gd name="connsiteY57" fmla="*/ 690677 h 2195779"/>
              <a:gd name="connsiteX58" fmla="*/ 5091379 w 8286902"/>
              <a:gd name="connsiteY58" fmla="*/ 654101 h 2195779"/>
              <a:gd name="connsiteX59" fmla="*/ 4645152 w 8286902"/>
              <a:gd name="connsiteY59" fmla="*/ 705307 h 2195779"/>
              <a:gd name="connsiteX60" fmla="*/ 4425696 w 8286902"/>
              <a:gd name="connsiteY60" fmla="*/ 544373 h 2195779"/>
              <a:gd name="connsiteX61" fmla="*/ 4337914 w 8286902"/>
              <a:gd name="connsiteY61" fmla="*/ 390753 h 2195779"/>
              <a:gd name="connsiteX62" fmla="*/ 4030675 w 8286902"/>
              <a:gd name="connsiteY62" fmla="*/ 463905 h 2195779"/>
              <a:gd name="connsiteX63" fmla="*/ 3401568 w 8286902"/>
              <a:gd name="connsiteY63" fmla="*/ 566318 h 2195779"/>
              <a:gd name="connsiteX64" fmla="*/ 3364992 w 8286902"/>
              <a:gd name="connsiteY64" fmla="*/ 580949 h 2195779"/>
              <a:gd name="connsiteX65" fmla="*/ 3211373 w 8286902"/>
              <a:gd name="connsiteY65" fmla="*/ 624840 h 2195779"/>
              <a:gd name="connsiteX66" fmla="*/ 2801722 w 8286902"/>
              <a:gd name="connsiteY66" fmla="*/ 793089 h 2195779"/>
              <a:gd name="connsiteX67" fmla="*/ 2582266 w 8286902"/>
              <a:gd name="connsiteY67" fmla="*/ 844296 h 2195779"/>
              <a:gd name="connsiteX68" fmla="*/ 2326234 w 8286902"/>
              <a:gd name="connsiteY68" fmla="*/ 946709 h 2195779"/>
              <a:gd name="connsiteX69" fmla="*/ 2055571 w 8286902"/>
              <a:gd name="connsiteY69" fmla="*/ 1019861 h 2195779"/>
              <a:gd name="connsiteX70" fmla="*/ 1689811 w 8286902"/>
              <a:gd name="connsiteY70" fmla="*/ 1151534 h 2195779"/>
              <a:gd name="connsiteX71" fmla="*/ 1594714 w 8286902"/>
              <a:gd name="connsiteY71" fmla="*/ 1122273 h 2195779"/>
              <a:gd name="connsiteX72" fmla="*/ 1572768 w 8286902"/>
              <a:gd name="connsiteY72" fmla="*/ 1093013 h 2195779"/>
              <a:gd name="connsiteX73" fmla="*/ 1514246 w 8286902"/>
              <a:gd name="connsiteY73" fmla="*/ 1063752 h 2195779"/>
              <a:gd name="connsiteX74" fmla="*/ 1397203 w 8286902"/>
              <a:gd name="connsiteY74" fmla="*/ 1205789 h 2195779"/>
              <a:gd name="connsiteX75" fmla="*/ 1191158 w 8286902"/>
              <a:gd name="connsiteY75" fmla="*/ 1460602 h 2195779"/>
              <a:gd name="connsiteX76" fmla="*/ 857098 w 8286902"/>
              <a:gd name="connsiteY76" fmla="*/ 1333195 h 2195779"/>
              <a:gd name="connsiteX77" fmla="*/ 541325 w 8286902"/>
              <a:gd name="connsiteY77" fmla="*/ 1247851 h 2195779"/>
              <a:gd name="connsiteX78" fmla="*/ 468173 w 8286902"/>
              <a:gd name="connsiteY78" fmla="*/ 1312469 h 2195779"/>
              <a:gd name="connsiteX79" fmla="*/ 393802 w 8286902"/>
              <a:gd name="connsiteY79" fmla="*/ 1385621 h 2195779"/>
              <a:gd name="connsiteX80" fmla="*/ 82906 w 8286902"/>
              <a:gd name="connsiteY80" fmla="*/ 1500225 h 2195779"/>
              <a:gd name="connsiteX81" fmla="*/ 0 w 8286902"/>
              <a:gd name="connsiteY81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488582 w 8286902"/>
              <a:gd name="connsiteY42" fmla="*/ 1274673 h 2195779"/>
              <a:gd name="connsiteX43" fmla="*/ 6674510 w 8286902"/>
              <a:gd name="connsiteY43" fmla="*/ 1998878 h 2195779"/>
              <a:gd name="connsiteX44" fmla="*/ 6470904 w 8286902"/>
              <a:gd name="connsiteY44" fmla="*/ 1787957 h 2195779"/>
              <a:gd name="connsiteX45" fmla="*/ 6152083 w 8286902"/>
              <a:gd name="connsiteY45" fmla="*/ 1100328 h 2195779"/>
              <a:gd name="connsiteX46" fmla="*/ 5903366 w 8286902"/>
              <a:gd name="connsiteY46" fmla="*/ 1027176 h 2195779"/>
              <a:gd name="connsiteX47" fmla="*/ 5456530 w 8286902"/>
              <a:gd name="connsiteY47" fmla="*/ 869899 h 2195779"/>
              <a:gd name="connsiteX48" fmla="*/ 5771693 w 8286902"/>
              <a:gd name="connsiteY48" fmla="*/ 1414881 h 2195779"/>
              <a:gd name="connsiteX49" fmla="*/ 6721450 w 8286902"/>
              <a:gd name="connsiteY49" fmla="*/ 2033016 h 2195779"/>
              <a:gd name="connsiteX50" fmla="*/ 5843016 w 8286902"/>
              <a:gd name="connsiteY50" fmla="*/ 1737969 h 2195779"/>
              <a:gd name="connsiteX51" fmla="*/ 5435194 w 8286902"/>
              <a:gd name="connsiteY51" fmla="*/ 1744065 h 2195779"/>
              <a:gd name="connsiteX52" fmla="*/ 5296205 w 8286902"/>
              <a:gd name="connsiteY52" fmla="*/ 1692859 h 2195779"/>
              <a:gd name="connsiteX53" fmla="*/ 5010912 w 8286902"/>
              <a:gd name="connsiteY53" fmla="*/ 1239317 h 2195779"/>
              <a:gd name="connsiteX54" fmla="*/ 4959706 w 8286902"/>
              <a:gd name="connsiteY54" fmla="*/ 983285 h 2195779"/>
              <a:gd name="connsiteX55" fmla="*/ 5062118 w 8286902"/>
              <a:gd name="connsiteY55" fmla="*/ 822350 h 2195779"/>
              <a:gd name="connsiteX56" fmla="*/ 5098694 w 8286902"/>
              <a:gd name="connsiteY56" fmla="*/ 690677 h 2195779"/>
              <a:gd name="connsiteX57" fmla="*/ 5091379 w 8286902"/>
              <a:gd name="connsiteY57" fmla="*/ 654101 h 2195779"/>
              <a:gd name="connsiteX58" fmla="*/ 4645152 w 8286902"/>
              <a:gd name="connsiteY58" fmla="*/ 705307 h 2195779"/>
              <a:gd name="connsiteX59" fmla="*/ 4425696 w 8286902"/>
              <a:gd name="connsiteY59" fmla="*/ 544373 h 2195779"/>
              <a:gd name="connsiteX60" fmla="*/ 4337914 w 8286902"/>
              <a:gd name="connsiteY60" fmla="*/ 390753 h 2195779"/>
              <a:gd name="connsiteX61" fmla="*/ 4030675 w 8286902"/>
              <a:gd name="connsiteY61" fmla="*/ 463905 h 2195779"/>
              <a:gd name="connsiteX62" fmla="*/ 3401568 w 8286902"/>
              <a:gd name="connsiteY62" fmla="*/ 566318 h 2195779"/>
              <a:gd name="connsiteX63" fmla="*/ 3364992 w 8286902"/>
              <a:gd name="connsiteY63" fmla="*/ 580949 h 2195779"/>
              <a:gd name="connsiteX64" fmla="*/ 3211373 w 8286902"/>
              <a:gd name="connsiteY64" fmla="*/ 624840 h 2195779"/>
              <a:gd name="connsiteX65" fmla="*/ 2801722 w 8286902"/>
              <a:gd name="connsiteY65" fmla="*/ 793089 h 2195779"/>
              <a:gd name="connsiteX66" fmla="*/ 2582266 w 8286902"/>
              <a:gd name="connsiteY66" fmla="*/ 844296 h 2195779"/>
              <a:gd name="connsiteX67" fmla="*/ 2326234 w 8286902"/>
              <a:gd name="connsiteY67" fmla="*/ 946709 h 2195779"/>
              <a:gd name="connsiteX68" fmla="*/ 2055571 w 8286902"/>
              <a:gd name="connsiteY68" fmla="*/ 1019861 h 2195779"/>
              <a:gd name="connsiteX69" fmla="*/ 1689811 w 8286902"/>
              <a:gd name="connsiteY69" fmla="*/ 1151534 h 2195779"/>
              <a:gd name="connsiteX70" fmla="*/ 1594714 w 8286902"/>
              <a:gd name="connsiteY70" fmla="*/ 1122273 h 2195779"/>
              <a:gd name="connsiteX71" fmla="*/ 1572768 w 8286902"/>
              <a:gd name="connsiteY71" fmla="*/ 1093013 h 2195779"/>
              <a:gd name="connsiteX72" fmla="*/ 1514246 w 8286902"/>
              <a:gd name="connsiteY72" fmla="*/ 1063752 h 2195779"/>
              <a:gd name="connsiteX73" fmla="*/ 1397203 w 8286902"/>
              <a:gd name="connsiteY73" fmla="*/ 1205789 h 2195779"/>
              <a:gd name="connsiteX74" fmla="*/ 1191158 w 8286902"/>
              <a:gd name="connsiteY74" fmla="*/ 1460602 h 2195779"/>
              <a:gd name="connsiteX75" fmla="*/ 857098 w 8286902"/>
              <a:gd name="connsiteY75" fmla="*/ 1333195 h 2195779"/>
              <a:gd name="connsiteX76" fmla="*/ 541325 w 8286902"/>
              <a:gd name="connsiteY76" fmla="*/ 1247851 h 2195779"/>
              <a:gd name="connsiteX77" fmla="*/ 468173 w 8286902"/>
              <a:gd name="connsiteY77" fmla="*/ 1312469 h 2195779"/>
              <a:gd name="connsiteX78" fmla="*/ 393802 w 8286902"/>
              <a:gd name="connsiteY78" fmla="*/ 1385621 h 2195779"/>
              <a:gd name="connsiteX79" fmla="*/ 82906 w 8286902"/>
              <a:gd name="connsiteY79" fmla="*/ 1500225 h 2195779"/>
              <a:gd name="connsiteX80" fmla="*/ 0 w 8286902"/>
              <a:gd name="connsiteY80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488582 w 8286902"/>
              <a:gd name="connsiteY42" fmla="*/ 1274673 h 2195779"/>
              <a:gd name="connsiteX43" fmla="*/ 6674510 w 8286902"/>
              <a:gd name="connsiteY43" fmla="*/ 1998878 h 2195779"/>
              <a:gd name="connsiteX44" fmla="*/ 6470904 w 8286902"/>
              <a:gd name="connsiteY44" fmla="*/ 1787957 h 2195779"/>
              <a:gd name="connsiteX45" fmla="*/ 6152083 w 8286902"/>
              <a:gd name="connsiteY45" fmla="*/ 1100328 h 2195779"/>
              <a:gd name="connsiteX46" fmla="*/ 5903366 w 8286902"/>
              <a:gd name="connsiteY46" fmla="*/ 1027176 h 2195779"/>
              <a:gd name="connsiteX47" fmla="*/ 5456530 w 8286902"/>
              <a:gd name="connsiteY47" fmla="*/ 869899 h 2195779"/>
              <a:gd name="connsiteX48" fmla="*/ 5771693 w 8286902"/>
              <a:gd name="connsiteY48" fmla="*/ 1414881 h 2195779"/>
              <a:gd name="connsiteX49" fmla="*/ 6721450 w 8286902"/>
              <a:gd name="connsiteY49" fmla="*/ 2033016 h 2195779"/>
              <a:gd name="connsiteX50" fmla="*/ 5843016 w 8286902"/>
              <a:gd name="connsiteY50" fmla="*/ 1661769 h 2195779"/>
              <a:gd name="connsiteX51" fmla="*/ 5435194 w 8286902"/>
              <a:gd name="connsiteY51" fmla="*/ 1744065 h 2195779"/>
              <a:gd name="connsiteX52" fmla="*/ 5296205 w 8286902"/>
              <a:gd name="connsiteY52" fmla="*/ 1692859 h 2195779"/>
              <a:gd name="connsiteX53" fmla="*/ 5010912 w 8286902"/>
              <a:gd name="connsiteY53" fmla="*/ 1239317 h 2195779"/>
              <a:gd name="connsiteX54" fmla="*/ 4959706 w 8286902"/>
              <a:gd name="connsiteY54" fmla="*/ 983285 h 2195779"/>
              <a:gd name="connsiteX55" fmla="*/ 5062118 w 8286902"/>
              <a:gd name="connsiteY55" fmla="*/ 822350 h 2195779"/>
              <a:gd name="connsiteX56" fmla="*/ 5098694 w 8286902"/>
              <a:gd name="connsiteY56" fmla="*/ 690677 h 2195779"/>
              <a:gd name="connsiteX57" fmla="*/ 5091379 w 8286902"/>
              <a:gd name="connsiteY57" fmla="*/ 654101 h 2195779"/>
              <a:gd name="connsiteX58" fmla="*/ 4645152 w 8286902"/>
              <a:gd name="connsiteY58" fmla="*/ 705307 h 2195779"/>
              <a:gd name="connsiteX59" fmla="*/ 4425696 w 8286902"/>
              <a:gd name="connsiteY59" fmla="*/ 544373 h 2195779"/>
              <a:gd name="connsiteX60" fmla="*/ 4337914 w 8286902"/>
              <a:gd name="connsiteY60" fmla="*/ 390753 h 2195779"/>
              <a:gd name="connsiteX61" fmla="*/ 4030675 w 8286902"/>
              <a:gd name="connsiteY61" fmla="*/ 463905 h 2195779"/>
              <a:gd name="connsiteX62" fmla="*/ 3401568 w 8286902"/>
              <a:gd name="connsiteY62" fmla="*/ 566318 h 2195779"/>
              <a:gd name="connsiteX63" fmla="*/ 3364992 w 8286902"/>
              <a:gd name="connsiteY63" fmla="*/ 580949 h 2195779"/>
              <a:gd name="connsiteX64" fmla="*/ 3211373 w 8286902"/>
              <a:gd name="connsiteY64" fmla="*/ 624840 h 2195779"/>
              <a:gd name="connsiteX65" fmla="*/ 2801722 w 8286902"/>
              <a:gd name="connsiteY65" fmla="*/ 793089 h 2195779"/>
              <a:gd name="connsiteX66" fmla="*/ 2582266 w 8286902"/>
              <a:gd name="connsiteY66" fmla="*/ 844296 h 2195779"/>
              <a:gd name="connsiteX67" fmla="*/ 2326234 w 8286902"/>
              <a:gd name="connsiteY67" fmla="*/ 946709 h 2195779"/>
              <a:gd name="connsiteX68" fmla="*/ 2055571 w 8286902"/>
              <a:gd name="connsiteY68" fmla="*/ 1019861 h 2195779"/>
              <a:gd name="connsiteX69" fmla="*/ 1689811 w 8286902"/>
              <a:gd name="connsiteY69" fmla="*/ 1151534 h 2195779"/>
              <a:gd name="connsiteX70" fmla="*/ 1594714 w 8286902"/>
              <a:gd name="connsiteY70" fmla="*/ 1122273 h 2195779"/>
              <a:gd name="connsiteX71" fmla="*/ 1572768 w 8286902"/>
              <a:gd name="connsiteY71" fmla="*/ 1093013 h 2195779"/>
              <a:gd name="connsiteX72" fmla="*/ 1514246 w 8286902"/>
              <a:gd name="connsiteY72" fmla="*/ 1063752 h 2195779"/>
              <a:gd name="connsiteX73" fmla="*/ 1397203 w 8286902"/>
              <a:gd name="connsiteY73" fmla="*/ 1205789 h 2195779"/>
              <a:gd name="connsiteX74" fmla="*/ 1191158 w 8286902"/>
              <a:gd name="connsiteY74" fmla="*/ 1460602 h 2195779"/>
              <a:gd name="connsiteX75" fmla="*/ 857098 w 8286902"/>
              <a:gd name="connsiteY75" fmla="*/ 1333195 h 2195779"/>
              <a:gd name="connsiteX76" fmla="*/ 541325 w 8286902"/>
              <a:gd name="connsiteY76" fmla="*/ 1247851 h 2195779"/>
              <a:gd name="connsiteX77" fmla="*/ 468173 w 8286902"/>
              <a:gd name="connsiteY77" fmla="*/ 1312469 h 2195779"/>
              <a:gd name="connsiteX78" fmla="*/ 393802 w 8286902"/>
              <a:gd name="connsiteY78" fmla="*/ 1385621 h 2195779"/>
              <a:gd name="connsiteX79" fmla="*/ 82906 w 8286902"/>
              <a:gd name="connsiteY79" fmla="*/ 1500225 h 2195779"/>
              <a:gd name="connsiteX80" fmla="*/ 0 w 8286902"/>
              <a:gd name="connsiteY80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488582 w 8286902"/>
              <a:gd name="connsiteY42" fmla="*/ 1274673 h 2195779"/>
              <a:gd name="connsiteX43" fmla="*/ 6674510 w 8286902"/>
              <a:gd name="connsiteY43" fmla="*/ 1998878 h 2195779"/>
              <a:gd name="connsiteX44" fmla="*/ 6470904 w 8286902"/>
              <a:gd name="connsiteY44" fmla="*/ 1787957 h 2195779"/>
              <a:gd name="connsiteX45" fmla="*/ 6152083 w 8286902"/>
              <a:gd name="connsiteY45" fmla="*/ 1100328 h 2195779"/>
              <a:gd name="connsiteX46" fmla="*/ 5903366 w 8286902"/>
              <a:gd name="connsiteY46" fmla="*/ 1027176 h 2195779"/>
              <a:gd name="connsiteX47" fmla="*/ 5456530 w 8286902"/>
              <a:gd name="connsiteY47" fmla="*/ 869899 h 2195779"/>
              <a:gd name="connsiteX48" fmla="*/ 5771693 w 8286902"/>
              <a:gd name="connsiteY48" fmla="*/ 1414881 h 2195779"/>
              <a:gd name="connsiteX49" fmla="*/ 6721450 w 8286902"/>
              <a:gd name="connsiteY49" fmla="*/ 2033016 h 2195779"/>
              <a:gd name="connsiteX50" fmla="*/ 5843016 w 8286902"/>
              <a:gd name="connsiteY50" fmla="*/ 1661769 h 2195779"/>
              <a:gd name="connsiteX51" fmla="*/ 5296205 w 8286902"/>
              <a:gd name="connsiteY51" fmla="*/ 1692859 h 2195779"/>
              <a:gd name="connsiteX52" fmla="*/ 5010912 w 8286902"/>
              <a:gd name="connsiteY52" fmla="*/ 1239317 h 2195779"/>
              <a:gd name="connsiteX53" fmla="*/ 4959706 w 8286902"/>
              <a:gd name="connsiteY53" fmla="*/ 983285 h 2195779"/>
              <a:gd name="connsiteX54" fmla="*/ 5062118 w 8286902"/>
              <a:gd name="connsiteY54" fmla="*/ 822350 h 2195779"/>
              <a:gd name="connsiteX55" fmla="*/ 5098694 w 8286902"/>
              <a:gd name="connsiteY55" fmla="*/ 690677 h 2195779"/>
              <a:gd name="connsiteX56" fmla="*/ 5091379 w 8286902"/>
              <a:gd name="connsiteY56" fmla="*/ 654101 h 2195779"/>
              <a:gd name="connsiteX57" fmla="*/ 4645152 w 8286902"/>
              <a:gd name="connsiteY57" fmla="*/ 705307 h 2195779"/>
              <a:gd name="connsiteX58" fmla="*/ 4425696 w 8286902"/>
              <a:gd name="connsiteY58" fmla="*/ 544373 h 2195779"/>
              <a:gd name="connsiteX59" fmla="*/ 4337914 w 8286902"/>
              <a:gd name="connsiteY59" fmla="*/ 390753 h 2195779"/>
              <a:gd name="connsiteX60" fmla="*/ 4030675 w 8286902"/>
              <a:gd name="connsiteY60" fmla="*/ 463905 h 2195779"/>
              <a:gd name="connsiteX61" fmla="*/ 3401568 w 8286902"/>
              <a:gd name="connsiteY61" fmla="*/ 566318 h 2195779"/>
              <a:gd name="connsiteX62" fmla="*/ 3364992 w 8286902"/>
              <a:gd name="connsiteY62" fmla="*/ 580949 h 2195779"/>
              <a:gd name="connsiteX63" fmla="*/ 3211373 w 8286902"/>
              <a:gd name="connsiteY63" fmla="*/ 624840 h 2195779"/>
              <a:gd name="connsiteX64" fmla="*/ 2801722 w 8286902"/>
              <a:gd name="connsiteY64" fmla="*/ 793089 h 2195779"/>
              <a:gd name="connsiteX65" fmla="*/ 2582266 w 8286902"/>
              <a:gd name="connsiteY65" fmla="*/ 844296 h 2195779"/>
              <a:gd name="connsiteX66" fmla="*/ 2326234 w 8286902"/>
              <a:gd name="connsiteY66" fmla="*/ 946709 h 2195779"/>
              <a:gd name="connsiteX67" fmla="*/ 2055571 w 8286902"/>
              <a:gd name="connsiteY67" fmla="*/ 1019861 h 2195779"/>
              <a:gd name="connsiteX68" fmla="*/ 1689811 w 8286902"/>
              <a:gd name="connsiteY68" fmla="*/ 1151534 h 2195779"/>
              <a:gd name="connsiteX69" fmla="*/ 1594714 w 8286902"/>
              <a:gd name="connsiteY69" fmla="*/ 1122273 h 2195779"/>
              <a:gd name="connsiteX70" fmla="*/ 1572768 w 8286902"/>
              <a:gd name="connsiteY70" fmla="*/ 1093013 h 2195779"/>
              <a:gd name="connsiteX71" fmla="*/ 1514246 w 8286902"/>
              <a:gd name="connsiteY71" fmla="*/ 1063752 h 2195779"/>
              <a:gd name="connsiteX72" fmla="*/ 1397203 w 8286902"/>
              <a:gd name="connsiteY72" fmla="*/ 1205789 h 2195779"/>
              <a:gd name="connsiteX73" fmla="*/ 1191158 w 8286902"/>
              <a:gd name="connsiteY73" fmla="*/ 1460602 h 2195779"/>
              <a:gd name="connsiteX74" fmla="*/ 857098 w 8286902"/>
              <a:gd name="connsiteY74" fmla="*/ 1333195 h 2195779"/>
              <a:gd name="connsiteX75" fmla="*/ 541325 w 8286902"/>
              <a:gd name="connsiteY75" fmla="*/ 1247851 h 2195779"/>
              <a:gd name="connsiteX76" fmla="*/ 468173 w 8286902"/>
              <a:gd name="connsiteY76" fmla="*/ 1312469 h 2195779"/>
              <a:gd name="connsiteX77" fmla="*/ 393802 w 8286902"/>
              <a:gd name="connsiteY77" fmla="*/ 1385621 h 2195779"/>
              <a:gd name="connsiteX78" fmla="*/ 82906 w 8286902"/>
              <a:gd name="connsiteY78" fmla="*/ 1500225 h 2195779"/>
              <a:gd name="connsiteX79" fmla="*/ 0 w 8286902"/>
              <a:gd name="connsiteY79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674510 w 8286902"/>
              <a:gd name="connsiteY42" fmla="*/ 1998878 h 2195779"/>
              <a:gd name="connsiteX43" fmla="*/ 6470904 w 8286902"/>
              <a:gd name="connsiteY43" fmla="*/ 1787957 h 2195779"/>
              <a:gd name="connsiteX44" fmla="*/ 6152083 w 8286902"/>
              <a:gd name="connsiteY44" fmla="*/ 1100328 h 2195779"/>
              <a:gd name="connsiteX45" fmla="*/ 5903366 w 8286902"/>
              <a:gd name="connsiteY45" fmla="*/ 1027176 h 2195779"/>
              <a:gd name="connsiteX46" fmla="*/ 5456530 w 8286902"/>
              <a:gd name="connsiteY46" fmla="*/ 869899 h 2195779"/>
              <a:gd name="connsiteX47" fmla="*/ 5771693 w 8286902"/>
              <a:gd name="connsiteY47" fmla="*/ 1414881 h 2195779"/>
              <a:gd name="connsiteX48" fmla="*/ 6721450 w 8286902"/>
              <a:gd name="connsiteY48" fmla="*/ 2033016 h 2195779"/>
              <a:gd name="connsiteX49" fmla="*/ 5843016 w 8286902"/>
              <a:gd name="connsiteY49" fmla="*/ 1661769 h 2195779"/>
              <a:gd name="connsiteX50" fmla="*/ 5296205 w 8286902"/>
              <a:gd name="connsiteY50" fmla="*/ 1692859 h 2195779"/>
              <a:gd name="connsiteX51" fmla="*/ 5010912 w 8286902"/>
              <a:gd name="connsiteY51" fmla="*/ 1239317 h 2195779"/>
              <a:gd name="connsiteX52" fmla="*/ 4959706 w 8286902"/>
              <a:gd name="connsiteY52" fmla="*/ 983285 h 2195779"/>
              <a:gd name="connsiteX53" fmla="*/ 5062118 w 8286902"/>
              <a:gd name="connsiteY53" fmla="*/ 822350 h 2195779"/>
              <a:gd name="connsiteX54" fmla="*/ 5098694 w 8286902"/>
              <a:gd name="connsiteY54" fmla="*/ 690677 h 2195779"/>
              <a:gd name="connsiteX55" fmla="*/ 5091379 w 8286902"/>
              <a:gd name="connsiteY55" fmla="*/ 654101 h 2195779"/>
              <a:gd name="connsiteX56" fmla="*/ 4645152 w 8286902"/>
              <a:gd name="connsiteY56" fmla="*/ 705307 h 2195779"/>
              <a:gd name="connsiteX57" fmla="*/ 4425696 w 8286902"/>
              <a:gd name="connsiteY57" fmla="*/ 544373 h 2195779"/>
              <a:gd name="connsiteX58" fmla="*/ 4337914 w 8286902"/>
              <a:gd name="connsiteY58" fmla="*/ 390753 h 2195779"/>
              <a:gd name="connsiteX59" fmla="*/ 4030675 w 8286902"/>
              <a:gd name="connsiteY59" fmla="*/ 463905 h 2195779"/>
              <a:gd name="connsiteX60" fmla="*/ 3401568 w 8286902"/>
              <a:gd name="connsiteY60" fmla="*/ 566318 h 2195779"/>
              <a:gd name="connsiteX61" fmla="*/ 3364992 w 8286902"/>
              <a:gd name="connsiteY61" fmla="*/ 580949 h 2195779"/>
              <a:gd name="connsiteX62" fmla="*/ 3211373 w 8286902"/>
              <a:gd name="connsiteY62" fmla="*/ 624840 h 2195779"/>
              <a:gd name="connsiteX63" fmla="*/ 2801722 w 8286902"/>
              <a:gd name="connsiteY63" fmla="*/ 793089 h 2195779"/>
              <a:gd name="connsiteX64" fmla="*/ 2582266 w 8286902"/>
              <a:gd name="connsiteY64" fmla="*/ 844296 h 2195779"/>
              <a:gd name="connsiteX65" fmla="*/ 2326234 w 8286902"/>
              <a:gd name="connsiteY65" fmla="*/ 946709 h 2195779"/>
              <a:gd name="connsiteX66" fmla="*/ 2055571 w 8286902"/>
              <a:gd name="connsiteY66" fmla="*/ 1019861 h 2195779"/>
              <a:gd name="connsiteX67" fmla="*/ 1689811 w 8286902"/>
              <a:gd name="connsiteY67" fmla="*/ 1151534 h 2195779"/>
              <a:gd name="connsiteX68" fmla="*/ 1594714 w 8286902"/>
              <a:gd name="connsiteY68" fmla="*/ 1122273 h 2195779"/>
              <a:gd name="connsiteX69" fmla="*/ 1572768 w 8286902"/>
              <a:gd name="connsiteY69" fmla="*/ 1093013 h 2195779"/>
              <a:gd name="connsiteX70" fmla="*/ 1514246 w 8286902"/>
              <a:gd name="connsiteY70" fmla="*/ 1063752 h 2195779"/>
              <a:gd name="connsiteX71" fmla="*/ 1397203 w 8286902"/>
              <a:gd name="connsiteY71" fmla="*/ 1205789 h 2195779"/>
              <a:gd name="connsiteX72" fmla="*/ 1191158 w 8286902"/>
              <a:gd name="connsiteY72" fmla="*/ 1460602 h 2195779"/>
              <a:gd name="connsiteX73" fmla="*/ 857098 w 8286902"/>
              <a:gd name="connsiteY73" fmla="*/ 1333195 h 2195779"/>
              <a:gd name="connsiteX74" fmla="*/ 541325 w 8286902"/>
              <a:gd name="connsiteY74" fmla="*/ 1247851 h 2195779"/>
              <a:gd name="connsiteX75" fmla="*/ 468173 w 8286902"/>
              <a:gd name="connsiteY75" fmla="*/ 1312469 h 2195779"/>
              <a:gd name="connsiteX76" fmla="*/ 393802 w 8286902"/>
              <a:gd name="connsiteY76" fmla="*/ 1385621 h 2195779"/>
              <a:gd name="connsiteX77" fmla="*/ 82906 w 8286902"/>
              <a:gd name="connsiteY77" fmla="*/ 1500225 h 2195779"/>
              <a:gd name="connsiteX78" fmla="*/ 0 w 8286902"/>
              <a:gd name="connsiteY78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674510 w 8286902"/>
              <a:gd name="connsiteY42" fmla="*/ 1998878 h 2195779"/>
              <a:gd name="connsiteX43" fmla="*/ 6152083 w 8286902"/>
              <a:gd name="connsiteY43" fmla="*/ 1100328 h 2195779"/>
              <a:gd name="connsiteX44" fmla="*/ 5903366 w 8286902"/>
              <a:gd name="connsiteY44" fmla="*/ 1027176 h 2195779"/>
              <a:gd name="connsiteX45" fmla="*/ 5456530 w 8286902"/>
              <a:gd name="connsiteY45" fmla="*/ 869899 h 2195779"/>
              <a:gd name="connsiteX46" fmla="*/ 5771693 w 8286902"/>
              <a:gd name="connsiteY46" fmla="*/ 1414881 h 2195779"/>
              <a:gd name="connsiteX47" fmla="*/ 6721450 w 8286902"/>
              <a:gd name="connsiteY47" fmla="*/ 2033016 h 2195779"/>
              <a:gd name="connsiteX48" fmla="*/ 5843016 w 8286902"/>
              <a:gd name="connsiteY48" fmla="*/ 1661769 h 2195779"/>
              <a:gd name="connsiteX49" fmla="*/ 5296205 w 8286902"/>
              <a:gd name="connsiteY49" fmla="*/ 1692859 h 2195779"/>
              <a:gd name="connsiteX50" fmla="*/ 5010912 w 8286902"/>
              <a:gd name="connsiteY50" fmla="*/ 1239317 h 2195779"/>
              <a:gd name="connsiteX51" fmla="*/ 4959706 w 8286902"/>
              <a:gd name="connsiteY51" fmla="*/ 983285 h 2195779"/>
              <a:gd name="connsiteX52" fmla="*/ 5062118 w 8286902"/>
              <a:gd name="connsiteY52" fmla="*/ 822350 h 2195779"/>
              <a:gd name="connsiteX53" fmla="*/ 5098694 w 8286902"/>
              <a:gd name="connsiteY53" fmla="*/ 690677 h 2195779"/>
              <a:gd name="connsiteX54" fmla="*/ 5091379 w 8286902"/>
              <a:gd name="connsiteY54" fmla="*/ 654101 h 2195779"/>
              <a:gd name="connsiteX55" fmla="*/ 4645152 w 8286902"/>
              <a:gd name="connsiteY55" fmla="*/ 705307 h 2195779"/>
              <a:gd name="connsiteX56" fmla="*/ 4425696 w 8286902"/>
              <a:gd name="connsiteY56" fmla="*/ 544373 h 2195779"/>
              <a:gd name="connsiteX57" fmla="*/ 4337914 w 8286902"/>
              <a:gd name="connsiteY57" fmla="*/ 390753 h 2195779"/>
              <a:gd name="connsiteX58" fmla="*/ 4030675 w 8286902"/>
              <a:gd name="connsiteY58" fmla="*/ 463905 h 2195779"/>
              <a:gd name="connsiteX59" fmla="*/ 3401568 w 8286902"/>
              <a:gd name="connsiteY59" fmla="*/ 566318 h 2195779"/>
              <a:gd name="connsiteX60" fmla="*/ 3364992 w 8286902"/>
              <a:gd name="connsiteY60" fmla="*/ 580949 h 2195779"/>
              <a:gd name="connsiteX61" fmla="*/ 3211373 w 8286902"/>
              <a:gd name="connsiteY61" fmla="*/ 624840 h 2195779"/>
              <a:gd name="connsiteX62" fmla="*/ 2801722 w 8286902"/>
              <a:gd name="connsiteY62" fmla="*/ 793089 h 2195779"/>
              <a:gd name="connsiteX63" fmla="*/ 2582266 w 8286902"/>
              <a:gd name="connsiteY63" fmla="*/ 844296 h 2195779"/>
              <a:gd name="connsiteX64" fmla="*/ 2326234 w 8286902"/>
              <a:gd name="connsiteY64" fmla="*/ 946709 h 2195779"/>
              <a:gd name="connsiteX65" fmla="*/ 2055571 w 8286902"/>
              <a:gd name="connsiteY65" fmla="*/ 1019861 h 2195779"/>
              <a:gd name="connsiteX66" fmla="*/ 1689811 w 8286902"/>
              <a:gd name="connsiteY66" fmla="*/ 1151534 h 2195779"/>
              <a:gd name="connsiteX67" fmla="*/ 1594714 w 8286902"/>
              <a:gd name="connsiteY67" fmla="*/ 1122273 h 2195779"/>
              <a:gd name="connsiteX68" fmla="*/ 1572768 w 8286902"/>
              <a:gd name="connsiteY68" fmla="*/ 1093013 h 2195779"/>
              <a:gd name="connsiteX69" fmla="*/ 1514246 w 8286902"/>
              <a:gd name="connsiteY69" fmla="*/ 1063752 h 2195779"/>
              <a:gd name="connsiteX70" fmla="*/ 1397203 w 8286902"/>
              <a:gd name="connsiteY70" fmla="*/ 1205789 h 2195779"/>
              <a:gd name="connsiteX71" fmla="*/ 1191158 w 8286902"/>
              <a:gd name="connsiteY71" fmla="*/ 1460602 h 2195779"/>
              <a:gd name="connsiteX72" fmla="*/ 857098 w 8286902"/>
              <a:gd name="connsiteY72" fmla="*/ 1333195 h 2195779"/>
              <a:gd name="connsiteX73" fmla="*/ 541325 w 8286902"/>
              <a:gd name="connsiteY73" fmla="*/ 1247851 h 2195779"/>
              <a:gd name="connsiteX74" fmla="*/ 468173 w 8286902"/>
              <a:gd name="connsiteY74" fmla="*/ 1312469 h 2195779"/>
              <a:gd name="connsiteX75" fmla="*/ 393802 w 8286902"/>
              <a:gd name="connsiteY75" fmla="*/ 1385621 h 2195779"/>
              <a:gd name="connsiteX76" fmla="*/ 82906 w 8286902"/>
              <a:gd name="connsiteY76" fmla="*/ 1500225 h 2195779"/>
              <a:gd name="connsiteX77" fmla="*/ 0 w 8286902"/>
              <a:gd name="connsiteY77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674510 w 8286902"/>
              <a:gd name="connsiteY42" fmla="*/ 1998878 h 2195779"/>
              <a:gd name="connsiteX43" fmla="*/ 6152083 w 8286902"/>
              <a:gd name="connsiteY43" fmla="*/ 1100328 h 2195779"/>
              <a:gd name="connsiteX44" fmla="*/ 5903366 w 8286902"/>
              <a:gd name="connsiteY44" fmla="*/ 1027176 h 2195779"/>
              <a:gd name="connsiteX45" fmla="*/ 5456530 w 8286902"/>
              <a:gd name="connsiteY45" fmla="*/ 869899 h 2195779"/>
              <a:gd name="connsiteX46" fmla="*/ 5771693 w 8286902"/>
              <a:gd name="connsiteY46" fmla="*/ 1414881 h 2195779"/>
              <a:gd name="connsiteX47" fmla="*/ 5843016 w 8286902"/>
              <a:gd name="connsiteY47" fmla="*/ 1661769 h 2195779"/>
              <a:gd name="connsiteX48" fmla="*/ 5296205 w 8286902"/>
              <a:gd name="connsiteY48" fmla="*/ 1692859 h 2195779"/>
              <a:gd name="connsiteX49" fmla="*/ 5010912 w 8286902"/>
              <a:gd name="connsiteY49" fmla="*/ 1239317 h 2195779"/>
              <a:gd name="connsiteX50" fmla="*/ 4959706 w 8286902"/>
              <a:gd name="connsiteY50" fmla="*/ 983285 h 2195779"/>
              <a:gd name="connsiteX51" fmla="*/ 5062118 w 8286902"/>
              <a:gd name="connsiteY51" fmla="*/ 822350 h 2195779"/>
              <a:gd name="connsiteX52" fmla="*/ 5098694 w 8286902"/>
              <a:gd name="connsiteY52" fmla="*/ 690677 h 2195779"/>
              <a:gd name="connsiteX53" fmla="*/ 5091379 w 8286902"/>
              <a:gd name="connsiteY53" fmla="*/ 654101 h 2195779"/>
              <a:gd name="connsiteX54" fmla="*/ 4645152 w 8286902"/>
              <a:gd name="connsiteY54" fmla="*/ 705307 h 2195779"/>
              <a:gd name="connsiteX55" fmla="*/ 4425696 w 8286902"/>
              <a:gd name="connsiteY55" fmla="*/ 544373 h 2195779"/>
              <a:gd name="connsiteX56" fmla="*/ 4337914 w 8286902"/>
              <a:gd name="connsiteY56" fmla="*/ 390753 h 2195779"/>
              <a:gd name="connsiteX57" fmla="*/ 4030675 w 8286902"/>
              <a:gd name="connsiteY57" fmla="*/ 463905 h 2195779"/>
              <a:gd name="connsiteX58" fmla="*/ 3401568 w 8286902"/>
              <a:gd name="connsiteY58" fmla="*/ 566318 h 2195779"/>
              <a:gd name="connsiteX59" fmla="*/ 3364992 w 8286902"/>
              <a:gd name="connsiteY59" fmla="*/ 580949 h 2195779"/>
              <a:gd name="connsiteX60" fmla="*/ 3211373 w 8286902"/>
              <a:gd name="connsiteY60" fmla="*/ 624840 h 2195779"/>
              <a:gd name="connsiteX61" fmla="*/ 2801722 w 8286902"/>
              <a:gd name="connsiteY61" fmla="*/ 793089 h 2195779"/>
              <a:gd name="connsiteX62" fmla="*/ 2582266 w 8286902"/>
              <a:gd name="connsiteY62" fmla="*/ 844296 h 2195779"/>
              <a:gd name="connsiteX63" fmla="*/ 2326234 w 8286902"/>
              <a:gd name="connsiteY63" fmla="*/ 946709 h 2195779"/>
              <a:gd name="connsiteX64" fmla="*/ 2055571 w 8286902"/>
              <a:gd name="connsiteY64" fmla="*/ 1019861 h 2195779"/>
              <a:gd name="connsiteX65" fmla="*/ 1689811 w 8286902"/>
              <a:gd name="connsiteY65" fmla="*/ 1151534 h 2195779"/>
              <a:gd name="connsiteX66" fmla="*/ 1594714 w 8286902"/>
              <a:gd name="connsiteY66" fmla="*/ 1122273 h 2195779"/>
              <a:gd name="connsiteX67" fmla="*/ 1572768 w 8286902"/>
              <a:gd name="connsiteY67" fmla="*/ 1093013 h 2195779"/>
              <a:gd name="connsiteX68" fmla="*/ 1514246 w 8286902"/>
              <a:gd name="connsiteY68" fmla="*/ 1063752 h 2195779"/>
              <a:gd name="connsiteX69" fmla="*/ 1397203 w 8286902"/>
              <a:gd name="connsiteY69" fmla="*/ 1205789 h 2195779"/>
              <a:gd name="connsiteX70" fmla="*/ 1191158 w 8286902"/>
              <a:gd name="connsiteY70" fmla="*/ 1460602 h 2195779"/>
              <a:gd name="connsiteX71" fmla="*/ 857098 w 8286902"/>
              <a:gd name="connsiteY71" fmla="*/ 1333195 h 2195779"/>
              <a:gd name="connsiteX72" fmla="*/ 541325 w 8286902"/>
              <a:gd name="connsiteY72" fmla="*/ 1247851 h 2195779"/>
              <a:gd name="connsiteX73" fmla="*/ 468173 w 8286902"/>
              <a:gd name="connsiteY73" fmla="*/ 1312469 h 2195779"/>
              <a:gd name="connsiteX74" fmla="*/ 393802 w 8286902"/>
              <a:gd name="connsiteY74" fmla="*/ 1385621 h 2195779"/>
              <a:gd name="connsiteX75" fmla="*/ 82906 w 8286902"/>
              <a:gd name="connsiteY75" fmla="*/ 1500225 h 2195779"/>
              <a:gd name="connsiteX76" fmla="*/ 0 w 8286902"/>
              <a:gd name="connsiteY76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152083 w 8286902"/>
              <a:gd name="connsiteY42" fmla="*/ 1100328 h 2195779"/>
              <a:gd name="connsiteX43" fmla="*/ 5903366 w 8286902"/>
              <a:gd name="connsiteY43" fmla="*/ 1027176 h 2195779"/>
              <a:gd name="connsiteX44" fmla="*/ 5456530 w 8286902"/>
              <a:gd name="connsiteY44" fmla="*/ 869899 h 2195779"/>
              <a:gd name="connsiteX45" fmla="*/ 5771693 w 8286902"/>
              <a:gd name="connsiteY45" fmla="*/ 1414881 h 2195779"/>
              <a:gd name="connsiteX46" fmla="*/ 5843016 w 8286902"/>
              <a:gd name="connsiteY46" fmla="*/ 1661769 h 2195779"/>
              <a:gd name="connsiteX47" fmla="*/ 5296205 w 8286902"/>
              <a:gd name="connsiteY47" fmla="*/ 1692859 h 2195779"/>
              <a:gd name="connsiteX48" fmla="*/ 5010912 w 8286902"/>
              <a:gd name="connsiteY48" fmla="*/ 1239317 h 2195779"/>
              <a:gd name="connsiteX49" fmla="*/ 4959706 w 8286902"/>
              <a:gd name="connsiteY49" fmla="*/ 983285 h 2195779"/>
              <a:gd name="connsiteX50" fmla="*/ 5062118 w 8286902"/>
              <a:gd name="connsiteY50" fmla="*/ 822350 h 2195779"/>
              <a:gd name="connsiteX51" fmla="*/ 5098694 w 8286902"/>
              <a:gd name="connsiteY51" fmla="*/ 690677 h 2195779"/>
              <a:gd name="connsiteX52" fmla="*/ 5091379 w 8286902"/>
              <a:gd name="connsiteY52" fmla="*/ 654101 h 2195779"/>
              <a:gd name="connsiteX53" fmla="*/ 4645152 w 8286902"/>
              <a:gd name="connsiteY53" fmla="*/ 705307 h 2195779"/>
              <a:gd name="connsiteX54" fmla="*/ 4425696 w 8286902"/>
              <a:gd name="connsiteY54" fmla="*/ 544373 h 2195779"/>
              <a:gd name="connsiteX55" fmla="*/ 4337914 w 8286902"/>
              <a:gd name="connsiteY55" fmla="*/ 390753 h 2195779"/>
              <a:gd name="connsiteX56" fmla="*/ 4030675 w 8286902"/>
              <a:gd name="connsiteY56" fmla="*/ 463905 h 2195779"/>
              <a:gd name="connsiteX57" fmla="*/ 3401568 w 8286902"/>
              <a:gd name="connsiteY57" fmla="*/ 566318 h 2195779"/>
              <a:gd name="connsiteX58" fmla="*/ 3364992 w 8286902"/>
              <a:gd name="connsiteY58" fmla="*/ 580949 h 2195779"/>
              <a:gd name="connsiteX59" fmla="*/ 3211373 w 8286902"/>
              <a:gd name="connsiteY59" fmla="*/ 624840 h 2195779"/>
              <a:gd name="connsiteX60" fmla="*/ 2801722 w 8286902"/>
              <a:gd name="connsiteY60" fmla="*/ 793089 h 2195779"/>
              <a:gd name="connsiteX61" fmla="*/ 2582266 w 8286902"/>
              <a:gd name="connsiteY61" fmla="*/ 844296 h 2195779"/>
              <a:gd name="connsiteX62" fmla="*/ 2326234 w 8286902"/>
              <a:gd name="connsiteY62" fmla="*/ 946709 h 2195779"/>
              <a:gd name="connsiteX63" fmla="*/ 2055571 w 8286902"/>
              <a:gd name="connsiteY63" fmla="*/ 1019861 h 2195779"/>
              <a:gd name="connsiteX64" fmla="*/ 1689811 w 8286902"/>
              <a:gd name="connsiteY64" fmla="*/ 1151534 h 2195779"/>
              <a:gd name="connsiteX65" fmla="*/ 1594714 w 8286902"/>
              <a:gd name="connsiteY65" fmla="*/ 1122273 h 2195779"/>
              <a:gd name="connsiteX66" fmla="*/ 1572768 w 8286902"/>
              <a:gd name="connsiteY66" fmla="*/ 1093013 h 2195779"/>
              <a:gd name="connsiteX67" fmla="*/ 1514246 w 8286902"/>
              <a:gd name="connsiteY67" fmla="*/ 1063752 h 2195779"/>
              <a:gd name="connsiteX68" fmla="*/ 1397203 w 8286902"/>
              <a:gd name="connsiteY68" fmla="*/ 1205789 h 2195779"/>
              <a:gd name="connsiteX69" fmla="*/ 1191158 w 8286902"/>
              <a:gd name="connsiteY69" fmla="*/ 1460602 h 2195779"/>
              <a:gd name="connsiteX70" fmla="*/ 857098 w 8286902"/>
              <a:gd name="connsiteY70" fmla="*/ 1333195 h 2195779"/>
              <a:gd name="connsiteX71" fmla="*/ 541325 w 8286902"/>
              <a:gd name="connsiteY71" fmla="*/ 1247851 h 2195779"/>
              <a:gd name="connsiteX72" fmla="*/ 468173 w 8286902"/>
              <a:gd name="connsiteY72" fmla="*/ 1312469 h 2195779"/>
              <a:gd name="connsiteX73" fmla="*/ 393802 w 8286902"/>
              <a:gd name="connsiteY73" fmla="*/ 1385621 h 2195779"/>
              <a:gd name="connsiteX74" fmla="*/ 82906 w 8286902"/>
              <a:gd name="connsiteY74" fmla="*/ 1500225 h 2195779"/>
              <a:gd name="connsiteX75" fmla="*/ 0 w 8286902"/>
              <a:gd name="connsiteY75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737299 w 8286902"/>
              <a:gd name="connsiteY34" fmla="*/ 2014728 h 2195779"/>
              <a:gd name="connsiteX35" fmla="*/ 6743395 w 8286902"/>
              <a:gd name="connsiteY35" fmla="*/ 2020824 h 2195779"/>
              <a:gd name="connsiteX36" fmla="*/ 7287158 w 8286902"/>
              <a:gd name="connsiteY36" fmla="*/ 1953768 h 2195779"/>
              <a:gd name="connsiteX37" fmla="*/ 7570013 w 8286902"/>
              <a:gd name="connsiteY37" fmla="*/ 1794053 h 2195779"/>
              <a:gd name="connsiteX38" fmla="*/ 6953098 w 8286902"/>
              <a:gd name="connsiteY38" fmla="*/ 1561185 h 2195779"/>
              <a:gd name="connsiteX39" fmla="*/ 6718402 w 8286902"/>
              <a:gd name="connsiteY39" fmla="*/ 1341729 h 2195779"/>
              <a:gd name="connsiteX40" fmla="*/ 6576365 w 8286902"/>
              <a:gd name="connsiteY40" fmla="*/ 1261262 h 2195779"/>
              <a:gd name="connsiteX41" fmla="*/ 6152083 w 8286902"/>
              <a:gd name="connsiteY41" fmla="*/ 1100328 h 2195779"/>
              <a:gd name="connsiteX42" fmla="*/ 5903366 w 8286902"/>
              <a:gd name="connsiteY42" fmla="*/ 1027176 h 2195779"/>
              <a:gd name="connsiteX43" fmla="*/ 5456530 w 8286902"/>
              <a:gd name="connsiteY43" fmla="*/ 869899 h 2195779"/>
              <a:gd name="connsiteX44" fmla="*/ 5771693 w 8286902"/>
              <a:gd name="connsiteY44" fmla="*/ 1414881 h 2195779"/>
              <a:gd name="connsiteX45" fmla="*/ 5843016 w 8286902"/>
              <a:gd name="connsiteY45" fmla="*/ 1661769 h 2195779"/>
              <a:gd name="connsiteX46" fmla="*/ 5296205 w 8286902"/>
              <a:gd name="connsiteY46" fmla="*/ 1692859 h 2195779"/>
              <a:gd name="connsiteX47" fmla="*/ 5010912 w 8286902"/>
              <a:gd name="connsiteY47" fmla="*/ 1239317 h 2195779"/>
              <a:gd name="connsiteX48" fmla="*/ 4959706 w 8286902"/>
              <a:gd name="connsiteY48" fmla="*/ 983285 h 2195779"/>
              <a:gd name="connsiteX49" fmla="*/ 5062118 w 8286902"/>
              <a:gd name="connsiteY49" fmla="*/ 822350 h 2195779"/>
              <a:gd name="connsiteX50" fmla="*/ 5098694 w 8286902"/>
              <a:gd name="connsiteY50" fmla="*/ 690677 h 2195779"/>
              <a:gd name="connsiteX51" fmla="*/ 5091379 w 8286902"/>
              <a:gd name="connsiteY51" fmla="*/ 654101 h 2195779"/>
              <a:gd name="connsiteX52" fmla="*/ 4645152 w 8286902"/>
              <a:gd name="connsiteY52" fmla="*/ 705307 h 2195779"/>
              <a:gd name="connsiteX53" fmla="*/ 4425696 w 8286902"/>
              <a:gd name="connsiteY53" fmla="*/ 544373 h 2195779"/>
              <a:gd name="connsiteX54" fmla="*/ 4337914 w 8286902"/>
              <a:gd name="connsiteY54" fmla="*/ 390753 h 2195779"/>
              <a:gd name="connsiteX55" fmla="*/ 4030675 w 8286902"/>
              <a:gd name="connsiteY55" fmla="*/ 463905 h 2195779"/>
              <a:gd name="connsiteX56" fmla="*/ 3401568 w 8286902"/>
              <a:gd name="connsiteY56" fmla="*/ 566318 h 2195779"/>
              <a:gd name="connsiteX57" fmla="*/ 3364992 w 8286902"/>
              <a:gd name="connsiteY57" fmla="*/ 580949 h 2195779"/>
              <a:gd name="connsiteX58" fmla="*/ 3211373 w 8286902"/>
              <a:gd name="connsiteY58" fmla="*/ 624840 h 2195779"/>
              <a:gd name="connsiteX59" fmla="*/ 2801722 w 8286902"/>
              <a:gd name="connsiteY59" fmla="*/ 793089 h 2195779"/>
              <a:gd name="connsiteX60" fmla="*/ 2582266 w 8286902"/>
              <a:gd name="connsiteY60" fmla="*/ 844296 h 2195779"/>
              <a:gd name="connsiteX61" fmla="*/ 2326234 w 8286902"/>
              <a:gd name="connsiteY61" fmla="*/ 946709 h 2195779"/>
              <a:gd name="connsiteX62" fmla="*/ 2055571 w 8286902"/>
              <a:gd name="connsiteY62" fmla="*/ 1019861 h 2195779"/>
              <a:gd name="connsiteX63" fmla="*/ 1689811 w 8286902"/>
              <a:gd name="connsiteY63" fmla="*/ 1151534 h 2195779"/>
              <a:gd name="connsiteX64" fmla="*/ 1594714 w 8286902"/>
              <a:gd name="connsiteY64" fmla="*/ 1122273 h 2195779"/>
              <a:gd name="connsiteX65" fmla="*/ 1572768 w 8286902"/>
              <a:gd name="connsiteY65" fmla="*/ 1093013 h 2195779"/>
              <a:gd name="connsiteX66" fmla="*/ 1514246 w 8286902"/>
              <a:gd name="connsiteY66" fmla="*/ 1063752 h 2195779"/>
              <a:gd name="connsiteX67" fmla="*/ 1397203 w 8286902"/>
              <a:gd name="connsiteY67" fmla="*/ 1205789 h 2195779"/>
              <a:gd name="connsiteX68" fmla="*/ 1191158 w 8286902"/>
              <a:gd name="connsiteY68" fmla="*/ 1460602 h 2195779"/>
              <a:gd name="connsiteX69" fmla="*/ 857098 w 8286902"/>
              <a:gd name="connsiteY69" fmla="*/ 1333195 h 2195779"/>
              <a:gd name="connsiteX70" fmla="*/ 541325 w 8286902"/>
              <a:gd name="connsiteY70" fmla="*/ 1247851 h 2195779"/>
              <a:gd name="connsiteX71" fmla="*/ 468173 w 8286902"/>
              <a:gd name="connsiteY71" fmla="*/ 1312469 h 2195779"/>
              <a:gd name="connsiteX72" fmla="*/ 393802 w 8286902"/>
              <a:gd name="connsiteY72" fmla="*/ 1385621 h 2195779"/>
              <a:gd name="connsiteX73" fmla="*/ 82906 w 8286902"/>
              <a:gd name="connsiteY73" fmla="*/ 1500225 h 2195779"/>
              <a:gd name="connsiteX74" fmla="*/ 0 w 8286902"/>
              <a:gd name="connsiteY74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737299 w 8286902"/>
              <a:gd name="connsiteY34" fmla="*/ 2014728 h 2195779"/>
              <a:gd name="connsiteX35" fmla="*/ 7287158 w 8286902"/>
              <a:gd name="connsiteY35" fmla="*/ 1953768 h 2195779"/>
              <a:gd name="connsiteX36" fmla="*/ 7570013 w 8286902"/>
              <a:gd name="connsiteY36" fmla="*/ 1794053 h 2195779"/>
              <a:gd name="connsiteX37" fmla="*/ 6953098 w 8286902"/>
              <a:gd name="connsiteY37" fmla="*/ 1561185 h 2195779"/>
              <a:gd name="connsiteX38" fmla="*/ 6718402 w 8286902"/>
              <a:gd name="connsiteY38" fmla="*/ 1341729 h 2195779"/>
              <a:gd name="connsiteX39" fmla="*/ 6576365 w 8286902"/>
              <a:gd name="connsiteY39" fmla="*/ 1261262 h 2195779"/>
              <a:gd name="connsiteX40" fmla="*/ 6152083 w 8286902"/>
              <a:gd name="connsiteY40" fmla="*/ 1100328 h 2195779"/>
              <a:gd name="connsiteX41" fmla="*/ 5903366 w 8286902"/>
              <a:gd name="connsiteY41" fmla="*/ 1027176 h 2195779"/>
              <a:gd name="connsiteX42" fmla="*/ 5456530 w 8286902"/>
              <a:gd name="connsiteY42" fmla="*/ 869899 h 2195779"/>
              <a:gd name="connsiteX43" fmla="*/ 5771693 w 8286902"/>
              <a:gd name="connsiteY43" fmla="*/ 1414881 h 2195779"/>
              <a:gd name="connsiteX44" fmla="*/ 5843016 w 8286902"/>
              <a:gd name="connsiteY44" fmla="*/ 1661769 h 2195779"/>
              <a:gd name="connsiteX45" fmla="*/ 5296205 w 8286902"/>
              <a:gd name="connsiteY45" fmla="*/ 1692859 h 2195779"/>
              <a:gd name="connsiteX46" fmla="*/ 5010912 w 8286902"/>
              <a:gd name="connsiteY46" fmla="*/ 1239317 h 2195779"/>
              <a:gd name="connsiteX47" fmla="*/ 4959706 w 8286902"/>
              <a:gd name="connsiteY47" fmla="*/ 983285 h 2195779"/>
              <a:gd name="connsiteX48" fmla="*/ 5062118 w 8286902"/>
              <a:gd name="connsiteY48" fmla="*/ 822350 h 2195779"/>
              <a:gd name="connsiteX49" fmla="*/ 5098694 w 8286902"/>
              <a:gd name="connsiteY49" fmla="*/ 690677 h 2195779"/>
              <a:gd name="connsiteX50" fmla="*/ 5091379 w 8286902"/>
              <a:gd name="connsiteY50" fmla="*/ 654101 h 2195779"/>
              <a:gd name="connsiteX51" fmla="*/ 4645152 w 8286902"/>
              <a:gd name="connsiteY51" fmla="*/ 705307 h 2195779"/>
              <a:gd name="connsiteX52" fmla="*/ 4425696 w 8286902"/>
              <a:gd name="connsiteY52" fmla="*/ 544373 h 2195779"/>
              <a:gd name="connsiteX53" fmla="*/ 4337914 w 8286902"/>
              <a:gd name="connsiteY53" fmla="*/ 390753 h 2195779"/>
              <a:gd name="connsiteX54" fmla="*/ 4030675 w 8286902"/>
              <a:gd name="connsiteY54" fmla="*/ 463905 h 2195779"/>
              <a:gd name="connsiteX55" fmla="*/ 3401568 w 8286902"/>
              <a:gd name="connsiteY55" fmla="*/ 566318 h 2195779"/>
              <a:gd name="connsiteX56" fmla="*/ 3364992 w 8286902"/>
              <a:gd name="connsiteY56" fmla="*/ 580949 h 2195779"/>
              <a:gd name="connsiteX57" fmla="*/ 3211373 w 8286902"/>
              <a:gd name="connsiteY57" fmla="*/ 624840 h 2195779"/>
              <a:gd name="connsiteX58" fmla="*/ 2801722 w 8286902"/>
              <a:gd name="connsiteY58" fmla="*/ 793089 h 2195779"/>
              <a:gd name="connsiteX59" fmla="*/ 2582266 w 8286902"/>
              <a:gd name="connsiteY59" fmla="*/ 844296 h 2195779"/>
              <a:gd name="connsiteX60" fmla="*/ 2326234 w 8286902"/>
              <a:gd name="connsiteY60" fmla="*/ 946709 h 2195779"/>
              <a:gd name="connsiteX61" fmla="*/ 2055571 w 8286902"/>
              <a:gd name="connsiteY61" fmla="*/ 1019861 h 2195779"/>
              <a:gd name="connsiteX62" fmla="*/ 1689811 w 8286902"/>
              <a:gd name="connsiteY62" fmla="*/ 1151534 h 2195779"/>
              <a:gd name="connsiteX63" fmla="*/ 1594714 w 8286902"/>
              <a:gd name="connsiteY63" fmla="*/ 1122273 h 2195779"/>
              <a:gd name="connsiteX64" fmla="*/ 1572768 w 8286902"/>
              <a:gd name="connsiteY64" fmla="*/ 1093013 h 2195779"/>
              <a:gd name="connsiteX65" fmla="*/ 1514246 w 8286902"/>
              <a:gd name="connsiteY65" fmla="*/ 1063752 h 2195779"/>
              <a:gd name="connsiteX66" fmla="*/ 1397203 w 8286902"/>
              <a:gd name="connsiteY66" fmla="*/ 1205789 h 2195779"/>
              <a:gd name="connsiteX67" fmla="*/ 1191158 w 8286902"/>
              <a:gd name="connsiteY67" fmla="*/ 1460602 h 2195779"/>
              <a:gd name="connsiteX68" fmla="*/ 857098 w 8286902"/>
              <a:gd name="connsiteY68" fmla="*/ 1333195 h 2195779"/>
              <a:gd name="connsiteX69" fmla="*/ 541325 w 8286902"/>
              <a:gd name="connsiteY69" fmla="*/ 1247851 h 2195779"/>
              <a:gd name="connsiteX70" fmla="*/ 468173 w 8286902"/>
              <a:gd name="connsiteY70" fmla="*/ 1312469 h 2195779"/>
              <a:gd name="connsiteX71" fmla="*/ 393802 w 8286902"/>
              <a:gd name="connsiteY71" fmla="*/ 1385621 h 2195779"/>
              <a:gd name="connsiteX72" fmla="*/ 82906 w 8286902"/>
              <a:gd name="connsiteY72" fmla="*/ 1500225 h 2195779"/>
              <a:gd name="connsiteX73" fmla="*/ 0 w 8286902"/>
              <a:gd name="connsiteY73" fmla="*/ 1253947 h 2195779"/>
              <a:gd name="connsiteX0" fmla="*/ 0 w 8286902"/>
              <a:gd name="connsiteY0" fmla="*/ 1253947 h 2205939"/>
              <a:gd name="connsiteX1" fmla="*/ 468173 w 8286902"/>
              <a:gd name="connsiteY1" fmla="*/ 1019861 h 2205939"/>
              <a:gd name="connsiteX2" fmla="*/ 482803 w 8286902"/>
              <a:gd name="connsiteY2" fmla="*/ 990600 h 2205939"/>
              <a:gd name="connsiteX3" fmla="*/ 592531 w 8286902"/>
              <a:gd name="connsiteY3" fmla="*/ 932078 h 2205939"/>
              <a:gd name="connsiteX4" fmla="*/ 746150 w 8286902"/>
              <a:gd name="connsiteY4" fmla="*/ 975969 h 2205939"/>
              <a:gd name="connsiteX5" fmla="*/ 870509 w 8286902"/>
              <a:gd name="connsiteY5" fmla="*/ 1041806 h 2205939"/>
              <a:gd name="connsiteX6" fmla="*/ 1024128 w 8286902"/>
              <a:gd name="connsiteY6" fmla="*/ 1056437 h 2205939"/>
              <a:gd name="connsiteX7" fmla="*/ 1192378 w 8286902"/>
              <a:gd name="connsiteY7" fmla="*/ 1034491 h 2205939"/>
              <a:gd name="connsiteX8" fmla="*/ 1499616 w 8286902"/>
              <a:gd name="connsiteY8" fmla="*/ 858926 h 2205939"/>
              <a:gd name="connsiteX9" fmla="*/ 2040941 w 8286902"/>
              <a:gd name="connsiteY9" fmla="*/ 741883 h 2205939"/>
              <a:gd name="connsiteX10" fmla="*/ 2311603 w 8286902"/>
              <a:gd name="connsiteY10" fmla="*/ 683361 h 2205939"/>
              <a:gd name="connsiteX11" fmla="*/ 2604211 w 8286902"/>
              <a:gd name="connsiteY11" fmla="*/ 580949 h 2205939"/>
              <a:gd name="connsiteX12" fmla="*/ 3218688 w 8286902"/>
              <a:gd name="connsiteY12" fmla="*/ 405384 h 2205939"/>
              <a:gd name="connsiteX13" fmla="*/ 3518611 w 8286902"/>
              <a:gd name="connsiteY13" fmla="*/ 310286 h 2205939"/>
              <a:gd name="connsiteX14" fmla="*/ 3833165 w 8286902"/>
              <a:gd name="connsiteY14" fmla="*/ 171297 h 2205939"/>
              <a:gd name="connsiteX15" fmla="*/ 4248912 w 8286902"/>
              <a:gd name="connsiteY15" fmla="*/ 0 h 2205939"/>
              <a:gd name="connsiteX16" fmla="*/ 4820717 w 8286902"/>
              <a:gd name="connsiteY16" fmla="*/ 215189 h 2205939"/>
              <a:gd name="connsiteX17" fmla="*/ 5106010 w 8286902"/>
              <a:gd name="connsiteY17" fmla="*/ 302971 h 2205939"/>
              <a:gd name="connsiteX18" fmla="*/ 5340096 w 8286902"/>
              <a:gd name="connsiteY18" fmla="*/ 332232 h 2205939"/>
              <a:gd name="connsiteX19" fmla="*/ 5486400 w 8286902"/>
              <a:gd name="connsiteY19" fmla="*/ 368808 h 2205939"/>
              <a:gd name="connsiteX20" fmla="*/ 5804002 w 8286902"/>
              <a:gd name="connsiteY20" fmla="*/ 793699 h 2205939"/>
              <a:gd name="connsiteX21" fmla="*/ 6210605 w 8286902"/>
              <a:gd name="connsiteY21" fmla="*/ 602894 h 2205939"/>
              <a:gd name="connsiteX22" fmla="*/ 6671462 w 8286902"/>
              <a:gd name="connsiteY22" fmla="*/ 807720 h 2205939"/>
              <a:gd name="connsiteX23" fmla="*/ 7073798 w 8286902"/>
              <a:gd name="connsiteY23" fmla="*/ 1268577 h 2205939"/>
              <a:gd name="connsiteX24" fmla="*/ 7285939 w 8286902"/>
              <a:gd name="connsiteY24" fmla="*/ 1422197 h 2205939"/>
              <a:gd name="connsiteX25" fmla="*/ 7732166 w 8286902"/>
              <a:gd name="connsiteY25" fmla="*/ 1605077 h 2205939"/>
              <a:gd name="connsiteX26" fmla="*/ 7958938 w 8286902"/>
              <a:gd name="connsiteY26" fmla="*/ 1678229 h 2205939"/>
              <a:gd name="connsiteX27" fmla="*/ 7989418 w 8286902"/>
              <a:gd name="connsiteY27" fmla="*/ 1883054 h 2205939"/>
              <a:gd name="connsiteX28" fmla="*/ 8249107 w 8286902"/>
              <a:gd name="connsiteY28" fmla="*/ 2093976 h 2205939"/>
              <a:gd name="connsiteX29" fmla="*/ 7915046 w 8286902"/>
              <a:gd name="connsiteY29" fmla="*/ 2051304 h 2205939"/>
              <a:gd name="connsiteX30" fmla="*/ 7805318 w 8286902"/>
              <a:gd name="connsiteY30" fmla="*/ 2087880 h 2205939"/>
              <a:gd name="connsiteX31" fmla="*/ 7585862 w 8286902"/>
              <a:gd name="connsiteY31" fmla="*/ 2124456 h 2205939"/>
              <a:gd name="connsiteX32" fmla="*/ 7373722 w 8286902"/>
              <a:gd name="connsiteY32" fmla="*/ 2161032 h 2205939"/>
              <a:gd name="connsiteX33" fmla="*/ 6949440 w 8286902"/>
              <a:gd name="connsiteY33" fmla="*/ 2171395 h 2205939"/>
              <a:gd name="connsiteX34" fmla="*/ 7287158 w 8286902"/>
              <a:gd name="connsiteY34" fmla="*/ 1953768 h 2205939"/>
              <a:gd name="connsiteX35" fmla="*/ 7570013 w 8286902"/>
              <a:gd name="connsiteY35" fmla="*/ 1794053 h 2205939"/>
              <a:gd name="connsiteX36" fmla="*/ 6953098 w 8286902"/>
              <a:gd name="connsiteY36" fmla="*/ 1561185 h 2205939"/>
              <a:gd name="connsiteX37" fmla="*/ 6718402 w 8286902"/>
              <a:gd name="connsiteY37" fmla="*/ 1341729 h 2205939"/>
              <a:gd name="connsiteX38" fmla="*/ 6576365 w 8286902"/>
              <a:gd name="connsiteY38" fmla="*/ 1261262 h 2205939"/>
              <a:gd name="connsiteX39" fmla="*/ 6152083 w 8286902"/>
              <a:gd name="connsiteY39" fmla="*/ 1100328 h 2205939"/>
              <a:gd name="connsiteX40" fmla="*/ 5903366 w 8286902"/>
              <a:gd name="connsiteY40" fmla="*/ 1027176 h 2205939"/>
              <a:gd name="connsiteX41" fmla="*/ 5456530 w 8286902"/>
              <a:gd name="connsiteY41" fmla="*/ 869899 h 2205939"/>
              <a:gd name="connsiteX42" fmla="*/ 5771693 w 8286902"/>
              <a:gd name="connsiteY42" fmla="*/ 1414881 h 2205939"/>
              <a:gd name="connsiteX43" fmla="*/ 5843016 w 8286902"/>
              <a:gd name="connsiteY43" fmla="*/ 1661769 h 2205939"/>
              <a:gd name="connsiteX44" fmla="*/ 5296205 w 8286902"/>
              <a:gd name="connsiteY44" fmla="*/ 1692859 h 2205939"/>
              <a:gd name="connsiteX45" fmla="*/ 5010912 w 8286902"/>
              <a:gd name="connsiteY45" fmla="*/ 1239317 h 2205939"/>
              <a:gd name="connsiteX46" fmla="*/ 4959706 w 8286902"/>
              <a:gd name="connsiteY46" fmla="*/ 983285 h 2205939"/>
              <a:gd name="connsiteX47" fmla="*/ 5062118 w 8286902"/>
              <a:gd name="connsiteY47" fmla="*/ 822350 h 2205939"/>
              <a:gd name="connsiteX48" fmla="*/ 5098694 w 8286902"/>
              <a:gd name="connsiteY48" fmla="*/ 690677 h 2205939"/>
              <a:gd name="connsiteX49" fmla="*/ 5091379 w 8286902"/>
              <a:gd name="connsiteY49" fmla="*/ 654101 h 2205939"/>
              <a:gd name="connsiteX50" fmla="*/ 4645152 w 8286902"/>
              <a:gd name="connsiteY50" fmla="*/ 705307 h 2205939"/>
              <a:gd name="connsiteX51" fmla="*/ 4425696 w 8286902"/>
              <a:gd name="connsiteY51" fmla="*/ 544373 h 2205939"/>
              <a:gd name="connsiteX52" fmla="*/ 4337914 w 8286902"/>
              <a:gd name="connsiteY52" fmla="*/ 390753 h 2205939"/>
              <a:gd name="connsiteX53" fmla="*/ 4030675 w 8286902"/>
              <a:gd name="connsiteY53" fmla="*/ 463905 h 2205939"/>
              <a:gd name="connsiteX54" fmla="*/ 3401568 w 8286902"/>
              <a:gd name="connsiteY54" fmla="*/ 566318 h 2205939"/>
              <a:gd name="connsiteX55" fmla="*/ 3364992 w 8286902"/>
              <a:gd name="connsiteY55" fmla="*/ 580949 h 2205939"/>
              <a:gd name="connsiteX56" fmla="*/ 3211373 w 8286902"/>
              <a:gd name="connsiteY56" fmla="*/ 624840 h 2205939"/>
              <a:gd name="connsiteX57" fmla="*/ 2801722 w 8286902"/>
              <a:gd name="connsiteY57" fmla="*/ 793089 h 2205939"/>
              <a:gd name="connsiteX58" fmla="*/ 2582266 w 8286902"/>
              <a:gd name="connsiteY58" fmla="*/ 844296 h 2205939"/>
              <a:gd name="connsiteX59" fmla="*/ 2326234 w 8286902"/>
              <a:gd name="connsiteY59" fmla="*/ 946709 h 2205939"/>
              <a:gd name="connsiteX60" fmla="*/ 2055571 w 8286902"/>
              <a:gd name="connsiteY60" fmla="*/ 1019861 h 2205939"/>
              <a:gd name="connsiteX61" fmla="*/ 1689811 w 8286902"/>
              <a:gd name="connsiteY61" fmla="*/ 1151534 h 2205939"/>
              <a:gd name="connsiteX62" fmla="*/ 1594714 w 8286902"/>
              <a:gd name="connsiteY62" fmla="*/ 1122273 h 2205939"/>
              <a:gd name="connsiteX63" fmla="*/ 1572768 w 8286902"/>
              <a:gd name="connsiteY63" fmla="*/ 1093013 h 2205939"/>
              <a:gd name="connsiteX64" fmla="*/ 1514246 w 8286902"/>
              <a:gd name="connsiteY64" fmla="*/ 1063752 h 2205939"/>
              <a:gd name="connsiteX65" fmla="*/ 1397203 w 8286902"/>
              <a:gd name="connsiteY65" fmla="*/ 1205789 h 2205939"/>
              <a:gd name="connsiteX66" fmla="*/ 1191158 w 8286902"/>
              <a:gd name="connsiteY66" fmla="*/ 1460602 h 2205939"/>
              <a:gd name="connsiteX67" fmla="*/ 857098 w 8286902"/>
              <a:gd name="connsiteY67" fmla="*/ 1333195 h 2205939"/>
              <a:gd name="connsiteX68" fmla="*/ 541325 w 8286902"/>
              <a:gd name="connsiteY68" fmla="*/ 1247851 h 2205939"/>
              <a:gd name="connsiteX69" fmla="*/ 468173 w 8286902"/>
              <a:gd name="connsiteY69" fmla="*/ 1312469 h 2205939"/>
              <a:gd name="connsiteX70" fmla="*/ 393802 w 8286902"/>
              <a:gd name="connsiteY70" fmla="*/ 1385621 h 2205939"/>
              <a:gd name="connsiteX71" fmla="*/ 82906 w 8286902"/>
              <a:gd name="connsiteY71" fmla="*/ 1500225 h 2205939"/>
              <a:gd name="connsiteX72" fmla="*/ 0 w 8286902"/>
              <a:gd name="connsiteY72" fmla="*/ 1253947 h 2205939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518611 w 8286902"/>
              <a:gd name="connsiteY13" fmla="*/ 310286 h 2161032"/>
              <a:gd name="connsiteX14" fmla="*/ 3833165 w 8286902"/>
              <a:gd name="connsiteY14" fmla="*/ 171297 h 2161032"/>
              <a:gd name="connsiteX15" fmla="*/ 4248912 w 8286902"/>
              <a:gd name="connsiteY15" fmla="*/ 0 h 2161032"/>
              <a:gd name="connsiteX16" fmla="*/ 4820717 w 8286902"/>
              <a:gd name="connsiteY16" fmla="*/ 215189 h 2161032"/>
              <a:gd name="connsiteX17" fmla="*/ 5106010 w 8286902"/>
              <a:gd name="connsiteY17" fmla="*/ 302971 h 2161032"/>
              <a:gd name="connsiteX18" fmla="*/ 5340096 w 8286902"/>
              <a:gd name="connsiteY18" fmla="*/ 332232 h 2161032"/>
              <a:gd name="connsiteX19" fmla="*/ 5486400 w 8286902"/>
              <a:gd name="connsiteY19" fmla="*/ 368808 h 2161032"/>
              <a:gd name="connsiteX20" fmla="*/ 5804002 w 8286902"/>
              <a:gd name="connsiteY20" fmla="*/ 793699 h 2161032"/>
              <a:gd name="connsiteX21" fmla="*/ 6210605 w 8286902"/>
              <a:gd name="connsiteY21" fmla="*/ 602894 h 2161032"/>
              <a:gd name="connsiteX22" fmla="*/ 6671462 w 8286902"/>
              <a:gd name="connsiteY22" fmla="*/ 807720 h 2161032"/>
              <a:gd name="connsiteX23" fmla="*/ 7073798 w 8286902"/>
              <a:gd name="connsiteY23" fmla="*/ 1268577 h 2161032"/>
              <a:gd name="connsiteX24" fmla="*/ 7285939 w 8286902"/>
              <a:gd name="connsiteY24" fmla="*/ 1422197 h 2161032"/>
              <a:gd name="connsiteX25" fmla="*/ 7732166 w 8286902"/>
              <a:gd name="connsiteY25" fmla="*/ 1605077 h 2161032"/>
              <a:gd name="connsiteX26" fmla="*/ 7958938 w 8286902"/>
              <a:gd name="connsiteY26" fmla="*/ 1678229 h 2161032"/>
              <a:gd name="connsiteX27" fmla="*/ 7989418 w 8286902"/>
              <a:gd name="connsiteY27" fmla="*/ 1883054 h 2161032"/>
              <a:gd name="connsiteX28" fmla="*/ 8249107 w 8286902"/>
              <a:gd name="connsiteY28" fmla="*/ 2093976 h 2161032"/>
              <a:gd name="connsiteX29" fmla="*/ 7915046 w 8286902"/>
              <a:gd name="connsiteY29" fmla="*/ 2051304 h 2161032"/>
              <a:gd name="connsiteX30" fmla="*/ 7805318 w 8286902"/>
              <a:gd name="connsiteY30" fmla="*/ 2087880 h 2161032"/>
              <a:gd name="connsiteX31" fmla="*/ 7585862 w 8286902"/>
              <a:gd name="connsiteY31" fmla="*/ 2124456 h 2161032"/>
              <a:gd name="connsiteX32" fmla="*/ 7373722 w 8286902"/>
              <a:gd name="connsiteY32" fmla="*/ 2161032 h 2161032"/>
              <a:gd name="connsiteX33" fmla="*/ 7287158 w 8286902"/>
              <a:gd name="connsiteY33" fmla="*/ 1953768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4645152 w 8286902"/>
              <a:gd name="connsiteY49" fmla="*/ 705307 h 2161032"/>
              <a:gd name="connsiteX50" fmla="*/ 4425696 w 8286902"/>
              <a:gd name="connsiteY50" fmla="*/ 544373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518611 w 8286902"/>
              <a:gd name="connsiteY13" fmla="*/ 310286 h 2161032"/>
              <a:gd name="connsiteX14" fmla="*/ 3833165 w 8286902"/>
              <a:gd name="connsiteY14" fmla="*/ 171297 h 2161032"/>
              <a:gd name="connsiteX15" fmla="*/ 4248912 w 8286902"/>
              <a:gd name="connsiteY15" fmla="*/ 0 h 2161032"/>
              <a:gd name="connsiteX16" fmla="*/ 4820717 w 8286902"/>
              <a:gd name="connsiteY16" fmla="*/ 215189 h 2161032"/>
              <a:gd name="connsiteX17" fmla="*/ 5106010 w 8286902"/>
              <a:gd name="connsiteY17" fmla="*/ 302971 h 2161032"/>
              <a:gd name="connsiteX18" fmla="*/ 5340096 w 8286902"/>
              <a:gd name="connsiteY18" fmla="*/ 332232 h 2161032"/>
              <a:gd name="connsiteX19" fmla="*/ 5486400 w 8286902"/>
              <a:gd name="connsiteY19" fmla="*/ 368808 h 2161032"/>
              <a:gd name="connsiteX20" fmla="*/ 5804002 w 8286902"/>
              <a:gd name="connsiteY20" fmla="*/ 793699 h 2161032"/>
              <a:gd name="connsiteX21" fmla="*/ 6210605 w 8286902"/>
              <a:gd name="connsiteY21" fmla="*/ 602894 h 2161032"/>
              <a:gd name="connsiteX22" fmla="*/ 6671462 w 8286902"/>
              <a:gd name="connsiteY22" fmla="*/ 807720 h 2161032"/>
              <a:gd name="connsiteX23" fmla="*/ 7073798 w 8286902"/>
              <a:gd name="connsiteY23" fmla="*/ 1268577 h 2161032"/>
              <a:gd name="connsiteX24" fmla="*/ 7285939 w 8286902"/>
              <a:gd name="connsiteY24" fmla="*/ 1422197 h 2161032"/>
              <a:gd name="connsiteX25" fmla="*/ 7732166 w 8286902"/>
              <a:gd name="connsiteY25" fmla="*/ 1605077 h 2161032"/>
              <a:gd name="connsiteX26" fmla="*/ 7958938 w 8286902"/>
              <a:gd name="connsiteY26" fmla="*/ 1678229 h 2161032"/>
              <a:gd name="connsiteX27" fmla="*/ 7989418 w 8286902"/>
              <a:gd name="connsiteY27" fmla="*/ 1883054 h 2161032"/>
              <a:gd name="connsiteX28" fmla="*/ 8249107 w 8286902"/>
              <a:gd name="connsiteY28" fmla="*/ 1941576 h 2161032"/>
              <a:gd name="connsiteX29" fmla="*/ 7915046 w 8286902"/>
              <a:gd name="connsiteY29" fmla="*/ 2051304 h 2161032"/>
              <a:gd name="connsiteX30" fmla="*/ 7805318 w 8286902"/>
              <a:gd name="connsiteY30" fmla="*/ 2087880 h 2161032"/>
              <a:gd name="connsiteX31" fmla="*/ 7585862 w 8286902"/>
              <a:gd name="connsiteY31" fmla="*/ 2124456 h 2161032"/>
              <a:gd name="connsiteX32" fmla="*/ 7373722 w 8286902"/>
              <a:gd name="connsiteY32" fmla="*/ 2161032 h 2161032"/>
              <a:gd name="connsiteX33" fmla="*/ 7287158 w 8286902"/>
              <a:gd name="connsiteY33" fmla="*/ 1953768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4645152 w 8286902"/>
              <a:gd name="connsiteY49" fmla="*/ 705307 h 2161032"/>
              <a:gd name="connsiteX50" fmla="*/ 4425696 w 8286902"/>
              <a:gd name="connsiteY50" fmla="*/ 544373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518611 w 8286902"/>
              <a:gd name="connsiteY13" fmla="*/ 310286 h 2161032"/>
              <a:gd name="connsiteX14" fmla="*/ 3833165 w 8286902"/>
              <a:gd name="connsiteY14" fmla="*/ 171297 h 2161032"/>
              <a:gd name="connsiteX15" fmla="*/ 4248912 w 8286902"/>
              <a:gd name="connsiteY15" fmla="*/ 0 h 2161032"/>
              <a:gd name="connsiteX16" fmla="*/ 4820717 w 8286902"/>
              <a:gd name="connsiteY16" fmla="*/ 215189 h 2161032"/>
              <a:gd name="connsiteX17" fmla="*/ 5106010 w 8286902"/>
              <a:gd name="connsiteY17" fmla="*/ 302971 h 2161032"/>
              <a:gd name="connsiteX18" fmla="*/ 5340096 w 8286902"/>
              <a:gd name="connsiteY18" fmla="*/ 332232 h 2161032"/>
              <a:gd name="connsiteX19" fmla="*/ 5486400 w 8286902"/>
              <a:gd name="connsiteY19" fmla="*/ 368808 h 2161032"/>
              <a:gd name="connsiteX20" fmla="*/ 5804002 w 8286902"/>
              <a:gd name="connsiteY20" fmla="*/ 793699 h 2161032"/>
              <a:gd name="connsiteX21" fmla="*/ 6210605 w 8286902"/>
              <a:gd name="connsiteY21" fmla="*/ 602894 h 2161032"/>
              <a:gd name="connsiteX22" fmla="*/ 6671462 w 8286902"/>
              <a:gd name="connsiteY22" fmla="*/ 807720 h 2161032"/>
              <a:gd name="connsiteX23" fmla="*/ 7073798 w 8286902"/>
              <a:gd name="connsiteY23" fmla="*/ 1268577 h 2161032"/>
              <a:gd name="connsiteX24" fmla="*/ 7285939 w 8286902"/>
              <a:gd name="connsiteY24" fmla="*/ 1422197 h 2161032"/>
              <a:gd name="connsiteX25" fmla="*/ 7732166 w 8286902"/>
              <a:gd name="connsiteY25" fmla="*/ 1605077 h 2161032"/>
              <a:gd name="connsiteX26" fmla="*/ 7958938 w 8286902"/>
              <a:gd name="connsiteY26" fmla="*/ 1678229 h 2161032"/>
              <a:gd name="connsiteX27" fmla="*/ 7989418 w 8286902"/>
              <a:gd name="connsiteY27" fmla="*/ 1883054 h 2161032"/>
              <a:gd name="connsiteX28" fmla="*/ 8249107 w 8286902"/>
              <a:gd name="connsiteY28" fmla="*/ 1941576 h 2161032"/>
              <a:gd name="connsiteX29" fmla="*/ 7915046 w 8286902"/>
              <a:gd name="connsiteY29" fmla="*/ 2051304 h 2161032"/>
              <a:gd name="connsiteX30" fmla="*/ 7805318 w 8286902"/>
              <a:gd name="connsiteY30" fmla="*/ 2087880 h 2161032"/>
              <a:gd name="connsiteX31" fmla="*/ 7585862 w 8286902"/>
              <a:gd name="connsiteY31" fmla="*/ 2124456 h 2161032"/>
              <a:gd name="connsiteX32" fmla="*/ 7373722 w 8286902"/>
              <a:gd name="connsiteY32" fmla="*/ 2161032 h 2161032"/>
              <a:gd name="connsiteX33" fmla="*/ 7287158 w 8286902"/>
              <a:gd name="connsiteY33" fmla="*/ 1953768 h 2161032"/>
              <a:gd name="connsiteX34" fmla="*/ 7452970 w 8286902"/>
              <a:gd name="connsiteY34" fmla="*/ 1871472 h 2161032"/>
              <a:gd name="connsiteX35" fmla="*/ 7570013 w 8286902"/>
              <a:gd name="connsiteY35" fmla="*/ 1794053 h 2161032"/>
              <a:gd name="connsiteX36" fmla="*/ 6953098 w 8286902"/>
              <a:gd name="connsiteY36" fmla="*/ 1561185 h 2161032"/>
              <a:gd name="connsiteX37" fmla="*/ 6718402 w 8286902"/>
              <a:gd name="connsiteY37" fmla="*/ 1341729 h 2161032"/>
              <a:gd name="connsiteX38" fmla="*/ 6576365 w 8286902"/>
              <a:gd name="connsiteY38" fmla="*/ 1261262 h 2161032"/>
              <a:gd name="connsiteX39" fmla="*/ 6152083 w 8286902"/>
              <a:gd name="connsiteY39" fmla="*/ 1100328 h 2161032"/>
              <a:gd name="connsiteX40" fmla="*/ 5903366 w 8286902"/>
              <a:gd name="connsiteY40" fmla="*/ 1027176 h 2161032"/>
              <a:gd name="connsiteX41" fmla="*/ 5456530 w 8286902"/>
              <a:gd name="connsiteY41" fmla="*/ 869899 h 2161032"/>
              <a:gd name="connsiteX42" fmla="*/ 5771693 w 8286902"/>
              <a:gd name="connsiteY42" fmla="*/ 1414881 h 2161032"/>
              <a:gd name="connsiteX43" fmla="*/ 5843016 w 8286902"/>
              <a:gd name="connsiteY43" fmla="*/ 1661769 h 2161032"/>
              <a:gd name="connsiteX44" fmla="*/ 5296205 w 8286902"/>
              <a:gd name="connsiteY44" fmla="*/ 1692859 h 2161032"/>
              <a:gd name="connsiteX45" fmla="*/ 5010912 w 8286902"/>
              <a:gd name="connsiteY45" fmla="*/ 1239317 h 2161032"/>
              <a:gd name="connsiteX46" fmla="*/ 4959706 w 8286902"/>
              <a:gd name="connsiteY46" fmla="*/ 983285 h 2161032"/>
              <a:gd name="connsiteX47" fmla="*/ 5062118 w 8286902"/>
              <a:gd name="connsiteY47" fmla="*/ 822350 h 2161032"/>
              <a:gd name="connsiteX48" fmla="*/ 5098694 w 8286902"/>
              <a:gd name="connsiteY48" fmla="*/ 690677 h 2161032"/>
              <a:gd name="connsiteX49" fmla="*/ 5091379 w 8286902"/>
              <a:gd name="connsiteY49" fmla="*/ 654101 h 2161032"/>
              <a:gd name="connsiteX50" fmla="*/ 4645152 w 8286902"/>
              <a:gd name="connsiteY50" fmla="*/ 705307 h 2161032"/>
              <a:gd name="connsiteX51" fmla="*/ 4425696 w 8286902"/>
              <a:gd name="connsiteY51" fmla="*/ 544373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106010 w 8286902"/>
              <a:gd name="connsiteY18" fmla="*/ 302971 h 2161032"/>
              <a:gd name="connsiteX19" fmla="*/ 5340096 w 8286902"/>
              <a:gd name="connsiteY19" fmla="*/ 332232 h 2161032"/>
              <a:gd name="connsiteX20" fmla="*/ 5486400 w 8286902"/>
              <a:gd name="connsiteY20" fmla="*/ 368808 h 2161032"/>
              <a:gd name="connsiteX21" fmla="*/ 5804002 w 8286902"/>
              <a:gd name="connsiteY21" fmla="*/ 793699 h 2161032"/>
              <a:gd name="connsiteX22" fmla="*/ 6210605 w 8286902"/>
              <a:gd name="connsiteY22" fmla="*/ 602894 h 2161032"/>
              <a:gd name="connsiteX23" fmla="*/ 6671462 w 8286902"/>
              <a:gd name="connsiteY23" fmla="*/ 807720 h 2161032"/>
              <a:gd name="connsiteX24" fmla="*/ 7073798 w 8286902"/>
              <a:gd name="connsiteY24" fmla="*/ 1268577 h 2161032"/>
              <a:gd name="connsiteX25" fmla="*/ 7285939 w 8286902"/>
              <a:gd name="connsiteY25" fmla="*/ 1422197 h 2161032"/>
              <a:gd name="connsiteX26" fmla="*/ 7732166 w 8286902"/>
              <a:gd name="connsiteY26" fmla="*/ 1605077 h 2161032"/>
              <a:gd name="connsiteX27" fmla="*/ 7958938 w 8286902"/>
              <a:gd name="connsiteY27" fmla="*/ 1678229 h 2161032"/>
              <a:gd name="connsiteX28" fmla="*/ 7989418 w 8286902"/>
              <a:gd name="connsiteY28" fmla="*/ 1883054 h 2161032"/>
              <a:gd name="connsiteX29" fmla="*/ 8249107 w 8286902"/>
              <a:gd name="connsiteY29" fmla="*/ 1941576 h 2161032"/>
              <a:gd name="connsiteX30" fmla="*/ 7915046 w 8286902"/>
              <a:gd name="connsiteY30" fmla="*/ 2051304 h 2161032"/>
              <a:gd name="connsiteX31" fmla="*/ 7805318 w 8286902"/>
              <a:gd name="connsiteY31" fmla="*/ 2087880 h 2161032"/>
              <a:gd name="connsiteX32" fmla="*/ 7585862 w 8286902"/>
              <a:gd name="connsiteY32" fmla="*/ 2124456 h 2161032"/>
              <a:gd name="connsiteX33" fmla="*/ 7373722 w 8286902"/>
              <a:gd name="connsiteY33" fmla="*/ 2161032 h 2161032"/>
              <a:gd name="connsiteX34" fmla="*/ 7287158 w 8286902"/>
              <a:gd name="connsiteY34" fmla="*/ 1953768 h 2161032"/>
              <a:gd name="connsiteX35" fmla="*/ 7452970 w 8286902"/>
              <a:gd name="connsiteY35" fmla="*/ 1871472 h 2161032"/>
              <a:gd name="connsiteX36" fmla="*/ 7570013 w 8286902"/>
              <a:gd name="connsiteY36" fmla="*/ 1794053 h 2161032"/>
              <a:gd name="connsiteX37" fmla="*/ 6953098 w 8286902"/>
              <a:gd name="connsiteY37" fmla="*/ 1561185 h 2161032"/>
              <a:gd name="connsiteX38" fmla="*/ 6718402 w 8286902"/>
              <a:gd name="connsiteY38" fmla="*/ 1341729 h 2161032"/>
              <a:gd name="connsiteX39" fmla="*/ 6576365 w 8286902"/>
              <a:gd name="connsiteY39" fmla="*/ 1261262 h 2161032"/>
              <a:gd name="connsiteX40" fmla="*/ 6152083 w 8286902"/>
              <a:gd name="connsiteY40" fmla="*/ 1100328 h 2161032"/>
              <a:gd name="connsiteX41" fmla="*/ 5903366 w 8286902"/>
              <a:gd name="connsiteY41" fmla="*/ 1027176 h 2161032"/>
              <a:gd name="connsiteX42" fmla="*/ 5456530 w 8286902"/>
              <a:gd name="connsiteY42" fmla="*/ 869899 h 2161032"/>
              <a:gd name="connsiteX43" fmla="*/ 5771693 w 8286902"/>
              <a:gd name="connsiteY43" fmla="*/ 1414881 h 2161032"/>
              <a:gd name="connsiteX44" fmla="*/ 5843016 w 8286902"/>
              <a:gd name="connsiteY44" fmla="*/ 1661769 h 2161032"/>
              <a:gd name="connsiteX45" fmla="*/ 5296205 w 8286902"/>
              <a:gd name="connsiteY45" fmla="*/ 1692859 h 2161032"/>
              <a:gd name="connsiteX46" fmla="*/ 5010912 w 8286902"/>
              <a:gd name="connsiteY46" fmla="*/ 1239317 h 2161032"/>
              <a:gd name="connsiteX47" fmla="*/ 4959706 w 8286902"/>
              <a:gd name="connsiteY47" fmla="*/ 983285 h 2161032"/>
              <a:gd name="connsiteX48" fmla="*/ 5062118 w 8286902"/>
              <a:gd name="connsiteY48" fmla="*/ 822350 h 2161032"/>
              <a:gd name="connsiteX49" fmla="*/ 5098694 w 8286902"/>
              <a:gd name="connsiteY49" fmla="*/ 690677 h 2161032"/>
              <a:gd name="connsiteX50" fmla="*/ 5091379 w 8286902"/>
              <a:gd name="connsiteY50" fmla="*/ 654101 h 2161032"/>
              <a:gd name="connsiteX51" fmla="*/ 4645152 w 8286902"/>
              <a:gd name="connsiteY51" fmla="*/ 705307 h 2161032"/>
              <a:gd name="connsiteX52" fmla="*/ 4425696 w 8286902"/>
              <a:gd name="connsiteY52" fmla="*/ 544373 h 2161032"/>
              <a:gd name="connsiteX53" fmla="*/ 4337914 w 8286902"/>
              <a:gd name="connsiteY53" fmla="*/ 390753 h 2161032"/>
              <a:gd name="connsiteX54" fmla="*/ 4030675 w 8286902"/>
              <a:gd name="connsiteY54" fmla="*/ 463905 h 2161032"/>
              <a:gd name="connsiteX55" fmla="*/ 3401568 w 8286902"/>
              <a:gd name="connsiteY55" fmla="*/ 566318 h 2161032"/>
              <a:gd name="connsiteX56" fmla="*/ 3364992 w 8286902"/>
              <a:gd name="connsiteY56" fmla="*/ 580949 h 2161032"/>
              <a:gd name="connsiteX57" fmla="*/ 3211373 w 8286902"/>
              <a:gd name="connsiteY57" fmla="*/ 624840 h 2161032"/>
              <a:gd name="connsiteX58" fmla="*/ 2801722 w 8286902"/>
              <a:gd name="connsiteY58" fmla="*/ 793089 h 2161032"/>
              <a:gd name="connsiteX59" fmla="*/ 2582266 w 8286902"/>
              <a:gd name="connsiteY59" fmla="*/ 844296 h 2161032"/>
              <a:gd name="connsiteX60" fmla="*/ 2326234 w 8286902"/>
              <a:gd name="connsiteY60" fmla="*/ 946709 h 2161032"/>
              <a:gd name="connsiteX61" fmla="*/ 2055571 w 8286902"/>
              <a:gd name="connsiteY61" fmla="*/ 1019861 h 2161032"/>
              <a:gd name="connsiteX62" fmla="*/ 1689811 w 8286902"/>
              <a:gd name="connsiteY62" fmla="*/ 1151534 h 2161032"/>
              <a:gd name="connsiteX63" fmla="*/ 1594714 w 8286902"/>
              <a:gd name="connsiteY63" fmla="*/ 1122273 h 2161032"/>
              <a:gd name="connsiteX64" fmla="*/ 1572768 w 8286902"/>
              <a:gd name="connsiteY64" fmla="*/ 1093013 h 2161032"/>
              <a:gd name="connsiteX65" fmla="*/ 1514246 w 8286902"/>
              <a:gd name="connsiteY65" fmla="*/ 1063752 h 2161032"/>
              <a:gd name="connsiteX66" fmla="*/ 1397203 w 8286902"/>
              <a:gd name="connsiteY66" fmla="*/ 1205789 h 2161032"/>
              <a:gd name="connsiteX67" fmla="*/ 1191158 w 8286902"/>
              <a:gd name="connsiteY67" fmla="*/ 1460602 h 2161032"/>
              <a:gd name="connsiteX68" fmla="*/ 857098 w 8286902"/>
              <a:gd name="connsiteY68" fmla="*/ 1333195 h 2161032"/>
              <a:gd name="connsiteX69" fmla="*/ 541325 w 8286902"/>
              <a:gd name="connsiteY69" fmla="*/ 1247851 h 2161032"/>
              <a:gd name="connsiteX70" fmla="*/ 468173 w 8286902"/>
              <a:gd name="connsiteY70" fmla="*/ 1312469 h 2161032"/>
              <a:gd name="connsiteX71" fmla="*/ 393802 w 8286902"/>
              <a:gd name="connsiteY71" fmla="*/ 1385621 h 2161032"/>
              <a:gd name="connsiteX72" fmla="*/ 82906 w 8286902"/>
              <a:gd name="connsiteY72" fmla="*/ 1500225 h 2161032"/>
              <a:gd name="connsiteX73" fmla="*/ 0 w 8286902"/>
              <a:gd name="connsiteY73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340096 w 8286902"/>
              <a:gd name="connsiteY18" fmla="*/ 332232 h 2161032"/>
              <a:gd name="connsiteX19" fmla="*/ 5486400 w 8286902"/>
              <a:gd name="connsiteY19" fmla="*/ 368808 h 2161032"/>
              <a:gd name="connsiteX20" fmla="*/ 5804002 w 8286902"/>
              <a:gd name="connsiteY20" fmla="*/ 793699 h 2161032"/>
              <a:gd name="connsiteX21" fmla="*/ 6210605 w 8286902"/>
              <a:gd name="connsiteY21" fmla="*/ 602894 h 2161032"/>
              <a:gd name="connsiteX22" fmla="*/ 6671462 w 8286902"/>
              <a:gd name="connsiteY22" fmla="*/ 807720 h 2161032"/>
              <a:gd name="connsiteX23" fmla="*/ 7073798 w 8286902"/>
              <a:gd name="connsiteY23" fmla="*/ 1268577 h 2161032"/>
              <a:gd name="connsiteX24" fmla="*/ 7285939 w 8286902"/>
              <a:gd name="connsiteY24" fmla="*/ 1422197 h 2161032"/>
              <a:gd name="connsiteX25" fmla="*/ 7732166 w 8286902"/>
              <a:gd name="connsiteY25" fmla="*/ 1605077 h 2161032"/>
              <a:gd name="connsiteX26" fmla="*/ 7958938 w 8286902"/>
              <a:gd name="connsiteY26" fmla="*/ 1678229 h 2161032"/>
              <a:gd name="connsiteX27" fmla="*/ 7989418 w 8286902"/>
              <a:gd name="connsiteY27" fmla="*/ 1883054 h 2161032"/>
              <a:gd name="connsiteX28" fmla="*/ 8249107 w 8286902"/>
              <a:gd name="connsiteY28" fmla="*/ 1941576 h 2161032"/>
              <a:gd name="connsiteX29" fmla="*/ 7915046 w 8286902"/>
              <a:gd name="connsiteY29" fmla="*/ 2051304 h 2161032"/>
              <a:gd name="connsiteX30" fmla="*/ 7805318 w 8286902"/>
              <a:gd name="connsiteY30" fmla="*/ 2087880 h 2161032"/>
              <a:gd name="connsiteX31" fmla="*/ 7585862 w 8286902"/>
              <a:gd name="connsiteY31" fmla="*/ 2124456 h 2161032"/>
              <a:gd name="connsiteX32" fmla="*/ 7373722 w 8286902"/>
              <a:gd name="connsiteY32" fmla="*/ 2161032 h 2161032"/>
              <a:gd name="connsiteX33" fmla="*/ 7287158 w 8286902"/>
              <a:gd name="connsiteY33" fmla="*/ 1953768 h 2161032"/>
              <a:gd name="connsiteX34" fmla="*/ 7452970 w 8286902"/>
              <a:gd name="connsiteY34" fmla="*/ 1871472 h 2161032"/>
              <a:gd name="connsiteX35" fmla="*/ 7570013 w 8286902"/>
              <a:gd name="connsiteY35" fmla="*/ 1794053 h 2161032"/>
              <a:gd name="connsiteX36" fmla="*/ 6953098 w 8286902"/>
              <a:gd name="connsiteY36" fmla="*/ 1561185 h 2161032"/>
              <a:gd name="connsiteX37" fmla="*/ 6718402 w 8286902"/>
              <a:gd name="connsiteY37" fmla="*/ 1341729 h 2161032"/>
              <a:gd name="connsiteX38" fmla="*/ 6576365 w 8286902"/>
              <a:gd name="connsiteY38" fmla="*/ 1261262 h 2161032"/>
              <a:gd name="connsiteX39" fmla="*/ 6152083 w 8286902"/>
              <a:gd name="connsiteY39" fmla="*/ 1100328 h 2161032"/>
              <a:gd name="connsiteX40" fmla="*/ 5903366 w 8286902"/>
              <a:gd name="connsiteY40" fmla="*/ 1027176 h 2161032"/>
              <a:gd name="connsiteX41" fmla="*/ 5456530 w 8286902"/>
              <a:gd name="connsiteY41" fmla="*/ 869899 h 2161032"/>
              <a:gd name="connsiteX42" fmla="*/ 5771693 w 8286902"/>
              <a:gd name="connsiteY42" fmla="*/ 1414881 h 2161032"/>
              <a:gd name="connsiteX43" fmla="*/ 5843016 w 8286902"/>
              <a:gd name="connsiteY43" fmla="*/ 1661769 h 2161032"/>
              <a:gd name="connsiteX44" fmla="*/ 5296205 w 8286902"/>
              <a:gd name="connsiteY44" fmla="*/ 1692859 h 2161032"/>
              <a:gd name="connsiteX45" fmla="*/ 5010912 w 8286902"/>
              <a:gd name="connsiteY45" fmla="*/ 1239317 h 2161032"/>
              <a:gd name="connsiteX46" fmla="*/ 4959706 w 8286902"/>
              <a:gd name="connsiteY46" fmla="*/ 983285 h 2161032"/>
              <a:gd name="connsiteX47" fmla="*/ 5062118 w 8286902"/>
              <a:gd name="connsiteY47" fmla="*/ 822350 h 2161032"/>
              <a:gd name="connsiteX48" fmla="*/ 5098694 w 8286902"/>
              <a:gd name="connsiteY48" fmla="*/ 690677 h 2161032"/>
              <a:gd name="connsiteX49" fmla="*/ 5091379 w 8286902"/>
              <a:gd name="connsiteY49" fmla="*/ 654101 h 2161032"/>
              <a:gd name="connsiteX50" fmla="*/ 4645152 w 8286902"/>
              <a:gd name="connsiteY50" fmla="*/ 705307 h 2161032"/>
              <a:gd name="connsiteX51" fmla="*/ 4425696 w 8286902"/>
              <a:gd name="connsiteY51" fmla="*/ 544373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4645152 w 8286902"/>
              <a:gd name="connsiteY49" fmla="*/ 705307 h 2161032"/>
              <a:gd name="connsiteX50" fmla="*/ 4425696 w 8286902"/>
              <a:gd name="connsiteY50" fmla="*/ 544373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5152 w 8286902"/>
              <a:gd name="connsiteY50" fmla="*/ 705307 h 2161032"/>
              <a:gd name="connsiteX51" fmla="*/ 4425696 w 8286902"/>
              <a:gd name="connsiteY51" fmla="*/ 544373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5152 w 8286902"/>
              <a:gd name="connsiteY50" fmla="*/ 705307 h 2161032"/>
              <a:gd name="connsiteX51" fmla="*/ 4643933 w 8286902"/>
              <a:gd name="connsiteY51" fmla="*/ 555955 h 2161032"/>
              <a:gd name="connsiteX52" fmla="*/ 4425696 w 8286902"/>
              <a:gd name="connsiteY52" fmla="*/ 544373 h 2161032"/>
              <a:gd name="connsiteX53" fmla="*/ 4337914 w 8286902"/>
              <a:gd name="connsiteY53" fmla="*/ 390753 h 2161032"/>
              <a:gd name="connsiteX54" fmla="*/ 4030675 w 8286902"/>
              <a:gd name="connsiteY54" fmla="*/ 463905 h 2161032"/>
              <a:gd name="connsiteX55" fmla="*/ 3401568 w 8286902"/>
              <a:gd name="connsiteY55" fmla="*/ 566318 h 2161032"/>
              <a:gd name="connsiteX56" fmla="*/ 3364992 w 8286902"/>
              <a:gd name="connsiteY56" fmla="*/ 580949 h 2161032"/>
              <a:gd name="connsiteX57" fmla="*/ 3211373 w 8286902"/>
              <a:gd name="connsiteY57" fmla="*/ 624840 h 2161032"/>
              <a:gd name="connsiteX58" fmla="*/ 2801722 w 8286902"/>
              <a:gd name="connsiteY58" fmla="*/ 793089 h 2161032"/>
              <a:gd name="connsiteX59" fmla="*/ 2582266 w 8286902"/>
              <a:gd name="connsiteY59" fmla="*/ 844296 h 2161032"/>
              <a:gd name="connsiteX60" fmla="*/ 2326234 w 8286902"/>
              <a:gd name="connsiteY60" fmla="*/ 946709 h 2161032"/>
              <a:gd name="connsiteX61" fmla="*/ 2055571 w 8286902"/>
              <a:gd name="connsiteY61" fmla="*/ 1019861 h 2161032"/>
              <a:gd name="connsiteX62" fmla="*/ 1689811 w 8286902"/>
              <a:gd name="connsiteY62" fmla="*/ 1151534 h 2161032"/>
              <a:gd name="connsiteX63" fmla="*/ 1594714 w 8286902"/>
              <a:gd name="connsiteY63" fmla="*/ 1122273 h 2161032"/>
              <a:gd name="connsiteX64" fmla="*/ 1572768 w 8286902"/>
              <a:gd name="connsiteY64" fmla="*/ 1093013 h 2161032"/>
              <a:gd name="connsiteX65" fmla="*/ 1514246 w 8286902"/>
              <a:gd name="connsiteY65" fmla="*/ 1063752 h 2161032"/>
              <a:gd name="connsiteX66" fmla="*/ 1397203 w 8286902"/>
              <a:gd name="connsiteY66" fmla="*/ 1205789 h 2161032"/>
              <a:gd name="connsiteX67" fmla="*/ 1191158 w 8286902"/>
              <a:gd name="connsiteY67" fmla="*/ 1460602 h 2161032"/>
              <a:gd name="connsiteX68" fmla="*/ 857098 w 8286902"/>
              <a:gd name="connsiteY68" fmla="*/ 1333195 h 2161032"/>
              <a:gd name="connsiteX69" fmla="*/ 541325 w 8286902"/>
              <a:gd name="connsiteY69" fmla="*/ 1247851 h 2161032"/>
              <a:gd name="connsiteX70" fmla="*/ 468173 w 8286902"/>
              <a:gd name="connsiteY70" fmla="*/ 1312469 h 2161032"/>
              <a:gd name="connsiteX71" fmla="*/ 393802 w 8286902"/>
              <a:gd name="connsiteY71" fmla="*/ 1385621 h 2161032"/>
              <a:gd name="connsiteX72" fmla="*/ 82906 w 8286902"/>
              <a:gd name="connsiteY72" fmla="*/ 1500225 h 2161032"/>
              <a:gd name="connsiteX73" fmla="*/ 0 w 8286902"/>
              <a:gd name="connsiteY73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3933 w 8286902"/>
              <a:gd name="connsiteY50" fmla="*/ 555955 h 2161032"/>
              <a:gd name="connsiteX51" fmla="*/ 4425696 w 8286902"/>
              <a:gd name="connsiteY51" fmla="*/ 544373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3933 w 8286902"/>
              <a:gd name="connsiteY50" fmla="*/ 555955 h 2161032"/>
              <a:gd name="connsiteX51" fmla="*/ 4425696 w 8286902"/>
              <a:gd name="connsiteY51" fmla="*/ 544373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3933 w 8286902"/>
              <a:gd name="connsiteY50" fmla="*/ 555955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3933 w 8286902"/>
              <a:gd name="connsiteY50" fmla="*/ 555955 h 2161032"/>
              <a:gd name="connsiteX51" fmla="*/ 4650029 w 8286902"/>
              <a:gd name="connsiteY51" fmla="*/ 321869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3933 w 8286902"/>
              <a:gd name="connsiteY50" fmla="*/ 555955 h 2161032"/>
              <a:gd name="connsiteX51" fmla="*/ 4789018 w 8286902"/>
              <a:gd name="connsiteY51" fmla="*/ 471221 h 2161032"/>
              <a:gd name="connsiteX52" fmla="*/ 4650029 w 8286902"/>
              <a:gd name="connsiteY52" fmla="*/ 321869 h 2161032"/>
              <a:gd name="connsiteX53" fmla="*/ 4337914 w 8286902"/>
              <a:gd name="connsiteY53" fmla="*/ 390753 h 2161032"/>
              <a:gd name="connsiteX54" fmla="*/ 4030675 w 8286902"/>
              <a:gd name="connsiteY54" fmla="*/ 463905 h 2161032"/>
              <a:gd name="connsiteX55" fmla="*/ 3401568 w 8286902"/>
              <a:gd name="connsiteY55" fmla="*/ 566318 h 2161032"/>
              <a:gd name="connsiteX56" fmla="*/ 3364992 w 8286902"/>
              <a:gd name="connsiteY56" fmla="*/ 580949 h 2161032"/>
              <a:gd name="connsiteX57" fmla="*/ 3211373 w 8286902"/>
              <a:gd name="connsiteY57" fmla="*/ 624840 h 2161032"/>
              <a:gd name="connsiteX58" fmla="*/ 2801722 w 8286902"/>
              <a:gd name="connsiteY58" fmla="*/ 793089 h 2161032"/>
              <a:gd name="connsiteX59" fmla="*/ 2582266 w 8286902"/>
              <a:gd name="connsiteY59" fmla="*/ 844296 h 2161032"/>
              <a:gd name="connsiteX60" fmla="*/ 2326234 w 8286902"/>
              <a:gd name="connsiteY60" fmla="*/ 946709 h 2161032"/>
              <a:gd name="connsiteX61" fmla="*/ 2055571 w 8286902"/>
              <a:gd name="connsiteY61" fmla="*/ 1019861 h 2161032"/>
              <a:gd name="connsiteX62" fmla="*/ 1689811 w 8286902"/>
              <a:gd name="connsiteY62" fmla="*/ 1151534 h 2161032"/>
              <a:gd name="connsiteX63" fmla="*/ 1594714 w 8286902"/>
              <a:gd name="connsiteY63" fmla="*/ 1122273 h 2161032"/>
              <a:gd name="connsiteX64" fmla="*/ 1572768 w 8286902"/>
              <a:gd name="connsiteY64" fmla="*/ 1093013 h 2161032"/>
              <a:gd name="connsiteX65" fmla="*/ 1514246 w 8286902"/>
              <a:gd name="connsiteY65" fmla="*/ 1063752 h 2161032"/>
              <a:gd name="connsiteX66" fmla="*/ 1397203 w 8286902"/>
              <a:gd name="connsiteY66" fmla="*/ 1205789 h 2161032"/>
              <a:gd name="connsiteX67" fmla="*/ 1191158 w 8286902"/>
              <a:gd name="connsiteY67" fmla="*/ 1460602 h 2161032"/>
              <a:gd name="connsiteX68" fmla="*/ 857098 w 8286902"/>
              <a:gd name="connsiteY68" fmla="*/ 1333195 h 2161032"/>
              <a:gd name="connsiteX69" fmla="*/ 541325 w 8286902"/>
              <a:gd name="connsiteY69" fmla="*/ 1247851 h 2161032"/>
              <a:gd name="connsiteX70" fmla="*/ 468173 w 8286902"/>
              <a:gd name="connsiteY70" fmla="*/ 1312469 h 2161032"/>
              <a:gd name="connsiteX71" fmla="*/ 393802 w 8286902"/>
              <a:gd name="connsiteY71" fmla="*/ 1385621 h 2161032"/>
              <a:gd name="connsiteX72" fmla="*/ 82906 w 8286902"/>
              <a:gd name="connsiteY72" fmla="*/ 1500225 h 2161032"/>
              <a:gd name="connsiteX73" fmla="*/ 0 w 8286902"/>
              <a:gd name="connsiteY73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789018 w 8286902"/>
              <a:gd name="connsiteY50" fmla="*/ 471221 h 2161032"/>
              <a:gd name="connsiteX51" fmla="*/ 4650029 w 8286902"/>
              <a:gd name="connsiteY51" fmla="*/ 321869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789018 w 8286902"/>
              <a:gd name="connsiteY50" fmla="*/ 471221 h 2161032"/>
              <a:gd name="connsiteX51" fmla="*/ 4650029 w 8286902"/>
              <a:gd name="connsiteY51" fmla="*/ 321869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789018 w 8286902"/>
              <a:gd name="connsiteY50" fmla="*/ 471221 h 2161032"/>
              <a:gd name="connsiteX51" fmla="*/ 4650029 w 8286902"/>
              <a:gd name="connsiteY51" fmla="*/ 321869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5771693 w 8286902"/>
              <a:gd name="connsiteY40" fmla="*/ 1414881 h 2161032"/>
              <a:gd name="connsiteX41" fmla="*/ 5843016 w 8286902"/>
              <a:gd name="connsiteY41" fmla="*/ 1661769 h 2161032"/>
              <a:gd name="connsiteX42" fmla="*/ 5296205 w 8286902"/>
              <a:gd name="connsiteY42" fmla="*/ 1692859 h 2161032"/>
              <a:gd name="connsiteX43" fmla="*/ 5010912 w 8286902"/>
              <a:gd name="connsiteY43" fmla="*/ 1239317 h 2161032"/>
              <a:gd name="connsiteX44" fmla="*/ 4959706 w 8286902"/>
              <a:gd name="connsiteY44" fmla="*/ 983285 h 2161032"/>
              <a:gd name="connsiteX45" fmla="*/ 5062118 w 8286902"/>
              <a:gd name="connsiteY45" fmla="*/ 822350 h 2161032"/>
              <a:gd name="connsiteX46" fmla="*/ 5098694 w 8286902"/>
              <a:gd name="connsiteY46" fmla="*/ 690677 h 2161032"/>
              <a:gd name="connsiteX47" fmla="*/ 5091379 w 8286902"/>
              <a:gd name="connsiteY47" fmla="*/ 654101 h 2161032"/>
              <a:gd name="connsiteX48" fmla="*/ 5090160 w 8286902"/>
              <a:gd name="connsiteY48" fmla="*/ 490118 h 2161032"/>
              <a:gd name="connsiteX49" fmla="*/ 4789018 w 8286902"/>
              <a:gd name="connsiteY49" fmla="*/ 471221 h 2161032"/>
              <a:gd name="connsiteX50" fmla="*/ 4650029 w 8286902"/>
              <a:gd name="connsiteY50" fmla="*/ 321869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7448093 w 8286902"/>
              <a:gd name="connsiteY40" fmla="*/ 1872081 h 2161032"/>
              <a:gd name="connsiteX41" fmla="*/ 5843016 w 8286902"/>
              <a:gd name="connsiteY41" fmla="*/ 1661769 h 2161032"/>
              <a:gd name="connsiteX42" fmla="*/ 5296205 w 8286902"/>
              <a:gd name="connsiteY42" fmla="*/ 1692859 h 2161032"/>
              <a:gd name="connsiteX43" fmla="*/ 5010912 w 8286902"/>
              <a:gd name="connsiteY43" fmla="*/ 1239317 h 2161032"/>
              <a:gd name="connsiteX44" fmla="*/ 4959706 w 8286902"/>
              <a:gd name="connsiteY44" fmla="*/ 983285 h 2161032"/>
              <a:gd name="connsiteX45" fmla="*/ 5062118 w 8286902"/>
              <a:gd name="connsiteY45" fmla="*/ 822350 h 2161032"/>
              <a:gd name="connsiteX46" fmla="*/ 5098694 w 8286902"/>
              <a:gd name="connsiteY46" fmla="*/ 690677 h 2161032"/>
              <a:gd name="connsiteX47" fmla="*/ 5091379 w 8286902"/>
              <a:gd name="connsiteY47" fmla="*/ 654101 h 2161032"/>
              <a:gd name="connsiteX48" fmla="*/ 5090160 w 8286902"/>
              <a:gd name="connsiteY48" fmla="*/ 490118 h 2161032"/>
              <a:gd name="connsiteX49" fmla="*/ 4789018 w 8286902"/>
              <a:gd name="connsiteY49" fmla="*/ 471221 h 2161032"/>
              <a:gd name="connsiteX50" fmla="*/ 4650029 w 8286902"/>
              <a:gd name="connsiteY50" fmla="*/ 321869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6024067 w 8286902"/>
              <a:gd name="connsiteY40" fmla="*/ 1425245 h 2161032"/>
              <a:gd name="connsiteX41" fmla="*/ 7448093 w 8286902"/>
              <a:gd name="connsiteY41" fmla="*/ 18720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789018 w 8286902"/>
              <a:gd name="connsiteY50" fmla="*/ 471221 h 2161032"/>
              <a:gd name="connsiteX51" fmla="*/ 4650029 w 8286902"/>
              <a:gd name="connsiteY51" fmla="*/ 321869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6024067 w 8286902"/>
              <a:gd name="connsiteY40" fmla="*/ 1425245 h 2161032"/>
              <a:gd name="connsiteX41" fmla="*/ 6532474 w 8286902"/>
              <a:gd name="connsiteY41" fmla="*/ 1470355 h 2161032"/>
              <a:gd name="connsiteX42" fmla="*/ 7448093 w 8286902"/>
              <a:gd name="connsiteY42" fmla="*/ 1872081 h 2161032"/>
              <a:gd name="connsiteX43" fmla="*/ 5843016 w 8286902"/>
              <a:gd name="connsiteY43" fmla="*/ 1661769 h 2161032"/>
              <a:gd name="connsiteX44" fmla="*/ 5296205 w 8286902"/>
              <a:gd name="connsiteY44" fmla="*/ 1692859 h 2161032"/>
              <a:gd name="connsiteX45" fmla="*/ 5010912 w 8286902"/>
              <a:gd name="connsiteY45" fmla="*/ 1239317 h 2161032"/>
              <a:gd name="connsiteX46" fmla="*/ 4959706 w 8286902"/>
              <a:gd name="connsiteY46" fmla="*/ 983285 h 2161032"/>
              <a:gd name="connsiteX47" fmla="*/ 5062118 w 8286902"/>
              <a:gd name="connsiteY47" fmla="*/ 822350 h 2161032"/>
              <a:gd name="connsiteX48" fmla="*/ 5098694 w 8286902"/>
              <a:gd name="connsiteY48" fmla="*/ 690677 h 2161032"/>
              <a:gd name="connsiteX49" fmla="*/ 5091379 w 8286902"/>
              <a:gd name="connsiteY49" fmla="*/ 654101 h 2161032"/>
              <a:gd name="connsiteX50" fmla="*/ 5090160 w 8286902"/>
              <a:gd name="connsiteY50" fmla="*/ 490118 h 2161032"/>
              <a:gd name="connsiteX51" fmla="*/ 4789018 w 8286902"/>
              <a:gd name="connsiteY51" fmla="*/ 471221 h 2161032"/>
              <a:gd name="connsiteX52" fmla="*/ 4650029 w 8286902"/>
              <a:gd name="connsiteY52" fmla="*/ 321869 h 2161032"/>
              <a:gd name="connsiteX53" fmla="*/ 4337914 w 8286902"/>
              <a:gd name="connsiteY53" fmla="*/ 390753 h 2161032"/>
              <a:gd name="connsiteX54" fmla="*/ 4030675 w 8286902"/>
              <a:gd name="connsiteY54" fmla="*/ 463905 h 2161032"/>
              <a:gd name="connsiteX55" fmla="*/ 3401568 w 8286902"/>
              <a:gd name="connsiteY55" fmla="*/ 566318 h 2161032"/>
              <a:gd name="connsiteX56" fmla="*/ 3364992 w 8286902"/>
              <a:gd name="connsiteY56" fmla="*/ 580949 h 2161032"/>
              <a:gd name="connsiteX57" fmla="*/ 3211373 w 8286902"/>
              <a:gd name="connsiteY57" fmla="*/ 624840 h 2161032"/>
              <a:gd name="connsiteX58" fmla="*/ 2801722 w 8286902"/>
              <a:gd name="connsiteY58" fmla="*/ 793089 h 2161032"/>
              <a:gd name="connsiteX59" fmla="*/ 2582266 w 8286902"/>
              <a:gd name="connsiteY59" fmla="*/ 844296 h 2161032"/>
              <a:gd name="connsiteX60" fmla="*/ 2326234 w 8286902"/>
              <a:gd name="connsiteY60" fmla="*/ 946709 h 2161032"/>
              <a:gd name="connsiteX61" fmla="*/ 2055571 w 8286902"/>
              <a:gd name="connsiteY61" fmla="*/ 1019861 h 2161032"/>
              <a:gd name="connsiteX62" fmla="*/ 1689811 w 8286902"/>
              <a:gd name="connsiteY62" fmla="*/ 1151534 h 2161032"/>
              <a:gd name="connsiteX63" fmla="*/ 1594714 w 8286902"/>
              <a:gd name="connsiteY63" fmla="*/ 1122273 h 2161032"/>
              <a:gd name="connsiteX64" fmla="*/ 1572768 w 8286902"/>
              <a:gd name="connsiteY64" fmla="*/ 1093013 h 2161032"/>
              <a:gd name="connsiteX65" fmla="*/ 1514246 w 8286902"/>
              <a:gd name="connsiteY65" fmla="*/ 1063752 h 2161032"/>
              <a:gd name="connsiteX66" fmla="*/ 1397203 w 8286902"/>
              <a:gd name="connsiteY66" fmla="*/ 1205789 h 2161032"/>
              <a:gd name="connsiteX67" fmla="*/ 1191158 w 8286902"/>
              <a:gd name="connsiteY67" fmla="*/ 1460602 h 2161032"/>
              <a:gd name="connsiteX68" fmla="*/ 857098 w 8286902"/>
              <a:gd name="connsiteY68" fmla="*/ 1333195 h 2161032"/>
              <a:gd name="connsiteX69" fmla="*/ 541325 w 8286902"/>
              <a:gd name="connsiteY69" fmla="*/ 1247851 h 2161032"/>
              <a:gd name="connsiteX70" fmla="*/ 468173 w 8286902"/>
              <a:gd name="connsiteY70" fmla="*/ 1312469 h 2161032"/>
              <a:gd name="connsiteX71" fmla="*/ 393802 w 8286902"/>
              <a:gd name="connsiteY71" fmla="*/ 1385621 h 2161032"/>
              <a:gd name="connsiteX72" fmla="*/ 82906 w 8286902"/>
              <a:gd name="connsiteY72" fmla="*/ 1500225 h 2161032"/>
              <a:gd name="connsiteX73" fmla="*/ 0 w 8286902"/>
              <a:gd name="connsiteY73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6024067 w 8286902"/>
              <a:gd name="connsiteY40" fmla="*/ 1425245 h 2161032"/>
              <a:gd name="connsiteX41" fmla="*/ 6532474 w 8286902"/>
              <a:gd name="connsiteY41" fmla="*/ 1470355 h 2161032"/>
              <a:gd name="connsiteX42" fmla="*/ 6962851 w 8286902"/>
              <a:gd name="connsiteY42" fmla="*/ 1706270 h 2161032"/>
              <a:gd name="connsiteX43" fmla="*/ 7448093 w 8286902"/>
              <a:gd name="connsiteY43" fmla="*/ 1872081 h 2161032"/>
              <a:gd name="connsiteX44" fmla="*/ 5843016 w 8286902"/>
              <a:gd name="connsiteY44" fmla="*/ 1661769 h 2161032"/>
              <a:gd name="connsiteX45" fmla="*/ 5296205 w 8286902"/>
              <a:gd name="connsiteY45" fmla="*/ 1692859 h 2161032"/>
              <a:gd name="connsiteX46" fmla="*/ 5010912 w 8286902"/>
              <a:gd name="connsiteY46" fmla="*/ 1239317 h 2161032"/>
              <a:gd name="connsiteX47" fmla="*/ 4959706 w 8286902"/>
              <a:gd name="connsiteY47" fmla="*/ 983285 h 2161032"/>
              <a:gd name="connsiteX48" fmla="*/ 5062118 w 8286902"/>
              <a:gd name="connsiteY48" fmla="*/ 822350 h 2161032"/>
              <a:gd name="connsiteX49" fmla="*/ 5098694 w 8286902"/>
              <a:gd name="connsiteY49" fmla="*/ 690677 h 2161032"/>
              <a:gd name="connsiteX50" fmla="*/ 5091379 w 8286902"/>
              <a:gd name="connsiteY50" fmla="*/ 654101 h 2161032"/>
              <a:gd name="connsiteX51" fmla="*/ 5090160 w 8286902"/>
              <a:gd name="connsiteY51" fmla="*/ 490118 h 2161032"/>
              <a:gd name="connsiteX52" fmla="*/ 4789018 w 8286902"/>
              <a:gd name="connsiteY52" fmla="*/ 471221 h 2161032"/>
              <a:gd name="connsiteX53" fmla="*/ 4650029 w 8286902"/>
              <a:gd name="connsiteY53" fmla="*/ 321869 h 2161032"/>
              <a:gd name="connsiteX54" fmla="*/ 4337914 w 8286902"/>
              <a:gd name="connsiteY54" fmla="*/ 390753 h 2161032"/>
              <a:gd name="connsiteX55" fmla="*/ 4030675 w 8286902"/>
              <a:gd name="connsiteY55" fmla="*/ 463905 h 2161032"/>
              <a:gd name="connsiteX56" fmla="*/ 3401568 w 8286902"/>
              <a:gd name="connsiteY56" fmla="*/ 566318 h 2161032"/>
              <a:gd name="connsiteX57" fmla="*/ 3364992 w 8286902"/>
              <a:gd name="connsiteY57" fmla="*/ 580949 h 2161032"/>
              <a:gd name="connsiteX58" fmla="*/ 3211373 w 8286902"/>
              <a:gd name="connsiteY58" fmla="*/ 624840 h 2161032"/>
              <a:gd name="connsiteX59" fmla="*/ 2801722 w 8286902"/>
              <a:gd name="connsiteY59" fmla="*/ 793089 h 2161032"/>
              <a:gd name="connsiteX60" fmla="*/ 2582266 w 8286902"/>
              <a:gd name="connsiteY60" fmla="*/ 844296 h 2161032"/>
              <a:gd name="connsiteX61" fmla="*/ 2326234 w 8286902"/>
              <a:gd name="connsiteY61" fmla="*/ 946709 h 2161032"/>
              <a:gd name="connsiteX62" fmla="*/ 2055571 w 8286902"/>
              <a:gd name="connsiteY62" fmla="*/ 1019861 h 2161032"/>
              <a:gd name="connsiteX63" fmla="*/ 1689811 w 8286902"/>
              <a:gd name="connsiteY63" fmla="*/ 1151534 h 2161032"/>
              <a:gd name="connsiteX64" fmla="*/ 1594714 w 8286902"/>
              <a:gd name="connsiteY64" fmla="*/ 1122273 h 2161032"/>
              <a:gd name="connsiteX65" fmla="*/ 1572768 w 8286902"/>
              <a:gd name="connsiteY65" fmla="*/ 1093013 h 2161032"/>
              <a:gd name="connsiteX66" fmla="*/ 1514246 w 8286902"/>
              <a:gd name="connsiteY66" fmla="*/ 1063752 h 2161032"/>
              <a:gd name="connsiteX67" fmla="*/ 1397203 w 8286902"/>
              <a:gd name="connsiteY67" fmla="*/ 1205789 h 2161032"/>
              <a:gd name="connsiteX68" fmla="*/ 1191158 w 8286902"/>
              <a:gd name="connsiteY68" fmla="*/ 1460602 h 2161032"/>
              <a:gd name="connsiteX69" fmla="*/ 857098 w 8286902"/>
              <a:gd name="connsiteY69" fmla="*/ 1333195 h 2161032"/>
              <a:gd name="connsiteX70" fmla="*/ 541325 w 8286902"/>
              <a:gd name="connsiteY70" fmla="*/ 1247851 h 2161032"/>
              <a:gd name="connsiteX71" fmla="*/ 468173 w 8286902"/>
              <a:gd name="connsiteY71" fmla="*/ 1312469 h 2161032"/>
              <a:gd name="connsiteX72" fmla="*/ 393802 w 8286902"/>
              <a:gd name="connsiteY72" fmla="*/ 1385621 h 2161032"/>
              <a:gd name="connsiteX73" fmla="*/ 82906 w 8286902"/>
              <a:gd name="connsiteY73" fmla="*/ 1500225 h 2161032"/>
              <a:gd name="connsiteX74" fmla="*/ 0 w 8286902"/>
              <a:gd name="connsiteY74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6024067 w 8286902"/>
              <a:gd name="connsiteY40" fmla="*/ 1425245 h 2161032"/>
              <a:gd name="connsiteX41" fmla="*/ 6532474 w 8286902"/>
              <a:gd name="connsiteY41" fmla="*/ 1470355 h 2161032"/>
              <a:gd name="connsiteX42" fmla="*/ 6962851 w 8286902"/>
              <a:gd name="connsiteY42" fmla="*/ 1706270 h 2161032"/>
              <a:gd name="connsiteX43" fmla="*/ 7448093 w 8286902"/>
              <a:gd name="connsiteY43" fmla="*/ 1872081 h 2161032"/>
              <a:gd name="connsiteX44" fmla="*/ 6904330 w 8286902"/>
              <a:gd name="connsiteY44" fmla="*/ 2034235 h 2161032"/>
              <a:gd name="connsiteX45" fmla="*/ 5843016 w 8286902"/>
              <a:gd name="connsiteY45" fmla="*/ 1661769 h 2161032"/>
              <a:gd name="connsiteX46" fmla="*/ 5296205 w 8286902"/>
              <a:gd name="connsiteY46" fmla="*/ 1692859 h 2161032"/>
              <a:gd name="connsiteX47" fmla="*/ 5010912 w 8286902"/>
              <a:gd name="connsiteY47" fmla="*/ 1239317 h 2161032"/>
              <a:gd name="connsiteX48" fmla="*/ 4959706 w 8286902"/>
              <a:gd name="connsiteY48" fmla="*/ 983285 h 2161032"/>
              <a:gd name="connsiteX49" fmla="*/ 5062118 w 8286902"/>
              <a:gd name="connsiteY49" fmla="*/ 822350 h 2161032"/>
              <a:gd name="connsiteX50" fmla="*/ 5098694 w 8286902"/>
              <a:gd name="connsiteY50" fmla="*/ 690677 h 2161032"/>
              <a:gd name="connsiteX51" fmla="*/ 5091379 w 8286902"/>
              <a:gd name="connsiteY51" fmla="*/ 654101 h 2161032"/>
              <a:gd name="connsiteX52" fmla="*/ 5090160 w 8286902"/>
              <a:gd name="connsiteY52" fmla="*/ 490118 h 2161032"/>
              <a:gd name="connsiteX53" fmla="*/ 4789018 w 8286902"/>
              <a:gd name="connsiteY53" fmla="*/ 471221 h 2161032"/>
              <a:gd name="connsiteX54" fmla="*/ 4650029 w 8286902"/>
              <a:gd name="connsiteY54" fmla="*/ 321869 h 2161032"/>
              <a:gd name="connsiteX55" fmla="*/ 4337914 w 8286902"/>
              <a:gd name="connsiteY55" fmla="*/ 390753 h 2161032"/>
              <a:gd name="connsiteX56" fmla="*/ 4030675 w 8286902"/>
              <a:gd name="connsiteY56" fmla="*/ 463905 h 2161032"/>
              <a:gd name="connsiteX57" fmla="*/ 3401568 w 8286902"/>
              <a:gd name="connsiteY57" fmla="*/ 566318 h 2161032"/>
              <a:gd name="connsiteX58" fmla="*/ 3364992 w 8286902"/>
              <a:gd name="connsiteY58" fmla="*/ 580949 h 2161032"/>
              <a:gd name="connsiteX59" fmla="*/ 3211373 w 8286902"/>
              <a:gd name="connsiteY59" fmla="*/ 624840 h 2161032"/>
              <a:gd name="connsiteX60" fmla="*/ 2801722 w 8286902"/>
              <a:gd name="connsiteY60" fmla="*/ 793089 h 2161032"/>
              <a:gd name="connsiteX61" fmla="*/ 2582266 w 8286902"/>
              <a:gd name="connsiteY61" fmla="*/ 844296 h 2161032"/>
              <a:gd name="connsiteX62" fmla="*/ 2326234 w 8286902"/>
              <a:gd name="connsiteY62" fmla="*/ 946709 h 2161032"/>
              <a:gd name="connsiteX63" fmla="*/ 2055571 w 8286902"/>
              <a:gd name="connsiteY63" fmla="*/ 1019861 h 2161032"/>
              <a:gd name="connsiteX64" fmla="*/ 1689811 w 8286902"/>
              <a:gd name="connsiteY64" fmla="*/ 1151534 h 2161032"/>
              <a:gd name="connsiteX65" fmla="*/ 1594714 w 8286902"/>
              <a:gd name="connsiteY65" fmla="*/ 1122273 h 2161032"/>
              <a:gd name="connsiteX66" fmla="*/ 1572768 w 8286902"/>
              <a:gd name="connsiteY66" fmla="*/ 1093013 h 2161032"/>
              <a:gd name="connsiteX67" fmla="*/ 1514246 w 8286902"/>
              <a:gd name="connsiteY67" fmla="*/ 1063752 h 2161032"/>
              <a:gd name="connsiteX68" fmla="*/ 1397203 w 8286902"/>
              <a:gd name="connsiteY68" fmla="*/ 1205789 h 2161032"/>
              <a:gd name="connsiteX69" fmla="*/ 1191158 w 8286902"/>
              <a:gd name="connsiteY69" fmla="*/ 1460602 h 2161032"/>
              <a:gd name="connsiteX70" fmla="*/ 857098 w 8286902"/>
              <a:gd name="connsiteY70" fmla="*/ 1333195 h 2161032"/>
              <a:gd name="connsiteX71" fmla="*/ 541325 w 8286902"/>
              <a:gd name="connsiteY71" fmla="*/ 1247851 h 2161032"/>
              <a:gd name="connsiteX72" fmla="*/ 468173 w 8286902"/>
              <a:gd name="connsiteY72" fmla="*/ 1312469 h 2161032"/>
              <a:gd name="connsiteX73" fmla="*/ 393802 w 8286902"/>
              <a:gd name="connsiteY73" fmla="*/ 1385621 h 2161032"/>
              <a:gd name="connsiteX74" fmla="*/ 82906 w 8286902"/>
              <a:gd name="connsiteY74" fmla="*/ 1500225 h 2161032"/>
              <a:gd name="connsiteX75" fmla="*/ 0 w 8286902"/>
              <a:gd name="connsiteY75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6024067 w 8286902"/>
              <a:gd name="connsiteY40" fmla="*/ 1425245 h 2161032"/>
              <a:gd name="connsiteX41" fmla="*/ 6532474 w 8286902"/>
              <a:gd name="connsiteY41" fmla="*/ 1470355 h 2161032"/>
              <a:gd name="connsiteX42" fmla="*/ 6962851 w 8286902"/>
              <a:gd name="connsiteY42" fmla="*/ 1706270 h 2161032"/>
              <a:gd name="connsiteX43" fmla="*/ 7448093 w 8286902"/>
              <a:gd name="connsiteY43" fmla="*/ 1872081 h 2161032"/>
              <a:gd name="connsiteX44" fmla="*/ 6904330 w 8286902"/>
              <a:gd name="connsiteY44" fmla="*/ 2034235 h 2161032"/>
              <a:gd name="connsiteX45" fmla="*/ 6566611 w 8286902"/>
              <a:gd name="connsiteY45" fmla="*/ 1864157 h 2161032"/>
              <a:gd name="connsiteX46" fmla="*/ 5843016 w 8286902"/>
              <a:gd name="connsiteY46" fmla="*/ 1661769 h 2161032"/>
              <a:gd name="connsiteX47" fmla="*/ 5296205 w 8286902"/>
              <a:gd name="connsiteY47" fmla="*/ 1692859 h 2161032"/>
              <a:gd name="connsiteX48" fmla="*/ 5010912 w 8286902"/>
              <a:gd name="connsiteY48" fmla="*/ 1239317 h 2161032"/>
              <a:gd name="connsiteX49" fmla="*/ 4959706 w 8286902"/>
              <a:gd name="connsiteY49" fmla="*/ 983285 h 2161032"/>
              <a:gd name="connsiteX50" fmla="*/ 5062118 w 8286902"/>
              <a:gd name="connsiteY50" fmla="*/ 822350 h 2161032"/>
              <a:gd name="connsiteX51" fmla="*/ 5098694 w 8286902"/>
              <a:gd name="connsiteY51" fmla="*/ 690677 h 2161032"/>
              <a:gd name="connsiteX52" fmla="*/ 5091379 w 8286902"/>
              <a:gd name="connsiteY52" fmla="*/ 654101 h 2161032"/>
              <a:gd name="connsiteX53" fmla="*/ 5090160 w 8286902"/>
              <a:gd name="connsiteY53" fmla="*/ 490118 h 2161032"/>
              <a:gd name="connsiteX54" fmla="*/ 4789018 w 8286902"/>
              <a:gd name="connsiteY54" fmla="*/ 471221 h 2161032"/>
              <a:gd name="connsiteX55" fmla="*/ 4650029 w 8286902"/>
              <a:gd name="connsiteY55" fmla="*/ 321869 h 2161032"/>
              <a:gd name="connsiteX56" fmla="*/ 4337914 w 8286902"/>
              <a:gd name="connsiteY56" fmla="*/ 390753 h 2161032"/>
              <a:gd name="connsiteX57" fmla="*/ 4030675 w 8286902"/>
              <a:gd name="connsiteY57" fmla="*/ 463905 h 2161032"/>
              <a:gd name="connsiteX58" fmla="*/ 3401568 w 8286902"/>
              <a:gd name="connsiteY58" fmla="*/ 566318 h 2161032"/>
              <a:gd name="connsiteX59" fmla="*/ 3364992 w 8286902"/>
              <a:gd name="connsiteY59" fmla="*/ 580949 h 2161032"/>
              <a:gd name="connsiteX60" fmla="*/ 3211373 w 8286902"/>
              <a:gd name="connsiteY60" fmla="*/ 624840 h 2161032"/>
              <a:gd name="connsiteX61" fmla="*/ 2801722 w 8286902"/>
              <a:gd name="connsiteY61" fmla="*/ 793089 h 2161032"/>
              <a:gd name="connsiteX62" fmla="*/ 2582266 w 8286902"/>
              <a:gd name="connsiteY62" fmla="*/ 844296 h 2161032"/>
              <a:gd name="connsiteX63" fmla="*/ 2326234 w 8286902"/>
              <a:gd name="connsiteY63" fmla="*/ 946709 h 2161032"/>
              <a:gd name="connsiteX64" fmla="*/ 2055571 w 8286902"/>
              <a:gd name="connsiteY64" fmla="*/ 1019861 h 2161032"/>
              <a:gd name="connsiteX65" fmla="*/ 1689811 w 8286902"/>
              <a:gd name="connsiteY65" fmla="*/ 1151534 h 2161032"/>
              <a:gd name="connsiteX66" fmla="*/ 1594714 w 8286902"/>
              <a:gd name="connsiteY66" fmla="*/ 1122273 h 2161032"/>
              <a:gd name="connsiteX67" fmla="*/ 1572768 w 8286902"/>
              <a:gd name="connsiteY67" fmla="*/ 1093013 h 2161032"/>
              <a:gd name="connsiteX68" fmla="*/ 1514246 w 8286902"/>
              <a:gd name="connsiteY68" fmla="*/ 1063752 h 2161032"/>
              <a:gd name="connsiteX69" fmla="*/ 1397203 w 8286902"/>
              <a:gd name="connsiteY69" fmla="*/ 1205789 h 2161032"/>
              <a:gd name="connsiteX70" fmla="*/ 1191158 w 8286902"/>
              <a:gd name="connsiteY70" fmla="*/ 1460602 h 2161032"/>
              <a:gd name="connsiteX71" fmla="*/ 857098 w 8286902"/>
              <a:gd name="connsiteY71" fmla="*/ 1333195 h 2161032"/>
              <a:gd name="connsiteX72" fmla="*/ 541325 w 8286902"/>
              <a:gd name="connsiteY72" fmla="*/ 1247851 h 2161032"/>
              <a:gd name="connsiteX73" fmla="*/ 468173 w 8286902"/>
              <a:gd name="connsiteY73" fmla="*/ 1312469 h 2161032"/>
              <a:gd name="connsiteX74" fmla="*/ 393802 w 8286902"/>
              <a:gd name="connsiteY74" fmla="*/ 1385621 h 2161032"/>
              <a:gd name="connsiteX75" fmla="*/ 82906 w 8286902"/>
              <a:gd name="connsiteY75" fmla="*/ 1500225 h 2161032"/>
              <a:gd name="connsiteX76" fmla="*/ 0 w 8286902"/>
              <a:gd name="connsiteY76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5414467 w 8286902"/>
              <a:gd name="connsiteY40" fmla="*/ 1245413 h 2161032"/>
              <a:gd name="connsiteX41" fmla="*/ 6024067 w 8286902"/>
              <a:gd name="connsiteY41" fmla="*/ 1425245 h 2161032"/>
              <a:gd name="connsiteX42" fmla="*/ 6532474 w 8286902"/>
              <a:gd name="connsiteY42" fmla="*/ 1470355 h 2161032"/>
              <a:gd name="connsiteX43" fmla="*/ 6962851 w 8286902"/>
              <a:gd name="connsiteY43" fmla="*/ 1706270 h 2161032"/>
              <a:gd name="connsiteX44" fmla="*/ 7448093 w 8286902"/>
              <a:gd name="connsiteY44" fmla="*/ 1872081 h 2161032"/>
              <a:gd name="connsiteX45" fmla="*/ 6904330 w 8286902"/>
              <a:gd name="connsiteY45" fmla="*/ 2034235 h 2161032"/>
              <a:gd name="connsiteX46" fmla="*/ 6566611 w 8286902"/>
              <a:gd name="connsiteY46" fmla="*/ 1864157 h 2161032"/>
              <a:gd name="connsiteX47" fmla="*/ 5843016 w 8286902"/>
              <a:gd name="connsiteY47" fmla="*/ 1661769 h 2161032"/>
              <a:gd name="connsiteX48" fmla="*/ 5296205 w 8286902"/>
              <a:gd name="connsiteY48" fmla="*/ 1692859 h 2161032"/>
              <a:gd name="connsiteX49" fmla="*/ 5010912 w 8286902"/>
              <a:gd name="connsiteY49" fmla="*/ 1239317 h 2161032"/>
              <a:gd name="connsiteX50" fmla="*/ 4959706 w 8286902"/>
              <a:gd name="connsiteY50" fmla="*/ 983285 h 2161032"/>
              <a:gd name="connsiteX51" fmla="*/ 5062118 w 8286902"/>
              <a:gd name="connsiteY51" fmla="*/ 822350 h 2161032"/>
              <a:gd name="connsiteX52" fmla="*/ 5098694 w 8286902"/>
              <a:gd name="connsiteY52" fmla="*/ 690677 h 2161032"/>
              <a:gd name="connsiteX53" fmla="*/ 5091379 w 8286902"/>
              <a:gd name="connsiteY53" fmla="*/ 654101 h 2161032"/>
              <a:gd name="connsiteX54" fmla="*/ 5090160 w 8286902"/>
              <a:gd name="connsiteY54" fmla="*/ 490118 h 2161032"/>
              <a:gd name="connsiteX55" fmla="*/ 4789018 w 8286902"/>
              <a:gd name="connsiteY55" fmla="*/ 471221 h 2161032"/>
              <a:gd name="connsiteX56" fmla="*/ 4650029 w 8286902"/>
              <a:gd name="connsiteY56" fmla="*/ 321869 h 2161032"/>
              <a:gd name="connsiteX57" fmla="*/ 4337914 w 8286902"/>
              <a:gd name="connsiteY57" fmla="*/ 390753 h 2161032"/>
              <a:gd name="connsiteX58" fmla="*/ 4030675 w 8286902"/>
              <a:gd name="connsiteY58" fmla="*/ 463905 h 2161032"/>
              <a:gd name="connsiteX59" fmla="*/ 3401568 w 8286902"/>
              <a:gd name="connsiteY59" fmla="*/ 566318 h 2161032"/>
              <a:gd name="connsiteX60" fmla="*/ 3364992 w 8286902"/>
              <a:gd name="connsiteY60" fmla="*/ 580949 h 2161032"/>
              <a:gd name="connsiteX61" fmla="*/ 3211373 w 8286902"/>
              <a:gd name="connsiteY61" fmla="*/ 624840 h 2161032"/>
              <a:gd name="connsiteX62" fmla="*/ 2801722 w 8286902"/>
              <a:gd name="connsiteY62" fmla="*/ 793089 h 2161032"/>
              <a:gd name="connsiteX63" fmla="*/ 2582266 w 8286902"/>
              <a:gd name="connsiteY63" fmla="*/ 844296 h 2161032"/>
              <a:gd name="connsiteX64" fmla="*/ 2326234 w 8286902"/>
              <a:gd name="connsiteY64" fmla="*/ 946709 h 2161032"/>
              <a:gd name="connsiteX65" fmla="*/ 2055571 w 8286902"/>
              <a:gd name="connsiteY65" fmla="*/ 1019861 h 2161032"/>
              <a:gd name="connsiteX66" fmla="*/ 1689811 w 8286902"/>
              <a:gd name="connsiteY66" fmla="*/ 1151534 h 2161032"/>
              <a:gd name="connsiteX67" fmla="*/ 1594714 w 8286902"/>
              <a:gd name="connsiteY67" fmla="*/ 1122273 h 2161032"/>
              <a:gd name="connsiteX68" fmla="*/ 1572768 w 8286902"/>
              <a:gd name="connsiteY68" fmla="*/ 1093013 h 2161032"/>
              <a:gd name="connsiteX69" fmla="*/ 1514246 w 8286902"/>
              <a:gd name="connsiteY69" fmla="*/ 1063752 h 2161032"/>
              <a:gd name="connsiteX70" fmla="*/ 1397203 w 8286902"/>
              <a:gd name="connsiteY70" fmla="*/ 1205789 h 2161032"/>
              <a:gd name="connsiteX71" fmla="*/ 1191158 w 8286902"/>
              <a:gd name="connsiteY71" fmla="*/ 1460602 h 2161032"/>
              <a:gd name="connsiteX72" fmla="*/ 857098 w 8286902"/>
              <a:gd name="connsiteY72" fmla="*/ 1333195 h 2161032"/>
              <a:gd name="connsiteX73" fmla="*/ 541325 w 8286902"/>
              <a:gd name="connsiteY73" fmla="*/ 1247851 h 2161032"/>
              <a:gd name="connsiteX74" fmla="*/ 468173 w 8286902"/>
              <a:gd name="connsiteY74" fmla="*/ 1312469 h 2161032"/>
              <a:gd name="connsiteX75" fmla="*/ 393802 w 8286902"/>
              <a:gd name="connsiteY75" fmla="*/ 1385621 h 2161032"/>
              <a:gd name="connsiteX76" fmla="*/ 82906 w 8286902"/>
              <a:gd name="connsiteY76" fmla="*/ 1500225 h 2161032"/>
              <a:gd name="connsiteX77" fmla="*/ 0 w 8286902"/>
              <a:gd name="connsiteY77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5414467 w 8286902"/>
              <a:gd name="connsiteY40" fmla="*/ 1245413 h 2161032"/>
              <a:gd name="connsiteX41" fmla="*/ 6024067 w 8286902"/>
              <a:gd name="connsiteY41" fmla="*/ 1425245 h 2161032"/>
              <a:gd name="connsiteX42" fmla="*/ 6532474 w 8286902"/>
              <a:gd name="connsiteY42" fmla="*/ 1470355 h 2161032"/>
              <a:gd name="connsiteX43" fmla="*/ 6962851 w 8286902"/>
              <a:gd name="connsiteY43" fmla="*/ 1706270 h 2161032"/>
              <a:gd name="connsiteX44" fmla="*/ 7448093 w 8286902"/>
              <a:gd name="connsiteY44" fmla="*/ 1872081 h 2161032"/>
              <a:gd name="connsiteX45" fmla="*/ 7418222 w 8286902"/>
              <a:gd name="connsiteY45" fmla="*/ 2028139 h 2161032"/>
              <a:gd name="connsiteX46" fmla="*/ 6904330 w 8286902"/>
              <a:gd name="connsiteY46" fmla="*/ 2034235 h 2161032"/>
              <a:gd name="connsiteX47" fmla="*/ 6566611 w 8286902"/>
              <a:gd name="connsiteY47" fmla="*/ 1864157 h 2161032"/>
              <a:gd name="connsiteX48" fmla="*/ 5843016 w 8286902"/>
              <a:gd name="connsiteY48" fmla="*/ 1661769 h 2161032"/>
              <a:gd name="connsiteX49" fmla="*/ 5296205 w 8286902"/>
              <a:gd name="connsiteY49" fmla="*/ 1692859 h 2161032"/>
              <a:gd name="connsiteX50" fmla="*/ 5010912 w 8286902"/>
              <a:gd name="connsiteY50" fmla="*/ 1239317 h 2161032"/>
              <a:gd name="connsiteX51" fmla="*/ 4959706 w 8286902"/>
              <a:gd name="connsiteY51" fmla="*/ 983285 h 2161032"/>
              <a:gd name="connsiteX52" fmla="*/ 5062118 w 8286902"/>
              <a:gd name="connsiteY52" fmla="*/ 822350 h 2161032"/>
              <a:gd name="connsiteX53" fmla="*/ 5098694 w 8286902"/>
              <a:gd name="connsiteY53" fmla="*/ 690677 h 2161032"/>
              <a:gd name="connsiteX54" fmla="*/ 5091379 w 8286902"/>
              <a:gd name="connsiteY54" fmla="*/ 654101 h 2161032"/>
              <a:gd name="connsiteX55" fmla="*/ 5090160 w 8286902"/>
              <a:gd name="connsiteY55" fmla="*/ 490118 h 2161032"/>
              <a:gd name="connsiteX56" fmla="*/ 4789018 w 8286902"/>
              <a:gd name="connsiteY56" fmla="*/ 471221 h 2161032"/>
              <a:gd name="connsiteX57" fmla="*/ 4650029 w 8286902"/>
              <a:gd name="connsiteY57" fmla="*/ 321869 h 2161032"/>
              <a:gd name="connsiteX58" fmla="*/ 4337914 w 8286902"/>
              <a:gd name="connsiteY58" fmla="*/ 390753 h 2161032"/>
              <a:gd name="connsiteX59" fmla="*/ 4030675 w 8286902"/>
              <a:gd name="connsiteY59" fmla="*/ 463905 h 2161032"/>
              <a:gd name="connsiteX60" fmla="*/ 3401568 w 8286902"/>
              <a:gd name="connsiteY60" fmla="*/ 566318 h 2161032"/>
              <a:gd name="connsiteX61" fmla="*/ 3364992 w 8286902"/>
              <a:gd name="connsiteY61" fmla="*/ 580949 h 2161032"/>
              <a:gd name="connsiteX62" fmla="*/ 3211373 w 8286902"/>
              <a:gd name="connsiteY62" fmla="*/ 624840 h 2161032"/>
              <a:gd name="connsiteX63" fmla="*/ 2801722 w 8286902"/>
              <a:gd name="connsiteY63" fmla="*/ 793089 h 2161032"/>
              <a:gd name="connsiteX64" fmla="*/ 2582266 w 8286902"/>
              <a:gd name="connsiteY64" fmla="*/ 844296 h 2161032"/>
              <a:gd name="connsiteX65" fmla="*/ 2326234 w 8286902"/>
              <a:gd name="connsiteY65" fmla="*/ 946709 h 2161032"/>
              <a:gd name="connsiteX66" fmla="*/ 2055571 w 8286902"/>
              <a:gd name="connsiteY66" fmla="*/ 1019861 h 2161032"/>
              <a:gd name="connsiteX67" fmla="*/ 1689811 w 8286902"/>
              <a:gd name="connsiteY67" fmla="*/ 1151534 h 2161032"/>
              <a:gd name="connsiteX68" fmla="*/ 1594714 w 8286902"/>
              <a:gd name="connsiteY68" fmla="*/ 1122273 h 2161032"/>
              <a:gd name="connsiteX69" fmla="*/ 1572768 w 8286902"/>
              <a:gd name="connsiteY69" fmla="*/ 1093013 h 2161032"/>
              <a:gd name="connsiteX70" fmla="*/ 1514246 w 8286902"/>
              <a:gd name="connsiteY70" fmla="*/ 1063752 h 2161032"/>
              <a:gd name="connsiteX71" fmla="*/ 1397203 w 8286902"/>
              <a:gd name="connsiteY71" fmla="*/ 1205789 h 2161032"/>
              <a:gd name="connsiteX72" fmla="*/ 1191158 w 8286902"/>
              <a:gd name="connsiteY72" fmla="*/ 1460602 h 2161032"/>
              <a:gd name="connsiteX73" fmla="*/ 857098 w 8286902"/>
              <a:gd name="connsiteY73" fmla="*/ 1333195 h 2161032"/>
              <a:gd name="connsiteX74" fmla="*/ 541325 w 8286902"/>
              <a:gd name="connsiteY74" fmla="*/ 1247851 h 2161032"/>
              <a:gd name="connsiteX75" fmla="*/ 468173 w 8286902"/>
              <a:gd name="connsiteY75" fmla="*/ 1312469 h 2161032"/>
              <a:gd name="connsiteX76" fmla="*/ 393802 w 8286902"/>
              <a:gd name="connsiteY76" fmla="*/ 1385621 h 2161032"/>
              <a:gd name="connsiteX77" fmla="*/ 82906 w 8286902"/>
              <a:gd name="connsiteY77" fmla="*/ 1500225 h 2161032"/>
              <a:gd name="connsiteX78" fmla="*/ 0 w 8286902"/>
              <a:gd name="connsiteY78" fmla="*/ 1253947 h 2161032"/>
              <a:gd name="connsiteX0" fmla="*/ 0 w 8286902"/>
              <a:gd name="connsiteY0" fmla="*/ 1253947 h 2124456"/>
              <a:gd name="connsiteX1" fmla="*/ 468173 w 8286902"/>
              <a:gd name="connsiteY1" fmla="*/ 1019861 h 2124456"/>
              <a:gd name="connsiteX2" fmla="*/ 482803 w 8286902"/>
              <a:gd name="connsiteY2" fmla="*/ 990600 h 2124456"/>
              <a:gd name="connsiteX3" fmla="*/ 592531 w 8286902"/>
              <a:gd name="connsiteY3" fmla="*/ 932078 h 2124456"/>
              <a:gd name="connsiteX4" fmla="*/ 746150 w 8286902"/>
              <a:gd name="connsiteY4" fmla="*/ 975969 h 2124456"/>
              <a:gd name="connsiteX5" fmla="*/ 870509 w 8286902"/>
              <a:gd name="connsiteY5" fmla="*/ 1041806 h 2124456"/>
              <a:gd name="connsiteX6" fmla="*/ 1024128 w 8286902"/>
              <a:gd name="connsiteY6" fmla="*/ 1056437 h 2124456"/>
              <a:gd name="connsiteX7" fmla="*/ 1192378 w 8286902"/>
              <a:gd name="connsiteY7" fmla="*/ 1034491 h 2124456"/>
              <a:gd name="connsiteX8" fmla="*/ 1499616 w 8286902"/>
              <a:gd name="connsiteY8" fmla="*/ 858926 h 2124456"/>
              <a:gd name="connsiteX9" fmla="*/ 2040941 w 8286902"/>
              <a:gd name="connsiteY9" fmla="*/ 741883 h 2124456"/>
              <a:gd name="connsiteX10" fmla="*/ 2311603 w 8286902"/>
              <a:gd name="connsiteY10" fmla="*/ 683361 h 2124456"/>
              <a:gd name="connsiteX11" fmla="*/ 2604211 w 8286902"/>
              <a:gd name="connsiteY11" fmla="*/ 580949 h 2124456"/>
              <a:gd name="connsiteX12" fmla="*/ 3218688 w 8286902"/>
              <a:gd name="connsiteY12" fmla="*/ 405384 h 2124456"/>
              <a:gd name="connsiteX13" fmla="*/ 3460699 w 8286902"/>
              <a:gd name="connsiteY13" fmla="*/ 317602 h 2124456"/>
              <a:gd name="connsiteX14" fmla="*/ 3518611 w 8286902"/>
              <a:gd name="connsiteY14" fmla="*/ 310286 h 2124456"/>
              <a:gd name="connsiteX15" fmla="*/ 3833165 w 8286902"/>
              <a:gd name="connsiteY15" fmla="*/ 171297 h 2124456"/>
              <a:gd name="connsiteX16" fmla="*/ 4248912 w 8286902"/>
              <a:gd name="connsiteY16" fmla="*/ 0 h 2124456"/>
              <a:gd name="connsiteX17" fmla="*/ 5125517 w 8286902"/>
              <a:gd name="connsiteY17" fmla="*/ 215189 h 2124456"/>
              <a:gd name="connsiteX18" fmla="*/ 5943600 w 8286902"/>
              <a:gd name="connsiteY18" fmla="*/ 368808 h 2124456"/>
              <a:gd name="connsiteX19" fmla="*/ 6210605 w 8286902"/>
              <a:gd name="connsiteY19" fmla="*/ 602894 h 2124456"/>
              <a:gd name="connsiteX20" fmla="*/ 6671462 w 8286902"/>
              <a:gd name="connsiteY20" fmla="*/ 807720 h 2124456"/>
              <a:gd name="connsiteX21" fmla="*/ 7073798 w 8286902"/>
              <a:gd name="connsiteY21" fmla="*/ 1268577 h 2124456"/>
              <a:gd name="connsiteX22" fmla="*/ 7285939 w 8286902"/>
              <a:gd name="connsiteY22" fmla="*/ 1422197 h 2124456"/>
              <a:gd name="connsiteX23" fmla="*/ 7732166 w 8286902"/>
              <a:gd name="connsiteY23" fmla="*/ 1605077 h 2124456"/>
              <a:gd name="connsiteX24" fmla="*/ 7958938 w 8286902"/>
              <a:gd name="connsiteY24" fmla="*/ 1678229 h 2124456"/>
              <a:gd name="connsiteX25" fmla="*/ 7989418 w 8286902"/>
              <a:gd name="connsiteY25" fmla="*/ 1883054 h 2124456"/>
              <a:gd name="connsiteX26" fmla="*/ 8249107 w 8286902"/>
              <a:gd name="connsiteY26" fmla="*/ 1941576 h 2124456"/>
              <a:gd name="connsiteX27" fmla="*/ 7915046 w 8286902"/>
              <a:gd name="connsiteY27" fmla="*/ 2051304 h 2124456"/>
              <a:gd name="connsiteX28" fmla="*/ 7805318 w 8286902"/>
              <a:gd name="connsiteY28" fmla="*/ 2087880 h 2124456"/>
              <a:gd name="connsiteX29" fmla="*/ 7585862 w 8286902"/>
              <a:gd name="connsiteY29" fmla="*/ 2124456 h 2124456"/>
              <a:gd name="connsiteX30" fmla="*/ 7287158 w 8286902"/>
              <a:gd name="connsiteY30" fmla="*/ 1953768 h 2124456"/>
              <a:gd name="connsiteX31" fmla="*/ 7452970 w 8286902"/>
              <a:gd name="connsiteY31" fmla="*/ 1871472 h 2124456"/>
              <a:gd name="connsiteX32" fmla="*/ 7570013 w 8286902"/>
              <a:gd name="connsiteY32" fmla="*/ 1794053 h 2124456"/>
              <a:gd name="connsiteX33" fmla="*/ 6953098 w 8286902"/>
              <a:gd name="connsiteY33" fmla="*/ 1561185 h 2124456"/>
              <a:gd name="connsiteX34" fmla="*/ 6718402 w 8286902"/>
              <a:gd name="connsiteY34" fmla="*/ 1341729 h 2124456"/>
              <a:gd name="connsiteX35" fmla="*/ 6576365 w 8286902"/>
              <a:gd name="connsiteY35" fmla="*/ 1261262 h 2124456"/>
              <a:gd name="connsiteX36" fmla="*/ 6152083 w 8286902"/>
              <a:gd name="connsiteY36" fmla="*/ 1100328 h 2124456"/>
              <a:gd name="connsiteX37" fmla="*/ 5903366 w 8286902"/>
              <a:gd name="connsiteY37" fmla="*/ 1027176 h 2124456"/>
              <a:gd name="connsiteX38" fmla="*/ 5456530 w 8286902"/>
              <a:gd name="connsiteY38" fmla="*/ 869899 h 2124456"/>
              <a:gd name="connsiteX39" fmla="*/ 5414467 w 8286902"/>
              <a:gd name="connsiteY39" fmla="*/ 1245413 h 2124456"/>
              <a:gd name="connsiteX40" fmla="*/ 6024067 w 8286902"/>
              <a:gd name="connsiteY40" fmla="*/ 1425245 h 2124456"/>
              <a:gd name="connsiteX41" fmla="*/ 6532474 w 8286902"/>
              <a:gd name="connsiteY41" fmla="*/ 1470355 h 2124456"/>
              <a:gd name="connsiteX42" fmla="*/ 6962851 w 8286902"/>
              <a:gd name="connsiteY42" fmla="*/ 1706270 h 2124456"/>
              <a:gd name="connsiteX43" fmla="*/ 7448093 w 8286902"/>
              <a:gd name="connsiteY43" fmla="*/ 1872081 h 2124456"/>
              <a:gd name="connsiteX44" fmla="*/ 7418222 w 8286902"/>
              <a:gd name="connsiteY44" fmla="*/ 2028139 h 2124456"/>
              <a:gd name="connsiteX45" fmla="*/ 6904330 w 8286902"/>
              <a:gd name="connsiteY45" fmla="*/ 2034235 h 2124456"/>
              <a:gd name="connsiteX46" fmla="*/ 6566611 w 8286902"/>
              <a:gd name="connsiteY46" fmla="*/ 1864157 h 2124456"/>
              <a:gd name="connsiteX47" fmla="*/ 5843016 w 8286902"/>
              <a:gd name="connsiteY47" fmla="*/ 1661769 h 2124456"/>
              <a:gd name="connsiteX48" fmla="*/ 5296205 w 8286902"/>
              <a:gd name="connsiteY48" fmla="*/ 1692859 h 2124456"/>
              <a:gd name="connsiteX49" fmla="*/ 5010912 w 8286902"/>
              <a:gd name="connsiteY49" fmla="*/ 1239317 h 2124456"/>
              <a:gd name="connsiteX50" fmla="*/ 4959706 w 8286902"/>
              <a:gd name="connsiteY50" fmla="*/ 983285 h 2124456"/>
              <a:gd name="connsiteX51" fmla="*/ 5062118 w 8286902"/>
              <a:gd name="connsiteY51" fmla="*/ 822350 h 2124456"/>
              <a:gd name="connsiteX52" fmla="*/ 5098694 w 8286902"/>
              <a:gd name="connsiteY52" fmla="*/ 690677 h 2124456"/>
              <a:gd name="connsiteX53" fmla="*/ 5091379 w 8286902"/>
              <a:gd name="connsiteY53" fmla="*/ 654101 h 2124456"/>
              <a:gd name="connsiteX54" fmla="*/ 5090160 w 8286902"/>
              <a:gd name="connsiteY54" fmla="*/ 490118 h 2124456"/>
              <a:gd name="connsiteX55" fmla="*/ 4789018 w 8286902"/>
              <a:gd name="connsiteY55" fmla="*/ 471221 h 2124456"/>
              <a:gd name="connsiteX56" fmla="*/ 4650029 w 8286902"/>
              <a:gd name="connsiteY56" fmla="*/ 321869 h 2124456"/>
              <a:gd name="connsiteX57" fmla="*/ 4337914 w 8286902"/>
              <a:gd name="connsiteY57" fmla="*/ 390753 h 2124456"/>
              <a:gd name="connsiteX58" fmla="*/ 4030675 w 8286902"/>
              <a:gd name="connsiteY58" fmla="*/ 463905 h 2124456"/>
              <a:gd name="connsiteX59" fmla="*/ 3401568 w 8286902"/>
              <a:gd name="connsiteY59" fmla="*/ 566318 h 2124456"/>
              <a:gd name="connsiteX60" fmla="*/ 3364992 w 8286902"/>
              <a:gd name="connsiteY60" fmla="*/ 580949 h 2124456"/>
              <a:gd name="connsiteX61" fmla="*/ 3211373 w 8286902"/>
              <a:gd name="connsiteY61" fmla="*/ 624840 h 2124456"/>
              <a:gd name="connsiteX62" fmla="*/ 2801722 w 8286902"/>
              <a:gd name="connsiteY62" fmla="*/ 793089 h 2124456"/>
              <a:gd name="connsiteX63" fmla="*/ 2582266 w 8286902"/>
              <a:gd name="connsiteY63" fmla="*/ 844296 h 2124456"/>
              <a:gd name="connsiteX64" fmla="*/ 2326234 w 8286902"/>
              <a:gd name="connsiteY64" fmla="*/ 946709 h 2124456"/>
              <a:gd name="connsiteX65" fmla="*/ 2055571 w 8286902"/>
              <a:gd name="connsiteY65" fmla="*/ 1019861 h 2124456"/>
              <a:gd name="connsiteX66" fmla="*/ 1689811 w 8286902"/>
              <a:gd name="connsiteY66" fmla="*/ 1151534 h 2124456"/>
              <a:gd name="connsiteX67" fmla="*/ 1594714 w 8286902"/>
              <a:gd name="connsiteY67" fmla="*/ 1122273 h 2124456"/>
              <a:gd name="connsiteX68" fmla="*/ 1572768 w 8286902"/>
              <a:gd name="connsiteY68" fmla="*/ 1093013 h 2124456"/>
              <a:gd name="connsiteX69" fmla="*/ 1514246 w 8286902"/>
              <a:gd name="connsiteY69" fmla="*/ 1063752 h 2124456"/>
              <a:gd name="connsiteX70" fmla="*/ 1397203 w 8286902"/>
              <a:gd name="connsiteY70" fmla="*/ 1205789 h 2124456"/>
              <a:gd name="connsiteX71" fmla="*/ 1191158 w 8286902"/>
              <a:gd name="connsiteY71" fmla="*/ 1460602 h 2124456"/>
              <a:gd name="connsiteX72" fmla="*/ 857098 w 8286902"/>
              <a:gd name="connsiteY72" fmla="*/ 1333195 h 2124456"/>
              <a:gd name="connsiteX73" fmla="*/ 541325 w 8286902"/>
              <a:gd name="connsiteY73" fmla="*/ 1247851 h 2124456"/>
              <a:gd name="connsiteX74" fmla="*/ 468173 w 8286902"/>
              <a:gd name="connsiteY74" fmla="*/ 1312469 h 2124456"/>
              <a:gd name="connsiteX75" fmla="*/ 393802 w 8286902"/>
              <a:gd name="connsiteY75" fmla="*/ 1385621 h 2124456"/>
              <a:gd name="connsiteX76" fmla="*/ 82906 w 8286902"/>
              <a:gd name="connsiteY76" fmla="*/ 1500225 h 2124456"/>
              <a:gd name="connsiteX77" fmla="*/ 0 w 8286902"/>
              <a:gd name="connsiteY77" fmla="*/ 1253947 h 2124456"/>
              <a:gd name="connsiteX0" fmla="*/ 0 w 8286902"/>
              <a:gd name="connsiteY0" fmla="*/ 1253947 h 2087880"/>
              <a:gd name="connsiteX1" fmla="*/ 468173 w 8286902"/>
              <a:gd name="connsiteY1" fmla="*/ 1019861 h 2087880"/>
              <a:gd name="connsiteX2" fmla="*/ 482803 w 8286902"/>
              <a:gd name="connsiteY2" fmla="*/ 990600 h 2087880"/>
              <a:gd name="connsiteX3" fmla="*/ 592531 w 8286902"/>
              <a:gd name="connsiteY3" fmla="*/ 932078 h 2087880"/>
              <a:gd name="connsiteX4" fmla="*/ 746150 w 8286902"/>
              <a:gd name="connsiteY4" fmla="*/ 975969 h 2087880"/>
              <a:gd name="connsiteX5" fmla="*/ 870509 w 8286902"/>
              <a:gd name="connsiteY5" fmla="*/ 1041806 h 2087880"/>
              <a:gd name="connsiteX6" fmla="*/ 1024128 w 8286902"/>
              <a:gd name="connsiteY6" fmla="*/ 1056437 h 2087880"/>
              <a:gd name="connsiteX7" fmla="*/ 1192378 w 8286902"/>
              <a:gd name="connsiteY7" fmla="*/ 1034491 h 2087880"/>
              <a:gd name="connsiteX8" fmla="*/ 1499616 w 8286902"/>
              <a:gd name="connsiteY8" fmla="*/ 858926 h 2087880"/>
              <a:gd name="connsiteX9" fmla="*/ 2040941 w 8286902"/>
              <a:gd name="connsiteY9" fmla="*/ 741883 h 2087880"/>
              <a:gd name="connsiteX10" fmla="*/ 2311603 w 8286902"/>
              <a:gd name="connsiteY10" fmla="*/ 683361 h 2087880"/>
              <a:gd name="connsiteX11" fmla="*/ 2604211 w 8286902"/>
              <a:gd name="connsiteY11" fmla="*/ 580949 h 2087880"/>
              <a:gd name="connsiteX12" fmla="*/ 3218688 w 8286902"/>
              <a:gd name="connsiteY12" fmla="*/ 405384 h 2087880"/>
              <a:gd name="connsiteX13" fmla="*/ 3460699 w 8286902"/>
              <a:gd name="connsiteY13" fmla="*/ 317602 h 2087880"/>
              <a:gd name="connsiteX14" fmla="*/ 3518611 w 8286902"/>
              <a:gd name="connsiteY14" fmla="*/ 310286 h 2087880"/>
              <a:gd name="connsiteX15" fmla="*/ 3833165 w 8286902"/>
              <a:gd name="connsiteY15" fmla="*/ 171297 h 2087880"/>
              <a:gd name="connsiteX16" fmla="*/ 4248912 w 8286902"/>
              <a:gd name="connsiteY16" fmla="*/ 0 h 2087880"/>
              <a:gd name="connsiteX17" fmla="*/ 5125517 w 8286902"/>
              <a:gd name="connsiteY17" fmla="*/ 215189 h 2087880"/>
              <a:gd name="connsiteX18" fmla="*/ 5943600 w 8286902"/>
              <a:gd name="connsiteY18" fmla="*/ 368808 h 2087880"/>
              <a:gd name="connsiteX19" fmla="*/ 6210605 w 8286902"/>
              <a:gd name="connsiteY19" fmla="*/ 602894 h 2087880"/>
              <a:gd name="connsiteX20" fmla="*/ 6671462 w 8286902"/>
              <a:gd name="connsiteY20" fmla="*/ 807720 h 2087880"/>
              <a:gd name="connsiteX21" fmla="*/ 7073798 w 8286902"/>
              <a:gd name="connsiteY21" fmla="*/ 1268577 h 2087880"/>
              <a:gd name="connsiteX22" fmla="*/ 7285939 w 8286902"/>
              <a:gd name="connsiteY22" fmla="*/ 1422197 h 2087880"/>
              <a:gd name="connsiteX23" fmla="*/ 7732166 w 8286902"/>
              <a:gd name="connsiteY23" fmla="*/ 1605077 h 2087880"/>
              <a:gd name="connsiteX24" fmla="*/ 7958938 w 8286902"/>
              <a:gd name="connsiteY24" fmla="*/ 1678229 h 2087880"/>
              <a:gd name="connsiteX25" fmla="*/ 7989418 w 8286902"/>
              <a:gd name="connsiteY25" fmla="*/ 1883054 h 2087880"/>
              <a:gd name="connsiteX26" fmla="*/ 8249107 w 8286902"/>
              <a:gd name="connsiteY26" fmla="*/ 1941576 h 2087880"/>
              <a:gd name="connsiteX27" fmla="*/ 7915046 w 8286902"/>
              <a:gd name="connsiteY27" fmla="*/ 2051304 h 2087880"/>
              <a:gd name="connsiteX28" fmla="*/ 7805318 w 8286902"/>
              <a:gd name="connsiteY28" fmla="*/ 2087880 h 2087880"/>
              <a:gd name="connsiteX29" fmla="*/ 7287158 w 8286902"/>
              <a:gd name="connsiteY29" fmla="*/ 1953768 h 2087880"/>
              <a:gd name="connsiteX30" fmla="*/ 7452970 w 8286902"/>
              <a:gd name="connsiteY30" fmla="*/ 1871472 h 2087880"/>
              <a:gd name="connsiteX31" fmla="*/ 7570013 w 8286902"/>
              <a:gd name="connsiteY31" fmla="*/ 1794053 h 2087880"/>
              <a:gd name="connsiteX32" fmla="*/ 6953098 w 8286902"/>
              <a:gd name="connsiteY32" fmla="*/ 1561185 h 2087880"/>
              <a:gd name="connsiteX33" fmla="*/ 6718402 w 8286902"/>
              <a:gd name="connsiteY33" fmla="*/ 1341729 h 2087880"/>
              <a:gd name="connsiteX34" fmla="*/ 6576365 w 8286902"/>
              <a:gd name="connsiteY34" fmla="*/ 1261262 h 2087880"/>
              <a:gd name="connsiteX35" fmla="*/ 6152083 w 8286902"/>
              <a:gd name="connsiteY35" fmla="*/ 1100328 h 2087880"/>
              <a:gd name="connsiteX36" fmla="*/ 5903366 w 8286902"/>
              <a:gd name="connsiteY36" fmla="*/ 1027176 h 2087880"/>
              <a:gd name="connsiteX37" fmla="*/ 5456530 w 8286902"/>
              <a:gd name="connsiteY37" fmla="*/ 869899 h 2087880"/>
              <a:gd name="connsiteX38" fmla="*/ 5414467 w 8286902"/>
              <a:gd name="connsiteY38" fmla="*/ 1245413 h 2087880"/>
              <a:gd name="connsiteX39" fmla="*/ 6024067 w 8286902"/>
              <a:gd name="connsiteY39" fmla="*/ 1425245 h 2087880"/>
              <a:gd name="connsiteX40" fmla="*/ 6532474 w 8286902"/>
              <a:gd name="connsiteY40" fmla="*/ 1470355 h 2087880"/>
              <a:gd name="connsiteX41" fmla="*/ 6962851 w 8286902"/>
              <a:gd name="connsiteY41" fmla="*/ 1706270 h 2087880"/>
              <a:gd name="connsiteX42" fmla="*/ 7448093 w 8286902"/>
              <a:gd name="connsiteY42" fmla="*/ 1872081 h 2087880"/>
              <a:gd name="connsiteX43" fmla="*/ 7418222 w 8286902"/>
              <a:gd name="connsiteY43" fmla="*/ 2028139 h 2087880"/>
              <a:gd name="connsiteX44" fmla="*/ 6904330 w 8286902"/>
              <a:gd name="connsiteY44" fmla="*/ 2034235 h 2087880"/>
              <a:gd name="connsiteX45" fmla="*/ 6566611 w 8286902"/>
              <a:gd name="connsiteY45" fmla="*/ 1864157 h 2087880"/>
              <a:gd name="connsiteX46" fmla="*/ 5843016 w 8286902"/>
              <a:gd name="connsiteY46" fmla="*/ 1661769 h 2087880"/>
              <a:gd name="connsiteX47" fmla="*/ 5296205 w 8286902"/>
              <a:gd name="connsiteY47" fmla="*/ 1692859 h 2087880"/>
              <a:gd name="connsiteX48" fmla="*/ 5010912 w 8286902"/>
              <a:gd name="connsiteY48" fmla="*/ 1239317 h 2087880"/>
              <a:gd name="connsiteX49" fmla="*/ 4959706 w 8286902"/>
              <a:gd name="connsiteY49" fmla="*/ 983285 h 2087880"/>
              <a:gd name="connsiteX50" fmla="*/ 5062118 w 8286902"/>
              <a:gd name="connsiteY50" fmla="*/ 822350 h 2087880"/>
              <a:gd name="connsiteX51" fmla="*/ 5098694 w 8286902"/>
              <a:gd name="connsiteY51" fmla="*/ 690677 h 2087880"/>
              <a:gd name="connsiteX52" fmla="*/ 5091379 w 8286902"/>
              <a:gd name="connsiteY52" fmla="*/ 654101 h 2087880"/>
              <a:gd name="connsiteX53" fmla="*/ 5090160 w 8286902"/>
              <a:gd name="connsiteY53" fmla="*/ 490118 h 2087880"/>
              <a:gd name="connsiteX54" fmla="*/ 4789018 w 8286902"/>
              <a:gd name="connsiteY54" fmla="*/ 471221 h 2087880"/>
              <a:gd name="connsiteX55" fmla="*/ 4650029 w 8286902"/>
              <a:gd name="connsiteY55" fmla="*/ 321869 h 2087880"/>
              <a:gd name="connsiteX56" fmla="*/ 4337914 w 8286902"/>
              <a:gd name="connsiteY56" fmla="*/ 390753 h 2087880"/>
              <a:gd name="connsiteX57" fmla="*/ 4030675 w 8286902"/>
              <a:gd name="connsiteY57" fmla="*/ 463905 h 2087880"/>
              <a:gd name="connsiteX58" fmla="*/ 3401568 w 8286902"/>
              <a:gd name="connsiteY58" fmla="*/ 566318 h 2087880"/>
              <a:gd name="connsiteX59" fmla="*/ 3364992 w 8286902"/>
              <a:gd name="connsiteY59" fmla="*/ 580949 h 2087880"/>
              <a:gd name="connsiteX60" fmla="*/ 3211373 w 8286902"/>
              <a:gd name="connsiteY60" fmla="*/ 624840 h 2087880"/>
              <a:gd name="connsiteX61" fmla="*/ 2801722 w 8286902"/>
              <a:gd name="connsiteY61" fmla="*/ 793089 h 2087880"/>
              <a:gd name="connsiteX62" fmla="*/ 2582266 w 8286902"/>
              <a:gd name="connsiteY62" fmla="*/ 844296 h 2087880"/>
              <a:gd name="connsiteX63" fmla="*/ 2326234 w 8286902"/>
              <a:gd name="connsiteY63" fmla="*/ 946709 h 2087880"/>
              <a:gd name="connsiteX64" fmla="*/ 2055571 w 8286902"/>
              <a:gd name="connsiteY64" fmla="*/ 1019861 h 2087880"/>
              <a:gd name="connsiteX65" fmla="*/ 1689811 w 8286902"/>
              <a:gd name="connsiteY65" fmla="*/ 1151534 h 2087880"/>
              <a:gd name="connsiteX66" fmla="*/ 1594714 w 8286902"/>
              <a:gd name="connsiteY66" fmla="*/ 1122273 h 2087880"/>
              <a:gd name="connsiteX67" fmla="*/ 1572768 w 8286902"/>
              <a:gd name="connsiteY67" fmla="*/ 1093013 h 2087880"/>
              <a:gd name="connsiteX68" fmla="*/ 1514246 w 8286902"/>
              <a:gd name="connsiteY68" fmla="*/ 1063752 h 2087880"/>
              <a:gd name="connsiteX69" fmla="*/ 1397203 w 8286902"/>
              <a:gd name="connsiteY69" fmla="*/ 1205789 h 2087880"/>
              <a:gd name="connsiteX70" fmla="*/ 1191158 w 8286902"/>
              <a:gd name="connsiteY70" fmla="*/ 1460602 h 2087880"/>
              <a:gd name="connsiteX71" fmla="*/ 857098 w 8286902"/>
              <a:gd name="connsiteY71" fmla="*/ 1333195 h 2087880"/>
              <a:gd name="connsiteX72" fmla="*/ 541325 w 8286902"/>
              <a:gd name="connsiteY72" fmla="*/ 1247851 h 2087880"/>
              <a:gd name="connsiteX73" fmla="*/ 468173 w 8286902"/>
              <a:gd name="connsiteY73" fmla="*/ 1312469 h 2087880"/>
              <a:gd name="connsiteX74" fmla="*/ 393802 w 8286902"/>
              <a:gd name="connsiteY74" fmla="*/ 1385621 h 2087880"/>
              <a:gd name="connsiteX75" fmla="*/ 82906 w 8286902"/>
              <a:gd name="connsiteY75" fmla="*/ 1500225 h 2087880"/>
              <a:gd name="connsiteX76" fmla="*/ 0 w 8286902"/>
              <a:gd name="connsiteY76" fmla="*/ 1253947 h 2087880"/>
              <a:gd name="connsiteX0" fmla="*/ 0 w 8286902"/>
              <a:gd name="connsiteY0" fmla="*/ 1253947 h 2053336"/>
              <a:gd name="connsiteX1" fmla="*/ 468173 w 8286902"/>
              <a:gd name="connsiteY1" fmla="*/ 1019861 h 2053336"/>
              <a:gd name="connsiteX2" fmla="*/ 482803 w 8286902"/>
              <a:gd name="connsiteY2" fmla="*/ 990600 h 2053336"/>
              <a:gd name="connsiteX3" fmla="*/ 592531 w 8286902"/>
              <a:gd name="connsiteY3" fmla="*/ 932078 h 2053336"/>
              <a:gd name="connsiteX4" fmla="*/ 746150 w 8286902"/>
              <a:gd name="connsiteY4" fmla="*/ 975969 h 2053336"/>
              <a:gd name="connsiteX5" fmla="*/ 870509 w 8286902"/>
              <a:gd name="connsiteY5" fmla="*/ 1041806 h 2053336"/>
              <a:gd name="connsiteX6" fmla="*/ 1024128 w 8286902"/>
              <a:gd name="connsiteY6" fmla="*/ 1056437 h 2053336"/>
              <a:gd name="connsiteX7" fmla="*/ 1192378 w 8286902"/>
              <a:gd name="connsiteY7" fmla="*/ 1034491 h 2053336"/>
              <a:gd name="connsiteX8" fmla="*/ 1499616 w 8286902"/>
              <a:gd name="connsiteY8" fmla="*/ 858926 h 2053336"/>
              <a:gd name="connsiteX9" fmla="*/ 2040941 w 8286902"/>
              <a:gd name="connsiteY9" fmla="*/ 741883 h 2053336"/>
              <a:gd name="connsiteX10" fmla="*/ 2311603 w 8286902"/>
              <a:gd name="connsiteY10" fmla="*/ 683361 h 2053336"/>
              <a:gd name="connsiteX11" fmla="*/ 2604211 w 8286902"/>
              <a:gd name="connsiteY11" fmla="*/ 580949 h 2053336"/>
              <a:gd name="connsiteX12" fmla="*/ 3218688 w 8286902"/>
              <a:gd name="connsiteY12" fmla="*/ 405384 h 2053336"/>
              <a:gd name="connsiteX13" fmla="*/ 3460699 w 8286902"/>
              <a:gd name="connsiteY13" fmla="*/ 317602 h 2053336"/>
              <a:gd name="connsiteX14" fmla="*/ 3518611 w 8286902"/>
              <a:gd name="connsiteY14" fmla="*/ 310286 h 2053336"/>
              <a:gd name="connsiteX15" fmla="*/ 3833165 w 8286902"/>
              <a:gd name="connsiteY15" fmla="*/ 171297 h 2053336"/>
              <a:gd name="connsiteX16" fmla="*/ 4248912 w 8286902"/>
              <a:gd name="connsiteY16" fmla="*/ 0 h 2053336"/>
              <a:gd name="connsiteX17" fmla="*/ 5125517 w 8286902"/>
              <a:gd name="connsiteY17" fmla="*/ 215189 h 2053336"/>
              <a:gd name="connsiteX18" fmla="*/ 5943600 w 8286902"/>
              <a:gd name="connsiteY18" fmla="*/ 368808 h 2053336"/>
              <a:gd name="connsiteX19" fmla="*/ 6210605 w 8286902"/>
              <a:gd name="connsiteY19" fmla="*/ 602894 h 2053336"/>
              <a:gd name="connsiteX20" fmla="*/ 6671462 w 8286902"/>
              <a:gd name="connsiteY20" fmla="*/ 807720 h 2053336"/>
              <a:gd name="connsiteX21" fmla="*/ 7073798 w 8286902"/>
              <a:gd name="connsiteY21" fmla="*/ 1268577 h 2053336"/>
              <a:gd name="connsiteX22" fmla="*/ 7285939 w 8286902"/>
              <a:gd name="connsiteY22" fmla="*/ 1422197 h 2053336"/>
              <a:gd name="connsiteX23" fmla="*/ 7732166 w 8286902"/>
              <a:gd name="connsiteY23" fmla="*/ 1605077 h 2053336"/>
              <a:gd name="connsiteX24" fmla="*/ 7958938 w 8286902"/>
              <a:gd name="connsiteY24" fmla="*/ 1678229 h 2053336"/>
              <a:gd name="connsiteX25" fmla="*/ 7989418 w 8286902"/>
              <a:gd name="connsiteY25" fmla="*/ 1883054 h 2053336"/>
              <a:gd name="connsiteX26" fmla="*/ 8249107 w 8286902"/>
              <a:gd name="connsiteY26" fmla="*/ 1941576 h 2053336"/>
              <a:gd name="connsiteX27" fmla="*/ 7915046 w 8286902"/>
              <a:gd name="connsiteY27" fmla="*/ 2051304 h 2053336"/>
              <a:gd name="connsiteX28" fmla="*/ 7287158 w 8286902"/>
              <a:gd name="connsiteY28" fmla="*/ 1953768 h 2053336"/>
              <a:gd name="connsiteX29" fmla="*/ 7452970 w 8286902"/>
              <a:gd name="connsiteY29" fmla="*/ 1871472 h 2053336"/>
              <a:gd name="connsiteX30" fmla="*/ 7570013 w 8286902"/>
              <a:gd name="connsiteY30" fmla="*/ 1794053 h 2053336"/>
              <a:gd name="connsiteX31" fmla="*/ 6953098 w 8286902"/>
              <a:gd name="connsiteY31" fmla="*/ 1561185 h 2053336"/>
              <a:gd name="connsiteX32" fmla="*/ 6718402 w 8286902"/>
              <a:gd name="connsiteY32" fmla="*/ 1341729 h 2053336"/>
              <a:gd name="connsiteX33" fmla="*/ 6576365 w 8286902"/>
              <a:gd name="connsiteY33" fmla="*/ 1261262 h 2053336"/>
              <a:gd name="connsiteX34" fmla="*/ 6152083 w 8286902"/>
              <a:gd name="connsiteY34" fmla="*/ 1100328 h 2053336"/>
              <a:gd name="connsiteX35" fmla="*/ 5903366 w 8286902"/>
              <a:gd name="connsiteY35" fmla="*/ 1027176 h 2053336"/>
              <a:gd name="connsiteX36" fmla="*/ 5456530 w 8286902"/>
              <a:gd name="connsiteY36" fmla="*/ 869899 h 2053336"/>
              <a:gd name="connsiteX37" fmla="*/ 5414467 w 8286902"/>
              <a:gd name="connsiteY37" fmla="*/ 1245413 h 2053336"/>
              <a:gd name="connsiteX38" fmla="*/ 6024067 w 8286902"/>
              <a:gd name="connsiteY38" fmla="*/ 1425245 h 2053336"/>
              <a:gd name="connsiteX39" fmla="*/ 6532474 w 8286902"/>
              <a:gd name="connsiteY39" fmla="*/ 1470355 h 2053336"/>
              <a:gd name="connsiteX40" fmla="*/ 6962851 w 8286902"/>
              <a:gd name="connsiteY40" fmla="*/ 1706270 h 2053336"/>
              <a:gd name="connsiteX41" fmla="*/ 7448093 w 8286902"/>
              <a:gd name="connsiteY41" fmla="*/ 1872081 h 2053336"/>
              <a:gd name="connsiteX42" fmla="*/ 7418222 w 8286902"/>
              <a:gd name="connsiteY42" fmla="*/ 2028139 h 2053336"/>
              <a:gd name="connsiteX43" fmla="*/ 6904330 w 8286902"/>
              <a:gd name="connsiteY43" fmla="*/ 2034235 h 2053336"/>
              <a:gd name="connsiteX44" fmla="*/ 6566611 w 8286902"/>
              <a:gd name="connsiteY44" fmla="*/ 1864157 h 2053336"/>
              <a:gd name="connsiteX45" fmla="*/ 5843016 w 8286902"/>
              <a:gd name="connsiteY45" fmla="*/ 1661769 h 2053336"/>
              <a:gd name="connsiteX46" fmla="*/ 5296205 w 8286902"/>
              <a:gd name="connsiteY46" fmla="*/ 1692859 h 2053336"/>
              <a:gd name="connsiteX47" fmla="*/ 5010912 w 8286902"/>
              <a:gd name="connsiteY47" fmla="*/ 1239317 h 2053336"/>
              <a:gd name="connsiteX48" fmla="*/ 4959706 w 8286902"/>
              <a:gd name="connsiteY48" fmla="*/ 983285 h 2053336"/>
              <a:gd name="connsiteX49" fmla="*/ 5062118 w 8286902"/>
              <a:gd name="connsiteY49" fmla="*/ 822350 h 2053336"/>
              <a:gd name="connsiteX50" fmla="*/ 5098694 w 8286902"/>
              <a:gd name="connsiteY50" fmla="*/ 690677 h 2053336"/>
              <a:gd name="connsiteX51" fmla="*/ 5091379 w 8286902"/>
              <a:gd name="connsiteY51" fmla="*/ 654101 h 2053336"/>
              <a:gd name="connsiteX52" fmla="*/ 5090160 w 8286902"/>
              <a:gd name="connsiteY52" fmla="*/ 490118 h 2053336"/>
              <a:gd name="connsiteX53" fmla="*/ 4789018 w 8286902"/>
              <a:gd name="connsiteY53" fmla="*/ 471221 h 2053336"/>
              <a:gd name="connsiteX54" fmla="*/ 4650029 w 8286902"/>
              <a:gd name="connsiteY54" fmla="*/ 321869 h 2053336"/>
              <a:gd name="connsiteX55" fmla="*/ 4337914 w 8286902"/>
              <a:gd name="connsiteY55" fmla="*/ 390753 h 2053336"/>
              <a:gd name="connsiteX56" fmla="*/ 4030675 w 8286902"/>
              <a:gd name="connsiteY56" fmla="*/ 463905 h 2053336"/>
              <a:gd name="connsiteX57" fmla="*/ 3401568 w 8286902"/>
              <a:gd name="connsiteY57" fmla="*/ 566318 h 2053336"/>
              <a:gd name="connsiteX58" fmla="*/ 3364992 w 8286902"/>
              <a:gd name="connsiteY58" fmla="*/ 580949 h 2053336"/>
              <a:gd name="connsiteX59" fmla="*/ 3211373 w 8286902"/>
              <a:gd name="connsiteY59" fmla="*/ 624840 h 2053336"/>
              <a:gd name="connsiteX60" fmla="*/ 2801722 w 8286902"/>
              <a:gd name="connsiteY60" fmla="*/ 793089 h 2053336"/>
              <a:gd name="connsiteX61" fmla="*/ 2582266 w 8286902"/>
              <a:gd name="connsiteY61" fmla="*/ 844296 h 2053336"/>
              <a:gd name="connsiteX62" fmla="*/ 2326234 w 8286902"/>
              <a:gd name="connsiteY62" fmla="*/ 946709 h 2053336"/>
              <a:gd name="connsiteX63" fmla="*/ 2055571 w 8286902"/>
              <a:gd name="connsiteY63" fmla="*/ 1019861 h 2053336"/>
              <a:gd name="connsiteX64" fmla="*/ 1689811 w 8286902"/>
              <a:gd name="connsiteY64" fmla="*/ 1151534 h 2053336"/>
              <a:gd name="connsiteX65" fmla="*/ 1594714 w 8286902"/>
              <a:gd name="connsiteY65" fmla="*/ 1122273 h 2053336"/>
              <a:gd name="connsiteX66" fmla="*/ 1572768 w 8286902"/>
              <a:gd name="connsiteY66" fmla="*/ 1093013 h 2053336"/>
              <a:gd name="connsiteX67" fmla="*/ 1514246 w 8286902"/>
              <a:gd name="connsiteY67" fmla="*/ 1063752 h 2053336"/>
              <a:gd name="connsiteX68" fmla="*/ 1397203 w 8286902"/>
              <a:gd name="connsiteY68" fmla="*/ 1205789 h 2053336"/>
              <a:gd name="connsiteX69" fmla="*/ 1191158 w 8286902"/>
              <a:gd name="connsiteY69" fmla="*/ 1460602 h 2053336"/>
              <a:gd name="connsiteX70" fmla="*/ 857098 w 8286902"/>
              <a:gd name="connsiteY70" fmla="*/ 1333195 h 2053336"/>
              <a:gd name="connsiteX71" fmla="*/ 541325 w 8286902"/>
              <a:gd name="connsiteY71" fmla="*/ 1247851 h 2053336"/>
              <a:gd name="connsiteX72" fmla="*/ 468173 w 8286902"/>
              <a:gd name="connsiteY72" fmla="*/ 1312469 h 2053336"/>
              <a:gd name="connsiteX73" fmla="*/ 393802 w 8286902"/>
              <a:gd name="connsiteY73" fmla="*/ 1385621 h 2053336"/>
              <a:gd name="connsiteX74" fmla="*/ 82906 w 8286902"/>
              <a:gd name="connsiteY74" fmla="*/ 1500225 h 2053336"/>
              <a:gd name="connsiteX75" fmla="*/ 0 w 8286902"/>
              <a:gd name="connsiteY75" fmla="*/ 1253947 h 2053336"/>
              <a:gd name="connsiteX0" fmla="*/ 0 w 8286902"/>
              <a:gd name="connsiteY0" fmla="*/ 1253947 h 2068881"/>
              <a:gd name="connsiteX1" fmla="*/ 468173 w 8286902"/>
              <a:gd name="connsiteY1" fmla="*/ 1019861 h 2068881"/>
              <a:gd name="connsiteX2" fmla="*/ 482803 w 8286902"/>
              <a:gd name="connsiteY2" fmla="*/ 990600 h 2068881"/>
              <a:gd name="connsiteX3" fmla="*/ 592531 w 8286902"/>
              <a:gd name="connsiteY3" fmla="*/ 932078 h 2068881"/>
              <a:gd name="connsiteX4" fmla="*/ 746150 w 8286902"/>
              <a:gd name="connsiteY4" fmla="*/ 975969 h 2068881"/>
              <a:gd name="connsiteX5" fmla="*/ 870509 w 8286902"/>
              <a:gd name="connsiteY5" fmla="*/ 1041806 h 2068881"/>
              <a:gd name="connsiteX6" fmla="*/ 1024128 w 8286902"/>
              <a:gd name="connsiteY6" fmla="*/ 1056437 h 2068881"/>
              <a:gd name="connsiteX7" fmla="*/ 1192378 w 8286902"/>
              <a:gd name="connsiteY7" fmla="*/ 1034491 h 2068881"/>
              <a:gd name="connsiteX8" fmla="*/ 1499616 w 8286902"/>
              <a:gd name="connsiteY8" fmla="*/ 858926 h 2068881"/>
              <a:gd name="connsiteX9" fmla="*/ 2040941 w 8286902"/>
              <a:gd name="connsiteY9" fmla="*/ 741883 h 2068881"/>
              <a:gd name="connsiteX10" fmla="*/ 2311603 w 8286902"/>
              <a:gd name="connsiteY10" fmla="*/ 683361 h 2068881"/>
              <a:gd name="connsiteX11" fmla="*/ 2604211 w 8286902"/>
              <a:gd name="connsiteY11" fmla="*/ 580949 h 2068881"/>
              <a:gd name="connsiteX12" fmla="*/ 3218688 w 8286902"/>
              <a:gd name="connsiteY12" fmla="*/ 405384 h 2068881"/>
              <a:gd name="connsiteX13" fmla="*/ 3460699 w 8286902"/>
              <a:gd name="connsiteY13" fmla="*/ 317602 h 2068881"/>
              <a:gd name="connsiteX14" fmla="*/ 3518611 w 8286902"/>
              <a:gd name="connsiteY14" fmla="*/ 310286 h 2068881"/>
              <a:gd name="connsiteX15" fmla="*/ 3833165 w 8286902"/>
              <a:gd name="connsiteY15" fmla="*/ 171297 h 2068881"/>
              <a:gd name="connsiteX16" fmla="*/ 4248912 w 8286902"/>
              <a:gd name="connsiteY16" fmla="*/ 0 h 2068881"/>
              <a:gd name="connsiteX17" fmla="*/ 5125517 w 8286902"/>
              <a:gd name="connsiteY17" fmla="*/ 215189 h 2068881"/>
              <a:gd name="connsiteX18" fmla="*/ 5943600 w 8286902"/>
              <a:gd name="connsiteY18" fmla="*/ 368808 h 2068881"/>
              <a:gd name="connsiteX19" fmla="*/ 6210605 w 8286902"/>
              <a:gd name="connsiteY19" fmla="*/ 602894 h 2068881"/>
              <a:gd name="connsiteX20" fmla="*/ 6671462 w 8286902"/>
              <a:gd name="connsiteY20" fmla="*/ 807720 h 2068881"/>
              <a:gd name="connsiteX21" fmla="*/ 7073798 w 8286902"/>
              <a:gd name="connsiteY21" fmla="*/ 1268577 h 2068881"/>
              <a:gd name="connsiteX22" fmla="*/ 7285939 w 8286902"/>
              <a:gd name="connsiteY22" fmla="*/ 1422197 h 2068881"/>
              <a:gd name="connsiteX23" fmla="*/ 7732166 w 8286902"/>
              <a:gd name="connsiteY23" fmla="*/ 1605077 h 2068881"/>
              <a:gd name="connsiteX24" fmla="*/ 7958938 w 8286902"/>
              <a:gd name="connsiteY24" fmla="*/ 1678229 h 2068881"/>
              <a:gd name="connsiteX25" fmla="*/ 7989418 w 8286902"/>
              <a:gd name="connsiteY25" fmla="*/ 1883054 h 2068881"/>
              <a:gd name="connsiteX26" fmla="*/ 8249107 w 8286902"/>
              <a:gd name="connsiteY26" fmla="*/ 1941576 h 2068881"/>
              <a:gd name="connsiteX27" fmla="*/ 7915046 w 8286902"/>
              <a:gd name="connsiteY27" fmla="*/ 2051304 h 2068881"/>
              <a:gd name="connsiteX28" fmla="*/ 7761427 w 8286902"/>
              <a:gd name="connsiteY28" fmla="*/ 1970837 h 2068881"/>
              <a:gd name="connsiteX29" fmla="*/ 7287158 w 8286902"/>
              <a:gd name="connsiteY29" fmla="*/ 1953768 h 2068881"/>
              <a:gd name="connsiteX30" fmla="*/ 7452970 w 8286902"/>
              <a:gd name="connsiteY30" fmla="*/ 1871472 h 2068881"/>
              <a:gd name="connsiteX31" fmla="*/ 7570013 w 8286902"/>
              <a:gd name="connsiteY31" fmla="*/ 1794053 h 2068881"/>
              <a:gd name="connsiteX32" fmla="*/ 6953098 w 8286902"/>
              <a:gd name="connsiteY32" fmla="*/ 1561185 h 2068881"/>
              <a:gd name="connsiteX33" fmla="*/ 6718402 w 8286902"/>
              <a:gd name="connsiteY33" fmla="*/ 1341729 h 2068881"/>
              <a:gd name="connsiteX34" fmla="*/ 6576365 w 8286902"/>
              <a:gd name="connsiteY34" fmla="*/ 1261262 h 2068881"/>
              <a:gd name="connsiteX35" fmla="*/ 6152083 w 8286902"/>
              <a:gd name="connsiteY35" fmla="*/ 1100328 h 2068881"/>
              <a:gd name="connsiteX36" fmla="*/ 5903366 w 8286902"/>
              <a:gd name="connsiteY36" fmla="*/ 1027176 h 2068881"/>
              <a:gd name="connsiteX37" fmla="*/ 5456530 w 8286902"/>
              <a:gd name="connsiteY37" fmla="*/ 869899 h 2068881"/>
              <a:gd name="connsiteX38" fmla="*/ 5414467 w 8286902"/>
              <a:gd name="connsiteY38" fmla="*/ 1245413 h 2068881"/>
              <a:gd name="connsiteX39" fmla="*/ 6024067 w 8286902"/>
              <a:gd name="connsiteY39" fmla="*/ 1425245 h 2068881"/>
              <a:gd name="connsiteX40" fmla="*/ 6532474 w 8286902"/>
              <a:gd name="connsiteY40" fmla="*/ 1470355 h 2068881"/>
              <a:gd name="connsiteX41" fmla="*/ 6962851 w 8286902"/>
              <a:gd name="connsiteY41" fmla="*/ 1706270 h 2068881"/>
              <a:gd name="connsiteX42" fmla="*/ 7448093 w 8286902"/>
              <a:gd name="connsiteY42" fmla="*/ 1872081 h 2068881"/>
              <a:gd name="connsiteX43" fmla="*/ 7418222 w 8286902"/>
              <a:gd name="connsiteY43" fmla="*/ 2028139 h 2068881"/>
              <a:gd name="connsiteX44" fmla="*/ 6904330 w 8286902"/>
              <a:gd name="connsiteY44" fmla="*/ 2034235 h 2068881"/>
              <a:gd name="connsiteX45" fmla="*/ 6566611 w 8286902"/>
              <a:gd name="connsiteY45" fmla="*/ 1864157 h 2068881"/>
              <a:gd name="connsiteX46" fmla="*/ 5843016 w 8286902"/>
              <a:gd name="connsiteY46" fmla="*/ 1661769 h 2068881"/>
              <a:gd name="connsiteX47" fmla="*/ 5296205 w 8286902"/>
              <a:gd name="connsiteY47" fmla="*/ 1692859 h 2068881"/>
              <a:gd name="connsiteX48" fmla="*/ 5010912 w 8286902"/>
              <a:gd name="connsiteY48" fmla="*/ 1239317 h 2068881"/>
              <a:gd name="connsiteX49" fmla="*/ 4959706 w 8286902"/>
              <a:gd name="connsiteY49" fmla="*/ 983285 h 2068881"/>
              <a:gd name="connsiteX50" fmla="*/ 5062118 w 8286902"/>
              <a:gd name="connsiteY50" fmla="*/ 822350 h 2068881"/>
              <a:gd name="connsiteX51" fmla="*/ 5098694 w 8286902"/>
              <a:gd name="connsiteY51" fmla="*/ 690677 h 2068881"/>
              <a:gd name="connsiteX52" fmla="*/ 5091379 w 8286902"/>
              <a:gd name="connsiteY52" fmla="*/ 654101 h 2068881"/>
              <a:gd name="connsiteX53" fmla="*/ 5090160 w 8286902"/>
              <a:gd name="connsiteY53" fmla="*/ 490118 h 2068881"/>
              <a:gd name="connsiteX54" fmla="*/ 4789018 w 8286902"/>
              <a:gd name="connsiteY54" fmla="*/ 471221 h 2068881"/>
              <a:gd name="connsiteX55" fmla="*/ 4650029 w 8286902"/>
              <a:gd name="connsiteY55" fmla="*/ 321869 h 2068881"/>
              <a:gd name="connsiteX56" fmla="*/ 4337914 w 8286902"/>
              <a:gd name="connsiteY56" fmla="*/ 390753 h 2068881"/>
              <a:gd name="connsiteX57" fmla="*/ 4030675 w 8286902"/>
              <a:gd name="connsiteY57" fmla="*/ 463905 h 2068881"/>
              <a:gd name="connsiteX58" fmla="*/ 3401568 w 8286902"/>
              <a:gd name="connsiteY58" fmla="*/ 566318 h 2068881"/>
              <a:gd name="connsiteX59" fmla="*/ 3364992 w 8286902"/>
              <a:gd name="connsiteY59" fmla="*/ 580949 h 2068881"/>
              <a:gd name="connsiteX60" fmla="*/ 3211373 w 8286902"/>
              <a:gd name="connsiteY60" fmla="*/ 624840 h 2068881"/>
              <a:gd name="connsiteX61" fmla="*/ 2801722 w 8286902"/>
              <a:gd name="connsiteY61" fmla="*/ 793089 h 2068881"/>
              <a:gd name="connsiteX62" fmla="*/ 2582266 w 8286902"/>
              <a:gd name="connsiteY62" fmla="*/ 844296 h 2068881"/>
              <a:gd name="connsiteX63" fmla="*/ 2326234 w 8286902"/>
              <a:gd name="connsiteY63" fmla="*/ 946709 h 2068881"/>
              <a:gd name="connsiteX64" fmla="*/ 2055571 w 8286902"/>
              <a:gd name="connsiteY64" fmla="*/ 1019861 h 2068881"/>
              <a:gd name="connsiteX65" fmla="*/ 1689811 w 8286902"/>
              <a:gd name="connsiteY65" fmla="*/ 1151534 h 2068881"/>
              <a:gd name="connsiteX66" fmla="*/ 1594714 w 8286902"/>
              <a:gd name="connsiteY66" fmla="*/ 1122273 h 2068881"/>
              <a:gd name="connsiteX67" fmla="*/ 1572768 w 8286902"/>
              <a:gd name="connsiteY67" fmla="*/ 1093013 h 2068881"/>
              <a:gd name="connsiteX68" fmla="*/ 1514246 w 8286902"/>
              <a:gd name="connsiteY68" fmla="*/ 1063752 h 2068881"/>
              <a:gd name="connsiteX69" fmla="*/ 1397203 w 8286902"/>
              <a:gd name="connsiteY69" fmla="*/ 1205789 h 2068881"/>
              <a:gd name="connsiteX70" fmla="*/ 1191158 w 8286902"/>
              <a:gd name="connsiteY70" fmla="*/ 1460602 h 2068881"/>
              <a:gd name="connsiteX71" fmla="*/ 857098 w 8286902"/>
              <a:gd name="connsiteY71" fmla="*/ 1333195 h 2068881"/>
              <a:gd name="connsiteX72" fmla="*/ 541325 w 8286902"/>
              <a:gd name="connsiteY72" fmla="*/ 1247851 h 2068881"/>
              <a:gd name="connsiteX73" fmla="*/ 468173 w 8286902"/>
              <a:gd name="connsiteY73" fmla="*/ 1312469 h 2068881"/>
              <a:gd name="connsiteX74" fmla="*/ 393802 w 8286902"/>
              <a:gd name="connsiteY74" fmla="*/ 1385621 h 2068881"/>
              <a:gd name="connsiteX75" fmla="*/ 82906 w 8286902"/>
              <a:gd name="connsiteY75" fmla="*/ 1500225 h 2068881"/>
              <a:gd name="connsiteX76" fmla="*/ 0 w 8286902"/>
              <a:gd name="connsiteY76" fmla="*/ 1253947 h 2068881"/>
              <a:gd name="connsiteX0" fmla="*/ 0 w 8286902"/>
              <a:gd name="connsiteY0" fmla="*/ 1253947 h 2034235"/>
              <a:gd name="connsiteX1" fmla="*/ 468173 w 8286902"/>
              <a:gd name="connsiteY1" fmla="*/ 1019861 h 2034235"/>
              <a:gd name="connsiteX2" fmla="*/ 482803 w 8286902"/>
              <a:gd name="connsiteY2" fmla="*/ 990600 h 2034235"/>
              <a:gd name="connsiteX3" fmla="*/ 592531 w 8286902"/>
              <a:gd name="connsiteY3" fmla="*/ 932078 h 2034235"/>
              <a:gd name="connsiteX4" fmla="*/ 746150 w 8286902"/>
              <a:gd name="connsiteY4" fmla="*/ 975969 h 2034235"/>
              <a:gd name="connsiteX5" fmla="*/ 870509 w 8286902"/>
              <a:gd name="connsiteY5" fmla="*/ 1041806 h 2034235"/>
              <a:gd name="connsiteX6" fmla="*/ 1024128 w 8286902"/>
              <a:gd name="connsiteY6" fmla="*/ 1056437 h 2034235"/>
              <a:gd name="connsiteX7" fmla="*/ 1192378 w 8286902"/>
              <a:gd name="connsiteY7" fmla="*/ 1034491 h 2034235"/>
              <a:gd name="connsiteX8" fmla="*/ 1499616 w 8286902"/>
              <a:gd name="connsiteY8" fmla="*/ 858926 h 2034235"/>
              <a:gd name="connsiteX9" fmla="*/ 2040941 w 8286902"/>
              <a:gd name="connsiteY9" fmla="*/ 741883 h 2034235"/>
              <a:gd name="connsiteX10" fmla="*/ 2311603 w 8286902"/>
              <a:gd name="connsiteY10" fmla="*/ 683361 h 2034235"/>
              <a:gd name="connsiteX11" fmla="*/ 2604211 w 8286902"/>
              <a:gd name="connsiteY11" fmla="*/ 580949 h 2034235"/>
              <a:gd name="connsiteX12" fmla="*/ 3218688 w 8286902"/>
              <a:gd name="connsiteY12" fmla="*/ 405384 h 2034235"/>
              <a:gd name="connsiteX13" fmla="*/ 3460699 w 8286902"/>
              <a:gd name="connsiteY13" fmla="*/ 317602 h 2034235"/>
              <a:gd name="connsiteX14" fmla="*/ 3518611 w 8286902"/>
              <a:gd name="connsiteY14" fmla="*/ 310286 h 2034235"/>
              <a:gd name="connsiteX15" fmla="*/ 3833165 w 8286902"/>
              <a:gd name="connsiteY15" fmla="*/ 171297 h 2034235"/>
              <a:gd name="connsiteX16" fmla="*/ 4248912 w 8286902"/>
              <a:gd name="connsiteY16" fmla="*/ 0 h 2034235"/>
              <a:gd name="connsiteX17" fmla="*/ 5125517 w 8286902"/>
              <a:gd name="connsiteY17" fmla="*/ 215189 h 2034235"/>
              <a:gd name="connsiteX18" fmla="*/ 5943600 w 8286902"/>
              <a:gd name="connsiteY18" fmla="*/ 368808 h 2034235"/>
              <a:gd name="connsiteX19" fmla="*/ 6210605 w 8286902"/>
              <a:gd name="connsiteY19" fmla="*/ 602894 h 2034235"/>
              <a:gd name="connsiteX20" fmla="*/ 6671462 w 8286902"/>
              <a:gd name="connsiteY20" fmla="*/ 807720 h 2034235"/>
              <a:gd name="connsiteX21" fmla="*/ 7073798 w 8286902"/>
              <a:gd name="connsiteY21" fmla="*/ 1268577 h 2034235"/>
              <a:gd name="connsiteX22" fmla="*/ 7285939 w 8286902"/>
              <a:gd name="connsiteY22" fmla="*/ 1422197 h 2034235"/>
              <a:gd name="connsiteX23" fmla="*/ 7732166 w 8286902"/>
              <a:gd name="connsiteY23" fmla="*/ 1605077 h 2034235"/>
              <a:gd name="connsiteX24" fmla="*/ 7958938 w 8286902"/>
              <a:gd name="connsiteY24" fmla="*/ 1678229 h 2034235"/>
              <a:gd name="connsiteX25" fmla="*/ 7989418 w 8286902"/>
              <a:gd name="connsiteY25" fmla="*/ 1883054 h 2034235"/>
              <a:gd name="connsiteX26" fmla="*/ 8249107 w 8286902"/>
              <a:gd name="connsiteY26" fmla="*/ 1941576 h 2034235"/>
              <a:gd name="connsiteX27" fmla="*/ 7761427 w 8286902"/>
              <a:gd name="connsiteY27" fmla="*/ 1970837 h 2034235"/>
              <a:gd name="connsiteX28" fmla="*/ 7287158 w 8286902"/>
              <a:gd name="connsiteY28" fmla="*/ 1953768 h 2034235"/>
              <a:gd name="connsiteX29" fmla="*/ 7452970 w 8286902"/>
              <a:gd name="connsiteY29" fmla="*/ 1871472 h 2034235"/>
              <a:gd name="connsiteX30" fmla="*/ 7570013 w 8286902"/>
              <a:gd name="connsiteY30" fmla="*/ 1794053 h 2034235"/>
              <a:gd name="connsiteX31" fmla="*/ 6953098 w 8286902"/>
              <a:gd name="connsiteY31" fmla="*/ 1561185 h 2034235"/>
              <a:gd name="connsiteX32" fmla="*/ 6718402 w 8286902"/>
              <a:gd name="connsiteY32" fmla="*/ 1341729 h 2034235"/>
              <a:gd name="connsiteX33" fmla="*/ 6576365 w 8286902"/>
              <a:gd name="connsiteY33" fmla="*/ 1261262 h 2034235"/>
              <a:gd name="connsiteX34" fmla="*/ 6152083 w 8286902"/>
              <a:gd name="connsiteY34" fmla="*/ 1100328 h 2034235"/>
              <a:gd name="connsiteX35" fmla="*/ 5903366 w 8286902"/>
              <a:gd name="connsiteY35" fmla="*/ 1027176 h 2034235"/>
              <a:gd name="connsiteX36" fmla="*/ 5456530 w 8286902"/>
              <a:gd name="connsiteY36" fmla="*/ 869899 h 2034235"/>
              <a:gd name="connsiteX37" fmla="*/ 5414467 w 8286902"/>
              <a:gd name="connsiteY37" fmla="*/ 1245413 h 2034235"/>
              <a:gd name="connsiteX38" fmla="*/ 6024067 w 8286902"/>
              <a:gd name="connsiteY38" fmla="*/ 1425245 h 2034235"/>
              <a:gd name="connsiteX39" fmla="*/ 6532474 w 8286902"/>
              <a:gd name="connsiteY39" fmla="*/ 1470355 h 2034235"/>
              <a:gd name="connsiteX40" fmla="*/ 6962851 w 8286902"/>
              <a:gd name="connsiteY40" fmla="*/ 1706270 h 2034235"/>
              <a:gd name="connsiteX41" fmla="*/ 7448093 w 8286902"/>
              <a:gd name="connsiteY41" fmla="*/ 1872081 h 2034235"/>
              <a:gd name="connsiteX42" fmla="*/ 7418222 w 8286902"/>
              <a:gd name="connsiteY42" fmla="*/ 2028139 h 2034235"/>
              <a:gd name="connsiteX43" fmla="*/ 6904330 w 8286902"/>
              <a:gd name="connsiteY43" fmla="*/ 2034235 h 2034235"/>
              <a:gd name="connsiteX44" fmla="*/ 6566611 w 8286902"/>
              <a:gd name="connsiteY44" fmla="*/ 1864157 h 2034235"/>
              <a:gd name="connsiteX45" fmla="*/ 5843016 w 8286902"/>
              <a:gd name="connsiteY45" fmla="*/ 1661769 h 2034235"/>
              <a:gd name="connsiteX46" fmla="*/ 5296205 w 8286902"/>
              <a:gd name="connsiteY46" fmla="*/ 1692859 h 2034235"/>
              <a:gd name="connsiteX47" fmla="*/ 5010912 w 8286902"/>
              <a:gd name="connsiteY47" fmla="*/ 1239317 h 2034235"/>
              <a:gd name="connsiteX48" fmla="*/ 4959706 w 8286902"/>
              <a:gd name="connsiteY48" fmla="*/ 983285 h 2034235"/>
              <a:gd name="connsiteX49" fmla="*/ 5062118 w 8286902"/>
              <a:gd name="connsiteY49" fmla="*/ 822350 h 2034235"/>
              <a:gd name="connsiteX50" fmla="*/ 5098694 w 8286902"/>
              <a:gd name="connsiteY50" fmla="*/ 690677 h 2034235"/>
              <a:gd name="connsiteX51" fmla="*/ 5091379 w 8286902"/>
              <a:gd name="connsiteY51" fmla="*/ 654101 h 2034235"/>
              <a:gd name="connsiteX52" fmla="*/ 5090160 w 8286902"/>
              <a:gd name="connsiteY52" fmla="*/ 490118 h 2034235"/>
              <a:gd name="connsiteX53" fmla="*/ 4789018 w 8286902"/>
              <a:gd name="connsiteY53" fmla="*/ 471221 h 2034235"/>
              <a:gd name="connsiteX54" fmla="*/ 4650029 w 8286902"/>
              <a:gd name="connsiteY54" fmla="*/ 321869 h 2034235"/>
              <a:gd name="connsiteX55" fmla="*/ 4337914 w 8286902"/>
              <a:gd name="connsiteY55" fmla="*/ 390753 h 2034235"/>
              <a:gd name="connsiteX56" fmla="*/ 4030675 w 8286902"/>
              <a:gd name="connsiteY56" fmla="*/ 463905 h 2034235"/>
              <a:gd name="connsiteX57" fmla="*/ 3401568 w 8286902"/>
              <a:gd name="connsiteY57" fmla="*/ 566318 h 2034235"/>
              <a:gd name="connsiteX58" fmla="*/ 3364992 w 8286902"/>
              <a:gd name="connsiteY58" fmla="*/ 580949 h 2034235"/>
              <a:gd name="connsiteX59" fmla="*/ 3211373 w 8286902"/>
              <a:gd name="connsiteY59" fmla="*/ 624840 h 2034235"/>
              <a:gd name="connsiteX60" fmla="*/ 2801722 w 8286902"/>
              <a:gd name="connsiteY60" fmla="*/ 793089 h 2034235"/>
              <a:gd name="connsiteX61" fmla="*/ 2582266 w 8286902"/>
              <a:gd name="connsiteY61" fmla="*/ 844296 h 2034235"/>
              <a:gd name="connsiteX62" fmla="*/ 2326234 w 8286902"/>
              <a:gd name="connsiteY62" fmla="*/ 946709 h 2034235"/>
              <a:gd name="connsiteX63" fmla="*/ 2055571 w 8286902"/>
              <a:gd name="connsiteY63" fmla="*/ 1019861 h 2034235"/>
              <a:gd name="connsiteX64" fmla="*/ 1689811 w 8286902"/>
              <a:gd name="connsiteY64" fmla="*/ 1151534 h 2034235"/>
              <a:gd name="connsiteX65" fmla="*/ 1594714 w 8286902"/>
              <a:gd name="connsiteY65" fmla="*/ 1122273 h 2034235"/>
              <a:gd name="connsiteX66" fmla="*/ 1572768 w 8286902"/>
              <a:gd name="connsiteY66" fmla="*/ 1093013 h 2034235"/>
              <a:gd name="connsiteX67" fmla="*/ 1514246 w 8286902"/>
              <a:gd name="connsiteY67" fmla="*/ 1063752 h 2034235"/>
              <a:gd name="connsiteX68" fmla="*/ 1397203 w 8286902"/>
              <a:gd name="connsiteY68" fmla="*/ 1205789 h 2034235"/>
              <a:gd name="connsiteX69" fmla="*/ 1191158 w 8286902"/>
              <a:gd name="connsiteY69" fmla="*/ 1460602 h 2034235"/>
              <a:gd name="connsiteX70" fmla="*/ 857098 w 8286902"/>
              <a:gd name="connsiteY70" fmla="*/ 1333195 h 2034235"/>
              <a:gd name="connsiteX71" fmla="*/ 541325 w 8286902"/>
              <a:gd name="connsiteY71" fmla="*/ 1247851 h 2034235"/>
              <a:gd name="connsiteX72" fmla="*/ 468173 w 8286902"/>
              <a:gd name="connsiteY72" fmla="*/ 1312469 h 2034235"/>
              <a:gd name="connsiteX73" fmla="*/ 393802 w 8286902"/>
              <a:gd name="connsiteY73" fmla="*/ 1385621 h 2034235"/>
              <a:gd name="connsiteX74" fmla="*/ 82906 w 8286902"/>
              <a:gd name="connsiteY74" fmla="*/ 1500225 h 2034235"/>
              <a:gd name="connsiteX75" fmla="*/ 0 w 8286902"/>
              <a:gd name="connsiteY75" fmla="*/ 1253947 h 2034235"/>
              <a:gd name="connsiteX0" fmla="*/ 0 w 8286902"/>
              <a:gd name="connsiteY0" fmla="*/ 1253947 h 2041855"/>
              <a:gd name="connsiteX1" fmla="*/ 468173 w 8286902"/>
              <a:gd name="connsiteY1" fmla="*/ 1019861 h 2041855"/>
              <a:gd name="connsiteX2" fmla="*/ 482803 w 8286902"/>
              <a:gd name="connsiteY2" fmla="*/ 990600 h 2041855"/>
              <a:gd name="connsiteX3" fmla="*/ 592531 w 8286902"/>
              <a:gd name="connsiteY3" fmla="*/ 932078 h 2041855"/>
              <a:gd name="connsiteX4" fmla="*/ 746150 w 8286902"/>
              <a:gd name="connsiteY4" fmla="*/ 975969 h 2041855"/>
              <a:gd name="connsiteX5" fmla="*/ 870509 w 8286902"/>
              <a:gd name="connsiteY5" fmla="*/ 1041806 h 2041855"/>
              <a:gd name="connsiteX6" fmla="*/ 1024128 w 8286902"/>
              <a:gd name="connsiteY6" fmla="*/ 1056437 h 2041855"/>
              <a:gd name="connsiteX7" fmla="*/ 1192378 w 8286902"/>
              <a:gd name="connsiteY7" fmla="*/ 1034491 h 2041855"/>
              <a:gd name="connsiteX8" fmla="*/ 1499616 w 8286902"/>
              <a:gd name="connsiteY8" fmla="*/ 858926 h 2041855"/>
              <a:gd name="connsiteX9" fmla="*/ 2040941 w 8286902"/>
              <a:gd name="connsiteY9" fmla="*/ 741883 h 2041855"/>
              <a:gd name="connsiteX10" fmla="*/ 2311603 w 8286902"/>
              <a:gd name="connsiteY10" fmla="*/ 683361 h 2041855"/>
              <a:gd name="connsiteX11" fmla="*/ 2604211 w 8286902"/>
              <a:gd name="connsiteY11" fmla="*/ 580949 h 2041855"/>
              <a:gd name="connsiteX12" fmla="*/ 3218688 w 8286902"/>
              <a:gd name="connsiteY12" fmla="*/ 405384 h 2041855"/>
              <a:gd name="connsiteX13" fmla="*/ 3460699 w 8286902"/>
              <a:gd name="connsiteY13" fmla="*/ 317602 h 2041855"/>
              <a:gd name="connsiteX14" fmla="*/ 3518611 w 8286902"/>
              <a:gd name="connsiteY14" fmla="*/ 310286 h 2041855"/>
              <a:gd name="connsiteX15" fmla="*/ 3833165 w 8286902"/>
              <a:gd name="connsiteY15" fmla="*/ 171297 h 2041855"/>
              <a:gd name="connsiteX16" fmla="*/ 4248912 w 8286902"/>
              <a:gd name="connsiteY16" fmla="*/ 0 h 2041855"/>
              <a:gd name="connsiteX17" fmla="*/ 5125517 w 8286902"/>
              <a:gd name="connsiteY17" fmla="*/ 215189 h 2041855"/>
              <a:gd name="connsiteX18" fmla="*/ 5943600 w 8286902"/>
              <a:gd name="connsiteY18" fmla="*/ 368808 h 2041855"/>
              <a:gd name="connsiteX19" fmla="*/ 6210605 w 8286902"/>
              <a:gd name="connsiteY19" fmla="*/ 602894 h 2041855"/>
              <a:gd name="connsiteX20" fmla="*/ 6671462 w 8286902"/>
              <a:gd name="connsiteY20" fmla="*/ 807720 h 2041855"/>
              <a:gd name="connsiteX21" fmla="*/ 7073798 w 8286902"/>
              <a:gd name="connsiteY21" fmla="*/ 1268577 h 2041855"/>
              <a:gd name="connsiteX22" fmla="*/ 7285939 w 8286902"/>
              <a:gd name="connsiteY22" fmla="*/ 1422197 h 2041855"/>
              <a:gd name="connsiteX23" fmla="*/ 7732166 w 8286902"/>
              <a:gd name="connsiteY23" fmla="*/ 1605077 h 2041855"/>
              <a:gd name="connsiteX24" fmla="*/ 7958938 w 8286902"/>
              <a:gd name="connsiteY24" fmla="*/ 1678229 h 2041855"/>
              <a:gd name="connsiteX25" fmla="*/ 7989418 w 8286902"/>
              <a:gd name="connsiteY25" fmla="*/ 1883054 h 2041855"/>
              <a:gd name="connsiteX26" fmla="*/ 8249107 w 8286902"/>
              <a:gd name="connsiteY26" fmla="*/ 1941576 h 2041855"/>
              <a:gd name="connsiteX27" fmla="*/ 7761427 w 8286902"/>
              <a:gd name="connsiteY27" fmla="*/ 1970837 h 2041855"/>
              <a:gd name="connsiteX28" fmla="*/ 7287158 w 8286902"/>
              <a:gd name="connsiteY28" fmla="*/ 1953768 h 2041855"/>
              <a:gd name="connsiteX29" fmla="*/ 7429805 w 8286902"/>
              <a:gd name="connsiteY29" fmla="*/ 2028139 h 2041855"/>
              <a:gd name="connsiteX30" fmla="*/ 7452970 w 8286902"/>
              <a:gd name="connsiteY30" fmla="*/ 1871472 h 2041855"/>
              <a:gd name="connsiteX31" fmla="*/ 7570013 w 8286902"/>
              <a:gd name="connsiteY31" fmla="*/ 1794053 h 2041855"/>
              <a:gd name="connsiteX32" fmla="*/ 6953098 w 8286902"/>
              <a:gd name="connsiteY32" fmla="*/ 1561185 h 2041855"/>
              <a:gd name="connsiteX33" fmla="*/ 6718402 w 8286902"/>
              <a:gd name="connsiteY33" fmla="*/ 1341729 h 2041855"/>
              <a:gd name="connsiteX34" fmla="*/ 6576365 w 8286902"/>
              <a:gd name="connsiteY34" fmla="*/ 1261262 h 2041855"/>
              <a:gd name="connsiteX35" fmla="*/ 6152083 w 8286902"/>
              <a:gd name="connsiteY35" fmla="*/ 1100328 h 2041855"/>
              <a:gd name="connsiteX36" fmla="*/ 5903366 w 8286902"/>
              <a:gd name="connsiteY36" fmla="*/ 1027176 h 2041855"/>
              <a:gd name="connsiteX37" fmla="*/ 5456530 w 8286902"/>
              <a:gd name="connsiteY37" fmla="*/ 869899 h 2041855"/>
              <a:gd name="connsiteX38" fmla="*/ 5414467 w 8286902"/>
              <a:gd name="connsiteY38" fmla="*/ 1245413 h 2041855"/>
              <a:gd name="connsiteX39" fmla="*/ 6024067 w 8286902"/>
              <a:gd name="connsiteY39" fmla="*/ 1425245 h 2041855"/>
              <a:gd name="connsiteX40" fmla="*/ 6532474 w 8286902"/>
              <a:gd name="connsiteY40" fmla="*/ 1470355 h 2041855"/>
              <a:gd name="connsiteX41" fmla="*/ 6962851 w 8286902"/>
              <a:gd name="connsiteY41" fmla="*/ 1706270 h 2041855"/>
              <a:gd name="connsiteX42" fmla="*/ 7448093 w 8286902"/>
              <a:gd name="connsiteY42" fmla="*/ 1872081 h 2041855"/>
              <a:gd name="connsiteX43" fmla="*/ 7418222 w 8286902"/>
              <a:gd name="connsiteY43" fmla="*/ 2028139 h 2041855"/>
              <a:gd name="connsiteX44" fmla="*/ 6904330 w 8286902"/>
              <a:gd name="connsiteY44" fmla="*/ 2034235 h 2041855"/>
              <a:gd name="connsiteX45" fmla="*/ 6566611 w 8286902"/>
              <a:gd name="connsiteY45" fmla="*/ 1864157 h 2041855"/>
              <a:gd name="connsiteX46" fmla="*/ 5843016 w 8286902"/>
              <a:gd name="connsiteY46" fmla="*/ 1661769 h 2041855"/>
              <a:gd name="connsiteX47" fmla="*/ 5296205 w 8286902"/>
              <a:gd name="connsiteY47" fmla="*/ 1692859 h 2041855"/>
              <a:gd name="connsiteX48" fmla="*/ 5010912 w 8286902"/>
              <a:gd name="connsiteY48" fmla="*/ 1239317 h 2041855"/>
              <a:gd name="connsiteX49" fmla="*/ 4959706 w 8286902"/>
              <a:gd name="connsiteY49" fmla="*/ 983285 h 2041855"/>
              <a:gd name="connsiteX50" fmla="*/ 5062118 w 8286902"/>
              <a:gd name="connsiteY50" fmla="*/ 822350 h 2041855"/>
              <a:gd name="connsiteX51" fmla="*/ 5098694 w 8286902"/>
              <a:gd name="connsiteY51" fmla="*/ 690677 h 2041855"/>
              <a:gd name="connsiteX52" fmla="*/ 5091379 w 8286902"/>
              <a:gd name="connsiteY52" fmla="*/ 654101 h 2041855"/>
              <a:gd name="connsiteX53" fmla="*/ 5090160 w 8286902"/>
              <a:gd name="connsiteY53" fmla="*/ 490118 h 2041855"/>
              <a:gd name="connsiteX54" fmla="*/ 4789018 w 8286902"/>
              <a:gd name="connsiteY54" fmla="*/ 471221 h 2041855"/>
              <a:gd name="connsiteX55" fmla="*/ 4650029 w 8286902"/>
              <a:gd name="connsiteY55" fmla="*/ 321869 h 2041855"/>
              <a:gd name="connsiteX56" fmla="*/ 4337914 w 8286902"/>
              <a:gd name="connsiteY56" fmla="*/ 390753 h 2041855"/>
              <a:gd name="connsiteX57" fmla="*/ 4030675 w 8286902"/>
              <a:gd name="connsiteY57" fmla="*/ 463905 h 2041855"/>
              <a:gd name="connsiteX58" fmla="*/ 3401568 w 8286902"/>
              <a:gd name="connsiteY58" fmla="*/ 566318 h 2041855"/>
              <a:gd name="connsiteX59" fmla="*/ 3364992 w 8286902"/>
              <a:gd name="connsiteY59" fmla="*/ 580949 h 2041855"/>
              <a:gd name="connsiteX60" fmla="*/ 3211373 w 8286902"/>
              <a:gd name="connsiteY60" fmla="*/ 624840 h 2041855"/>
              <a:gd name="connsiteX61" fmla="*/ 2801722 w 8286902"/>
              <a:gd name="connsiteY61" fmla="*/ 793089 h 2041855"/>
              <a:gd name="connsiteX62" fmla="*/ 2582266 w 8286902"/>
              <a:gd name="connsiteY62" fmla="*/ 844296 h 2041855"/>
              <a:gd name="connsiteX63" fmla="*/ 2326234 w 8286902"/>
              <a:gd name="connsiteY63" fmla="*/ 946709 h 2041855"/>
              <a:gd name="connsiteX64" fmla="*/ 2055571 w 8286902"/>
              <a:gd name="connsiteY64" fmla="*/ 1019861 h 2041855"/>
              <a:gd name="connsiteX65" fmla="*/ 1689811 w 8286902"/>
              <a:gd name="connsiteY65" fmla="*/ 1151534 h 2041855"/>
              <a:gd name="connsiteX66" fmla="*/ 1594714 w 8286902"/>
              <a:gd name="connsiteY66" fmla="*/ 1122273 h 2041855"/>
              <a:gd name="connsiteX67" fmla="*/ 1572768 w 8286902"/>
              <a:gd name="connsiteY67" fmla="*/ 1093013 h 2041855"/>
              <a:gd name="connsiteX68" fmla="*/ 1514246 w 8286902"/>
              <a:gd name="connsiteY68" fmla="*/ 1063752 h 2041855"/>
              <a:gd name="connsiteX69" fmla="*/ 1397203 w 8286902"/>
              <a:gd name="connsiteY69" fmla="*/ 1205789 h 2041855"/>
              <a:gd name="connsiteX70" fmla="*/ 1191158 w 8286902"/>
              <a:gd name="connsiteY70" fmla="*/ 1460602 h 2041855"/>
              <a:gd name="connsiteX71" fmla="*/ 857098 w 8286902"/>
              <a:gd name="connsiteY71" fmla="*/ 1333195 h 2041855"/>
              <a:gd name="connsiteX72" fmla="*/ 541325 w 8286902"/>
              <a:gd name="connsiteY72" fmla="*/ 1247851 h 2041855"/>
              <a:gd name="connsiteX73" fmla="*/ 468173 w 8286902"/>
              <a:gd name="connsiteY73" fmla="*/ 1312469 h 2041855"/>
              <a:gd name="connsiteX74" fmla="*/ 393802 w 8286902"/>
              <a:gd name="connsiteY74" fmla="*/ 1385621 h 2041855"/>
              <a:gd name="connsiteX75" fmla="*/ 82906 w 8286902"/>
              <a:gd name="connsiteY75" fmla="*/ 1500225 h 2041855"/>
              <a:gd name="connsiteX76" fmla="*/ 0 w 8286902"/>
              <a:gd name="connsiteY76" fmla="*/ 1253947 h 2041855"/>
              <a:gd name="connsiteX0" fmla="*/ 0 w 8286902"/>
              <a:gd name="connsiteY0" fmla="*/ 1253947 h 2044700"/>
              <a:gd name="connsiteX1" fmla="*/ 468173 w 8286902"/>
              <a:gd name="connsiteY1" fmla="*/ 1019861 h 2044700"/>
              <a:gd name="connsiteX2" fmla="*/ 482803 w 8286902"/>
              <a:gd name="connsiteY2" fmla="*/ 990600 h 2044700"/>
              <a:gd name="connsiteX3" fmla="*/ 592531 w 8286902"/>
              <a:gd name="connsiteY3" fmla="*/ 932078 h 2044700"/>
              <a:gd name="connsiteX4" fmla="*/ 746150 w 8286902"/>
              <a:gd name="connsiteY4" fmla="*/ 975969 h 2044700"/>
              <a:gd name="connsiteX5" fmla="*/ 870509 w 8286902"/>
              <a:gd name="connsiteY5" fmla="*/ 1041806 h 2044700"/>
              <a:gd name="connsiteX6" fmla="*/ 1024128 w 8286902"/>
              <a:gd name="connsiteY6" fmla="*/ 1056437 h 2044700"/>
              <a:gd name="connsiteX7" fmla="*/ 1192378 w 8286902"/>
              <a:gd name="connsiteY7" fmla="*/ 1034491 h 2044700"/>
              <a:gd name="connsiteX8" fmla="*/ 1499616 w 8286902"/>
              <a:gd name="connsiteY8" fmla="*/ 858926 h 2044700"/>
              <a:gd name="connsiteX9" fmla="*/ 2040941 w 8286902"/>
              <a:gd name="connsiteY9" fmla="*/ 741883 h 2044700"/>
              <a:gd name="connsiteX10" fmla="*/ 2311603 w 8286902"/>
              <a:gd name="connsiteY10" fmla="*/ 683361 h 2044700"/>
              <a:gd name="connsiteX11" fmla="*/ 2604211 w 8286902"/>
              <a:gd name="connsiteY11" fmla="*/ 580949 h 2044700"/>
              <a:gd name="connsiteX12" fmla="*/ 3218688 w 8286902"/>
              <a:gd name="connsiteY12" fmla="*/ 405384 h 2044700"/>
              <a:gd name="connsiteX13" fmla="*/ 3460699 w 8286902"/>
              <a:gd name="connsiteY13" fmla="*/ 317602 h 2044700"/>
              <a:gd name="connsiteX14" fmla="*/ 3518611 w 8286902"/>
              <a:gd name="connsiteY14" fmla="*/ 310286 h 2044700"/>
              <a:gd name="connsiteX15" fmla="*/ 3833165 w 8286902"/>
              <a:gd name="connsiteY15" fmla="*/ 171297 h 2044700"/>
              <a:gd name="connsiteX16" fmla="*/ 4248912 w 8286902"/>
              <a:gd name="connsiteY16" fmla="*/ 0 h 2044700"/>
              <a:gd name="connsiteX17" fmla="*/ 5125517 w 8286902"/>
              <a:gd name="connsiteY17" fmla="*/ 215189 h 2044700"/>
              <a:gd name="connsiteX18" fmla="*/ 5943600 w 8286902"/>
              <a:gd name="connsiteY18" fmla="*/ 368808 h 2044700"/>
              <a:gd name="connsiteX19" fmla="*/ 6210605 w 8286902"/>
              <a:gd name="connsiteY19" fmla="*/ 602894 h 2044700"/>
              <a:gd name="connsiteX20" fmla="*/ 6671462 w 8286902"/>
              <a:gd name="connsiteY20" fmla="*/ 807720 h 2044700"/>
              <a:gd name="connsiteX21" fmla="*/ 7073798 w 8286902"/>
              <a:gd name="connsiteY21" fmla="*/ 1268577 h 2044700"/>
              <a:gd name="connsiteX22" fmla="*/ 7285939 w 8286902"/>
              <a:gd name="connsiteY22" fmla="*/ 1422197 h 2044700"/>
              <a:gd name="connsiteX23" fmla="*/ 7732166 w 8286902"/>
              <a:gd name="connsiteY23" fmla="*/ 1605077 h 2044700"/>
              <a:gd name="connsiteX24" fmla="*/ 7958938 w 8286902"/>
              <a:gd name="connsiteY24" fmla="*/ 1678229 h 2044700"/>
              <a:gd name="connsiteX25" fmla="*/ 7989418 w 8286902"/>
              <a:gd name="connsiteY25" fmla="*/ 1883054 h 2044700"/>
              <a:gd name="connsiteX26" fmla="*/ 8249107 w 8286902"/>
              <a:gd name="connsiteY26" fmla="*/ 1941576 h 2044700"/>
              <a:gd name="connsiteX27" fmla="*/ 7761427 w 8286902"/>
              <a:gd name="connsiteY27" fmla="*/ 1970837 h 2044700"/>
              <a:gd name="connsiteX28" fmla="*/ 7429805 w 8286902"/>
              <a:gd name="connsiteY28" fmla="*/ 2028139 h 2044700"/>
              <a:gd name="connsiteX29" fmla="*/ 7452970 w 8286902"/>
              <a:gd name="connsiteY29" fmla="*/ 1871472 h 2044700"/>
              <a:gd name="connsiteX30" fmla="*/ 7570013 w 8286902"/>
              <a:gd name="connsiteY30" fmla="*/ 1794053 h 2044700"/>
              <a:gd name="connsiteX31" fmla="*/ 6953098 w 8286902"/>
              <a:gd name="connsiteY31" fmla="*/ 1561185 h 2044700"/>
              <a:gd name="connsiteX32" fmla="*/ 6718402 w 8286902"/>
              <a:gd name="connsiteY32" fmla="*/ 1341729 h 2044700"/>
              <a:gd name="connsiteX33" fmla="*/ 6576365 w 8286902"/>
              <a:gd name="connsiteY33" fmla="*/ 1261262 h 2044700"/>
              <a:gd name="connsiteX34" fmla="*/ 6152083 w 8286902"/>
              <a:gd name="connsiteY34" fmla="*/ 1100328 h 2044700"/>
              <a:gd name="connsiteX35" fmla="*/ 5903366 w 8286902"/>
              <a:gd name="connsiteY35" fmla="*/ 1027176 h 2044700"/>
              <a:gd name="connsiteX36" fmla="*/ 5456530 w 8286902"/>
              <a:gd name="connsiteY36" fmla="*/ 869899 h 2044700"/>
              <a:gd name="connsiteX37" fmla="*/ 5414467 w 8286902"/>
              <a:gd name="connsiteY37" fmla="*/ 1245413 h 2044700"/>
              <a:gd name="connsiteX38" fmla="*/ 6024067 w 8286902"/>
              <a:gd name="connsiteY38" fmla="*/ 1425245 h 2044700"/>
              <a:gd name="connsiteX39" fmla="*/ 6532474 w 8286902"/>
              <a:gd name="connsiteY39" fmla="*/ 1470355 h 2044700"/>
              <a:gd name="connsiteX40" fmla="*/ 6962851 w 8286902"/>
              <a:gd name="connsiteY40" fmla="*/ 1706270 h 2044700"/>
              <a:gd name="connsiteX41" fmla="*/ 7448093 w 8286902"/>
              <a:gd name="connsiteY41" fmla="*/ 1872081 h 2044700"/>
              <a:gd name="connsiteX42" fmla="*/ 7418222 w 8286902"/>
              <a:gd name="connsiteY42" fmla="*/ 2028139 h 2044700"/>
              <a:gd name="connsiteX43" fmla="*/ 6904330 w 8286902"/>
              <a:gd name="connsiteY43" fmla="*/ 2034235 h 2044700"/>
              <a:gd name="connsiteX44" fmla="*/ 6566611 w 8286902"/>
              <a:gd name="connsiteY44" fmla="*/ 1864157 h 2044700"/>
              <a:gd name="connsiteX45" fmla="*/ 5843016 w 8286902"/>
              <a:gd name="connsiteY45" fmla="*/ 1661769 h 2044700"/>
              <a:gd name="connsiteX46" fmla="*/ 5296205 w 8286902"/>
              <a:gd name="connsiteY46" fmla="*/ 1692859 h 2044700"/>
              <a:gd name="connsiteX47" fmla="*/ 5010912 w 8286902"/>
              <a:gd name="connsiteY47" fmla="*/ 1239317 h 2044700"/>
              <a:gd name="connsiteX48" fmla="*/ 4959706 w 8286902"/>
              <a:gd name="connsiteY48" fmla="*/ 983285 h 2044700"/>
              <a:gd name="connsiteX49" fmla="*/ 5062118 w 8286902"/>
              <a:gd name="connsiteY49" fmla="*/ 822350 h 2044700"/>
              <a:gd name="connsiteX50" fmla="*/ 5098694 w 8286902"/>
              <a:gd name="connsiteY50" fmla="*/ 690677 h 2044700"/>
              <a:gd name="connsiteX51" fmla="*/ 5091379 w 8286902"/>
              <a:gd name="connsiteY51" fmla="*/ 654101 h 2044700"/>
              <a:gd name="connsiteX52" fmla="*/ 5090160 w 8286902"/>
              <a:gd name="connsiteY52" fmla="*/ 490118 h 2044700"/>
              <a:gd name="connsiteX53" fmla="*/ 4789018 w 8286902"/>
              <a:gd name="connsiteY53" fmla="*/ 471221 h 2044700"/>
              <a:gd name="connsiteX54" fmla="*/ 4650029 w 8286902"/>
              <a:gd name="connsiteY54" fmla="*/ 321869 h 2044700"/>
              <a:gd name="connsiteX55" fmla="*/ 4337914 w 8286902"/>
              <a:gd name="connsiteY55" fmla="*/ 390753 h 2044700"/>
              <a:gd name="connsiteX56" fmla="*/ 4030675 w 8286902"/>
              <a:gd name="connsiteY56" fmla="*/ 463905 h 2044700"/>
              <a:gd name="connsiteX57" fmla="*/ 3401568 w 8286902"/>
              <a:gd name="connsiteY57" fmla="*/ 566318 h 2044700"/>
              <a:gd name="connsiteX58" fmla="*/ 3364992 w 8286902"/>
              <a:gd name="connsiteY58" fmla="*/ 580949 h 2044700"/>
              <a:gd name="connsiteX59" fmla="*/ 3211373 w 8286902"/>
              <a:gd name="connsiteY59" fmla="*/ 624840 h 2044700"/>
              <a:gd name="connsiteX60" fmla="*/ 2801722 w 8286902"/>
              <a:gd name="connsiteY60" fmla="*/ 793089 h 2044700"/>
              <a:gd name="connsiteX61" fmla="*/ 2582266 w 8286902"/>
              <a:gd name="connsiteY61" fmla="*/ 844296 h 2044700"/>
              <a:gd name="connsiteX62" fmla="*/ 2326234 w 8286902"/>
              <a:gd name="connsiteY62" fmla="*/ 946709 h 2044700"/>
              <a:gd name="connsiteX63" fmla="*/ 2055571 w 8286902"/>
              <a:gd name="connsiteY63" fmla="*/ 1019861 h 2044700"/>
              <a:gd name="connsiteX64" fmla="*/ 1689811 w 8286902"/>
              <a:gd name="connsiteY64" fmla="*/ 1151534 h 2044700"/>
              <a:gd name="connsiteX65" fmla="*/ 1594714 w 8286902"/>
              <a:gd name="connsiteY65" fmla="*/ 1122273 h 2044700"/>
              <a:gd name="connsiteX66" fmla="*/ 1572768 w 8286902"/>
              <a:gd name="connsiteY66" fmla="*/ 1093013 h 2044700"/>
              <a:gd name="connsiteX67" fmla="*/ 1514246 w 8286902"/>
              <a:gd name="connsiteY67" fmla="*/ 1063752 h 2044700"/>
              <a:gd name="connsiteX68" fmla="*/ 1397203 w 8286902"/>
              <a:gd name="connsiteY68" fmla="*/ 1205789 h 2044700"/>
              <a:gd name="connsiteX69" fmla="*/ 1191158 w 8286902"/>
              <a:gd name="connsiteY69" fmla="*/ 1460602 h 2044700"/>
              <a:gd name="connsiteX70" fmla="*/ 857098 w 8286902"/>
              <a:gd name="connsiteY70" fmla="*/ 1333195 h 2044700"/>
              <a:gd name="connsiteX71" fmla="*/ 541325 w 8286902"/>
              <a:gd name="connsiteY71" fmla="*/ 1247851 h 2044700"/>
              <a:gd name="connsiteX72" fmla="*/ 468173 w 8286902"/>
              <a:gd name="connsiteY72" fmla="*/ 1312469 h 2044700"/>
              <a:gd name="connsiteX73" fmla="*/ 393802 w 8286902"/>
              <a:gd name="connsiteY73" fmla="*/ 1385621 h 2044700"/>
              <a:gd name="connsiteX74" fmla="*/ 82906 w 8286902"/>
              <a:gd name="connsiteY74" fmla="*/ 1500225 h 2044700"/>
              <a:gd name="connsiteX75" fmla="*/ 0 w 8286902"/>
              <a:gd name="connsiteY75" fmla="*/ 1253947 h 2044700"/>
              <a:gd name="connsiteX0" fmla="*/ 0 w 8286902"/>
              <a:gd name="connsiteY0" fmla="*/ 1253947 h 2044700"/>
              <a:gd name="connsiteX1" fmla="*/ 468173 w 8286902"/>
              <a:gd name="connsiteY1" fmla="*/ 1019861 h 2044700"/>
              <a:gd name="connsiteX2" fmla="*/ 482803 w 8286902"/>
              <a:gd name="connsiteY2" fmla="*/ 990600 h 2044700"/>
              <a:gd name="connsiteX3" fmla="*/ 592531 w 8286902"/>
              <a:gd name="connsiteY3" fmla="*/ 932078 h 2044700"/>
              <a:gd name="connsiteX4" fmla="*/ 746150 w 8286902"/>
              <a:gd name="connsiteY4" fmla="*/ 975969 h 2044700"/>
              <a:gd name="connsiteX5" fmla="*/ 870509 w 8286902"/>
              <a:gd name="connsiteY5" fmla="*/ 1041806 h 2044700"/>
              <a:gd name="connsiteX6" fmla="*/ 1024128 w 8286902"/>
              <a:gd name="connsiteY6" fmla="*/ 1056437 h 2044700"/>
              <a:gd name="connsiteX7" fmla="*/ 1192378 w 8286902"/>
              <a:gd name="connsiteY7" fmla="*/ 1034491 h 2044700"/>
              <a:gd name="connsiteX8" fmla="*/ 1499616 w 8286902"/>
              <a:gd name="connsiteY8" fmla="*/ 858926 h 2044700"/>
              <a:gd name="connsiteX9" fmla="*/ 2040941 w 8286902"/>
              <a:gd name="connsiteY9" fmla="*/ 741883 h 2044700"/>
              <a:gd name="connsiteX10" fmla="*/ 2311603 w 8286902"/>
              <a:gd name="connsiteY10" fmla="*/ 683361 h 2044700"/>
              <a:gd name="connsiteX11" fmla="*/ 2604211 w 8286902"/>
              <a:gd name="connsiteY11" fmla="*/ 580949 h 2044700"/>
              <a:gd name="connsiteX12" fmla="*/ 3218688 w 8286902"/>
              <a:gd name="connsiteY12" fmla="*/ 405384 h 2044700"/>
              <a:gd name="connsiteX13" fmla="*/ 3460699 w 8286902"/>
              <a:gd name="connsiteY13" fmla="*/ 317602 h 2044700"/>
              <a:gd name="connsiteX14" fmla="*/ 3518611 w 8286902"/>
              <a:gd name="connsiteY14" fmla="*/ 310286 h 2044700"/>
              <a:gd name="connsiteX15" fmla="*/ 3833165 w 8286902"/>
              <a:gd name="connsiteY15" fmla="*/ 171297 h 2044700"/>
              <a:gd name="connsiteX16" fmla="*/ 4248912 w 8286902"/>
              <a:gd name="connsiteY16" fmla="*/ 0 h 2044700"/>
              <a:gd name="connsiteX17" fmla="*/ 5125517 w 8286902"/>
              <a:gd name="connsiteY17" fmla="*/ 215189 h 2044700"/>
              <a:gd name="connsiteX18" fmla="*/ 5943600 w 8286902"/>
              <a:gd name="connsiteY18" fmla="*/ 368808 h 2044700"/>
              <a:gd name="connsiteX19" fmla="*/ 6210605 w 8286902"/>
              <a:gd name="connsiteY19" fmla="*/ 602894 h 2044700"/>
              <a:gd name="connsiteX20" fmla="*/ 6671462 w 8286902"/>
              <a:gd name="connsiteY20" fmla="*/ 807720 h 2044700"/>
              <a:gd name="connsiteX21" fmla="*/ 7073798 w 8286902"/>
              <a:gd name="connsiteY21" fmla="*/ 1268577 h 2044700"/>
              <a:gd name="connsiteX22" fmla="*/ 7285939 w 8286902"/>
              <a:gd name="connsiteY22" fmla="*/ 1422197 h 2044700"/>
              <a:gd name="connsiteX23" fmla="*/ 7732166 w 8286902"/>
              <a:gd name="connsiteY23" fmla="*/ 1605077 h 2044700"/>
              <a:gd name="connsiteX24" fmla="*/ 7958938 w 8286902"/>
              <a:gd name="connsiteY24" fmla="*/ 1678229 h 2044700"/>
              <a:gd name="connsiteX25" fmla="*/ 8141818 w 8286902"/>
              <a:gd name="connsiteY25" fmla="*/ 1883054 h 2044700"/>
              <a:gd name="connsiteX26" fmla="*/ 8249107 w 8286902"/>
              <a:gd name="connsiteY26" fmla="*/ 1941576 h 2044700"/>
              <a:gd name="connsiteX27" fmla="*/ 7761427 w 8286902"/>
              <a:gd name="connsiteY27" fmla="*/ 1970837 h 2044700"/>
              <a:gd name="connsiteX28" fmla="*/ 7429805 w 8286902"/>
              <a:gd name="connsiteY28" fmla="*/ 2028139 h 2044700"/>
              <a:gd name="connsiteX29" fmla="*/ 7452970 w 8286902"/>
              <a:gd name="connsiteY29" fmla="*/ 1871472 h 2044700"/>
              <a:gd name="connsiteX30" fmla="*/ 7570013 w 8286902"/>
              <a:gd name="connsiteY30" fmla="*/ 1794053 h 2044700"/>
              <a:gd name="connsiteX31" fmla="*/ 6953098 w 8286902"/>
              <a:gd name="connsiteY31" fmla="*/ 1561185 h 2044700"/>
              <a:gd name="connsiteX32" fmla="*/ 6718402 w 8286902"/>
              <a:gd name="connsiteY32" fmla="*/ 1341729 h 2044700"/>
              <a:gd name="connsiteX33" fmla="*/ 6576365 w 8286902"/>
              <a:gd name="connsiteY33" fmla="*/ 1261262 h 2044700"/>
              <a:gd name="connsiteX34" fmla="*/ 6152083 w 8286902"/>
              <a:gd name="connsiteY34" fmla="*/ 1100328 h 2044700"/>
              <a:gd name="connsiteX35" fmla="*/ 5903366 w 8286902"/>
              <a:gd name="connsiteY35" fmla="*/ 1027176 h 2044700"/>
              <a:gd name="connsiteX36" fmla="*/ 5456530 w 8286902"/>
              <a:gd name="connsiteY36" fmla="*/ 869899 h 2044700"/>
              <a:gd name="connsiteX37" fmla="*/ 5414467 w 8286902"/>
              <a:gd name="connsiteY37" fmla="*/ 1245413 h 2044700"/>
              <a:gd name="connsiteX38" fmla="*/ 6024067 w 8286902"/>
              <a:gd name="connsiteY38" fmla="*/ 1425245 h 2044700"/>
              <a:gd name="connsiteX39" fmla="*/ 6532474 w 8286902"/>
              <a:gd name="connsiteY39" fmla="*/ 1470355 h 2044700"/>
              <a:gd name="connsiteX40" fmla="*/ 6962851 w 8286902"/>
              <a:gd name="connsiteY40" fmla="*/ 1706270 h 2044700"/>
              <a:gd name="connsiteX41" fmla="*/ 7448093 w 8286902"/>
              <a:gd name="connsiteY41" fmla="*/ 1872081 h 2044700"/>
              <a:gd name="connsiteX42" fmla="*/ 7418222 w 8286902"/>
              <a:gd name="connsiteY42" fmla="*/ 2028139 h 2044700"/>
              <a:gd name="connsiteX43" fmla="*/ 6904330 w 8286902"/>
              <a:gd name="connsiteY43" fmla="*/ 2034235 h 2044700"/>
              <a:gd name="connsiteX44" fmla="*/ 6566611 w 8286902"/>
              <a:gd name="connsiteY44" fmla="*/ 1864157 h 2044700"/>
              <a:gd name="connsiteX45" fmla="*/ 5843016 w 8286902"/>
              <a:gd name="connsiteY45" fmla="*/ 1661769 h 2044700"/>
              <a:gd name="connsiteX46" fmla="*/ 5296205 w 8286902"/>
              <a:gd name="connsiteY46" fmla="*/ 1692859 h 2044700"/>
              <a:gd name="connsiteX47" fmla="*/ 5010912 w 8286902"/>
              <a:gd name="connsiteY47" fmla="*/ 1239317 h 2044700"/>
              <a:gd name="connsiteX48" fmla="*/ 4959706 w 8286902"/>
              <a:gd name="connsiteY48" fmla="*/ 983285 h 2044700"/>
              <a:gd name="connsiteX49" fmla="*/ 5062118 w 8286902"/>
              <a:gd name="connsiteY49" fmla="*/ 822350 h 2044700"/>
              <a:gd name="connsiteX50" fmla="*/ 5098694 w 8286902"/>
              <a:gd name="connsiteY50" fmla="*/ 690677 h 2044700"/>
              <a:gd name="connsiteX51" fmla="*/ 5091379 w 8286902"/>
              <a:gd name="connsiteY51" fmla="*/ 654101 h 2044700"/>
              <a:gd name="connsiteX52" fmla="*/ 5090160 w 8286902"/>
              <a:gd name="connsiteY52" fmla="*/ 490118 h 2044700"/>
              <a:gd name="connsiteX53" fmla="*/ 4789018 w 8286902"/>
              <a:gd name="connsiteY53" fmla="*/ 471221 h 2044700"/>
              <a:gd name="connsiteX54" fmla="*/ 4650029 w 8286902"/>
              <a:gd name="connsiteY54" fmla="*/ 321869 h 2044700"/>
              <a:gd name="connsiteX55" fmla="*/ 4337914 w 8286902"/>
              <a:gd name="connsiteY55" fmla="*/ 390753 h 2044700"/>
              <a:gd name="connsiteX56" fmla="*/ 4030675 w 8286902"/>
              <a:gd name="connsiteY56" fmla="*/ 463905 h 2044700"/>
              <a:gd name="connsiteX57" fmla="*/ 3401568 w 8286902"/>
              <a:gd name="connsiteY57" fmla="*/ 566318 h 2044700"/>
              <a:gd name="connsiteX58" fmla="*/ 3364992 w 8286902"/>
              <a:gd name="connsiteY58" fmla="*/ 580949 h 2044700"/>
              <a:gd name="connsiteX59" fmla="*/ 3211373 w 8286902"/>
              <a:gd name="connsiteY59" fmla="*/ 624840 h 2044700"/>
              <a:gd name="connsiteX60" fmla="*/ 2801722 w 8286902"/>
              <a:gd name="connsiteY60" fmla="*/ 793089 h 2044700"/>
              <a:gd name="connsiteX61" fmla="*/ 2582266 w 8286902"/>
              <a:gd name="connsiteY61" fmla="*/ 844296 h 2044700"/>
              <a:gd name="connsiteX62" fmla="*/ 2326234 w 8286902"/>
              <a:gd name="connsiteY62" fmla="*/ 946709 h 2044700"/>
              <a:gd name="connsiteX63" fmla="*/ 2055571 w 8286902"/>
              <a:gd name="connsiteY63" fmla="*/ 1019861 h 2044700"/>
              <a:gd name="connsiteX64" fmla="*/ 1689811 w 8286902"/>
              <a:gd name="connsiteY64" fmla="*/ 1151534 h 2044700"/>
              <a:gd name="connsiteX65" fmla="*/ 1594714 w 8286902"/>
              <a:gd name="connsiteY65" fmla="*/ 1122273 h 2044700"/>
              <a:gd name="connsiteX66" fmla="*/ 1572768 w 8286902"/>
              <a:gd name="connsiteY66" fmla="*/ 1093013 h 2044700"/>
              <a:gd name="connsiteX67" fmla="*/ 1514246 w 8286902"/>
              <a:gd name="connsiteY67" fmla="*/ 1063752 h 2044700"/>
              <a:gd name="connsiteX68" fmla="*/ 1397203 w 8286902"/>
              <a:gd name="connsiteY68" fmla="*/ 1205789 h 2044700"/>
              <a:gd name="connsiteX69" fmla="*/ 1191158 w 8286902"/>
              <a:gd name="connsiteY69" fmla="*/ 1460602 h 2044700"/>
              <a:gd name="connsiteX70" fmla="*/ 857098 w 8286902"/>
              <a:gd name="connsiteY70" fmla="*/ 1333195 h 2044700"/>
              <a:gd name="connsiteX71" fmla="*/ 541325 w 8286902"/>
              <a:gd name="connsiteY71" fmla="*/ 1247851 h 2044700"/>
              <a:gd name="connsiteX72" fmla="*/ 468173 w 8286902"/>
              <a:gd name="connsiteY72" fmla="*/ 1312469 h 2044700"/>
              <a:gd name="connsiteX73" fmla="*/ 393802 w 8286902"/>
              <a:gd name="connsiteY73" fmla="*/ 1385621 h 2044700"/>
              <a:gd name="connsiteX74" fmla="*/ 82906 w 8286902"/>
              <a:gd name="connsiteY74" fmla="*/ 1500225 h 2044700"/>
              <a:gd name="connsiteX75" fmla="*/ 0 w 8286902"/>
              <a:gd name="connsiteY75" fmla="*/ 1253947 h 204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8286902" h="2044700">
                <a:moveTo>
                  <a:pt x="0" y="1253947"/>
                </a:moveTo>
                <a:cubicBezTo>
                  <a:pt x="207788" y="1227974"/>
                  <a:pt x="85821" y="1250591"/>
                  <a:pt x="468173" y="1019861"/>
                </a:cubicBezTo>
                <a:cubicBezTo>
                  <a:pt x="477510" y="1014227"/>
                  <a:pt x="473894" y="996889"/>
                  <a:pt x="482803" y="990600"/>
                </a:cubicBezTo>
                <a:cubicBezTo>
                  <a:pt x="516669" y="966695"/>
                  <a:pt x="555955" y="951585"/>
                  <a:pt x="592531" y="932078"/>
                </a:cubicBezTo>
                <a:cubicBezTo>
                  <a:pt x="643737" y="946708"/>
                  <a:pt x="696614" y="956415"/>
                  <a:pt x="746150" y="975969"/>
                </a:cubicBezTo>
                <a:cubicBezTo>
                  <a:pt x="789778" y="993190"/>
                  <a:pt x="823817" y="1037359"/>
                  <a:pt x="870509" y="1041806"/>
                </a:cubicBezTo>
                <a:lnTo>
                  <a:pt x="1024128" y="1056437"/>
                </a:lnTo>
                <a:cubicBezTo>
                  <a:pt x="1080211" y="1049122"/>
                  <a:pt x="1140147" y="1056187"/>
                  <a:pt x="1192378" y="1034491"/>
                </a:cubicBezTo>
                <a:cubicBezTo>
                  <a:pt x="1301308" y="989243"/>
                  <a:pt x="1383267" y="878317"/>
                  <a:pt x="1499616" y="858926"/>
                </a:cubicBezTo>
                <a:cubicBezTo>
                  <a:pt x="2073988" y="763198"/>
                  <a:pt x="1560774" y="860185"/>
                  <a:pt x="2040941" y="741883"/>
                </a:cubicBezTo>
                <a:cubicBezTo>
                  <a:pt x="2130566" y="719801"/>
                  <a:pt x="2222471" y="707358"/>
                  <a:pt x="2311603" y="683361"/>
                </a:cubicBezTo>
                <a:cubicBezTo>
                  <a:pt x="2565150" y="615098"/>
                  <a:pt x="2246696" y="652453"/>
                  <a:pt x="2604211" y="580949"/>
                </a:cubicBezTo>
                <a:cubicBezTo>
                  <a:pt x="3066335" y="488524"/>
                  <a:pt x="2737265" y="569634"/>
                  <a:pt x="3218688" y="405384"/>
                </a:cubicBezTo>
                <a:cubicBezTo>
                  <a:pt x="3323336" y="374193"/>
                  <a:pt x="3410712" y="333452"/>
                  <a:pt x="3460699" y="317602"/>
                </a:cubicBezTo>
                <a:cubicBezTo>
                  <a:pt x="3510686" y="301752"/>
                  <a:pt x="3418433" y="347370"/>
                  <a:pt x="3518611" y="310286"/>
                </a:cubicBezTo>
                <a:cubicBezTo>
                  <a:pt x="3625732" y="269478"/>
                  <a:pt x="3726919" y="214333"/>
                  <a:pt x="3833165" y="171297"/>
                </a:cubicBezTo>
                <a:cubicBezTo>
                  <a:pt x="3919668" y="136258"/>
                  <a:pt x="4161130" y="31699"/>
                  <a:pt x="4248912" y="0"/>
                </a:cubicBezTo>
                <a:cubicBezTo>
                  <a:pt x="4413504" y="7315"/>
                  <a:pt x="4982667" y="164694"/>
                  <a:pt x="5125517" y="215189"/>
                </a:cubicBezTo>
                <a:cubicBezTo>
                  <a:pt x="5331765" y="276657"/>
                  <a:pt x="5779719" y="272390"/>
                  <a:pt x="5943600" y="368808"/>
                </a:cubicBezTo>
                <a:lnTo>
                  <a:pt x="6210605" y="602894"/>
                </a:lnTo>
                <a:cubicBezTo>
                  <a:pt x="6419380" y="669703"/>
                  <a:pt x="6457631" y="670257"/>
                  <a:pt x="6671462" y="807720"/>
                </a:cubicBezTo>
                <a:cubicBezTo>
                  <a:pt x="7014076" y="1027972"/>
                  <a:pt x="6513655" y="862954"/>
                  <a:pt x="7073798" y="1268577"/>
                </a:cubicBezTo>
                <a:cubicBezTo>
                  <a:pt x="7144512" y="1319784"/>
                  <a:pt x="7208198" y="1382462"/>
                  <a:pt x="7285939" y="1422197"/>
                </a:cubicBezTo>
                <a:cubicBezTo>
                  <a:pt x="7429076" y="1495356"/>
                  <a:pt x="7577601" y="1560916"/>
                  <a:pt x="7732166" y="1605077"/>
                </a:cubicBezTo>
                <a:cubicBezTo>
                  <a:pt x="7911038" y="1656183"/>
                  <a:pt x="7849675" y="1604087"/>
                  <a:pt x="7958938" y="1678229"/>
                </a:cubicBezTo>
                <a:lnTo>
                  <a:pt x="8141818" y="1883054"/>
                </a:lnTo>
                <a:cubicBezTo>
                  <a:pt x="8190179" y="1952345"/>
                  <a:pt x="8286902" y="1913534"/>
                  <a:pt x="8249107" y="1941576"/>
                </a:cubicBezTo>
                <a:cubicBezTo>
                  <a:pt x="8211109" y="1956206"/>
                  <a:pt x="7897977" y="1956410"/>
                  <a:pt x="7761427" y="1970837"/>
                </a:cubicBezTo>
                <a:cubicBezTo>
                  <a:pt x="7624877" y="1985264"/>
                  <a:pt x="7481214" y="2044700"/>
                  <a:pt x="7429805" y="2028139"/>
                </a:cubicBezTo>
                <a:cubicBezTo>
                  <a:pt x="7378396" y="2011578"/>
                  <a:pt x="7429602" y="1910486"/>
                  <a:pt x="7452970" y="1871472"/>
                </a:cubicBezTo>
                <a:cubicBezTo>
                  <a:pt x="7476338" y="1832458"/>
                  <a:pt x="7653325" y="1845768"/>
                  <a:pt x="7570013" y="1794053"/>
                </a:cubicBezTo>
                <a:cubicBezTo>
                  <a:pt x="7486701" y="1742339"/>
                  <a:pt x="7095033" y="1636572"/>
                  <a:pt x="6953098" y="1561185"/>
                </a:cubicBezTo>
                <a:cubicBezTo>
                  <a:pt x="6811163" y="1485798"/>
                  <a:pt x="6781191" y="1391716"/>
                  <a:pt x="6718402" y="1341729"/>
                </a:cubicBezTo>
                <a:cubicBezTo>
                  <a:pt x="6655613" y="1291742"/>
                  <a:pt x="6601968" y="1272438"/>
                  <a:pt x="6576365" y="1261262"/>
                </a:cubicBezTo>
                <a:cubicBezTo>
                  <a:pt x="6481979" y="1221029"/>
                  <a:pt x="6264250" y="1139342"/>
                  <a:pt x="6152083" y="1100328"/>
                </a:cubicBezTo>
                <a:cubicBezTo>
                  <a:pt x="6039916" y="1061314"/>
                  <a:pt x="6019291" y="1065581"/>
                  <a:pt x="5903366" y="1027176"/>
                </a:cubicBezTo>
                <a:cubicBezTo>
                  <a:pt x="5787441" y="988771"/>
                  <a:pt x="5538013" y="833526"/>
                  <a:pt x="5456530" y="869899"/>
                </a:cubicBezTo>
                <a:cubicBezTo>
                  <a:pt x="5375047" y="906272"/>
                  <a:pt x="5319878" y="1152855"/>
                  <a:pt x="5414467" y="1245413"/>
                </a:cubicBezTo>
                <a:cubicBezTo>
                  <a:pt x="5509057" y="1337971"/>
                  <a:pt x="5837733" y="1387755"/>
                  <a:pt x="6024067" y="1425245"/>
                </a:cubicBezTo>
                <a:cubicBezTo>
                  <a:pt x="6210401" y="1462735"/>
                  <a:pt x="6376010" y="1423518"/>
                  <a:pt x="6532474" y="1470355"/>
                </a:cubicBezTo>
                <a:cubicBezTo>
                  <a:pt x="6688938" y="1517193"/>
                  <a:pt x="6810248" y="1639316"/>
                  <a:pt x="6962851" y="1706270"/>
                </a:cubicBezTo>
                <a:cubicBezTo>
                  <a:pt x="7115454" y="1773224"/>
                  <a:pt x="7410298" y="1831136"/>
                  <a:pt x="7448093" y="1872081"/>
                </a:cubicBezTo>
                <a:lnTo>
                  <a:pt x="7418222" y="2028139"/>
                </a:lnTo>
                <a:lnTo>
                  <a:pt x="6904330" y="2034235"/>
                </a:lnTo>
                <a:lnTo>
                  <a:pt x="6566611" y="1864157"/>
                </a:lnTo>
                <a:lnTo>
                  <a:pt x="5843016" y="1661769"/>
                </a:lnTo>
                <a:cubicBezTo>
                  <a:pt x="5605475" y="1605076"/>
                  <a:pt x="5434889" y="1763268"/>
                  <a:pt x="5296205" y="1692859"/>
                </a:cubicBezTo>
                <a:cubicBezTo>
                  <a:pt x="5109549" y="1540140"/>
                  <a:pt x="5099890" y="1449050"/>
                  <a:pt x="5010912" y="1239317"/>
                </a:cubicBezTo>
                <a:cubicBezTo>
                  <a:pt x="4993843" y="1153973"/>
                  <a:pt x="4949097" y="1069670"/>
                  <a:pt x="4959706" y="983285"/>
                </a:cubicBezTo>
                <a:cubicBezTo>
                  <a:pt x="4967456" y="920173"/>
                  <a:pt x="5034836" y="879786"/>
                  <a:pt x="5062118" y="822350"/>
                </a:cubicBezTo>
                <a:cubicBezTo>
                  <a:pt x="5081663" y="781203"/>
                  <a:pt x="5086502" y="734568"/>
                  <a:pt x="5098694" y="690677"/>
                </a:cubicBezTo>
                <a:cubicBezTo>
                  <a:pt x="5096256" y="678485"/>
                  <a:pt x="5101256" y="661654"/>
                  <a:pt x="5091379" y="654101"/>
                </a:cubicBezTo>
                <a:cubicBezTo>
                  <a:pt x="5089957" y="646075"/>
                  <a:pt x="5140554" y="520598"/>
                  <a:pt x="5090160" y="490118"/>
                </a:cubicBezTo>
                <a:cubicBezTo>
                  <a:pt x="5039767" y="459638"/>
                  <a:pt x="4862373" y="499262"/>
                  <a:pt x="4789018" y="471221"/>
                </a:cubicBezTo>
                <a:cubicBezTo>
                  <a:pt x="4715663" y="443180"/>
                  <a:pt x="4725213" y="335280"/>
                  <a:pt x="4650029" y="321869"/>
                </a:cubicBezTo>
                <a:cubicBezTo>
                  <a:pt x="4574845" y="308458"/>
                  <a:pt x="4415740" y="392480"/>
                  <a:pt x="4337914" y="390753"/>
                </a:cubicBezTo>
                <a:cubicBezTo>
                  <a:pt x="4234757" y="369739"/>
                  <a:pt x="4133088" y="439521"/>
                  <a:pt x="4030675" y="463905"/>
                </a:cubicBezTo>
                <a:cubicBezTo>
                  <a:pt x="3874617" y="493166"/>
                  <a:pt x="3512515" y="546811"/>
                  <a:pt x="3401568" y="566318"/>
                </a:cubicBezTo>
                <a:cubicBezTo>
                  <a:pt x="3389376" y="571195"/>
                  <a:pt x="3377543" y="577087"/>
                  <a:pt x="3364992" y="580949"/>
                </a:cubicBezTo>
                <a:cubicBezTo>
                  <a:pt x="3314092" y="596611"/>
                  <a:pt x="3261211" y="606070"/>
                  <a:pt x="3211373" y="624840"/>
                </a:cubicBezTo>
                <a:cubicBezTo>
                  <a:pt x="3073227" y="676869"/>
                  <a:pt x="2945479" y="759545"/>
                  <a:pt x="2801722" y="793089"/>
                </a:cubicBezTo>
                <a:cubicBezTo>
                  <a:pt x="2728570" y="810158"/>
                  <a:pt x="2653745" y="821203"/>
                  <a:pt x="2582266" y="844296"/>
                </a:cubicBezTo>
                <a:cubicBezTo>
                  <a:pt x="2494799" y="872555"/>
                  <a:pt x="2413435" y="917642"/>
                  <a:pt x="2326234" y="946709"/>
                </a:cubicBezTo>
                <a:cubicBezTo>
                  <a:pt x="2237572" y="976263"/>
                  <a:pt x="2144535" y="991229"/>
                  <a:pt x="2055571" y="1019861"/>
                </a:cubicBezTo>
                <a:cubicBezTo>
                  <a:pt x="1932222" y="1059559"/>
                  <a:pt x="1689811" y="1151534"/>
                  <a:pt x="1689811" y="1151534"/>
                </a:cubicBezTo>
                <a:cubicBezTo>
                  <a:pt x="1658112" y="1141780"/>
                  <a:pt x="1624378" y="1137105"/>
                  <a:pt x="1594714" y="1122273"/>
                </a:cubicBezTo>
                <a:cubicBezTo>
                  <a:pt x="1583809" y="1116821"/>
                  <a:pt x="1582628" y="1100184"/>
                  <a:pt x="1572768" y="1093013"/>
                </a:cubicBezTo>
                <a:cubicBezTo>
                  <a:pt x="1555129" y="1080185"/>
                  <a:pt x="1533753" y="1073506"/>
                  <a:pt x="1514246" y="1063752"/>
                </a:cubicBezTo>
                <a:cubicBezTo>
                  <a:pt x="1475232" y="1085698"/>
                  <a:pt x="1435235" y="1182183"/>
                  <a:pt x="1397203" y="1205789"/>
                </a:cubicBezTo>
                <a:cubicBezTo>
                  <a:pt x="1343355" y="1271931"/>
                  <a:pt x="1281175" y="1439368"/>
                  <a:pt x="1191158" y="1460602"/>
                </a:cubicBezTo>
                <a:cubicBezTo>
                  <a:pt x="1101141" y="1481836"/>
                  <a:pt x="965403" y="1368653"/>
                  <a:pt x="857098" y="1333195"/>
                </a:cubicBezTo>
                <a:cubicBezTo>
                  <a:pt x="748793" y="1297737"/>
                  <a:pt x="606146" y="1251305"/>
                  <a:pt x="541325" y="1247851"/>
                </a:cubicBezTo>
                <a:lnTo>
                  <a:pt x="468173" y="1312469"/>
                </a:lnTo>
                <a:lnTo>
                  <a:pt x="393802" y="1385621"/>
                </a:lnTo>
                <a:cubicBezTo>
                  <a:pt x="317399" y="1427683"/>
                  <a:pt x="134722" y="1468424"/>
                  <a:pt x="82906" y="1500225"/>
                </a:cubicBezTo>
                <a:lnTo>
                  <a:pt x="0" y="125394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457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However, Changing River Flow Levels Cause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River Course to Change Constantly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2.JPG"/>
          <p:cNvPicPr>
            <a:picLocks noChangeAspect="1"/>
          </p:cNvPicPr>
          <p:nvPr/>
        </p:nvPicPr>
        <p:blipFill>
          <a:blip r:embed="rId2" cstate="print"/>
          <a:srcRect t="17778" b="8889"/>
          <a:stretch>
            <a:fillRect/>
          </a:stretch>
        </p:blipFill>
        <p:spPr>
          <a:xfrm>
            <a:off x="-228600" y="1066800"/>
            <a:ext cx="9144000" cy="502920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-219456" y="2430258"/>
            <a:ext cx="8530031" cy="2214893"/>
          </a:xfrm>
          <a:custGeom>
            <a:avLst/>
            <a:gdLst>
              <a:gd name="connsiteX0" fmla="*/ 87782 w 8232057"/>
              <a:gd name="connsiteY0" fmla="*/ 1249287 h 2247934"/>
              <a:gd name="connsiteX1" fmla="*/ 636422 w 8232057"/>
              <a:gd name="connsiteY1" fmla="*/ 1176135 h 2247934"/>
              <a:gd name="connsiteX2" fmla="*/ 797356 w 8232057"/>
              <a:gd name="connsiteY2" fmla="*/ 1029831 h 2247934"/>
              <a:gd name="connsiteX3" fmla="*/ 811987 w 8232057"/>
              <a:gd name="connsiteY3" fmla="*/ 1007885 h 2247934"/>
              <a:gd name="connsiteX4" fmla="*/ 1060704 w 8232057"/>
              <a:gd name="connsiteY4" fmla="*/ 927418 h 2247934"/>
              <a:gd name="connsiteX5" fmla="*/ 1367942 w 8232057"/>
              <a:gd name="connsiteY5" fmla="*/ 1088352 h 2247934"/>
              <a:gd name="connsiteX6" fmla="*/ 1755648 w 8232057"/>
              <a:gd name="connsiteY6" fmla="*/ 898157 h 2247934"/>
              <a:gd name="connsiteX7" fmla="*/ 2048256 w 8232057"/>
              <a:gd name="connsiteY7" fmla="*/ 876211 h 2247934"/>
              <a:gd name="connsiteX8" fmla="*/ 2333548 w 8232057"/>
              <a:gd name="connsiteY8" fmla="*/ 846951 h 2247934"/>
              <a:gd name="connsiteX9" fmla="*/ 2626156 w 8232057"/>
              <a:gd name="connsiteY9" fmla="*/ 766483 h 2247934"/>
              <a:gd name="connsiteX10" fmla="*/ 2670048 w 8232057"/>
              <a:gd name="connsiteY10" fmla="*/ 759168 h 2247934"/>
              <a:gd name="connsiteX11" fmla="*/ 2787091 w 8232057"/>
              <a:gd name="connsiteY11" fmla="*/ 737223 h 2247934"/>
              <a:gd name="connsiteX12" fmla="*/ 3094329 w 8232057"/>
              <a:gd name="connsiteY12" fmla="*/ 634810 h 2247934"/>
              <a:gd name="connsiteX13" fmla="*/ 3145536 w 8232057"/>
              <a:gd name="connsiteY13" fmla="*/ 627495 h 2247934"/>
              <a:gd name="connsiteX14" fmla="*/ 3547872 w 8232057"/>
              <a:gd name="connsiteY14" fmla="*/ 517767 h 2247934"/>
              <a:gd name="connsiteX15" fmla="*/ 3796588 w 8232057"/>
              <a:gd name="connsiteY15" fmla="*/ 422669 h 2247934"/>
              <a:gd name="connsiteX16" fmla="*/ 4140403 w 8232057"/>
              <a:gd name="connsiteY16" fmla="*/ 13018 h 2247934"/>
              <a:gd name="connsiteX17" fmla="*/ 4513478 w 8232057"/>
              <a:gd name="connsiteY17" fmla="*/ 108115 h 2247934"/>
              <a:gd name="connsiteX18" fmla="*/ 5237683 w 8232057"/>
              <a:gd name="connsiteY18" fmla="*/ 312941 h 2247934"/>
              <a:gd name="connsiteX19" fmla="*/ 5610758 w 8232057"/>
              <a:gd name="connsiteY19" fmla="*/ 466560 h 2247934"/>
              <a:gd name="connsiteX20" fmla="*/ 5859475 w 8232057"/>
              <a:gd name="connsiteY20" fmla="*/ 620179 h 2247934"/>
              <a:gd name="connsiteX21" fmla="*/ 6444691 w 8232057"/>
              <a:gd name="connsiteY21" fmla="*/ 1000570 h 2247934"/>
              <a:gd name="connsiteX22" fmla="*/ 6986016 w 8232057"/>
              <a:gd name="connsiteY22" fmla="*/ 1249287 h 2247934"/>
              <a:gd name="connsiteX23" fmla="*/ 7051852 w 8232057"/>
              <a:gd name="connsiteY23" fmla="*/ 1263917 h 2247934"/>
              <a:gd name="connsiteX24" fmla="*/ 7776057 w 8232057"/>
              <a:gd name="connsiteY24" fmla="*/ 1476058 h 2247934"/>
              <a:gd name="connsiteX25" fmla="*/ 7988198 w 8232057"/>
              <a:gd name="connsiteY25" fmla="*/ 1446797 h 2247934"/>
              <a:gd name="connsiteX26" fmla="*/ 8149132 w 8232057"/>
              <a:gd name="connsiteY26" fmla="*/ 1856448 h 2247934"/>
              <a:gd name="connsiteX27" fmla="*/ 8075980 w 8232057"/>
              <a:gd name="connsiteY27" fmla="*/ 2053959 h 2247934"/>
              <a:gd name="connsiteX28" fmla="*/ 7973568 w 8232057"/>
              <a:gd name="connsiteY28" fmla="*/ 2134426 h 2247934"/>
              <a:gd name="connsiteX29" fmla="*/ 7556601 w 8232057"/>
              <a:gd name="connsiteY29" fmla="*/ 2214893 h 2247934"/>
              <a:gd name="connsiteX30" fmla="*/ 7329830 w 8232057"/>
              <a:gd name="connsiteY30" fmla="*/ 2163687 h 2247934"/>
              <a:gd name="connsiteX31" fmla="*/ 7205472 w 8232057"/>
              <a:gd name="connsiteY31" fmla="*/ 2156371 h 2247934"/>
              <a:gd name="connsiteX32" fmla="*/ 7176211 w 8232057"/>
              <a:gd name="connsiteY32" fmla="*/ 2149056 h 2247934"/>
              <a:gd name="connsiteX33" fmla="*/ 7125004 w 8232057"/>
              <a:gd name="connsiteY33" fmla="*/ 2141741 h 2247934"/>
              <a:gd name="connsiteX34" fmla="*/ 6452006 w 8232057"/>
              <a:gd name="connsiteY34" fmla="*/ 1651623 h 2247934"/>
              <a:gd name="connsiteX35" fmla="*/ 5954572 w 8232057"/>
              <a:gd name="connsiteY35" fmla="*/ 1241971 h 2247934"/>
              <a:gd name="connsiteX36" fmla="*/ 5566867 w 8232057"/>
              <a:gd name="connsiteY36" fmla="*/ 773799 h 2247934"/>
              <a:gd name="connsiteX37" fmla="*/ 5413248 w 8232057"/>
              <a:gd name="connsiteY37" fmla="*/ 605549 h 2247934"/>
              <a:gd name="connsiteX38" fmla="*/ 5376672 w 8232057"/>
              <a:gd name="connsiteY38" fmla="*/ 576288 h 2247934"/>
              <a:gd name="connsiteX39" fmla="*/ 5164531 w 8232057"/>
              <a:gd name="connsiteY39" fmla="*/ 429984 h 2247934"/>
              <a:gd name="connsiteX40" fmla="*/ 4689043 w 8232057"/>
              <a:gd name="connsiteY40" fmla="*/ 334887 h 2247934"/>
              <a:gd name="connsiteX41" fmla="*/ 4615891 w 8232057"/>
              <a:gd name="connsiteY41" fmla="*/ 393408 h 2247934"/>
              <a:gd name="connsiteX42" fmla="*/ 4608576 w 8232057"/>
              <a:gd name="connsiteY42" fmla="*/ 422669 h 2247934"/>
              <a:gd name="connsiteX43" fmla="*/ 4996281 w 8232057"/>
              <a:gd name="connsiteY43" fmla="*/ 861581 h 2247934"/>
              <a:gd name="connsiteX44" fmla="*/ 5127955 w 8232057"/>
              <a:gd name="connsiteY44" fmla="*/ 978624 h 2247934"/>
              <a:gd name="connsiteX45" fmla="*/ 5640019 w 8232057"/>
              <a:gd name="connsiteY45" fmla="*/ 1556525 h 2247934"/>
              <a:gd name="connsiteX46" fmla="*/ 5874105 w 8232057"/>
              <a:gd name="connsiteY46" fmla="*/ 1658938 h 2247934"/>
              <a:gd name="connsiteX47" fmla="*/ 6108192 w 8232057"/>
              <a:gd name="connsiteY47" fmla="*/ 1724775 h 2247934"/>
              <a:gd name="connsiteX48" fmla="*/ 6152083 w 8232057"/>
              <a:gd name="connsiteY48" fmla="*/ 1739405 h 2247934"/>
              <a:gd name="connsiteX49" fmla="*/ 6371539 w 8232057"/>
              <a:gd name="connsiteY49" fmla="*/ 1775981 h 2247934"/>
              <a:gd name="connsiteX50" fmla="*/ 6590995 w 8232057"/>
              <a:gd name="connsiteY50" fmla="*/ 1805242 h 2247934"/>
              <a:gd name="connsiteX51" fmla="*/ 6664147 w 8232057"/>
              <a:gd name="connsiteY51" fmla="*/ 1958861 h 2247934"/>
              <a:gd name="connsiteX52" fmla="*/ 6444691 w 8232057"/>
              <a:gd name="connsiteY52" fmla="*/ 1871079 h 2247934"/>
              <a:gd name="connsiteX53" fmla="*/ 6415430 w 8232057"/>
              <a:gd name="connsiteY53" fmla="*/ 1863763 h 2247934"/>
              <a:gd name="connsiteX54" fmla="*/ 6261811 w 8232057"/>
              <a:gd name="connsiteY54" fmla="*/ 1841818 h 2247934"/>
              <a:gd name="connsiteX55" fmla="*/ 6108192 w 8232057"/>
              <a:gd name="connsiteY55" fmla="*/ 1805242 h 2247934"/>
              <a:gd name="connsiteX56" fmla="*/ 5581497 w 8232057"/>
              <a:gd name="connsiteY56" fmla="*/ 1775981 h 2247934"/>
              <a:gd name="connsiteX57" fmla="*/ 5442508 w 8232057"/>
              <a:gd name="connsiteY57" fmla="*/ 1702829 h 2247934"/>
              <a:gd name="connsiteX58" fmla="*/ 5149900 w 8232057"/>
              <a:gd name="connsiteY58" fmla="*/ 1359015 h 2247934"/>
              <a:gd name="connsiteX59" fmla="*/ 4996281 w 8232057"/>
              <a:gd name="connsiteY59" fmla="*/ 1161504 h 2247934"/>
              <a:gd name="connsiteX60" fmla="*/ 4967020 w 8232057"/>
              <a:gd name="connsiteY60" fmla="*/ 1132243 h 2247934"/>
              <a:gd name="connsiteX61" fmla="*/ 4740249 w 8232057"/>
              <a:gd name="connsiteY61" fmla="*/ 854266 h 2247934"/>
              <a:gd name="connsiteX62" fmla="*/ 4462272 w 8232057"/>
              <a:gd name="connsiteY62" fmla="*/ 605549 h 2247934"/>
              <a:gd name="connsiteX63" fmla="*/ 4184294 w 8232057"/>
              <a:gd name="connsiteY63" fmla="*/ 517767 h 2247934"/>
              <a:gd name="connsiteX64" fmla="*/ 4059936 w 8232057"/>
              <a:gd name="connsiteY64" fmla="*/ 539712 h 2247934"/>
              <a:gd name="connsiteX65" fmla="*/ 3942892 w 8232057"/>
              <a:gd name="connsiteY65" fmla="*/ 576288 h 2247934"/>
              <a:gd name="connsiteX66" fmla="*/ 3708806 w 8232057"/>
              <a:gd name="connsiteY66" fmla="*/ 605549 h 2247934"/>
              <a:gd name="connsiteX67" fmla="*/ 3460089 w 8232057"/>
              <a:gd name="connsiteY67" fmla="*/ 686016 h 2247934"/>
              <a:gd name="connsiteX68" fmla="*/ 3247948 w 8232057"/>
              <a:gd name="connsiteY68" fmla="*/ 744538 h 2247934"/>
              <a:gd name="connsiteX69" fmla="*/ 2787091 w 8232057"/>
              <a:gd name="connsiteY69" fmla="*/ 905472 h 2247934"/>
              <a:gd name="connsiteX70" fmla="*/ 2501798 w 8232057"/>
              <a:gd name="connsiteY70" fmla="*/ 971309 h 2247934"/>
              <a:gd name="connsiteX71" fmla="*/ 2304288 w 8232057"/>
              <a:gd name="connsiteY71" fmla="*/ 1037146 h 2247934"/>
              <a:gd name="connsiteX72" fmla="*/ 1843430 w 8232057"/>
              <a:gd name="connsiteY72" fmla="*/ 1227341 h 2247934"/>
              <a:gd name="connsiteX73" fmla="*/ 1580083 w 8232057"/>
              <a:gd name="connsiteY73" fmla="*/ 1220026 h 2247934"/>
              <a:gd name="connsiteX74" fmla="*/ 994867 w 8232057"/>
              <a:gd name="connsiteY74" fmla="*/ 1227341 h 2247934"/>
              <a:gd name="connsiteX75" fmla="*/ 899769 w 8232057"/>
              <a:gd name="connsiteY75" fmla="*/ 1168819 h 2247934"/>
              <a:gd name="connsiteX76" fmla="*/ 797356 w 8232057"/>
              <a:gd name="connsiteY76" fmla="*/ 1278547 h 2247934"/>
              <a:gd name="connsiteX77" fmla="*/ 643737 w 8232057"/>
              <a:gd name="connsiteY77" fmla="*/ 1373645 h 2247934"/>
              <a:gd name="connsiteX78" fmla="*/ 592531 w 8232057"/>
              <a:gd name="connsiteY78" fmla="*/ 1380960 h 2247934"/>
              <a:gd name="connsiteX79" fmla="*/ 373075 w 8232057"/>
              <a:gd name="connsiteY79" fmla="*/ 1424851 h 2247934"/>
              <a:gd name="connsiteX80" fmla="*/ 124358 w 8232057"/>
              <a:gd name="connsiteY80" fmla="*/ 1483373 h 2247934"/>
              <a:gd name="connsiteX81" fmla="*/ 87782 w 8232057"/>
              <a:gd name="connsiteY81" fmla="*/ 1490688 h 2247934"/>
              <a:gd name="connsiteX82" fmla="*/ 0 w 8232057"/>
              <a:gd name="connsiteY82" fmla="*/ 1498003 h 2247934"/>
              <a:gd name="connsiteX0" fmla="*/ 87782 w 8232057"/>
              <a:gd name="connsiteY0" fmla="*/ 1249287 h 2247934"/>
              <a:gd name="connsiteX1" fmla="*/ 636422 w 8232057"/>
              <a:gd name="connsiteY1" fmla="*/ 1176135 h 2247934"/>
              <a:gd name="connsiteX2" fmla="*/ 797356 w 8232057"/>
              <a:gd name="connsiteY2" fmla="*/ 1029831 h 2247934"/>
              <a:gd name="connsiteX3" fmla="*/ 811987 w 8232057"/>
              <a:gd name="connsiteY3" fmla="*/ 1007885 h 2247934"/>
              <a:gd name="connsiteX4" fmla="*/ 1060704 w 8232057"/>
              <a:gd name="connsiteY4" fmla="*/ 927418 h 2247934"/>
              <a:gd name="connsiteX5" fmla="*/ 1367942 w 8232057"/>
              <a:gd name="connsiteY5" fmla="*/ 1088352 h 2247934"/>
              <a:gd name="connsiteX6" fmla="*/ 1755648 w 8232057"/>
              <a:gd name="connsiteY6" fmla="*/ 898157 h 2247934"/>
              <a:gd name="connsiteX7" fmla="*/ 2048256 w 8232057"/>
              <a:gd name="connsiteY7" fmla="*/ 876211 h 2247934"/>
              <a:gd name="connsiteX8" fmla="*/ 2333548 w 8232057"/>
              <a:gd name="connsiteY8" fmla="*/ 846951 h 2247934"/>
              <a:gd name="connsiteX9" fmla="*/ 2626156 w 8232057"/>
              <a:gd name="connsiteY9" fmla="*/ 766483 h 2247934"/>
              <a:gd name="connsiteX10" fmla="*/ 2670048 w 8232057"/>
              <a:gd name="connsiteY10" fmla="*/ 759168 h 2247934"/>
              <a:gd name="connsiteX11" fmla="*/ 2787091 w 8232057"/>
              <a:gd name="connsiteY11" fmla="*/ 737223 h 2247934"/>
              <a:gd name="connsiteX12" fmla="*/ 3094329 w 8232057"/>
              <a:gd name="connsiteY12" fmla="*/ 634810 h 2247934"/>
              <a:gd name="connsiteX13" fmla="*/ 3145536 w 8232057"/>
              <a:gd name="connsiteY13" fmla="*/ 627495 h 2247934"/>
              <a:gd name="connsiteX14" fmla="*/ 3547872 w 8232057"/>
              <a:gd name="connsiteY14" fmla="*/ 517767 h 2247934"/>
              <a:gd name="connsiteX15" fmla="*/ 3796588 w 8232057"/>
              <a:gd name="connsiteY15" fmla="*/ 422669 h 2247934"/>
              <a:gd name="connsiteX16" fmla="*/ 4140403 w 8232057"/>
              <a:gd name="connsiteY16" fmla="*/ 13018 h 2247934"/>
              <a:gd name="connsiteX17" fmla="*/ 4513478 w 8232057"/>
              <a:gd name="connsiteY17" fmla="*/ 108115 h 2247934"/>
              <a:gd name="connsiteX18" fmla="*/ 5237683 w 8232057"/>
              <a:gd name="connsiteY18" fmla="*/ 312941 h 2247934"/>
              <a:gd name="connsiteX19" fmla="*/ 5610758 w 8232057"/>
              <a:gd name="connsiteY19" fmla="*/ 466560 h 2247934"/>
              <a:gd name="connsiteX20" fmla="*/ 5859475 w 8232057"/>
              <a:gd name="connsiteY20" fmla="*/ 620179 h 2247934"/>
              <a:gd name="connsiteX21" fmla="*/ 6444691 w 8232057"/>
              <a:gd name="connsiteY21" fmla="*/ 1000570 h 2247934"/>
              <a:gd name="connsiteX22" fmla="*/ 6986016 w 8232057"/>
              <a:gd name="connsiteY22" fmla="*/ 1249287 h 2247934"/>
              <a:gd name="connsiteX23" fmla="*/ 7051852 w 8232057"/>
              <a:gd name="connsiteY23" fmla="*/ 1263917 h 2247934"/>
              <a:gd name="connsiteX24" fmla="*/ 7776057 w 8232057"/>
              <a:gd name="connsiteY24" fmla="*/ 1476058 h 2247934"/>
              <a:gd name="connsiteX25" fmla="*/ 7988198 w 8232057"/>
              <a:gd name="connsiteY25" fmla="*/ 1446797 h 2247934"/>
              <a:gd name="connsiteX26" fmla="*/ 8149132 w 8232057"/>
              <a:gd name="connsiteY26" fmla="*/ 1856448 h 2247934"/>
              <a:gd name="connsiteX27" fmla="*/ 8075980 w 8232057"/>
              <a:gd name="connsiteY27" fmla="*/ 2053959 h 2247934"/>
              <a:gd name="connsiteX28" fmla="*/ 7973568 w 8232057"/>
              <a:gd name="connsiteY28" fmla="*/ 2134426 h 2247934"/>
              <a:gd name="connsiteX29" fmla="*/ 7556601 w 8232057"/>
              <a:gd name="connsiteY29" fmla="*/ 2214893 h 2247934"/>
              <a:gd name="connsiteX30" fmla="*/ 7329830 w 8232057"/>
              <a:gd name="connsiteY30" fmla="*/ 2163687 h 2247934"/>
              <a:gd name="connsiteX31" fmla="*/ 7205472 w 8232057"/>
              <a:gd name="connsiteY31" fmla="*/ 2156371 h 2247934"/>
              <a:gd name="connsiteX32" fmla="*/ 7176211 w 8232057"/>
              <a:gd name="connsiteY32" fmla="*/ 2149056 h 2247934"/>
              <a:gd name="connsiteX33" fmla="*/ 7125004 w 8232057"/>
              <a:gd name="connsiteY33" fmla="*/ 2141741 h 2247934"/>
              <a:gd name="connsiteX34" fmla="*/ 6452006 w 8232057"/>
              <a:gd name="connsiteY34" fmla="*/ 1651623 h 2247934"/>
              <a:gd name="connsiteX35" fmla="*/ 5954572 w 8232057"/>
              <a:gd name="connsiteY35" fmla="*/ 1241971 h 2247934"/>
              <a:gd name="connsiteX36" fmla="*/ 5566867 w 8232057"/>
              <a:gd name="connsiteY36" fmla="*/ 773799 h 2247934"/>
              <a:gd name="connsiteX37" fmla="*/ 5413248 w 8232057"/>
              <a:gd name="connsiteY37" fmla="*/ 605549 h 2247934"/>
              <a:gd name="connsiteX38" fmla="*/ 5376672 w 8232057"/>
              <a:gd name="connsiteY38" fmla="*/ 576288 h 2247934"/>
              <a:gd name="connsiteX39" fmla="*/ 5164531 w 8232057"/>
              <a:gd name="connsiteY39" fmla="*/ 429984 h 2247934"/>
              <a:gd name="connsiteX40" fmla="*/ 4689043 w 8232057"/>
              <a:gd name="connsiteY40" fmla="*/ 334887 h 2247934"/>
              <a:gd name="connsiteX41" fmla="*/ 4615891 w 8232057"/>
              <a:gd name="connsiteY41" fmla="*/ 393408 h 2247934"/>
              <a:gd name="connsiteX42" fmla="*/ 4608576 w 8232057"/>
              <a:gd name="connsiteY42" fmla="*/ 422669 h 2247934"/>
              <a:gd name="connsiteX43" fmla="*/ 4996281 w 8232057"/>
              <a:gd name="connsiteY43" fmla="*/ 861581 h 2247934"/>
              <a:gd name="connsiteX44" fmla="*/ 5127955 w 8232057"/>
              <a:gd name="connsiteY44" fmla="*/ 978624 h 2247934"/>
              <a:gd name="connsiteX45" fmla="*/ 5640019 w 8232057"/>
              <a:gd name="connsiteY45" fmla="*/ 1556525 h 2247934"/>
              <a:gd name="connsiteX46" fmla="*/ 5874105 w 8232057"/>
              <a:gd name="connsiteY46" fmla="*/ 1658938 h 2247934"/>
              <a:gd name="connsiteX47" fmla="*/ 6108192 w 8232057"/>
              <a:gd name="connsiteY47" fmla="*/ 1724775 h 2247934"/>
              <a:gd name="connsiteX48" fmla="*/ 6152083 w 8232057"/>
              <a:gd name="connsiteY48" fmla="*/ 1739405 h 2247934"/>
              <a:gd name="connsiteX49" fmla="*/ 6371539 w 8232057"/>
              <a:gd name="connsiteY49" fmla="*/ 1775981 h 2247934"/>
              <a:gd name="connsiteX50" fmla="*/ 6590995 w 8232057"/>
              <a:gd name="connsiteY50" fmla="*/ 1805242 h 2247934"/>
              <a:gd name="connsiteX51" fmla="*/ 6664147 w 8232057"/>
              <a:gd name="connsiteY51" fmla="*/ 1958861 h 2247934"/>
              <a:gd name="connsiteX52" fmla="*/ 6444691 w 8232057"/>
              <a:gd name="connsiteY52" fmla="*/ 1871079 h 2247934"/>
              <a:gd name="connsiteX53" fmla="*/ 6415430 w 8232057"/>
              <a:gd name="connsiteY53" fmla="*/ 1863763 h 2247934"/>
              <a:gd name="connsiteX54" fmla="*/ 6261811 w 8232057"/>
              <a:gd name="connsiteY54" fmla="*/ 1841818 h 2247934"/>
              <a:gd name="connsiteX55" fmla="*/ 6108192 w 8232057"/>
              <a:gd name="connsiteY55" fmla="*/ 1805242 h 2247934"/>
              <a:gd name="connsiteX56" fmla="*/ 5581497 w 8232057"/>
              <a:gd name="connsiteY56" fmla="*/ 1775981 h 2247934"/>
              <a:gd name="connsiteX57" fmla="*/ 5442508 w 8232057"/>
              <a:gd name="connsiteY57" fmla="*/ 1702829 h 2247934"/>
              <a:gd name="connsiteX58" fmla="*/ 5149900 w 8232057"/>
              <a:gd name="connsiteY58" fmla="*/ 1359015 h 2247934"/>
              <a:gd name="connsiteX59" fmla="*/ 4996281 w 8232057"/>
              <a:gd name="connsiteY59" fmla="*/ 1161504 h 2247934"/>
              <a:gd name="connsiteX60" fmla="*/ 4967020 w 8232057"/>
              <a:gd name="connsiteY60" fmla="*/ 1132243 h 2247934"/>
              <a:gd name="connsiteX61" fmla="*/ 4740249 w 8232057"/>
              <a:gd name="connsiteY61" fmla="*/ 854266 h 2247934"/>
              <a:gd name="connsiteX62" fmla="*/ 4462272 w 8232057"/>
              <a:gd name="connsiteY62" fmla="*/ 605549 h 2247934"/>
              <a:gd name="connsiteX63" fmla="*/ 4184294 w 8232057"/>
              <a:gd name="connsiteY63" fmla="*/ 593967 h 2247934"/>
              <a:gd name="connsiteX64" fmla="*/ 4059936 w 8232057"/>
              <a:gd name="connsiteY64" fmla="*/ 539712 h 2247934"/>
              <a:gd name="connsiteX65" fmla="*/ 3942892 w 8232057"/>
              <a:gd name="connsiteY65" fmla="*/ 576288 h 2247934"/>
              <a:gd name="connsiteX66" fmla="*/ 3708806 w 8232057"/>
              <a:gd name="connsiteY66" fmla="*/ 605549 h 2247934"/>
              <a:gd name="connsiteX67" fmla="*/ 3460089 w 8232057"/>
              <a:gd name="connsiteY67" fmla="*/ 686016 h 2247934"/>
              <a:gd name="connsiteX68" fmla="*/ 3247948 w 8232057"/>
              <a:gd name="connsiteY68" fmla="*/ 744538 h 2247934"/>
              <a:gd name="connsiteX69" fmla="*/ 2787091 w 8232057"/>
              <a:gd name="connsiteY69" fmla="*/ 905472 h 2247934"/>
              <a:gd name="connsiteX70" fmla="*/ 2501798 w 8232057"/>
              <a:gd name="connsiteY70" fmla="*/ 971309 h 2247934"/>
              <a:gd name="connsiteX71" fmla="*/ 2304288 w 8232057"/>
              <a:gd name="connsiteY71" fmla="*/ 1037146 h 2247934"/>
              <a:gd name="connsiteX72" fmla="*/ 1843430 w 8232057"/>
              <a:gd name="connsiteY72" fmla="*/ 1227341 h 2247934"/>
              <a:gd name="connsiteX73" fmla="*/ 1580083 w 8232057"/>
              <a:gd name="connsiteY73" fmla="*/ 1220026 h 2247934"/>
              <a:gd name="connsiteX74" fmla="*/ 994867 w 8232057"/>
              <a:gd name="connsiteY74" fmla="*/ 1227341 h 2247934"/>
              <a:gd name="connsiteX75" fmla="*/ 899769 w 8232057"/>
              <a:gd name="connsiteY75" fmla="*/ 1168819 h 2247934"/>
              <a:gd name="connsiteX76" fmla="*/ 797356 w 8232057"/>
              <a:gd name="connsiteY76" fmla="*/ 1278547 h 2247934"/>
              <a:gd name="connsiteX77" fmla="*/ 643737 w 8232057"/>
              <a:gd name="connsiteY77" fmla="*/ 1373645 h 2247934"/>
              <a:gd name="connsiteX78" fmla="*/ 592531 w 8232057"/>
              <a:gd name="connsiteY78" fmla="*/ 1380960 h 2247934"/>
              <a:gd name="connsiteX79" fmla="*/ 373075 w 8232057"/>
              <a:gd name="connsiteY79" fmla="*/ 1424851 h 2247934"/>
              <a:gd name="connsiteX80" fmla="*/ 124358 w 8232057"/>
              <a:gd name="connsiteY80" fmla="*/ 1483373 h 2247934"/>
              <a:gd name="connsiteX81" fmla="*/ 87782 w 8232057"/>
              <a:gd name="connsiteY81" fmla="*/ 1490688 h 2247934"/>
              <a:gd name="connsiteX82" fmla="*/ 0 w 8232057"/>
              <a:gd name="connsiteY82" fmla="*/ 1498003 h 2247934"/>
              <a:gd name="connsiteX0" fmla="*/ 87782 w 8232057"/>
              <a:gd name="connsiteY0" fmla="*/ 1249287 h 2247934"/>
              <a:gd name="connsiteX1" fmla="*/ 636422 w 8232057"/>
              <a:gd name="connsiteY1" fmla="*/ 1176135 h 2247934"/>
              <a:gd name="connsiteX2" fmla="*/ 797356 w 8232057"/>
              <a:gd name="connsiteY2" fmla="*/ 1029831 h 2247934"/>
              <a:gd name="connsiteX3" fmla="*/ 811987 w 8232057"/>
              <a:gd name="connsiteY3" fmla="*/ 1007885 h 2247934"/>
              <a:gd name="connsiteX4" fmla="*/ 1060704 w 8232057"/>
              <a:gd name="connsiteY4" fmla="*/ 927418 h 2247934"/>
              <a:gd name="connsiteX5" fmla="*/ 1367942 w 8232057"/>
              <a:gd name="connsiteY5" fmla="*/ 1088352 h 2247934"/>
              <a:gd name="connsiteX6" fmla="*/ 1755648 w 8232057"/>
              <a:gd name="connsiteY6" fmla="*/ 898157 h 2247934"/>
              <a:gd name="connsiteX7" fmla="*/ 2048256 w 8232057"/>
              <a:gd name="connsiteY7" fmla="*/ 876211 h 2247934"/>
              <a:gd name="connsiteX8" fmla="*/ 2333548 w 8232057"/>
              <a:gd name="connsiteY8" fmla="*/ 846951 h 2247934"/>
              <a:gd name="connsiteX9" fmla="*/ 2626156 w 8232057"/>
              <a:gd name="connsiteY9" fmla="*/ 766483 h 2247934"/>
              <a:gd name="connsiteX10" fmla="*/ 2670048 w 8232057"/>
              <a:gd name="connsiteY10" fmla="*/ 759168 h 2247934"/>
              <a:gd name="connsiteX11" fmla="*/ 2787091 w 8232057"/>
              <a:gd name="connsiteY11" fmla="*/ 737223 h 2247934"/>
              <a:gd name="connsiteX12" fmla="*/ 3094329 w 8232057"/>
              <a:gd name="connsiteY12" fmla="*/ 634810 h 2247934"/>
              <a:gd name="connsiteX13" fmla="*/ 3145536 w 8232057"/>
              <a:gd name="connsiteY13" fmla="*/ 627495 h 2247934"/>
              <a:gd name="connsiteX14" fmla="*/ 3547872 w 8232057"/>
              <a:gd name="connsiteY14" fmla="*/ 517767 h 2247934"/>
              <a:gd name="connsiteX15" fmla="*/ 3796588 w 8232057"/>
              <a:gd name="connsiteY15" fmla="*/ 422669 h 2247934"/>
              <a:gd name="connsiteX16" fmla="*/ 4140403 w 8232057"/>
              <a:gd name="connsiteY16" fmla="*/ 13018 h 2247934"/>
              <a:gd name="connsiteX17" fmla="*/ 4513478 w 8232057"/>
              <a:gd name="connsiteY17" fmla="*/ 108115 h 2247934"/>
              <a:gd name="connsiteX18" fmla="*/ 5237683 w 8232057"/>
              <a:gd name="connsiteY18" fmla="*/ 312941 h 2247934"/>
              <a:gd name="connsiteX19" fmla="*/ 5610758 w 8232057"/>
              <a:gd name="connsiteY19" fmla="*/ 466560 h 2247934"/>
              <a:gd name="connsiteX20" fmla="*/ 5859475 w 8232057"/>
              <a:gd name="connsiteY20" fmla="*/ 620179 h 2247934"/>
              <a:gd name="connsiteX21" fmla="*/ 6444691 w 8232057"/>
              <a:gd name="connsiteY21" fmla="*/ 1000570 h 2247934"/>
              <a:gd name="connsiteX22" fmla="*/ 6986016 w 8232057"/>
              <a:gd name="connsiteY22" fmla="*/ 1249287 h 2247934"/>
              <a:gd name="connsiteX23" fmla="*/ 7051852 w 8232057"/>
              <a:gd name="connsiteY23" fmla="*/ 1263917 h 2247934"/>
              <a:gd name="connsiteX24" fmla="*/ 7776057 w 8232057"/>
              <a:gd name="connsiteY24" fmla="*/ 1476058 h 2247934"/>
              <a:gd name="connsiteX25" fmla="*/ 7988198 w 8232057"/>
              <a:gd name="connsiteY25" fmla="*/ 1446797 h 2247934"/>
              <a:gd name="connsiteX26" fmla="*/ 8149132 w 8232057"/>
              <a:gd name="connsiteY26" fmla="*/ 1856448 h 2247934"/>
              <a:gd name="connsiteX27" fmla="*/ 8075980 w 8232057"/>
              <a:gd name="connsiteY27" fmla="*/ 2053959 h 2247934"/>
              <a:gd name="connsiteX28" fmla="*/ 7973568 w 8232057"/>
              <a:gd name="connsiteY28" fmla="*/ 2134426 h 2247934"/>
              <a:gd name="connsiteX29" fmla="*/ 7556601 w 8232057"/>
              <a:gd name="connsiteY29" fmla="*/ 2214893 h 2247934"/>
              <a:gd name="connsiteX30" fmla="*/ 7329830 w 8232057"/>
              <a:gd name="connsiteY30" fmla="*/ 2163687 h 2247934"/>
              <a:gd name="connsiteX31" fmla="*/ 7205472 w 8232057"/>
              <a:gd name="connsiteY31" fmla="*/ 2156371 h 2247934"/>
              <a:gd name="connsiteX32" fmla="*/ 7176211 w 8232057"/>
              <a:gd name="connsiteY32" fmla="*/ 2149056 h 2247934"/>
              <a:gd name="connsiteX33" fmla="*/ 7125004 w 8232057"/>
              <a:gd name="connsiteY33" fmla="*/ 2141741 h 2247934"/>
              <a:gd name="connsiteX34" fmla="*/ 6452006 w 8232057"/>
              <a:gd name="connsiteY34" fmla="*/ 1651623 h 2247934"/>
              <a:gd name="connsiteX35" fmla="*/ 5954572 w 8232057"/>
              <a:gd name="connsiteY35" fmla="*/ 1241971 h 2247934"/>
              <a:gd name="connsiteX36" fmla="*/ 5566867 w 8232057"/>
              <a:gd name="connsiteY36" fmla="*/ 773799 h 2247934"/>
              <a:gd name="connsiteX37" fmla="*/ 5413248 w 8232057"/>
              <a:gd name="connsiteY37" fmla="*/ 605549 h 2247934"/>
              <a:gd name="connsiteX38" fmla="*/ 5376672 w 8232057"/>
              <a:gd name="connsiteY38" fmla="*/ 576288 h 2247934"/>
              <a:gd name="connsiteX39" fmla="*/ 5164531 w 8232057"/>
              <a:gd name="connsiteY39" fmla="*/ 429984 h 2247934"/>
              <a:gd name="connsiteX40" fmla="*/ 4689043 w 8232057"/>
              <a:gd name="connsiteY40" fmla="*/ 334887 h 2247934"/>
              <a:gd name="connsiteX41" fmla="*/ 4615891 w 8232057"/>
              <a:gd name="connsiteY41" fmla="*/ 393408 h 2247934"/>
              <a:gd name="connsiteX42" fmla="*/ 4608576 w 8232057"/>
              <a:gd name="connsiteY42" fmla="*/ 422669 h 2247934"/>
              <a:gd name="connsiteX43" fmla="*/ 4996281 w 8232057"/>
              <a:gd name="connsiteY43" fmla="*/ 861581 h 2247934"/>
              <a:gd name="connsiteX44" fmla="*/ 5127955 w 8232057"/>
              <a:gd name="connsiteY44" fmla="*/ 978624 h 2247934"/>
              <a:gd name="connsiteX45" fmla="*/ 5640019 w 8232057"/>
              <a:gd name="connsiteY45" fmla="*/ 1556525 h 2247934"/>
              <a:gd name="connsiteX46" fmla="*/ 5874105 w 8232057"/>
              <a:gd name="connsiteY46" fmla="*/ 1658938 h 2247934"/>
              <a:gd name="connsiteX47" fmla="*/ 6108192 w 8232057"/>
              <a:gd name="connsiteY47" fmla="*/ 1724775 h 2247934"/>
              <a:gd name="connsiteX48" fmla="*/ 6152083 w 8232057"/>
              <a:gd name="connsiteY48" fmla="*/ 1739405 h 2247934"/>
              <a:gd name="connsiteX49" fmla="*/ 6371539 w 8232057"/>
              <a:gd name="connsiteY49" fmla="*/ 1775981 h 2247934"/>
              <a:gd name="connsiteX50" fmla="*/ 6590995 w 8232057"/>
              <a:gd name="connsiteY50" fmla="*/ 1805242 h 2247934"/>
              <a:gd name="connsiteX51" fmla="*/ 6664147 w 8232057"/>
              <a:gd name="connsiteY51" fmla="*/ 1958861 h 2247934"/>
              <a:gd name="connsiteX52" fmla="*/ 6444691 w 8232057"/>
              <a:gd name="connsiteY52" fmla="*/ 1871079 h 2247934"/>
              <a:gd name="connsiteX53" fmla="*/ 6415430 w 8232057"/>
              <a:gd name="connsiteY53" fmla="*/ 1863763 h 2247934"/>
              <a:gd name="connsiteX54" fmla="*/ 6261811 w 8232057"/>
              <a:gd name="connsiteY54" fmla="*/ 1841818 h 2247934"/>
              <a:gd name="connsiteX55" fmla="*/ 6108192 w 8232057"/>
              <a:gd name="connsiteY55" fmla="*/ 1805242 h 2247934"/>
              <a:gd name="connsiteX56" fmla="*/ 5581497 w 8232057"/>
              <a:gd name="connsiteY56" fmla="*/ 1775981 h 2247934"/>
              <a:gd name="connsiteX57" fmla="*/ 5442508 w 8232057"/>
              <a:gd name="connsiteY57" fmla="*/ 1702829 h 2247934"/>
              <a:gd name="connsiteX58" fmla="*/ 5149900 w 8232057"/>
              <a:gd name="connsiteY58" fmla="*/ 1359015 h 2247934"/>
              <a:gd name="connsiteX59" fmla="*/ 4996281 w 8232057"/>
              <a:gd name="connsiteY59" fmla="*/ 1161504 h 2247934"/>
              <a:gd name="connsiteX60" fmla="*/ 4967020 w 8232057"/>
              <a:gd name="connsiteY60" fmla="*/ 1132243 h 2247934"/>
              <a:gd name="connsiteX61" fmla="*/ 4740249 w 8232057"/>
              <a:gd name="connsiteY61" fmla="*/ 854266 h 2247934"/>
              <a:gd name="connsiteX62" fmla="*/ 4462272 w 8232057"/>
              <a:gd name="connsiteY62" fmla="*/ 605549 h 2247934"/>
              <a:gd name="connsiteX63" fmla="*/ 4184294 w 8232057"/>
              <a:gd name="connsiteY63" fmla="*/ 593967 h 2247934"/>
              <a:gd name="connsiteX64" fmla="*/ 3942892 w 8232057"/>
              <a:gd name="connsiteY64" fmla="*/ 576288 h 2247934"/>
              <a:gd name="connsiteX65" fmla="*/ 3708806 w 8232057"/>
              <a:gd name="connsiteY65" fmla="*/ 605549 h 2247934"/>
              <a:gd name="connsiteX66" fmla="*/ 3460089 w 8232057"/>
              <a:gd name="connsiteY66" fmla="*/ 686016 h 2247934"/>
              <a:gd name="connsiteX67" fmla="*/ 3247948 w 8232057"/>
              <a:gd name="connsiteY67" fmla="*/ 744538 h 2247934"/>
              <a:gd name="connsiteX68" fmla="*/ 2787091 w 8232057"/>
              <a:gd name="connsiteY68" fmla="*/ 905472 h 2247934"/>
              <a:gd name="connsiteX69" fmla="*/ 2501798 w 8232057"/>
              <a:gd name="connsiteY69" fmla="*/ 971309 h 2247934"/>
              <a:gd name="connsiteX70" fmla="*/ 2304288 w 8232057"/>
              <a:gd name="connsiteY70" fmla="*/ 1037146 h 2247934"/>
              <a:gd name="connsiteX71" fmla="*/ 1843430 w 8232057"/>
              <a:gd name="connsiteY71" fmla="*/ 1227341 h 2247934"/>
              <a:gd name="connsiteX72" fmla="*/ 1580083 w 8232057"/>
              <a:gd name="connsiteY72" fmla="*/ 1220026 h 2247934"/>
              <a:gd name="connsiteX73" fmla="*/ 994867 w 8232057"/>
              <a:gd name="connsiteY73" fmla="*/ 1227341 h 2247934"/>
              <a:gd name="connsiteX74" fmla="*/ 899769 w 8232057"/>
              <a:gd name="connsiteY74" fmla="*/ 1168819 h 2247934"/>
              <a:gd name="connsiteX75" fmla="*/ 797356 w 8232057"/>
              <a:gd name="connsiteY75" fmla="*/ 1278547 h 2247934"/>
              <a:gd name="connsiteX76" fmla="*/ 643737 w 8232057"/>
              <a:gd name="connsiteY76" fmla="*/ 1373645 h 2247934"/>
              <a:gd name="connsiteX77" fmla="*/ 592531 w 8232057"/>
              <a:gd name="connsiteY77" fmla="*/ 1380960 h 2247934"/>
              <a:gd name="connsiteX78" fmla="*/ 373075 w 8232057"/>
              <a:gd name="connsiteY78" fmla="*/ 1424851 h 2247934"/>
              <a:gd name="connsiteX79" fmla="*/ 124358 w 8232057"/>
              <a:gd name="connsiteY79" fmla="*/ 1483373 h 2247934"/>
              <a:gd name="connsiteX80" fmla="*/ 87782 w 8232057"/>
              <a:gd name="connsiteY80" fmla="*/ 1490688 h 2247934"/>
              <a:gd name="connsiteX81" fmla="*/ 0 w 8232057"/>
              <a:gd name="connsiteY81" fmla="*/ 1498003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667866 w 8144275"/>
              <a:gd name="connsiteY6" fmla="*/ 898157 h 2247934"/>
              <a:gd name="connsiteX7" fmla="*/ 1960474 w 8144275"/>
              <a:gd name="connsiteY7" fmla="*/ 876211 h 2247934"/>
              <a:gd name="connsiteX8" fmla="*/ 2245766 w 8144275"/>
              <a:gd name="connsiteY8" fmla="*/ 846951 h 2247934"/>
              <a:gd name="connsiteX9" fmla="*/ 2538374 w 8144275"/>
              <a:gd name="connsiteY9" fmla="*/ 766483 h 2247934"/>
              <a:gd name="connsiteX10" fmla="*/ 2582266 w 8144275"/>
              <a:gd name="connsiteY10" fmla="*/ 759168 h 2247934"/>
              <a:gd name="connsiteX11" fmla="*/ 2699309 w 8144275"/>
              <a:gd name="connsiteY11" fmla="*/ 737223 h 2247934"/>
              <a:gd name="connsiteX12" fmla="*/ 3006547 w 8144275"/>
              <a:gd name="connsiteY12" fmla="*/ 634810 h 2247934"/>
              <a:gd name="connsiteX13" fmla="*/ 3057754 w 8144275"/>
              <a:gd name="connsiteY13" fmla="*/ 627495 h 2247934"/>
              <a:gd name="connsiteX14" fmla="*/ 3460090 w 8144275"/>
              <a:gd name="connsiteY14" fmla="*/ 517767 h 2247934"/>
              <a:gd name="connsiteX15" fmla="*/ 3708806 w 8144275"/>
              <a:gd name="connsiteY15" fmla="*/ 422669 h 2247934"/>
              <a:gd name="connsiteX16" fmla="*/ 4052621 w 8144275"/>
              <a:gd name="connsiteY16" fmla="*/ 13018 h 2247934"/>
              <a:gd name="connsiteX17" fmla="*/ 4425696 w 8144275"/>
              <a:gd name="connsiteY17" fmla="*/ 108115 h 2247934"/>
              <a:gd name="connsiteX18" fmla="*/ 5149901 w 8144275"/>
              <a:gd name="connsiteY18" fmla="*/ 312941 h 2247934"/>
              <a:gd name="connsiteX19" fmla="*/ 5522976 w 8144275"/>
              <a:gd name="connsiteY19" fmla="*/ 466560 h 2247934"/>
              <a:gd name="connsiteX20" fmla="*/ 5771693 w 8144275"/>
              <a:gd name="connsiteY20" fmla="*/ 620179 h 2247934"/>
              <a:gd name="connsiteX21" fmla="*/ 6356909 w 8144275"/>
              <a:gd name="connsiteY21" fmla="*/ 1000570 h 2247934"/>
              <a:gd name="connsiteX22" fmla="*/ 6898234 w 8144275"/>
              <a:gd name="connsiteY22" fmla="*/ 1249287 h 2247934"/>
              <a:gd name="connsiteX23" fmla="*/ 6964070 w 8144275"/>
              <a:gd name="connsiteY23" fmla="*/ 1263917 h 2247934"/>
              <a:gd name="connsiteX24" fmla="*/ 7688275 w 8144275"/>
              <a:gd name="connsiteY24" fmla="*/ 1476058 h 2247934"/>
              <a:gd name="connsiteX25" fmla="*/ 7900416 w 8144275"/>
              <a:gd name="connsiteY25" fmla="*/ 1446797 h 2247934"/>
              <a:gd name="connsiteX26" fmla="*/ 8061350 w 8144275"/>
              <a:gd name="connsiteY26" fmla="*/ 1856448 h 2247934"/>
              <a:gd name="connsiteX27" fmla="*/ 7988198 w 8144275"/>
              <a:gd name="connsiteY27" fmla="*/ 2053959 h 2247934"/>
              <a:gd name="connsiteX28" fmla="*/ 7885786 w 8144275"/>
              <a:gd name="connsiteY28" fmla="*/ 2134426 h 2247934"/>
              <a:gd name="connsiteX29" fmla="*/ 7468819 w 8144275"/>
              <a:gd name="connsiteY29" fmla="*/ 2214893 h 2247934"/>
              <a:gd name="connsiteX30" fmla="*/ 7242048 w 8144275"/>
              <a:gd name="connsiteY30" fmla="*/ 2163687 h 2247934"/>
              <a:gd name="connsiteX31" fmla="*/ 7117690 w 8144275"/>
              <a:gd name="connsiteY31" fmla="*/ 2156371 h 2247934"/>
              <a:gd name="connsiteX32" fmla="*/ 7088429 w 8144275"/>
              <a:gd name="connsiteY32" fmla="*/ 2149056 h 2247934"/>
              <a:gd name="connsiteX33" fmla="*/ 7037222 w 8144275"/>
              <a:gd name="connsiteY33" fmla="*/ 2141741 h 2247934"/>
              <a:gd name="connsiteX34" fmla="*/ 6364224 w 8144275"/>
              <a:gd name="connsiteY34" fmla="*/ 1651623 h 2247934"/>
              <a:gd name="connsiteX35" fmla="*/ 5866790 w 8144275"/>
              <a:gd name="connsiteY35" fmla="*/ 1241971 h 2247934"/>
              <a:gd name="connsiteX36" fmla="*/ 5479085 w 8144275"/>
              <a:gd name="connsiteY36" fmla="*/ 773799 h 2247934"/>
              <a:gd name="connsiteX37" fmla="*/ 5325466 w 8144275"/>
              <a:gd name="connsiteY37" fmla="*/ 605549 h 2247934"/>
              <a:gd name="connsiteX38" fmla="*/ 5288890 w 8144275"/>
              <a:gd name="connsiteY38" fmla="*/ 576288 h 2247934"/>
              <a:gd name="connsiteX39" fmla="*/ 5076749 w 8144275"/>
              <a:gd name="connsiteY39" fmla="*/ 429984 h 2247934"/>
              <a:gd name="connsiteX40" fmla="*/ 4601261 w 8144275"/>
              <a:gd name="connsiteY40" fmla="*/ 334887 h 2247934"/>
              <a:gd name="connsiteX41" fmla="*/ 4528109 w 8144275"/>
              <a:gd name="connsiteY41" fmla="*/ 393408 h 2247934"/>
              <a:gd name="connsiteX42" fmla="*/ 4520794 w 8144275"/>
              <a:gd name="connsiteY42" fmla="*/ 422669 h 2247934"/>
              <a:gd name="connsiteX43" fmla="*/ 4908499 w 8144275"/>
              <a:gd name="connsiteY43" fmla="*/ 861581 h 2247934"/>
              <a:gd name="connsiteX44" fmla="*/ 5040173 w 8144275"/>
              <a:gd name="connsiteY44" fmla="*/ 978624 h 2247934"/>
              <a:gd name="connsiteX45" fmla="*/ 5552237 w 8144275"/>
              <a:gd name="connsiteY45" fmla="*/ 1556525 h 2247934"/>
              <a:gd name="connsiteX46" fmla="*/ 5786323 w 8144275"/>
              <a:gd name="connsiteY46" fmla="*/ 1658938 h 2247934"/>
              <a:gd name="connsiteX47" fmla="*/ 6020410 w 8144275"/>
              <a:gd name="connsiteY47" fmla="*/ 1724775 h 2247934"/>
              <a:gd name="connsiteX48" fmla="*/ 6064301 w 8144275"/>
              <a:gd name="connsiteY48" fmla="*/ 1739405 h 2247934"/>
              <a:gd name="connsiteX49" fmla="*/ 6283757 w 8144275"/>
              <a:gd name="connsiteY49" fmla="*/ 1775981 h 2247934"/>
              <a:gd name="connsiteX50" fmla="*/ 6503213 w 8144275"/>
              <a:gd name="connsiteY50" fmla="*/ 1805242 h 2247934"/>
              <a:gd name="connsiteX51" fmla="*/ 6576365 w 8144275"/>
              <a:gd name="connsiteY51" fmla="*/ 1958861 h 2247934"/>
              <a:gd name="connsiteX52" fmla="*/ 6356909 w 8144275"/>
              <a:gd name="connsiteY52" fmla="*/ 1871079 h 2247934"/>
              <a:gd name="connsiteX53" fmla="*/ 6327648 w 8144275"/>
              <a:gd name="connsiteY53" fmla="*/ 1863763 h 2247934"/>
              <a:gd name="connsiteX54" fmla="*/ 6174029 w 8144275"/>
              <a:gd name="connsiteY54" fmla="*/ 1841818 h 2247934"/>
              <a:gd name="connsiteX55" fmla="*/ 6020410 w 8144275"/>
              <a:gd name="connsiteY55" fmla="*/ 1805242 h 2247934"/>
              <a:gd name="connsiteX56" fmla="*/ 5493715 w 8144275"/>
              <a:gd name="connsiteY56" fmla="*/ 1775981 h 2247934"/>
              <a:gd name="connsiteX57" fmla="*/ 5354726 w 8144275"/>
              <a:gd name="connsiteY57" fmla="*/ 1702829 h 2247934"/>
              <a:gd name="connsiteX58" fmla="*/ 5062118 w 8144275"/>
              <a:gd name="connsiteY58" fmla="*/ 1359015 h 2247934"/>
              <a:gd name="connsiteX59" fmla="*/ 4908499 w 8144275"/>
              <a:gd name="connsiteY59" fmla="*/ 1161504 h 2247934"/>
              <a:gd name="connsiteX60" fmla="*/ 4879238 w 8144275"/>
              <a:gd name="connsiteY60" fmla="*/ 1132243 h 2247934"/>
              <a:gd name="connsiteX61" fmla="*/ 4652467 w 8144275"/>
              <a:gd name="connsiteY61" fmla="*/ 854266 h 2247934"/>
              <a:gd name="connsiteX62" fmla="*/ 4374490 w 8144275"/>
              <a:gd name="connsiteY62" fmla="*/ 605549 h 2247934"/>
              <a:gd name="connsiteX63" fmla="*/ 4096512 w 8144275"/>
              <a:gd name="connsiteY63" fmla="*/ 593967 h 2247934"/>
              <a:gd name="connsiteX64" fmla="*/ 3855110 w 8144275"/>
              <a:gd name="connsiteY64" fmla="*/ 576288 h 2247934"/>
              <a:gd name="connsiteX65" fmla="*/ 3621024 w 8144275"/>
              <a:gd name="connsiteY65" fmla="*/ 605549 h 2247934"/>
              <a:gd name="connsiteX66" fmla="*/ 3372307 w 8144275"/>
              <a:gd name="connsiteY66" fmla="*/ 686016 h 2247934"/>
              <a:gd name="connsiteX67" fmla="*/ 3160166 w 8144275"/>
              <a:gd name="connsiteY67" fmla="*/ 744538 h 2247934"/>
              <a:gd name="connsiteX68" fmla="*/ 2699309 w 8144275"/>
              <a:gd name="connsiteY68" fmla="*/ 905472 h 2247934"/>
              <a:gd name="connsiteX69" fmla="*/ 2414016 w 8144275"/>
              <a:gd name="connsiteY69" fmla="*/ 971309 h 2247934"/>
              <a:gd name="connsiteX70" fmla="*/ 2216506 w 8144275"/>
              <a:gd name="connsiteY70" fmla="*/ 1037146 h 2247934"/>
              <a:gd name="connsiteX71" fmla="*/ 1755648 w 8144275"/>
              <a:gd name="connsiteY71" fmla="*/ 1227341 h 2247934"/>
              <a:gd name="connsiteX72" fmla="*/ 1492301 w 8144275"/>
              <a:gd name="connsiteY72" fmla="*/ 1220026 h 2247934"/>
              <a:gd name="connsiteX73" fmla="*/ 907085 w 8144275"/>
              <a:gd name="connsiteY73" fmla="*/ 1227341 h 2247934"/>
              <a:gd name="connsiteX74" fmla="*/ 811987 w 8144275"/>
              <a:gd name="connsiteY74" fmla="*/ 1168819 h 2247934"/>
              <a:gd name="connsiteX75" fmla="*/ 709574 w 8144275"/>
              <a:gd name="connsiteY75" fmla="*/ 1278547 h 2247934"/>
              <a:gd name="connsiteX76" fmla="*/ 555955 w 8144275"/>
              <a:gd name="connsiteY76" fmla="*/ 1373645 h 2247934"/>
              <a:gd name="connsiteX77" fmla="*/ 504749 w 8144275"/>
              <a:gd name="connsiteY77" fmla="*/ 1380960 h 2247934"/>
              <a:gd name="connsiteX78" fmla="*/ 285293 w 8144275"/>
              <a:gd name="connsiteY78" fmla="*/ 1424851 h 2247934"/>
              <a:gd name="connsiteX79" fmla="*/ 36576 w 8144275"/>
              <a:gd name="connsiteY79" fmla="*/ 1483373 h 2247934"/>
              <a:gd name="connsiteX80" fmla="*/ 0 w 8144275"/>
              <a:gd name="connsiteY80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667866 w 8144275"/>
              <a:gd name="connsiteY6" fmla="*/ 898157 h 2247934"/>
              <a:gd name="connsiteX7" fmla="*/ 1960474 w 8144275"/>
              <a:gd name="connsiteY7" fmla="*/ 876211 h 2247934"/>
              <a:gd name="connsiteX8" fmla="*/ 2245766 w 8144275"/>
              <a:gd name="connsiteY8" fmla="*/ 846951 h 2247934"/>
              <a:gd name="connsiteX9" fmla="*/ 2538374 w 8144275"/>
              <a:gd name="connsiteY9" fmla="*/ 766483 h 2247934"/>
              <a:gd name="connsiteX10" fmla="*/ 2582266 w 8144275"/>
              <a:gd name="connsiteY10" fmla="*/ 759168 h 2247934"/>
              <a:gd name="connsiteX11" fmla="*/ 2699309 w 8144275"/>
              <a:gd name="connsiteY11" fmla="*/ 737223 h 2247934"/>
              <a:gd name="connsiteX12" fmla="*/ 3006547 w 8144275"/>
              <a:gd name="connsiteY12" fmla="*/ 634810 h 2247934"/>
              <a:gd name="connsiteX13" fmla="*/ 3057754 w 8144275"/>
              <a:gd name="connsiteY13" fmla="*/ 627495 h 2247934"/>
              <a:gd name="connsiteX14" fmla="*/ 3460090 w 8144275"/>
              <a:gd name="connsiteY14" fmla="*/ 517767 h 2247934"/>
              <a:gd name="connsiteX15" fmla="*/ 3708806 w 8144275"/>
              <a:gd name="connsiteY15" fmla="*/ 422669 h 2247934"/>
              <a:gd name="connsiteX16" fmla="*/ 4052621 w 8144275"/>
              <a:gd name="connsiteY16" fmla="*/ 13018 h 2247934"/>
              <a:gd name="connsiteX17" fmla="*/ 4425696 w 8144275"/>
              <a:gd name="connsiteY17" fmla="*/ 108115 h 2247934"/>
              <a:gd name="connsiteX18" fmla="*/ 5149901 w 8144275"/>
              <a:gd name="connsiteY18" fmla="*/ 312941 h 2247934"/>
              <a:gd name="connsiteX19" fmla="*/ 5522976 w 8144275"/>
              <a:gd name="connsiteY19" fmla="*/ 466560 h 2247934"/>
              <a:gd name="connsiteX20" fmla="*/ 5771693 w 8144275"/>
              <a:gd name="connsiteY20" fmla="*/ 620179 h 2247934"/>
              <a:gd name="connsiteX21" fmla="*/ 6356909 w 8144275"/>
              <a:gd name="connsiteY21" fmla="*/ 1000570 h 2247934"/>
              <a:gd name="connsiteX22" fmla="*/ 6898234 w 8144275"/>
              <a:gd name="connsiteY22" fmla="*/ 1249287 h 2247934"/>
              <a:gd name="connsiteX23" fmla="*/ 6964070 w 8144275"/>
              <a:gd name="connsiteY23" fmla="*/ 1263917 h 2247934"/>
              <a:gd name="connsiteX24" fmla="*/ 7688275 w 8144275"/>
              <a:gd name="connsiteY24" fmla="*/ 1476058 h 2247934"/>
              <a:gd name="connsiteX25" fmla="*/ 7900416 w 8144275"/>
              <a:gd name="connsiteY25" fmla="*/ 1446797 h 2247934"/>
              <a:gd name="connsiteX26" fmla="*/ 8061350 w 8144275"/>
              <a:gd name="connsiteY26" fmla="*/ 1856448 h 2247934"/>
              <a:gd name="connsiteX27" fmla="*/ 7988198 w 8144275"/>
              <a:gd name="connsiteY27" fmla="*/ 2053959 h 2247934"/>
              <a:gd name="connsiteX28" fmla="*/ 7885786 w 8144275"/>
              <a:gd name="connsiteY28" fmla="*/ 2134426 h 2247934"/>
              <a:gd name="connsiteX29" fmla="*/ 7468819 w 8144275"/>
              <a:gd name="connsiteY29" fmla="*/ 2214893 h 2247934"/>
              <a:gd name="connsiteX30" fmla="*/ 7242048 w 8144275"/>
              <a:gd name="connsiteY30" fmla="*/ 2163687 h 2247934"/>
              <a:gd name="connsiteX31" fmla="*/ 7117690 w 8144275"/>
              <a:gd name="connsiteY31" fmla="*/ 2156371 h 2247934"/>
              <a:gd name="connsiteX32" fmla="*/ 7088429 w 8144275"/>
              <a:gd name="connsiteY32" fmla="*/ 2149056 h 2247934"/>
              <a:gd name="connsiteX33" fmla="*/ 7037222 w 8144275"/>
              <a:gd name="connsiteY33" fmla="*/ 2141741 h 2247934"/>
              <a:gd name="connsiteX34" fmla="*/ 6364224 w 8144275"/>
              <a:gd name="connsiteY34" fmla="*/ 1651623 h 2247934"/>
              <a:gd name="connsiteX35" fmla="*/ 5866790 w 8144275"/>
              <a:gd name="connsiteY35" fmla="*/ 1241971 h 2247934"/>
              <a:gd name="connsiteX36" fmla="*/ 5479085 w 8144275"/>
              <a:gd name="connsiteY36" fmla="*/ 773799 h 2247934"/>
              <a:gd name="connsiteX37" fmla="*/ 5325466 w 8144275"/>
              <a:gd name="connsiteY37" fmla="*/ 605549 h 2247934"/>
              <a:gd name="connsiteX38" fmla="*/ 5288890 w 8144275"/>
              <a:gd name="connsiteY38" fmla="*/ 576288 h 2247934"/>
              <a:gd name="connsiteX39" fmla="*/ 5076749 w 8144275"/>
              <a:gd name="connsiteY39" fmla="*/ 429984 h 2247934"/>
              <a:gd name="connsiteX40" fmla="*/ 4601261 w 8144275"/>
              <a:gd name="connsiteY40" fmla="*/ 334887 h 2247934"/>
              <a:gd name="connsiteX41" fmla="*/ 4528109 w 8144275"/>
              <a:gd name="connsiteY41" fmla="*/ 393408 h 2247934"/>
              <a:gd name="connsiteX42" fmla="*/ 4520794 w 8144275"/>
              <a:gd name="connsiteY42" fmla="*/ 422669 h 2247934"/>
              <a:gd name="connsiteX43" fmla="*/ 4908499 w 8144275"/>
              <a:gd name="connsiteY43" fmla="*/ 861581 h 2247934"/>
              <a:gd name="connsiteX44" fmla="*/ 5040173 w 8144275"/>
              <a:gd name="connsiteY44" fmla="*/ 978624 h 2247934"/>
              <a:gd name="connsiteX45" fmla="*/ 5552237 w 8144275"/>
              <a:gd name="connsiteY45" fmla="*/ 1556525 h 2247934"/>
              <a:gd name="connsiteX46" fmla="*/ 5786323 w 8144275"/>
              <a:gd name="connsiteY46" fmla="*/ 1658938 h 2247934"/>
              <a:gd name="connsiteX47" fmla="*/ 6020410 w 8144275"/>
              <a:gd name="connsiteY47" fmla="*/ 1724775 h 2247934"/>
              <a:gd name="connsiteX48" fmla="*/ 6064301 w 8144275"/>
              <a:gd name="connsiteY48" fmla="*/ 1739405 h 2247934"/>
              <a:gd name="connsiteX49" fmla="*/ 6283757 w 8144275"/>
              <a:gd name="connsiteY49" fmla="*/ 1775981 h 2247934"/>
              <a:gd name="connsiteX50" fmla="*/ 6503213 w 8144275"/>
              <a:gd name="connsiteY50" fmla="*/ 1805242 h 2247934"/>
              <a:gd name="connsiteX51" fmla="*/ 6576365 w 8144275"/>
              <a:gd name="connsiteY51" fmla="*/ 1958861 h 2247934"/>
              <a:gd name="connsiteX52" fmla="*/ 6356909 w 8144275"/>
              <a:gd name="connsiteY52" fmla="*/ 1871079 h 2247934"/>
              <a:gd name="connsiteX53" fmla="*/ 6327648 w 8144275"/>
              <a:gd name="connsiteY53" fmla="*/ 1863763 h 2247934"/>
              <a:gd name="connsiteX54" fmla="*/ 6174029 w 8144275"/>
              <a:gd name="connsiteY54" fmla="*/ 1841818 h 2247934"/>
              <a:gd name="connsiteX55" fmla="*/ 6020410 w 8144275"/>
              <a:gd name="connsiteY55" fmla="*/ 1805242 h 2247934"/>
              <a:gd name="connsiteX56" fmla="*/ 5493715 w 8144275"/>
              <a:gd name="connsiteY56" fmla="*/ 1775981 h 2247934"/>
              <a:gd name="connsiteX57" fmla="*/ 5354726 w 8144275"/>
              <a:gd name="connsiteY57" fmla="*/ 1702829 h 2247934"/>
              <a:gd name="connsiteX58" fmla="*/ 5062118 w 8144275"/>
              <a:gd name="connsiteY58" fmla="*/ 1359015 h 2247934"/>
              <a:gd name="connsiteX59" fmla="*/ 4908499 w 8144275"/>
              <a:gd name="connsiteY59" fmla="*/ 1161504 h 2247934"/>
              <a:gd name="connsiteX60" fmla="*/ 4879238 w 8144275"/>
              <a:gd name="connsiteY60" fmla="*/ 1132243 h 2247934"/>
              <a:gd name="connsiteX61" fmla="*/ 4652467 w 8144275"/>
              <a:gd name="connsiteY61" fmla="*/ 854266 h 2247934"/>
              <a:gd name="connsiteX62" fmla="*/ 4374490 w 8144275"/>
              <a:gd name="connsiteY62" fmla="*/ 605549 h 2247934"/>
              <a:gd name="connsiteX63" fmla="*/ 4096512 w 8144275"/>
              <a:gd name="connsiteY63" fmla="*/ 593967 h 2247934"/>
              <a:gd name="connsiteX64" fmla="*/ 3855110 w 8144275"/>
              <a:gd name="connsiteY64" fmla="*/ 576288 h 2247934"/>
              <a:gd name="connsiteX65" fmla="*/ 3621024 w 8144275"/>
              <a:gd name="connsiteY65" fmla="*/ 605549 h 2247934"/>
              <a:gd name="connsiteX66" fmla="*/ 3372307 w 8144275"/>
              <a:gd name="connsiteY66" fmla="*/ 686016 h 2247934"/>
              <a:gd name="connsiteX67" fmla="*/ 3160166 w 8144275"/>
              <a:gd name="connsiteY67" fmla="*/ 744538 h 2247934"/>
              <a:gd name="connsiteX68" fmla="*/ 2699309 w 8144275"/>
              <a:gd name="connsiteY68" fmla="*/ 905472 h 2247934"/>
              <a:gd name="connsiteX69" fmla="*/ 2414016 w 8144275"/>
              <a:gd name="connsiteY69" fmla="*/ 971309 h 2247934"/>
              <a:gd name="connsiteX70" fmla="*/ 2216506 w 8144275"/>
              <a:gd name="connsiteY70" fmla="*/ 1037146 h 2247934"/>
              <a:gd name="connsiteX71" fmla="*/ 1755648 w 8144275"/>
              <a:gd name="connsiteY71" fmla="*/ 1227341 h 2247934"/>
              <a:gd name="connsiteX72" fmla="*/ 1492301 w 8144275"/>
              <a:gd name="connsiteY72" fmla="*/ 1220026 h 2247934"/>
              <a:gd name="connsiteX73" fmla="*/ 907085 w 8144275"/>
              <a:gd name="connsiteY73" fmla="*/ 1227341 h 2247934"/>
              <a:gd name="connsiteX74" fmla="*/ 811987 w 8144275"/>
              <a:gd name="connsiteY74" fmla="*/ 1168819 h 2247934"/>
              <a:gd name="connsiteX75" fmla="*/ 709574 w 8144275"/>
              <a:gd name="connsiteY75" fmla="*/ 1278547 h 2247934"/>
              <a:gd name="connsiteX76" fmla="*/ 555955 w 8144275"/>
              <a:gd name="connsiteY76" fmla="*/ 1373645 h 2247934"/>
              <a:gd name="connsiteX77" fmla="*/ 504749 w 8144275"/>
              <a:gd name="connsiteY77" fmla="*/ 1380960 h 2247934"/>
              <a:gd name="connsiteX78" fmla="*/ 285293 w 8144275"/>
              <a:gd name="connsiteY78" fmla="*/ 1424851 h 2247934"/>
              <a:gd name="connsiteX79" fmla="*/ 109728 w 8144275"/>
              <a:gd name="connsiteY79" fmla="*/ 1537627 h 2247934"/>
              <a:gd name="connsiteX80" fmla="*/ 36576 w 8144275"/>
              <a:gd name="connsiteY80" fmla="*/ 1483373 h 2247934"/>
              <a:gd name="connsiteX81" fmla="*/ 0 w 8144275"/>
              <a:gd name="connsiteY81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667866 w 8144275"/>
              <a:gd name="connsiteY6" fmla="*/ 898157 h 2247934"/>
              <a:gd name="connsiteX7" fmla="*/ 1960474 w 8144275"/>
              <a:gd name="connsiteY7" fmla="*/ 876211 h 2247934"/>
              <a:gd name="connsiteX8" fmla="*/ 2245766 w 8144275"/>
              <a:gd name="connsiteY8" fmla="*/ 846951 h 2247934"/>
              <a:gd name="connsiteX9" fmla="*/ 2538374 w 8144275"/>
              <a:gd name="connsiteY9" fmla="*/ 766483 h 2247934"/>
              <a:gd name="connsiteX10" fmla="*/ 2582266 w 8144275"/>
              <a:gd name="connsiteY10" fmla="*/ 759168 h 2247934"/>
              <a:gd name="connsiteX11" fmla="*/ 2699309 w 8144275"/>
              <a:gd name="connsiteY11" fmla="*/ 737223 h 2247934"/>
              <a:gd name="connsiteX12" fmla="*/ 3006547 w 8144275"/>
              <a:gd name="connsiteY12" fmla="*/ 634810 h 2247934"/>
              <a:gd name="connsiteX13" fmla="*/ 3057754 w 8144275"/>
              <a:gd name="connsiteY13" fmla="*/ 627495 h 2247934"/>
              <a:gd name="connsiteX14" fmla="*/ 3460090 w 8144275"/>
              <a:gd name="connsiteY14" fmla="*/ 517767 h 2247934"/>
              <a:gd name="connsiteX15" fmla="*/ 3708806 w 8144275"/>
              <a:gd name="connsiteY15" fmla="*/ 422669 h 2247934"/>
              <a:gd name="connsiteX16" fmla="*/ 4052621 w 8144275"/>
              <a:gd name="connsiteY16" fmla="*/ 13018 h 2247934"/>
              <a:gd name="connsiteX17" fmla="*/ 4425696 w 8144275"/>
              <a:gd name="connsiteY17" fmla="*/ 108115 h 2247934"/>
              <a:gd name="connsiteX18" fmla="*/ 5149901 w 8144275"/>
              <a:gd name="connsiteY18" fmla="*/ 312941 h 2247934"/>
              <a:gd name="connsiteX19" fmla="*/ 5522976 w 8144275"/>
              <a:gd name="connsiteY19" fmla="*/ 466560 h 2247934"/>
              <a:gd name="connsiteX20" fmla="*/ 5771693 w 8144275"/>
              <a:gd name="connsiteY20" fmla="*/ 620179 h 2247934"/>
              <a:gd name="connsiteX21" fmla="*/ 6356909 w 8144275"/>
              <a:gd name="connsiteY21" fmla="*/ 1000570 h 2247934"/>
              <a:gd name="connsiteX22" fmla="*/ 6898234 w 8144275"/>
              <a:gd name="connsiteY22" fmla="*/ 1249287 h 2247934"/>
              <a:gd name="connsiteX23" fmla="*/ 6964070 w 8144275"/>
              <a:gd name="connsiteY23" fmla="*/ 1263917 h 2247934"/>
              <a:gd name="connsiteX24" fmla="*/ 7688275 w 8144275"/>
              <a:gd name="connsiteY24" fmla="*/ 1476058 h 2247934"/>
              <a:gd name="connsiteX25" fmla="*/ 7900416 w 8144275"/>
              <a:gd name="connsiteY25" fmla="*/ 1446797 h 2247934"/>
              <a:gd name="connsiteX26" fmla="*/ 8061350 w 8144275"/>
              <a:gd name="connsiteY26" fmla="*/ 1856448 h 2247934"/>
              <a:gd name="connsiteX27" fmla="*/ 7988198 w 8144275"/>
              <a:gd name="connsiteY27" fmla="*/ 2053959 h 2247934"/>
              <a:gd name="connsiteX28" fmla="*/ 7885786 w 8144275"/>
              <a:gd name="connsiteY28" fmla="*/ 2134426 h 2247934"/>
              <a:gd name="connsiteX29" fmla="*/ 7468819 w 8144275"/>
              <a:gd name="connsiteY29" fmla="*/ 2214893 h 2247934"/>
              <a:gd name="connsiteX30" fmla="*/ 7242048 w 8144275"/>
              <a:gd name="connsiteY30" fmla="*/ 2163687 h 2247934"/>
              <a:gd name="connsiteX31" fmla="*/ 7117690 w 8144275"/>
              <a:gd name="connsiteY31" fmla="*/ 2156371 h 2247934"/>
              <a:gd name="connsiteX32" fmla="*/ 7088429 w 8144275"/>
              <a:gd name="connsiteY32" fmla="*/ 2149056 h 2247934"/>
              <a:gd name="connsiteX33" fmla="*/ 7037222 w 8144275"/>
              <a:gd name="connsiteY33" fmla="*/ 2141741 h 2247934"/>
              <a:gd name="connsiteX34" fmla="*/ 6364224 w 8144275"/>
              <a:gd name="connsiteY34" fmla="*/ 1651623 h 2247934"/>
              <a:gd name="connsiteX35" fmla="*/ 5866790 w 8144275"/>
              <a:gd name="connsiteY35" fmla="*/ 1241971 h 2247934"/>
              <a:gd name="connsiteX36" fmla="*/ 5479085 w 8144275"/>
              <a:gd name="connsiteY36" fmla="*/ 773799 h 2247934"/>
              <a:gd name="connsiteX37" fmla="*/ 5325466 w 8144275"/>
              <a:gd name="connsiteY37" fmla="*/ 605549 h 2247934"/>
              <a:gd name="connsiteX38" fmla="*/ 5288890 w 8144275"/>
              <a:gd name="connsiteY38" fmla="*/ 576288 h 2247934"/>
              <a:gd name="connsiteX39" fmla="*/ 5076749 w 8144275"/>
              <a:gd name="connsiteY39" fmla="*/ 429984 h 2247934"/>
              <a:gd name="connsiteX40" fmla="*/ 4601261 w 8144275"/>
              <a:gd name="connsiteY40" fmla="*/ 334887 h 2247934"/>
              <a:gd name="connsiteX41" fmla="*/ 4528109 w 8144275"/>
              <a:gd name="connsiteY41" fmla="*/ 393408 h 2247934"/>
              <a:gd name="connsiteX42" fmla="*/ 4520794 w 8144275"/>
              <a:gd name="connsiteY42" fmla="*/ 422669 h 2247934"/>
              <a:gd name="connsiteX43" fmla="*/ 4908499 w 8144275"/>
              <a:gd name="connsiteY43" fmla="*/ 861581 h 2247934"/>
              <a:gd name="connsiteX44" fmla="*/ 5040173 w 8144275"/>
              <a:gd name="connsiteY44" fmla="*/ 978624 h 2247934"/>
              <a:gd name="connsiteX45" fmla="*/ 5552237 w 8144275"/>
              <a:gd name="connsiteY45" fmla="*/ 1556525 h 2247934"/>
              <a:gd name="connsiteX46" fmla="*/ 5786323 w 8144275"/>
              <a:gd name="connsiteY46" fmla="*/ 1658938 h 2247934"/>
              <a:gd name="connsiteX47" fmla="*/ 6020410 w 8144275"/>
              <a:gd name="connsiteY47" fmla="*/ 1724775 h 2247934"/>
              <a:gd name="connsiteX48" fmla="*/ 6064301 w 8144275"/>
              <a:gd name="connsiteY48" fmla="*/ 1739405 h 2247934"/>
              <a:gd name="connsiteX49" fmla="*/ 6283757 w 8144275"/>
              <a:gd name="connsiteY49" fmla="*/ 1775981 h 2247934"/>
              <a:gd name="connsiteX50" fmla="*/ 6503213 w 8144275"/>
              <a:gd name="connsiteY50" fmla="*/ 1805242 h 2247934"/>
              <a:gd name="connsiteX51" fmla="*/ 6576365 w 8144275"/>
              <a:gd name="connsiteY51" fmla="*/ 1958861 h 2247934"/>
              <a:gd name="connsiteX52" fmla="*/ 6356909 w 8144275"/>
              <a:gd name="connsiteY52" fmla="*/ 1871079 h 2247934"/>
              <a:gd name="connsiteX53" fmla="*/ 6327648 w 8144275"/>
              <a:gd name="connsiteY53" fmla="*/ 1863763 h 2247934"/>
              <a:gd name="connsiteX54" fmla="*/ 6174029 w 8144275"/>
              <a:gd name="connsiteY54" fmla="*/ 1841818 h 2247934"/>
              <a:gd name="connsiteX55" fmla="*/ 6020410 w 8144275"/>
              <a:gd name="connsiteY55" fmla="*/ 1805242 h 2247934"/>
              <a:gd name="connsiteX56" fmla="*/ 5493715 w 8144275"/>
              <a:gd name="connsiteY56" fmla="*/ 1775981 h 2247934"/>
              <a:gd name="connsiteX57" fmla="*/ 5354726 w 8144275"/>
              <a:gd name="connsiteY57" fmla="*/ 1702829 h 2247934"/>
              <a:gd name="connsiteX58" fmla="*/ 5062118 w 8144275"/>
              <a:gd name="connsiteY58" fmla="*/ 1359015 h 2247934"/>
              <a:gd name="connsiteX59" fmla="*/ 4908499 w 8144275"/>
              <a:gd name="connsiteY59" fmla="*/ 1161504 h 2247934"/>
              <a:gd name="connsiteX60" fmla="*/ 4879238 w 8144275"/>
              <a:gd name="connsiteY60" fmla="*/ 1132243 h 2247934"/>
              <a:gd name="connsiteX61" fmla="*/ 4652467 w 8144275"/>
              <a:gd name="connsiteY61" fmla="*/ 854266 h 2247934"/>
              <a:gd name="connsiteX62" fmla="*/ 4374490 w 8144275"/>
              <a:gd name="connsiteY62" fmla="*/ 605549 h 2247934"/>
              <a:gd name="connsiteX63" fmla="*/ 4096512 w 8144275"/>
              <a:gd name="connsiteY63" fmla="*/ 593967 h 2247934"/>
              <a:gd name="connsiteX64" fmla="*/ 3855110 w 8144275"/>
              <a:gd name="connsiteY64" fmla="*/ 576288 h 2247934"/>
              <a:gd name="connsiteX65" fmla="*/ 3621024 w 8144275"/>
              <a:gd name="connsiteY65" fmla="*/ 605549 h 2247934"/>
              <a:gd name="connsiteX66" fmla="*/ 3372307 w 8144275"/>
              <a:gd name="connsiteY66" fmla="*/ 686016 h 2247934"/>
              <a:gd name="connsiteX67" fmla="*/ 3160166 w 8144275"/>
              <a:gd name="connsiteY67" fmla="*/ 744538 h 2247934"/>
              <a:gd name="connsiteX68" fmla="*/ 2699309 w 8144275"/>
              <a:gd name="connsiteY68" fmla="*/ 905472 h 2247934"/>
              <a:gd name="connsiteX69" fmla="*/ 2414016 w 8144275"/>
              <a:gd name="connsiteY69" fmla="*/ 971309 h 2247934"/>
              <a:gd name="connsiteX70" fmla="*/ 2216506 w 8144275"/>
              <a:gd name="connsiteY70" fmla="*/ 1037146 h 2247934"/>
              <a:gd name="connsiteX71" fmla="*/ 1679448 w 8144275"/>
              <a:gd name="connsiteY71" fmla="*/ 1303541 h 2247934"/>
              <a:gd name="connsiteX72" fmla="*/ 1492301 w 8144275"/>
              <a:gd name="connsiteY72" fmla="*/ 1220026 h 2247934"/>
              <a:gd name="connsiteX73" fmla="*/ 907085 w 8144275"/>
              <a:gd name="connsiteY73" fmla="*/ 1227341 h 2247934"/>
              <a:gd name="connsiteX74" fmla="*/ 811987 w 8144275"/>
              <a:gd name="connsiteY74" fmla="*/ 1168819 h 2247934"/>
              <a:gd name="connsiteX75" fmla="*/ 709574 w 8144275"/>
              <a:gd name="connsiteY75" fmla="*/ 1278547 h 2247934"/>
              <a:gd name="connsiteX76" fmla="*/ 555955 w 8144275"/>
              <a:gd name="connsiteY76" fmla="*/ 1373645 h 2247934"/>
              <a:gd name="connsiteX77" fmla="*/ 504749 w 8144275"/>
              <a:gd name="connsiteY77" fmla="*/ 1380960 h 2247934"/>
              <a:gd name="connsiteX78" fmla="*/ 285293 w 8144275"/>
              <a:gd name="connsiteY78" fmla="*/ 1424851 h 2247934"/>
              <a:gd name="connsiteX79" fmla="*/ 109728 w 8144275"/>
              <a:gd name="connsiteY79" fmla="*/ 1537627 h 2247934"/>
              <a:gd name="connsiteX80" fmla="*/ 36576 w 8144275"/>
              <a:gd name="connsiteY80" fmla="*/ 1483373 h 2247934"/>
              <a:gd name="connsiteX81" fmla="*/ 0 w 8144275"/>
              <a:gd name="connsiteY81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4052621 w 8144275"/>
              <a:gd name="connsiteY17" fmla="*/ 13018 h 2247934"/>
              <a:gd name="connsiteX18" fmla="*/ 4425696 w 8144275"/>
              <a:gd name="connsiteY18" fmla="*/ 108115 h 2247934"/>
              <a:gd name="connsiteX19" fmla="*/ 5149901 w 8144275"/>
              <a:gd name="connsiteY19" fmla="*/ 312941 h 2247934"/>
              <a:gd name="connsiteX20" fmla="*/ 5522976 w 8144275"/>
              <a:gd name="connsiteY20" fmla="*/ 466560 h 2247934"/>
              <a:gd name="connsiteX21" fmla="*/ 5771693 w 8144275"/>
              <a:gd name="connsiteY21" fmla="*/ 620179 h 2247934"/>
              <a:gd name="connsiteX22" fmla="*/ 6356909 w 8144275"/>
              <a:gd name="connsiteY22" fmla="*/ 1000570 h 2247934"/>
              <a:gd name="connsiteX23" fmla="*/ 6898234 w 8144275"/>
              <a:gd name="connsiteY23" fmla="*/ 1249287 h 2247934"/>
              <a:gd name="connsiteX24" fmla="*/ 6964070 w 8144275"/>
              <a:gd name="connsiteY24" fmla="*/ 1263917 h 2247934"/>
              <a:gd name="connsiteX25" fmla="*/ 7688275 w 8144275"/>
              <a:gd name="connsiteY25" fmla="*/ 1476058 h 2247934"/>
              <a:gd name="connsiteX26" fmla="*/ 7900416 w 8144275"/>
              <a:gd name="connsiteY26" fmla="*/ 1446797 h 2247934"/>
              <a:gd name="connsiteX27" fmla="*/ 8061350 w 8144275"/>
              <a:gd name="connsiteY27" fmla="*/ 1856448 h 2247934"/>
              <a:gd name="connsiteX28" fmla="*/ 7988198 w 8144275"/>
              <a:gd name="connsiteY28" fmla="*/ 2053959 h 2247934"/>
              <a:gd name="connsiteX29" fmla="*/ 7885786 w 8144275"/>
              <a:gd name="connsiteY29" fmla="*/ 2134426 h 2247934"/>
              <a:gd name="connsiteX30" fmla="*/ 7468819 w 8144275"/>
              <a:gd name="connsiteY30" fmla="*/ 2214893 h 2247934"/>
              <a:gd name="connsiteX31" fmla="*/ 7242048 w 8144275"/>
              <a:gd name="connsiteY31" fmla="*/ 2163687 h 2247934"/>
              <a:gd name="connsiteX32" fmla="*/ 7117690 w 8144275"/>
              <a:gd name="connsiteY32" fmla="*/ 2156371 h 2247934"/>
              <a:gd name="connsiteX33" fmla="*/ 7088429 w 8144275"/>
              <a:gd name="connsiteY33" fmla="*/ 2149056 h 2247934"/>
              <a:gd name="connsiteX34" fmla="*/ 7037222 w 8144275"/>
              <a:gd name="connsiteY34" fmla="*/ 2141741 h 2247934"/>
              <a:gd name="connsiteX35" fmla="*/ 6364224 w 8144275"/>
              <a:gd name="connsiteY35" fmla="*/ 1651623 h 2247934"/>
              <a:gd name="connsiteX36" fmla="*/ 5866790 w 8144275"/>
              <a:gd name="connsiteY36" fmla="*/ 1241971 h 2247934"/>
              <a:gd name="connsiteX37" fmla="*/ 5479085 w 8144275"/>
              <a:gd name="connsiteY37" fmla="*/ 773799 h 2247934"/>
              <a:gd name="connsiteX38" fmla="*/ 5325466 w 8144275"/>
              <a:gd name="connsiteY38" fmla="*/ 605549 h 2247934"/>
              <a:gd name="connsiteX39" fmla="*/ 5288890 w 8144275"/>
              <a:gd name="connsiteY39" fmla="*/ 576288 h 2247934"/>
              <a:gd name="connsiteX40" fmla="*/ 5076749 w 8144275"/>
              <a:gd name="connsiteY40" fmla="*/ 429984 h 2247934"/>
              <a:gd name="connsiteX41" fmla="*/ 4601261 w 8144275"/>
              <a:gd name="connsiteY41" fmla="*/ 334887 h 2247934"/>
              <a:gd name="connsiteX42" fmla="*/ 4528109 w 8144275"/>
              <a:gd name="connsiteY42" fmla="*/ 393408 h 2247934"/>
              <a:gd name="connsiteX43" fmla="*/ 4520794 w 8144275"/>
              <a:gd name="connsiteY43" fmla="*/ 422669 h 2247934"/>
              <a:gd name="connsiteX44" fmla="*/ 4908499 w 8144275"/>
              <a:gd name="connsiteY44" fmla="*/ 861581 h 2247934"/>
              <a:gd name="connsiteX45" fmla="*/ 5040173 w 8144275"/>
              <a:gd name="connsiteY45" fmla="*/ 978624 h 2247934"/>
              <a:gd name="connsiteX46" fmla="*/ 5552237 w 8144275"/>
              <a:gd name="connsiteY46" fmla="*/ 1556525 h 2247934"/>
              <a:gd name="connsiteX47" fmla="*/ 5786323 w 8144275"/>
              <a:gd name="connsiteY47" fmla="*/ 1658938 h 2247934"/>
              <a:gd name="connsiteX48" fmla="*/ 6020410 w 8144275"/>
              <a:gd name="connsiteY48" fmla="*/ 1724775 h 2247934"/>
              <a:gd name="connsiteX49" fmla="*/ 6064301 w 8144275"/>
              <a:gd name="connsiteY49" fmla="*/ 1739405 h 2247934"/>
              <a:gd name="connsiteX50" fmla="*/ 6283757 w 8144275"/>
              <a:gd name="connsiteY50" fmla="*/ 1775981 h 2247934"/>
              <a:gd name="connsiteX51" fmla="*/ 6503213 w 8144275"/>
              <a:gd name="connsiteY51" fmla="*/ 1805242 h 2247934"/>
              <a:gd name="connsiteX52" fmla="*/ 6576365 w 8144275"/>
              <a:gd name="connsiteY52" fmla="*/ 1958861 h 2247934"/>
              <a:gd name="connsiteX53" fmla="*/ 6356909 w 8144275"/>
              <a:gd name="connsiteY53" fmla="*/ 1871079 h 2247934"/>
              <a:gd name="connsiteX54" fmla="*/ 6327648 w 8144275"/>
              <a:gd name="connsiteY54" fmla="*/ 1863763 h 2247934"/>
              <a:gd name="connsiteX55" fmla="*/ 6174029 w 8144275"/>
              <a:gd name="connsiteY55" fmla="*/ 1841818 h 2247934"/>
              <a:gd name="connsiteX56" fmla="*/ 6020410 w 8144275"/>
              <a:gd name="connsiteY56" fmla="*/ 1805242 h 2247934"/>
              <a:gd name="connsiteX57" fmla="*/ 5493715 w 8144275"/>
              <a:gd name="connsiteY57" fmla="*/ 1775981 h 2247934"/>
              <a:gd name="connsiteX58" fmla="*/ 5354726 w 8144275"/>
              <a:gd name="connsiteY58" fmla="*/ 1702829 h 2247934"/>
              <a:gd name="connsiteX59" fmla="*/ 5062118 w 8144275"/>
              <a:gd name="connsiteY59" fmla="*/ 1359015 h 2247934"/>
              <a:gd name="connsiteX60" fmla="*/ 4908499 w 8144275"/>
              <a:gd name="connsiteY60" fmla="*/ 1161504 h 2247934"/>
              <a:gd name="connsiteX61" fmla="*/ 4879238 w 8144275"/>
              <a:gd name="connsiteY61" fmla="*/ 1132243 h 2247934"/>
              <a:gd name="connsiteX62" fmla="*/ 4652467 w 8144275"/>
              <a:gd name="connsiteY62" fmla="*/ 854266 h 2247934"/>
              <a:gd name="connsiteX63" fmla="*/ 4374490 w 8144275"/>
              <a:gd name="connsiteY63" fmla="*/ 605549 h 2247934"/>
              <a:gd name="connsiteX64" fmla="*/ 4096512 w 8144275"/>
              <a:gd name="connsiteY64" fmla="*/ 593967 h 2247934"/>
              <a:gd name="connsiteX65" fmla="*/ 3855110 w 8144275"/>
              <a:gd name="connsiteY65" fmla="*/ 576288 h 2247934"/>
              <a:gd name="connsiteX66" fmla="*/ 3621024 w 8144275"/>
              <a:gd name="connsiteY66" fmla="*/ 605549 h 2247934"/>
              <a:gd name="connsiteX67" fmla="*/ 3372307 w 8144275"/>
              <a:gd name="connsiteY67" fmla="*/ 686016 h 2247934"/>
              <a:gd name="connsiteX68" fmla="*/ 3160166 w 8144275"/>
              <a:gd name="connsiteY68" fmla="*/ 744538 h 2247934"/>
              <a:gd name="connsiteX69" fmla="*/ 2699309 w 8144275"/>
              <a:gd name="connsiteY69" fmla="*/ 905472 h 2247934"/>
              <a:gd name="connsiteX70" fmla="*/ 2414016 w 8144275"/>
              <a:gd name="connsiteY70" fmla="*/ 971309 h 2247934"/>
              <a:gd name="connsiteX71" fmla="*/ 2216506 w 8144275"/>
              <a:gd name="connsiteY71" fmla="*/ 1037146 h 2247934"/>
              <a:gd name="connsiteX72" fmla="*/ 1679448 w 8144275"/>
              <a:gd name="connsiteY72" fmla="*/ 1303541 h 2247934"/>
              <a:gd name="connsiteX73" fmla="*/ 1492301 w 8144275"/>
              <a:gd name="connsiteY73" fmla="*/ 1220026 h 2247934"/>
              <a:gd name="connsiteX74" fmla="*/ 907085 w 8144275"/>
              <a:gd name="connsiteY74" fmla="*/ 1227341 h 2247934"/>
              <a:gd name="connsiteX75" fmla="*/ 811987 w 8144275"/>
              <a:gd name="connsiteY75" fmla="*/ 1168819 h 2247934"/>
              <a:gd name="connsiteX76" fmla="*/ 709574 w 8144275"/>
              <a:gd name="connsiteY76" fmla="*/ 1278547 h 2247934"/>
              <a:gd name="connsiteX77" fmla="*/ 555955 w 8144275"/>
              <a:gd name="connsiteY77" fmla="*/ 1373645 h 2247934"/>
              <a:gd name="connsiteX78" fmla="*/ 504749 w 8144275"/>
              <a:gd name="connsiteY78" fmla="*/ 1380960 h 2247934"/>
              <a:gd name="connsiteX79" fmla="*/ 285293 w 8144275"/>
              <a:gd name="connsiteY79" fmla="*/ 1424851 h 2247934"/>
              <a:gd name="connsiteX80" fmla="*/ 109728 w 8144275"/>
              <a:gd name="connsiteY80" fmla="*/ 1537627 h 2247934"/>
              <a:gd name="connsiteX81" fmla="*/ 36576 w 8144275"/>
              <a:gd name="connsiteY81" fmla="*/ 1483373 h 2247934"/>
              <a:gd name="connsiteX82" fmla="*/ 0 w 8144275"/>
              <a:gd name="connsiteY82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4052621 w 8144275"/>
              <a:gd name="connsiteY17" fmla="*/ 13018 h 2247934"/>
              <a:gd name="connsiteX18" fmla="*/ 4425696 w 8144275"/>
              <a:gd name="connsiteY18" fmla="*/ 108115 h 2247934"/>
              <a:gd name="connsiteX19" fmla="*/ 5149901 w 8144275"/>
              <a:gd name="connsiteY19" fmla="*/ 312941 h 2247934"/>
              <a:gd name="connsiteX20" fmla="*/ 5522976 w 8144275"/>
              <a:gd name="connsiteY20" fmla="*/ 466560 h 2247934"/>
              <a:gd name="connsiteX21" fmla="*/ 5771693 w 8144275"/>
              <a:gd name="connsiteY21" fmla="*/ 620179 h 2247934"/>
              <a:gd name="connsiteX22" fmla="*/ 6356909 w 8144275"/>
              <a:gd name="connsiteY22" fmla="*/ 1000570 h 2247934"/>
              <a:gd name="connsiteX23" fmla="*/ 6898234 w 8144275"/>
              <a:gd name="connsiteY23" fmla="*/ 1249287 h 2247934"/>
              <a:gd name="connsiteX24" fmla="*/ 6964070 w 8144275"/>
              <a:gd name="connsiteY24" fmla="*/ 1263917 h 2247934"/>
              <a:gd name="connsiteX25" fmla="*/ 7688275 w 8144275"/>
              <a:gd name="connsiteY25" fmla="*/ 1476058 h 2247934"/>
              <a:gd name="connsiteX26" fmla="*/ 7900416 w 8144275"/>
              <a:gd name="connsiteY26" fmla="*/ 1446797 h 2247934"/>
              <a:gd name="connsiteX27" fmla="*/ 8061350 w 8144275"/>
              <a:gd name="connsiteY27" fmla="*/ 1856448 h 2247934"/>
              <a:gd name="connsiteX28" fmla="*/ 7988198 w 8144275"/>
              <a:gd name="connsiteY28" fmla="*/ 2053959 h 2247934"/>
              <a:gd name="connsiteX29" fmla="*/ 7885786 w 8144275"/>
              <a:gd name="connsiteY29" fmla="*/ 2134426 h 2247934"/>
              <a:gd name="connsiteX30" fmla="*/ 7468819 w 8144275"/>
              <a:gd name="connsiteY30" fmla="*/ 2214893 h 2247934"/>
              <a:gd name="connsiteX31" fmla="*/ 7242048 w 8144275"/>
              <a:gd name="connsiteY31" fmla="*/ 2163687 h 2247934"/>
              <a:gd name="connsiteX32" fmla="*/ 7117690 w 8144275"/>
              <a:gd name="connsiteY32" fmla="*/ 2156371 h 2247934"/>
              <a:gd name="connsiteX33" fmla="*/ 7088429 w 8144275"/>
              <a:gd name="connsiteY33" fmla="*/ 2149056 h 2247934"/>
              <a:gd name="connsiteX34" fmla="*/ 7037222 w 8144275"/>
              <a:gd name="connsiteY34" fmla="*/ 2141741 h 2247934"/>
              <a:gd name="connsiteX35" fmla="*/ 6364224 w 8144275"/>
              <a:gd name="connsiteY35" fmla="*/ 1651623 h 2247934"/>
              <a:gd name="connsiteX36" fmla="*/ 5866790 w 8144275"/>
              <a:gd name="connsiteY36" fmla="*/ 1241971 h 2247934"/>
              <a:gd name="connsiteX37" fmla="*/ 5479085 w 8144275"/>
              <a:gd name="connsiteY37" fmla="*/ 773799 h 2247934"/>
              <a:gd name="connsiteX38" fmla="*/ 5325466 w 8144275"/>
              <a:gd name="connsiteY38" fmla="*/ 605549 h 2247934"/>
              <a:gd name="connsiteX39" fmla="*/ 5288890 w 8144275"/>
              <a:gd name="connsiteY39" fmla="*/ 576288 h 2247934"/>
              <a:gd name="connsiteX40" fmla="*/ 5076749 w 8144275"/>
              <a:gd name="connsiteY40" fmla="*/ 429984 h 2247934"/>
              <a:gd name="connsiteX41" fmla="*/ 4601261 w 8144275"/>
              <a:gd name="connsiteY41" fmla="*/ 334887 h 2247934"/>
              <a:gd name="connsiteX42" fmla="*/ 4528109 w 8144275"/>
              <a:gd name="connsiteY42" fmla="*/ 393408 h 2247934"/>
              <a:gd name="connsiteX43" fmla="*/ 4520794 w 8144275"/>
              <a:gd name="connsiteY43" fmla="*/ 422669 h 2247934"/>
              <a:gd name="connsiteX44" fmla="*/ 4908499 w 8144275"/>
              <a:gd name="connsiteY44" fmla="*/ 861581 h 2247934"/>
              <a:gd name="connsiteX45" fmla="*/ 5040173 w 8144275"/>
              <a:gd name="connsiteY45" fmla="*/ 978624 h 2247934"/>
              <a:gd name="connsiteX46" fmla="*/ 5552237 w 8144275"/>
              <a:gd name="connsiteY46" fmla="*/ 1556525 h 2247934"/>
              <a:gd name="connsiteX47" fmla="*/ 5786323 w 8144275"/>
              <a:gd name="connsiteY47" fmla="*/ 1658938 h 2247934"/>
              <a:gd name="connsiteX48" fmla="*/ 6020410 w 8144275"/>
              <a:gd name="connsiteY48" fmla="*/ 1724775 h 2247934"/>
              <a:gd name="connsiteX49" fmla="*/ 6064301 w 8144275"/>
              <a:gd name="connsiteY49" fmla="*/ 1739405 h 2247934"/>
              <a:gd name="connsiteX50" fmla="*/ 6283757 w 8144275"/>
              <a:gd name="connsiteY50" fmla="*/ 1775981 h 2247934"/>
              <a:gd name="connsiteX51" fmla="*/ 6503213 w 8144275"/>
              <a:gd name="connsiteY51" fmla="*/ 1805242 h 2247934"/>
              <a:gd name="connsiteX52" fmla="*/ 6576365 w 8144275"/>
              <a:gd name="connsiteY52" fmla="*/ 1958861 h 2247934"/>
              <a:gd name="connsiteX53" fmla="*/ 6356909 w 8144275"/>
              <a:gd name="connsiteY53" fmla="*/ 1871079 h 2247934"/>
              <a:gd name="connsiteX54" fmla="*/ 6327648 w 8144275"/>
              <a:gd name="connsiteY54" fmla="*/ 1863763 h 2247934"/>
              <a:gd name="connsiteX55" fmla="*/ 6174029 w 8144275"/>
              <a:gd name="connsiteY55" fmla="*/ 1841818 h 2247934"/>
              <a:gd name="connsiteX56" fmla="*/ 6020410 w 8144275"/>
              <a:gd name="connsiteY56" fmla="*/ 1805242 h 2247934"/>
              <a:gd name="connsiteX57" fmla="*/ 5493715 w 8144275"/>
              <a:gd name="connsiteY57" fmla="*/ 1775981 h 2247934"/>
              <a:gd name="connsiteX58" fmla="*/ 5354726 w 8144275"/>
              <a:gd name="connsiteY58" fmla="*/ 1702829 h 2247934"/>
              <a:gd name="connsiteX59" fmla="*/ 5062118 w 8144275"/>
              <a:gd name="connsiteY59" fmla="*/ 1359015 h 2247934"/>
              <a:gd name="connsiteX60" fmla="*/ 4908499 w 8144275"/>
              <a:gd name="connsiteY60" fmla="*/ 1161504 h 2247934"/>
              <a:gd name="connsiteX61" fmla="*/ 4879238 w 8144275"/>
              <a:gd name="connsiteY61" fmla="*/ 1132243 h 2247934"/>
              <a:gd name="connsiteX62" fmla="*/ 4652467 w 8144275"/>
              <a:gd name="connsiteY62" fmla="*/ 854266 h 2247934"/>
              <a:gd name="connsiteX63" fmla="*/ 4374490 w 8144275"/>
              <a:gd name="connsiteY63" fmla="*/ 605549 h 2247934"/>
              <a:gd name="connsiteX64" fmla="*/ 4096512 w 8144275"/>
              <a:gd name="connsiteY64" fmla="*/ 593967 h 2247934"/>
              <a:gd name="connsiteX65" fmla="*/ 3855110 w 8144275"/>
              <a:gd name="connsiteY65" fmla="*/ 576288 h 2247934"/>
              <a:gd name="connsiteX66" fmla="*/ 3621024 w 8144275"/>
              <a:gd name="connsiteY66" fmla="*/ 605549 h 2247934"/>
              <a:gd name="connsiteX67" fmla="*/ 3372307 w 8144275"/>
              <a:gd name="connsiteY67" fmla="*/ 686016 h 2247934"/>
              <a:gd name="connsiteX68" fmla="*/ 3160166 w 8144275"/>
              <a:gd name="connsiteY68" fmla="*/ 744538 h 2247934"/>
              <a:gd name="connsiteX69" fmla="*/ 2699309 w 8144275"/>
              <a:gd name="connsiteY69" fmla="*/ 905472 h 2247934"/>
              <a:gd name="connsiteX70" fmla="*/ 2414016 w 8144275"/>
              <a:gd name="connsiteY70" fmla="*/ 971309 h 2247934"/>
              <a:gd name="connsiteX71" fmla="*/ 2216506 w 8144275"/>
              <a:gd name="connsiteY71" fmla="*/ 1037146 h 2247934"/>
              <a:gd name="connsiteX72" fmla="*/ 1679448 w 8144275"/>
              <a:gd name="connsiteY72" fmla="*/ 1303541 h 2247934"/>
              <a:gd name="connsiteX73" fmla="*/ 1492301 w 8144275"/>
              <a:gd name="connsiteY73" fmla="*/ 1220026 h 2247934"/>
              <a:gd name="connsiteX74" fmla="*/ 907085 w 8144275"/>
              <a:gd name="connsiteY74" fmla="*/ 1227341 h 2247934"/>
              <a:gd name="connsiteX75" fmla="*/ 811987 w 8144275"/>
              <a:gd name="connsiteY75" fmla="*/ 1168819 h 2247934"/>
              <a:gd name="connsiteX76" fmla="*/ 709574 w 8144275"/>
              <a:gd name="connsiteY76" fmla="*/ 1278547 h 2247934"/>
              <a:gd name="connsiteX77" fmla="*/ 555955 w 8144275"/>
              <a:gd name="connsiteY77" fmla="*/ 1373645 h 2247934"/>
              <a:gd name="connsiteX78" fmla="*/ 504749 w 8144275"/>
              <a:gd name="connsiteY78" fmla="*/ 1380960 h 2247934"/>
              <a:gd name="connsiteX79" fmla="*/ 285293 w 8144275"/>
              <a:gd name="connsiteY79" fmla="*/ 1424851 h 2247934"/>
              <a:gd name="connsiteX80" fmla="*/ 109728 w 8144275"/>
              <a:gd name="connsiteY80" fmla="*/ 1537627 h 2247934"/>
              <a:gd name="connsiteX81" fmla="*/ 36576 w 8144275"/>
              <a:gd name="connsiteY81" fmla="*/ 1483373 h 2247934"/>
              <a:gd name="connsiteX82" fmla="*/ 0 w 8144275"/>
              <a:gd name="connsiteY82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4052621 w 8144275"/>
              <a:gd name="connsiteY17" fmla="*/ 13018 h 2247934"/>
              <a:gd name="connsiteX18" fmla="*/ 4425696 w 8144275"/>
              <a:gd name="connsiteY18" fmla="*/ 108115 h 2247934"/>
              <a:gd name="connsiteX19" fmla="*/ 5149901 w 8144275"/>
              <a:gd name="connsiteY19" fmla="*/ 312941 h 2247934"/>
              <a:gd name="connsiteX20" fmla="*/ 5522976 w 8144275"/>
              <a:gd name="connsiteY20" fmla="*/ 466560 h 2247934"/>
              <a:gd name="connsiteX21" fmla="*/ 5771693 w 8144275"/>
              <a:gd name="connsiteY21" fmla="*/ 620179 h 2247934"/>
              <a:gd name="connsiteX22" fmla="*/ 6356909 w 8144275"/>
              <a:gd name="connsiteY22" fmla="*/ 1000570 h 2247934"/>
              <a:gd name="connsiteX23" fmla="*/ 6898234 w 8144275"/>
              <a:gd name="connsiteY23" fmla="*/ 1249287 h 2247934"/>
              <a:gd name="connsiteX24" fmla="*/ 6964070 w 8144275"/>
              <a:gd name="connsiteY24" fmla="*/ 1263917 h 2247934"/>
              <a:gd name="connsiteX25" fmla="*/ 7688275 w 8144275"/>
              <a:gd name="connsiteY25" fmla="*/ 1476058 h 2247934"/>
              <a:gd name="connsiteX26" fmla="*/ 7900416 w 8144275"/>
              <a:gd name="connsiteY26" fmla="*/ 1446797 h 2247934"/>
              <a:gd name="connsiteX27" fmla="*/ 8061350 w 8144275"/>
              <a:gd name="connsiteY27" fmla="*/ 1856448 h 2247934"/>
              <a:gd name="connsiteX28" fmla="*/ 7988198 w 8144275"/>
              <a:gd name="connsiteY28" fmla="*/ 2053959 h 2247934"/>
              <a:gd name="connsiteX29" fmla="*/ 7885786 w 8144275"/>
              <a:gd name="connsiteY29" fmla="*/ 2134426 h 2247934"/>
              <a:gd name="connsiteX30" fmla="*/ 7468819 w 8144275"/>
              <a:gd name="connsiteY30" fmla="*/ 2214893 h 2247934"/>
              <a:gd name="connsiteX31" fmla="*/ 7242048 w 8144275"/>
              <a:gd name="connsiteY31" fmla="*/ 2163687 h 2247934"/>
              <a:gd name="connsiteX32" fmla="*/ 7117690 w 8144275"/>
              <a:gd name="connsiteY32" fmla="*/ 2156371 h 2247934"/>
              <a:gd name="connsiteX33" fmla="*/ 7088429 w 8144275"/>
              <a:gd name="connsiteY33" fmla="*/ 2149056 h 2247934"/>
              <a:gd name="connsiteX34" fmla="*/ 7037222 w 8144275"/>
              <a:gd name="connsiteY34" fmla="*/ 2141741 h 2247934"/>
              <a:gd name="connsiteX35" fmla="*/ 6364224 w 8144275"/>
              <a:gd name="connsiteY35" fmla="*/ 1651623 h 2247934"/>
              <a:gd name="connsiteX36" fmla="*/ 5866790 w 8144275"/>
              <a:gd name="connsiteY36" fmla="*/ 1241971 h 2247934"/>
              <a:gd name="connsiteX37" fmla="*/ 5479085 w 8144275"/>
              <a:gd name="connsiteY37" fmla="*/ 773799 h 2247934"/>
              <a:gd name="connsiteX38" fmla="*/ 5325466 w 8144275"/>
              <a:gd name="connsiteY38" fmla="*/ 605549 h 2247934"/>
              <a:gd name="connsiteX39" fmla="*/ 5288890 w 8144275"/>
              <a:gd name="connsiteY39" fmla="*/ 576288 h 2247934"/>
              <a:gd name="connsiteX40" fmla="*/ 5076749 w 8144275"/>
              <a:gd name="connsiteY40" fmla="*/ 429984 h 2247934"/>
              <a:gd name="connsiteX41" fmla="*/ 4601261 w 8144275"/>
              <a:gd name="connsiteY41" fmla="*/ 334887 h 2247934"/>
              <a:gd name="connsiteX42" fmla="*/ 4528109 w 8144275"/>
              <a:gd name="connsiteY42" fmla="*/ 393408 h 2247934"/>
              <a:gd name="connsiteX43" fmla="*/ 4520794 w 8144275"/>
              <a:gd name="connsiteY43" fmla="*/ 422669 h 2247934"/>
              <a:gd name="connsiteX44" fmla="*/ 4908499 w 8144275"/>
              <a:gd name="connsiteY44" fmla="*/ 861581 h 2247934"/>
              <a:gd name="connsiteX45" fmla="*/ 5040173 w 8144275"/>
              <a:gd name="connsiteY45" fmla="*/ 978624 h 2247934"/>
              <a:gd name="connsiteX46" fmla="*/ 5552237 w 8144275"/>
              <a:gd name="connsiteY46" fmla="*/ 1556525 h 2247934"/>
              <a:gd name="connsiteX47" fmla="*/ 5786323 w 8144275"/>
              <a:gd name="connsiteY47" fmla="*/ 1658938 h 2247934"/>
              <a:gd name="connsiteX48" fmla="*/ 6020410 w 8144275"/>
              <a:gd name="connsiteY48" fmla="*/ 1724775 h 2247934"/>
              <a:gd name="connsiteX49" fmla="*/ 6064301 w 8144275"/>
              <a:gd name="connsiteY49" fmla="*/ 1739405 h 2247934"/>
              <a:gd name="connsiteX50" fmla="*/ 6283757 w 8144275"/>
              <a:gd name="connsiteY50" fmla="*/ 1775981 h 2247934"/>
              <a:gd name="connsiteX51" fmla="*/ 6503213 w 8144275"/>
              <a:gd name="connsiteY51" fmla="*/ 1805242 h 2247934"/>
              <a:gd name="connsiteX52" fmla="*/ 6576365 w 8144275"/>
              <a:gd name="connsiteY52" fmla="*/ 1958861 h 2247934"/>
              <a:gd name="connsiteX53" fmla="*/ 6356909 w 8144275"/>
              <a:gd name="connsiteY53" fmla="*/ 1871079 h 2247934"/>
              <a:gd name="connsiteX54" fmla="*/ 6327648 w 8144275"/>
              <a:gd name="connsiteY54" fmla="*/ 1863763 h 2247934"/>
              <a:gd name="connsiteX55" fmla="*/ 6174029 w 8144275"/>
              <a:gd name="connsiteY55" fmla="*/ 1841818 h 2247934"/>
              <a:gd name="connsiteX56" fmla="*/ 6020410 w 8144275"/>
              <a:gd name="connsiteY56" fmla="*/ 1805242 h 2247934"/>
              <a:gd name="connsiteX57" fmla="*/ 5493715 w 8144275"/>
              <a:gd name="connsiteY57" fmla="*/ 1775981 h 2247934"/>
              <a:gd name="connsiteX58" fmla="*/ 5354726 w 8144275"/>
              <a:gd name="connsiteY58" fmla="*/ 1702829 h 2247934"/>
              <a:gd name="connsiteX59" fmla="*/ 5062118 w 8144275"/>
              <a:gd name="connsiteY59" fmla="*/ 1359015 h 2247934"/>
              <a:gd name="connsiteX60" fmla="*/ 4908499 w 8144275"/>
              <a:gd name="connsiteY60" fmla="*/ 1161504 h 2247934"/>
              <a:gd name="connsiteX61" fmla="*/ 4879238 w 8144275"/>
              <a:gd name="connsiteY61" fmla="*/ 1132243 h 2247934"/>
              <a:gd name="connsiteX62" fmla="*/ 4652467 w 8144275"/>
              <a:gd name="connsiteY62" fmla="*/ 854266 h 2247934"/>
              <a:gd name="connsiteX63" fmla="*/ 4374490 w 8144275"/>
              <a:gd name="connsiteY63" fmla="*/ 605549 h 2247934"/>
              <a:gd name="connsiteX64" fmla="*/ 4096512 w 8144275"/>
              <a:gd name="connsiteY64" fmla="*/ 593967 h 2247934"/>
              <a:gd name="connsiteX65" fmla="*/ 3855110 w 8144275"/>
              <a:gd name="connsiteY65" fmla="*/ 576288 h 2247934"/>
              <a:gd name="connsiteX66" fmla="*/ 3621024 w 8144275"/>
              <a:gd name="connsiteY66" fmla="*/ 605549 h 2247934"/>
              <a:gd name="connsiteX67" fmla="*/ 3372307 w 8144275"/>
              <a:gd name="connsiteY67" fmla="*/ 686016 h 2247934"/>
              <a:gd name="connsiteX68" fmla="*/ 3160166 w 8144275"/>
              <a:gd name="connsiteY68" fmla="*/ 744538 h 2247934"/>
              <a:gd name="connsiteX69" fmla="*/ 2699309 w 8144275"/>
              <a:gd name="connsiteY69" fmla="*/ 905472 h 2247934"/>
              <a:gd name="connsiteX70" fmla="*/ 2414016 w 8144275"/>
              <a:gd name="connsiteY70" fmla="*/ 971309 h 2247934"/>
              <a:gd name="connsiteX71" fmla="*/ 2216506 w 8144275"/>
              <a:gd name="connsiteY71" fmla="*/ 1037146 h 2247934"/>
              <a:gd name="connsiteX72" fmla="*/ 1679448 w 8144275"/>
              <a:gd name="connsiteY72" fmla="*/ 1303541 h 2247934"/>
              <a:gd name="connsiteX73" fmla="*/ 1492301 w 8144275"/>
              <a:gd name="connsiteY73" fmla="*/ 1220026 h 2247934"/>
              <a:gd name="connsiteX74" fmla="*/ 907085 w 8144275"/>
              <a:gd name="connsiteY74" fmla="*/ 1227341 h 2247934"/>
              <a:gd name="connsiteX75" fmla="*/ 811987 w 8144275"/>
              <a:gd name="connsiteY75" fmla="*/ 1168819 h 2247934"/>
              <a:gd name="connsiteX76" fmla="*/ 709574 w 8144275"/>
              <a:gd name="connsiteY76" fmla="*/ 1278547 h 2247934"/>
              <a:gd name="connsiteX77" fmla="*/ 555955 w 8144275"/>
              <a:gd name="connsiteY77" fmla="*/ 1373645 h 2247934"/>
              <a:gd name="connsiteX78" fmla="*/ 504749 w 8144275"/>
              <a:gd name="connsiteY78" fmla="*/ 1380960 h 2247934"/>
              <a:gd name="connsiteX79" fmla="*/ 285293 w 8144275"/>
              <a:gd name="connsiteY79" fmla="*/ 1424851 h 2247934"/>
              <a:gd name="connsiteX80" fmla="*/ 109728 w 8144275"/>
              <a:gd name="connsiteY80" fmla="*/ 1537627 h 2247934"/>
              <a:gd name="connsiteX81" fmla="*/ 36576 w 8144275"/>
              <a:gd name="connsiteY81" fmla="*/ 1483373 h 2247934"/>
              <a:gd name="connsiteX82" fmla="*/ 0 w 8144275"/>
              <a:gd name="connsiteY82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4052621 w 8144275"/>
              <a:gd name="connsiteY18" fmla="*/ 13018 h 2247934"/>
              <a:gd name="connsiteX19" fmla="*/ 4425696 w 8144275"/>
              <a:gd name="connsiteY19" fmla="*/ 108115 h 2247934"/>
              <a:gd name="connsiteX20" fmla="*/ 5149901 w 8144275"/>
              <a:gd name="connsiteY20" fmla="*/ 312941 h 2247934"/>
              <a:gd name="connsiteX21" fmla="*/ 5522976 w 8144275"/>
              <a:gd name="connsiteY21" fmla="*/ 466560 h 2247934"/>
              <a:gd name="connsiteX22" fmla="*/ 5771693 w 8144275"/>
              <a:gd name="connsiteY22" fmla="*/ 620179 h 2247934"/>
              <a:gd name="connsiteX23" fmla="*/ 6356909 w 8144275"/>
              <a:gd name="connsiteY23" fmla="*/ 1000570 h 2247934"/>
              <a:gd name="connsiteX24" fmla="*/ 6898234 w 8144275"/>
              <a:gd name="connsiteY24" fmla="*/ 1249287 h 2247934"/>
              <a:gd name="connsiteX25" fmla="*/ 6964070 w 8144275"/>
              <a:gd name="connsiteY25" fmla="*/ 1263917 h 2247934"/>
              <a:gd name="connsiteX26" fmla="*/ 7688275 w 8144275"/>
              <a:gd name="connsiteY26" fmla="*/ 1476058 h 2247934"/>
              <a:gd name="connsiteX27" fmla="*/ 7900416 w 8144275"/>
              <a:gd name="connsiteY27" fmla="*/ 1446797 h 2247934"/>
              <a:gd name="connsiteX28" fmla="*/ 8061350 w 8144275"/>
              <a:gd name="connsiteY28" fmla="*/ 1856448 h 2247934"/>
              <a:gd name="connsiteX29" fmla="*/ 7988198 w 8144275"/>
              <a:gd name="connsiteY29" fmla="*/ 2053959 h 2247934"/>
              <a:gd name="connsiteX30" fmla="*/ 7885786 w 8144275"/>
              <a:gd name="connsiteY30" fmla="*/ 2134426 h 2247934"/>
              <a:gd name="connsiteX31" fmla="*/ 7468819 w 8144275"/>
              <a:gd name="connsiteY31" fmla="*/ 2214893 h 2247934"/>
              <a:gd name="connsiteX32" fmla="*/ 7242048 w 8144275"/>
              <a:gd name="connsiteY32" fmla="*/ 2163687 h 2247934"/>
              <a:gd name="connsiteX33" fmla="*/ 7117690 w 8144275"/>
              <a:gd name="connsiteY33" fmla="*/ 2156371 h 2247934"/>
              <a:gd name="connsiteX34" fmla="*/ 7088429 w 8144275"/>
              <a:gd name="connsiteY34" fmla="*/ 2149056 h 2247934"/>
              <a:gd name="connsiteX35" fmla="*/ 7037222 w 8144275"/>
              <a:gd name="connsiteY35" fmla="*/ 2141741 h 2247934"/>
              <a:gd name="connsiteX36" fmla="*/ 6364224 w 8144275"/>
              <a:gd name="connsiteY36" fmla="*/ 1651623 h 2247934"/>
              <a:gd name="connsiteX37" fmla="*/ 5866790 w 8144275"/>
              <a:gd name="connsiteY37" fmla="*/ 1241971 h 2247934"/>
              <a:gd name="connsiteX38" fmla="*/ 5479085 w 8144275"/>
              <a:gd name="connsiteY38" fmla="*/ 773799 h 2247934"/>
              <a:gd name="connsiteX39" fmla="*/ 5325466 w 8144275"/>
              <a:gd name="connsiteY39" fmla="*/ 605549 h 2247934"/>
              <a:gd name="connsiteX40" fmla="*/ 5288890 w 8144275"/>
              <a:gd name="connsiteY40" fmla="*/ 576288 h 2247934"/>
              <a:gd name="connsiteX41" fmla="*/ 5076749 w 8144275"/>
              <a:gd name="connsiteY41" fmla="*/ 429984 h 2247934"/>
              <a:gd name="connsiteX42" fmla="*/ 4601261 w 8144275"/>
              <a:gd name="connsiteY42" fmla="*/ 334887 h 2247934"/>
              <a:gd name="connsiteX43" fmla="*/ 4528109 w 8144275"/>
              <a:gd name="connsiteY43" fmla="*/ 393408 h 2247934"/>
              <a:gd name="connsiteX44" fmla="*/ 4520794 w 8144275"/>
              <a:gd name="connsiteY44" fmla="*/ 422669 h 2247934"/>
              <a:gd name="connsiteX45" fmla="*/ 4908499 w 8144275"/>
              <a:gd name="connsiteY45" fmla="*/ 861581 h 2247934"/>
              <a:gd name="connsiteX46" fmla="*/ 5040173 w 8144275"/>
              <a:gd name="connsiteY46" fmla="*/ 978624 h 2247934"/>
              <a:gd name="connsiteX47" fmla="*/ 5552237 w 8144275"/>
              <a:gd name="connsiteY47" fmla="*/ 1556525 h 2247934"/>
              <a:gd name="connsiteX48" fmla="*/ 5786323 w 8144275"/>
              <a:gd name="connsiteY48" fmla="*/ 1658938 h 2247934"/>
              <a:gd name="connsiteX49" fmla="*/ 6020410 w 8144275"/>
              <a:gd name="connsiteY49" fmla="*/ 1724775 h 2247934"/>
              <a:gd name="connsiteX50" fmla="*/ 6064301 w 8144275"/>
              <a:gd name="connsiteY50" fmla="*/ 1739405 h 2247934"/>
              <a:gd name="connsiteX51" fmla="*/ 6283757 w 8144275"/>
              <a:gd name="connsiteY51" fmla="*/ 1775981 h 2247934"/>
              <a:gd name="connsiteX52" fmla="*/ 6503213 w 8144275"/>
              <a:gd name="connsiteY52" fmla="*/ 1805242 h 2247934"/>
              <a:gd name="connsiteX53" fmla="*/ 6576365 w 8144275"/>
              <a:gd name="connsiteY53" fmla="*/ 1958861 h 2247934"/>
              <a:gd name="connsiteX54" fmla="*/ 6356909 w 8144275"/>
              <a:gd name="connsiteY54" fmla="*/ 1871079 h 2247934"/>
              <a:gd name="connsiteX55" fmla="*/ 6327648 w 8144275"/>
              <a:gd name="connsiteY55" fmla="*/ 1863763 h 2247934"/>
              <a:gd name="connsiteX56" fmla="*/ 6174029 w 8144275"/>
              <a:gd name="connsiteY56" fmla="*/ 1841818 h 2247934"/>
              <a:gd name="connsiteX57" fmla="*/ 6020410 w 8144275"/>
              <a:gd name="connsiteY57" fmla="*/ 1805242 h 2247934"/>
              <a:gd name="connsiteX58" fmla="*/ 5493715 w 8144275"/>
              <a:gd name="connsiteY58" fmla="*/ 1775981 h 2247934"/>
              <a:gd name="connsiteX59" fmla="*/ 5354726 w 8144275"/>
              <a:gd name="connsiteY59" fmla="*/ 1702829 h 2247934"/>
              <a:gd name="connsiteX60" fmla="*/ 5062118 w 8144275"/>
              <a:gd name="connsiteY60" fmla="*/ 1359015 h 2247934"/>
              <a:gd name="connsiteX61" fmla="*/ 4908499 w 8144275"/>
              <a:gd name="connsiteY61" fmla="*/ 1161504 h 2247934"/>
              <a:gd name="connsiteX62" fmla="*/ 4879238 w 8144275"/>
              <a:gd name="connsiteY62" fmla="*/ 1132243 h 2247934"/>
              <a:gd name="connsiteX63" fmla="*/ 4652467 w 8144275"/>
              <a:gd name="connsiteY63" fmla="*/ 854266 h 2247934"/>
              <a:gd name="connsiteX64" fmla="*/ 4374490 w 8144275"/>
              <a:gd name="connsiteY64" fmla="*/ 605549 h 2247934"/>
              <a:gd name="connsiteX65" fmla="*/ 4096512 w 8144275"/>
              <a:gd name="connsiteY65" fmla="*/ 593967 h 2247934"/>
              <a:gd name="connsiteX66" fmla="*/ 3855110 w 8144275"/>
              <a:gd name="connsiteY66" fmla="*/ 576288 h 2247934"/>
              <a:gd name="connsiteX67" fmla="*/ 3621024 w 8144275"/>
              <a:gd name="connsiteY67" fmla="*/ 605549 h 2247934"/>
              <a:gd name="connsiteX68" fmla="*/ 3372307 w 8144275"/>
              <a:gd name="connsiteY68" fmla="*/ 686016 h 2247934"/>
              <a:gd name="connsiteX69" fmla="*/ 3160166 w 8144275"/>
              <a:gd name="connsiteY69" fmla="*/ 744538 h 2247934"/>
              <a:gd name="connsiteX70" fmla="*/ 2699309 w 8144275"/>
              <a:gd name="connsiteY70" fmla="*/ 905472 h 2247934"/>
              <a:gd name="connsiteX71" fmla="*/ 2414016 w 8144275"/>
              <a:gd name="connsiteY71" fmla="*/ 971309 h 2247934"/>
              <a:gd name="connsiteX72" fmla="*/ 2216506 w 8144275"/>
              <a:gd name="connsiteY72" fmla="*/ 1037146 h 2247934"/>
              <a:gd name="connsiteX73" fmla="*/ 1679448 w 8144275"/>
              <a:gd name="connsiteY73" fmla="*/ 1303541 h 2247934"/>
              <a:gd name="connsiteX74" fmla="*/ 1492301 w 8144275"/>
              <a:gd name="connsiteY74" fmla="*/ 1220026 h 2247934"/>
              <a:gd name="connsiteX75" fmla="*/ 907085 w 8144275"/>
              <a:gd name="connsiteY75" fmla="*/ 1227341 h 2247934"/>
              <a:gd name="connsiteX76" fmla="*/ 811987 w 8144275"/>
              <a:gd name="connsiteY76" fmla="*/ 1168819 h 2247934"/>
              <a:gd name="connsiteX77" fmla="*/ 709574 w 8144275"/>
              <a:gd name="connsiteY77" fmla="*/ 1278547 h 2247934"/>
              <a:gd name="connsiteX78" fmla="*/ 555955 w 8144275"/>
              <a:gd name="connsiteY78" fmla="*/ 1373645 h 2247934"/>
              <a:gd name="connsiteX79" fmla="*/ 504749 w 8144275"/>
              <a:gd name="connsiteY79" fmla="*/ 1380960 h 2247934"/>
              <a:gd name="connsiteX80" fmla="*/ 285293 w 8144275"/>
              <a:gd name="connsiteY80" fmla="*/ 1424851 h 2247934"/>
              <a:gd name="connsiteX81" fmla="*/ 109728 w 8144275"/>
              <a:gd name="connsiteY81" fmla="*/ 1537627 h 2247934"/>
              <a:gd name="connsiteX82" fmla="*/ 36576 w 8144275"/>
              <a:gd name="connsiteY82" fmla="*/ 1483373 h 2247934"/>
              <a:gd name="connsiteX83" fmla="*/ 0 w 8144275"/>
              <a:gd name="connsiteY83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4052621 w 8144275"/>
              <a:gd name="connsiteY18" fmla="*/ 13018 h 2247934"/>
              <a:gd name="connsiteX19" fmla="*/ 4425696 w 8144275"/>
              <a:gd name="connsiteY19" fmla="*/ 108115 h 2247934"/>
              <a:gd name="connsiteX20" fmla="*/ 5149901 w 8144275"/>
              <a:gd name="connsiteY20" fmla="*/ 312941 h 2247934"/>
              <a:gd name="connsiteX21" fmla="*/ 5522976 w 8144275"/>
              <a:gd name="connsiteY21" fmla="*/ 466560 h 2247934"/>
              <a:gd name="connsiteX22" fmla="*/ 5771693 w 8144275"/>
              <a:gd name="connsiteY22" fmla="*/ 620179 h 2247934"/>
              <a:gd name="connsiteX23" fmla="*/ 6356909 w 8144275"/>
              <a:gd name="connsiteY23" fmla="*/ 1000570 h 2247934"/>
              <a:gd name="connsiteX24" fmla="*/ 6898234 w 8144275"/>
              <a:gd name="connsiteY24" fmla="*/ 1249287 h 2247934"/>
              <a:gd name="connsiteX25" fmla="*/ 6964070 w 8144275"/>
              <a:gd name="connsiteY25" fmla="*/ 1263917 h 2247934"/>
              <a:gd name="connsiteX26" fmla="*/ 7688275 w 8144275"/>
              <a:gd name="connsiteY26" fmla="*/ 1476058 h 2247934"/>
              <a:gd name="connsiteX27" fmla="*/ 7900416 w 8144275"/>
              <a:gd name="connsiteY27" fmla="*/ 1446797 h 2247934"/>
              <a:gd name="connsiteX28" fmla="*/ 8061350 w 8144275"/>
              <a:gd name="connsiteY28" fmla="*/ 1856448 h 2247934"/>
              <a:gd name="connsiteX29" fmla="*/ 7988198 w 8144275"/>
              <a:gd name="connsiteY29" fmla="*/ 2053959 h 2247934"/>
              <a:gd name="connsiteX30" fmla="*/ 7885786 w 8144275"/>
              <a:gd name="connsiteY30" fmla="*/ 2134426 h 2247934"/>
              <a:gd name="connsiteX31" fmla="*/ 7468819 w 8144275"/>
              <a:gd name="connsiteY31" fmla="*/ 2214893 h 2247934"/>
              <a:gd name="connsiteX32" fmla="*/ 7242048 w 8144275"/>
              <a:gd name="connsiteY32" fmla="*/ 2163687 h 2247934"/>
              <a:gd name="connsiteX33" fmla="*/ 7117690 w 8144275"/>
              <a:gd name="connsiteY33" fmla="*/ 2156371 h 2247934"/>
              <a:gd name="connsiteX34" fmla="*/ 7088429 w 8144275"/>
              <a:gd name="connsiteY34" fmla="*/ 2149056 h 2247934"/>
              <a:gd name="connsiteX35" fmla="*/ 7037222 w 8144275"/>
              <a:gd name="connsiteY35" fmla="*/ 2141741 h 2247934"/>
              <a:gd name="connsiteX36" fmla="*/ 6364224 w 8144275"/>
              <a:gd name="connsiteY36" fmla="*/ 1651623 h 2247934"/>
              <a:gd name="connsiteX37" fmla="*/ 5866790 w 8144275"/>
              <a:gd name="connsiteY37" fmla="*/ 1241971 h 2247934"/>
              <a:gd name="connsiteX38" fmla="*/ 5479085 w 8144275"/>
              <a:gd name="connsiteY38" fmla="*/ 773799 h 2247934"/>
              <a:gd name="connsiteX39" fmla="*/ 5325466 w 8144275"/>
              <a:gd name="connsiteY39" fmla="*/ 605549 h 2247934"/>
              <a:gd name="connsiteX40" fmla="*/ 5288890 w 8144275"/>
              <a:gd name="connsiteY40" fmla="*/ 576288 h 2247934"/>
              <a:gd name="connsiteX41" fmla="*/ 5076749 w 8144275"/>
              <a:gd name="connsiteY41" fmla="*/ 429984 h 2247934"/>
              <a:gd name="connsiteX42" fmla="*/ 4601261 w 8144275"/>
              <a:gd name="connsiteY42" fmla="*/ 334887 h 2247934"/>
              <a:gd name="connsiteX43" fmla="*/ 4528109 w 8144275"/>
              <a:gd name="connsiteY43" fmla="*/ 393408 h 2247934"/>
              <a:gd name="connsiteX44" fmla="*/ 3987394 w 8144275"/>
              <a:gd name="connsiteY44" fmla="*/ 422669 h 2247934"/>
              <a:gd name="connsiteX45" fmla="*/ 4908499 w 8144275"/>
              <a:gd name="connsiteY45" fmla="*/ 861581 h 2247934"/>
              <a:gd name="connsiteX46" fmla="*/ 5040173 w 8144275"/>
              <a:gd name="connsiteY46" fmla="*/ 978624 h 2247934"/>
              <a:gd name="connsiteX47" fmla="*/ 5552237 w 8144275"/>
              <a:gd name="connsiteY47" fmla="*/ 1556525 h 2247934"/>
              <a:gd name="connsiteX48" fmla="*/ 5786323 w 8144275"/>
              <a:gd name="connsiteY48" fmla="*/ 1658938 h 2247934"/>
              <a:gd name="connsiteX49" fmla="*/ 6020410 w 8144275"/>
              <a:gd name="connsiteY49" fmla="*/ 1724775 h 2247934"/>
              <a:gd name="connsiteX50" fmla="*/ 6064301 w 8144275"/>
              <a:gd name="connsiteY50" fmla="*/ 1739405 h 2247934"/>
              <a:gd name="connsiteX51" fmla="*/ 6283757 w 8144275"/>
              <a:gd name="connsiteY51" fmla="*/ 1775981 h 2247934"/>
              <a:gd name="connsiteX52" fmla="*/ 6503213 w 8144275"/>
              <a:gd name="connsiteY52" fmla="*/ 1805242 h 2247934"/>
              <a:gd name="connsiteX53" fmla="*/ 6576365 w 8144275"/>
              <a:gd name="connsiteY53" fmla="*/ 1958861 h 2247934"/>
              <a:gd name="connsiteX54" fmla="*/ 6356909 w 8144275"/>
              <a:gd name="connsiteY54" fmla="*/ 1871079 h 2247934"/>
              <a:gd name="connsiteX55" fmla="*/ 6327648 w 8144275"/>
              <a:gd name="connsiteY55" fmla="*/ 1863763 h 2247934"/>
              <a:gd name="connsiteX56" fmla="*/ 6174029 w 8144275"/>
              <a:gd name="connsiteY56" fmla="*/ 1841818 h 2247934"/>
              <a:gd name="connsiteX57" fmla="*/ 6020410 w 8144275"/>
              <a:gd name="connsiteY57" fmla="*/ 1805242 h 2247934"/>
              <a:gd name="connsiteX58" fmla="*/ 5493715 w 8144275"/>
              <a:gd name="connsiteY58" fmla="*/ 1775981 h 2247934"/>
              <a:gd name="connsiteX59" fmla="*/ 5354726 w 8144275"/>
              <a:gd name="connsiteY59" fmla="*/ 1702829 h 2247934"/>
              <a:gd name="connsiteX60" fmla="*/ 5062118 w 8144275"/>
              <a:gd name="connsiteY60" fmla="*/ 1359015 h 2247934"/>
              <a:gd name="connsiteX61" fmla="*/ 4908499 w 8144275"/>
              <a:gd name="connsiteY61" fmla="*/ 1161504 h 2247934"/>
              <a:gd name="connsiteX62" fmla="*/ 4879238 w 8144275"/>
              <a:gd name="connsiteY62" fmla="*/ 1132243 h 2247934"/>
              <a:gd name="connsiteX63" fmla="*/ 4652467 w 8144275"/>
              <a:gd name="connsiteY63" fmla="*/ 854266 h 2247934"/>
              <a:gd name="connsiteX64" fmla="*/ 4374490 w 8144275"/>
              <a:gd name="connsiteY64" fmla="*/ 605549 h 2247934"/>
              <a:gd name="connsiteX65" fmla="*/ 4096512 w 8144275"/>
              <a:gd name="connsiteY65" fmla="*/ 593967 h 2247934"/>
              <a:gd name="connsiteX66" fmla="*/ 3855110 w 8144275"/>
              <a:gd name="connsiteY66" fmla="*/ 576288 h 2247934"/>
              <a:gd name="connsiteX67" fmla="*/ 3621024 w 8144275"/>
              <a:gd name="connsiteY67" fmla="*/ 605549 h 2247934"/>
              <a:gd name="connsiteX68" fmla="*/ 3372307 w 8144275"/>
              <a:gd name="connsiteY68" fmla="*/ 686016 h 2247934"/>
              <a:gd name="connsiteX69" fmla="*/ 3160166 w 8144275"/>
              <a:gd name="connsiteY69" fmla="*/ 744538 h 2247934"/>
              <a:gd name="connsiteX70" fmla="*/ 2699309 w 8144275"/>
              <a:gd name="connsiteY70" fmla="*/ 905472 h 2247934"/>
              <a:gd name="connsiteX71" fmla="*/ 2414016 w 8144275"/>
              <a:gd name="connsiteY71" fmla="*/ 971309 h 2247934"/>
              <a:gd name="connsiteX72" fmla="*/ 2216506 w 8144275"/>
              <a:gd name="connsiteY72" fmla="*/ 1037146 h 2247934"/>
              <a:gd name="connsiteX73" fmla="*/ 1679448 w 8144275"/>
              <a:gd name="connsiteY73" fmla="*/ 1303541 h 2247934"/>
              <a:gd name="connsiteX74" fmla="*/ 1492301 w 8144275"/>
              <a:gd name="connsiteY74" fmla="*/ 1220026 h 2247934"/>
              <a:gd name="connsiteX75" fmla="*/ 907085 w 8144275"/>
              <a:gd name="connsiteY75" fmla="*/ 1227341 h 2247934"/>
              <a:gd name="connsiteX76" fmla="*/ 811987 w 8144275"/>
              <a:gd name="connsiteY76" fmla="*/ 1168819 h 2247934"/>
              <a:gd name="connsiteX77" fmla="*/ 709574 w 8144275"/>
              <a:gd name="connsiteY77" fmla="*/ 1278547 h 2247934"/>
              <a:gd name="connsiteX78" fmla="*/ 555955 w 8144275"/>
              <a:gd name="connsiteY78" fmla="*/ 1373645 h 2247934"/>
              <a:gd name="connsiteX79" fmla="*/ 504749 w 8144275"/>
              <a:gd name="connsiteY79" fmla="*/ 1380960 h 2247934"/>
              <a:gd name="connsiteX80" fmla="*/ 285293 w 8144275"/>
              <a:gd name="connsiteY80" fmla="*/ 1424851 h 2247934"/>
              <a:gd name="connsiteX81" fmla="*/ 109728 w 8144275"/>
              <a:gd name="connsiteY81" fmla="*/ 1537627 h 2247934"/>
              <a:gd name="connsiteX82" fmla="*/ 36576 w 8144275"/>
              <a:gd name="connsiteY82" fmla="*/ 1483373 h 2247934"/>
              <a:gd name="connsiteX83" fmla="*/ 0 w 8144275"/>
              <a:gd name="connsiteY83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4052621 w 8144275"/>
              <a:gd name="connsiteY18" fmla="*/ 13018 h 2247934"/>
              <a:gd name="connsiteX19" fmla="*/ 4425696 w 8144275"/>
              <a:gd name="connsiteY19" fmla="*/ 108115 h 2247934"/>
              <a:gd name="connsiteX20" fmla="*/ 5149901 w 8144275"/>
              <a:gd name="connsiteY20" fmla="*/ 312941 h 2247934"/>
              <a:gd name="connsiteX21" fmla="*/ 5522976 w 8144275"/>
              <a:gd name="connsiteY21" fmla="*/ 466560 h 2247934"/>
              <a:gd name="connsiteX22" fmla="*/ 5771693 w 8144275"/>
              <a:gd name="connsiteY22" fmla="*/ 620179 h 2247934"/>
              <a:gd name="connsiteX23" fmla="*/ 6356909 w 8144275"/>
              <a:gd name="connsiteY23" fmla="*/ 1000570 h 2247934"/>
              <a:gd name="connsiteX24" fmla="*/ 6898234 w 8144275"/>
              <a:gd name="connsiteY24" fmla="*/ 1249287 h 2247934"/>
              <a:gd name="connsiteX25" fmla="*/ 6964070 w 8144275"/>
              <a:gd name="connsiteY25" fmla="*/ 1263917 h 2247934"/>
              <a:gd name="connsiteX26" fmla="*/ 7688275 w 8144275"/>
              <a:gd name="connsiteY26" fmla="*/ 1476058 h 2247934"/>
              <a:gd name="connsiteX27" fmla="*/ 7900416 w 8144275"/>
              <a:gd name="connsiteY27" fmla="*/ 1446797 h 2247934"/>
              <a:gd name="connsiteX28" fmla="*/ 8061350 w 8144275"/>
              <a:gd name="connsiteY28" fmla="*/ 1856448 h 2247934"/>
              <a:gd name="connsiteX29" fmla="*/ 7988198 w 8144275"/>
              <a:gd name="connsiteY29" fmla="*/ 2053959 h 2247934"/>
              <a:gd name="connsiteX30" fmla="*/ 7885786 w 8144275"/>
              <a:gd name="connsiteY30" fmla="*/ 2134426 h 2247934"/>
              <a:gd name="connsiteX31" fmla="*/ 7468819 w 8144275"/>
              <a:gd name="connsiteY31" fmla="*/ 2214893 h 2247934"/>
              <a:gd name="connsiteX32" fmla="*/ 7242048 w 8144275"/>
              <a:gd name="connsiteY32" fmla="*/ 2163687 h 2247934"/>
              <a:gd name="connsiteX33" fmla="*/ 7117690 w 8144275"/>
              <a:gd name="connsiteY33" fmla="*/ 2156371 h 2247934"/>
              <a:gd name="connsiteX34" fmla="*/ 7088429 w 8144275"/>
              <a:gd name="connsiteY34" fmla="*/ 2149056 h 2247934"/>
              <a:gd name="connsiteX35" fmla="*/ 7037222 w 8144275"/>
              <a:gd name="connsiteY35" fmla="*/ 2141741 h 2247934"/>
              <a:gd name="connsiteX36" fmla="*/ 6364224 w 8144275"/>
              <a:gd name="connsiteY36" fmla="*/ 1651623 h 2247934"/>
              <a:gd name="connsiteX37" fmla="*/ 5866790 w 8144275"/>
              <a:gd name="connsiteY37" fmla="*/ 1241971 h 2247934"/>
              <a:gd name="connsiteX38" fmla="*/ 5479085 w 8144275"/>
              <a:gd name="connsiteY38" fmla="*/ 773799 h 2247934"/>
              <a:gd name="connsiteX39" fmla="*/ 5325466 w 8144275"/>
              <a:gd name="connsiteY39" fmla="*/ 605549 h 2247934"/>
              <a:gd name="connsiteX40" fmla="*/ 5288890 w 8144275"/>
              <a:gd name="connsiteY40" fmla="*/ 576288 h 2247934"/>
              <a:gd name="connsiteX41" fmla="*/ 5076749 w 8144275"/>
              <a:gd name="connsiteY41" fmla="*/ 429984 h 2247934"/>
              <a:gd name="connsiteX42" fmla="*/ 4601261 w 8144275"/>
              <a:gd name="connsiteY42" fmla="*/ 334887 h 2247934"/>
              <a:gd name="connsiteX43" fmla="*/ 4528109 w 8144275"/>
              <a:gd name="connsiteY43" fmla="*/ 393408 h 2247934"/>
              <a:gd name="connsiteX44" fmla="*/ 3987394 w 8144275"/>
              <a:gd name="connsiteY44" fmla="*/ 422669 h 2247934"/>
              <a:gd name="connsiteX45" fmla="*/ 4482998 w 8144275"/>
              <a:gd name="connsiteY45" fmla="*/ 504355 h 2247934"/>
              <a:gd name="connsiteX46" fmla="*/ 4908499 w 8144275"/>
              <a:gd name="connsiteY46" fmla="*/ 861581 h 2247934"/>
              <a:gd name="connsiteX47" fmla="*/ 5040173 w 8144275"/>
              <a:gd name="connsiteY47" fmla="*/ 978624 h 2247934"/>
              <a:gd name="connsiteX48" fmla="*/ 5552237 w 8144275"/>
              <a:gd name="connsiteY48" fmla="*/ 1556525 h 2247934"/>
              <a:gd name="connsiteX49" fmla="*/ 5786323 w 8144275"/>
              <a:gd name="connsiteY49" fmla="*/ 1658938 h 2247934"/>
              <a:gd name="connsiteX50" fmla="*/ 6020410 w 8144275"/>
              <a:gd name="connsiteY50" fmla="*/ 1724775 h 2247934"/>
              <a:gd name="connsiteX51" fmla="*/ 6064301 w 8144275"/>
              <a:gd name="connsiteY51" fmla="*/ 1739405 h 2247934"/>
              <a:gd name="connsiteX52" fmla="*/ 6283757 w 8144275"/>
              <a:gd name="connsiteY52" fmla="*/ 1775981 h 2247934"/>
              <a:gd name="connsiteX53" fmla="*/ 6503213 w 8144275"/>
              <a:gd name="connsiteY53" fmla="*/ 1805242 h 2247934"/>
              <a:gd name="connsiteX54" fmla="*/ 6576365 w 8144275"/>
              <a:gd name="connsiteY54" fmla="*/ 1958861 h 2247934"/>
              <a:gd name="connsiteX55" fmla="*/ 6356909 w 8144275"/>
              <a:gd name="connsiteY55" fmla="*/ 1871079 h 2247934"/>
              <a:gd name="connsiteX56" fmla="*/ 6327648 w 8144275"/>
              <a:gd name="connsiteY56" fmla="*/ 1863763 h 2247934"/>
              <a:gd name="connsiteX57" fmla="*/ 6174029 w 8144275"/>
              <a:gd name="connsiteY57" fmla="*/ 1841818 h 2247934"/>
              <a:gd name="connsiteX58" fmla="*/ 6020410 w 8144275"/>
              <a:gd name="connsiteY58" fmla="*/ 1805242 h 2247934"/>
              <a:gd name="connsiteX59" fmla="*/ 5493715 w 8144275"/>
              <a:gd name="connsiteY59" fmla="*/ 1775981 h 2247934"/>
              <a:gd name="connsiteX60" fmla="*/ 5354726 w 8144275"/>
              <a:gd name="connsiteY60" fmla="*/ 1702829 h 2247934"/>
              <a:gd name="connsiteX61" fmla="*/ 5062118 w 8144275"/>
              <a:gd name="connsiteY61" fmla="*/ 1359015 h 2247934"/>
              <a:gd name="connsiteX62" fmla="*/ 4908499 w 8144275"/>
              <a:gd name="connsiteY62" fmla="*/ 1161504 h 2247934"/>
              <a:gd name="connsiteX63" fmla="*/ 4879238 w 8144275"/>
              <a:gd name="connsiteY63" fmla="*/ 1132243 h 2247934"/>
              <a:gd name="connsiteX64" fmla="*/ 4652467 w 8144275"/>
              <a:gd name="connsiteY64" fmla="*/ 854266 h 2247934"/>
              <a:gd name="connsiteX65" fmla="*/ 4374490 w 8144275"/>
              <a:gd name="connsiteY65" fmla="*/ 605549 h 2247934"/>
              <a:gd name="connsiteX66" fmla="*/ 4096512 w 8144275"/>
              <a:gd name="connsiteY66" fmla="*/ 593967 h 2247934"/>
              <a:gd name="connsiteX67" fmla="*/ 3855110 w 8144275"/>
              <a:gd name="connsiteY67" fmla="*/ 576288 h 2247934"/>
              <a:gd name="connsiteX68" fmla="*/ 3621024 w 8144275"/>
              <a:gd name="connsiteY68" fmla="*/ 605549 h 2247934"/>
              <a:gd name="connsiteX69" fmla="*/ 3372307 w 8144275"/>
              <a:gd name="connsiteY69" fmla="*/ 686016 h 2247934"/>
              <a:gd name="connsiteX70" fmla="*/ 3160166 w 8144275"/>
              <a:gd name="connsiteY70" fmla="*/ 744538 h 2247934"/>
              <a:gd name="connsiteX71" fmla="*/ 2699309 w 8144275"/>
              <a:gd name="connsiteY71" fmla="*/ 905472 h 2247934"/>
              <a:gd name="connsiteX72" fmla="*/ 2414016 w 8144275"/>
              <a:gd name="connsiteY72" fmla="*/ 971309 h 2247934"/>
              <a:gd name="connsiteX73" fmla="*/ 2216506 w 8144275"/>
              <a:gd name="connsiteY73" fmla="*/ 1037146 h 2247934"/>
              <a:gd name="connsiteX74" fmla="*/ 1679448 w 8144275"/>
              <a:gd name="connsiteY74" fmla="*/ 1303541 h 2247934"/>
              <a:gd name="connsiteX75" fmla="*/ 1492301 w 8144275"/>
              <a:gd name="connsiteY75" fmla="*/ 1220026 h 2247934"/>
              <a:gd name="connsiteX76" fmla="*/ 907085 w 8144275"/>
              <a:gd name="connsiteY76" fmla="*/ 1227341 h 2247934"/>
              <a:gd name="connsiteX77" fmla="*/ 811987 w 8144275"/>
              <a:gd name="connsiteY77" fmla="*/ 1168819 h 2247934"/>
              <a:gd name="connsiteX78" fmla="*/ 709574 w 8144275"/>
              <a:gd name="connsiteY78" fmla="*/ 1278547 h 2247934"/>
              <a:gd name="connsiteX79" fmla="*/ 555955 w 8144275"/>
              <a:gd name="connsiteY79" fmla="*/ 1373645 h 2247934"/>
              <a:gd name="connsiteX80" fmla="*/ 504749 w 8144275"/>
              <a:gd name="connsiteY80" fmla="*/ 1380960 h 2247934"/>
              <a:gd name="connsiteX81" fmla="*/ 285293 w 8144275"/>
              <a:gd name="connsiteY81" fmla="*/ 1424851 h 2247934"/>
              <a:gd name="connsiteX82" fmla="*/ 109728 w 8144275"/>
              <a:gd name="connsiteY82" fmla="*/ 1537627 h 2247934"/>
              <a:gd name="connsiteX83" fmla="*/ 36576 w 8144275"/>
              <a:gd name="connsiteY83" fmla="*/ 1483373 h 2247934"/>
              <a:gd name="connsiteX84" fmla="*/ 0 w 8144275"/>
              <a:gd name="connsiteY84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4052621 w 8144275"/>
              <a:gd name="connsiteY18" fmla="*/ 13018 h 2247934"/>
              <a:gd name="connsiteX19" fmla="*/ 4425696 w 8144275"/>
              <a:gd name="connsiteY19" fmla="*/ 108115 h 2247934"/>
              <a:gd name="connsiteX20" fmla="*/ 5149901 w 8144275"/>
              <a:gd name="connsiteY20" fmla="*/ 312941 h 2247934"/>
              <a:gd name="connsiteX21" fmla="*/ 5522976 w 8144275"/>
              <a:gd name="connsiteY21" fmla="*/ 466560 h 2247934"/>
              <a:gd name="connsiteX22" fmla="*/ 5771693 w 8144275"/>
              <a:gd name="connsiteY22" fmla="*/ 620179 h 2247934"/>
              <a:gd name="connsiteX23" fmla="*/ 6356909 w 8144275"/>
              <a:gd name="connsiteY23" fmla="*/ 1000570 h 2247934"/>
              <a:gd name="connsiteX24" fmla="*/ 6898234 w 8144275"/>
              <a:gd name="connsiteY24" fmla="*/ 1249287 h 2247934"/>
              <a:gd name="connsiteX25" fmla="*/ 6964070 w 8144275"/>
              <a:gd name="connsiteY25" fmla="*/ 1263917 h 2247934"/>
              <a:gd name="connsiteX26" fmla="*/ 7688275 w 8144275"/>
              <a:gd name="connsiteY26" fmla="*/ 1476058 h 2247934"/>
              <a:gd name="connsiteX27" fmla="*/ 7900416 w 8144275"/>
              <a:gd name="connsiteY27" fmla="*/ 1446797 h 2247934"/>
              <a:gd name="connsiteX28" fmla="*/ 8061350 w 8144275"/>
              <a:gd name="connsiteY28" fmla="*/ 1856448 h 2247934"/>
              <a:gd name="connsiteX29" fmla="*/ 7988198 w 8144275"/>
              <a:gd name="connsiteY29" fmla="*/ 2053959 h 2247934"/>
              <a:gd name="connsiteX30" fmla="*/ 7885786 w 8144275"/>
              <a:gd name="connsiteY30" fmla="*/ 2134426 h 2247934"/>
              <a:gd name="connsiteX31" fmla="*/ 7468819 w 8144275"/>
              <a:gd name="connsiteY31" fmla="*/ 2214893 h 2247934"/>
              <a:gd name="connsiteX32" fmla="*/ 7242048 w 8144275"/>
              <a:gd name="connsiteY32" fmla="*/ 2163687 h 2247934"/>
              <a:gd name="connsiteX33" fmla="*/ 7117690 w 8144275"/>
              <a:gd name="connsiteY33" fmla="*/ 2156371 h 2247934"/>
              <a:gd name="connsiteX34" fmla="*/ 7088429 w 8144275"/>
              <a:gd name="connsiteY34" fmla="*/ 2149056 h 2247934"/>
              <a:gd name="connsiteX35" fmla="*/ 7037222 w 8144275"/>
              <a:gd name="connsiteY35" fmla="*/ 2141741 h 2247934"/>
              <a:gd name="connsiteX36" fmla="*/ 6364224 w 8144275"/>
              <a:gd name="connsiteY36" fmla="*/ 1651623 h 2247934"/>
              <a:gd name="connsiteX37" fmla="*/ 5866790 w 8144275"/>
              <a:gd name="connsiteY37" fmla="*/ 1241971 h 2247934"/>
              <a:gd name="connsiteX38" fmla="*/ 5479085 w 8144275"/>
              <a:gd name="connsiteY38" fmla="*/ 773799 h 2247934"/>
              <a:gd name="connsiteX39" fmla="*/ 5325466 w 8144275"/>
              <a:gd name="connsiteY39" fmla="*/ 605549 h 2247934"/>
              <a:gd name="connsiteX40" fmla="*/ 5288890 w 8144275"/>
              <a:gd name="connsiteY40" fmla="*/ 576288 h 2247934"/>
              <a:gd name="connsiteX41" fmla="*/ 5076749 w 8144275"/>
              <a:gd name="connsiteY41" fmla="*/ 429984 h 2247934"/>
              <a:gd name="connsiteX42" fmla="*/ 4601261 w 8144275"/>
              <a:gd name="connsiteY42" fmla="*/ 334887 h 2247934"/>
              <a:gd name="connsiteX43" fmla="*/ 4070909 w 8144275"/>
              <a:gd name="connsiteY43" fmla="*/ 241008 h 2247934"/>
              <a:gd name="connsiteX44" fmla="*/ 3987394 w 8144275"/>
              <a:gd name="connsiteY44" fmla="*/ 422669 h 2247934"/>
              <a:gd name="connsiteX45" fmla="*/ 4482998 w 8144275"/>
              <a:gd name="connsiteY45" fmla="*/ 504355 h 2247934"/>
              <a:gd name="connsiteX46" fmla="*/ 4908499 w 8144275"/>
              <a:gd name="connsiteY46" fmla="*/ 861581 h 2247934"/>
              <a:gd name="connsiteX47" fmla="*/ 5040173 w 8144275"/>
              <a:gd name="connsiteY47" fmla="*/ 978624 h 2247934"/>
              <a:gd name="connsiteX48" fmla="*/ 5552237 w 8144275"/>
              <a:gd name="connsiteY48" fmla="*/ 1556525 h 2247934"/>
              <a:gd name="connsiteX49" fmla="*/ 5786323 w 8144275"/>
              <a:gd name="connsiteY49" fmla="*/ 1658938 h 2247934"/>
              <a:gd name="connsiteX50" fmla="*/ 6020410 w 8144275"/>
              <a:gd name="connsiteY50" fmla="*/ 1724775 h 2247934"/>
              <a:gd name="connsiteX51" fmla="*/ 6064301 w 8144275"/>
              <a:gd name="connsiteY51" fmla="*/ 1739405 h 2247934"/>
              <a:gd name="connsiteX52" fmla="*/ 6283757 w 8144275"/>
              <a:gd name="connsiteY52" fmla="*/ 1775981 h 2247934"/>
              <a:gd name="connsiteX53" fmla="*/ 6503213 w 8144275"/>
              <a:gd name="connsiteY53" fmla="*/ 1805242 h 2247934"/>
              <a:gd name="connsiteX54" fmla="*/ 6576365 w 8144275"/>
              <a:gd name="connsiteY54" fmla="*/ 1958861 h 2247934"/>
              <a:gd name="connsiteX55" fmla="*/ 6356909 w 8144275"/>
              <a:gd name="connsiteY55" fmla="*/ 1871079 h 2247934"/>
              <a:gd name="connsiteX56" fmla="*/ 6327648 w 8144275"/>
              <a:gd name="connsiteY56" fmla="*/ 1863763 h 2247934"/>
              <a:gd name="connsiteX57" fmla="*/ 6174029 w 8144275"/>
              <a:gd name="connsiteY57" fmla="*/ 1841818 h 2247934"/>
              <a:gd name="connsiteX58" fmla="*/ 6020410 w 8144275"/>
              <a:gd name="connsiteY58" fmla="*/ 1805242 h 2247934"/>
              <a:gd name="connsiteX59" fmla="*/ 5493715 w 8144275"/>
              <a:gd name="connsiteY59" fmla="*/ 1775981 h 2247934"/>
              <a:gd name="connsiteX60" fmla="*/ 5354726 w 8144275"/>
              <a:gd name="connsiteY60" fmla="*/ 1702829 h 2247934"/>
              <a:gd name="connsiteX61" fmla="*/ 5062118 w 8144275"/>
              <a:gd name="connsiteY61" fmla="*/ 1359015 h 2247934"/>
              <a:gd name="connsiteX62" fmla="*/ 4908499 w 8144275"/>
              <a:gd name="connsiteY62" fmla="*/ 1161504 h 2247934"/>
              <a:gd name="connsiteX63" fmla="*/ 4879238 w 8144275"/>
              <a:gd name="connsiteY63" fmla="*/ 1132243 h 2247934"/>
              <a:gd name="connsiteX64" fmla="*/ 4652467 w 8144275"/>
              <a:gd name="connsiteY64" fmla="*/ 854266 h 2247934"/>
              <a:gd name="connsiteX65" fmla="*/ 4374490 w 8144275"/>
              <a:gd name="connsiteY65" fmla="*/ 605549 h 2247934"/>
              <a:gd name="connsiteX66" fmla="*/ 4096512 w 8144275"/>
              <a:gd name="connsiteY66" fmla="*/ 593967 h 2247934"/>
              <a:gd name="connsiteX67" fmla="*/ 3855110 w 8144275"/>
              <a:gd name="connsiteY67" fmla="*/ 576288 h 2247934"/>
              <a:gd name="connsiteX68" fmla="*/ 3621024 w 8144275"/>
              <a:gd name="connsiteY68" fmla="*/ 605549 h 2247934"/>
              <a:gd name="connsiteX69" fmla="*/ 3372307 w 8144275"/>
              <a:gd name="connsiteY69" fmla="*/ 686016 h 2247934"/>
              <a:gd name="connsiteX70" fmla="*/ 3160166 w 8144275"/>
              <a:gd name="connsiteY70" fmla="*/ 744538 h 2247934"/>
              <a:gd name="connsiteX71" fmla="*/ 2699309 w 8144275"/>
              <a:gd name="connsiteY71" fmla="*/ 905472 h 2247934"/>
              <a:gd name="connsiteX72" fmla="*/ 2414016 w 8144275"/>
              <a:gd name="connsiteY72" fmla="*/ 971309 h 2247934"/>
              <a:gd name="connsiteX73" fmla="*/ 2216506 w 8144275"/>
              <a:gd name="connsiteY73" fmla="*/ 1037146 h 2247934"/>
              <a:gd name="connsiteX74" fmla="*/ 1679448 w 8144275"/>
              <a:gd name="connsiteY74" fmla="*/ 1303541 h 2247934"/>
              <a:gd name="connsiteX75" fmla="*/ 1492301 w 8144275"/>
              <a:gd name="connsiteY75" fmla="*/ 1220026 h 2247934"/>
              <a:gd name="connsiteX76" fmla="*/ 907085 w 8144275"/>
              <a:gd name="connsiteY76" fmla="*/ 1227341 h 2247934"/>
              <a:gd name="connsiteX77" fmla="*/ 811987 w 8144275"/>
              <a:gd name="connsiteY77" fmla="*/ 1168819 h 2247934"/>
              <a:gd name="connsiteX78" fmla="*/ 709574 w 8144275"/>
              <a:gd name="connsiteY78" fmla="*/ 1278547 h 2247934"/>
              <a:gd name="connsiteX79" fmla="*/ 555955 w 8144275"/>
              <a:gd name="connsiteY79" fmla="*/ 1373645 h 2247934"/>
              <a:gd name="connsiteX80" fmla="*/ 504749 w 8144275"/>
              <a:gd name="connsiteY80" fmla="*/ 1380960 h 2247934"/>
              <a:gd name="connsiteX81" fmla="*/ 285293 w 8144275"/>
              <a:gd name="connsiteY81" fmla="*/ 1424851 h 2247934"/>
              <a:gd name="connsiteX82" fmla="*/ 109728 w 8144275"/>
              <a:gd name="connsiteY82" fmla="*/ 1537627 h 2247934"/>
              <a:gd name="connsiteX83" fmla="*/ 36576 w 8144275"/>
              <a:gd name="connsiteY83" fmla="*/ 1483373 h 2247934"/>
              <a:gd name="connsiteX84" fmla="*/ 0 w 8144275"/>
              <a:gd name="connsiteY84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4052621 w 8144275"/>
              <a:gd name="connsiteY18" fmla="*/ 13018 h 2247934"/>
              <a:gd name="connsiteX19" fmla="*/ 4425696 w 8144275"/>
              <a:gd name="connsiteY19" fmla="*/ 108115 h 2247934"/>
              <a:gd name="connsiteX20" fmla="*/ 5149901 w 8144275"/>
              <a:gd name="connsiteY20" fmla="*/ 312941 h 2247934"/>
              <a:gd name="connsiteX21" fmla="*/ 5522976 w 8144275"/>
              <a:gd name="connsiteY21" fmla="*/ 466560 h 2247934"/>
              <a:gd name="connsiteX22" fmla="*/ 5771693 w 8144275"/>
              <a:gd name="connsiteY22" fmla="*/ 620179 h 2247934"/>
              <a:gd name="connsiteX23" fmla="*/ 6356909 w 8144275"/>
              <a:gd name="connsiteY23" fmla="*/ 1000570 h 2247934"/>
              <a:gd name="connsiteX24" fmla="*/ 6898234 w 8144275"/>
              <a:gd name="connsiteY24" fmla="*/ 1249287 h 2247934"/>
              <a:gd name="connsiteX25" fmla="*/ 6964070 w 8144275"/>
              <a:gd name="connsiteY25" fmla="*/ 1263917 h 2247934"/>
              <a:gd name="connsiteX26" fmla="*/ 7688275 w 8144275"/>
              <a:gd name="connsiteY26" fmla="*/ 1476058 h 2247934"/>
              <a:gd name="connsiteX27" fmla="*/ 7900416 w 8144275"/>
              <a:gd name="connsiteY27" fmla="*/ 1446797 h 2247934"/>
              <a:gd name="connsiteX28" fmla="*/ 8061350 w 8144275"/>
              <a:gd name="connsiteY28" fmla="*/ 1856448 h 2247934"/>
              <a:gd name="connsiteX29" fmla="*/ 7988198 w 8144275"/>
              <a:gd name="connsiteY29" fmla="*/ 2053959 h 2247934"/>
              <a:gd name="connsiteX30" fmla="*/ 7885786 w 8144275"/>
              <a:gd name="connsiteY30" fmla="*/ 2134426 h 2247934"/>
              <a:gd name="connsiteX31" fmla="*/ 7468819 w 8144275"/>
              <a:gd name="connsiteY31" fmla="*/ 2214893 h 2247934"/>
              <a:gd name="connsiteX32" fmla="*/ 7242048 w 8144275"/>
              <a:gd name="connsiteY32" fmla="*/ 2163687 h 2247934"/>
              <a:gd name="connsiteX33" fmla="*/ 7117690 w 8144275"/>
              <a:gd name="connsiteY33" fmla="*/ 2156371 h 2247934"/>
              <a:gd name="connsiteX34" fmla="*/ 7088429 w 8144275"/>
              <a:gd name="connsiteY34" fmla="*/ 2149056 h 2247934"/>
              <a:gd name="connsiteX35" fmla="*/ 7037222 w 8144275"/>
              <a:gd name="connsiteY35" fmla="*/ 2141741 h 2247934"/>
              <a:gd name="connsiteX36" fmla="*/ 6364224 w 8144275"/>
              <a:gd name="connsiteY36" fmla="*/ 1651623 h 2247934"/>
              <a:gd name="connsiteX37" fmla="*/ 5866790 w 8144275"/>
              <a:gd name="connsiteY37" fmla="*/ 1241971 h 2247934"/>
              <a:gd name="connsiteX38" fmla="*/ 5479085 w 8144275"/>
              <a:gd name="connsiteY38" fmla="*/ 773799 h 2247934"/>
              <a:gd name="connsiteX39" fmla="*/ 5325466 w 8144275"/>
              <a:gd name="connsiteY39" fmla="*/ 605549 h 2247934"/>
              <a:gd name="connsiteX40" fmla="*/ 5288890 w 8144275"/>
              <a:gd name="connsiteY40" fmla="*/ 576288 h 2247934"/>
              <a:gd name="connsiteX41" fmla="*/ 5076749 w 8144275"/>
              <a:gd name="connsiteY41" fmla="*/ 429984 h 2247934"/>
              <a:gd name="connsiteX42" fmla="*/ 4601261 w 8144275"/>
              <a:gd name="connsiteY42" fmla="*/ 334887 h 2247934"/>
              <a:gd name="connsiteX43" fmla="*/ 4126992 w 8144275"/>
              <a:gd name="connsiteY43" fmla="*/ 123965 h 2247934"/>
              <a:gd name="connsiteX44" fmla="*/ 4070909 w 8144275"/>
              <a:gd name="connsiteY44" fmla="*/ 241008 h 2247934"/>
              <a:gd name="connsiteX45" fmla="*/ 3987394 w 8144275"/>
              <a:gd name="connsiteY45" fmla="*/ 422669 h 2247934"/>
              <a:gd name="connsiteX46" fmla="*/ 4482998 w 8144275"/>
              <a:gd name="connsiteY46" fmla="*/ 504355 h 2247934"/>
              <a:gd name="connsiteX47" fmla="*/ 4908499 w 8144275"/>
              <a:gd name="connsiteY47" fmla="*/ 861581 h 2247934"/>
              <a:gd name="connsiteX48" fmla="*/ 5040173 w 8144275"/>
              <a:gd name="connsiteY48" fmla="*/ 978624 h 2247934"/>
              <a:gd name="connsiteX49" fmla="*/ 5552237 w 8144275"/>
              <a:gd name="connsiteY49" fmla="*/ 1556525 h 2247934"/>
              <a:gd name="connsiteX50" fmla="*/ 5786323 w 8144275"/>
              <a:gd name="connsiteY50" fmla="*/ 1658938 h 2247934"/>
              <a:gd name="connsiteX51" fmla="*/ 6020410 w 8144275"/>
              <a:gd name="connsiteY51" fmla="*/ 1724775 h 2247934"/>
              <a:gd name="connsiteX52" fmla="*/ 6064301 w 8144275"/>
              <a:gd name="connsiteY52" fmla="*/ 1739405 h 2247934"/>
              <a:gd name="connsiteX53" fmla="*/ 6283757 w 8144275"/>
              <a:gd name="connsiteY53" fmla="*/ 1775981 h 2247934"/>
              <a:gd name="connsiteX54" fmla="*/ 6503213 w 8144275"/>
              <a:gd name="connsiteY54" fmla="*/ 1805242 h 2247934"/>
              <a:gd name="connsiteX55" fmla="*/ 6576365 w 8144275"/>
              <a:gd name="connsiteY55" fmla="*/ 1958861 h 2247934"/>
              <a:gd name="connsiteX56" fmla="*/ 6356909 w 8144275"/>
              <a:gd name="connsiteY56" fmla="*/ 1871079 h 2247934"/>
              <a:gd name="connsiteX57" fmla="*/ 6327648 w 8144275"/>
              <a:gd name="connsiteY57" fmla="*/ 1863763 h 2247934"/>
              <a:gd name="connsiteX58" fmla="*/ 6174029 w 8144275"/>
              <a:gd name="connsiteY58" fmla="*/ 1841818 h 2247934"/>
              <a:gd name="connsiteX59" fmla="*/ 6020410 w 8144275"/>
              <a:gd name="connsiteY59" fmla="*/ 1805242 h 2247934"/>
              <a:gd name="connsiteX60" fmla="*/ 5493715 w 8144275"/>
              <a:gd name="connsiteY60" fmla="*/ 1775981 h 2247934"/>
              <a:gd name="connsiteX61" fmla="*/ 5354726 w 8144275"/>
              <a:gd name="connsiteY61" fmla="*/ 1702829 h 2247934"/>
              <a:gd name="connsiteX62" fmla="*/ 5062118 w 8144275"/>
              <a:gd name="connsiteY62" fmla="*/ 1359015 h 2247934"/>
              <a:gd name="connsiteX63" fmla="*/ 4908499 w 8144275"/>
              <a:gd name="connsiteY63" fmla="*/ 1161504 h 2247934"/>
              <a:gd name="connsiteX64" fmla="*/ 4879238 w 8144275"/>
              <a:gd name="connsiteY64" fmla="*/ 1132243 h 2247934"/>
              <a:gd name="connsiteX65" fmla="*/ 4652467 w 8144275"/>
              <a:gd name="connsiteY65" fmla="*/ 854266 h 2247934"/>
              <a:gd name="connsiteX66" fmla="*/ 4374490 w 8144275"/>
              <a:gd name="connsiteY66" fmla="*/ 605549 h 2247934"/>
              <a:gd name="connsiteX67" fmla="*/ 4096512 w 8144275"/>
              <a:gd name="connsiteY67" fmla="*/ 593967 h 2247934"/>
              <a:gd name="connsiteX68" fmla="*/ 3855110 w 8144275"/>
              <a:gd name="connsiteY68" fmla="*/ 576288 h 2247934"/>
              <a:gd name="connsiteX69" fmla="*/ 3621024 w 8144275"/>
              <a:gd name="connsiteY69" fmla="*/ 605549 h 2247934"/>
              <a:gd name="connsiteX70" fmla="*/ 3372307 w 8144275"/>
              <a:gd name="connsiteY70" fmla="*/ 686016 h 2247934"/>
              <a:gd name="connsiteX71" fmla="*/ 3160166 w 8144275"/>
              <a:gd name="connsiteY71" fmla="*/ 744538 h 2247934"/>
              <a:gd name="connsiteX72" fmla="*/ 2699309 w 8144275"/>
              <a:gd name="connsiteY72" fmla="*/ 905472 h 2247934"/>
              <a:gd name="connsiteX73" fmla="*/ 2414016 w 8144275"/>
              <a:gd name="connsiteY73" fmla="*/ 971309 h 2247934"/>
              <a:gd name="connsiteX74" fmla="*/ 2216506 w 8144275"/>
              <a:gd name="connsiteY74" fmla="*/ 1037146 h 2247934"/>
              <a:gd name="connsiteX75" fmla="*/ 1679448 w 8144275"/>
              <a:gd name="connsiteY75" fmla="*/ 1303541 h 2247934"/>
              <a:gd name="connsiteX76" fmla="*/ 1492301 w 8144275"/>
              <a:gd name="connsiteY76" fmla="*/ 1220026 h 2247934"/>
              <a:gd name="connsiteX77" fmla="*/ 907085 w 8144275"/>
              <a:gd name="connsiteY77" fmla="*/ 1227341 h 2247934"/>
              <a:gd name="connsiteX78" fmla="*/ 811987 w 8144275"/>
              <a:gd name="connsiteY78" fmla="*/ 1168819 h 2247934"/>
              <a:gd name="connsiteX79" fmla="*/ 709574 w 8144275"/>
              <a:gd name="connsiteY79" fmla="*/ 1278547 h 2247934"/>
              <a:gd name="connsiteX80" fmla="*/ 555955 w 8144275"/>
              <a:gd name="connsiteY80" fmla="*/ 1373645 h 2247934"/>
              <a:gd name="connsiteX81" fmla="*/ 504749 w 8144275"/>
              <a:gd name="connsiteY81" fmla="*/ 1380960 h 2247934"/>
              <a:gd name="connsiteX82" fmla="*/ 285293 w 8144275"/>
              <a:gd name="connsiteY82" fmla="*/ 1424851 h 2247934"/>
              <a:gd name="connsiteX83" fmla="*/ 109728 w 8144275"/>
              <a:gd name="connsiteY83" fmla="*/ 1537627 h 2247934"/>
              <a:gd name="connsiteX84" fmla="*/ 36576 w 8144275"/>
              <a:gd name="connsiteY84" fmla="*/ 1483373 h 2247934"/>
              <a:gd name="connsiteX85" fmla="*/ 0 w 8144275"/>
              <a:gd name="connsiteY85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3979469 w 8144275"/>
              <a:gd name="connsiteY18" fmla="*/ 71539 h 2247934"/>
              <a:gd name="connsiteX19" fmla="*/ 4052621 w 8144275"/>
              <a:gd name="connsiteY19" fmla="*/ 13018 h 2247934"/>
              <a:gd name="connsiteX20" fmla="*/ 4425696 w 8144275"/>
              <a:gd name="connsiteY20" fmla="*/ 108115 h 2247934"/>
              <a:gd name="connsiteX21" fmla="*/ 5149901 w 8144275"/>
              <a:gd name="connsiteY21" fmla="*/ 312941 h 2247934"/>
              <a:gd name="connsiteX22" fmla="*/ 5522976 w 8144275"/>
              <a:gd name="connsiteY22" fmla="*/ 466560 h 2247934"/>
              <a:gd name="connsiteX23" fmla="*/ 5771693 w 8144275"/>
              <a:gd name="connsiteY23" fmla="*/ 620179 h 2247934"/>
              <a:gd name="connsiteX24" fmla="*/ 6356909 w 8144275"/>
              <a:gd name="connsiteY24" fmla="*/ 1000570 h 2247934"/>
              <a:gd name="connsiteX25" fmla="*/ 6898234 w 8144275"/>
              <a:gd name="connsiteY25" fmla="*/ 1249287 h 2247934"/>
              <a:gd name="connsiteX26" fmla="*/ 6964070 w 8144275"/>
              <a:gd name="connsiteY26" fmla="*/ 1263917 h 2247934"/>
              <a:gd name="connsiteX27" fmla="*/ 7688275 w 8144275"/>
              <a:gd name="connsiteY27" fmla="*/ 1476058 h 2247934"/>
              <a:gd name="connsiteX28" fmla="*/ 7900416 w 8144275"/>
              <a:gd name="connsiteY28" fmla="*/ 1446797 h 2247934"/>
              <a:gd name="connsiteX29" fmla="*/ 8061350 w 8144275"/>
              <a:gd name="connsiteY29" fmla="*/ 1856448 h 2247934"/>
              <a:gd name="connsiteX30" fmla="*/ 7988198 w 8144275"/>
              <a:gd name="connsiteY30" fmla="*/ 2053959 h 2247934"/>
              <a:gd name="connsiteX31" fmla="*/ 7885786 w 8144275"/>
              <a:gd name="connsiteY31" fmla="*/ 2134426 h 2247934"/>
              <a:gd name="connsiteX32" fmla="*/ 7468819 w 8144275"/>
              <a:gd name="connsiteY32" fmla="*/ 2214893 h 2247934"/>
              <a:gd name="connsiteX33" fmla="*/ 7242048 w 8144275"/>
              <a:gd name="connsiteY33" fmla="*/ 2163687 h 2247934"/>
              <a:gd name="connsiteX34" fmla="*/ 7117690 w 8144275"/>
              <a:gd name="connsiteY34" fmla="*/ 2156371 h 2247934"/>
              <a:gd name="connsiteX35" fmla="*/ 7088429 w 8144275"/>
              <a:gd name="connsiteY35" fmla="*/ 2149056 h 2247934"/>
              <a:gd name="connsiteX36" fmla="*/ 7037222 w 8144275"/>
              <a:gd name="connsiteY36" fmla="*/ 2141741 h 2247934"/>
              <a:gd name="connsiteX37" fmla="*/ 6364224 w 8144275"/>
              <a:gd name="connsiteY37" fmla="*/ 1651623 h 2247934"/>
              <a:gd name="connsiteX38" fmla="*/ 5866790 w 8144275"/>
              <a:gd name="connsiteY38" fmla="*/ 1241971 h 2247934"/>
              <a:gd name="connsiteX39" fmla="*/ 5479085 w 8144275"/>
              <a:gd name="connsiteY39" fmla="*/ 773799 h 2247934"/>
              <a:gd name="connsiteX40" fmla="*/ 5325466 w 8144275"/>
              <a:gd name="connsiteY40" fmla="*/ 605549 h 2247934"/>
              <a:gd name="connsiteX41" fmla="*/ 5288890 w 8144275"/>
              <a:gd name="connsiteY41" fmla="*/ 576288 h 2247934"/>
              <a:gd name="connsiteX42" fmla="*/ 5076749 w 8144275"/>
              <a:gd name="connsiteY42" fmla="*/ 429984 h 2247934"/>
              <a:gd name="connsiteX43" fmla="*/ 4601261 w 8144275"/>
              <a:gd name="connsiteY43" fmla="*/ 334887 h 2247934"/>
              <a:gd name="connsiteX44" fmla="*/ 4126992 w 8144275"/>
              <a:gd name="connsiteY44" fmla="*/ 123965 h 2247934"/>
              <a:gd name="connsiteX45" fmla="*/ 4070909 w 8144275"/>
              <a:gd name="connsiteY45" fmla="*/ 241008 h 2247934"/>
              <a:gd name="connsiteX46" fmla="*/ 3987394 w 8144275"/>
              <a:gd name="connsiteY46" fmla="*/ 422669 h 2247934"/>
              <a:gd name="connsiteX47" fmla="*/ 4482998 w 8144275"/>
              <a:gd name="connsiteY47" fmla="*/ 504355 h 2247934"/>
              <a:gd name="connsiteX48" fmla="*/ 4908499 w 8144275"/>
              <a:gd name="connsiteY48" fmla="*/ 861581 h 2247934"/>
              <a:gd name="connsiteX49" fmla="*/ 5040173 w 8144275"/>
              <a:gd name="connsiteY49" fmla="*/ 978624 h 2247934"/>
              <a:gd name="connsiteX50" fmla="*/ 5552237 w 8144275"/>
              <a:gd name="connsiteY50" fmla="*/ 1556525 h 2247934"/>
              <a:gd name="connsiteX51" fmla="*/ 5786323 w 8144275"/>
              <a:gd name="connsiteY51" fmla="*/ 1658938 h 2247934"/>
              <a:gd name="connsiteX52" fmla="*/ 6020410 w 8144275"/>
              <a:gd name="connsiteY52" fmla="*/ 1724775 h 2247934"/>
              <a:gd name="connsiteX53" fmla="*/ 6064301 w 8144275"/>
              <a:gd name="connsiteY53" fmla="*/ 1739405 h 2247934"/>
              <a:gd name="connsiteX54" fmla="*/ 6283757 w 8144275"/>
              <a:gd name="connsiteY54" fmla="*/ 1775981 h 2247934"/>
              <a:gd name="connsiteX55" fmla="*/ 6503213 w 8144275"/>
              <a:gd name="connsiteY55" fmla="*/ 1805242 h 2247934"/>
              <a:gd name="connsiteX56" fmla="*/ 6576365 w 8144275"/>
              <a:gd name="connsiteY56" fmla="*/ 1958861 h 2247934"/>
              <a:gd name="connsiteX57" fmla="*/ 6356909 w 8144275"/>
              <a:gd name="connsiteY57" fmla="*/ 1871079 h 2247934"/>
              <a:gd name="connsiteX58" fmla="*/ 6327648 w 8144275"/>
              <a:gd name="connsiteY58" fmla="*/ 1863763 h 2247934"/>
              <a:gd name="connsiteX59" fmla="*/ 6174029 w 8144275"/>
              <a:gd name="connsiteY59" fmla="*/ 1841818 h 2247934"/>
              <a:gd name="connsiteX60" fmla="*/ 6020410 w 8144275"/>
              <a:gd name="connsiteY60" fmla="*/ 1805242 h 2247934"/>
              <a:gd name="connsiteX61" fmla="*/ 5493715 w 8144275"/>
              <a:gd name="connsiteY61" fmla="*/ 1775981 h 2247934"/>
              <a:gd name="connsiteX62" fmla="*/ 5354726 w 8144275"/>
              <a:gd name="connsiteY62" fmla="*/ 1702829 h 2247934"/>
              <a:gd name="connsiteX63" fmla="*/ 5062118 w 8144275"/>
              <a:gd name="connsiteY63" fmla="*/ 1359015 h 2247934"/>
              <a:gd name="connsiteX64" fmla="*/ 4908499 w 8144275"/>
              <a:gd name="connsiteY64" fmla="*/ 1161504 h 2247934"/>
              <a:gd name="connsiteX65" fmla="*/ 4879238 w 8144275"/>
              <a:gd name="connsiteY65" fmla="*/ 1132243 h 2247934"/>
              <a:gd name="connsiteX66" fmla="*/ 4652467 w 8144275"/>
              <a:gd name="connsiteY66" fmla="*/ 854266 h 2247934"/>
              <a:gd name="connsiteX67" fmla="*/ 4374490 w 8144275"/>
              <a:gd name="connsiteY67" fmla="*/ 605549 h 2247934"/>
              <a:gd name="connsiteX68" fmla="*/ 4096512 w 8144275"/>
              <a:gd name="connsiteY68" fmla="*/ 593967 h 2247934"/>
              <a:gd name="connsiteX69" fmla="*/ 3855110 w 8144275"/>
              <a:gd name="connsiteY69" fmla="*/ 576288 h 2247934"/>
              <a:gd name="connsiteX70" fmla="*/ 3621024 w 8144275"/>
              <a:gd name="connsiteY70" fmla="*/ 605549 h 2247934"/>
              <a:gd name="connsiteX71" fmla="*/ 3372307 w 8144275"/>
              <a:gd name="connsiteY71" fmla="*/ 686016 h 2247934"/>
              <a:gd name="connsiteX72" fmla="*/ 3160166 w 8144275"/>
              <a:gd name="connsiteY72" fmla="*/ 744538 h 2247934"/>
              <a:gd name="connsiteX73" fmla="*/ 2699309 w 8144275"/>
              <a:gd name="connsiteY73" fmla="*/ 905472 h 2247934"/>
              <a:gd name="connsiteX74" fmla="*/ 2414016 w 8144275"/>
              <a:gd name="connsiteY74" fmla="*/ 971309 h 2247934"/>
              <a:gd name="connsiteX75" fmla="*/ 2216506 w 8144275"/>
              <a:gd name="connsiteY75" fmla="*/ 1037146 h 2247934"/>
              <a:gd name="connsiteX76" fmla="*/ 1679448 w 8144275"/>
              <a:gd name="connsiteY76" fmla="*/ 1303541 h 2247934"/>
              <a:gd name="connsiteX77" fmla="*/ 1492301 w 8144275"/>
              <a:gd name="connsiteY77" fmla="*/ 1220026 h 2247934"/>
              <a:gd name="connsiteX78" fmla="*/ 907085 w 8144275"/>
              <a:gd name="connsiteY78" fmla="*/ 1227341 h 2247934"/>
              <a:gd name="connsiteX79" fmla="*/ 811987 w 8144275"/>
              <a:gd name="connsiteY79" fmla="*/ 1168819 h 2247934"/>
              <a:gd name="connsiteX80" fmla="*/ 709574 w 8144275"/>
              <a:gd name="connsiteY80" fmla="*/ 1278547 h 2247934"/>
              <a:gd name="connsiteX81" fmla="*/ 555955 w 8144275"/>
              <a:gd name="connsiteY81" fmla="*/ 1373645 h 2247934"/>
              <a:gd name="connsiteX82" fmla="*/ 504749 w 8144275"/>
              <a:gd name="connsiteY82" fmla="*/ 1380960 h 2247934"/>
              <a:gd name="connsiteX83" fmla="*/ 285293 w 8144275"/>
              <a:gd name="connsiteY83" fmla="*/ 1424851 h 2247934"/>
              <a:gd name="connsiteX84" fmla="*/ 109728 w 8144275"/>
              <a:gd name="connsiteY84" fmla="*/ 1537627 h 2247934"/>
              <a:gd name="connsiteX85" fmla="*/ 36576 w 8144275"/>
              <a:gd name="connsiteY85" fmla="*/ 1483373 h 2247934"/>
              <a:gd name="connsiteX86" fmla="*/ 0 w 8144275"/>
              <a:gd name="connsiteY86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2544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5076749 w 8144275"/>
              <a:gd name="connsiteY43" fmla="*/ 429984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03213 w 8144275"/>
              <a:gd name="connsiteY56" fmla="*/ 1805242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5076749 w 8144275"/>
              <a:gd name="connsiteY43" fmla="*/ 429984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03213 w 8144275"/>
              <a:gd name="connsiteY56" fmla="*/ 1805242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5076749 w 8144275"/>
              <a:gd name="connsiteY43" fmla="*/ 429984 h 2247934"/>
              <a:gd name="connsiteX44" fmla="*/ 4864608 w 8144275"/>
              <a:gd name="connsiteY44" fmla="*/ 433032 h 2247934"/>
              <a:gd name="connsiteX45" fmla="*/ 4601261 w 8144275"/>
              <a:gd name="connsiteY45" fmla="*/ 334887 h 2247934"/>
              <a:gd name="connsiteX46" fmla="*/ 4126992 w 8144275"/>
              <a:gd name="connsiteY46" fmla="*/ 123965 h 2247934"/>
              <a:gd name="connsiteX47" fmla="*/ 4070909 w 8144275"/>
              <a:gd name="connsiteY47" fmla="*/ 241008 h 2247934"/>
              <a:gd name="connsiteX48" fmla="*/ 3987394 w 8144275"/>
              <a:gd name="connsiteY48" fmla="*/ 422669 h 2247934"/>
              <a:gd name="connsiteX49" fmla="*/ 4482998 w 8144275"/>
              <a:gd name="connsiteY49" fmla="*/ 504355 h 2247934"/>
              <a:gd name="connsiteX50" fmla="*/ 4908499 w 8144275"/>
              <a:gd name="connsiteY50" fmla="*/ 861581 h 2247934"/>
              <a:gd name="connsiteX51" fmla="*/ 5040173 w 8144275"/>
              <a:gd name="connsiteY51" fmla="*/ 978624 h 2247934"/>
              <a:gd name="connsiteX52" fmla="*/ 5552237 w 8144275"/>
              <a:gd name="connsiteY52" fmla="*/ 1556525 h 2247934"/>
              <a:gd name="connsiteX53" fmla="*/ 5786323 w 8144275"/>
              <a:gd name="connsiteY53" fmla="*/ 1658938 h 2247934"/>
              <a:gd name="connsiteX54" fmla="*/ 6020410 w 8144275"/>
              <a:gd name="connsiteY54" fmla="*/ 1724775 h 2247934"/>
              <a:gd name="connsiteX55" fmla="*/ 6064301 w 8144275"/>
              <a:gd name="connsiteY55" fmla="*/ 1739405 h 2247934"/>
              <a:gd name="connsiteX56" fmla="*/ 6283757 w 8144275"/>
              <a:gd name="connsiteY56" fmla="*/ 1775981 h 2247934"/>
              <a:gd name="connsiteX57" fmla="*/ 6503213 w 8144275"/>
              <a:gd name="connsiteY57" fmla="*/ 1805242 h 2247934"/>
              <a:gd name="connsiteX58" fmla="*/ 6576365 w 8144275"/>
              <a:gd name="connsiteY58" fmla="*/ 1958861 h 2247934"/>
              <a:gd name="connsiteX59" fmla="*/ 6356909 w 8144275"/>
              <a:gd name="connsiteY59" fmla="*/ 1871079 h 2247934"/>
              <a:gd name="connsiteX60" fmla="*/ 6327648 w 8144275"/>
              <a:gd name="connsiteY60" fmla="*/ 1863763 h 2247934"/>
              <a:gd name="connsiteX61" fmla="*/ 6174029 w 8144275"/>
              <a:gd name="connsiteY61" fmla="*/ 1841818 h 2247934"/>
              <a:gd name="connsiteX62" fmla="*/ 6020410 w 8144275"/>
              <a:gd name="connsiteY62" fmla="*/ 1805242 h 2247934"/>
              <a:gd name="connsiteX63" fmla="*/ 5493715 w 8144275"/>
              <a:gd name="connsiteY63" fmla="*/ 1775981 h 2247934"/>
              <a:gd name="connsiteX64" fmla="*/ 5354726 w 8144275"/>
              <a:gd name="connsiteY64" fmla="*/ 1702829 h 2247934"/>
              <a:gd name="connsiteX65" fmla="*/ 5062118 w 8144275"/>
              <a:gd name="connsiteY65" fmla="*/ 1359015 h 2247934"/>
              <a:gd name="connsiteX66" fmla="*/ 4908499 w 8144275"/>
              <a:gd name="connsiteY66" fmla="*/ 1161504 h 2247934"/>
              <a:gd name="connsiteX67" fmla="*/ 4879238 w 8144275"/>
              <a:gd name="connsiteY67" fmla="*/ 1132243 h 2247934"/>
              <a:gd name="connsiteX68" fmla="*/ 4652467 w 8144275"/>
              <a:gd name="connsiteY68" fmla="*/ 854266 h 2247934"/>
              <a:gd name="connsiteX69" fmla="*/ 4374490 w 8144275"/>
              <a:gd name="connsiteY69" fmla="*/ 605549 h 2247934"/>
              <a:gd name="connsiteX70" fmla="*/ 4096512 w 8144275"/>
              <a:gd name="connsiteY70" fmla="*/ 593967 h 2247934"/>
              <a:gd name="connsiteX71" fmla="*/ 3855110 w 8144275"/>
              <a:gd name="connsiteY71" fmla="*/ 576288 h 2247934"/>
              <a:gd name="connsiteX72" fmla="*/ 3621024 w 8144275"/>
              <a:gd name="connsiteY72" fmla="*/ 605549 h 2247934"/>
              <a:gd name="connsiteX73" fmla="*/ 3372307 w 8144275"/>
              <a:gd name="connsiteY73" fmla="*/ 686016 h 2247934"/>
              <a:gd name="connsiteX74" fmla="*/ 3160166 w 8144275"/>
              <a:gd name="connsiteY74" fmla="*/ 744538 h 2247934"/>
              <a:gd name="connsiteX75" fmla="*/ 2699309 w 8144275"/>
              <a:gd name="connsiteY75" fmla="*/ 905472 h 2247934"/>
              <a:gd name="connsiteX76" fmla="*/ 2414016 w 8144275"/>
              <a:gd name="connsiteY76" fmla="*/ 971309 h 2247934"/>
              <a:gd name="connsiteX77" fmla="*/ 2216506 w 8144275"/>
              <a:gd name="connsiteY77" fmla="*/ 1037146 h 2247934"/>
              <a:gd name="connsiteX78" fmla="*/ 1679448 w 8144275"/>
              <a:gd name="connsiteY78" fmla="*/ 1303541 h 2247934"/>
              <a:gd name="connsiteX79" fmla="*/ 1492301 w 8144275"/>
              <a:gd name="connsiteY79" fmla="*/ 1220026 h 2247934"/>
              <a:gd name="connsiteX80" fmla="*/ 907085 w 8144275"/>
              <a:gd name="connsiteY80" fmla="*/ 1227341 h 2247934"/>
              <a:gd name="connsiteX81" fmla="*/ 811987 w 8144275"/>
              <a:gd name="connsiteY81" fmla="*/ 1168819 h 2247934"/>
              <a:gd name="connsiteX82" fmla="*/ 709574 w 8144275"/>
              <a:gd name="connsiteY82" fmla="*/ 1278547 h 2247934"/>
              <a:gd name="connsiteX83" fmla="*/ 555955 w 8144275"/>
              <a:gd name="connsiteY83" fmla="*/ 1373645 h 2247934"/>
              <a:gd name="connsiteX84" fmla="*/ 504749 w 8144275"/>
              <a:gd name="connsiteY84" fmla="*/ 1380960 h 2247934"/>
              <a:gd name="connsiteX85" fmla="*/ 285293 w 8144275"/>
              <a:gd name="connsiteY85" fmla="*/ 1424851 h 2247934"/>
              <a:gd name="connsiteX86" fmla="*/ 109728 w 8144275"/>
              <a:gd name="connsiteY86" fmla="*/ 1537627 h 2247934"/>
              <a:gd name="connsiteX87" fmla="*/ 36576 w 8144275"/>
              <a:gd name="connsiteY87" fmla="*/ 1483373 h 2247934"/>
              <a:gd name="connsiteX88" fmla="*/ 0 w 8144275"/>
              <a:gd name="connsiteY88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03213 w 8144275"/>
              <a:gd name="connsiteY56" fmla="*/ 1805242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03213 w 8144275"/>
              <a:gd name="connsiteY56" fmla="*/ 1805242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88" fmla="*/ 0 w 8144275"/>
              <a:gd name="connsiteY88" fmla="*/ 1249287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655613 w 8144275"/>
              <a:gd name="connsiteY56" fmla="*/ 1957642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88" fmla="*/ 0 w 8144275"/>
              <a:gd name="connsiteY88" fmla="*/ 1249287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655613 w 8144275"/>
              <a:gd name="connsiteY56" fmla="*/ 1957642 h 2247934"/>
              <a:gd name="connsiteX57" fmla="*/ 6511747 w 8144275"/>
              <a:gd name="connsiteY57" fmla="*/ 1730261 h 2247934"/>
              <a:gd name="connsiteX58" fmla="*/ 6576365 w 8144275"/>
              <a:gd name="connsiteY58" fmla="*/ 1958861 h 2247934"/>
              <a:gd name="connsiteX59" fmla="*/ 6356909 w 8144275"/>
              <a:gd name="connsiteY59" fmla="*/ 1871079 h 2247934"/>
              <a:gd name="connsiteX60" fmla="*/ 6327648 w 8144275"/>
              <a:gd name="connsiteY60" fmla="*/ 1863763 h 2247934"/>
              <a:gd name="connsiteX61" fmla="*/ 6174029 w 8144275"/>
              <a:gd name="connsiteY61" fmla="*/ 1841818 h 2247934"/>
              <a:gd name="connsiteX62" fmla="*/ 6020410 w 8144275"/>
              <a:gd name="connsiteY62" fmla="*/ 1805242 h 2247934"/>
              <a:gd name="connsiteX63" fmla="*/ 5493715 w 8144275"/>
              <a:gd name="connsiteY63" fmla="*/ 1775981 h 2247934"/>
              <a:gd name="connsiteX64" fmla="*/ 5354726 w 8144275"/>
              <a:gd name="connsiteY64" fmla="*/ 1702829 h 2247934"/>
              <a:gd name="connsiteX65" fmla="*/ 5062118 w 8144275"/>
              <a:gd name="connsiteY65" fmla="*/ 1359015 h 2247934"/>
              <a:gd name="connsiteX66" fmla="*/ 4908499 w 8144275"/>
              <a:gd name="connsiteY66" fmla="*/ 1161504 h 2247934"/>
              <a:gd name="connsiteX67" fmla="*/ 4879238 w 8144275"/>
              <a:gd name="connsiteY67" fmla="*/ 1132243 h 2247934"/>
              <a:gd name="connsiteX68" fmla="*/ 4652467 w 8144275"/>
              <a:gd name="connsiteY68" fmla="*/ 854266 h 2247934"/>
              <a:gd name="connsiteX69" fmla="*/ 4374490 w 8144275"/>
              <a:gd name="connsiteY69" fmla="*/ 605549 h 2247934"/>
              <a:gd name="connsiteX70" fmla="*/ 4096512 w 8144275"/>
              <a:gd name="connsiteY70" fmla="*/ 593967 h 2247934"/>
              <a:gd name="connsiteX71" fmla="*/ 3855110 w 8144275"/>
              <a:gd name="connsiteY71" fmla="*/ 576288 h 2247934"/>
              <a:gd name="connsiteX72" fmla="*/ 3621024 w 8144275"/>
              <a:gd name="connsiteY72" fmla="*/ 605549 h 2247934"/>
              <a:gd name="connsiteX73" fmla="*/ 3372307 w 8144275"/>
              <a:gd name="connsiteY73" fmla="*/ 686016 h 2247934"/>
              <a:gd name="connsiteX74" fmla="*/ 3160166 w 8144275"/>
              <a:gd name="connsiteY74" fmla="*/ 744538 h 2247934"/>
              <a:gd name="connsiteX75" fmla="*/ 2699309 w 8144275"/>
              <a:gd name="connsiteY75" fmla="*/ 905472 h 2247934"/>
              <a:gd name="connsiteX76" fmla="*/ 2414016 w 8144275"/>
              <a:gd name="connsiteY76" fmla="*/ 971309 h 2247934"/>
              <a:gd name="connsiteX77" fmla="*/ 2216506 w 8144275"/>
              <a:gd name="connsiteY77" fmla="*/ 1037146 h 2247934"/>
              <a:gd name="connsiteX78" fmla="*/ 1679448 w 8144275"/>
              <a:gd name="connsiteY78" fmla="*/ 1303541 h 2247934"/>
              <a:gd name="connsiteX79" fmla="*/ 1492301 w 8144275"/>
              <a:gd name="connsiteY79" fmla="*/ 1220026 h 2247934"/>
              <a:gd name="connsiteX80" fmla="*/ 907085 w 8144275"/>
              <a:gd name="connsiteY80" fmla="*/ 1227341 h 2247934"/>
              <a:gd name="connsiteX81" fmla="*/ 811987 w 8144275"/>
              <a:gd name="connsiteY81" fmla="*/ 1168819 h 2247934"/>
              <a:gd name="connsiteX82" fmla="*/ 709574 w 8144275"/>
              <a:gd name="connsiteY82" fmla="*/ 1278547 h 2247934"/>
              <a:gd name="connsiteX83" fmla="*/ 555955 w 8144275"/>
              <a:gd name="connsiteY83" fmla="*/ 1373645 h 2247934"/>
              <a:gd name="connsiteX84" fmla="*/ 504749 w 8144275"/>
              <a:gd name="connsiteY84" fmla="*/ 1380960 h 2247934"/>
              <a:gd name="connsiteX85" fmla="*/ 285293 w 8144275"/>
              <a:gd name="connsiteY85" fmla="*/ 1424851 h 2247934"/>
              <a:gd name="connsiteX86" fmla="*/ 109728 w 8144275"/>
              <a:gd name="connsiteY86" fmla="*/ 1537627 h 2247934"/>
              <a:gd name="connsiteX87" fmla="*/ 36576 w 8144275"/>
              <a:gd name="connsiteY87" fmla="*/ 1483373 h 2247934"/>
              <a:gd name="connsiteX88" fmla="*/ 0 w 8144275"/>
              <a:gd name="connsiteY88" fmla="*/ 1490688 h 2247934"/>
              <a:gd name="connsiteX89" fmla="*/ 0 w 8144275"/>
              <a:gd name="connsiteY89" fmla="*/ 1249287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11747 w 8144275"/>
              <a:gd name="connsiteY56" fmla="*/ 1730261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88" fmla="*/ 0 w 8144275"/>
              <a:gd name="connsiteY88" fmla="*/ 1249287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11747 w 8144275"/>
              <a:gd name="connsiteY56" fmla="*/ 1730261 h 2247934"/>
              <a:gd name="connsiteX57" fmla="*/ 6957365 w 8144275"/>
              <a:gd name="connsiteY57" fmla="*/ 21112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88" fmla="*/ 0 w 8144275"/>
              <a:gd name="connsiteY88" fmla="*/ 1249287 h 2247934"/>
              <a:gd name="connsiteX0" fmla="*/ 0 w 8144275"/>
              <a:gd name="connsiteY0" fmla="*/ 1249287 h 2214893"/>
              <a:gd name="connsiteX1" fmla="*/ 548640 w 8144275"/>
              <a:gd name="connsiteY1" fmla="*/ 1176135 h 2214893"/>
              <a:gd name="connsiteX2" fmla="*/ 709574 w 8144275"/>
              <a:gd name="connsiteY2" fmla="*/ 1029831 h 2214893"/>
              <a:gd name="connsiteX3" fmla="*/ 724205 w 8144275"/>
              <a:gd name="connsiteY3" fmla="*/ 1007885 h 2214893"/>
              <a:gd name="connsiteX4" fmla="*/ 972922 w 8144275"/>
              <a:gd name="connsiteY4" fmla="*/ 927418 h 2214893"/>
              <a:gd name="connsiteX5" fmla="*/ 1280160 w 8144275"/>
              <a:gd name="connsiteY5" fmla="*/ 1088352 h 2214893"/>
              <a:gd name="connsiteX6" fmla="*/ 1514246 w 8144275"/>
              <a:gd name="connsiteY6" fmla="*/ 993255 h 2214893"/>
              <a:gd name="connsiteX7" fmla="*/ 1667866 w 8144275"/>
              <a:gd name="connsiteY7" fmla="*/ 898157 h 2214893"/>
              <a:gd name="connsiteX8" fmla="*/ 1960474 w 8144275"/>
              <a:gd name="connsiteY8" fmla="*/ 876211 h 2214893"/>
              <a:gd name="connsiteX9" fmla="*/ 2245766 w 8144275"/>
              <a:gd name="connsiteY9" fmla="*/ 846951 h 2214893"/>
              <a:gd name="connsiteX10" fmla="*/ 2538374 w 8144275"/>
              <a:gd name="connsiteY10" fmla="*/ 766483 h 2214893"/>
              <a:gd name="connsiteX11" fmla="*/ 2582266 w 8144275"/>
              <a:gd name="connsiteY11" fmla="*/ 759168 h 2214893"/>
              <a:gd name="connsiteX12" fmla="*/ 2699309 w 8144275"/>
              <a:gd name="connsiteY12" fmla="*/ 737223 h 2214893"/>
              <a:gd name="connsiteX13" fmla="*/ 3006547 w 8144275"/>
              <a:gd name="connsiteY13" fmla="*/ 634810 h 2214893"/>
              <a:gd name="connsiteX14" fmla="*/ 3057754 w 8144275"/>
              <a:gd name="connsiteY14" fmla="*/ 627495 h 2214893"/>
              <a:gd name="connsiteX15" fmla="*/ 3460090 w 8144275"/>
              <a:gd name="connsiteY15" fmla="*/ 517767 h 2214893"/>
              <a:gd name="connsiteX16" fmla="*/ 3708806 w 8144275"/>
              <a:gd name="connsiteY16" fmla="*/ 422669 h 2214893"/>
              <a:gd name="connsiteX17" fmla="*/ 3847795 w 8144275"/>
              <a:gd name="connsiteY17" fmla="*/ 178219 h 2214893"/>
              <a:gd name="connsiteX18" fmla="*/ 3979469 w 8144275"/>
              <a:gd name="connsiteY18" fmla="*/ 78855 h 2214893"/>
              <a:gd name="connsiteX19" fmla="*/ 3979469 w 8144275"/>
              <a:gd name="connsiteY19" fmla="*/ 71539 h 2214893"/>
              <a:gd name="connsiteX20" fmla="*/ 4052621 w 8144275"/>
              <a:gd name="connsiteY20" fmla="*/ 13018 h 2214893"/>
              <a:gd name="connsiteX21" fmla="*/ 4425696 w 8144275"/>
              <a:gd name="connsiteY21" fmla="*/ 108115 h 2214893"/>
              <a:gd name="connsiteX22" fmla="*/ 5149901 w 8144275"/>
              <a:gd name="connsiteY22" fmla="*/ 312941 h 2214893"/>
              <a:gd name="connsiteX23" fmla="*/ 5522976 w 8144275"/>
              <a:gd name="connsiteY23" fmla="*/ 466560 h 2214893"/>
              <a:gd name="connsiteX24" fmla="*/ 5771693 w 8144275"/>
              <a:gd name="connsiteY24" fmla="*/ 620179 h 2214893"/>
              <a:gd name="connsiteX25" fmla="*/ 6356909 w 8144275"/>
              <a:gd name="connsiteY25" fmla="*/ 1000570 h 2214893"/>
              <a:gd name="connsiteX26" fmla="*/ 6898234 w 8144275"/>
              <a:gd name="connsiteY26" fmla="*/ 1249287 h 2214893"/>
              <a:gd name="connsiteX27" fmla="*/ 6964070 w 8144275"/>
              <a:gd name="connsiteY27" fmla="*/ 1263917 h 2214893"/>
              <a:gd name="connsiteX28" fmla="*/ 7688275 w 8144275"/>
              <a:gd name="connsiteY28" fmla="*/ 1476058 h 2214893"/>
              <a:gd name="connsiteX29" fmla="*/ 7900416 w 8144275"/>
              <a:gd name="connsiteY29" fmla="*/ 1446797 h 2214893"/>
              <a:gd name="connsiteX30" fmla="*/ 8061350 w 8144275"/>
              <a:gd name="connsiteY30" fmla="*/ 1856448 h 2214893"/>
              <a:gd name="connsiteX31" fmla="*/ 7988198 w 8144275"/>
              <a:gd name="connsiteY31" fmla="*/ 2053959 h 2214893"/>
              <a:gd name="connsiteX32" fmla="*/ 7885786 w 8144275"/>
              <a:gd name="connsiteY32" fmla="*/ 2134426 h 2214893"/>
              <a:gd name="connsiteX33" fmla="*/ 7468819 w 8144275"/>
              <a:gd name="connsiteY33" fmla="*/ 2214893 h 2214893"/>
              <a:gd name="connsiteX34" fmla="*/ 7242048 w 8144275"/>
              <a:gd name="connsiteY34" fmla="*/ 2163687 h 2214893"/>
              <a:gd name="connsiteX35" fmla="*/ 7117690 w 8144275"/>
              <a:gd name="connsiteY35" fmla="*/ 2156371 h 2214893"/>
              <a:gd name="connsiteX36" fmla="*/ 7088429 w 8144275"/>
              <a:gd name="connsiteY36" fmla="*/ 2149056 h 2214893"/>
              <a:gd name="connsiteX37" fmla="*/ 7037222 w 8144275"/>
              <a:gd name="connsiteY37" fmla="*/ 2141741 h 2214893"/>
              <a:gd name="connsiteX38" fmla="*/ 6922008 w 8144275"/>
              <a:gd name="connsiteY38" fmla="*/ 2082000 h 2214893"/>
              <a:gd name="connsiteX39" fmla="*/ 6364224 w 8144275"/>
              <a:gd name="connsiteY39" fmla="*/ 1651623 h 2214893"/>
              <a:gd name="connsiteX40" fmla="*/ 5866790 w 8144275"/>
              <a:gd name="connsiteY40" fmla="*/ 1241971 h 2214893"/>
              <a:gd name="connsiteX41" fmla="*/ 5479085 w 8144275"/>
              <a:gd name="connsiteY41" fmla="*/ 773799 h 2214893"/>
              <a:gd name="connsiteX42" fmla="*/ 5325466 w 8144275"/>
              <a:gd name="connsiteY42" fmla="*/ 605549 h 2214893"/>
              <a:gd name="connsiteX43" fmla="*/ 5288890 w 8144275"/>
              <a:gd name="connsiteY43" fmla="*/ 576288 h 2214893"/>
              <a:gd name="connsiteX44" fmla="*/ 4864608 w 8144275"/>
              <a:gd name="connsiteY44" fmla="*/ 433032 h 2214893"/>
              <a:gd name="connsiteX45" fmla="*/ 4601261 w 8144275"/>
              <a:gd name="connsiteY45" fmla="*/ 334887 h 2214893"/>
              <a:gd name="connsiteX46" fmla="*/ 4126992 w 8144275"/>
              <a:gd name="connsiteY46" fmla="*/ 123965 h 2214893"/>
              <a:gd name="connsiteX47" fmla="*/ 4070909 w 8144275"/>
              <a:gd name="connsiteY47" fmla="*/ 241008 h 2214893"/>
              <a:gd name="connsiteX48" fmla="*/ 3987394 w 8144275"/>
              <a:gd name="connsiteY48" fmla="*/ 422669 h 2214893"/>
              <a:gd name="connsiteX49" fmla="*/ 4482998 w 8144275"/>
              <a:gd name="connsiteY49" fmla="*/ 504355 h 2214893"/>
              <a:gd name="connsiteX50" fmla="*/ 4908499 w 8144275"/>
              <a:gd name="connsiteY50" fmla="*/ 861581 h 2214893"/>
              <a:gd name="connsiteX51" fmla="*/ 5040173 w 8144275"/>
              <a:gd name="connsiteY51" fmla="*/ 978624 h 2214893"/>
              <a:gd name="connsiteX52" fmla="*/ 5552237 w 8144275"/>
              <a:gd name="connsiteY52" fmla="*/ 1556525 h 2214893"/>
              <a:gd name="connsiteX53" fmla="*/ 5786323 w 8144275"/>
              <a:gd name="connsiteY53" fmla="*/ 1658938 h 2214893"/>
              <a:gd name="connsiteX54" fmla="*/ 6020410 w 8144275"/>
              <a:gd name="connsiteY54" fmla="*/ 1724775 h 2214893"/>
              <a:gd name="connsiteX55" fmla="*/ 6064301 w 8144275"/>
              <a:gd name="connsiteY55" fmla="*/ 1739405 h 2214893"/>
              <a:gd name="connsiteX56" fmla="*/ 6283757 w 8144275"/>
              <a:gd name="connsiteY56" fmla="*/ 1775981 h 2214893"/>
              <a:gd name="connsiteX57" fmla="*/ 6511747 w 8144275"/>
              <a:gd name="connsiteY57" fmla="*/ 1730261 h 2214893"/>
              <a:gd name="connsiteX58" fmla="*/ 6957365 w 8144275"/>
              <a:gd name="connsiteY58" fmla="*/ 2111261 h 2214893"/>
              <a:gd name="connsiteX59" fmla="*/ 6356909 w 8144275"/>
              <a:gd name="connsiteY59" fmla="*/ 1871079 h 2214893"/>
              <a:gd name="connsiteX60" fmla="*/ 6327648 w 8144275"/>
              <a:gd name="connsiteY60" fmla="*/ 1863763 h 2214893"/>
              <a:gd name="connsiteX61" fmla="*/ 6174029 w 8144275"/>
              <a:gd name="connsiteY61" fmla="*/ 1841818 h 2214893"/>
              <a:gd name="connsiteX62" fmla="*/ 6020410 w 8144275"/>
              <a:gd name="connsiteY62" fmla="*/ 1805242 h 2214893"/>
              <a:gd name="connsiteX63" fmla="*/ 5493715 w 8144275"/>
              <a:gd name="connsiteY63" fmla="*/ 1775981 h 2214893"/>
              <a:gd name="connsiteX64" fmla="*/ 5354726 w 8144275"/>
              <a:gd name="connsiteY64" fmla="*/ 1702829 h 2214893"/>
              <a:gd name="connsiteX65" fmla="*/ 5062118 w 8144275"/>
              <a:gd name="connsiteY65" fmla="*/ 1359015 h 2214893"/>
              <a:gd name="connsiteX66" fmla="*/ 4908499 w 8144275"/>
              <a:gd name="connsiteY66" fmla="*/ 1161504 h 2214893"/>
              <a:gd name="connsiteX67" fmla="*/ 4879238 w 8144275"/>
              <a:gd name="connsiteY67" fmla="*/ 1132243 h 2214893"/>
              <a:gd name="connsiteX68" fmla="*/ 4652467 w 8144275"/>
              <a:gd name="connsiteY68" fmla="*/ 854266 h 2214893"/>
              <a:gd name="connsiteX69" fmla="*/ 4374490 w 8144275"/>
              <a:gd name="connsiteY69" fmla="*/ 605549 h 2214893"/>
              <a:gd name="connsiteX70" fmla="*/ 4096512 w 8144275"/>
              <a:gd name="connsiteY70" fmla="*/ 593967 h 2214893"/>
              <a:gd name="connsiteX71" fmla="*/ 3855110 w 8144275"/>
              <a:gd name="connsiteY71" fmla="*/ 576288 h 2214893"/>
              <a:gd name="connsiteX72" fmla="*/ 3621024 w 8144275"/>
              <a:gd name="connsiteY72" fmla="*/ 605549 h 2214893"/>
              <a:gd name="connsiteX73" fmla="*/ 3372307 w 8144275"/>
              <a:gd name="connsiteY73" fmla="*/ 686016 h 2214893"/>
              <a:gd name="connsiteX74" fmla="*/ 3160166 w 8144275"/>
              <a:gd name="connsiteY74" fmla="*/ 744538 h 2214893"/>
              <a:gd name="connsiteX75" fmla="*/ 2699309 w 8144275"/>
              <a:gd name="connsiteY75" fmla="*/ 905472 h 2214893"/>
              <a:gd name="connsiteX76" fmla="*/ 2414016 w 8144275"/>
              <a:gd name="connsiteY76" fmla="*/ 971309 h 2214893"/>
              <a:gd name="connsiteX77" fmla="*/ 2216506 w 8144275"/>
              <a:gd name="connsiteY77" fmla="*/ 1037146 h 2214893"/>
              <a:gd name="connsiteX78" fmla="*/ 1679448 w 8144275"/>
              <a:gd name="connsiteY78" fmla="*/ 1303541 h 2214893"/>
              <a:gd name="connsiteX79" fmla="*/ 1492301 w 8144275"/>
              <a:gd name="connsiteY79" fmla="*/ 1220026 h 2214893"/>
              <a:gd name="connsiteX80" fmla="*/ 907085 w 8144275"/>
              <a:gd name="connsiteY80" fmla="*/ 1227341 h 2214893"/>
              <a:gd name="connsiteX81" fmla="*/ 811987 w 8144275"/>
              <a:gd name="connsiteY81" fmla="*/ 1168819 h 2214893"/>
              <a:gd name="connsiteX82" fmla="*/ 709574 w 8144275"/>
              <a:gd name="connsiteY82" fmla="*/ 1278547 h 2214893"/>
              <a:gd name="connsiteX83" fmla="*/ 555955 w 8144275"/>
              <a:gd name="connsiteY83" fmla="*/ 1373645 h 2214893"/>
              <a:gd name="connsiteX84" fmla="*/ 504749 w 8144275"/>
              <a:gd name="connsiteY84" fmla="*/ 1380960 h 2214893"/>
              <a:gd name="connsiteX85" fmla="*/ 285293 w 8144275"/>
              <a:gd name="connsiteY85" fmla="*/ 1424851 h 2214893"/>
              <a:gd name="connsiteX86" fmla="*/ 109728 w 8144275"/>
              <a:gd name="connsiteY86" fmla="*/ 1537627 h 2214893"/>
              <a:gd name="connsiteX87" fmla="*/ 36576 w 8144275"/>
              <a:gd name="connsiteY87" fmla="*/ 1483373 h 2214893"/>
              <a:gd name="connsiteX88" fmla="*/ 0 w 8144275"/>
              <a:gd name="connsiteY88" fmla="*/ 1490688 h 2214893"/>
              <a:gd name="connsiteX89" fmla="*/ 0 w 8144275"/>
              <a:gd name="connsiteY89" fmla="*/ 1249287 h 2214893"/>
              <a:gd name="connsiteX0" fmla="*/ 0 w 8144275"/>
              <a:gd name="connsiteY0" fmla="*/ 1249287 h 2214893"/>
              <a:gd name="connsiteX1" fmla="*/ 548640 w 8144275"/>
              <a:gd name="connsiteY1" fmla="*/ 1176135 h 2214893"/>
              <a:gd name="connsiteX2" fmla="*/ 709574 w 8144275"/>
              <a:gd name="connsiteY2" fmla="*/ 1029831 h 2214893"/>
              <a:gd name="connsiteX3" fmla="*/ 724205 w 8144275"/>
              <a:gd name="connsiteY3" fmla="*/ 1007885 h 2214893"/>
              <a:gd name="connsiteX4" fmla="*/ 972922 w 8144275"/>
              <a:gd name="connsiteY4" fmla="*/ 927418 h 2214893"/>
              <a:gd name="connsiteX5" fmla="*/ 1280160 w 8144275"/>
              <a:gd name="connsiteY5" fmla="*/ 1088352 h 2214893"/>
              <a:gd name="connsiteX6" fmla="*/ 1514246 w 8144275"/>
              <a:gd name="connsiteY6" fmla="*/ 993255 h 2214893"/>
              <a:gd name="connsiteX7" fmla="*/ 1667866 w 8144275"/>
              <a:gd name="connsiteY7" fmla="*/ 898157 h 2214893"/>
              <a:gd name="connsiteX8" fmla="*/ 1960474 w 8144275"/>
              <a:gd name="connsiteY8" fmla="*/ 876211 h 2214893"/>
              <a:gd name="connsiteX9" fmla="*/ 2245766 w 8144275"/>
              <a:gd name="connsiteY9" fmla="*/ 846951 h 2214893"/>
              <a:gd name="connsiteX10" fmla="*/ 2538374 w 8144275"/>
              <a:gd name="connsiteY10" fmla="*/ 766483 h 2214893"/>
              <a:gd name="connsiteX11" fmla="*/ 2582266 w 8144275"/>
              <a:gd name="connsiteY11" fmla="*/ 759168 h 2214893"/>
              <a:gd name="connsiteX12" fmla="*/ 2699309 w 8144275"/>
              <a:gd name="connsiteY12" fmla="*/ 737223 h 2214893"/>
              <a:gd name="connsiteX13" fmla="*/ 3006547 w 8144275"/>
              <a:gd name="connsiteY13" fmla="*/ 634810 h 2214893"/>
              <a:gd name="connsiteX14" fmla="*/ 3057754 w 8144275"/>
              <a:gd name="connsiteY14" fmla="*/ 627495 h 2214893"/>
              <a:gd name="connsiteX15" fmla="*/ 3460090 w 8144275"/>
              <a:gd name="connsiteY15" fmla="*/ 517767 h 2214893"/>
              <a:gd name="connsiteX16" fmla="*/ 3708806 w 8144275"/>
              <a:gd name="connsiteY16" fmla="*/ 422669 h 2214893"/>
              <a:gd name="connsiteX17" fmla="*/ 3847795 w 8144275"/>
              <a:gd name="connsiteY17" fmla="*/ 178219 h 2214893"/>
              <a:gd name="connsiteX18" fmla="*/ 3979469 w 8144275"/>
              <a:gd name="connsiteY18" fmla="*/ 78855 h 2214893"/>
              <a:gd name="connsiteX19" fmla="*/ 3979469 w 8144275"/>
              <a:gd name="connsiteY19" fmla="*/ 71539 h 2214893"/>
              <a:gd name="connsiteX20" fmla="*/ 4052621 w 8144275"/>
              <a:gd name="connsiteY20" fmla="*/ 13018 h 2214893"/>
              <a:gd name="connsiteX21" fmla="*/ 4425696 w 8144275"/>
              <a:gd name="connsiteY21" fmla="*/ 108115 h 2214893"/>
              <a:gd name="connsiteX22" fmla="*/ 5149901 w 8144275"/>
              <a:gd name="connsiteY22" fmla="*/ 312941 h 2214893"/>
              <a:gd name="connsiteX23" fmla="*/ 5522976 w 8144275"/>
              <a:gd name="connsiteY23" fmla="*/ 466560 h 2214893"/>
              <a:gd name="connsiteX24" fmla="*/ 5771693 w 8144275"/>
              <a:gd name="connsiteY24" fmla="*/ 620179 h 2214893"/>
              <a:gd name="connsiteX25" fmla="*/ 6356909 w 8144275"/>
              <a:gd name="connsiteY25" fmla="*/ 1000570 h 2214893"/>
              <a:gd name="connsiteX26" fmla="*/ 6898234 w 8144275"/>
              <a:gd name="connsiteY26" fmla="*/ 1249287 h 2214893"/>
              <a:gd name="connsiteX27" fmla="*/ 6964070 w 8144275"/>
              <a:gd name="connsiteY27" fmla="*/ 1263917 h 2214893"/>
              <a:gd name="connsiteX28" fmla="*/ 7688275 w 8144275"/>
              <a:gd name="connsiteY28" fmla="*/ 1476058 h 2214893"/>
              <a:gd name="connsiteX29" fmla="*/ 7900416 w 8144275"/>
              <a:gd name="connsiteY29" fmla="*/ 1446797 h 2214893"/>
              <a:gd name="connsiteX30" fmla="*/ 8061350 w 8144275"/>
              <a:gd name="connsiteY30" fmla="*/ 1856448 h 2214893"/>
              <a:gd name="connsiteX31" fmla="*/ 7988198 w 8144275"/>
              <a:gd name="connsiteY31" fmla="*/ 2053959 h 2214893"/>
              <a:gd name="connsiteX32" fmla="*/ 7885786 w 8144275"/>
              <a:gd name="connsiteY32" fmla="*/ 2134426 h 2214893"/>
              <a:gd name="connsiteX33" fmla="*/ 7468819 w 8144275"/>
              <a:gd name="connsiteY33" fmla="*/ 2214893 h 2214893"/>
              <a:gd name="connsiteX34" fmla="*/ 7242048 w 8144275"/>
              <a:gd name="connsiteY34" fmla="*/ 2163687 h 2214893"/>
              <a:gd name="connsiteX35" fmla="*/ 7117690 w 8144275"/>
              <a:gd name="connsiteY35" fmla="*/ 2156371 h 2214893"/>
              <a:gd name="connsiteX36" fmla="*/ 7088429 w 8144275"/>
              <a:gd name="connsiteY36" fmla="*/ 2149056 h 2214893"/>
              <a:gd name="connsiteX37" fmla="*/ 7037222 w 8144275"/>
              <a:gd name="connsiteY37" fmla="*/ 2141741 h 2214893"/>
              <a:gd name="connsiteX38" fmla="*/ 6922008 w 8144275"/>
              <a:gd name="connsiteY38" fmla="*/ 2082000 h 2214893"/>
              <a:gd name="connsiteX39" fmla="*/ 6364224 w 8144275"/>
              <a:gd name="connsiteY39" fmla="*/ 1651623 h 2214893"/>
              <a:gd name="connsiteX40" fmla="*/ 5866790 w 8144275"/>
              <a:gd name="connsiteY40" fmla="*/ 1241971 h 2214893"/>
              <a:gd name="connsiteX41" fmla="*/ 5479085 w 8144275"/>
              <a:gd name="connsiteY41" fmla="*/ 773799 h 2214893"/>
              <a:gd name="connsiteX42" fmla="*/ 5325466 w 8144275"/>
              <a:gd name="connsiteY42" fmla="*/ 605549 h 2214893"/>
              <a:gd name="connsiteX43" fmla="*/ 5288890 w 8144275"/>
              <a:gd name="connsiteY43" fmla="*/ 576288 h 2214893"/>
              <a:gd name="connsiteX44" fmla="*/ 4864608 w 8144275"/>
              <a:gd name="connsiteY44" fmla="*/ 433032 h 2214893"/>
              <a:gd name="connsiteX45" fmla="*/ 4601261 w 8144275"/>
              <a:gd name="connsiteY45" fmla="*/ 334887 h 2214893"/>
              <a:gd name="connsiteX46" fmla="*/ 4126992 w 8144275"/>
              <a:gd name="connsiteY46" fmla="*/ 123965 h 2214893"/>
              <a:gd name="connsiteX47" fmla="*/ 4070909 w 8144275"/>
              <a:gd name="connsiteY47" fmla="*/ 241008 h 2214893"/>
              <a:gd name="connsiteX48" fmla="*/ 3987394 w 8144275"/>
              <a:gd name="connsiteY48" fmla="*/ 422669 h 2214893"/>
              <a:gd name="connsiteX49" fmla="*/ 4482998 w 8144275"/>
              <a:gd name="connsiteY49" fmla="*/ 504355 h 2214893"/>
              <a:gd name="connsiteX50" fmla="*/ 4908499 w 8144275"/>
              <a:gd name="connsiteY50" fmla="*/ 861581 h 2214893"/>
              <a:gd name="connsiteX51" fmla="*/ 5040173 w 8144275"/>
              <a:gd name="connsiteY51" fmla="*/ 978624 h 2214893"/>
              <a:gd name="connsiteX52" fmla="*/ 5552237 w 8144275"/>
              <a:gd name="connsiteY52" fmla="*/ 1556525 h 2214893"/>
              <a:gd name="connsiteX53" fmla="*/ 5786323 w 8144275"/>
              <a:gd name="connsiteY53" fmla="*/ 1658938 h 2214893"/>
              <a:gd name="connsiteX54" fmla="*/ 6020410 w 8144275"/>
              <a:gd name="connsiteY54" fmla="*/ 1724775 h 2214893"/>
              <a:gd name="connsiteX55" fmla="*/ 6064301 w 8144275"/>
              <a:gd name="connsiteY55" fmla="*/ 1739405 h 2214893"/>
              <a:gd name="connsiteX56" fmla="*/ 6283757 w 8144275"/>
              <a:gd name="connsiteY56" fmla="*/ 1775981 h 2214893"/>
              <a:gd name="connsiteX57" fmla="*/ 6664147 w 8144275"/>
              <a:gd name="connsiteY57" fmla="*/ 1882661 h 2214893"/>
              <a:gd name="connsiteX58" fmla="*/ 6957365 w 8144275"/>
              <a:gd name="connsiteY58" fmla="*/ 2111261 h 2214893"/>
              <a:gd name="connsiteX59" fmla="*/ 6356909 w 8144275"/>
              <a:gd name="connsiteY59" fmla="*/ 1871079 h 2214893"/>
              <a:gd name="connsiteX60" fmla="*/ 6327648 w 8144275"/>
              <a:gd name="connsiteY60" fmla="*/ 1863763 h 2214893"/>
              <a:gd name="connsiteX61" fmla="*/ 6174029 w 8144275"/>
              <a:gd name="connsiteY61" fmla="*/ 1841818 h 2214893"/>
              <a:gd name="connsiteX62" fmla="*/ 6020410 w 8144275"/>
              <a:gd name="connsiteY62" fmla="*/ 1805242 h 2214893"/>
              <a:gd name="connsiteX63" fmla="*/ 5493715 w 8144275"/>
              <a:gd name="connsiteY63" fmla="*/ 1775981 h 2214893"/>
              <a:gd name="connsiteX64" fmla="*/ 5354726 w 8144275"/>
              <a:gd name="connsiteY64" fmla="*/ 1702829 h 2214893"/>
              <a:gd name="connsiteX65" fmla="*/ 5062118 w 8144275"/>
              <a:gd name="connsiteY65" fmla="*/ 1359015 h 2214893"/>
              <a:gd name="connsiteX66" fmla="*/ 4908499 w 8144275"/>
              <a:gd name="connsiteY66" fmla="*/ 1161504 h 2214893"/>
              <a:gd name="connsiteX67" fmla="*/ 4879238 w 8144275"/>
              <a:gd name="connsiteY67" fmla="*/ 1132243 h 2214893"/>
              <a:gd name="connsiteX68" fmla="*/ 4652467 w 8144275"/>
              <a:gd name="connsiteY68" fmla="*/ 854266 h 2214893"/>
              <a:gd name="connsiteX69" fmla="*/ 4374490 w 8144275"/>
              <a:gd name="connsiteY69" fmla="*/ 605549 h 2214893"/>
              <a:gd name="connsiteX70" fmla="*/ 4096512 w 8144275"/>
              <a:gd name="connsiteY70" fmla="*/ 593967 h 2214893"/>
              <a:gd name="connsiteX71" fmla="*/ 3855110 w 8144275"/>
              <a:gd name="connsiteY71" fmla="*/ 576288 h 2214893"/>
              <a:gd name="connsiteX72" fmla="*/ 3621024 w 8144275"/>
              <a:gd name="connsiteY72" fmla="*/ 605549 h 2214893"/>
              <a:gd name="connsiteX73" fmla="*/ 3372307 w 8144275"/>
              <a:gd name="connsiteY73" fmla="*/ 686016 h 2214893"/>
              <a:gd name="connsiteX74" fmla="*/ 3160166 w 8144275"/>
              <a:gd name="connsiteY74" fmla="*/ 744538 h 2214893"/>
              <a:gd name="connsiteX75" fmla="*/ 2699309 w 8144275"/>
              <a:gd name="connsiteY75" fmla="*/ 905472 h 2214893"/>
              <a:gd name="connsiteX76" fmla="*/ 2414016 w 8144275"/>
              <a:gd name="connsiteY76" fmla="*/ 971309 h 2214893"/>
              <a:gd name="connsiteX77" fmla="*/ 2216506 w 8144275"/>
              <a:gd name="connsiteY77" fmla="*/ 1037146 h 2214893"/>
              <a:gd name="connsiteX78" fmla="*/ 1679448 w 8144275"/>
              <a:gd name="connsiteY78" fmla="*/ 1303541 h 2214893"/>
              <a:gd name="connsiteX79" fmla="*/ 1492301 w 8144275"/>
              <a:gd name="connsiteY79" fmla="*/ 1220026 h 2214893"/>
              <a:gd name="connsiteX80" fmla="*/ 907085 w 8144275"/>
              <a:gd name="connsiteY80" fmla="*/ 1227341 h 2214893"/>
              <a:gd name="connsiteX81" fmla="*/ 811987 w 8144275"/>
              <a:gd name="connsiteY81" fmla="*/ 1168819 h 2214893"/>
              <a:gd name="connsiteX82" fmla="*/ 709574 w 8144275"/>
              <a:gd name="connsiteY82" fmla="*/ 1278547 h 2214893"/>
              <a:gd name="connsiteX83" fmla="*/ 555955 w 8144275"/>
              <a:gd name="connsiteY83" fmla="*/ 1373645 h 2214893"/>
              <a:gd name="connsiteX84" fmla="*/ 504749 w 8144275"/>
              <a:gd name="connsiteY84" fmla="*/ 1380960 h 2214893"/>
              <a:gd name="connsiteX85" fmla="*/ 285293 w 8144275"/>
              <a:gd name="connsiteY85" fmla="*/ 1424851 h 2214893"/>
              <a:gd name="connsiteX86" fmla="*/ 109728 w 8144275"/>
              <a:gd name="connsiteY86" fmla="*/ 1537627 h 2214893"/>
              <a:gd name="connsiteX87" fmla="*/ 36576 w 8144275"/>
              <a:gd name="connsiteY87" fmla="*/ 1483373 h 2214893"/>
              <a:gd name="connsiteX88" fmla="*/ 0 w 8144275"/>
              <a:gd name="connsiteY88" fmla="*/ 1490688 h 2214893"/>
              <a:gd name="connsiteX89" fmla="*/ 0 w 8144275"/>
              <a:gd name="connsiteY89" fmla="*/ 1249287 h 2214893"/>
              <a:gd name="connsiteX0" fmla="*/ 0 w 8554692"/>
              <a:gd name="connsiteY0" fmla="*/ 1249287 h 2230356"/>
              <a:gd name="connsiteX1" fmla="*/ 548640 w 8554692"/>
              <a:gd name="connsiteY1" fmla="*/ 1176135 h 2230356"/>
              <a:gd name="connsiteX2" fmla="*/ 709574 w 8554692"/>
              <a:gd name="connsiteY2" fmla="*/ 1029831 h 2230356"/>
              <a:gd name="connsiteX3" fmla="*/ 724205 w 8554692"/>
              <a:gd name="connsiteY3" fmla="*/ 1007885 h 2230356"/>
              <a:gd name="connsiteX4" fmla="*/ 972922 w 8554692"/>
              <a:gd name="connsiteY4" fmla="*/ 927418 h 2230356"/>
              <a:gd name="connsiteX5" fmla="*/ 1280160 w 8554692"/>
              <a:gd name="connsiteY5" fmla="*/ 1088352 h 2230356"/>
              <a:gd name="connsiteX6" fmla="*/ 1514246 w 8554692"/>
              <a:gd name="connsiteY6" fmla="*/ 993255 h 2230356"/>
              <a:gd name="connsiteX7" fmla="*/ 1667866 w 8554692"/>
              <a:gd name="connsiteY7" fmla="*/ 898157 h 2230356"/>
              <a:gd name="connsiteX8" fmla="*/ 1960474 w 8554692"/>
              <a:gd name="connsiteY8" fmla="*/ 876211 h 2230356"/>
              <a:gd name="connsiteX9" fmla="*/ 2245766 w 8554692"/>
              <a:gd name="connsiteY9" fmla="*/ 846951 h 2230356"/>
              <a:gd name="connsiteX10" fmla="*/ 2538374 w 8554692"/>
              <a:gd name="connsiteY10" fmla="*/ 766483 h 2230356"/>
              <a:gd name="connsiteX11" fmla="*/ 2582266 w 8554692"/>
              <a:gd name="connsiteY11" fmla="*/ 759168 h 2230356"/>
              <a:gd name="connsiteX12" fmla="*/ 2699309 w 8554692"/>
              <a:gd name="connsiteY12" fmla="*/ 737223 h 2230356"/>
              <a:gd name="connsiteX13" fmla="*/ 3006547 w 8554692"/>
              <a:gd name="connsiteY13" fmla="*/ 634810 h 2230356"/>
              <a:gd name="connsiteX14" fmla="*/ 3057754 w 8554692"/>
              <a:gd name="connsiteY14" fmla="*/ 627495 h 2230356"/>
              <a:gd name="connsiteX15" fmla="*/ 3460090 w 8554692"/>
              <a:gd name="connsiteY15" fmla="*/ 517767 h 2230356"/>
              <a:gd name="connsiteX16" fmla="*/ 3708806 w 8554692"/>
              <a:gd name="connsiteY16" fmla="*/ 422669 h 2230356"/>
              <a:gd name="connsiteX17" fmla="*/ 3847795 w 8554692"/>
              <a:gd name="connsiteY17" fmla="*/ 178219 h 2230356"/>
              <a:gd name="connsiteX18" fmla="*/ 3979469 w 8554692"/>
              <a:gd name="connsiteY18" fmla="*/ 78855 h 2230356"/>
              <a:gd name="connsiteX19" fmla="*/ 3979469 w 8554692"/>
              <a:gd name="connsiteY19" fmla="*/ 71539 h 2230356"/>
              <a:gd name="connsiteX20" fmla="*/ 4052621 w 8554692"/>
              <a:gd name="connsiteY20" fmla="*/ 13018 h 2230356"/>
              <a:gd name="connsiteX21" fmla="*/ 4425696 w 8554692"/>
              <a:gd name="connsiteY21" fmla="*/ 108115 h 2230356"/>
              <a:gd name="connsiteX22" fmla="*/ 5149901 w 8554692"/>
              <a:gd name="connsiteY22" fmla="*/ 312941 h 2230356"/>
              <a:gd name="connsiteX23" fmla="*/ 5522976 w 8554692"/>
              <a:gd name="connsiteY23" fmla="*/ 466560 h 2230356"/>
              <a:gd name="connsiteX24" fmla="*/ 5771693 w 8554692"/>
              <a:gd name="connsiteY24" fmla="*/ 620179 h 2230356"/>
              <a:gd name="connsiteX25" fmla="*/ 6356909 w 8554692"/>
              <a:gd name="connsiteY25" fmla="*/ 1000570 h 2230356"/>
              <a:gd name="connsiteX26" fmla="*/ 6898234 w 8554692"/>
              <a:gd name="connsiteY26" fmla="*/ 1249287 h 2230356"/>
              <a:gd name="connsiteX27" fmla="*/ 6964070 w 8554692"/>
              <a:gd name="connsiteY27" fmla="*/ 1263917 h 2230356"/>
              <a:gd name="connsiteX28" fmla="*/ 7688275 w 8554692"/>
              <a:gd name="connsiteY28" fmla="*/ 1476058 h 2230356"/>
              <a:gd name="connsiteX29" fmla="*/ 7900416 w 8554692"/>
              <a:gd name="connsiteY29" fmla="*/ 1446797 h 2230356"/>
              <a:gd name="connsiteX30" fmla="*/ 8518550 w 8554692"/>
              <a:gd name="connsiteY30" fmla="*/ 2161248 h 2230356"/>
              <a:gd name="connsiteX31" fmla="*/ 7988198 w 8554692"/>
              <a:gd name="connsiteY31" fmla="*/ 2053959 h 2230356"/>
              <a:gd name="connsiteX32" fmla="*/ 7885786 w 8554692"/>
              <a:gd name="connsiteY32" fmla="*/ 2134426 h 2230356"/>
              <a:gd name="connsiteX33" fmla="*/ 7468819 w 8554692"/>
              <a:gd name="connsiteY33" fmla="*/ 2214893 h 2230356"/>
              <a:gd name="connsiteX34" fmla="*/ 7242048 w 8554692"/>
              <a:gd name="connsiteY34" fmla="*/ 2163687 h 2230356"/>
              <a:gd name="connsiteX35" fmla="*/ 7117690 w 8554692"/>
              <a:gd name="connsiteY35" fmla="*/ 2156371 h 2230356"/>
              <a:gd name="connsiteX36" fmla="*/ 7088429 w 8554692"/>
              <a:gd name="connsiteY36" fmla="*/ 2149056 h 2230356"/>
              <a:gd name="connsiteX37" fmla="*/ 7037222 w 8554692"/>
              <a:gd name="connsiteY37" fmla="*/ 2141741 h 2230356"/>
              <a:gd name="connsiteX38" fmla="*/ 6922008 w 8554692"/>
              <a:gd name="connsiteY38" fmla="*/ 2082000 h 2230356"/>
              <a:gd name="connsiteX39" fmla="*/ 6364224 w 8554692"/>
              <a:gd name="connsiteY39" fmla="*/ 1651623 h 2230356"/>
              <a:gd name="connsiteX40" fmla="*/ 5866790 w 8554692"/>
              <a:gd name="connsiteY40" fmla="*/ 1241971 h 2230356"/>
              <a:gd name="connsiteX41" fmla="*/ 5479085 w 8554692"/>
              <a:gd name="connsiteY41" fmla="*/ 773799 h 2230356"/>
              <a:gd name="connsiteX42" fmla="*/ 5325466 w 8554692"/>
              <a:gd name="connsiteY42" fmla="*/ 605549 h 2230356"/>
              <a:gd name="connsiteX43" fmla="*/ 5288890 w 8554692"/>
              <a:gd name="connsiteY43" fmla="*/ 576288 h 2230356"/>
              <a:gd name="connsiteX44" fmla="*/ 4864608 w 8554692"/>
              <a:gd name="connsiteY44" fmla="*/ 433032 h 2230356"/>
              <a:gd name="connsiteX45" fmla="*/ 4601261 w 8554692"/>
              <a:gd name="connsiteY45" fmla="*/ 334887 h 2230356"/>
              <a:gd name="connsiteX46" fmla="*/ 4126992 w 8554692"/>
              <a:gd name="connsiteY46" fmla="*/ 123965 h 2230356"/>
              <a:gd name="connsiteX47" fmla="*/ 4070909 w 8554692"/>
              <a:gd name="connsiteY47" fmla="*/ 241008 h 2230356"/>
              <a:gd name="connsiteX48" fmla="*/ 3987394 w 8554692"/>
              <a:gd name="connsiteY48" fmla="*/ 422669 h 2230356"/>
              <a:gd name="connsiteX49" fmla="*/ 4482998 w 8554692"/>
              <a:gd name="connsiteY49" fmla="*/ 504355 h 2230356"/>
              <a:gd name="connsiteX50" fmla="*/ 4908499 w 8554692"/>
              <a:gd name="connsiteY50" fmla="*/ 861581 h 2230356"/>
              <a:gd name="connsiteX51" fmla="*/ 5040173 w 8554692"/>
              <a:gd name="connsiteY51" fmla="*/ 978624 h 2230356"/>
              <a:gd name="connsiteX52" fmla="*/ 5552237 w 8554692"/>
              <a:gd name="connsiteY52" fmla="*/ 1556525 h 2230356"/>
              <a:gd name="connsiteX53" fmla="*/ 5786323 w 8554692"/>
              <a:gd name="connsiteY53" fmla="*/ 1658938 h 2230356"/>
              <a:gd name="connsiteX54" fmla="*/ 6020410 w 8554692"/>
              <a:gd name="connsiteY54" fmla="*/ 1724775 h 2230356"/>
              <a:gd name="connsiteX55" fmla="*/ 6064301 w 8554692"/>
              <a:gd name="connsiteY55" fmla="*/ 1739405 h 2230356"/>
              <a:gd name="connsiteX56" fmla="*/ 6283757 w 8554692"/>
              <a:gd name="connsiteY56" fmla="*/ 1775981 h 2230356"/>
              <a:gd name="connsiteX57" fmla="*/ 6664147 w 8554692"/>
              <a:gd name="connsiteY57" fmla="*/ 1882661 h 2230356"/>
              <a:gd name="connsiteX58" fmla="*/ 6957365 w 8554692"/>
              <a:gd name="connsiteY58" fmla="*/ 2111261 h 2230356"/>
              <a:gd name="connsiteX59" fmla="*/ 6356909 w 8554692"/>
              <a:gd name="connsiteY59" fmla="*/ 1871079 h 2230356"/>
              <a:gd name="connsiteX60" fmla="*/ 6327648 w 8554692"/>
              <a:gd name="connsiteY60" fmla="*/ 1863763 h 2230356"/>
              <a:gd name="connsiteX61" fmla="*/ 6174029 w 8554692"/>
              <a:gd name="connsiteY61" fmla="*/ 1841818 h 2230356"/>
              <a:gd name="connsiteX62" fmla="*/ 6020410 w 8554692"/>
              <a:gd name="connsiteY62" fmla="*/ 1805242 h 2230356"/>
              <a:gd name="connsiteX63" fmla="*/ 5493715 w 8554692"/>
              <a:gd name="connsiteY63" fmla="*/ 1775981 h 2230356"/>
              <a:gd name="connsiteX64" fmla="*/ 5354726 w 8554692"/>
              <a:gd name="connsiteY64" fmla="*/ 1702829 h 2230356"/>
              <a:gd name="connsiteX65" fmla="*/ 5062118 w 8554692"/>
              <a:gd name="connsiteY65" fmla="*/ 1359015 h 2230356"/>
              <a:gd name="connsiteX66" fmla="*/ 4908499 w 8554692"/>
              <a:gd name="connsiteY66" fmla="*/ 1161504 h 2230356"/>
              <a:gd name="connsiteX67" fmla="*/ 4879238 w 8554692"/>
              <a:gd name="connsiteY67" fmla="*/ 1132243 h 2230356"/>
              <a:gd name="connsiteX68" fmla="*/ 4652467 w 8554692"/>
              <a:gd name="connsiteY68" fmla="*/ 854266 h 2230356"/>
              <a:gd name="connsiteX69" fmla="*/ 4374490 w 8554692"/>
              <a:gd name="connsiteY69" fmla="*/ 605549 h 2230356"/>
              <a:gd name="connsiteX70" fmla="*/ 4096512 w 8554692"/>
              <a:gd name="connsiteY70" fmla="*/ 593967 h 2230356"/>
              <a:gd name="connsiteX71" fmla="*/ 3855110 w 8554692"/>
              <a:gd name="connsiteY71" fmla="*/ 576288 h 2230356"/>
              <a:gd name="connsiteX72" fmla="*/ 3621024 w 8554692"/>
              <a:gd name="connsiteY72" fmla="*/ 605549 h 2230356"/>
              <a:gd name="connsiteX73" fmla="*/ 3372307 w 8554692"/>
              <a:gd name="connsiteY73" fmla="*/ 686016 h 2230356"/>
              <a:gd name="connsiteX74" fmla="*/ 3160166 w 8554692"/>
              <a:gd name="connsiteY74" fmla="*/ 744538 h 2230356"/>
              <a:gd name="connsiteX75" fmla="*/ 2699309 w 8554692"/>
              <a:gd name="connsiteY75" fmla="*/ 905472 h 2230356"/>
              <a:gd name="connsiteX76" fmla="*/ 2414016 w 8554692"/>
              <a:gd name="connsiteY76" fmla="*/ 971309 h 2230356"/>
              <a:gd name="connsiteX77" fmla="*/ 2216506 w 8554692"/>
              <a:gd name="connsiteY77" fmla="*/ 1037146 h 2230356"/>
              <a:gd name="connsiteX78" fmla="*/ 1679448 w 8554692"/>
              <a:gd name="connsiteY78" fmla="*/ 1303541 h 2230356"/>
              <a:gd name="connsiteX79" fmla="*/ 1492301 w 8554692"/>
              <a:gd name="connsiteY79" fmla="*/ 1220026 h 2230356"/>
              <a:gd name="connsiteX80" fmla="*/ 907085 w 8554692"/>
              <a:gd name="connsiteY80" fmla="*/ 1227341 h 2230356"/>
              <a:gd name="connsiteX81" fmla="*/ 811987 w 8554692"/>
              <a:gd name="connsiteY81" fmla="*/ 1168819 h 2230356"/>
              <a:gd name="connsiteX82" fmla="*/ 709574 w 8554692"/>
              <a:gd name="connsiteY82" fmla="*/ 1278547 h 2230356"/>
              <a:gd name="connsiteX83" fmla="*/ 555955 w 8554692"/>
              <a:gd name="connsiteY83" fmla="*/ 1373645 h 2230356"/>
              <a:gd name="connsiteX84" fmla="*/ 504749 w 8554692"/>
              <a:gd name="connsiteY84" fmla="*/ 1380960 h 2230356"/>
              <a:gd name="connsiteX85" fmla="*/ 285293 w 8554692"/>
              <a:gd name="connsiteY85" fmla="*/ 1424851 h 2230356"/>
              <a:gd name="connsiteX86" fmla="*/ 109728 w 8554692"/>
              <a:gd name="connsiteY86" fmla="*/ 1537627 h 2230356"/>
              <a:gd name="connsiteX87" fmla="*/ 36576 w 8554692"/>
              <a:gd name="connsiteY87" fmla="*/ 1483373 h 2230356"/>
              <a:gd name="connsiteX88" fmla="*/ 0 w 8554692"/>
              <a:gd name="connsiteY88" fmla="*/ 1490688 h 2230356"/>
              <a:gd name="connsiteX89" fmla="*/ 0 w 8554692"/>
              <a:gd name="connsiteY89" fmla="*/ 1249287 h 2230356"/>
              <a:gd name="connsiteX0" fmla="*/ 0 w 8567318"/>
              <a:gd name="connsiteY0" fmla="*/ 1249287 h 2230356"/>
              <a:gd name="connsiteX1" fmla="*/ 548640 w 8567318"/>
              <a:gd name="connsiteY1" fmla="*/ 1176135 h 2230356"/>
              <a:gd name="connsiteX2" fmla="*/ 709574 w 8567318"/>
              <a:gd name="connsiteY2" fmla="*/ 1029831 h 2230356"/>
              <a:gd name="connsiteX3" fmla="*/ 724205 w 8567318"/>
              <a:gd name="connsiteY3" fmla="*/ 1007885 h 2230356"/>
              <a:gd name="connsiteX4" fmla="*/ 972922 w 8567318"/>
              <a:gd name="connsiteY4" fmla="*/ 927418 h 2230356"/>
              <a:gd name="connsiteX5" fmla="*/ 1280160 w 8567318"/>
              <a:gd name="connsiteY5" fmla="*/ 1088352 h 2230356"/>
              <a:gd name="connsiteX6" fmla="*/ 1514246 w 8567318"/>
              <a:gd name="connsiteY6" fmla="*/ 993255 h 2230356"/>
              <a:gd name="connsiteX7" fmla="*/ 1667866 w 8567318"/>
              <a:gd name="connsiteY7" fmla="*/ 898157 h 2230356"/>
              <a:gd name="connsiteX8" fmla="*/ 1960474 w 8567318"/>
              <a:gd name="connsiteY8" fmla="*/ 876211 h 2230356"/>
              <a:gd name="connsiteX9" fmla="*/ 2245766 w 8567318"/>
              <a:gd name="connsiteY9" fmla="*/ 846951 h 2230356"/>
              <a:gd name="connsiteX10" fmla="*/ 2538374 w 8567318"/>
              <a:gd name="connsiteY10" fmla="*/ 766483 h 2230356"/>
              <a:gd name="connsiteX11" fmla="*/ 2582266 w 8567318"/>
              <a:gd name="connsiteY11" fmla="*/ 759168 h 2230356"/>
              <a:gd name="connsiteX12" fmla="*/ 2699309 w 8567318"/>
              <a:gd name="connsiteY12" fmla="*/ 737223 h 2230356"/>
              <a:gd name="connsiteX13" fmla="*/ 3006547 w 8567318"/>
              <a:gd name="connsiteY13" fmla="*/ 634810 h 2230356"/>
              <a:gd name="connsiteX14" fmla="*/ 3057754 w 8567318"/>
              <a:gd name="connsiteY14" fmla="*/ 627495 h 2230356"/>
              <a:gd name="connsiteX15" fmla="*/ 3460090 w 8567318"/>
              <a:gd name="connsiteY15" fmla="*/ 517767 h 2230356"/>
              <a:gd name="connsiteX16" fmla="*/ 3708806 w 8567318"/>
              <a:gd name="connsiteY16" fmla="*/ 422669 h 2230356"/>
              <a:gd name="connsiteX17" fmla="*/ 3847795 w 8567318"/>
              <a:gd name="connsiteY17" fmla="*/ 178219 h 2230356"/>
              <a:gd name="connsiteX18" fmla="*/ 3979469 w 8567318"/>
              <a:gd name="connsiteY18" fmla="*/ 78855 h 2230356"/>
              <a:gd name="connsiteX19" fmla="*/ 3979469 w 8567318"/>
              <a:gd name="connsiteY19" fmla="*/ 71539 h 2230356"/>
              <a:gd name="connsiteX20" fmla="*/ 4052621 w 8567318"/>
              <a:gd name="connsiteY20" fmla="*/ 13018 h 2230356"/>
              <a:gd name="connsiteX21" fmla="*/ 4425696 w 8567318"/>
              <a:gd name="connsiteY21" fmla="*/ 108115 h 2230356"/>
              <a:gd name="connsiteX22" fmla="*/ 5149901 w 8567318"/>
              <a:gd name="connsiteY22" fmla="*/ 312941 h 2230356"/>
              <a:gd name="connsiteX23" fmla="*/ 5522976 w 8567318"/>
              <a:gd name="connsiteY23" fmla="*/ 466560 h 2230356"/>
              <a:gd name="connsiteX24" fmla="*/ 5771693 w 8567318"/>
              <a:gd name="connsiteY24" fmla="*/ 620179 h 2230356"/>
              <a:gd name="connsiteX25" fmla="*/ 6356909 w 8567318"/>
              <a:gd name="connsiteY25" fmla="*/ 1000570 h 2230356"/>
              <a:gd name="connsiteX26" fmla="*/ 6898234 w 8567318"/>
              <a:gd name="connsiteY26" fmla="*/ 1249287 h 2230356"/>
              <a:gd name="connsiteX27" fmla="*/ 6964070 w 8567318"/>
              <a:gd name="connsiteY27" fmla="*/ 1263917 h 2230356"/>
              <a:gd name="connsiteX28" fmla="*/ 7688275 w 8567318"/>
              <a:gd name="connsiteY28" fmla="*/ 1476058 h 2230356"/>
              <a:gd name="connsiteX29" fmla="*/ 7900416 w 8567318"/>
              <a:gd name="connsiteY29" fmla="*/ 1446797 h 2230356"/>
              <a:gd name="connsiteX30" fmla="*/ 8280805 w 8567318"/>
              <a:gd name="connsiteY30" fmla="*/ 1931429 h 2230356"/>
              <a:gd name="connsiteX31" fmla="*/ 8518550 w 8567318"/>
              <a:gd name="connsiteY31" fmla="*/ 2161248 h 2230356"/>
              <a:gd name="connsiteX32" fmla="*/ 7988198 w 8567318"/>
              <a:gd name="connsiteY32" fmla="*/ 2053959 h 2230356"/>
              <a:gd name="connsiteX33" fmla="*/ 7885786 w 8567318"/>
              <a:gd name="connsiteY33" fmla="*/ 2134426 h 2230356"/>
              <a:gd name="connsiteX34" fmla="*/ 7468819 w 8567318"/>
              <a:gd name="connsiteY34" fmla="*/ 2214893 h 2230356"/>
              <a:gd name="connsiteX35" fmla="*/ 7242048 w 8567318"/>
              <a:gd name="connsiteY35" fmla="*/ 2163687 h 2230356"/>
              <a:gd name="connsiteX36" fmla="*/ 7117690 w 8567318"/>
              <a:gd name="connsiteY36" fmla="*/ 2156371 h 2230356"/>
              <a:gd name="connsiteX37" fmla="*/ 7088429 w 8567318"/>
              <a:gd name="connsiteY37" fmla="*/ 2149056 h 2230356"/>
              <a:gd name="connsiteX38" fmla="*/ 7037222 w 8567318"/>
              <a:gd name="connsiteY38" fmla="*/ 2141741 h 2230356"/>
              <a:gd name="connsiteX39" fmla="*/ 6922008 w 8567318"/>
              <a:gd name="connsiteY39" fmla="*/ 2082000 h 2230356"/>
              <a:gd name="connsiteX40" fmla="*/ 6364224 w 8567318"/>
              <a:gd name="connsiteY40" fmla="*/ 1651623 h 2230356"/>
              <a:gd name="connsiteX41" fmla="*/ 5866790 w 8567318"/>
              <a:gd name="connsiteY41" fmla="*/ 1241971 h 2230356"/>
              <a:gd name="connsiteX42" fmla="*/ 5479085 w 8567318"/>
              <a:gd name="connsiteY42" fmla="*/ 773799 h 2230356"/>
              <a:gd name="connsiteX43" fmla="*/ 5325466 w 8567318"/>
              <a:gd name="connsiteY43" fmla="*/ 605549 h 2230356"/>
              <a:gd name="connsiteX44" fmla="*/ 5288890 w 8567318"/>
              <a:gd name="connsiteY44" fmla="*/ 576288 h 2230356"/>
              <a:gd name="connsiteX45" fmla="*/ 4864608 w 8567318"/>
              <a:gd name="connsiteY45" fmla="*/ 433032 h 2230356"/>
              <a:gd name="connsiteX46" fmla="*/ 4601261 w 8567318"/>
              <a:gd name="connsiteY46" fmla="*/ 334887 h 2230356"/>
              <a:gd name="connsiteX47" fmla="*/ 4126992 w 8567318"/>
              <a:gd name="connsiteY47" fmla="*/ 123965 h 2230356"/>
              <a:gd name="connsiteX48" fmla="*/ 4070909 w 8567318"/>
              <a:gd name="connsiteY48" fmla="*/ 241008 h 2230356"/>
              <a:gd name="connsiteX49" fmla="*/ 3987394 w 8567318"/>
              <a:gd name="connsiteY49" fmla="*/ 422669 h 2230356"/>
              <a:gd name="connsiteX50" fmla="*/ 4482998 w 8567318"/>
              <a:gd name="connsiteY50" fmla="*/ 504355 h 2230356"/>
              <a:gd name="connsiteX51" fmla="*/ 4908499 w 8567318"/>
              <a:gd name="connsiteY51" fmla="*/ 861581 h 2230356"/>
              <a:gd name="connsiteX52" fmla="*/ 5040173 w 8567318"/>
              <a:gd name="connsiteY52" fmla="*/ 978624 h 2230356"/>
              <a:gd name="connsiteX53" fmla="*/ 5552237 w 8567318"/>
              <a:gd name="connsiteY53" fmla="*/ 1556525 h 2230356"/>
              <a:gd name="connsiteX54" fmla="*/ 5786323 w 8567318"/>
              <a:gd name="connsiteY54" fmla="*/ 1658938 h 2230356"/>
              <a:gd name="connsiteX55" fmla="*/ 6020410 w 8567318"/>
              <a:gd name="connsiteY55" fmla="*/ 1724775 h 2230356"/>
              <a:gd name="connsiteX56" fmla="*/ 6064301 w 8567318"/>
              <a:gd name="connsiteY56" fmla="*/ 1739405 h 2230356"/>
              <a:gd name="connsiteX57" fmla="*/ 6283757 w 8567318"/>
              <a:gd name="connsiteY57" fmla="*/ 1775981 h 2230356"/>
              <a:gd name="connsiteX58" fmla="*/ 6664147 w 8567318"/>
              <a:gd name="connsiteY58" fmla="*/ 1882661 h 2230356"/>
              <a:gd name="connsiteX59" fmla="*/ 6957365 w 8567318"/>
              <a:gd name="connsiteY59" fmla="*/ 2111261 h 2230356"/>
              <a:gd name="connsiteX60" fmla="*/ 6356909 w 8567318"/>
              <a:gd name="connsiteY60" fmla="*/ 1871079 h 2230356"/>
              <a:gd name="connsiteX61" fmla="*/ 6327648 w 8567318"/>
              <a:gd name="connsiteY61" fmla="*/ 1863763 h 2230356"/>
              <a:gd name="connsiteX62" fmla="*/ 6174029 w 8567318"/>
              <a:gd name="connsiteY62" fmla="*/ 1841818 h 2230356"/>
              <a:gd name="connsiteX63" fmla="*/ 6020410 w 8567318"/>
              <a:gd name="connsiteY63" fmla="*/ 1805242 h 2230356"/>
              <a:gd name="connsiteX64" fmla="*/ 5493715 w 8567318"/>
              <a:gd name="connsiteY64" fmla="*/ 1775981 h 2230356"/>
              <a:gd name="connsiteX65" fmla="*/ 5354726 w 8567318"/>
              <a:gd name="connsiteY65" fmla="*/ 1702829 h 2230356"/>
              <a:gd name="connsiteX66" fmla="*/ 5062118 w 8567318"/>
              <a:gd name="connsiteY66" fmla="*/ 1359015 h 2230356"/>
              <a:gd name="connsiteX67" fmla="*/ 4908499 w 8567318"/>
              <a:gd name="connsiteY67" fmla="*/ 1161504 h 2230356"/>
              <a:gd name="connsiteX68" fmla="*/ 4879238 w 8567318"/>
              <a:gd name="connsiteY68" fmla="*/ 1132243 h 2230356"/>
              <a:gd name="connsiteX69" fmla="*/ 4652467 w 8567318"/>
              <a:gd name="connsiteY69" fmla="*/ 854266 h 2230356"/>
              <a:gd name="connsiteX70" fmla="*/ 4374490 w 8567318"/>
              <a:gd name="connsiteY70" fmla="*/ 605549 h 2230356"/>
              <a:gd name="connsiteX71" fmla="*/ 4096512 w 8567318"/>
              <a:gd name="connsiteY71" fmla="*/ 593967 h 2230356"/>
              <a:gd name="connsiteX72" fmla="*/ 3855110 w 8567318"/>
              <a:gd name="connsiteY72" fmla="*/ 576288 h 2230356"/>
              <a:gd name="connsiteX73" fmla="*/ 3621024 w 8567318"/>
              <a:gd name="connsiteY73" fmla="*/ 605549 h 2230356"/>
              <a:gd name="connsiteX74" fmla="*/ 3372307 w 8567318"/>
              <a:gd name="connsiteY74" fmla="*/ 686016 h 2230356"/>
              <a:gd name="connsiteX75" fmla="*/ 3160166 w 8567318"/>
              <a:gd name="connsiteY75" fmla="*/ 744538 h 2230356"/>
              <a:gd name="connsiteX76" fmla="*/ 2699309 w 8567318"/>
              <a:gd name="connsiteY76" fmla="*/ 905472 h 2230356"/>
              <a:gd name="connsiteX77" fmla="*/ 2414016 w 8567318"/>
              <a:gd name="connsiteY77" fmla="*/ 971309 h 2230356"/>
              <a:gd name="connsiteX78" fmla="*/ 2216506 w 8567318"/>
              <a:gd name="connsiteY78" fmla="*/ 1037146 h 2230356"/>
              <a:gd name="connsiteX79" fmla="*/ 1679448 w 8567318"/>
              <a:gd name="connsiteY79" fmla="*/ 1303541 h 2230356"/>
              <a:gd name="connsiteX80" fmla="*/ 1492301 w 8567318"/>
              <a:gd name="connsiteY80" fmla="*/ 1220026 h 2230356"/>
              <a:gd name="connsiteX81" fmla="*/ 907085 w 8567318"/>
              <a:gd name="connsiteY81" fmla="*/ 1227341 h 2230356"/>
              <a:gd name="connsiteX82" fmla="*/ 811987 w 8567318"/>
              <a:gd name="connsiteY82" fmla="*/ 1168819 h 2230356"/>
              <a:gd name="connsiteX83" fmla="*/ 709574 w 8567318"/>
              <a:gd name="connsiteY83" fmla="*/ 1278547 h 2230356"/>
              <a:gd name="connsiteX84" fmla="*/ 555955 w 8567318"/>
              <a:gd name="connsiteY84" fmla="*/ 1373645 h 2230356"/>
              <a:gd name="connsiteX85" fmla="*/ 504749 w 8567318"/>
              <a:gd name="connsiteY85" fmla="*/ 1380960 h 2230356"/>
              <a:gd name="connsiteX86" fmla="*/ 285293 w 8567318"/>
              <a:gd name="connsiteY86" fmla="*/ 1424851 h 2230356"/>
              <a:gd name="connsiteX87" fmla="*/ 109728 w 8567318"/>
              <a:gd name="connsiteY87" fmla="*/ 1537627 h 2230356"/>
              <a:gd name="connsiteX88" fmla="*/ 36576 w 8567318"/>
              <a:gd name="connsiteY88" fmla="*/ 1483373 h 2230356"/>
              <a:gd name="connsiteX89" fmla="*/ 0 w 8567318"/>
              <a:gd name="connsiteY89" fmla="*/ 1490688 h 2230356"/>
              <a:gd name="connsiteX90" fmla="*/ 0 w 8567318"/>
              <a:gd name="connsiteY90" fmla="*/ 1249287 h 2230356"/>
              <a:gd name="connsiteX0" fmla="*/ 0 w 8567318"/>
              <a:gd name="connsiteY0" fmla="*/ 1249287 h 2214893"/>
              <a:gd name="connsiteX1" fmla="*/ 548640 w 8567318"/>
              <a:gd name="connsiteY1" fmla="*/ 1176135 h 2214893"/>
              <a:gd name="connsiteX2" fmla="*/ 709574 w 8567318"/>
              <a:gd name="connsiteY2" fmla="*/ 1029831 h 2214893"/>
              <a:gd name="connsiteX3" fmla="*/ 724205 w 8567318"/>
              <a:gd name="connsiteY3" fmla="*/ 1007885 h 2214893"/>
              <a:gd name="connsiteX4" fmla="*/ 972922 w 8567318"/>
              <a:gd name="connsiteY4" fmla="*/ 927418 h 2214893"/>
              <a:gd name="connsiteX5" fmla="*/ 1280160 w 8567318"/>
              <a:gd name="connsiteY5" fmla="*/ 1088352 h 2214893"/>
              <a:gd name="connsiteX6" fmla="*/ 1514246 w 8567318"/>
              <a:gd name="connsiteY6" fmla="*/ 993255 h 2214893"/>
              <a:gd name="connsiteX7" fmla="*/ 1667866 w 8567318"/>
              <a:gd name="connsiteY7" fmla="*/ 898157 h 2214893"/>
              <a:gd name="connsiteX8" fmla="*/ 1960474 w 8567318"/>
              <a:gd name="connsiteY8" fmla="*/ 876211 h 2214893"/>
              <a:gd name="connsiteX9" fmla="*/ 2245766 w 8567318"/>
              <a:gd name="connsiteY9" fmla="*/ 846951 h 2214893"/>
              <a:gd name="connsiteX10" fmla="*/ 2538374 w 8567318"/>
              <a:gd name="connsiteY10" fmla="*/ 766483 h 2214893"/>
              <a:gd name="connsiteX11" fmla="*/ 2582266 w 8567318"/>
              <a:gd name="connsiteY11" fmla="*/ 759168 h 2214893"/>
              <a:gd name="connsiteX12" fmla="*/ 2699309 w 8567318"/>
              <a:gd name="connsiteY12" fmla="*/ 737223 h 2214893"/>
              <a:gd name="connsiteX13" fmla="*/ 3006547 w 8567318"/>
              <a:gd name="connsiteY13" fmla="*/ 634810 h 2214893"/>
              <a:gd name="connsiteX14" fmla="*/ 3057754 w 8567318"/>
              <a:gd name="connsiteY14" fmla="*/ 627495 h 2214893"/>
              <a:gd name="connsiteX15" fmla="*/ 3460090 w 8567318"/>
              <a:gd name="connsiteY15" fmla="*/ 517767 h 2214893"/>
              <a:gd name="connsiteX16" fmla="*/ 3708806 w 8567318"/>
              <a:gd name="connsiteY16" fmla="*/ 422669 h 2214893"/>
              <a:gd name="connsiteX17" fmla="*/ 3847795 w 8567318"/>
              <a:gd name="connsiteY17" fmla="*/ 178219 h 2214893"/>
              <a:gd name="connsiteX18" fmla="*/ 3979469 w 8567318"/>
              <a:gd name="connsiteY18" fmla="*/ 78855 h 2214893"/>
              <a:gd name="connsiteX19" fmla="*/ 3979469 w 8567318"/>
              <a:gd name="connsiteY19" fmla="*/ 71539 h 2214893"/>
              <a:gd name="connsiteX20" fmla="*/ 4052621 w 8567318"/>
              <a:gd name="connsiteY20" fmla="*/ 13018 h 2214893"/>
              <a:gd name="connsiteX21" fmla="*/ 4425696 w 8567318"/>
              <a:gd name="connsiteY21" fmla="*/ 108115 h 2214893"/>
              <a:gd name="connsiteX22" fmla="*/ 5149901 w 8567318"/>
              <a:gd name="connsiteY22" fmla="*/ 312941 h 2214893"/>
              <a:gd name="connsiteX23" fmla="*/ 5522976 w 8567318"/>
              <a:gd name="connsiteY23" fmla="*/ 466560 h 2214893"/>
              <a:gd name="connsiteX24" fmla="*/ 5771693 w 8567318"/>
              <a:gd name="connsiteY24" fmla="*/ 620179 h 2214893"/>
              <a:gd name="connsiteX25" fmla="*/ 6356909 w 8567318"/>
              <a:gd name="connsiteY25" fmla="*/ 1000570 h 2214893"/>
              <a:gd name="connsiteX26" fmla="*/ 6898234 w 8567318"/>
              <a:gd name="connsiteY26" fmla="*/ 1249287 h 2214893"/>
              <a:gd name="connsiteX27" fmla="*/ 6964070 w 8567318"/>
              <a:gd name="connsiteY27" fmla="*/ 1263917 h 2214893"/>
              <a:gd name="connsiteX28" fmla="*/ 7688275 w 8567318"/>
              <a:gd name="connsiteY28" fmla="*/ 1476058 h 2214893"/>
              <a:gd name="connsiteX29" fmla="*/ 7900416 w 8567318"/>
              <a:gd name="connsiteY29" fmla="*/ 1446797 h 2214893"/>
              <a:gd name="connsiteX30" fmla="*/ 8280805 w 8567318"/>
              <a:gd name="connsiteY30" fmla="*/ 1931429 h 2214893"/>
              <a:gd name="connsiteX31" fmla="*/ 8518550 w 8567318"/>
              <a:gd name="connsiteY31" fmla="*/ 2161248 h 2214893"/>
              <a:gd name="connsiteX32" fmla="*/ 7885786 w 8567318"/>
              <a:gd name="connsiteY32" fmla="*/ 2134426 h 2214893"/>
              <a:gd name="connsiteX33" fmla="*/ 7468819 w 8567318"/>
              <a:gd name="connsiteY33" fmla="*/ 2214893 h 2214893"/>
              <a:gd name="connsiteX34" fmla="*/ 7242048 w 8567318"/>
              <a:gd name="connsiteY34" fmla="*/ 2163687 h 2214893"/>
              <a:gd name="connsiteX35" fmla="*/ 7117690 w 8567318"/>
              <a:gd name="connsiteY35" fmla="*/ 2156371 h 2214893"/>
              <a:gd name="connsiteX36" fmla="*/ 7088429 w 8567318"/>
              <a:gd name="connsiteY36" fmla="*/ 2149056 h 2214893"/>
              <a:gd name="connsiteX37" fmla="*/ 7037222 w 8567318"/>
              <a:gd name="connsiteY37" fmla="*/ 2141741 h 2214893"/>
              <a:gd name="connsiteX38" fmla="*/ 6922008 w 8567318"/>
              <a:gd name="connsiteY38" fmla="*/ 2082000 h 2214893"/>
              <a:gd name="connsiteX39" fmla="*/ 6364224 w 8567318"/>
              <a:gd name="connsiteY39" fmla="*/ 1651623 h 2214893"/>
              <a:gd name="connsiteX40" fmla="*/ 5866790 w 8567318"/>
              <a:gd name="connsiteY40" fmla="*/ 1241971 h 2214893"/>
              <a:gd name="connsiteX41" fmla="*/ 5479085 w 8567318"/>
              <a:gd name="connsiteY41" fmla="*/ 773799 h 2214893"/>
              <a:gd name="connsiteX42" fmla="*/ 5325466 w 8567318"/>
              <a:gd name="connsiteY42" fmla="*/ 605549 h 2214893"/>
              <a:gd name="connsiteX43" fmla="*/ 5288890 w 8567318"/>
              <a:gd name="connsiteY43" fmla="*/ 576288 h 2214893"/>
              <a:gd name="connsiteX44" fmla="*/ 4864608 w 8567318"/>
              <a:gd name="connsiteY44" fmla="*/ 433032 h 2214893"/>
              <a:gd name="connsiteX45" fmla="*/ 4601261 w 8567318"/>
              <a:gd name="connsiteY45" fmla="*/ 334887 h 2214893"/>
              <a:gd name="connsiteX46" fmla="*/ 4126992 w 8567318"/>
              <a:gd name="connsiteY46" fmla="*/ 123965 h 2214893"/>
              <a:gd name="connsiteX47" fmla="*/ 4070909 w 8567318"/>
              <a:gd name="connsiteY47" fmla="*/ 241008 h 2214893"/>
              <a:gd name="connsiteX48" fmla="*/ 3987394 w 8567318"/>
              <a:gd name="connsiteY48" fmla="*/ 422669 h 2214893"/>
              <a:gd name="connsiteX49" fmla="*/ 4482998 w 8567318"/>
              <a:gd name="connsiteY49" fmla="*/ 504355 h 2214893"/>
              <a:gd name="connsiteX50" fmla="*/ 4908499 w 8567318"/>
              <a:gd name="connsiteY50" fmla="*/ 861581 h 2214893"/>
              <a:gd name="connsiteX51" fmla="*/ 5040173 w 8567318"/>
              <a:gd name="connsiteY51" fmla="*/ 978624 h 2214893"/>
              <a:gd name="connsiteX52" fmla="*/ 5552237 w 8567318"/>
              <a:gd name="connsiteY52" fmla="*/ 1556525 h 2214893"/>
              <a:gd name="connsiteX53" fmla="*/ 5786323 w 8567318"/>
              <a:gd name="connsiteY53" fmla="*/ 1658938 h 2214893"/>
              <a:gd name="connsiteX54" fmla="*/ 6020410 w 8567318"/>
              <a:gd name="connsiteY54" fmla="*/ 1724775 h 2214893"/>
              <a:gd name="connsiteX55" fmla="*/ 6064301 w 8567318"/>
              <a:gd name="connsiteY55" fmla="*/ 1739405 h 2214893"/>
              <a:gd name="connsiteX56" fmla="*/ 6283757 w 8567318"/>
              <a:gd name="connsiteY56" fmla="*/ 1775981 h 2214893"/>
              <a:gd name="connsiteX57" fmla="*/ 6664147 w 8567318"/>
              <a:gd name="connsiteY57" fmla="*/ 1882661 h 2214893"/>
              <a:gd name="connsiteX58" fmla="*/ 6957365 w 8567318"/>
              <a:gd name="connsiteY58" fmla="*/ 2111261 h 2214893"/>
              <a:gd name="connsiteX59" fmla="*/ 6356909 w 8567318"/>
              <a:gd name="connsiteY59" fmla="*/ 1871079 h 2214893"/>
              <a:gd name="connsiteX60" fmla="*/ 6327648 w 8567318"/>
              <a:gd name="connsiteY60" fmla="*/ 1863763 h 2214893"/>
              <a:gd name="connsiteX61" fmla="*/ 6174029 w 8567318"/>
              <a:gd name="connsiteY61" fmla="*/ 1841818 h 2214893"/>
              <a:gd name="connsiteX62" fmla="*/ 6020410 w 8567318"/>
              <a:gd name="connsiteY62" fmla="*/ 1805242 h 2214893"/>
              <a:gd name="connsiteX63" fmla="*/ 5493715 w 8567318"/>
              <a:gd name="connsiteY63" fmla="*/ 1775981 h 2214893"/>
              <a:gd name="connsiteX64" fmla="*/ 5354726 w 8567318"/>
              <a:gd name="connsiteY64" fmla="*/ 1702829 h 2214893"/>
              <a:gd name="connsiteX65" fmla="*/ 5062118 w 8567318"/>
              <a:gd name="connsiteY65" fmla="*/ 1359015 h 2214893"/>
              <a:gd name="connsiteX66" fmla="*/ 4908499 w 8567318"/>
              <a:gd name="connsiteY66" fmla="*/ 1161504 h 2214893"/>
              <a:gd name="connsiteX67" fmla="*/ 4879238 w 8567318"/>
              <a:gd name="connsiteY67" fmla="*/ 1132243 h 2214893"/>
              <a:gd name="connsiteX68" fmla="*/ 4652467 w 8567318"/>
              <a:gd name="connsiteY68" fmla="*/ 854266 h 2214893"/>
              <a:gd name="connsiteX69" fmla="*/ 4374490 w 8567318"/>
              <a:gd name="connsiteY69" fmla="*/ 605549 h 2214893"/>
              <a:gd name="connsiteX70" fmla="*/ 4096512 w 8567318"/>
              <a:gd name="connsiteY70" fmla="*/ 593967 h 2214893"/>
              <a:gd name="connsiteX71" fmla="*/ 3855110 w 8567318"/>
              <a:gd name="connsiteY71" fmla="*/ 576288 h 2214893"/>
              <a:gd name="connsiteX72" fmla="*/ 3621024 w 8567318"/>
              <a:gd name="connsiteY72" fmla="*/ 605549 h 2214893"/>
              <a:gd name="connsiteX73" fmla="*/ 3372307 w 8567318"/>
              <a:gd name="connsiteY73" fmla="*/ 686016 h 2214893"/>
              <a:gd name="connsiteX74" fmla="*/ 3160166 w 8567318"/>
              <a:gd name="connsiteY74" fmla="*/ 744538 h 2214893"/>
              <a:gd name="connsiteX75" fmla="*/ 2699309 w 8567318"/>
              <a:gd name="connsiteY75" fmla="*/ 905472 h 2214893"/>
              <a:gd name="connsiteX76" fmla="*/ 2414016 w 8567318"/>
              <a:gd name="connsiteY76" fmla="*/ 971309 h 2214893"/>
              <a:gd name="connsiteX77" fmla="*/ 2216506 w 8567318"/>
              <a:gd name="connsiteY77" fmla="*/ 1037146 h 2214893"/>
              <a:gd name="connsiteX78" fmla="*/ 1679448 w 8567318"/>
              <a:gd name="connsiteY78" fmla="*/ 1303541 h 2214893"/>
              <a:gd name="connsiteX79" fmla="*/ 1492301 w 8567318"/>
              <a:gd name="connsiteY79" fmla="*/ 1220026 h 2214893"/>
              <a:gd name="connsiteX80" fmla="*/ 907085 w 8567318"/>
              <a:gd name="connsiteY80" fmla="*/ 1227341 h 2214893"/>
              <a:gd name="connsiteX81" fmla="*/ 811987 w 8567318"/>
              <a:gd name="connsiteY81" fmla="*/ 1168819 h 2214893"/>
              <a:gd name="connsiteX82" fmla="*/ 709574 w 8567318"/>
              <a:gd name="connsiteY82" fmla="*/ 1278547 h 2214893"/>
              <a:gd name="connsiteX83" fmla="*/ 555955 w 8567318"/>
              <a:gd name="connsiteY83" fmla="*/ 1373645 h 2214893"/>
              <a:gd name="connsiteX84" fmla="*/ 504749 w 8567318"/>
              <a:gd name="connsiteY84" fmla="*/ 1380960 h 2214893"/>
              <a:gd name="connsiteX85" fmla="*/ 285293 w 8567318"/>
              <a:gd name="connsiteY85" fmla="*/ 1424851 h 2214893"/>
              <a:gd name="connsiteX86" fmla="*/ 109728 w 8567318"/>
              <a:gd name="connsiteY86" fmla="*/ 1537627 h 2214893"/>
              <a:gd name="connsiteX87" fmla="*/ 36576 w 8567318"/>
              <a:gd name="connsiteY87" fmla="*/ 1483373 h 2214893"/>
              <a:gd name="connsiteX88" fmla="*/ 0 w 8567318"/>
              <a:gd name="connsiteY88" fmla="*/ 1490688 h 2214893"/>
              <a:gd name="connsiteX89" fmla="*/ 0 w 8567318"/>
              <a:gd name="connsiteY89" fmla="*/ 1249287 h 2214893"/>
              <a:gd name="connsiteX0" fmla="*/ 0 w 8530031"/>
              <a:gd name="connsiteY0" fmla="*/ 1249287 h 2214893"/>
              <a:gd name="connsiteX1" fmla="*/ 548640 w 8530031"/>
              <a:gd name="connsiteY1" fmla="*/ 1176135 h 2214893"/>
              <a:gd name="connsiteX2" fmla="*/ 709574 w 8530031"/>
              <a:gd name="connsiteY2" fmla="*/ 1029831 h 2214893"/>
              <a:gd name="connsiteX3" fmla="*/ 724205 w 8530031"/>
              <a:gd name="connsiteY3" fmla="*/ 1007885 h 2214893"/>
              <a:gd name="connsiteX4" fmla="*/ 972922 w 8530031"/>
              <a:gd name="connsiteY4" fmla="*/ 927418 h 2214893"/>
              <a:gd name="connsiteX5" fmla="*/ 1280160 w 8530031"/>
              <a:gd name="connsiteY5" fmla="*/ 1088352 h 2214893"/>
              <a:gd name="connsiteX6" fmla="*/ 1514246 w 8530031"/>
              <a:gd name="connsiteY6" fmla="*/ 993255 h 2214893"/>
              <a:gd name="connsiteX7" fmla="*/ 1667866 w 8530031"/>
              <a:gd name="connsiteY7" fmla="*/ 898157 h 2214893"/>
              <a:gd name="connsiteX8" fmla="*/ 1960474 w 8530031"/>
              <a:gd name="connsiteY8" fmla="*/ 876211 h 2214893"/>
              <a:gd name="connsiteX9" fmla="*/ 2245766 w 8530031"/>
              <a:gd name="connsiteY9" fmla="*/ 846951 h 2214893"/>
              <a:gd name="connsiteX10" fmla="*/ 2538374 w 8530031"/>
              <a:gd name="connsiteY10" fmla="*/ 766483 h 2214893"/>
              <a:gd name="connsiteX11" fmla="*/ 2582266 w 8530031"/>
              <a:gd name="connsiteY11" fmla="*/ 759168 h 2214893"/>
              <a:gd name="connsiteX12" fmla="*/ 2699309 w 8530031"/>
              <a:gd name="connsiteY12" fmla="*/ 737223 h 2214893"/>
              <a:gd name="connsiteX13" fmla="*/ 3006547 w 8530031"/>
              <a:gd name="connsiteY13" fmla="*/ 634810 h 2214893"/>
              <a:gd name="connsiteX14" fmla="*/ 3057754 w 8530031"/>
              <a:gd name="connsiteY14" fmla="*/ 627495 h 2214893"/>
              <a:gd name="connsiteX15" fmla="*/ 3460090 w 8530031"/>
              <a:gd name="connsiteY15" fmla="*/ 517767 h 2214893"/>
              <a:gd name="connsiteX16" fmla="*/ 3708806 w 8530031"/>
              <a:gd name="connsiteY16" fmla="*/ 422669 h 2214893"/>
              <a:gd name="connsiteX17" fmla="*/ 3847795 w 8530031"/>
              <a:gd name="connsiteY17" fmla="*/ 178219 h 2214893"/>
              <a:gd name="connsiteX18" fmla="*/ 3979469 w 8530031"/>
              <a:gd name="connsiteY18" fmla="*/ 78855 h 2214893"/>
              <a:gd name="connsiteX19" fmla="*/ 3979469 w 8530031"/>
              <a:gd name="connsiteY19" fmla="*/ 71539 h 2214893"/>
              <a:gd name="connsiteX20" fmla="*/ 4052621 w 8530031"/>
              <a:gd name="connsiteY20" fmla="*/ 13018 h 2214893"/>
              <a:gd name="connsiteX21" fmla="*/ 4425696 w 8530031"/>
              <a:gd name="connsiteY21" fmla="*/ 108115 h 2214893"/>
              <a:gd name="connsiteX22" fmla="*/ 5149901 w 8530031"/>
              <a:gd name="connsiteY22" fmla="*/ 312941 h 2214893"/>
              <a:gd name="connsiteX23" fmla="*/ 5522976 w 8530031"/>
              <a:gd name="connsiteY23" fmla="*/ 466560 h 2214893"/>
              <a:gd name="connsiteX24" fmla="*/ 5771693 w 8530031"/>
              <a:gd name="connsiteY24" fmla="*/ 620179 h 2214893"/>
              <a:gd name="connsiteX25" fmla="*/ 6356909 w 8530031"/>
              <a:gd name="connsiteY25" fmla="*/ 1000570 h 2214893"/>
              <a:gd name="connsiteX26" fmla="*/ 6898234 w 8530031"/>
              <a:gd name="connsiteY26" fmla="*/ 1249287 h 2214893"/>
              <a:gd name="connsiteX27" fmla="*/ 6964070 w 8530031"/>
              <a:gd name="connsiteY27" fmla="*/ 1263917 h 2214893"/>
              <a:gd name="connsiteX28" fmla="*/ 7688275 w 8530031"/>
              <a:gd name="connsiteY28" fmla="*/ 1476058 h 2214893"/>
              <a:gd name="connsiteX29" fmla="*/ 7900416 w 8530031"/>
              <a:gd name="connsiteY29" fmla="*/ 1446797 h 2214893"/>
              <a:gd name="connsiteX30" fmla="*/ 8280805 w 8530031"/>
              <a:gd name="connsiteY30" fmla="*/ 1931429 h 2214893"/>
              <a:gd name="connsiteX31" fmla="*/ 8518550 w 8530031"/>
              <a:gd name="connsiteY31" fmla="*/ 2161248 h 2214893"/>
              <a:gd name="connsiteX32" fmla="*/ 8349690 w 8530031"/>
              <a:gd name="connsiteY32" fmla="*/ 2080172 h 2214893"/>
              <a:gd name="connsiteX33" fmla="*/ 7885786 w 8530031"/>
              <a:gd name="connsiteY33" fmla="*/ 2134426 h 2214893"/>
              <a:gd name="connsiteX34" fmla="*/ 7468819 w 8530031"/>
              <a:gd name="connsiteY34" fmla="*/ 2214893 h 2214893"/>
              <a:gd name="connsiteX35" fmla="*/ 7242048 w 8530031"/>
              <a:gd name="connsiteY35" fmla="*/ 2163687 h 2214893"/>
              <a:gd name="connsiteX36" fmla="*/ 7117690 w 8530031"/>
              <a:gd name="connsiteY36" fmla="*/ 2156371 h 2214893"/>
              <a:gd name="connsiteX37" fmla="*/ 7088429 w 8530031"/>
              <a:gd name="connsiteY37" fmla="*/ 2149056 h 2214893"/>
              <a:gd name="connsiteX38" fmla="*/ 7037222 w 8530031"/>
              <a:gd name="connsiteY38" fmla="*/ 2141741 h 2214893"/>
              <a:gd name="connsiteX39" fmla="*/ 6922008 w 8530031"/>
              <a:gd name="connsiteY39" fmla="*/ 2082000 h 2214893"/>
              <a:gd name="connsiteX40" fmla="*/ 6364224 w 8530031"/>
              <a:gd name="connsiteY40" fmla="*/ 1651623 h 2214893"/>
              <a:gd name="connsiteX41" fmla="*/ 5866790 w 8530031"/>
              <a:gd name="connsiteY41" fmla="*/ 1241971 h 2214893"/>
              <a:gd name="connsiteX42" fmla="*/ 5479085 w 8530031"/>
              <a:gd name="connsiteY42" fmla="*/ 773799 h 2214893"/>
              <a:gd name="connsiteX43" fmla="*/ 5325466 w 8530031"/>
              <a:gd name="connsiteY43" fmla="*/ 605549 h 2214893"/>
              <a:gd name="connsiteX44" fmla="*/ 5288890 w 8530031"/>
              <a:gd name="connsiteY44" fmla="*/ 576288 h 2214893"/>
              <a:gd name="connsiteX45" fmla="*/ 4864608 w 8530031"/>
              <a:gd name="connsiteY45" fmla="*/ 433032 h 2214893"/>
              <a:gd name="connsiteX46" fmla="*/ 4601261 w 8530031"/>
              <a:gd name="connsiteY46" fmla="*/ 334887 h 2214893"/>
              <a:gd name="connsiteX47" fmla="*/ 4126992 w 8530031"/>
              <a:gd name="connsiteY47" fmla="*/ 123965 h 2214893"/>
              <a:gd name="connsiteX48" fmla="*/ 4070909 w 8530031"/>
              <a:gd name="connsiteY48" fmla="*/ 241008 h 2214893"/>
              <a:gd name="connsiteX49" fmla="*/ 3987394 w 8530031"/>
              <a:gd name="connsiteY49" fmla="*/ 422669 h 2214893"/>
              <a:gd name="connsiteX50" fmla="*/ 4482998 w 8530031"/>
              <a:gd name="connsiteY50" fmla="*/ 504355 h 2214893"/>
              <a:gd name="connsiteX51" fmla="*/ 4908499 w 8530031"/>
              <a:gd name="connsiteY51" fmla="*/ 861581 h 2214893"/>
              <a:gd name="connsiteX52" fmla="*/ 5040173 w 8530031"/>
              <a:gd name="connsiteY52" fmla="*/ 978624 h 2214893"/>
              <a:gd name="connsiteX53" fmla="*/ 5552237 w 8530031"/>
              <a:gd name="connsiteY53" fmla="*/ 1556525 h 2214893"/>
              <a:gd name="connsiteX54" fmla="*/ 5786323 w 8530031"/>
              <a:gd name="connsiteY54" fmla="*/ 1658938 h 2214893"/>
              <a:gd name="connsiteX55" fmla="*/ 6020410 w 8530031"/>
              <a:gd name="connsiteY55" fmla="*/ 1724775 h 2214893"/>
              <a:gd name="connsiteX56" fmla="*/ 6064301 w 8530031"/>
              <a:gd name="connsiteY56" fmla="*/ 1739405 h 2214893"/>
              <a:gd name="connsiteX57" fmla="*/ 6283757 w 8530031"/>
              <a:gd name="connsiteY57" fmla="*/ 1775981 h 2214893"/>
              <a:gd name="connsiteX58" fmla="*/ 6664147 w 8530031"/>
              <a:gd name="connsiteY58" fmla="*/ 1882661 h 2214893"/>
              <a:gd name="connsiteX59" fmla="*/ 6957365 w 8530031"/>
              <a:gd name="connsiteY59" fmla="*/ 2111261 h 2214893"/>
              <a:gd name="connsiteX60" fmla="*/ 6356909 w 8530031"/>
              <a:gd name="connsiteY60" fmla="*/ 1871079 h 2214893"/>
              <a:gd name="connsiteX61" fmla="*/ 6327648 w 8530031"/>
              <a:gd name="connsiteY61" fmla="*/ 1863763 h 2214893"/>
              <a:gd name="connsiteX62" fmla="*/ 6174029 w 8530031"/>
              <a:gd name="connsiteY62" fmla="*/ 1841818 h 2214893"/>
              <a:gd name="connsiteX63" fmla="*/ 6020410 w 8530031"/>
              <a:gd name="connsiteY63" fmla="*/ 1805242 h 2214893"/>
              <a:gd name="connsiteX64" fmla="*/ 5493715 w 8530031"/>
              <a:gd name="connsiteY64" fmla="*/ 1775981 h 2214893"/>
              <a:gd name="connsiteX65" fmla="*/ 5354726 w 8530031"/>
              <a:gd name="connsiteY65" fmla="*/ 1702829 h 2214893"/>
              <a:gd name="connsiteX66" fmla="*/ 5062118 w 8530031"/>
              <a:gd name="connsiteY66" fmla="*/ 1359015 h 2214893"/>
              <a:gd name="connsiteX67" fmla="*/ 4908499 w 8530031"/>
              <a:gd name="connsiteY67" fmla="*/ 1161504 h 2214893"/>
              <a:gd name="connsiteX68" fmla="*/ 4879238 w 8530031"/>
              <a:gd name="connsiteY68" fmla="*/ 1132243 h 2214893"/>
              <a:gd name="connsiteX69" fmla="*/ 4652467 w 8530031"/>
              <a:gd name="connsiteY69" fmla="*/ 854266 h 2214893"/>
              <a:gd name="connsiteX70" fmla="*/ 4374490 w 8530031"/>
              <a:gd name="connsiteY70" fmla="*/ 605549 h 2214893"/>
              <a:gd name="connsiteX71" fmla="*/ 4096512 w 8530031"/>
              <a:gd name="connsiteY71" fmla="*/ 593967 h 2214893"/>
              <a:gd name="connsiteX72" fmla="*/ 3855110 w 8530031"/>
              <a:gd name="connsiteY72" fmla="*/ 576288 h 2214893"/>
              <a:gd name="connsiteX73" fmla="*/ 3621024 w 8530031"/>
              <a:gd name="connsiteY73" fmla="*/ 605549 h 2214893"/>
              <a:gd name="connsiteX74" fmla="*/ 3372307 w 8530031"/>
              <a:gd name="connsiteY74" fmla="*/ 686016 h 2214893"/>
              <a:gd name="connsiteX75" fmla="*/ 3160166 w 8530031"/>
              <a:gd name="connsiteY75" fmla="*/ 744538 h 2214893"/>
              <a:gd name="connsiteX76" fmla="*/ 2699309 w 8530031"/>
              <a:gd name="connsiteY76" fmla="*/ 905472 h 2214893"/>
              <a:gd name="connsiteX77" fmla="*/ 2414016 w 8530031"/>
              <a:gd name="connsiteY77" fmla="*/ 971309 h 2214893"/>
              <a:gd name="connsiteX78" fmla="*/ 2216506 w 8530031"/>
              <a:gd name="connsiteY78" fmla="*/ 1037146 h 2214893"/>
              <a:gd name="connsiteX79" fmla="*/ 1679448 w 8530031"/>
              <a:gd name="connsiteY79" fmla="*/ 1303541 h 2214893"/>
              <a:gd name="connsiteX80" fmla="*/ 1492301 w 8530031"/>
              <a:gd name="connsiteY80" fmla="*/ 1220026 h 2214893"/>
              <a:gd name="connsiteX81" fmla="*/ 907085 w 8530031"/>
              <a:gd name="connsiteY81" fmla="*/ 1227341 h 2214893"/>
              <a:gd name="connsiteX82" fmla="*/ 811987 w 8530031"/>
              <a:gd name="connsiteY82" fmla="*/ 1168819 h 2214893"/>
              <a:gd name="connsiteX83" fmla="*/ 709574 w 8530031"/>
              <a:gd name="connsiteY83" fmla="*/ 1278547 h 2214893"/>
              <a:gd name="connsiteX84" fmla="*/ 555955 w 8530031"/>
              <a:gd name="connsiteY84" fmla="*/ 1373645 h 2214893"/>
              <a:gd name="connsiteX85" fmla="*/ 504749 w 8530031"/>
              <a:gd name="connsiteY85" fmla="*/ 1380960 h 2214893"/>
              <a:gd name="connsiteX86" fmla="*/ 285293 w 8530031"/>
              <a:gd name="connsiteY86" fmla="*/ 1424851 h 2214893"/>
              <a:gd name="connsiteX87" fmla="*/ 109728 w 8530031"/>
              <a:gd name="connsiteY87" fmla="*/ 1537627 h 2214893"/>
              <a:gd name="connsiteX88" fmla="*/ 36576 w 8530031"/>
              <a:gd name="connsiteY88" fmla="*/ 1483373 h 2214893"/>
              <a:gd name="connsiteX89" fmla="*/ 0 w 8530031"/>
              <a:gd name="connsiteY89" fmla="*/ 1490688 h 2214893"/>
              <a:gd name="connsiteX90" fmla="*/ 0 w 8530031"/>
              <a:gd name="connsiteY90" fmla="*/ 1249287 h 221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530031" h="2214893">
                <a:moveTo>
                  <a:pt x="0" y="1249287"/>
                </a:moveTo>
                <a:cubicBezTo>
                  <a:pt x="182880" y="1224903"/>
                  <a:pt x="372379" y="1230649"/>
                  <a:pt x="548640" y="1176135"/>
                </a:cubicBezTo>
                <a:cubicBezTo>
                  <a:pt x="617902" y="1154714"/>
                  <a:pt x="657231" y="1079993"/>
                  <a:pt x="709574" y="1029831"/>
                </a:cubicBezTo>
                <a:cubicBezTo>
                  <a:pt x="715922" y="1023748"/>
                  <a:pt x="716890" y="1012762"/>
                  <a:pt x="724205" y="1007885"/>
                </a:cubicBezTo>
                <a:cubicBezTo>
                  <a:pt x="850576" y="923637"/>
                  <a:pt x="825529" y="943795"/>
                  <a:pt x="972922" y="927418"/>
                </a:cubicBezTo>
                <a:cubicBezTo>
                  <a:pt x="1022772" y="957882"/>
                  <a:pt x="1228985" y="1091045"/>
                  <a:pt x="1280160" y="1088352"/>
                </a:cubicBezTo>
                <a:cubicBezTo>
                  <a:pt x="1370381" y="1099325"/>
                  <a:pt x="1449628" y="1024954"/>
                  <a:pt x="1514246" y="993255"/>
                </a:cubicBezTo>
                <a:lnTo>
                  <a:pt x="1667866" y="898157"/>
                </a:lnTo>
                <a:cubicBezTo>
                  <a:pt x="1762756" y="874435"/>
                  <a:pt x="1863046" y="884844"/>
                  <a:pt x="1960474" y="876211"/>
                </a:cubicBezTo>
                <a:cubicBezTo>
                  <a:pt x="2055697" y="867774"/>
                  <a:pt x="2150669" y="856704"/>
                  <a:pt x="2245766" y="846951"/>
                </a:cubicBezTo>
                <a:cubicBezTo>
                  <a:pt x="2362652" y="807988"/>
                  <a:pt x="2321272" y="820758"/>
                  <a:pt x="2538374" y="766483"/>
                </a:cubicBezTo>
                <a:cubicBezTo>
                  <a:pt x="2552764" y="762886"/>
                  <a:pt x="2567673" y="761821"/>
                  <a:pt x="2582266" y="759168"/>
                </a:cubicBezTo>
                <a:lnTo>
                  <a:pt x="2699309" y="737223"/>
                </a:lnTo>
                <a:cubicBezTo>
                  <a:pt x="2819338" y="677207"/>
                  <a:pt x="2761002" y="703334"/>
                  <a:pt x="3006547" y="634810"/>
                </a:cubicBezTo>
                <a:cubicBezTo>
                  <a:pt x="3023155" y="630175"/>
                  <a:pt x="3040910" y="631180"/>
                  <a:pt x="3057754" y="627495"/>
                </a:cubicBezTo>
                <a:cubicBezTo>
                  <a:pt x="3190869" y="598376"/>
                  <a:pt x="3331684" y="561907"/>
                  <a:pt x="3460090" y="517767"/>
                </a:cubicBezTo>
                <a:cubicBezTo>
                  <a:pt x="3544028" y="488913"/>
                  <a:pt x="3708806" y="422669"/>
                  <a:pt x="3708806" y="422669"/>
                </a:cubicBezTo>
                <a:cubicBezTo>
                  <a:pt x="3773423" y="378778"/>
                  <a:pt x="3802685" y="235521"/>
                  <a:pt x="3847795" y="178219"/>
                </a:cubicBezTo>
                <a:cubicBezTo>
                  <a:pt x="3892905" y="120917"/>
                  <a:pt x="3957523" y="109335"/>
                  <a:pt x="3979469" y="78855"/>
                </a:cubicBezTo>
                <a:cubicBezTo>
                  <a:pt x="4024579" y="20333"/>
                  <a:pt x="3967277" y="82512"/>
                  <a:pt x="3979469" y="71539"/>
                </a:cubicBezTo>
                <a:cubicBezTo>
                  <a:pt x="3991661" y="60566"/>
                  <a:pt x="3978250" y="6922"/>
                  <a:pt x="4052621" y="13018"/>
                </a:cubicBezTo>
                <a:cubicBezTo>
                  <a:pt x="4353465" y="38088"/>
                  <a:pt x="4107905" y="0"/>
                  <a:pt x="4425696" y="108115"/>
                </a:cubicBezTo>
                <a:cubicBezTo>
                  <a:pt x="4893693" y="267331"/>
                  <a:pt x="4808140" y="242232"/>
                  <a:pt x="5149901" y="312941"/>
                </a:cubicBezTo>
                <a:cubicBezTo>
                  <a:pt x="5274259" y="364147"/>
                  <a:pt x="5408554" y="395888"/>
                  <a:pt x="5522976" y="466560"/>
                </a:cubicBezTo>
                <a:cubicBezTo>
                  <a:pt x="5605882" y="517766"/>
                  <a:pt x="5690431" y="566403"/>
                  <a:pt x="5771693" y="620179"/>
                </a:cubicBezTo>
                <a:cubicBezTo>
                  <a:pt x="6133707" y="859747"/>
                  <a:pt x="5925937" y="758148"/>
                  <a:pt x="6356909" y="1000570"/>
                </a:cubicBezTo>
                <a:cubicBezTo>
                  <a:pt x="6507101" y="1085053"/>
                  <a:pt x="6741349" y="1188454"/>
                  <a:pt x="6898234" y="1249287"/>
                </a:cubicBezTo>
                <a:cubicBezTo>
                  <a:pt x="6919194" y="1257414"/>
                  <a:pt x="6942802" y="1256633"/>
                  <a:pt x="6964070" y="1263917"/>
                </a:cubicBezTo>
                <a:cubicBezTo>
                  <a:pt x="7568071" y="1470767"/>
                  <a:pt x="7240423" y="1399284"/>
                  <a:pt x="7688275" y="1476058"/>
                </a:cubicBezTo>
                <a:cubicBezTo>
                  <a:pt x="7758989" y="1466304"/>
                  <a:pt x="7830795" y="1431034"/>
                  <a:pt x="7900416" y="1446797"/>
                </a:cubicBezTo>
                <a:cubicBezTo>
                  <a:pt x="7999171" y="1484592"/>
                  <a:pt x="8177783" y="1812354"/>
                  <a:pt x="8280805" y="1931429"/>
                </a:cubicBezTo>
                <a:cubicBezTo>
                  <a:pt x="8383827" y="2050504"/>
                  <a:pt x="8507069" y="2136458"/>
                  <a:pt x="8518550" y="2161248"/>
                </a:cubicBezTo>
                <a:cubicBezTo>
                  <a:pt x="8530031" y="2186039"/>
                  <a:pt x="8455151" y="2084642"/>
                  <a:pt x="8349690" y="2080172"/>
                </a:cubicBezTo>
                <a:cubicBezTo>
                  <a:pt x="8244229" y="2075702"/>
                  <a:pt x="8019898" y="2124673"/>
                  <a:pt x="7885786" y="2134426"/>
                </a:cubicBezTo>
                <a:cubicBezTo>
                  <a:pt x="7745490" y="2196417"/>
                  <a:pt x="7617367" y="2198977"/>
                  <a:pt x="7468819" y="2214893"/>
                </a:cubicBezTo>
                <a:cubicBezTo>
                  <a:pt x="7393229" y="2197824"/>
                  <a:pt x="7318487" y="2176427"/>
                  <a:pt x="7242048" y="2163687"/>
                </a:cubicBezTo>
                <a:cubicBezTo>
                  <a:pt x="7201089" y="2156860"/>
                  <a:pt x="7159027" y="2160308"/>
                  <a:pt x="7117690" y="2156371"/>
                </a:cubicBezTo>
                <a:cubicBezTo>
                  <a:pt x="7107681" y="2155418"/>
                  <a:pt x="7098321" y="2150854"/>
                  <a:pt x="7088429" y="2149056"/>
                </a:cubicBezTo>
                <a:cubicBezTo>
                  <a:pt x="7071465" y="2145972"/>
                  <a:pt x="7054291" y="2144179"/>
                  <a:pt x="7037222" y="2141741"/>
                </a:cubicBezTo>
                <a:cubicBezTo>
                  <a:pt x="6971385" y="2105165"/>
                  <a:pt x="7034174" y="2163686"/>
                  <a:pt x="6922008" y="2082000"/>
                </a:cubicBezTo>
                <a:cubicBezTo>
                  <a:pt x="6809842" y="2000314"/>
                  <a:pt x="6501994" y="1766228"/>
                  <a:pt x="6364224" y="1651623"/>
                </a:cubicBezTo>
                <a:cubicBezTo>
                  <a:pt x="6156038" y="1496818"/>
                  <a:pt x="6039591" y="1426487"/>
                  <a:pt x="5866790" y="1241971"/>
                </a:cubicBezTo>
                <a:cubicBezTo>
                  <a:pt x="5534450" y="887099"/>
                  <a:pt x="5763413" y="1085207"/>
                  <a:pt x="5479085" y="773799"/>
                </a:cubicBezTo>
                <a:cubicBezTo>
                  <a:pt x="5427879" y="717716"/>
                  <a:pt x="5378144" y="660253"/>
                  <a:pt x="5325466" y="605549"/>
                </a:cubicBezTo>
                <a:cubicBezTo>
                  <a:pt x="5314636" y="594302"/>
                  <a:pt x="5301646" y="585292"/>
                  <a:pt x="5288890" y="576288"/>
                </a:cubicBezTo>
                <a:cubicBezTo>
                  <a:pt x="5212080" y="547535"/>
                  <a:pt x="4979213" y="473266"/>
                  <a:pt x="4864608" y="433032"/>
                </a:cubicBezTo>
                <a:cubicBezTo>
                  <a:pt x="4785360" y="417183"/>
                  <a:pt x="4724197" y="373698"/>
                  <a:pt x="4601261" y="334887"/>
                </a:cubicBezTo>
                <a:cubicBezTo>
                  <a:pt x="4468368" y="309284"/>
                  <a:pt x="4215384" y="139611"/>
                  <a:pt x="4126992" y="123965"/>
                </a:cubicBezTo>
                <a:cubicBezTo>
                  <a:pt x="4038600" y="108319"/>
                  <a:pt x="4119575" y="216624"/>
                  <a:pt x="4070909" y="241008"/>
                </a:cubicBezTo>
                <a:cubicBezTo>
                  <a:pt x="4064115" y="248419"/>
                  <a:pt x="3982192" y="414066"/>
                  <a:pt x="3987394" y="422669"/>
                </a:cubicBezTo>
                <a:cubicBezTo>
                  <a:pt x="3954476" y="466560"/>
                  <a:pt x="4329481" y="431203"/>
                  <a:pt x="4482998" y="504355"/>
                </a:cubicBezTo>
                <a:cubicBezTo>
                  <a:pt x="4636515" y="577507"/>
                  <a:pt x="4790237" y="807936"/>
                  <a:pt x="4908499" y="861581"/>
                </a:cubicBezTo>
                <a:cubicBezTo>
                  <a:pt x="4953445" y="899376"/>
                  <a:pt x="5000888" y="934974"/>
                  <a:pt x="5040173" y="978624"/>
                </a:cubicBezTo>
                <a:cubicBezTo>
                  <a:pt x="5248765" y="1210393"/>
                  <a:pt x="5283963" y="1345483"/>
                  <a:pt x="5552237" y="1556525"/>
                </a:cubicBezTo>
                <a:cubicBezTo>
                  <a:pt x="5619176" y="1609184"/>
                  <a:pt x="5704334" y="1635879"/>
                  <a:pt x="5786323" y="1658938"/>
                </a:cubicBezTo>
                <a:lnTo>
                  <a:pt x="6020410" y="1724775"/>
                </a:lnTo>
                <a:cubicBezTo>
                  <a:pt x="6035224" y="1729063"/>
                  <a:pt x="6049163" y="1736461"/>
                  <a:pt x="6064301" y="1739405"/>
                </a:cubicBezTo>
                <a:cubicBezTo>
                  <a:pt x="6137099" y="1753560"/>
                  <a:pt x="6210605" y="1763789"/>
                  <a:pt x="6283757" y="1775981"/>
                </a:cubicBezTo>
                <a:cubicBezTo>
                  <a:pt x="6358331" y="1774457"/>
                  <a:pt x="6615379" y="1852181"/>
                  <a:pt x="6664147" y="1882661"/>
                </a:cubicBezTo>
                <a:cubicBezTo>
                  <a:pt x="6650939" y="1882864"/>
                  <a:pt x="7008571" y="2125891"/>
                  <a:pt x="6957365" y="2111261"/>
                </a:cubicBezTo>
                <a:lnTo>
                  <a:pt x="6356909" y="1871079"/>
                </a:lnTo>
                <a:cubicBezTo>
                  <a:pt x="6347518" y="1867488"/>
                  <a:pt x="6337576" y="1865351"/>
                  <a:pt x="6327648" y="1863763"/>
                </a:cubicBezTo>
                <a:cubicBezTo>
                  <a:pt x="6276571" y="1855591"/>
                  <a:pt x="6224842" y="1851497"/>
                  <a:pt x="6174029" y="1841818"/>
                </a:cubicBezTo>
                <a:cubicBezTo>
                  <a:pt x="6122321" y="1831969"/>
                  <a:pt x="6072360" y="1813724"/>
                  <a:pt x="6020410" y="1805242"/>
                </a:cubicBezTo>
                <a:cubicBezTo>
                  <a:pt x="5833282" y="1774690"/>
                  <a:pt x="5689802" y="1780437"/>
                  <a:pt x="5493715" y="1775981"/>
                </a:cubicBezTo>
                <a:cubicBezTo>
                  <a:pt x="5447385" y="1751597"/>
                  <a:pt x="5395932" y="1735126"/>
                  <a:pt x="5354726" y="1702829"/>
                </a:cubicBezTo>
                <a:cubicBezTo>
                  <a:pt x="5270246" y="1636615"/>
                  <a:pt x="5117027" y="1429248"/>
                  <a:pt x="5062118" y="1359015"/>
                </a:cubicBezTo>
                <a:cubicBezTo>
                  <a:pt x="5010746" y="1293307"/>
                  <a:pt x="4967476" y="1220481"/>
                  <a:pt x="4908499" y="1161504"/>
                </a:cubicBezTo>
                <a:cubicBezTo>
                  <a:pt x="4898745" y="1151750"/>
                  <a:pt x="4888069" y="1142840"/>
                  <a:pt x="4879238" y="1132243"/>
                </a:cubicBezTo>
                <a:cubicBezTo>
                  <a:pt x="4802684" y="1040378"/>
                  <a:pt x="4730546" y="944838"/>
                  <a:pt x="4652467" y="854266"/>
                </a:cubicBezTo>
                <a:cubicBezTo>
                  <a:pt x="4569084" y="757542"/>
                  <a:pt x="4486148" y="669753"/>
                  <a:pt x="4374490" y="605549"/>
                </a:cubicBezTo>
                <a:cubicBezTo>
                  <a:pt x="4252839" y="535600"/>
                  <a:pt x="4222346" y="616173"/>
                  <a:pt x="4096512" y="593967"/>
                </a:cubicBezTo>
                <a:cubicBezTo>
                  <a:pt x="4009949" y="589090"/>
                  <a:pt x="3934358" y="574358"/>
                  <a:pt x="3855110" y="576288"/>
                </a:cubicBezTo>
                <a:cubicBezTo>
                  <a:pt x="3777821" y="590780"/>
                  <a:pt x="3699053" y="595795"/>
                  <a:pt x="3621024" y="605549"/>
                </a:cubicBezTo>
                <a:cubicBezTo>
                  <a:pt x="3538118" y="632371"/>
                  <a:pt x="3455732" y="660856"/>
                  <a:pt x="3372307" y="686016"/>
                </a:cubicBezTo>
                <a:cubicBezTo>
                  <a:pt x="3302076" y="707197"/>
                  <a:pt x="3229757" y="721341"/>
                  <a:pt x="3160166" y="744538"/>
                </a:cubicBezTo>
                <a:cubicBezTo>
                  <a:pt x="2942578" y="817067"/>
                  <a:pt x="2886922" y="857774"/>
                  <a:pt x="2699309" y="905472"/>
                </a:cubicBezTo>
                <a:cubicBezTo>
                  <a:pt x="2604721" y="929520"/>
                  <a:pt x="2508174" y="945629"/>
                  <a:pt x="2414016" y="971309"/>
                </a:cubicBezTo>
                <a:cubicBezTo>
                  <a:pt x="2347063" y="989569"/>
                  <a:pt x="2281185" y="1011993"/>
                  <a:pt x="2216506" y="1037146"/>
                </a:cubicBezTo>
                <a:cubicBezTo>
                  <a:pt x="2061619" y="1097380"/>
                  <a:pt x="1679448" y="1303541"/>
                  <a:pt x="1679448" y="1303541"/>
                </a:cubicBezTo>
                <a:cubicBezTo>
                  <a:pt x="1591666" y="1301103"/>
                  <a:pt x="1580099" y="1218216"/>
                  <a:pt x="1492301" y="1220026"/>
                </a:cubicBezTo>
                <a:cubicBezTo>
                  <a:pt x="887741" y="1232491"/>
                  <a:pt x="1229152" y="1261242"/>
                  <a:pt x="907085" y="1227341"/>
                </a:cubicBezTo>
                <a:cubicBezTo>
                  <a:pt x="875386" y="1207834"/>
                  <a:pt x="848920" y="1164202"/>
                  <a:pt x="811987" y="1168819"/>
                </a:cubicBezTo>
                <a:cubicBezTo>
                  <a:pt x="707515" y="1181878"/>
                  <a:pt x="759225" y="1243378"/>
                  <a:pt x="709574" y="1278547"/>
                </a:cubicBezTo>
                <a:cubicBezTo>
                  <a:pt x="660430" y="1313357"/>
                  <a:pt x="609821" y="1346712"/>
                  <a:pt x="555955" y="1373645"/>
                </a:cubicBezTo>
                <a:cubicBezTo>
                  <a:pt x="540533" y="1381356"/>
                  <a:pt x="521690" y="1377755"/>
                  <a:pt x="504749" y="1380960"/>
                </a:cubicBezTo>
                <a:cubicBezTo>
                  <a:pt x="431449" y="1394828"/>
                  <a:pt x="358170" y="1408909"/>
                  <a:pt x="285293" y="1424851"/>
                </a:cubicBezTo>
                <a:lnTo>
                  <a:pt x="109728" y="1537627"/>
                </a:lnTo>
                <a:cubicBezTo>
                  <a:pt x="68275" y="1547381"/>
                  <a:pt x="54864" y="1478496"/>
                  <a:pt x="36576" y="1483373"/>
                </a:cubicBezTo>
                <a:cubicBezTo>
                  <a:pt x="24384" y="1485811"/>
                  <a:pt x="12348" y="1489235"/>
                  <a:pt x="0" y="1490688"/>
                </a:cubicBezTo>
                <a:lnTo>
                  <a:pt x="0" y="124928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During High Springtime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Flows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River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Can Occupy Much of the Flood Plain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3.JPG"/>
          <p:cNvPicPr>
            <a:picLocks noChangeAspect="1"/>
          </p:cNvPicPr>
          <p:nvPr/>
        </p:nvPicPr>
        <p:blipFill>
          <a:blip r:embed="rId2" cstate="print"/>
          <a:srcRect l="7377" t="16940" b="4007"/>
          <a:stretch>
            <a:fillRect/>
          </a:stretch>
        </p:blipFill>
        <p:spPr>
          <a:xfrm>
            <a:off x="0" y="838200"/>
            <a:ext cx="8610600" cy="5334000"/>
          </a:xfrm>
          <a:prstGeom prst="rect">
            <a:avLst/>
          </a:prstGeom>
          <a:scene3d>
            <a:camera prst="orthographicFront">
              <a:rot lat="0" lon="0" rev="180000"/>
            </a:camera>
            <a:lightRig rig="threePt" dir="t"/>
          </a:scene3d>
        </p:spPr>
      </p:pic>
      <p:sp>
        <p:nvSpPr>
          <p:cNvPr id="10" name="Freeform 9"/>
          <p:cNvSpPr/>
          <p:nvPr/>
        </p:nvSpPr>
        <p:spPr>
          <a:xfrm>
            <a:off x="-51205" y="2491382"/>
            <a:ext cx="8412480" cy="2186080"/>
          </a:xfrm>
          <a:custGeom>
            <a:avLst/>
            <a:gdLst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3615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3615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3615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3615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3615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4873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4873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115507 w 8236677"/>
              <a:gd name="connsiteY76" fmla="*/ 1839217 h 2131825"/>
              <a:gd name="connsiteX77" fmla="*/ 5771692 w 8236677"/>
              <a:gd name="connsiteY77" fmla="*/ 1766065 h 2131825"/>
              <a:gd name="connsiteX78" fmla="*/ 5201107 w 8236677"/>
              <a:gd name="connsiteY78" fmla="*/ 1700229 h 2131825"/>
              <a:gd name="connsiteX79" fmla="*/ 5018227 w 8236677"/>
              <a:gd name="connsiteY79" fmla="*/ 1531979 h 2131825"/>
              <a:gd name="connsiteX80" fmla="*/ 4988966 w 8236677"/>
              <a:gd name="connsiteY80" fmla="*/ 1488088 h 2131825"/>
              <a:gd name="connsiteX81" fmla="*/ 4893868 w 8236677"/>
              <a:gd name="connsiteY81" fmla="*/ 1158904 h 2131825"/>
              <a:gd name="connsiteX82" fmla="*/ 4871923 w 8236677"/>
              <a:gd name="connsiteY82" fmla="*/ 1027230 h 2131825"/>
              <a:gd name="connsiteX83" fmla="*/ 4762195 w 8236677"/>
              <a:gd name="connsiteY83" fmla="*/ 1012600 h 2131825"/>
              <a:gd name="connsiteX84" fmla="*/ 4623206 w 8236677"/>
              <a:gd name="connsiteY84" fmla="*/ 1034545 h 2131825"/>
              <a:gd name="connsiteX85" fmla="*/ 4564684 w 8236677"/>
              <a:gd name="connsiteY85" fmla="*/ 1005285 h 2131825"/>
              <a:gd name="connsiteX86" fmla="*/ 4381804 w 8236677"/>
              <a:gd name="connsiteY86" fmla="*/ 800459 h 2131825"/>
              <a:gd name="connsiteX87" fmla="*/ 4191609 w 8236677"/>
              <a:gd name="connsiteY87" fmla="*/ 632209 h 2131825"/>
              <a:gd name="connsiteX88" fmla="*/ 4155033 w 8236677"/>
              <a:gd name="connsiteY88" fmla="*/ 610264 h 2131825"/>
              <a:gd name="connsiteX89" fmla="*/ 4030675 w 8236677"/>
              <a:gd name="connsiteY89" fmla="*/ 566373 h 2131825"/>
              <a:gd name="connsiteX90" fmla="*/ 3994099 w 8236677"/>
              <a:gd name="connsiteY90" fmla="*/ 559057 h 2131825"/>
              <a:gd name="connsiteX91" fmla="*/ 3423513 w 8236677"/>
              <a:gd name="connsiteY91" fmla="*/ 602949 h 2131825"/>
              <a:gd name="connsiteX92" fmla="*/ 2977286 w 8236677"/>
              <a:gd name="connsiteY92" fmla="*/ 756568 h 2131825"/>
              <a:gd name="connsiteX93" fmla="*/ 2757830 w 8236677"/>
              <a:gd name="connsiteY93" fmla="*/ 807774 h 2131825"/>
              <a:gd name="connsiteX94" fmla="*/ 2560320 w 8236677"/>
              <a:gd name="connsiteY94" fmla="*/ 873611 h 2131825"/>
              <a:gd name="connsiteX95" fmla="*/ 2311603 w 8236677"/>
              <a:gd name="connsiteY95" fmla="*/ 946763 h 2131825"/>
              <a:gd name="connsiteX96" fmla="*/ 1792224 w 8236677"/>
              <a:gd name="connsiteY96" fmla="*/ 1085752 h 2131825"/>
              <a:gd name="connsiteX97" fmla="*/ 1528876 w 8236677"/>
              <a:gd name="connsiteY97" fmla="*/ 1195480 h 2131825"/>
              <a:gd name="connsiteX98" fmla="*/ 1338681 w 8236677"/>
              <a:gd name="connsiteY98" fmla="*/ 1283262 h 2131825"/>
              <a:gd name="connsiteX99" fmla="*/ 965606 w 8236677"/>
              <a:gd name="connsiteY99" fmla="*/ 1312523 h 2131825"/>
              <a:gd name="connsiteX100" fmla="*/ 738835 w 8236677"/>
              <a:gd name="connsiteY100" fmla="*/ 1290577 h 2131825"/>
              <a:gd name="connsiteX101" fmla="*/ 555955 w 8236677"/>
              <a:gd name="connsiteY101" fmla="*/ 1239371 h 2131825"/>
              <a:gd name="connsiteX102" fmla="*/ 73152 w 8236677"/>
              <a:gd name="connsiteY102" fmla="*/ 1400305 h 2131825"/>
              <a:gd name="connsiteX103" fmla="*/ 0 w 8236677"/>
              <a:gd name="connsiteY103" fmla="*/ 1407621 h 2131825"/>
              <a:gd name="connsiteX104" fmla="*/ 73152 w 8236677"/>
              <a:gd name="connsiteY104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338011 w 8236677"/>
              <a:gd name="connsiteY75" fmla="*/ 1831902 h 2131825"/>
              <a:gd name="connsiteX76" fmla="*/ 6115507 w 8236677"/>
              <a:gd name="connsiteY76" fmla="*/ 1839217 h 2131825"/>
              <a:gd name="connsiteX77" fmla="*/ 5771692 w 8236677"/>
              <a:gd name="connsiteY77" fmla="*/ 1766065 h 2131825"/>
              <a:gd name="connsiteX78" fmla="*/ 5201107 w 8236677"/>
              <a:gd name="connsiteY78" fmla="*/ 1700229 h 2131825"/>
              <a:gd name="connsiteX79" fmla="*/ 5018227 w 8236677"/>
              <a:gd name="connsiteY79" fmla="*/ 1531979 h 2131825"/>
              <a:gd name="connsiteX80" fmla="*/ 4988966 w 8236677"/>
              <a:gd name="connsiteY80" fmla="*/ 1488088 h 2131825"/>
              <a:gd name="connsiteX81" fmla="*/ 4893868 w 8236677"/>
              <a:gd name="connsiteY81" fmla="*/ 1158904 h 2131825"/>
              <a:gd name="connsiteX82" fmla="*/ 4871923 w 8236677"/>
              <a:gd name="connsiteY82" fmla="*/ 1027230 h 2131825"/>
              <a:gd name="connsiteX83" fmla="*/ 4762195 w 8236677"/>
              <a:gd name="connsiteY83" fmla="*/ 1012600 h 2131825"/>
              <a:gd name="connsiteX84" fmla="*/ 4623206 w 8236677"/>
              <a:gd name="connsiteY84" fmla="*/ 1034545 h 2131825"/>
              <a:gd name="connsiteX85" fmla="*/ 4564684 w 8236677"/>
              <a:gd name="connsiteY85" fmla="*/ 1005285 h 2131825"/>
              <a:gd name="connsiteX86" fmla="*/ 4381804 w 8236677"/>
              <a:gd name="connsiteY86" fmla="*/ 800459 h 2131825"/>
              <a:gd name="connsiteX87" fmla="*/ 4191609 w 8236677"/>
              <a:gd name="connsiteY87" fmla="*/ 632209 h 2131825"/>
              <a:gd name="connsiteX88" fmla="*/ 4155033 w 8236677"/>
              <a:gd name="connsiteY88" fmla="*/ 610264 h 2131825"/>
              <a:gd name="connsiteX89" fmla="*/ 4030675 w 8236677"/>
              <a:gd name="connsiteY89" fmla="*/ 566373 h 2131825"/>
              <a:gd name="connsiteX90" fmla="*/ 3994099 w 8236677"/>
              <a:gd name="connsiteY90" fmla="*/ 559057 h 2131825"/>
              <a:gd name="connsiteX91" fmla="*/ 3423513 w 8236677"/>
              <a:gd name="connsiteY91" fmla="*/ 602949 h 2131825"/>
              <a:gd name="connsiteX92" fmla="*/ 2977286 w 8236677"/>
              <a:gd name="connsiteY92" fmla="*/ 756568 h 2131825"/>
              <a:gd name="connsiteX93" fmla="*/ 2757830 w 8236677"/>
              <a:gd name="connsiteY93" fmla="*/ 807774 h 2131825"/>
              <a:gd name="connsiteX94" fmla="*/ 2560320 w 8236677"/>
              <a:gd name="connsiteY94" fmla="*/ 873611 h 2131825"/>
              <a:gd name="connsiteX95" fmla="*/ 2311603 w 8236677"/>
              <a:gd name="connsiteY95" fmla="*/ 946763 h 2131825"/>
              <a:gd name="connsiteX96" fmla="*/ 1792224 w 8236677"/>
              <a:gd name="connsiteY96" fmla="*/ 1085752 h 2131825"/>
              <a:gd name="connsiteX97" fmla="*/ 1528876 w 8236677"/>
              <a:gd name="connsiteY97" fmla="*/ 1195480 h 2131825"/>
              <a:gd name="connsiteX98" fmla="*/ 1338681 w 8236677"/>
              <a:gd name="connsiteY98" fmla="*/ 1283262 h 2131825"/>
              <a:gd name="connsiteX99" fmla="*/ 965606 w 8236677"/>
              <a:gd name="connsiteY99" fmla="*/ 1312523 h 2131825"/>
              <a:gd name="connsiteX100" fmla="*/ 738835 w 8236677"/>
              <a:gd name="connsiteY100" fmla="*/ 1290577 h 2131825"/>
              <a:gd name="connsiteX101" fmla="*/ 555955 w 8236677"/>
              <a:gd name="connsiteY101" fmla="*/ 1239371 h 2131825"/>
              <a:gd name="connsiteX102" fmla="*/ 73152 w 8236677"/>
              <a:gd name="connsiteY102" fmla="*/ 1400305 h 2131825"/>
              <a:gd name="connsiteX103" fmla="*/ 0 w 8236677"/>
              <a:gd name="connsiteY103" fmla="*/ 1407621 h 2131825"/>
              <a:gd name="connsiteX104" fmla="*/ 73152 w 8236677"/>
              <a:gd name="connsiteY104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6282537 w 8236677"/>
              <a:gd name="connsiteY67" fmla="*/ 1867259 h 2131825"/>
              <a:gd name="connsiteX68" fmla="*/ 5932627 w 8236677"/>
              <a:gd name="connsiteY68" fmla="*/ 1561240 h 2131825"/>
              <a:gd name="connsiteX69" fmla="*/ 5705856 w 8236677"/>
              <a:gd name="connsiteY69" fmla="*/ 1392990 h 2131825"/>
              <a:gd name="connsiteX70" fmla="*/ 5318150 w 8236677"/>
              <a:gd name="connsiteY70" fmla="*/ 1136958 h 2131825"/>
              <a:gd name="connsiteX71" fmla="*/ 5010912 w 8236677"/>
              <a:gd name="connsiteY71" fmla="*/ 983339 h 2131825"/>
              <a:gd name="connsiteX72" fmla="*/ 5208422 w 8236677"/>
              <a:gd name="connsiteY72" fmla="*/ 1363729 h 2131825"/>
              <a:gd name="connsiteX73" fmla="*/ 5369356 w 8236677"/>
              <a:gd name="connsiteY73" fmla="*/ 1480773 h 2131825"/>
              <a:gd name="connsiteX74" fmla="*/ 5815584 w 8236677"/>
              <a:gd name="connsiteY74" fmla="*/ 1627077 h 2131825"/>
              <a:gd name="connsiteX75" fmla="*/ 6020409 w 8236677"/>
              <a:gd name="connsiteY75" fmla="*/ 1700229 h 2131825"/>
              <a:gd name="connsiteX76" fmla="*/ 6338011 w 8236677"/>
              <a:gd name="connsiteY76" fmla="*/ 1831902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6282537 w 8236677"/>
              <a:gd name="connsiteY67" fmla="*/ 1867259 h 2131825"/>
              <a:gd name="connsiteX68" fmla="*/ 5932627 w 8236677"/>
              <a:gd name="connsiteY68" fmla="*/ 1561240 h 2131825"/>
              <a:gd name="connsiteX69" fmla="*/ 5705856 w 8236677"/>
              <a:gd name="connsiteY69" fmla="*/ 1392990 h 2131825"/>
              <a:gd name="connsiteX70" fmla="*/ 5318150 w 8236677"/>
              <a:gd name="connsiteY70" fmla="*/ 1136958 h 2131825"/>
              <a:gd name="connsiteX71" fmla="*/ 5010912 w 8236677"/>
              <a:gd name="connsiteY71" fmla="*/ 983339 h 2131825"/>
              <a:gd name="connsiteX72" fmla="*/ 5208422 w 8236677"/>
              <a:gd name="connsiteY72" fmla="*/ 1363729 h 2131825"/>
              <a:gd name="connsiteX73" fmla="*/ 5369356 w 8236677"/>
              <a:gd name="connsiteY73" fmla="*/ 1480773 h 2131825"/>
              <a:gd name="connsiteX74" fmla="*/ 5815584 w 8236677"/>
              <a:gd name="connsiteY74" fmla="*/ 1627077 h 2131825"/>
              <a:gd name="connsiteX75" fmla="*/ 6020409 w 8236677"/>
              <a:gd name="connsiteY75" fmla="*/ 1700229 h 2131825"/>
              <a:gd name="connsiteX76" fmla="*/ 6261811 w 8236677"/>
              <a:gd name="connsiteY76" fmla="*/ 1831902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44614 w 8236677"/>
              <a:gd name="connsiteY64" fmla="*/ 2117195 h 2131825"/>
              <a:gd name="connsiteX65" fmla="*/ 6561734 w 8236677"/>
              <a:gd name="connsiteY65" fmla="*/ 2022097 h 2131825"/>
              <a:gd name="connsiteX66" fmla="*/ 6282537 w 8236677"/>
              <a:gd name="connsiteY66" fmla="*/ 1867259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115507 w 8236677"/>
              <a:gd name="connsiteY76" fmla="*/ 1839217 h 2131825"/>
              <a:gd name="connsiteX77" fmla="*/ 5771692 w 8236677"/>
              <a:gd name="connsiteY77" fmla="*/ 1766065 h 2131825"/>
              <a:gd name="connsiteX78" fmla="*/ 5201107 w 8236677"/>
              <a:gd name="connsiteY78" fmla="*/ 1700229 h 2131825"/>
              <a:gd name="connsiteX79" fmla="*/ 5018227 w 8236677"/>
              <a:gd name="connsiteY79" fmla="*/ 1531979 h 2131825"/>
              <a:gd name="connsiteX80" fmla="*/ 4988966 w 8236677"/>
              <a:gd name="connsiteY80" fmla="*/ 1488088 h 2131825"/>
              <a:gd name="connsiteX81" fmla="*/ 4893868 w 8236677"/>
              <a:gd name="connsiteY81" fmla="*/ 1158904 h 2131825"/>
              <a:gd name="connsiteX82" fmla="*/ 4871923 w 8236677"/>
              <a:gd name="connsiteY82" fmla="*/ 1027230 h 2131825"/>
              <a:gd name="connsiteX83" fmla="*/ 4762195 w 8236677"/>
              <a:gd name="connsiteY83" fmla="*/ 1012600 h 2131825"/>
              <a:gd name="connsiteX84" fmla="*/ 4623206 w 8236677"/>
              <a:gd name="connsiteY84" fmla="*/ 1034545 h 2131825"/>
              <a:gd name="connsiteX85" fmla="*/ 4564684 w 8236677"/>
              <a:gd name="connsiteY85" fmla="*/ 1005285 h 2131825"/>
              <a:gd name="connsiteX86" fmla="*/ 4381804 w 8236677"/>
              <a:gd name="connsiteY86" fmla="*/ 800459 h 2131825"/>
              <a:gd name="connsiteX87" fmla="*/ 4191609 w 8236677"/>
              <a:gd name="connsiteY87" fmla="*/ 632209 h 2131825"/>
              <a:gd name="connsiteX88" fmla="*/ 4155033 w 8236677"/>
              <a:gd name="connsiteY88" fmla="*/ 610264 h 2131825"/>
              <a:gd name="connsiteX89" fmla="*/ 4030675 w 8236677"/>
              <a:gd name="connsiteY89" fmla="*/ 566373 h 2131825"/>
              <a:gd name="connsiteX90" fmla="*/ 3994099 w 8236677"/>
              <a:gd name="connsiteY90" fmla="*/ 559057 h 2131825"/>
              <a:gd name="connsiteX91" fmla="*/ 3423513 w 8236677"/>
              <a:gd name="connsiteY91" fmla="*/ 602949 h 2131825"/>
              <a:gd name="connsiteX92" fmla="*/ 2977286 w 8236677"/>
              <a:gd name="connsiteY92" fmla="*/ 756568 h 2131825"/>
              <a:gd name="connsiteX93" fmla="*/ 2757830 w 8236677"/>
              <a:gd name="connsiteY93" fmla="*/ 807774 h 2131825"/>
              <a:gd name="connsiteX94" fmla="*/ 2560320 w 8236677"/>
              <a:gd name="connsiteY94" fmla="*/ 873611 h 2131825"/>
              <a:gd name="connsiteX95" fmla="*/ 2311603 w 8236677"/>
              <a:gd name="connsiteY95" fmla="*/ 946763 h 2131825"/>
              <a:gd name="connsiteX96" fmla="*/ 1792224 w 8236677"/>
              <a:gd name="connsiteY96" fmla="*/ 1085752 h 2131825"/>
              <a:gd name="connsiteX97" fmla="*/ 1528876 w 8236677"/>
              <a:gd name="connsiteY97" fmla="*/ 1195480 h 2131825"/>
              <a:gd name="connsiteX98" fmla="*/ 1338681 w 8236677"/>
              <a:gd name="connsiteY98" fmla="*/ 1283262 h 2131825"/>
              <a:gd name="connsiteX99" fmla="*/ 965606 w 8236677"/>
              <a:gd name="connsiteY99" fmla="*/ 1312523 h 2131825"/>
              <a:gd name="connsiteX100" fmla="*/ 738835 w 8236677"/>
              <a:gd name="connsiteY100" fmla="*/ 1290577 h 2131825"/>
              <a:gd name="connsiteX101" fmla="*/ 555955 w 8236677"/>
              <a:gd name="connsiteY101" fmla="*/ 1239371 h 2131825"/>
              <a:gd name="connsiteX102" fmla="*/ 73152 w 8236677"/>
              <a:gd name="connsiteY102" fmla="*/ 1400305 h 2131825"/>
              <a:gd name="connsiteX103" fmla="*/ 0 w 8236677"/>
              <a:gd name="connsiteY103" fmla="*/ 1407621 h 2131825"/>
              <a:gd name="connsiteX104" fmla="*/ 73152 w 8236677"/>
              <a:gd name="connsiteY104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9262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44614 w 8236677"/>
              <a:gd name="connsiteY64" fmla="*/ 2117195 h 2131825"/>
              <a:gd name="connsiteX65" fmla="*/ 6561734 w 8236677"/>
              <a:gd name="connsiteY65" fmla="*/ 2022097 h 2131825"/>
              <a:gd name="connsiteX66" fmla="*/ 6282537 w 8236677"/>
              <a:gd name="connsiteY66" fmla="*/ 1867259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115507 w 8236677"/>
              <a:gd name="connsiteY76" fmla="*/ 1839217 h 2131825"/>
              <a:gd name="connsiteX77" fmla="*/ 5771692 w 8236677"/>
              <a:gd name="connsiteY77" fmla="*/ 1766065 h 2131825"/>
              <a:gd name="connsiteX78" fmla="*/ 5201107 w 8236677"/>
              <a:gd name="connsiteY78" fmla="*/ 1700229 h 2131825"/>
              <a:gd name="connsiteX79" fmla="*/ 5018227 w 8236677"/>
              <a:gd name="connsiteY79" fmla="*/ 1531979 h 2131825"/>
              <a:gd name="connsiteX80" fmla="*/ 4988966 w 8236677"/>
              <a:gd name="connsiteY80" fmla="*/ 1488088 h 2131825"/>
              <a:gd name="connsiteX81" fmla="*/ 4893868 w 8236677"/>
              <a:gd name="connsiteY81" fmla="*/ 1158904 h 2131825"/>
              <a:gd name="connsiteX82" fmla="*/ 4871923 w 8236677"/>
              <a:gd name="connsiteY82" fmla="*/ 1027230 h 2131825"/>
              <a:gd name="connsiteX83" fmla="*/ 4762195 w 8236677"/>
              <a:gd name="connsiteY83" fmla="*/ 1012600 h 2131825"/>
              <a:gd name="connsiteX84" fmla="*/ 4623206 w 8236677"/>
              <a:gd name="connsiteY84" fmla="*/ 1034545 h 2131825"/>
              <a:gd name="connsiteX85" fmla="*/ 4564684 w 8236677"/>
              <a:gd name="connsiteY85" fmla="*/ 1005285 h 2131825"/>
              <a:gd name="connsiteX86" fmla="*/ 4381804 w 8236677"/>
              <a:gd name="connsiteY86" fmla="*/ 800459 h 2131825"/>
              <a:gd name="connsiteX87" fmla="*/ 4191609 w 8236677"/>
              <a:gd name="connsiteY87" fmla="*/ 632209 h 2131825"/>
              <a:gd name="connsiteX88" fmla="*/ 4155033 w 8236677"/>
              <a:gd name="connsiteY88" fmla="*/ 610264 h 2131825"/>
              <a:gd name="connsiteX89" fmla="*/ 4030675 w 8236677"/>
              <a:gd name="connsiteY89" fmla="*/ 566373 h 2131825"/>
              <a:gd name="connsiteX90" fmla="*/ 3994099 w 8236677"/>
              <a:gd name="connsiteY90" fmla="*/ 559057 h 2131825"/>
              <a:gd name="connsiteX91" fmla="*/ 3423513 w 8236677"/>
              <a:gd name="connsiteY91" fmla="*/ 602949 h 2131825"/>
              <a:gd name="connsiteX92" fmla="*/ 2977286 w 8236677"/>
              <a:gd name="connsiteY92" fmla="*/ 756568 h 2131825"/>
              <a:gd name="connsiteX93" fmla="*/ 2757830 w 8236677"/>
              <a:gd name="connsiteY93" fmla="*/ 807774 h 2131825"/>
              <a:gd name="connsiteX94" fmla="*/ 2560320 w 8236677"/>
              <a:gd name="connsiteY94" fmla="*/ 873611 h 2131825"/>
              <a:gd name="connsiteX95" fmla="*/ 2311603 w 8236677"/>
              <a:gd name="connsiteY95" fmla="*/ 946763 h 2131825"/>
              <a:gd name="connsiteX96" fmla="*/ 1792224 w 8236677"/>
              <a:gd name="connsiteY96" fmla="*/ 1085752 h 2131825"/>
              <a:gd name="connsiteX97" fmla="*/ 1528876 w 8236677"/>
              <a:gd name="connsiteY97" fmla="*/ 1195480 h 2131825"/>
              <a:gd name="connsiteX98" fmla="*/ 1338681 w 8236677"/>
              <a:gd name="connsiteY98" fmla="*/ 1283262 h 2131825"/>
              <a:gd name="connsiteX99" fmla="*/ 965606 w 8236677"/>
              <a:gd name="connsiteY99" fmla="*/ 1312523 h 2131825"/>
              <a:gd name="connsiteX100" fmla="*/ 738835 w 8236677"/>
              <a:gd name="connsiteY100" fmla="*/ 1290577 h 2131825"/>
              <a:gd name="connsiteX101" fmla="*/ 555955 w 8236677"/>
              <a:gd name="connsiteY101" fmla="*/ 1239371 h 2131825"/>
              <a:gd name="connsiteX102" fmla="*/ 73152 w 8236677"/>
              <a:gd name="connsiteY102" fmla="*/ 1400305 h 2131825"/>
              <a:gd name="connsiteX103" fmla="*/ 0 w 8236677"/>
              <a:gd name="connsiteY103" fmla="*/ 1407621 h 2131825"/>
              <a:gd name="connsiteX104" fmla="*/ 73152 w 8236677"/>
              <a:gd name="connsiteY104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678777 w 8236677"/>
              <a:gd name="connsiteY54" fmla="*/ 1868478 h 2131825"/>
              <a:gd name="connsiteX55" fmla="*/ 6583680 w 8236677"/>
              <a:gd name="connsiteY55" fmla="*/ 1451512 h 2131825"/>
              <a:gd name="connsiteX56" fmla="*/ 6364224 w 8236677"/>
              <a:gd name="connsiteY56" fmla="*/ 1327153 h 2131825"/>
              <a:gd name="connsiteX57" fmla="*/ 6254496 w 8236677"/>
              <a:gd name="connsiteY57" fmla="*/ 1349099 h 2131825"/>
              <a:gd name="connsiteX58" fmla="*/ 6342278 w 8236677"/>
              <a:gd name="connsiteY58" fmla="*/ 1612446 h 2131825"/>
              <a:gd name="connsiteX59" fmla="*/ 6532473 w 8236677"/>
              <a:gd name="connsiteY59" fmla="*/ 1744120 h 2131825"/>
              <a:gd name="connsiteX60" fmla="*/ 6561734 w 8236677"/>
              <a:gd name="connsiteY60" fmla="*/ 1758750 h 2131825"/>
              <a:gd name="connsiteX61" fmla="*/ 6700723 w 8236677"/>
              <a:gd name="connsiteY61" fmla="*/ 1875793 h 2131825"/>
              <a:gd name="connsiteX62" fmla="*/ 6759244 w 8236677"/>
              <a:gd name="connsiteY62" fmla="*/ 2014782 h 2131825"/>
              <a:gd name="connsiteX63" fmla="*/ 6744614 w 8236677"/>
              <a:gd name="connsiteY63" fmla="*/ 2117195 h 2131825"/>
              <a:gd name="connsiteX64" fmla="*/ 6561734 w 8236677"/>
              <a:gd name="connsiteY64" fmla="*/ 2022097 h 2131825"/>
              <a:gd name="connsiteX65" fmla="*/ 6282537 w 8236677"/>
              <a:gd name="connsiteY65" fmla="*/ 1867259 h 2131825"/>
              <a:gd name="connsiteX66" fmla="*/ 5932627 w 8236677"/>
              <a:gd name="connsiteY66" fmla="*/ 1561240 h 2131825"/>
              <a:gd name="connsiteX67" fmla="*/ 5705856 w 8236677"/>
              <a:gd name="connsiteY67" fmla="*/ 1392990 h 2131825"/>
              <a:gd name="connsiteX68" fmla="*/ 5318150 w 8236677"/>
              <a:gd name="connsiteY68" fmla="*/ 1136958 h 2131825"/>
              <a:gd name="connsiteX69" fmla="*/ 5010912 w 8236677"/>
              <a:gd name="connsiteY69" fmla="*/ 983339 h 2131825"/>
              <a:gd name="connsiteX70" fmla="*/ 5208422 w 8236677"/>
              <a:gd name="connsiteY70" fmla="*/ 1363729 h 2131825"/>
              <a:gd name="connsiteX71" fmla="*/ 5369356 w 8236677"/>
              <a:gd name="connsiteY71" fmla="*/ 1480773 h 2131825"/>
              <a:gd name="connsiteX72" fmla="*/ 5815584 w 8236677"/>
              <a:gd name="connsiteY72" fmla="*/ 1627077 h 2131825"/>
              <a:gd name="connsiteX73" fmla="*/ 6020409 w 8236677"/>
              <a:gd name="connsiteY73" fmla="*/ 1700229 h 2131825"/>
              <a:gd name="connsiteX74" fmla="*/ 6261811 w 8236677"/>
              <a:gd name="connsiteY74" fmla="*/ 1831902 h 2131825"/>
              <a:gd name="connsiteX75" fmla="*/ 6115507 w 8236677"/>
              <a:gd name="connsiteY75" fmla="*/ 1839217 h 2131825"/>
              <a:gd name="connsiteX76" fmla="*/ 5771692 w 8236677"/>
              <a:gd name="connsiteY76" fmla="*/ 1766065 h 2131825"/>
              <a:gd name="connsiteX77" fmla="*/ 5201107 w 8236677"/>
              <a:gd name="connsiteY77" fmla="*/ 1700229 h 2131825"/>
              <a:gd name="connsiteX78" fmla="*/ 5018227 w 8236677"/>
              <a:gd name="connsiteY78" fmla="*/ 1531979 h 2131825"/>
              <a:gd name="connsiteX79" fmla="*/ 4988966 w 8236677"/>
              <a:gd name="connsiteY79" fmla="*/ 1488088 h 2131825"/>
              <a:gd name="connsiteX80" fmla="*/ 4893868 w 8236677"/>
              <a:gd name="connsiteY80" fmla="*/ 1158904 h 2131825"/>
              <a:gd name="connsiteX81" fmla="*/ 4871923 w 8236677"/>
              <a:gd name="connsiteY81" fmla="*/ 1027230 h 2131825"/>
              <a:gd name="connsiteX82" fmla="*/ 4762195 w 8236677"/>
              <a:gd name="connsiteY82" fmla="*/ 1012600 h 2131825"/>
              <a:gd name="connsiteX83" fmla="*/ 4623206 w 8236677"/>
              <a:gd name="connsiteY83" fmla="*/ 1034545 h 2131825"/>
              <a:gd name="connsiteX84" fmla="*/ 4564684 w 8236677"/>
              <a:gd name="connsiteY84" fmla="*/ 1005285 h 2131825"/>
              <a:gd name="connsiteX85" fmla="*/ 4381804 w 8236677"/>
              <a:gd name="connsiteY85" fmla="*/ 800459 h 2131825"/>
              <a:gd name="connsiteX86" fmla="*/ 4191609 w 8236677"/>
              <a:gd name="connsiteY86" fmla="*/ 632209 h 2131825"/>
              <a:gd name="connsiteX87" fmla="*/ 4155033 w 8236677"/>
              <a:gd name="connsiteY87" fmla="*/ 610264 h 2131825"/>
              <a:gd name="connsiteX88" fmla="*/ 4030675 w 8236677"/>
              <a:gd name="connsiteY88" fmla="*/ 566373 h 2131825"/>
              <a:gd name="connsiteX89" fmla="*/ 3994099 w 8236677"/>
              <a:gd name="connsiteY89" fmla="*/ 559057 h 2131825"/>
              <a:gd name="connsiteX90" fmla="*/ 3423513 w 8236677"/>
              <a:gd name="connsiteY90" fmla="*/ 602949 h 2131825"/>
              <a:gd name="connsiteX91" fmla="*/ 2977286 w 8236677"/>
              <a:gd name="connsiteY91" fmla="*/ 756568 h 2131825"/>
              <a:gd name="connsiteX92" fmla="*/ 2757830 w 8236677"/>
              <a:gd name="connsiteY92" fmla="*/ 807774 h 2131825"/>
              <a:gd name="connsiteX93" fmla="*/ 2560320 w 8236677"/>
              <a:gd name="connsiteY93" fmla="*/ 873611 h 2131825"/>
              <a:gd name="connsiteX94" fmla="*/ 2311603 w 8236677"/>
              <a:gd name="connsiteY94" fmla="*/ 946763 h 2131825"/>
              <a:gd name="connsiteX95" fmla="*/ 1792224 w 8236677"/>
              <a:gd name="connsiteY95" fmla="*/ 1085752 h 2131825"/>
              <a:gd name="connsiteX96" fmla="*/ 1528876 w 8236677"/>
              <a:gd name="connsiteY96" fmla="*/ 1195480 h 2131825"/>
              <a:gd name="connsiteX97" fmla="*/ 1338681 w 8236677"/>
              <a:gd name="connsiteY97" fmla="*/ 1283262 h 2131825"/>
              <a:gd name="connsiteX98" fmla="*/ 965606 w 8236677"/>
              <a:gd name="connsiteY98" fmla="*/ 1312523 h 2131825"/>
              <a:gd name="connsiteX99" fmla="*/ 738835 w 8236677"/>
              <a:gd name="connsiteY99" fmla="*/ 1290577 h 2131825"/>
              <a:gd name="connsiteX100" fmla="*/ 555955 w 8236677"/>
              <a:gd name="connsiteY100" fmla="*/ 1239371 h 2131825"/>
              <a:gd name="connsiteX101" fmla="*/ 73152 w 8236677"/>
              <a:gd name="connsiteY101" fmla="*/ 1400305 h 2131825"/>
              <a:gd name="connsiteX102" fmla="*/ 0 w 8236677"/>
              <a:gd name="connsiteY102" fmla="*/ 1407621 h 2131825"/>
              <a:gd name="connsiteX103" fmla="*/ 73152 w 8236677"/>
              <a:gd name="connsiteY103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678777 w 8236677"/>
              <a:gd name="connsiteY54" fmla="*/ 1868478 h 2131825"/>
              <a:gd name="connsiteX55" fmla="*/ 6583680 w 8236677"/>
              <a:gd name="connsiteY55" fmla="*/ 1451512 h 2131825"/>
              <a:gd name="connsiteX56" fmla="*/ 6364224 w 8236677"/>
              <a:gd name="connsiteY56" fmla="*/ 1327153 h 2131825"/>
              <a:gd name="connsiteX57" fmla="*/ 6254496 w 8236677"/>
              <a:gd name="connsiteY57" fmla="*/ 1349099 h 2131825"/>
              <a:gd name="connsiteX58" fmla="*/ 6342278 w 8236677"/>
              <a:gd name="connsiteY58" fmla="*/ 1612446 h 2131825"/>
              <a:gd name="connsiteX59" fmla="*/ 6532473 w 8236677"/>
              <a:gd name="connsiteY59" fmla="*/ 1744120 h 2131825"/>
              <a:gd name="connsiteX60" fmla="*/ 6561734 w 8236677"/>
              <a:gd name="connsiteY60" fmla="*/ 1758750 h 2131825"/>
              <a:gd name="connsiteX61" fmla="*/ 6700723 w 8236677"/>
              <a:gd name="connsiteY61" fmla="*/ 1875793 h 2131825"/>
              <a:gd name="connsiteX62" fmla="*/ 6759244 w 8236677"/>
              <a:gd name="connsiteY62" fmla="*/ 2014782 h 2131825"/>
              <a:gd name="connsiteX63" fmla="*/ 6744614 w 8236677"/>
              <a:gd name="connsiteY63" fmla="*/ 2117195 h 2131825"/>
              <a:gd name="connsiteX64" fmla="*/ 6561734 w 8236677"/>
              <a:gd name="connsiteY64" fmla="*/ 2022097 h 2131825"/>
              <a:gd name="connsiteX65" fmla="*/ 6282537 w 8236677"/>
              <a:gd name="connsiteY65" fmla="*/ 1867259 h 2131825"/>
              <a:gd name="connsiteX66" fmla="*/ 5932627 w 8236677"/>
              <a:gd name="connsiteY66" fmla="*/ 1561240 h 2131825"/>
              <a:gd name="connsiteX67" fmla="*/ 5705856 w 8236677"/>
              <a:gd name="connsiteY67" fmla="*/ 1392990 h 2131825"/>
              <a:gd name="connsiteX68" fmla="*/ 5318150 w 8236677"/>
              <a:gd name="connsiteY68" fmla="*/ 1136958 h 2131825"/>
              <a:gd name="connsiteX69" fmla="*/ 5010912 w 8236677"/>
              <a:gd name="connsiteY69" fmla="*/ 983339 h 2131825"/>
              <a:gd name="connsiteX70" fmla="*/ 5208422 w 8236677"/>
              <a:gd name="connsiteY70" fmla="*/ 1363729 h 2131825"/>
              <a:gd name="connsiteX71" fmla="*/ 5369356 w 8236677"/>
              <a:gd name="connsiteY71" fmla="*/ 1480773 h 2131825"/>
              <a:gd name="connsiteX72" fmla="*/ 5815584 w 8236677"/>
              <a:gd name="connsiteY72" fmla="*/ 1627077 h 2131825"/>
              <a:gd name="connsiteX73" fmla="*/ 6020409 w 8236677"/>
              <a:gd name="connsiteY73" fmla="*/ 1700229 h 2131825"/>
              <a:gd name="connsiteX74" fmla="*/ 6261811 w 8236677"/>
              <a:gd name="connsiteY74" fmla="*/ 1831902 h 2131825"/>
              <a:gd name="connsiteX75" fmla="*/ 6115507 w 8236677"/>
              <a:gd name="connsiteY75" fmla="*/ 1839217 h 2131825"/>
              <a:gd name="connsiteX76" fmla="*/ 5771692 w 8236677"/>
              <a:gd name="connsiteY76" fmla="*/ 1766065 h 2131825"/>
              <a:gd name="connsiteX77" fmla="*/ 5201107 w 8236677"/>
              <a:gd name="connsiteY77" fmla="*/ 1700229 h 2131825"/>
              <a:gd name="connsiteX78" fmla="*/ 5018227 w 8236677"/>
              <a:gd name="connsiteY78" fmla="*/ 1531979 h 2131825"/>
              <a:gd name="connsiteX79" fmla="*/ 4988966 w 8236677"/>
              <a:gd name="connsiteY79" fmla="*/ 1488088 h 2131825"/>
              <a:gd name="connsiteX80" fmla="*/ 4893868 w 8236677"/>
              <a:gd name="connsiteY80" fmla="*/ 1158904 h 2131825"/>
              <a:gd name="connsiteX81" fmla="*/ 4871923 w 8236677"/>
              <a:gd name="connsiteY81" fmla="*/ 1027230 h 2131825"/>
              <a:gd name="connsiteX82" fmla="*/ 4762195 w 8236677"/>
              <a:gd name="connsiteY82" fmla="*/ 1012600 h 2131825"/>
              <a:gd name="connsiteX83" fmla="*/ 4623206 w 8236677"/>
              <a:gd name="connsiteY83" fmla="*/ 1034545 h 2131825"/>
              <a:gd name="connsiteX84" fmla="*/ 4564684 w 8236677"/>
              <a:gd name="connsiteY84" fmla="*/ 1005285 h 2131825"/>
              <a:gd name="connsiteX85" fmla="*/ 4381804 w 8236677"/>
              <a:gd name="connsiteY85" fmla="*/ 800459 h 2131825"/>
              <a:gd name="connsiteX86" fmla="*/ 4191609 w 8236677"/>
              <a:gd name="connsiteY86" fmla="*/ 632209 h 2131825"/>
              <a:gd name="connsiteX87" fmla="*/ 4155033 w 8236677"/>
              <a:gd name="connsiteY87" fmla="*/ 610264 h 2131825"/>
              <a:gd name="connsiteX88" fmla="*/ 4030675 w 8236677"/>
              <a:gd name="connsiteY88" fmla="*/ 566373 h 2131825"/>
              <a:gd name="connsiteX89" fmla="*/ 3994099 w 8236677"/>
              <a:gd name="connsiteY89" fmla="*/ 559057 h 2131825"/>
              <a:gd name="connsiteX90" fmla="*/ 3423513 w 8236677"/>
              <a:gd name="connsiteY90" fmla="*/ 602949 h 2131825"/>
              <a:gd name="connsiteX91" fmla="*/ 2977286 w 8236677"/>
              <a:gd name="connsiteY91" fmla="*/ 756568 h 2131825"/>
              <a:gd name="connsiteX92" fmla="*/ 2757830 w 8236677"/>
              <a:gd name="connsiteY92" fmla="*/ 807774 h 2131825"/>
              <a:gd name="connsiteX93" fmla="*/ 2560320 w 8236677"/>
              <a:gd name="connsiteY93" fmla="*/ 873611 h 2131825"/>
              <a:gd name="connsiteX94" fmla="*/ 2311603 w 8236677"/>
              <a:gd name="connsiteY94" fmla="*/ 946763 h 2131825"/>
              <a:gd name="connsiteX95" fmla="*/ 1792224 w 8236677"/>
              <a:gd name="connsiteY95" fmla="*/ 1085752 h 2131825"/>
              <a:gd name="connsiteX96" fmla="*/ 1528876 w 8236677"/>
              <a:gd name="connsiteY96" fmla="*/ 1195480 h 2131825"/>
              <a:gd name="connsiteX97" fmla="*/ 1338681 w 8236677"/>
              <a:gd name="connsiteY97" fmla="*/ 1283262 h 2131825"/>
              <a:gd name="connsiteX98" fmla="*/ 965606 w 8236677"/>
              <a:gd name="connsiteY98" fmla="*/ 1312523 h 2131825"/>
              <a:gd name="connsiteX99" fmla="*/ 738835 w 8236677"/>
              <a:gd name="connsiteY99" fmla="*/ 1290577 h 2131825"/>
              <a:gd name="connsiteX100" fmla="*/ 555955 w 8236677"/>
              <a:gd name="connsiteY100" fmla="*/ 1239371 h 2131825"/>
              <a:gd name="connsiteX101" fmla="*/ 73152 w 8236677"/>
              <a:gd name="connsiteY101" fmla="*/ 1400305 h 2131825"/>
              <a:gd name="connsiteX102" fmla="*/ 0 w 8236677"/>
              <a:gd name="connsiteY102" fmla="*/ 1407621 h 2131825"/>
              <a:gd name="connsiteX103" fmla="*/ 73152 w 8236677"/>
              <a:gd name="connsiteY103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678777 w 8236677"/>
              <a:gd name="connsiteY54" fmla="*/ 1868478 h 2131825"/>
              <a:gd name="connsiteX55" fmla="*/ 6583680 w 8236677"/>
              <a:gd name="connsiteY55" fmla="*/ 1451512 h 2131825"/>
              <a:gd name="connsiteX56" fmla="*/ 6364224 w 8236677"/>
              <a:gd name="connsiteY56" fmla="*/ 1327153 h 2131825"/>
              <a:gd name="connsiteX57" fmla="*/ 6254496 w 8236677"/>
              <a:gd name="connsiteY57" fmla="*/ 1349099 h 2131825"/>
              <a:gd name="connsiteX58" fmla="*/ 6342278 w 8236677"/>
              <a:gd name="connsiteY58" fmla="*/ 1612446 h 2131825"/>
              <a:gd name="connsiteX59" fmla="*/ 6532473 w 8236677"/>
              <a:gd name="connsiteY59" fmla="*/ 1744120 h 2131825"/>
              <a:gd name="connsiteX60" fmla="*/ 6561734 w 8236677"/>
              <a:gd name="connsiteY60" fmla="*/ 1758750 h 2131825"/>
              <a:gd name="connsiteX61" fmla="*/ 6700723 w 8236677"/>
              <a:gd name="connsiteY61" fmla="*/ 1875793 h 2131825"/>
              <a:gd name="connsiteX62" fmla="*/ 6759244 w 8236677"/>
              <a:gd name="connsiteY62" fmla="*/ 2014782 h 2131825"/>
              <a:gd name="connsiteX63" fmla="*/ 6744614 w 8236677"/>
              <a:gd name="connsiteY63" fmla="*/ 2117195 h 2131825"/>
              <a:gd name="connsiteX64" fmla="*/ 6561734 w 8236677"/>
              <a:gd name="connsiteY64" fmla="*/ 2022097 h 2131825"/>
              <a:gd name="connsiteX65" fmla="*/ 6282537 w 8236677"/>
              <a:gd name="connsiteY65" fmla="*/ 1867259 h 2131825"/>
              <a:gd name="connsiteX66" fmla="*/ 5932627 w 8236677"/>
              <a:gd name="connsiteY66" fmla="*/ 1561240 h 2131825"/>
              <a:gd name="connsiteX67" fmla="*/ 5705856 w 8236677"/>
              <a:gd name="connsiteY67" fmla="*/ 1392990 h 2131825"/>
              <a:gd name="connsiteX68" fmla="*/ 5318150 w 8236677"/>
              <a:gd name="connsiteY68" fmla="*/ 1136958 h 2131825"/>
              <a:gd name="connsiteX69" fmla="*/ 5010912 w 8236677"/>
              <a:gd name="connsiteY69" fmla="*/ 983339 h 2131825"/>
              <a:gd name="connsiteX70" fmla="*/ 5208422 w 8236677"/>
              <a:gd name="connsiteY70" fmla="*/ 1363729 h 2131825"/>
              <a:gd name="connsiteX71" fmla="*/ 5369356 w 8236677"/>
              <a:gd name="connsiteY71" fmla="*/ 1480773 h 2131825"/>
              <a:gd name="connsiteX72" fmla="*/ 5815584 w 8236677"/>
              <a:gd name="connsiteY72" fmla="*/ 1627077 h 2131825"/>
              <a:gd name="connsiteX73" fmla="*/ 6020409 w 8236677"/>
              <a:gd name="connsiteY73" fmla="*/ 1700229 h 2131825"/>
              <a:gd name="connsiteX74" fmla="*/ 6261811 w 8236677"/>
              <a:gd name="connsiteY74" fmla="*/ 1831902 h 2131825"/>
              <a:gd name="connsiteX75" fmla="*/ 6115507 w 8236677"/>
              <a:gd name="connsiteY75" fmla="*/ 1839217 h 2131825"/>
              <a:gd name="connsiteX76" fmla="*/ 5771692 w 8236677"/>
              <a:gd name="connsiteY76" fmla="*/ 1766065 h 2131825"/>
              <a:gd name="connsiteX77" fmla="*/ 5201107 w 8236677"/>
              <a:gd name="connsiteY77" fmla="*/ 1700229 h 2131825"/>
              <a:gd name="connsiteX78" fmla="*/ 5018227 w 8236677"/>
              <a:gd name="connsiteY78" fmla="*/ 1531979 h 2131825"/>
              <a:gd name="connsiteX79" fmla="*/ 4988966 w 8236677"/>
              <a:gd name="connsiteY79" fmla="*/ 1488088 h 2131825"/>
              <a:gd name="connsiteX80" fmla="*/ 4893868 w 8236677"/>
              <a:gd name="connsiteY80" fmla="*/ 1158904 h 2131825"/>
              <a:gd name="connsiteX81" fmla="*/ 4871923 w 8236677"/>
              <a:gd name="connsiteY81" fmla="*/ 1027230 h 2131825"/>
              <a:gd name="connsiteX82" fmla="*/ 4762195 w 8236677"/>
              <a:gd name="connsiteY82" fmla="*/ 1012600 h 2131825"/>
              <a:gd name="connsiteX83" fmla="*/ 4623206 w 8236677"/>
              <a:gd name="connsiteY83" fmla="*/ 1034545 h 2131825"/>
              <a:gd name="connsiteX84" fmla="*/ 4564684 w 8236677"/>
              <a:gd name="connsiteY84" fmla="*/ 1005285 h 2131825"/>
              <a:gd name="connsiteX85" fmla="*/ 4381804 w 8236677"/>
              <a:gd name="connsiteY85" fmla="*/ 800459 h 2131825"/>
              <a:gd name="connsiteX86" fmla="*/ 4191609 w 8236677"/>
              <a:gd name="connsiteY86" fmla="*/ 632209 h 2131825"/>
              <a:gd name="connsiteX87" fmla="*/ 4155033 w 8236677"/>
              <a:gd name="connsiteY87" fmla="*/ 610264 h 2131825"/>
              <a:gd name="connsiteX88" fmla="*/ 4030675 w 8236677"/>
              <a:gd name="connsiteY88" fmla="*/ 566373 h 2131825"/>
              <a:gd name="connsiteX89" fmla="*/ 3994099 w 8236677"/>
              <a:gd name="connsiteY89" fmla="*/ 559057 h 2131825"/>
              <a:gd name="connsiteX90" fmla="*/ 3423513 w 8236677"/>
              <a:gd name="connsiteY90" fmla="*/ 602949 h 2131825"/>
              <a:gd name="connsiteX91" fmla="*/ 2977286 w 8236677"/>
              <a:gd name="connsiteY91" fmla="*/ 756568 h 2131825"/>
              <a:gd name="connsiteX92" fmla="*/ 2757830 w 8236677"/>
              <a:gd name="connsiteY92" fmla="*/ 807774 h 2131825"/>
              <a:gd name="connsiteX93" fmla="*/ 2560320 w 8236677"/>
              <a:gd name="connsiteY93" fmla="*/ 873611 h 2131825"/>
              <a:gd name="connsiteX94" fmla="*/ 2311603 w 8236677"/>
              <a:gd name="connsiteY94" fmla="*/ 946763 h 2131825"/>
              <a:gd name="connsiteX95" fmla="*/ 1792224 w 8236677"/>
              <a:gd name="connsiteY95" fmla="*/ 1085752 h 2131825"/>
              <a:gd name="connsiteX96" fmla="*/ 1528876 w 8236677"/>
              <a:gd name="connsiteY96" fmla="*/ 1195480 h 2131825"/>
              <a:gd name="connsiteX97" fmla="*/ 1338681 w 8236677"/>
              <a:gd name="connsiteY97" fmla="*/ 1283262 h 2131825"/>
              <a:gd name="connsiteX98" fmla="*/ 965606 w 8236677"/>
              <a:gd name="connsiteY98" fmla="*/ 1312523 h 2131825"/>
              <a:gd name="connsiteX99" fmla="*/ 738835 w 8236677"/>
              <a:gd name="connsiteY99" fmla="*/ 1290577 h 2131825"/>
              <a:gd name="connsiteX100" fmla="*/ 555955 w 8236677"/>
              <a:gd name="connsiteY100" fmla="*/ 1239371 h 2131825"/>
              <a:gd name="connsiteX101" fmla="*/ 73152 w 8236677"/>
              <a:gd name="connsiteY101" fmla="*/ 1400305 h 2131825"/>
              <a:gd name="connsiteX102" fmla="*/ 0 w 8236677"/>
              <a:gd name="connsiteY102" fmla="*/ 1407621 h 2131825"/>
              <a:gd name="connsiteX103" fmla="*/ 73152 w 8236677"/>
              <a:gd name="connsiteY103" fmla="*/ 1210110 h 2131825"/>
              <a:gd name="connsiteX0" fmla="*/ 73152 w 8236677"/>
              <a:gd name="connsiteY0" fmla="*/ 1232001 h 2153716"/>
              <a:gd name="connsiteX1" fmla="*/ 599846 w 8236677"/>
              <a:gd name="connsiteY1" fmla="*/ 1034491 h 2153716"/>
              <a:gd name="connsiteX2" fmla="*/ 746150 w 8236677"/>
              <a:gd name="connsiteY2" fmla="*/ 1027176 h 2153716"/>
              <a:gd name="connsiteX3" fmla="*/ 899769 w 8236677"/>
              <a:gd name="connsiteY3" fmla="*/ 1122273 h 2153716"/>
              <a:gd name="connsiteX4" fmla="*/ 936345 w 8236677"/>
              <a:gd name="connsiteY4" fmla="*/ 1136904 h 2153716"/>
              <a:gd name="connsiteX5" fmla="*/ 1111910 w 8236677"/>
              <a:gd name="connsiteY5" fmla="*/ 1107643 h 2153716"/>
              <a:gd name="connsiteX6" fmla="*/ 1550822 w 8236677"/>
              <a:gd name="connsiteY6" fmla="*/ 895502 h 2153716"/>
              <a:gd name="connsiteX7" fmla="*/ 1821484 w 8236677"/>
              <a:gd name="connsiteY7" fmla="*/ 866241 h 2153716"/>
              <a:gd name="connsiteX8" fmla="*/ 2435961 w 8236677"/>
              <a:gd name="connsiteY8" fmla="*/ 734568 h 2153716"/>
              <a:gd name="connsiteX9" fmla="*/ 2779776 w 8236677"/>
              <a:gd name="connsiteY9" fmla="*/ 617524 h 2153716"/>
              <a:gd name="connsiteX10" fmla="*/ 2977286 w 8236677"/>
              <a:gd name="connsiteY10" fmla="*/ 573633 h 2153716"/>
              <a:gd name="connsiteX11" fmla="*/ 3525926 w 8236677"/>
              <a:gd name="connsiteY11" fmla="*/ 231038 h 2153716"/>
              <a:gd name="connsiteX12" fmla="*/ 3716121 w 8236677"/>
              <a:gd name="connsiteY12" fmla="*/ 46939 h 2153716"/>
              <a:gd name="connsiteX13" fmla="*/ 3906316 w 8236677"/>
              <a:gd name="connsiteY13" fmla="*/ 61569 h 2153716"/>
              <a:gd name="connsiteX14" fmla="*/ 3761232 w 8236677"/>
              <a:gd name="connsiteY14" fmla="*/ 0 h 2153716"/>
              <a:gd name="connsiteX15" fmla="*/ 4096512 w 8236677"/>
              <a:gd name="connsiteY15" fmla="*/ 142036 h 2153716"/>
              <a:gd name="connsiteX16" fmla="*/ 4118457 w 8236677"/>
              <a:gd name="connsiteY16" fmla="*/ 149352 h 2153716"/>
              <a:gd name="connsiteX17" fmla="*/ 4440326 w 8236677"/>
              <a:gd name="connsiteY17" fmla="*/ 229819 h 2153716"/>
              <a:gd name="connsiteX18" fmla="*/ 5032857 w 8236677"/>
              <a:gd name="connsiteY18" fmla="*/ 324916 h 2153716"/>
              <a:gd name="connsiteX19" fmla="*/ 5376672 w 8236677"/>
              <a:gd name="connsiteY19" fmla="*/ 390753 h 2153716"/>
              <a:gd name="connsiteX20" fmla="*/ 5852160 w 8236677"/>
              <a:gd name="connsiteY20" fmla="*/ 771144 h 2153716"/>
              <a:gd name="connsiteX21" fmla="*/ 6152083 w 8236677"/>
              <a:gd name="connsiteY21" fmla="*/ 961339 h 2153716"/>
              <a:gd name="connsiteX22" fmla="*/ 6927494 w 8236677"/>
              <a:gd name="connsiteY22" fmla="*/ 1224686 h 2153716"/>
              <a:gd name="connsiteX23" fmla="*/ 7732166 w 8236677"/>
              <a:gd name="connsiteY23" fmla="*/ 1451457 h 2153716"/>
              <a:gd name="connsiteX24" fmla="*/ 7907731 w 8236677"/>
              <a:gd name="connsiteY24" fmla="*/ 1605076 h 2153716"/>
              <a:gd name="connsiteX25" fmla="*/ 7944307 w 8236677"/>
              <a:gd name="connsiteY25" fmla="*/ 1648968 h 2153716"/>
              <a:gd name="connsiteX26" fmla="*/ 8222284 w 8236677"/>
              <a:gd name="connsiteY26" fmla="*/ 2043988 h 2153716"/>
              <a:gd name="connsiteX27" fmla="*/ 8214969 w 8236677"/>
              <a:gd name="connsiteY27" fmla="*/ 2117140 h 2153716"/>
              <a:gd name="connsiteX28" fmla="*/ 8039404 w 8236677"/>
              <a:gd name="connsiteY28" fmla="*/ 2117140 h 2153716"/>
              <a:gd name="connsiteX29" fmla="*/ 7907731 w 8236677"/>
              <a:gd name="connsiteY29" fmla="*/ 1970836 h 2153716"/>
              <a:gd name="connsiteX30" fmla="*/ 7827264 w 8236677"/>
              <a:gd name="connsiteY30" fmla="*/ 1758696 h 2153716"/>
              <a:gd name="connsiteX31" fmla="*/ 7768742 w 8236677"/>
              <a:gd name="connsiteY31" fmla="*/ 1663598 h 2153716"/>
              <a:gd name="connsiteX32" fmla="*/ 7424928 w 8236677"/>
              <a:gd name="connsiteY32" fmla="*/ 1568500 h 2153716"/>
              <a:gd name="connsiteX33" fmla="*/ 7424928 w 8236677"/>
              <a:gd name="connsiteY33" fmla="*/ 1729435 h 2153716"/>
              <a:gd name="connsiteX34" fmla="*/ 7607808 w 8236677"/>
              <a:gd name="connsiteY34" fmla="*/ 1875739 h 2153716"/>
              <a:gd name="connsiteX35" fmla="*/ 7819948 w 8236677"/>
              <a:gd name="connsiteY35" fmla="*/ 1956206 h 2153716"/>
              <a:gd name="connsiteX36" fmla="*/ 7841894 w 8236677"/>
              <a:gd name="connsiteY36" fmla="*/ 1970836 h 2153716"/>
              <a:gd name="connsiteX37" fmla="*/ 7936992 w 8236677"/>
              <a:gd name="connsiteY37" fmla="*/ 1992782 h 2153716"/>
              <a:gd name="connsiteX38" fmla="*/ 7995513 w 8236677"/>
              <a:gd name="connsiteY38" fmla="*/ 2065934 h 2153716"/>
              <a:gd name="connsiteX39" fmla="*/ 7893100 w 8236677"/>
              <a:gd name="connsiteY39" fmla="*/ 2102510 h 2153716"/>
              <a:gd name="connsiteX40" fmla="*/ 7695590 w 8236677"/>
              <a:gd name="connsiteY40" fmla="*/ 2131771 h 2153716"/>
              <a:gd name="connsiteX41" fmla="*/ 7490764 w 8236677"/>
              <a:gd name="connsiteY41" fmla="*/ 2036673 h 2153716"/>
              <a:gd name="connsiteX42" fmla="*/ 7366406 w 8236677"/>
              <a:gd name="connsiteY42" fmla="*/ 1919630 h 2153716"/>
              <a:gd name="connsiteX43" fmla="*/ 7234732 w 8236677"/>
              <a:gd name="connsiteY43" fmla="*/ 1831848 h 2153716"/>
              <a:gd name="connsiteX44" fmla="*/ 7220102 w 8236677"/>
              <a:gd name="connsiteY44" fmla="*/ 1817217 h 2153716"/>
              <a:gd name="connsiteX45" fmla="*/ 7022592 w 8236677"/>
              <a:gd name="connsiteY45" fmla="*/ 1729435 h 2153716"/>
              <a:gd name="connsiteX46" fmla="*/ 6854342 w 8236677"/>
              <a:gd name="connsiteY46" fmla="*/ 1605076 h 2153716"/>
              <a:gd name="connsiteX47" fmla="*/ 6986016 w 8236677"/>
              <a:gd name="connsiteY47" fmla="*/ 2014728 h 2153716"/>
              <a:gd name="connsiteX48" fmla="*/ 7146950 w 8236677"/>
              <a:gd name="connsiteY48" fmla="*/ 2080564 h 2153716"/>
              <a:gd name="connsiteX49" fmla="*/ 7329830 w 8236677"/>
              <a:gd name="connsiteY49" fmla="*/ 2051304 h 2153716"/>
              <a:gd name="connsiteX50" fmla="*/ 7439558 w 8236677"/>
              <a:gd name="connsiteY50" fmla="*/ 2036673 h 2153716"/>
              <a:gd name="connsiteX51" fmla="*/ 7541971 w 8236677"/>
              <a:gd name="connsiteY51" fmla="*/ 2065934 h 2153716"/>
              <a:gd name="connsiteX52" fmla="*/ 7454188 w 8236677"/>
              <a:gd name="connsiteY52" fmla="*/ 2131771 h 2153716"/>
              <a:gd name="connsiteX53" fmla="*/ 7227417 w 8236677"/>
              <a:gd name="connsiteY53" fmla="*/ 2153716 h 2153716"/>
              <a:gd name="connsiteX54" fmla="*/ 6795820 w 8236677"/>
              <a:gd name="connsiteY54" fmla="*/ 2109825 h 2153716"/>
              <a:gd name="connsiteX55" fmla="*/ 6678777 w 8236677"/>
              <a:gd name="connsiteY55" fmla="*/ 1890369 h 2153716"/>
              <a:gd name="connsiteX56" fmla="*/ 6583680 w 8236677"/>
              <a:gd name="connsiteY56" fmla="*/ 1473403 h 2153716"/>
              <a:gd name="connsiteX57" fmla="*/ 6364224 w 8236677"/>
              <a:gd name="connsiteY57" fmla="*/ 1349044 h 2153716"/>
              <a:gd name="connsiteX58" fmla="*/ 6254496 w 8236677"/>
              <a:gd name="connsiteY58" fmla="*/ 1370990 h 2153716"/>
              <a:gd name="connsiteX59" fmla="*/ 6342278 w 8236677"/>
              <a:gd name="connsiteY59" fmla="*/ 1634337 h 2153716"/>
              <a:gd name="connsiteX60" fmla="*/ 6532473 w 8236677"/>
              <a:gd name="connsiteY60" fmla="*/ 1766011 h 2153716"/>
              <a:gd name="connsiteX61" fmla="*/ 6561734 w 8236677"/>
              <a:gd name="connsiteY61" fmla="*/ 1780641 h 2153716"/>
              <a:gd name="connsiteX62" fmla="*/ 6700723 w 8236677"/>
              <a:gd name="connsiteY62" fmla="*/ 1897684 h 2153716"/>
              <a:gd name="connsiteX63" fmla="*/ 6759244 w 8236677"/>
              <a:gd name="connsiteY63" fmla="*/ 2036673 h 2153716"/>
              <a:gd name="connsiteX64" fmla="*/ 6744614 w 8236677"/>
              <a:gd name="connsiteY64" fmla="*/ 2139086 h 2153716"/>
              <a:gd name="connsiteX65" fmla="*/ 6561734 w 8236677"/>
              <a:gd name="connsiteY65" fmla="*/ 2043988 h 2153716"/>
              <a:gd name="connsiteX66" fmla="*/ 6282537 w 8236677"/>
              <a:gd name="connsiteY66" fmla="*/ 1889150 h 2153716"/>
              <a:gd name="connsiteX67" fmla="*/ 5932627 w 8236677"/>
              <a:gd name="connsiteY67" fmla="*/ 1583131 h 2153716"/>
              <a:gd name="connsiteX68" fmla="*/ 5705856 w 8236677"/>
              <a:gd name="connsiteY68" fmla="*/ 1414881 h 2153716"/>
              <a:gd name="connsiteX69" fmla="*/ 5318150 w 8236677"/>
              <a:gd name="connsiteY69" fmla="*/ 1158849 h 2153716"/>
              <a:gd name="connsiteX70" fmla="*/ 5010912 w 8236677"/>
              <a:gd name="connsiteY70" fmla="*/ 1005230 h 2153716"/>
              <a:gd name="connsiteX71" fmla="*/ 5208422 w 8236677"/>
              <a:gd name="connsiteY71" fmla="*/ 1385620 h 2153716"/>
              <a:gd name="connsiteX72" fmla="*/ 5369356 w 8236677"/>
              <a:gd name="connsiteY72" fmla="*/ 1502664 h 2153716"/>
              <a:gd name="connsiteX73" fmla="*/ 5815584 w 8236677"/>
              <a:gd name="connsiteY73" fmla="*/ 1648968 h 2153716"/>
              <a:gd name="connsiteX74" fmla="*/ 6020409 w 8236677"/>
              <a:gd name="connsiteY74" fmla="*/ 1722120 h 2153716"/>
              <a:gd name="connsiteX75" fmla="*/ 6261811 w 8236677"/>
              <a:gd name="connsiteY75" fmla="*/ 1853793 h 2153716"/>
              <a:gd name="connsiteX76" fmla="*/ 6115507 w 8236677"/>
              <a:gd name="connsiteY76" fmla="*/ 1861108 h 2153716"/>
              <a:gd name="connsiteX77" fmla="*/ 5771692 w 8236677"/>
              <a:gd name="connsiteY77" fmla="*/ 1787956 h 2153716"/>
              <a:gd name="connsiteX78" fmla="*/ 5201107 w 8236677"/>
              <a:gd name="connsiteY78" fmla="*/ 1722120 h 2153716"/>
              <a:gd name="connsiteX79" fmla="*/ 5018227 w 8236677"/>
              <a:gd name="connsiteY79" fmla="*/ 1553870 h 2153716"/>
              <a:gd name="connsiteX80" fmla="*/ 4988966 w 8236677"/>
              <a:gd name="connsiteY80" fmla="*/ 1509979 h 2153716"/>
              <a:gd name="connsiteX81" fmla="*/ 4893868 w 8236677"/>
              <a:gd name="connsiteY81" fmla="*/ 1180795 h 2153716"/>
              <a:gd name="connsiteX82" fmla="*/ 4871923 w 8236677"/>
              <a:gd name="connsiteY82" fmla="*/ 1049121 h 2153716"/>
              <a:gd name="connsiteX83" fmla="*/ 4762195 w 8236677"/>
              <a:gd name="connsiteY83" fmla="*/ 1034491 h 2153716"/>
              <a:gd name="connsiteX84" fmla="*/ 4623206 w 8236677"/>
              <a:gd name="connsiteY84" fmla="*/ 1056436 h 2153716"/>
              <a:gd name="connsiteX85" fmla="*/ 4564684 w 8236677"/>
              <a:gd name="connsiteY85" fmla="*/ 1027176 h 2153716"/>
              <a:gd name="connsiteX86" fmla="*/ 4381804 w 8236677"/>
              <a:gd name="connsiteY86" fmla="*/ 822350 h 2153716"/>
              <a:gd name="connsiteX87" fmla="*/ 4191609 w 8236677"/>
              <a:gd name="connsiteY87" fmla="*/ 654100 h 2153716"/>
              <a:gd name="connsiteX88" fmla="*/ 4155033 w 8236677"/>
              <a:gd name="connsiteY88" fmla="*/ 632155 h 2153716"/>
              <a:gd name="connsiteX89" fmla="*/ 4030675 w 8236677"/>
              <a:gd name="connsiteY89" fmla="*/ 588264 h 2153716"/>
              <a:gd name="connsiteX90" fmla="*/ 3994099 w 8236677"/>
              <a:gd name="connsiteY90" fmla="*/ 580948 h 2153716"/>
              <a:gd name="connsiteX91" fmla="*/ 3423513 w 8236677"/>
              <a:gd name="connsiteY91" fmla="*/ 624840 h 2153716"/>
              <a:gd name="connsiteX92" fmla="*/ 2977286 w 8236677"/>
              <a:gd name="connsiteY92" fmla="*/ 778459 h 2153716"/>
              <a:gd name="connsiteX93" fmla="*/ 2757830 w 8236677"/>
              <a:gd name="connsiteY93" fmla="*/ 829665 h 2153716"/>
              <a:gd name="connsiteX94" fmla="*/ 2560320 w 8236677"/>
              <a:gd name="connsiteY94" fmla="*/ 895502 h 2153716"/>
              <a:gd name="connsiteX95" fmla="*/ 2311603 w 8236677"/>
              <a:gd name="connsiteY95" fmla="*/ 968654 h 2153716"/>
              <a:gd name="connsiteX96" fmla="*/ 1792224 w 8236677"/>
              <a:gd name="connsiteY96" fmla="*/ 1107643 h 2153716"/>
              <a:gd name="connsiteX97" fmla="*/ 1528876 w 8236677"/>
              <a:gd name="connsiteY97" fmla="*/ 1217371 h 2153716"/>
              <a:gd name="connsiteX98" fmla="*/ 1338681 w 8236677"/>
              <a:gd name="connsiteY98" fmla="*/ 1305153 h 2153716"/>
              <a:gd name="connsiteX99" fmla="*/ 965606 w 8236677"/>
              <a:gd name="connsiteY99" fmla="*/ 1334414 h 2153716"/>
              <a:gd name="connsiteX100" fmla="*/ 738835 w 8236677"/>
              <a:gd name="connsiteY100" fmla="*/ 1312468 h 2153716"/>
              <a:gd name="connsiteX101" fmla="*/ 555955 w 8236677"/>
              <a:gd name="connsiteY101" fmla="*/ 1261262 h 2153716"/>
              <a:gd name="connsiteX102" fmla="*/ 73152 w 8236677"/>
              <a:gd name="connsiteY102" fmla="*/ 1422196 h 2153716"/>
              <a:gd name="connsiteX103" fmla="*/ 0 w 8236677"/>
              <a:gd name="connsiteY103" fmla="*/ 1429512 h 2153716"/>
              <a:gd name="connsiteX104" fmla="*/ 73152 w 8236677"/>
              <a:gd name="connsiteY104" fmla="*/ 1232001 h 2153716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678777 w 8236677"/>
              <a:gd name="connsiteY54" fmla="*/ 1868478 h 2131825"/>
              <a:gd name="connsiteX55" fmla="*/ 6583680 w 8236677"/>
              <a:gd name="connsiteY55" fmla="*/ 1451512 h 2131825"/>
              <a:gd name="connsiteX56" fmla="*/ 6364224 w 8236677"/>
              <a:gd name="connsiteY56" fmla="*/ 1327153 h 2131825"/>
              <a:gd name="connsiteX57" fmla="*/ 6254496 w 8236677"/>
              <a:gd name="connsiteY57" fmla="*/ 1349099 h 2131825"/>
              <a:gd name="connsiteX58" fmla="*/ 6342278 w 8236677"/>
              <a:gd name="connsiteY58" fmla="*/ 1612446 h 2131825"/>
              <a:gd name="connsiteX59" fmla="*/ 6532473 w 8236677"/>
              <a:gd name="connsiteY59" fmla="*/ 1744120 h 2131825"/>
              <a:gd name="connsiteX60" fmla="*/ 6561734 w 8236677"/>
              <a:gd name="connsiteY60" fmla="*/ 1758750 h 2131825"/>
              <a:gd name="connsiteX61" fmla="*/ 6700723 w 8236677"/>
              <a:gd name="connsiteY61" fmla="*/ 1875793 h 2131825"/>
              <a:gd name="connsiteX62" fmla="*/ 6759244 w 8236677"/>
              <a:gd name="connsiteY62" fmla="*/ 2014782 h 2131825"/>
              <a:gd name="connsiteX63" fmla="*/ 6744614 w 8236677"/>
              <a:gd name="connsiteY63" fmla="*/ 2117195 h 2131825"/>
              <a:gd name="connsiteX64" fmla="*/ 6561734 w 8236677"/>
              <a:gd name="connsiteY64" fmla="*/ 2022097 h 2131825"/>
              <a:gd name="connsiteX65" fmla="*/ 6282537 w 8236677"/>
              <a:gd name="connsiteY65" fmla="*/ 1867259 h 2131825"/>
              <a:gd name="connsiteX66" fmla="*/ 5932627 w 8236677"/>
              <a:gd name="connsiteY66" fmla="*/ 1561240 h 2131825"/>
              <a:gd name="connsiteX67" fmla="*/ 5705856 w 8236677"/>
              <a:gd name="connsiteY67" fmla="*/ 1392990 h 2131825"/>
              <a:gd name="connsiteX68" fmla="*/ 5318150 w 8236677"/>
              <a:gd name="connsiteY68" fmla="*/ 1136958 h 2131825"/>
              <a:gd name="connsiteX69" fmla="*/ 5010912 w 8236677"/>
              <a:gd name="connsiteY69" fmla="*/ 983339 h 2131825"/>
              <a:gd name="connsiteX70" fmla="*/ 5208422 w 8236677"/>
              <a:gd name="connsiteY70" fmla="*/ 1363729 h 2131825"/>
              <a:gd name="connsiteX71" fmla="*/ 5369356 w 8236677"/>
              <a:gd name="connsiteY71" fmla="*/ 1480773 h 2131825"/>
              <a:gd name="connsiteX72" fmla="*/ 5815584 w 8236677"/>
              <a:gd name="connsiteY72" fmla="*/ 1627077 h 2131825"/>
              <a:gd name="connsiteX73" fmla="*/ 6020409 w 8236677"/>
              <a:gd name="connsiteY73" fmla="*/ 1700229 h 2131825"/>
              <a:gd name="connsiteX74" fmla="*/ 6261811 w 8236677"/>
              <a:gd name="connsiteY74" fmla="*/ 1831902 h 2131825"/>
              <a:gd name="connsiteX75" fmla="*/ 6115507 w 8236677"/>
              <a:gd name="connsiteY75" fmla="*/ 1839217 h 2131825"/>
              <a:gd name="connsiteX76" fmla="*/ 5771692 w 8236677"/>
              <a:gd name="connsiteY76" fmla="*/ 1766065 h 2131825"/>
              <a:gd name="connsiteX77" fmla="*/ 5201107 w 8236677"/>
              <a:gd name="connsiteY77" fmla="*/ 1700229 h 2131825"/>
              <a:gd name="connsiteX78" fmla="*/ 5018227 w 8236677"/>
              <a:gd name="connsiteY78" fmla="*/ 1531979 h 2131825"/>
              <a:gd name="connsiteX79" fmla="*/ 4988966 w 8236677"/>
              <a:gd name="connsiteY79" fmla="*/ 1488088 h 2131825"/>
              <a:gd name="connsiteX80" fmla="*/ 4893868 w 8236677"/>
              <a:gd name="connsiteY80" fmla="*/ 1158904 h 2131825"/>
              <a:gd name="connsiteX81" fmla="*/ 4871923 w 8236677"/>
              <a:gd name="connsiteY81" fmla="*/ 1027230 h 2131825"/>
              <a:gd name="connsiteX82" fmla="*/ 4762195 w 8236677"/>
              <a:gd name="connsiteY82" fmla="*/ 1012600 h 2131825"/>
              <a:gd name="connsiteX83" fmla="*/ 4623206 w 8236677"/>
              <a:gd name="connsiteY83" fmla="*/ 1034545 h 2131825"/>
              <a:gd name="connsiteX84" fmla="*/ 4564684 w 8236677"/>
              <a:gd name="connsiteY84" fmla="*/ 1005285 h 2131825"/>
              <a:gd name="connsiteX85" fmla="*/ 4381804 w 8236677"/>
              <a:gd name="connsiteY85" fmla="*/ 800459 h 2131825"/>
              <a:gd name="connsiteX86" fmla="*/ 4191609 w 8236677"/>
              <a:gd name="connsiteY86" fmla="*/ 632209 h 2131825"/>
              <a:gd name="connsiteX87" fmla="*/ 4155033 w 8236677"/>
              <a:gd name="connsiteY87" fmla="*/ 610264 h 2131825"/>
              <a:gd name="connsiteX88" fmla="*/ 4030675 w 8236677"/>
              <a:gd name="connsiteY88" fmla="*/ 566373 h 2131825"/>
              <a:gd name="connsiteX89" fmla="*/ 3994099 w 8236677"/>
              <a:gd name="connsiteY89" fmla="*/ 559057 h 2131825"/>
              <a:gd name="connsiteX90" fmla="*/ 3423513 w 8236677"/>
              <a:gd name="connsiteY90" fmla="*/ 602949 h 2131825"/>
              <a:gd name="connsiteX91" fmla="*/ 2977286 w 8236677"/>
              <a:gd name="connsiteY91" fmla="*/ 756568 h 2131825"/>
              <a:gd name="connsiteX92" fmla="*/ 2757830 w 8236677"/>
              <a:gd name="connsiteY92" fmla="*/ 807774 h 2131825"/>
              <a:gd name="connsiteX93" fmla="*/ 2560320 w 8236677"/>
              <a:gd name="connsiteY93" fmla="*/ 873611 h 2131825"/>
              <a:gd name="connsiteX94" fmla="*/ 2311603 w 8236677"/>
              <a:gd name="connsiteY94" fmla="*/ 946763 h 2131825"/>
              <a:gd name="connsiteX95" fmla="*/ 1792224 w 8236677"/>
              <a:gd name="connsiteY95" fmla="*/ 1085752 h 2131825"/>
              <a:gd name="connsiteX96" fmla="*/ 1528876 w 8236677"/>
              <a:gd name="connsiteY96" fmla="*/ 1195480 h 2131825"/>
              <a:gd name="connsiteX97" fmla="*/ 1338681 w 8236677"/>
              <a:gd name="connsiteY97" fmla="*/ 1283262 h 2131825"/>
              <a:gd name="connsiteX98" fmla="*/ 965606 w 8236677"/>
              <a:gd name="connsiteY98" fmla="*/ 1312523 h 2131825"/>
              <a:gd name="connsiteX99" fmla="*/ 738835 w 8236677"/>
              <a:gd name="connsiteY99" fmla="*/ 1290577 h 2131825"/>
              <a:gd name="connsiteX100" fmla="*/ 555955 w 8236677"/>
              <a:gd name="connsiteY100" fmla="*/ 1239371 h 2131825"/>
              <a:gd name="connsiteX101" fmla="*/ 73152 w 8236677"/>
              <a:gd name="connsiteY101" fmla="*/ 1400305 h 2131825"/>
              <a:gd name="connsiteX102" fmla="*/ 0 w 8236677"/>
              <a:gd name="connsiteY102" fmla="*/ 1407621 h 2131825"/>
              <a:gd name="connsiteX103" fmla="*/ 73152 w 8236677"/>
              <a:gd name="connsiteY103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440326 w 8236677"/>
              <a:gd name="connsiteY15" fmla="*/ 207928 h 2131825"/>
              <a:gd name="connsiteX16" fmla="*/ 5032857 w 8236677"/>
              <a:gd name="connsiteY16" fmla="*/ 303025 h 2131825"/>
              <a:gd name="connsiteX17" fmla="*/ 5376672 w 8236677"/>
              <a:gd name="connsiteY17" fmla="*/ 368862 h 2131825"/>
              <a:gd name="connsiteX18" fmla="*/ 5852160 w 8236677"/>
              <a:gd name="connsiteY18" fmla="*/ 749253 h 2131825"/>
              <a:gd name="connsiteX19" fmla="*/ 6152083 w 8236677"/>
              <a:gd name="connsiteY19" fmla="*/ 939448 h 2131825"/>
              <a:gd name="connsiteX20" fmla="*/ 6927494 w 8236677"/>
              <a:gd name="connsiteY20" fmla="*/ 1202795 h 2131825"/>
              <a:gd name="connsiteX21" fmla="*/ 7732166 w 8236677"/>
              <a:gd name="connsiteY21" fmla="*/ 1429566 h 2131825"/>
              <a:gd name="connsiteX22" fmla="*/ 7907731 w 8236677"/>
              <a:gd name="connsiteY22" fmla="*/ 1583185 h 2131825"/>
              <a:gd name="connsiteX23" fmla="*/ 7944307 w 8236677"/>
              <a:gd name="connsiteY23" fmla="*/ 1627077 h 2131825"/>
              <a:gd name="connsiteX24" fmla="*/ 8222284 w 8236677"/>
              <a:gd name="connsiteY24" fmla="*/ 2022097 h 2131825"/>
              <a:gd name="connsiteX25" fmla="*/ 8214969 w 8236677"/>
              <a:gd name="connsiteY25" fmla="*/ 2095249 h 2131825"/>
              <a:gd name="connsiteX26" fmla="*/ 8039404 w 8236677"/>
              <a:gd name="connsiteY26" fmla="*/ 2095249 h 2131825"/>
              <a:gd name="connsiteX27" fmla="*/ 7907731 w 8236677"/>
              <a:gd name="connsiteY27" fmla="*/ 1948945 h 2131825"/>
              <a:gd name="connsiteX28" fmla="*/ 7827264 w 8236677"/>
              <a:gd name="connsiteY28" fmla="*/ 1736805 h 2131825"/>
              <a:gd name="connsiteX29" fmla="*/ 7768742 w 8236677"/>
              <a:gd name="connsiteY29" fmla="*/ 1641707 h 2131825"/>
              <a:gd name="connsiteX30" fmla="*/ 7424928 w 8236677"/>
              <a:gd name="connsiteY30" fmla="*/ 1546609 h 2131825"/>
              <a:gd name="connsiteX31" fmla="*/ 7424928 w 8236677"/>
              <a:gd name="connsiteY31" fmla="*/ 1707544 h 2131825"/>
              <a:gd name="connsiteX32" fmla="*/ 7607808 w 8236677"/>
              <a:gd name="connsiteY32" fmla="*/ 1853848 h 2131825"/>
              <a:gd name="connsiteX33" fmla="*/ 7819948 w 8236677"/>
              <a:gd name="connsiteY33" fmla="*/ 1934315 h 2131825"/>
              <a:gd name="connsiteX34" fmla="*/ 7841894 w 8236677"/>
              <a:gd name="connsiteY34" fmla="*/ 1948945 h 2131825"/>
              <a:gd name="connsiteX35" fmla="*/ 7936992 w 8236677"/>
              <a:gd name="connsiteY35" fmla="*/ 1970891 h 2131825"/>
              <a:gd name="connsiteX36" fmla="*/ 7995513 w 8236677"/>
              <a:gd name="connsiteY36" fmla="*/ 2044043 h 2131825"/>
              <a:gd name="connsiteX37" fmla="*/ 7893100 w 8236677"/>
              <a:gd name="connsiteY37" fmla="*/ 2080619 h 2131825"/>
              <a:gd name="connsiteX38" fmla="*/ 7695590 w 8236677"/>
              <a:gd name="connsiteY38" fmla="*/ 2109880 h 2131825"/>
              <a:gd name="connsiteX39" fmla="*/ 7490764 w 8236677"/>
              <a:gd name="connsiteY39" fmla="*/ 2014782 h 2131825"/>
              <a:gd name="connsiteX40" fmla="*/ 7366406 w 8236677"/>
              <a:gd name="connsiteY40" fmla="*/ 1897739 h 2131825"/>
              <a:gd name="connsiteX41" fmla="*/ 7234732 w 8236677"/>
              <a:gd name="connsiteY41" fmla="*/ 1809957 h 2131825"/>
              <a:gd name="connsiteX42" fmla="*/ 7220102 w 8236677"/>
              <a:gd name="connsiteY42" fmla="*/ 1795326 h 2131825"/>
              <a:gd name="connsiteX43" fmla="*/ 7022592 w 8236677"/>
              <a:gd name="connsiteY43" fmla="*/ 1707544 h 2131825"/>
              <a:gd name="connsiteX44" fmla="*/ 6854342 w 8236677"/>
              <a:gd name="connsiteY44" fmla="*/ 1583185 h 2131825"/>
              <a:gd name="connsiteX45" fmla="*/ 6986016 w 8236677"/>
              <a:gd name="connsiteY45" fmla="*/ 1992837 h 2131825"/>
              <a:gd name="connsiteX46" fmla="*/ 7146950 w 8236677"/>
              <a:gd name="connsiteY46" fmla="*/ 2058673 h 2131825"/>
              <a:gd name="connsiteX47" fmla="*/ 7329830 w 8236677"/>
              <a:gd name="connsiteY47" fmla="*/ 2029413 h 2131825"/>
              <a:gd name="connsiteX48" fmla="*/ 7439558 w 8236677"/>
              <a:gd name="connsiteY48" fmla="*/ 2014782 h 2131825"/>
              <a:gd name="connsiteX49" fmla="*/ 7541971 w 8236677"/>
              <a:gd name="connsiteY49" fmla="*/ 2044043 h 2131825"/>
              <a:gd name="connsiteX50" fmla="*/ 7454188 w 8236677"/>
              <a:gd name="connsiteY50" fmla="*/ 2109880 h 2131825"/>
              <a:gd name="connsiteX51" fmla="*/ 7227417 w 8236677"/>
              <a:gd name="connsiteY51" fmla="*/ 2131825 h 2131825"/>
              <a:gd name="connsiteX52" fmla="*/ 6795820 w 8236677"/>
              <a:gd name="connsiteY52" fmla="*/ 2087934 h 2131825"/>
              <a:gd name="connsiteX53" fmla="*/ 6678777 w 8236677"/>
              <a:gd name="connsiteY53" fmla="*/ 1868478 h 2131825"/>
              <a:gd name="connsiteX54" fmla="*/ 6583680 w 8236677"/>
              <a:gd name="connsiteY54" fmla="*/ 1451512 h 2131825"/>
              <a:gd name="connsiteX55" fmla="*/ 6364224 w 8236677"/>
              <a:gd name="connsiteY55" fmla="*/ 1327153 h 2131825"/>
              <a:gd name="connsiteX56" fmla="*/ 6254496 w 8236677"/>
              <a:gd name="connsiteY56" fmla="*/ 1349099 h 2131825"/>
              <a:gd name="connsiteX57" fmla="*/ 6342278 w 8236677"/>
              <a:gd name="connsiteY57" fmla="*/ 1612446 h 2131825"/>
              <a:gd name="connsiteX58" fmla="*/ 6532473 w 8236677"/>
              <a:gd name="connsiteY58" fmla="*/ 1744120 h 2131825"/>
              <a:gd name="connsiteX59" fmla="*/ 6561734 w 8236677"/>
              <a:gd name="connsiteY59" fmla="*/ 1758750 h 2131825"/>
              <a:gd name="connsiteX60" fmla="*/ 6700723 w 8236677"/>
              <a:gd name="connsiteY60" fmla="*/ 1875793 h 2131825"/>
              <a:gd name="connsiteX61" fmla="*/ 6759244 w 8236677"/>
              <a:gd name="connsiteY61" fmla="*/ 2014782 h 2131825"/>
              <a:gd name="connsiteX62" fmla="*/ 6744614 w 8236677"/>
              <a:gd name="connsiteY62" fmla="*/ 2117195 h 2131825"/>
              <a:gd name="connsiteX63" fmla="*/ 6561734 w 8236677"/>
              <a:gd name="connsiteY63" fmla="*/ 2022097 h 2131825"/>
              <a:gd name="connsiteX64" fmla="*/ 6282537 w 8236677"/>
              <a:gd name="connsiteY64" fmla="*/ 1867259 h 2131825"/>
              <a:gd name="connsiteX65" fmla="*/ 5932627 w 8236677"/>
              <a:gd name="connsiteY65" fmla="*/ 1561240 h 2131825"/>
              <a:gd name="connsiteX66" fmla="*/ 5705856 w 8236677"/>
              <a:gd name="connsiteY66" fmla="*/ 1392990 h 2131825"/>
              <a:gd name="connsiteX67" fmla="*/ 5318150 w 8236677"/>
              <a:gd name="connsiteY67" fmla="*/ 1136958 h 2131825"/>
              <a:gd name="connsiteX68" fmla="*/ 5010912 w 8236677"/>
              <a:gd name="connsiteY68" fmla="*/ 983339 h 2131825"/>
              <a:gd name="connsiteX69" fmla="*/ 5208422 w 8236677"/>
              <a:gd name="connsiteY69" fmla="*/ 1363729 h 2131825"/>
              <a:gd name="connsiteX70" fmla="*/ 5369356 w 8236677"/>
              <a:gd name="connsiteY70" fmla="*/ 1480773 h 2131825"/>
              <a:gd name="connsiteX71" fmla="*/ 5815584 w 8236677"/>
              <a:gd name="connsiteY71" fmla="*/ 1627077 h 2131825"/>
              <a:gd name="connsiteX72" fmla="*/ 6020409 w 8236677"/>
              <a:gd name="connsiteY72" fmla="*/ 1700229 h 2131825"/>
              <a:gd name="connsiteX73" fmla="*/ 6261811 w 8236677"/>
              <a:gd name="connsiteY73" fmla="*/ 1831902 h 2131825"/>
              <a:gd name="connsiteX74" fmla="*/ 6115507 w 8236677"/>
              <a:gd name="connsiteY74" fmla="*/ 1839217 h 2131825"/>
              <a:gd name="connsiteX75" fmla="*/ 5771692 w 8236677"/>
              <a:gd name="connsiteY75" fmla="*/ 1766065 h 2131825"/>
              <a:gd name="connsiteX76" fmla="*/ 5201107 w 8236677"/>
              <a:gd name="connsiteY76" fmla="*/ 1700229 h 2131825"/>
              <a:gd name="connsiteX77" fmla="*/ 5018227 w 8236677"/>
              <a:gd name="connsiteY77" fmla="*/ 1531979 h 2131825"/>
              <a:gd name="connsiteX78" fmla="*/ 4988966 w 8236677"/>
              <a:gd name="connsiteY78" fmla="*/ 1488088 h 2131825"/>
              <a:gd name="connsiteX79" fmla="*/ 4893868 w 8236677"/>
              <a:gd name="connsiteY79" fmla="*/ 1158904 h 2131825"/>
              <a:gd name="connsiteX80" fmla="*/ 4871923 w 8236677"/>
              <a:gd name="connsiteY80" fmla="*/ 1027230 h 2131825"/>
              <a:gd name="connsiteX81" fmla="*/ 4762195 w 8236677"/>
              <a:gd name="connsiteY81" fmla="*/ 1012600 h 2131825"/>
              <a:gd name="connsiteX82" fmla="*/ 4623206 w 8236677"/>
              <a:gd name="connsiteY82" fmla="*/ 1034545 h 2131825"/>
              <a:gd name="connsiteX83" fmla="*/ 4564684 w 8236677"/>
              <a:gd name="connsiteY83" fmla="*/ 1005285 h 2131825"/>
              <a:gd name="connsiteX84" fmla="*/ 4381804 w 8236677"/>
              <a:gd name="connsiteY84" fmla="*/ 800459 h 2131825"/>
              <a:gd name="connsiteX85" fmla="*/ 4191609 w 8236677"/>
              <a:gd name="connsiteY85" fmla="*/ 632209 h 2131825"/>
              <a:gd name="connsiteX86" fmla="*/ 4155033 w 8236677"/>
              <a:gd name="connsiteY86" fmla="*/ 610264 h 2131825"/>
              <a:gd name="connsiteX87" fmla="*/ 4030675 w 8236677"/>
              <a:gd name="connsiteY87" fmla="*/ 566373 h 2131825"/>
              <a:gd name="connsiteX88" fmla="*/ 3994099 w 8236677"/>
              <a:gd name="connsiteY88" fmla="*/ 559057 h 2131825"/>
              <a:gd name="connsiteX89" fmla="*/ 3423513 w 8236677"/>
              <a:gd name="connsiteY89" fmla="*/ 602949 h 2131825"/>
              <a:gd name="connsiteX90" fmla="*/ 2977286 w 8236677"/>
              <a:gd name="connsiteY90" fmla="*/ 756568 h 2131825"/>
              <a:gd name="connsiteX91" fmla="*/ 2757830 w 8236677"/>
              <a:gd name="connsiteY91" fmla="*/ 807774 h 2131825"/>
              <a:gd name="connsiteX92" fmla="*/ 2560320 w 8236677"/>
              <a:gd name="connsiteY92" fmla="*/ 873611 h 2131825"/>
              <a:gd name="connsiteX93" fmla="*/ 2311603 w 8236677"/>
              <a:gd name="connsiteY93" fmla="*/ 946763 h 2131825"/>
              <a:gd name="connsiteX94" fmla="*/ 1792224 w 8236677"/>
              <a:gd name="connsiteY94" fmla="*/ 1085752 h 2131825"/>
              <a:gd name="connsiteX95" fmla="*/ 1528876 w 8236677"/>
              <a:gd name="connsiteY95" fmla="*/ 1195480 h 2131825"/>
              <a:gd name="connsiteX96" fmla="*/ 1338681 w 8236677"/>
              <a:gd name="connsiteY96" fmla="*/ 1283262 h 2131825"/>
              <a:gd name="connsiteX97" fmla="*/ 965606 w 8236677"/>
              <a:gd name="connsiteY97" fmla="*/ 1312523 h 2131825"/>
              <a:gd name="connsiteX98" fmla="*/ 738835 w 8236677"/>
              <a:gd name="connsiteY98" fmla="*/ 1290577 h 2131825"/>
              <a:gd name="connsiteX99" fmla="*/ 555955 w 8236677"/>
              <a:gd name="connsiteY99" fmla="*/ 1239371 h 2131825"/>
              <a:gd name="connsiteX100" fmla="*/ 73152 w 8236677"/>
              <a:gd name="connsiteY100" fmla="*/ 1400305 h 2131825"/>
              <a:gd name="connsiteX101" fmla="*/ 0 w 8236677"/>
              <a:gd name="connsiteY101" fmla="*/ 1407621 h 2131825"/>
              <a:gd name="connsiteX102" fmla="*/ 73152 w 8236677"/>
              <a:gd name="connsiteY102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440326 w 8236677"/>
              <a:gd name="connsiteY14" fmla="*/ 207928 h 2131825"/>
              <a:gd name="connsiteX15" fmla="*/ 5032857 w 8236677"/>
              <a:gd name="connsiteY15" fmla="*/ 303025 h 2131825"/>
              <a:gd name="connsiteX16" fmla="*/ 5376672 w 8236677"/>
              <a:gd name="connsiteY16" fmla="*/ 368862 h 2131825"/>
              <a:gd name="connsiteX17" fmla="*/ 5852160 w 8236677"/>
              <a:gd name="connsiteY17" fmla="*/ 749253 h 2131825"/>
              <a:gd name="connsiteX18" fmla="*/ 6152083 w 8236677"/>
              <a:gd name="connsiteY18" fmla="*/ 939448 h 2131825"/>
              <a:gd name="connsiteX19" fmla="*/ 6927494 w 8236677"/>
              <a:gd name="connsiteY19" fmla="*/ 1202795 h 2131825"/>
              <a:gd name="connsiteX20" fmla="*/ 7732166 w 8236677"/>
              <a:gd name="connsiteY20" fmla="*/ 1429566 h 2131825"/>
              <a:gd name="connsiteX21" fmla="*/ 7907731 w 8236677"/>
              <a:gd name="connsiteY21" fmla="*/ 1583185 h 2131825"/>
              <a:gd name="connsiteX22" fmla="*/ 7944307 w 8236677"/>
              <a:gd name="connsiteY22" fmla="*/ 1627077 h 2131825"/>
              <a:gd name="connsiteX23" fmla="*/ 8222284 w 8236677"/>
              <a:gd name="connsiteY23" fmla="*/ 2022097 h 2131825"/>
              <a:gd name="connsiteX24" fmla="*/ 8214969 w 8236677"/>
              <a:gd name="connsiteY24" fmla="*/ 2095249 h 2131825"/>
              <a:gd name="connsiteX25" fmla="*/ 8039404 w 8236677"/>
              <a:gd name="connsiteY25" fmla="*/ 2095249 h 2131825"/>
              <a:gd name="connsiteX26" fmla="*/ 7907731 w 8236677"/>
              <a:gd name="connsiteY26" fmla="*/ 1948945 h 2131825"/>
              <a:gd name="connsiteX27" fmla="*/ 7827264 w 8236677"/>
              <a:gd name="connsiteY27" fmla="*/ 1736805 h 2131825"/>
              <a:gd name="connsiteX28" fmla="*/ 7768742 w 8236677"/>
              <a:gd name="connsiteY28" fmla="*/ 1641707 h 2131825"/>
              <a:gd name="connsiteX29" fmla="*/ 7424928 w 8236677"/>
              <a:gd name="connsiteY29" fmla="*/ 1546609 h 2131825"/>
              <a:gd name="connsiteX30" fmla="*/ 7424928 w 8236677"/>
              <a:gd name="connsiteY30" fmla="*/ 1707544 h 2131825"/>
              <a:gd name="connsiteX31" fmla="*/ 7607808 w 8236677"/>
              <a:gd name="connsiteY31" fmla="*/ 1853848 h 2131825"/>
              <a:gd name="connsiteX32" fmla="*/ 7819948 w 8236677"/>
              <a:gd name="connsiteY32" fmla="*/ 1934315 h 2131825"/>
              <a:gd name="connsiteX33" fmla="*/ 7841894 w 8236677"/>
              <a:gd name="connsiteY33" fmla="*/ 1948945 h 2131825"/>
              <a:gd name="connsiteX34" fmla="*/ 7936992 w 8236677"/>
              <a:gd name="connsiteY34" fmla="*/ 1970891 h 2131825"/>
              <a:gd name="connsiteX35" fmla="*/ 7995513 w 8236677"/>
              <a:gd name="connsiteY35" fmla="*/ 2044043 h 2131825"/>
              <a:gd name="connsiteX36" fmla="*/ 7893100 w 8236677"/>
              <a:gd name="connsiteY36" fmla="*/ 2080619 h 2131825"/>
              <a:gd name="connsiteX37" fmla="*/ 7695590 w 8236677"/>
              <a:gd name="connsiteY37" fmla="*/ 2109880 h 2131825"/>
              <a:gd name="connsiteX38" fmla="*/ 7490764 w 8236677"/>
              <a:gd name="connsiteY38" fmla="*/ 2014782 h 2131825"/>
              <a:gd name="connsiteX39" fmla="*/ 7366406 w 8236677"/>
              <a:gd name="connsiteY39" fmla="*/ 1897739 h 2131825"/>
              <a:gd name="connsiteX40" fmla="*/ 7234732 w 8236677"/>
              <a:gd name="connsiteY40" fmla="*/ 1809957 h 2131825"/>
              <a:gd name="connsiteX41" fmla="*/ 7220102 w 8236677"/>
              <a:gd name="connsiteY41" fmla="*/ 1795326 h 2131825"/>
              <a:gd name="connsiteX42" fmla="*/ 7022592 w 8236677"/>
              <a:gd name="connsiteY42" fmla="*/ 1707544 h 2131825"/>
              <a:gd name="connsiteX43" fmla="*/ 6854342 w 8236677"/>
              <a:gd name="connsiteY43" fmla="*/ 1583185 h 2131825"/>
              <a:gd name="connsiteX44" fmla="*/ 6986016 w 8236677"/>
              <a:gd name="connsiteY44" fmla="*/ 1992837 h 2131825"/>
              <a:gd name="connsiteX45" fmla="*/ 7146950 w 8236677"/>
              <a:gd name="connsiteY45" fmla="*/ 2058673 h 2131825"/>
              <a:gd name="connsiteX46" fmla="*/ 7329830 w 8236677"/>
              <a:gd name="connsiteY46" fmla="*/ 2029413 h 2131825"/>
              <a:gd name="connsiteX47" fmla="*/ 7439558 w 8236677"/>
              <a:gd name="connsiteY47" fmla="*/ 2014782 h 2131825"/>
              <a:gd name="connsiteX48" fmla="*/ 7541971 w 8236677"/>
              <a:gd name="connsiteY48" fmla="*/ 2044043 h 2131825"/>
              <a:gd name="connsiteX49" fmla="*/ 7454188 w 8236677"/>
              <a:gd name="connsiteY49" fmla="*/ 2109880 h 2131825"/>
              <a:gd name="connsiteX50" fmla="*/ 7227417 w 8236677"/>
              <a:gd name="connsiteY50" fmla="*/ 2131825 h 2131825"/>
              <a:gd name="connsiteX51" fmla="*/ 6795820 w 8236677"/>
              <a:gd name="connsiteY51" fmla="*/ 2087934 h 2131825"/>
              <a:gd name="connsiteX52" fmla="*/ 6678777 w 8236677"/>
              <a:gd name="connsiteY52" fmla="*/ 1868478 h 2131825"/>
              <a:gd name="connsiteX53" fmla="*/ 6583680 w 8236677"/>
              <a:gd name="connsiteY53" fmla="*/ 1451512 h 2131825"/>
              <a:gd name="connsiteX54" fmla="*/ 6364224 w 8236677"/>
              <a:gd name="connsiteY54" fmla="*/ 1327153 h 2131825"/>
              <a:gd name="connsiteX55" fmla="*/ 6254496 w 8236677"/>
              <a:gd name="connsiteY55" fmla="*/ 1349099 h 2131825"/>
              <a:gd name="connsiteX56" fmla="*/ 6342278 w 8236677"/>
              <a:gd name="connsiteY56" fmla="*/ 1612446 h 2131825"/>
              <a:gd name="connsiteX57" fmla="*/ 6532473 w 8236677"/>
              <a:gd name="connsiteY57" fmla="*/ 1744120 h 2131825"/>
              <a:gd name="connsiteX58" fmla="*/ 6561734 w 8236677"/>
              <a:gd name="connsiteY58" fmla="*/ 1758750 h 2131825"/>
              <a:gd name="connsiteX59" fmla="*/ 6700723 w 8236677"/>
              <a:gd name="connsiteY59" fmla="*/ 1875793 h 2131825"/>
              <a:gd name="connsiteX60" fmla="*/ 6759244 w 8236677"/>
              <a:gd name="connsiteY60" fmla="*/ 2014782 h 2131825"/>
              <a:gd name="connsiteX61" fmla="*/ 6744614 w 8236677"/>
              <a:gd name="connsiteY61" fmla="*/ 2117195 h 2131825"/>
              <a:gd name="connsiteX62" fmla="*/ 6561734 w 8236677"/>
              <a:gd name="connsiteY62" fmla="*/ 2022097 h 2131825"/>
              <a:gd name="connsiteX63" fmla="*/ 6282537 w 8236677"/>
              <a:gd name="connsiteY63" fmla="*/ 1867259 h 2131825"/>
              <a:gd name="connsiteX64" fmla="*/ 5932627 w 8236677"/>
              <a:gd name="connsiteY64" fmla="*/ 1561240 h 2131825"/>
              <a:gd name="connsiteX65" fmla="*/ 5705856 w 8236677"/>
              <a:gd name="connsiteY65" fmla="*/ 1392990 h 2131825"/>
              <a:gd name="connsiteX66" fmla="*/ 5318150 w 8236677"/>
              <a:gd name="connsiteY66" fmla="*/ 1136958 h 2131825"/>
              <a:gd name="connsiteX67" fmla="*/ 5010912 w 8236677"/>
              <a:gd name="connsiteY67" fmla="*/ 983339 h 2131825"/>
              <a:gd name="connsiteX68" fmla="*/ 5208422 w 8236677"/>
              <a:gd name="connsiteY68" fmla="*/ 1363729 h 2131825"/>
              <a:gd name="connsiteX69" fmla="*/ 5369356 w 8236677"/>
              <a:gd name="connsiteY69" fmla="*/ 1480773 h 2131825"/>
              <a:gd name="connsiteX70" fmla="*/ 5815584 w 8236677"/>
              <a:gd name="connsiteY70" fmla="*/ 1627077 h 2131825"/>
              <a:gd name="connsiteX71" fmla="*/ 6020409 w 8236677"/>
              <a:gd name="connsiteY71" fmla="*/ 1700229 h 2131825"/>
              <a:gd name="connsiteX72" fmla="*/ 6261811 w 8236677"/>
              <a:gd name="connsiteY72" fmla="*/ 1831902 h 2131825"/>
              <a:gd name="connsiteX73" fmla="*/ 6115507 w 8236677"/>
              <a:gd name="connsiteY73" fmla="*/ 1839217 h 2131825"/>
              <a:gd name="connsiteX74" fmla="*/ 5771692 w 8236677"/>
              <a:gd name="connsiteY74" fmla="*/ 1766065 h 2131825"/>
              <a:gd name="connsiteX75" fmla="*/ 5201107 w 8236677"/>
              <a:gd name="connsiteY75" fmla="*/ 1700229 h 2131825"/>
              <a:gd name="connsiteX76" fmla="*/ 5018227 w 8236677"/>
              <a:gd name="connsiteY76" fmla="*/ 1531979 h 2131825"/>
              <a:gd name="connsiteX77" fmla="*/ 4988966 w 8236677"/>
              <a:gd name="connsiteY77" fmla="*/ 1488088 h 2131825"/>
              <a:gd name="connsiteX78" fmla="*/ 4893868 w 8236677"/>
              <a:gd name="connsiteY78" fmla="*/ 1158904 h 2131825"/>
              <a:gd name="connsiteX79" fmla="*/ 4871923 w 8236677"/>
              <a:gd name="connsiteY79" fmla="*/ 1027230 h 2131825"/>
              <a:gd name="connsiteX80" fmla="*/ 4762195 w 8236677"/>
              <a:gd name="connsiteY80" fmla="*/ 1012600 h 2131825"/>
              <a:gd name="connsiteX81" fmla="*/ 4623206 w 8236677"/>
              <a:gd name="connsiteY81" fmla="*/ 1034545 h 2131825"/>
              <a:gd name="connsiteX82" fmla="*/ 4564684 w 8236677"/>
              <a:gd name="connsiteY82" fmla="*/ 1005285 h 2131825"/>
              <a:gd name="connsiteX83" fmla="*/ 4381804 w 8236677"/>
              <a:gd name="connsiteY83" fmla="*/ 800459 h 2131825"/>
              <a:gd name="connsiteX84" fmla="*/ 4191609 w 8236677"/>
              <a:gd name="connsiteY84" fmla="*/ 632209 h 2131825"/>
              <a:gd name="connsiteX85" fmla="*/ 4155033 w 8236677"/>
              <a:gd name="connsiteY85" fmla="*/ 610264 h 2131825"/>
              <a:gd name="connsiteX86" fmla="*/ 4030675 w 8236677"/>
              <a:gd name="connsiteY86" fmla="*/ 566373 h 2131825"/>
              <a:gd name="connsiteX87" fmla="*/ 3994099 w 8236677"/>
              <a:gd name="connsiteY87" fmla="*/ 559057 h 2131825"/>
              <a:gd name="connsiteX88" fmla="*/ 3423513 w 8236677"/>
              <a:gd name="connsiteY88" fmla="*/ 602949 h 2131825"/>
              <a:gd name="connsiteX89" fmla="*/ 2977286 w 8236677"/>
              <a:gd name="connsiteY89" fmla="*/ 756568 h 2131825"/>
              <a:gd name="connsiteX90" fmla="*/ 2757830 w 8236677"/>
              <a:gd name="connsiteY90" fmla="*/ 807774 h 2131825"/>
              <a:gd name="connsiteX91" fmla="*/ 2560320 w 8236677"/>
              <a:gd name="connsiteY91" fmla="*/ 873611 h 2131825"/>
              <a:gd name="connsiteX92" fmla="*/ 2311603 w 8236677"/>
              <a:gd name="connsiteY92" fmla="*/ 946763 h 2131825"/>
              <a:gd name="connsiteX93" fmla="*/ 1792224 w 8236677"/>
              <a:gd name="connsiteY93" fmla="*/ 1085752 h 2131825"/>
              <a:gd name="connsiteX94" fmla="*/ 1528876 w 8236677"/>
              <a:gd name="connsiteY94" fmla="*/ 1195480 h 2131825"/>
              <a:gd name="connsiteX95" fmla="*/ 1338681 w 8236677"/>
              <a:gd name="connsiteY95" fmla="*/ 1283262 h 2131825"/>
              <a:gd name="connsiteX96" fmla="*/ 965606 w 8236677"/>
              <a:gd name="connsiteY96" fmla="*/ 1312523 h 2131825"/>
              <a:gd name="connsiteX97" fmla="*/ 738835 w 8236677"/>
              <a:gd name="connsiteY97" fmla="*/ 1290577 h 2131825"/>
              <a:gd name="connsiteX98" fmla="*/ 555955 w 8236677"/>
              <a:gd name="connsiteY98" fmla="*/ 1239371 h 2131825"/>
              <a:gd name="connsiteX99" fmla="*/ 73152 w 8236677"/>
              <a:gd name="connsiteY99" fmla="*/ 1400305 h 2131825"/>
              <a:gd name="connsiteX100" fmla="*/ 0 w 8236677"/>
              <a:gd name="connsiteY100" fmla="*/ 1407621 h 2131825"/>
              <a:gd name="connsiteX101" fmla="*/ 73152 w 8236677"/>
              <a:gd name="connsiteY101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440326 w 8236677"/>
              <a:gd name="connsiteY14" fmla="*/ 207928 h 2131825"/>
              <a:gd name="connsiteX15" fmla="*/ 5032857 w 8236677"/>
              <a:gd name="connsiteY15" fmla="*/ 303025 h 2131825"/>
              <a:gd name="connsiteX16" fmla="*/ 5376672 w 8236677"/>
              <a:gd name="connsiteY16" fmla="*/ 368862 h 2131825"/>
              <a:gd name="connsiteX17" fmla="*/ 5852160 w 8236677"/>
              <a:gd name="connsiteY17" fmla="*/ 749253 h 2131825"/>
              <a:gd name="connsiteX18" fmla="*/ 6152083 w 8236677"/>
              <a:gd name="connsiteY18" fmla="*/ 939448 h 2131825"/>
              <a:gd name="connsiteX19" fmla="*/ 6927494 w 8236677"/>
              <a:gd name="connsiteY19" fmla="*/ 1202795 h 2131825"/>
              <a:gd name="connsiteX20" fmla="*/ 7732166 w 8236677"/>
              <a:gd name="connsiteY20" fmla="*/ 1429566 h 2131825"/>
              <a:gd name="connsiteX21" fmla="*/ 7907731 w 8236677"/>
              <a:gd name="connsiteY21" fmla="*/ 1583185 h 2131825"/>
              <a:gd name="connsiteX22" fmla="*/ 7944307 w 8236677"/>
              <a:gd name="connsiteY22" fmla="*/ 1627077 h 2131825"/>
              <a:gd name="connsiteX23" fmla="*/ 8222284 w 8236677"/>
              <a:gd name="connsiteY23" fmla="*/ 2022097 h 2131825"/>
              <a:gd name="connsiteX24" fmla="*/ 8214969 w 8236677"/>
              <a:gd name="connsiteY24" fmla="*/ 2095249 h 2131825"/>
              <a:gd name="connsiteX25" fmla="*/ 7907731 w 8236677"/>
              <a:gd name="connsiteY25" fmla="*/ 1948945 h 2131825"/>
              <a:gd name="connsiteX26" fmla="*/ 7827264 w 8236677"/>
              <a:gd name="connsiteY26" fmla="*/ 1736805 h 2131825"/>
              <a:gd name="connsiteX27" fmla="*/ 7768742 w 8236677"/>
              <a:gd name="connsiteY27" fmla="*/ 1641707 h 2131825"/>
              <a:gd name="connsiteX28" fmla="*/ 7424928 w 8236677"/>
              <a:gd name="connsiteY28" fmla="*/ 1546609 h 2131825"/>
              <a:gd name="connsiteX29" fmla="*/ 7424928 w 8236677"/>
              <a:gd name="connsiteY29" fmla="*/ 1707544 h 2131825"/>
              <a:gd name="connsiteX30" fmla="*/ 7607808 w 8236677"/>
              <a:gd name="connsiteY30" fmla="*/ 1853848 h 2131825"/>
              <a:gd name="connsiteX31" fmla="*/ 7819948 w 8236677"/>
              <a:gd name="connsiteY31" fmla="*/ 1934315 h 2131825"/>
              <a:gd name="connsiteX32" fmla="*/ 7841894 w 8236677"/>
              <a:gd name="connsiteY32" fmla="*/ 1948945 h 2131825"/>
              <a:gd name="connsiteX33" fmla="*/ 7936992 w 8236677"/>
              <a:gd name="connsiteY33" fmla="*/ 1970891 h 2131825"/>
              <a:gd name="connsiteX34" fmla="*/ 7995513 w 8236677"/>
              <a:gd name="connsiteY34" fmla="*/ 2044043 h 2131825"/>
              <a:gd name="connsiteX35" fmla="*/ 7893100 w 8236677"/>
              <a:gd name="connsiteY35" fmla="*/ 2080619 h 2131825"/>
              <a:gd name="connsiteX36" fmla="*/ 7695590 w 8236677"/>
              <a:gd name="connsiteY36" fmla="*/ 2109880 h 2131825"/>
              <a:gd name="connsiteX37" fmla="*/ 7490764 w 8236677"/>
              <a:gd name="connsiteY37" fmla="*/ 2014782 h 2131825"/>
              <a:gd name="connsiteX38" fmla="*/ 7366406 w 8236677"/>
              <a:gd name="connsiteY38" fmla="*/ 1897739 h 2131825"/>
              <a:gd name="connsiteX39" fmla="*/ 7234732 w 8236677"/>
              <a:gd name="connsiteY39" fmla="*/ 1809957 h 2131825"/>
              <a:gd name="connsiteX40" fmla="*/ 7220102 w 8236677"/>
              <a:gd name="connsiteY40" fmla="*/ 1795326 h 2131825"/>
              <a:gd name="connsiteX41" fmla="*/ 7022592 w 8236677"/>
              <a:gd name="connsiteY41" fmla="*/ 1707544 h 2131825"/>
              <a:gd name="connsiteX42" fmla="*/ 6854342 w 8236677"/>
              <a:gd name="connsiteY42" fmla="*/ 1583185 h 2131825"/>
              <a:gd name="connsiteX43" fmla="*/ 6986016 w 8236677"/>
              <a:gd name="connsiteY43" fmla="*/ 1992837 h 2131825"/>
              <a:gd name="connsiteX44" fmla="*/ 7146950 w 8236677"/>
              <a:gd name="connsiteY44" fmla="*/ 2058673 h 2131825"/>
              <a:gd name="connsiteX45" fmla="*/ 7329830 w 8236677"/>
              <a:gd name="connsiteY45" fmla="*/ 2029413 h 2131825"/>
              <a:gd name="connsiteX46" fmla="*/ 7439558 w 8236677"/>
              <a:gd name="connsiteY46" fmla="*/ 2014782 h 2131825"/>
              <a:gd name="connsiteX47" fmla="*/ 7541971 w 8236677"/>
              <a:gd name="connsiteY47" fmla="*/ 2044043 h 2131825"/>
              <a:gd name="connsiteX48" fmla="*/ 7454188 w 8236677"/>
              <a:gd name="connsiteY48" fmla="*/ 2109880 h 2131825"/>
              <a:gd name="connsiteX49" fmla="*/ 7227417 w 8236677"/>
              <a:gd name="connsiteY49" fmla="*/ 2131825 h 2131825"/>
              <a:gd name="connsiteX50" fmla="*/ 6795820 w 8236677"/>
              <a:gd name="connsiteY50" fmla="*/ 2087934 h 2131825"/>
              <a:gd name="connsiteX51" fmla="*/ 6678777 w 8236677"/>
              <a:gd name="connsiteY51" fmla="*/ 1868478 h 2131825"/>
              <a:gd name="connsiteX52" fmla="*/ 6583680 w 8236677"/>
              <a:gd name="connsiteY52" fmla="*/ 1451512 h 2131825"/>
              <a:gd name="connsiteX53" fmla="*/ 6364224 w 8236677"/>
              <a:gd name="connsiteY53" fmla="*/ 1327153 h 2131825"/>
              <a:gd name="connsiteX54" fmla="*/ 6254496 w 8236677"/>
              <a:gd name="connsiteY54" fmla="*/ 1349099 h 2131825"/>
              <a:gd name="connsiteX55" fmla="*/ 6342278 w 8236677"/>
              <a:gd name="connsiteY55" fmla="*/ 1612446 h 2131825"/>
              <a:gd name="connsiteX56" fmla="*/ 6532473 w 8236677"/>
              <a:gd name="connsiteY56" fmla="*/ 1744120 h 2131825"/>
              <a:gd name="connsiteX57" fmla="*/ 6561734 w 8236677"/>
              <a:gd name="connsiteY57" fmla="*/ 1758750 h 2131825"/>
              <a:gd name="connsiteX58" fmla="*/ 6700723 w 8236677"/>
              <a:gd name="connsiteY58" fmla="*/ 1875793 h 2131825"/>
              <a:gd name="connsiteX59" fmla="*/ 6759244 w 8236677"/>
              <a:gd name="connsiteY59" fmla="*/ 2014782 h 2131825"/>
              <a:gd name="connsiteX60" fmla="*/ 6744614 w 8236677"/>
              <a:gd name="connsiteY60" fmla="*/ 2117195 h 2131825"/>
              <a:gd name="connsiteX61" fmla="*/ 6561734 w 8236677"/>
              <a:gd name="connsiteY61" fmla="*/ 2022097 h 2131825"/>
              <a:gd name="connsiteX62" fmla="*/ 6282537 w 8236677"/>
              <a:gd name="connsiteY62" fmla="*/ 1867259 h 2131825"/>
              <a:gd name="connsiteX63" fmla="*/ 5932627 w 8236677"/>
              <a:gd name="connsiteY63" fmla="*/ 1561240 h 2131825"/>
              <a:gd name="connsiteX64" fmla="*/ 5705856 w 8236677"/>
              <a:gd name="connsiteY64" fmla="*/ 1392990 h 2131825"/>
              <a:gd name="connsiteX65" fmla="*/ 5318150 w 8236677"/>
              <a:gd name="connsiteY65" fmla="*/ 1136958 h 2131825"/>
              <a:gd name="connsiteX66" fmla="*/ 5010912 w 8236677"/>
              <a:gd name="connsiteY66" fmla="*/ 983339 h 2131825"/>
              <a:gd name="connsiteX67" fmla="*/ 5208422 w 8236677"/>
              <a:gd name="connsiteY67" fmla="*/ 1363729 h 2131825"/>
              <a:gd name="connsiteX68" fmla="*/ 5369356 w 8236677"/>
              <a:gd name="connsiteY68" fmla="*/ 1480773 h 2131825"/>
              <a:gd name="connsiteX69" fmla="*/ 5815584 w 8236677"/>
              <a:gd name="connsiteY69" fmla="*/ 1627077 h 2131825"/>
              <a:gd name="connsiteX70" fmla="*/ 6020409 w 8236677"/>
              <a:gd name="connsiteY70" fmla="*/ 1700229 h 2131825"/>
              <a:gd name="connsiteX71" fmla="*/ 6261811 w 8236677"/>
              <a:gd name="connsiteY71" fmla="*/ 1831902 h 2131825"/>
              <a:gd name="connsiteX72" fmla="*/ 6115507 w 8236677"/>
              <a:gd name="connsiteY72" fmla="*/ 1839217 h 2131825"/>
              <a:gd name="connsiteX73" fmla="*/ 5771692 w 8236677"/>
              <a:gd name="connsiteY73" fmla="*/ 1766065 h 2131825"/>
              <a:gd name="connsiteX74" fmla="*/ 5201107 w 8236677"/>
              <a:gd name="connsiteY74" fmla="*/ 1700229 h 2131825"/>
              <a:gd name="connsiteX75" fmla="*/ 5018227 w 8236677"/>
              <a:gd name="connsiteY75" fmla="*/ 1531979 h 2131825"/>
              <a:gd name="connsiteX76" fmla="*/ 4988966 w 8236677"/>
              <a:gd name="connsiteY76" fmla="*/ 1488088 h 2131825"/>
              <a:gd name="connsiteX77" fmla="*/ 4893868 w 8236677"/>
              <a:gd name="connsiteY77" fmla="*/ 1158904 h 2131825"/>
              <a:gd name="connsiteX78" fmla="*/ 4871923 w 8236677"/>
              <a:gd name="connsiteY78" fmla="*/ 1027230 h 2131825"/>
              <a:gd name="connsiteX79" fmla="*/ 4762195 w 8236677"/>
              <a:gd name="connsiteY79" fmla="*/ 1012600 h 2131825"/>
              <a:gd name="connsiteX80" fmla="*/ 4623206 w 8236677"/>
              <a:gd name="connsiteY80" fmla="*/ 1034545 h 2131825"/>
              <a:gd name="connsiteX81" fmla="*/ 4564684 w 8236677"/>
              <a:gd name="connsiteY81" fmla="*/ 1005285 h 2131825"/>
              <a:gd name="connsiteX82" fmla="*/ 4381804 w 8236677"/>
              <a:gd name="connsiteY82" fmla="*/ 800459 h 2131825"/>
              <a:gd name="connsiteX83" fmla="*/ 4191609 w 8236677"/>
              <a:gd name="connsiteY83" fmla="*/ 632209 h 2131825"/>
              <a:gd name="connsiteX84" fmla="*/ 4155033 w 8236677"/>
              <a:gd name="connsiteY84" fmla="*/ 610264 h 2131825"/>
              <a:gd name="connsiteX85" fmla="*/ 4030675 w 8236677"/>
              <a:gd name="connsiteY85" fmla="*/ 566373 h 2131825"/>
              <a:gd name="connsiteX86" fmla="*/ 3994099 w 8236677"/>
              <a:gd name="connsiteY86" fmla="*/ 559057 h 2131825"/>
              <a:gd name="connsiteX87" fmla="*/ 3423513 w 8236677"/>
              <a:gd name="connsiteY87" fmla="*/ 602949 h 2131825"/>
              <a:gd name="connsiteX88" fmla="*/ 2977286 w 8236677"/>
              <a:gd name="connsiteY88" fmla="*/ 756568 h 2131825"/>
              <a:gd name="connsiteX89" fmla="*/ 2757830 w 8236677"/>
              <a:gd name="connsiteY89" fmla="*/ 807774 h 2131825"/>
              <a:gd name="connsiteX90" fmla="*/ 2560320 w 8236677"/>
              <a:gd name="connsiteY90" fmla="*/ 873611 h 2131825"/>
              <a:gd name="connsiteX91" fmla="*/ 2311603 w 8236677"/>
              <a:gd name="connsiteY91" fmla="*/ 946763 h 2131825"/>
              <a:gd name="connsiteX92" fmla="*/ 1792224 w 8236677"/>
              <a:gd name="connsiteY92" fmla="*/ 1085752 h 2131825"/>
              <a:gd name="connsiteX93" fmla="*/ 1528876 w 8236677"/>
              <a:gd name="connsiteY93" fmla="*/ 1195480 h 2131825"/>
              <a:gd name="connsiteX94" fmla="*/ 1338681 w 8236677"/>
              <a:gd name="connsiteY94" fmla="*/ 1283262 h 2131825"/>
              <a:gd name="connsiteX95" fmla="*/ 965606 w 8236677"/>
              <a:gd name="connsiteY95" fmla="*/ 1312523 h 2131825"/>
              <a:gd name="connsiteX96" fmla="*/ 738835 w 8236677"/>
              <a:gd name="connsiteY96" fmla="*/ 1290577 h 2131825"/>
              <a:gd name="connsiteX97" fmla="*/ 555955 w 8236677"/>
              <a:gd name="connsiteY97" fmla="*/ 1239371 h 2131825"/>
              <a:gd name="connsiteX98" fmla="*/ 73152 w 8236677"/>
              <a:gd name="connsiteY98" fmla="*/ 1400305 h 2131825"/>
              <a:gd name="connsiteX99" fmla="*/ 0 w 8236677"/>
              <a:gd name="connsiteY99" fmla="*/ 1407621 h 2131825"/>
              <a:gd name="connsiteX100" fmla="*/ 73152 w 8236677"/>
              <a:gd name="connsiteY100" fmla="*/ 1210110 h 2131825"/>
              <a:gd name="connsiteX0" fmla="*/ 73152 w 8411260"/>
              <a:gd name="connsiteY0" fmla="*/ 1210110 h 2131825"/>
              <a:gd name="connsiteX1" fmla="*/ 599846 w 8411260"/>
              <a:gd name="connsiteY1" fmla="*/ 1012600 h 2131825"/>
              <a:gd name="connsiteX2" fmla="*/ 746150 w 8411260"/>
              <a:gd name="connsiteY2" fmla="*/ 1005285 h 2131825"/>
              <a:gd name="connsiteX3" fmla="*/ 899769 w 8411260"/>
              <a:gd name="connsiteY3" fmla="*/ 1100382 h 2131825"/>
              <a:gd name="connsiteX4" fmla="*/ 936345 w 8411260"/>
              <a:gd name="connsiteY4" fmla="*/ 1115013 h 2131825"/>
              <a:gd name="connsiteX5" fmla="*/ 1111910 w 8411260"/>
              <a:gd name="connsiteY5" fmla="*/ 1085752 h 2131825"/>
              <a:gd name="connsiteX6" fmla="*/ 1550822 w 8411260"/>
              <a:gd name="connsiteY6" fmla="*/ 873611 h 2131825"/>
              <a:gd name="connsiteX7" fmla="*/ 1821484 w 8411260"/>
              <a:gd name="connsiteY7" fmla="*/ 844350 h 2131825"/>
              <a:gd name="connsiteX8" fmla="*/ 2435961 w 8411260"/>
              <a:gd name="connsiteY8" fmla="*/ 712677 h 2131825"/>
              <a:gd name="connsiteX9" fmla="*/ 2779776 w 8411260"/>
              <a:gd name="connsiteY9" fmla="*/ 595633 h 2131825"/>
              <a:gd name="connsiteX10" fmla="*/ 2977286 w 8411260"/>
              <a:gd name="connsiteY10" fmla="*/ 551742 h 2131825"/>
              <a:gd name="connsiteX11" fmla="*/ 3525926 w 8411260"/>
              <a:gd name="connsiteY11" fmla="*/ 209147 h 2131825"/>
              <a:gd name="connsiteX12" fmla="*/ 3716121 w 8411260"/>
              <a:gd name="connsiteY12" fmla="*/ 25048 h 2131825"/>
              <a:gd name="connsiteX13" fmla="*/ 3906316 w 8411260"/>
              <a:gd name="connsiteY13" fmla="*/ 39678 h 2131825"/>
              <a:gd name="connsiteX14" fmla="*/ 4440326 w 8411260"/>
              <a:gd name="connsiteY14" fmla="*/ 207928 h 2131825"/>
              <a:gd name="connsiteX15" fmla="*/ 5032857 w 8411260"/>
              <a:gd name="connsiteY15" fmla="*/ 303025 h 2131825"/>
              <a:gd name="connsiteX16" fmla="*/ 5376672 w 8411260"/>
              <a:gd name="connsiteY16" fmla="*/ 368862 h 2131825"/>
              <a:gd name="connsiteX17" fmla="*/ 5852160 w 8411260"/>
              <a:gd name="connsiteY17" fmla="*/ 749253 h 2131825"/>
              <a:gd name="connsiteX18" fmla="*/ 6152083 w 8411260"/>
              <a:gd name="connsiteY18" fmla="*/ 939448 h 2131825"/>
              <a:gd name="connsiteX19" fmla="*/ 6927494 w 8411260"/>
              <a:gd name="connsiteY19" fmla="*/ 1202795 h 2131825"/>
              <a:gd name="connsiteX20" fmla="*/ 7732166 w 8411260"/>
              <a:gd name="connsiteY20" fmla="*/ 1429566 h 2131825"/>
              <a:gd name="connsiteX21" fmla="*/ 7907731 w 8411260"/>
              <a:gd name="connsiteY21" fmla="*/ 1583185 h 2131825"/>
              <a:gd name="connsiteX22" fmla="*/ 7944307 w 8411260"/>
              <a:gd name="connsiteY22" fmla="*/ 1627077 h 2131825"/>
              <a:gd name="connsiteX23" fmla="*/ 8222284 w 8411260"/>
              <a:gd name="connsiteY23" fmla="*/ 2022097 h 2131825"/>
              <a:gd name="connsiteX24" fmla="*/ 8214969 w 8411260"/>
              <a:gd name="connsiteY24" fmla="*/ 2095249 h 2131825"/>
              <a:gd name="connsiteX25" fmla="*/ 8360054 w 8411260"/>
              <a:gd name="connsiteY25" fmla="*/ 2087934 h 2131825"/>
              <a:gd name="connsiteX26" fmla="*/ 7907731 w 8411260"/>
              <a:gd name="connsiteY26" fmla="*/ 1948945 h 2131825"/>
              <a:gd name="connsiteX27" fmla="*/ 7827264 w 8411260"/>
              <a:gd name="connsiteY27" fmla="*/ 1736805 h 2131825"/>
              <a:gd name="connsiteX28" fmla="*/ 7768742 w 8411260"/>
              <a:gd name="connsiteY28" fmla="*/ 1641707 h 2131825"/>
              <a:gd name="connsiteX29" fmla="*/ 7424928 w 8411260"/>
              <a:gd name="connsiteY29" fmla="*/ 1546609 h 2131825"/>
              <a:gd name="connsiteX30" fmla="*/ 7424928 w 8411260"/>
              <a:gd name="connsiteY30" fmla="*/ 1707544 h 2131825"/>
              <a:gd name="connsiteX31" fmla="*/ 7607808 w 8411260"/>
              <a:gd name="connsiteY31" fmla="*/ 1853848 h 2131825"/>
              <a:gd name="connsiteX32" fmla="*/ 7819948 w 8411260"/>
              <a:gd name="connsiteY32" fmla="*/ 1934315 h 2131825"/>
              <a:gd name="connsiteX33" fmla="*/ 7841894 w 8411260"/>
              <a:gd name="connsiteY33" fmla="*/ 1948945 h 2131825"/>
              <a:gd name="connsiteX34" fmla="*/ 7936992 w 8411260"/>
              <a:gd name="connsiteY34" fmla="*/ 1970891 h 2131825"/>
              <a:gd name="connsiteX35" fmla="*/ 7995513 w 8411260"/>
              <a:gd name="connsiteY35" fmla="*/ 2044043 h 2131825"/>
              <a:gd name="connsiteX36" fmla="*/ 7893100 w 8411260"/>
              <a:gd name="connsiteY36" fmla="*/ 2080619 h 2131825"/>
              <a:gd name="connsiteX37" fmla="*/ 7695590 w 8411260"/>
              <a:gd name="connsiteY37" fmla="*/ 2109880 h 2131825"/>
              <a:gd name="connsiteX38" fmla="*/ 7490764 w 8411260"/>
              <a:gd name="connsiteY38" fmla="*/ 2014782 h 2131825"/>
              <a:gd name="connsiteX39" fmla="*/ 7366406 w 8411260"/>
              <a:gd name="connsiteY39" fmla="*/ 1897739 h 2131825"/>
              <a:gd name="connsiteX40" fmla="*/ 7234732 w 8411260"/>
              <a:gd name="connsiteY40" fmla="*/ 1809957 h 2131825"/>
              <a:gd name="connsiteX41" fmla="*/ 7220102 w 8411260"/>
              <a:gd name="connsiteY41" fmla="*/ 1795326 h 2131825"/>
              <a:gd name="connsiteX42" fmla="*/ 7022592 w 8411260"/>
              <a:gd name="connsiteY42" fmla="*/ 1707544 h 2131825"/>
              <a:gd name="connsiteX43" fmla="*/ 6854342 w 8411260"/>
              <a:gd name="connsiteY43" fmla="*/ 1583185 h 2131825"/>
              <a:gd name="connsiteX44" fmla="*/ 6986016 w 8411260"/>
              <a:gd name="connsiteY44" fmla="*/ 1992837 h 2131825"/>
              <a:gd name="connsiteX45" fmla="*/ 7146950 w 8411260"/>
              <a:gd name="connsiteY45" fmla="*/ 2058673 h 2131825"/>
              <a:gd name="connsiteX46" fmla="*/ 7329830 w 8411260"/>
              <a:gd name="connsiteY46" fmla="*/ 2029413 h 2131825"/>
              <a:gd name="connsiteX47" fmla="*/ 7439558 w 8411260"/>
              <a:gd name="connsiteY47" fmla="*/ 2014782 h 2131825"/>
              <a:gd name="connsiteX48" fmla="*/ 7541971 w 8411260"/>
              <a:gd name="connsiteY48" fmla="*/ 2044043 h 2131825"/>
              <a:gd name="connsiteX49" fmla="*/ 7454188 w 8411260"/>
              <a:gd name="connsiteY49" fmla="*/ 2109880 h 2131825"/>
              <a:gd name="connsiteX50" fmla="*/ 7227417 w 8411260"/>
              <a:gd name="connsiteY50" fmla="*/ 2131825 h 2131825"/>
              <a:gd name="connsiteX51" fmla="*/ 6795820 w 8411260"/>
              <a:gd name="connsiteY51" fmla="*/ 2087934 h 2131825"/>
              <a:gd name="connsiteX52" fmla="*/ 6678777 w 8411260"/>
              <a:gd name="connsiteY52" fmla="*/ 1868478 h 2131825"/>
              <a:gd name="connsiteX53" fmla="*/ 6583680 w 8411260"/>
              <a:gd name="connsiteY53" fmla="*/ 1451512 h 2131825"/>
              <a:gd name="connsiteX54" fmla="*/ 6364224 w 8411260"/>
              <a:gd name="connsiteY54" fmla="*/ 1327153 h 2131825"/>
              <a:gd name="connsiteX55" fmla="*/ 6254496 w 8411260"/>
              <a:gd name="connsiteY55" fmla="*/ 1349099 h 2131825"/>
              <a:gd name="connsiteX56" fmla="*/ 6342278 w 8411260"/>
              <a:gd name="connsiteY56" fmla="*/ 1612446 h 2131825"/>
              <a:gd name="connsiteX57" fmla="*/ 6532473 w 8411260"/>
              <a:gd name="connsiteY57" fmla="*/ 1744120 h 2131825"/>
              <a:gd name="connsiteX58" fmla="*/ 6561734 w 8411260"/>
              <a:gd name="connsiteY58" fmla="*/ 1758750 h 2131825"/>
              <a:gd name="connsiteX59" fmla="*/ 6700723 w 8411260"/>
              <a:gd name="connsiteY59" fmla="*/ 1875793 h 2131825"/>
              <a:gd name="connsiteX60" fmla="*/ 6759244 w 8411260"/>
              <a:gd name="connsiteY60" fmla="*/ 2014782 h 2131825"/>
              <a:gd name="connsiteX61" fmla="*/ 6744614 w 8411260"/>
              <a:gd name="connsiteY61" fmla="*/ 2117195 h 2131825"/>
              <a:gd name="connsiteX62" fmla="*/ 6561734 w 8411260"/>
              <a:gd name="connsiteY62" fmla="*/ 2022097 h 2131825"/>
              <a:gd name="connsiteX63" fmla="*/ 6282537 w 8411260"/>
              <a:gd name="connsiteY63" fmla="*/ 1867259 h 2131825"/>
              <a:gd name="connsiteX64" fmla="*/ 5932627 w 8411260"/>
              <a:gd name="connsiteY64" fmla="*/ 1561240 h 2131825"/>
              <a:gd name="connsiteX65" fmla="*/ 5705856 w 8411260"/>
              <a:gd name="connsiteY65" fmla="*/ 1392990 h 2131825"/>
              <a:gd name="connsiteX66" fmla="*/ 5318150 w 8411260"/>
              <a:gd name="connsiteY66" fmla="*/ 1136958 h 2131825"/>
              <a:gd name="connsiteX67" fmla="*/ 5010912 w 8411260"/>
              <a:gd name="connsiteY67" fmla="*/ 983339 h 2131825"/>
              <a:gd name="connsiteX68" fmla="*/ 5208422 w 8411260"/>
              <a:gd name="connsiteY68" fmla="*/ 1363729 h 2131825"/>
              <a:gd name="connsiteX69" fmla="*/ 5369356 w 8411260"/>
              <a:gd name="connsiteY69" fmla="*/ 1480773 h 2131825"/>
              <a:gd name="connsiteX70" fmla="*/ 5815584 w 8411260"/>
              <a:gd name="connsiteY70" fmla="*/ 1627077 h 2131825"/>
              <a:gd name="connsiteX71" fmla="*/ 6020409 w 8411260"/>
              <a:gd name="connsiteY71" fmla="*/ 1700229 h 2131825"/>
              <a:gd name="connsiteX72" fmla="*/ 6261811 w 8411260"/>
              <a:gd name="connsiteY72" fmla="*/ 1831902 h 2131825"/>
              <a:gd name="connsiteX73" fmla="*/ 6115507 w 8411260"/>
              <a:gd name="connsiteY73" fmla="*/ 1839217 h 2131825"/>
              <a:gd name="connsiteX74" fmla="*/ 5771692 w 8411260"/>
              <a:gd name="connsiteY74" fmla="*/ 1766065 h 2131825"/>
              <a:gd name="connsiteX75" fmla="*/ 5201107 w 8411260"/>
              <a:gd name="connsiteY75" fmla="*/ 1700229 h 2131825"/>
              <a:gd name="connsiteX76" fmla="*/ 5018227 w 8411260"/>
              <a:gd name="connsiteY76" fmla="*/ 1531979 h 2131825"/>
              <a:gd name="connsiteX77" fmla="*/ 4988966 w 8411260"/>
              <a:gd name="connsiteY77" fmla="*/ 1488088 h 2131825"/>
              <a:gd name="connsiteX78" fmla="*/ 4893868 w 8411260"/>
              <a:gd name="connsiteY78" fmla="*/ 1158904 h 2131825"/>
              <a:gd name="connsiteX79" fmla="*/ 4871923 w 8411260"/>
              <a:gd name="connsiteY79" fmla="*/ 1027230 h 2131825"/>
              <a:gd name="connsiteX80" fmla="*/ 4762195 w 8411260"/>
              <a:gd name="connsiteY80" fmla="*/ 1012600 h 2131825"/>
              <a:gd name="connsiteX81" fmla="*/ 4623206 w 8411260"/>
              <a:gd name="connsiteY81" fmla="*/ 1034545 h 2131825"/>
              <a:gd name="connsiteX82" fmla="*/ 4564684 w 8411260"/>
              <a:gd name="connsiteY82" fmla="*/ 1005285 h 2131825"/>
              <a:gd name="connsiteX83" fmla="*/ 4381804 w 8411260"/>
              <a:gd name="connsiteY83" fmla="*/ 800459 h 2131825"/>
              <a:gd name="connsiteX84" fmla="*/ 4191609 w 8411260"/>
              <a:gd name="connsiteY84" fmla="*/ 632209 h 2131825"/>
              <a:gd name="connsiteX85" fmla="*/ 4155033 w 8411260"/>
              <a:gd name="connsiteY85" fmla="*/ 610264 h 2131825"/>
              <a:gd name="connsiteX86" fmla="*/ 4030675 w 8411260"/>
              <a:gd name="connsiteY86" fmla="*/ 566373 h 2131825"/>
              <a:gd name="connsiteX87" fmla="*/ 3994099 w 8411260"/>
              <a:gd name="connsiteY87" fmla="*/ 559057 h 2131825"/>
              <a:gd name="connsiteX88" fmla="*/ 3423513 w 8411260"/>
              <a:gd name="connsiteY88" fmla="*/ 602949 h 2131825"/>
              <a:gd name="connsiteX89" fmla="*/ 2977286 w 8411260"/>
              <a:gd name="connsiteY89" fmla="*/ 756568 h 2131825"/>
              <a:gd name="connsiteX90" fmla="*/ 2757830 w 8411260"/>
              <a:gd name="connsiteY90" fmla="*/ 807774 h 2131825"/>
              <a:gd name="connsiteX91" fmla="*/ 2560320 w 8411260"/>
              <a:gd name="connsiteY91" fmla="*/ 873611 h 2131825"/>
              <a:gd name="connsiteX92" fmla="*/ 2311603 w 8411260"/>
              <a:gd name="connsiteY92" fmla="*/ 946763 h 2131825"/>
              <a:gd name="connsiteX93" fmla="*/ 1792224 w 8411260"/>
              <a:gd name="connsiteY93" fmla="*/ 1085752 h 2131825"/>
              <a:gd name="connsiteX94" fmla="*/ 1528876 w 8411260"/>
              <a:gd name="connsiteY94" fmla="*/ 1195480 h 2131825"/>
              <a:gd name="connsiteX95" fmla="*/ 1338681 w 8411260"/>
              <a:gd name="connsiteY95" fmla="*/ 1283262 h 2131825"/>
              <a:gd name="connsiteX96" fmla="*/ 965606 w 8411260"/>
              <a:gd name="connsiteY96" fmla="*/ 1312523 h 2131825"/>
              <a:gd name="connsiteX97" fmla="*/ 738835 w 8411260"/>
              <a:gd name="connsiteY97" fmla="*/ 1290577 h 2131825"/>
              <a:gd name="connsiteX98" fmla="*/ 555955 w 8411260"/>
              <a:gd name="connsiteY98" fmla="*/ 1239371 h 2131825"/>
              <a:gd name="connsiteX99" fmla="*/ 73152 w 8411260"/>
              <a:gd name="connsiteY99" fmla="*/ 1400305 h 2131825"/>
              <a:gd name="connsiteX100" fmla="*/ 0 w 8411260"/>
              <a:gd name="connsiteY100" fmla="*/ 1407621 h 2131825"/>
              <a:gd name="connsiteX101" fmla="*/ 73152 w 8411260"/>
              <a:gd name="connsiteY101" fmla="*/ 1210110 h 2131825"/>
              <a:gd name="connsiteX0" fmla="*/ 73152 w 8412480"/>
              <a:gd name="connsiteY0" fmla="*/ 1210110 h 2131825"/>
              <a:gd name="connsiteX1" fmla="*/ 599846 w 8412480"/>
              <a:gd name="connsiteY1" fmla="*/ 1012600 h 2131825"/>
              <a:gd name="connsiteX2" fmla="*/ 746150 w 8412480"/>
              <a:gd name="connsiteY2" fmla="*/ 1005285 h 2131825"/>
              <a:gd name="connsiteX3" fmla="*/ 899769 w 8412480"/>
              <a:gd name="connsiteY3" fmla="*/ 1100382 h 2131825"/>
              <a:gd name="connsiteX4" fmla="*/ 936345 w 8412480"/>
              <a:gd name="connsiteY4" fmla="*/ 1115013 h 2131825"/>
              <a:gd name="connsiteX5" fmla="*/ 1111910 w 8412480"/>
              <a:gd name="connsiteY5" fmla="*/ 1085752 h 2131825"/>
              <a:gd name="connsiteX6" fmla="*/ 1550822 w 8412480"/>
              <a:gd name="connsiteY6" fmla="*/ 873611 h 2131825"/>
              <a:gd name="connsiteX7" fmla="*/ 1821484 w 8412480"/>
              <a:gd name="connsiteY7" fmla="*/ 844350 h 2131825"/>
              <a:gd name="connsiteX8" fmla="*/ 2435961 w 8412480"/>
              <a:gd name="connsiteY8" fmla="*/ 712677 h 2131825"/>
              <a:gd name="connsiteX9" fmla="*/ 2779776 w 8412480"/>
              <a:gd name="connsiteY9" fmla="*/ 595633 h 2131825"/>
              <a:gd name="connsiteX10" fmla="*/ 2977286 w 8412480"/>
              <a:gd name="connsiteY10" fmla="*/ 551742 h 2131825"/>
              <a:gd name="connsiteX11" fmla="*/ 3525926 w 8412480"/>
              <a:gd name="connsiteY11" fmla="*/ 209147 h 2131825"/>
              <a:gd name="connsiteX12" fmla="*/ 3716121 w 8412480"/>
              <a:gd name="connsiteY12" fmla="*/ 25048 h 2131825"/>
              <a:gd name="connsiteX13" fmla="*/ 3906316 w 8412480"/>
              <a:gd name="connsiteY13" fmla="*/ 39678 h 2131825"/>
              <a:gd name="connsiteX14" fmla="*/ 4440326 w 8412480"/>
              <a:gd name="connsiteY14" fmla="*/ 207928 h 2131825"/>
              <a:gd name="connsiteX15" fmla="*/ 5032857 w 8412480"/>
              <a:gd name="connsiteY15" fmla="*/ 303025 h 2131825"/>
              <a:gd name="connsiteX16" fmla="*/ 5376672 w 8412480"/>
              <a:gd name="connsiteY16" fmla="*/ 368862 h 2131825"/>
              <a:gd name="connsiteX17" fmla="*/ 5852160 w 8412480"/>
              <a:gd name="connsiteY17" fmla="*/ 749253 h 2131825"/>
              <a:gd name="connsiteX18" fmla="*/ 6152083 w 8412480"/>
              <a:gd name="connsiteY18" fmla="*/ 939448 h 2131825"/>
              <a:gd name="connsiteX19" fmla="*/ 6927494 w 8412480"/>
              <a:gd name="connsiteY19" fmla="*/ 1202795 h 2131825"/>
              <a:gd name="connsiteX20" fmla="*/ 7732166 w 8412480"/>
              <a:gd name="connsiteY20" fmla="*/ 1429566 h 2131825"/>
              <a:gd name="connsiteX21" fmla="*/ 7907731 w 8412480"/>
              <a:gd name="connsiteY21" fmla="*/ 1583185 h 2131825"/>
              <a:gd name="connsiteX22" fmla="*/ 7944307 w 8412480"/>
              <a:gd name="connsiteY22" fmla="*/ 1627077 h 2131825"/>
              <a:gd name="connsiteX23" fmla="*/ 8222284 w 8412480"/>
              <a:gd name="connsiteY23" fmla="*/ 2022097 h 2131825"/>
              <a:gd name="connsiteX24" fmla="*/ 8360054 w 8412480"/>
              <a:gd name="connsiteY24" fmla="*/ 2087934 h 2131825"/>
              <a:gd name="connsiteX25" fmla="*/ 7907731 w 8412480"/>
              <a:gd name="connsiteY25" fmla="*/ 1948945 h 2131825"/>
              <a:gd name="connsiteX26" fmla="*/ 7827264 w 8412480"/>
              <a:gd name="connsiteY26" fmla="*/ 1736805 h 2131825"/>
              <a:gd name="connsiteX27" fmla="*/ 7768742 w 8412480"/>
              <a:gd name="connsiteY27" fmla="*/ 1641707 h 2131825"/>
              <a:gd name="connsiteX28" fmla="*/ 7424928 w 8412480"/>
              <a:gd name="connsiteY28" fmla="*/ 1546609 h 2131825"/>
              <a:gd name="connsiteX29" fmla="*/ 7424928 w 8412480"/>
              <a:gd name="connsiteY29" fmla="*/ 1707544 h 2131825"/>
              <a:gd name="connsiteX30" fmla="*/ 7607808 w 8412480"/>
              <a:gd name="connsiteY30" fmla="*/ 1853848 h 2131825"/>
              <a:gd name="connsiteX31" fmla="*/ 7819948 w 8412480"/>
              <a:gd name="connsiteY31" fmla="*/ 1934315 h 2131825"/>
              <a:gd name="connsiteX32" fmla="*/ 7841894 w 8412480"/>
              <a:gd name="connsiteY32" fmla="*/ 1948945 h 2131825"/>
              <a:gd name="connsiteX33" fmla="*/ 7936992 w 8412480"/>
              <a:gd name="connsiteY33" fmla="*/ 1970891 h 2131825"/>
              <a:gd name="connsiteX34" fmla="*/ 7995513 w 8412480"/>
              <a:gd name="connsiteY34" fmla="*/ 2044043 h 2131825"/>
              <a:gd name="connsiteX35" fmla="*/ 7893100 w 8412480"/>
              <a:gd name="connsiteY35" fmla="*/ 2080619 h 2131825"/>
              <a:gd name="connsiteX36" fmla="*/ 7695590 w 8412480"/>
              <a:gd name="connsiteY36" fmla="*/ 2109880 h 2131825"/>
              <a:gd name="connsiteX37" fmla="*/ 7490764 w 8412480"/>
              <a:gd name="connsiteY37" fmla="*/ 2014782 h 2131825"/>
              <a:gd name="connsiteX38" fmla="*/ 7366406 w 8412480"/>
              <a:gd name="connsiteY38" fmla="*/ 1897739 h 2131825"/>
              <a:gd name="connsiteX39" fmla="*/ 7234732 w 8412480"/>
              <a:gd name="connsiteY39" fmla="*/ 1809957 h 2131825"/>
              <a:gd name="connsiteX40" fmla="*/ 7220102 w 8412480"/>
              <a:gd name="connsiteY40" fmla="*/ 1795326 h 2131825"/>
              <a:gd name="connsiteX41" fmla="*/ 7022592 w 8412480"/>
              <a:gd name="connsiteY41" fmla="*/ 1707544 h 2131825"/>
              <a:gd name="connsiteX42" fmla="*/ 6854342 w 8412480"/>
              <a:gd name="connsiteY42" fmla="*/ 1583185 h 2131825"/>
              <a:gd name="connsiteX43" fmla="*/ 6986016 w 8412480"/>
              <a:gd name="connsiteY43" fmla="*/ 1992837 h 2131825"/>
              <a:gd name="connsiteX44" fmla="*/ 7146950 w 8412480"/>
              <a:gd name="connsiteY44" fmla="*/ 2058673 h 2131825"/>
              <a:gd name="connsiteX45" fmla="*/ 7329830 w 8412480"/>
              <a:gd name="connsiteY45" fmla="*/ 2029413 h 2131825"/>
              <a:gd name="connsiteX46" fmla="*/ 7439558 w 8412480"/>
              <a:gd name="connsiteY46" fmla="*/ 2014782 h 2131825"/>
              <a:gd name="connsiteX47" fmla="*/ 7541971 w 8412480"/>
              <a:gd name="connsiteY47" fmla="*/ 2044043 h 2131825"/>
              <a:gd name="connsiteX48" fmla="*/ 7454188 w 8412480"/>
              <a:gd name="connsiteY48" fmla="*/ 2109880 h 2131825"/>
              <a:gd name="connsiteX49" fmla="*/ 7227417 w 8412480"/>
              <a:gd name="connsiteY49" fmla="*/ 2131825 h 2131825"/>
              <a:gd name="connsiteX50" fmla="*/ 6795820 w 8412480"/>
              <a:gd name="connsiteY50" fmla="*/ 2087934 h 2131825"/>
              <a:gd name="connsiteX51" fmla="*/ 6678777 w 8412480"/>
              <a:gd name="connsiteY51" fmla="*/ 1868478 h 2131825"/>
              <a:gd name="connsiteX52" fmla="*/ 6583680 w 8412480"/>
              <a:gd name="connsiteY52" fmla="*/ 1451512 h 2131825"/>
              <a:gd name="connsiteX53" fmla="*/ 6364224 w 8412480"/>
              <a:gd name="connsiteY53" fmla="*/ 1327153 h 2131825"/>
              <a:gd name="connsiteX54" fmla="*/ 6254496 w 8412480"/>
              <a:gd name="connsiteY54" fmla="*/ 1349099 h 2131825"/>
              <a:gd name="connsiteX55" fmla="*/ 6342278 w 8412480"/>
              <a:gd name="connsiteY55" fmla="*/ 1612446 h 2131825"/>
              <a:gd name="connsiteX56" fmla="*/ 6532473 w 8412480"/>
              <a:gd name="connsiteY56" fmla="*/ 1744120 h 2131825"/>
              <a:gd name="connsiteX57" fmla="*/ 6561734 w 8412480"/>
              <a:gd name="connsiteY57" fmla="*/ 1758750 h 2131825"/>
              <a:gd name="connsiteX58" fmla="*/ 6700723 w 8412480"/>
              <a:gd name="connsiteY58" fmla="*/ 1875793 h 2131825"/>
              <a:gd name="connsiteX59" fmla="*/ 6759244 w 8412480"/>
              <a:gd name="connsiteY59" fmla="*/ 2014782 h 2131825"/>
              <a:gd name="connsiteX60" fmla="*/ 6744614 w 8412480"/>
              <a:gd name="connsiteY60" fmla="*/ 2117195 h 2131825"/>
              <a:gd name="connsiteX61" fmla="*/ 6561734 w 8412480"/>
              <a:gd name="connsiteY61" fmla="*/ 2022097 h 2131825"/>
              <a:gd name="connsiteX62" fmla="*/ 6282537 w 8412480"/>
              <a:gd name="connsiteY62" fmla="*/ 1867259 h 2131825"/>
              <a:gd name="connsiteX63" fmla="*/ 5932627 w 8412480"/>
              <a:gd name="connsiteY63" fmla="*/ 1561240 h 2131825"/>
              <a:gd name="connsiteX64" fmla="*/ 5705856 w 8412480"/>
              <a:gd name="connsiteY64" fmla="*/ 1392990 h 2131825"/>
              <a:gd name="connsiteX65" fmla="*/ 5318150 w 8412480"/>
              <a:gd name="connsiteY65" fmla="*/ 1136958 h 2131825"/>
              <a:gd name="connsiteX66" fmla="*/ 5010912 w 8412480"/>
              <a:gd name="connsiteY66" fmla="*/ 983339 h 2131825"/>
              <a:gd name="connsiteX67" fmla="*/ 5208422 w 8412480"/>
              <a:gd name="connsiteY67" fmla="*/ 1363729 h 2131825"/>
              <a:gd name="connsiteX68" fmla="*/ 5369356 w 8412480"/>
              <a:gd name="connsiteY68" fmla="*/ 1480773 h 2131825"/>
              <a:gd name="connsiteX69" fmla="*/ 5815584 w 8412480"/>
              <a:gd name="connsiteY69" fmla="*/ 1627077 h 2131825"/>
              <a:gd name="connsiteX70" fmla="*/ 6020409 w 8412480"/>
              <a:gd name="connsiteY70" fmla="*/ 1700229 h 2131825"/>
              <a:gd name="connsiteX71" fmla="*/ 6261811 w 8412480"/>
              <a:gd name="connsiteY71" fmla="*/ 1831902 h 2131825"/>
              <a:gd name="connsiteX72" fmla="*/ 6115507 w 8412480"/>
              <a:gd name="connsiteY72" fmla="*/ 1839217 h 2131825"/>
              <a:gd name="connsiteX73" fmla="*/ 5771692 w 8412480"/>
              <a:gd name="connsiteY73" fmla="*/ 1766065 h 2131825"/>
              <a:gd name="connsiteX74" fmla="*/ 5201107 w 8412480"/>
              <a:gd name="connsiteY74" fmla="*/ 1700229 h 2131825"/>
              <a:gd name="connsiteX75" fmla="*/ 5018227 w 8412480"/>
              <a:gd name="connsiteY75" fmla="*/ 1531979 h 2131825"/>
              <a:gd name="connsiteX76" fmla="*/ 4988966 w 8412480"/>
              <a:gd name="connsiteY76" fmla="*/ 1488088 h 2131825"/>
              <a:gd name="connsiteX77" fmla="*/ 4893868 w 8412480"/>
              <a:gd name="connsiteY77" fmla="*/ 1158904 h 2131825"/>
              <a:gd name="connsiteX78" fmla="*/ 4871923 w 8412480"/>
              <a:gd name="connsiteY78" fmla="*/ 1027230 h 2131825"/>
              <a:gd name="connsiteX79" fmla="*/ 4762195 w 8412480"/>
              <a:gd name="connsiteY79" fmla="*/ 1012600 h 2131825"/>
              <a:gd name="connsiteX80" fmla="*/ 4623206 w 8412480"/>
              <a:gd name="connsiteY80" fmla="*/ 1034545 h 2131825"/>
              <a:gd name="connsiteX81" fmla="*/ 4564684 w 8412480"/>
              <a:gd name="connsiteY81" fmla="*/ 1005285 h 2131825"/>
              <a:gd name="connsiteX82" fmla="*/ 4381804 w 8412480"/>
              <a:gd name="connsiteY82" fmla="*/ 800459 h 2131825"/>
              <a:gd name="connsiteX83" fmla="*/ 4191609 w 8412480"/>
              <a:gd name="connsiteY83" fmla="*/ 632209 h 2131825"/>
              <a:gd name="connsiteX84" fmla="*/ 4155033 w 8412480"/>
              <a:gd name="connsiteY84" fmla="*/ 610264 h 2131825"/>
              <a:gd name="connsiteX85" fmla="*/ 4030675 w 8412480"/>
              <a:gd name="connsiteY85" fmla="*/ 566373 h 2131825"/>
              <a:gd name="connsiteX86" fmla="*/ 3994099 w 8412480"/>
              <a:gd name="connsiteY86" fmla="*/ 559057 h 2131825"/>
              <a:gd name="connsiteX87" fmla="*/ 3423513 w 8412480"/>
              <a:gd name="connsiteY87" fmla="*/ 602949 h 2131825"/>
              <a:gd name="connsiteX88" fmla="*/ 2977286 w 8412480"/>
              <a:gd name="connsiteY88" fmla="*/ 756568 h 2131825"/>
              <a:gd name="connsiteX89" fmla="*/ 2757830 w 8412480"/>
              <a:gd name="connsiteY89" fmla="*/ 807774 h 2131825"/>
              <a:gd name="connsiteX90" fmla="*/ 2560320 w 8412480"/>
              <a:gd name="connsiteY90" fmla="*/ 873611 h 2131825"/>
              <a:gd name="connsiteX91" fmla="*/ 2311603 w 8412480"/>
              <a:gd name="connsiteY91" fmla="*/ 946763 h 2131825"/>
              <a:gd name="connsiteX92" fmla="*/ 1792224 w 8412480"/>
              <a:gd name="connsiteY92" fmla="*/ 1085752 h 2131825"/>
              <a:gd name="connsiteX93" fmla="*/ 1528876 w 8412480"/>
              <a:gd name="connsiteY93" fmla="*/ 1195480 h 2131825"/>
              <a:gd name="connsiteX94" fmla="*/ 1338681 w 8412480"/>
              <a:gd name="connsiteY94" fmla="*/ 1283262 h 2131825"/>
              <a:gd name="connsiteX95" fmla="*/ 965606 w 8412480"/>
              <a:gd name="connsiteY95" fmla="*/ 1312523 h 2131825"/>
              <a:gd name="connsiteX96" fmla="*/ 738835 w 8412480"/>
              <a:gd name="connsiteY96" fmla="*/ 1290577 h 2131825"/>
              <a:gd name="connsiteX97" fmla="*/ 555955 w 8412480"/>
              <a:gd name="connsiteY97" fmla="*/ 1239371 h 2131825"/>
              <a:gd name="connsiteX98" fmla="*/ 73152 w 8412480"/>
              <a:gd name="connsiteY98" fmla="*/ 1400305 h 2131825"/>
              <a:gd name="connsiteX99" fmla="*/ 0 w 8412480"/>
              <a:gd name="connsiteY99" fmla="*/ 1407621 h 2131825"/>
              <a:gd name="connsiteX100" fmla="*/ 73152 w 8412480"/>
              <a:gd name="connsiteY100" fmla="*/ 1210110 h 2131825"/>
              <a:gd name="connsiteX0" fmla="*/ 73152 w 8412480"/>
              <a:gd name="connsiteY0" fmla="*/ 1210110 h 2131825"/>
              <a:gd name="connsiteX1" fmla="*/ 599846 w 8412480"/>
              <a:gd name="connsiteY1" fmla="*/ 1012600 h 2131825"/>
              <a:gd name="connsiteX2" fmla="*/ 746150 w 8412480"/>
              <a:gd name="connsiteY2" fmla="*/ 1005285 h 2131825"/>
              <a:gd name="connsiteX3" fmla="*/ 899769 w 8412480"/>
              <a:gd name="connsiteY3" fmla="*/ 1100382 h 2131825"/>
              <a:gd name="connsiteX4" fmla="*/ 936345 w 8412480"/>
              <a:gd name="connsiteY4" fmla="*/ 1115013 h 2131825"/>
              <a:gd name="connsiteX5" fmla="*/ 1111910 w 8412480"/>
              <a:gd name="connsiteY5" fmla="*/ 1085752 h 2131825"/>
              <a:gd name="connsiteX6" fmla="*/ 1550822 w 8412480"/>
              <a:gd name="connsiteY6" fmla="*/ 873611 h 2131825"/>
              <a:gd name="connsiteX7" fmla="*/ 1821484 w 8412480"/>
              <a:gd name="connsiteY7" fmla="*/ 844350 h 2131825"/>
              <a:gd name="connsiteX8" fmla="*/ 2435961 w 8412480"/>
              <a:gd name="connsiteY8" fmla="*/ 712677 h 2131825"/>
              <a:gd name="connsiteX9" fmla="*/ 2779776 w 8412480"/>
              <a:gd name="connsiteY9" fmla="*/ 595633 h 2131825"/>
              <a:gd name="connsiteX10" fmla="*/ 2977286 w 8412480"/>
              <a:gd name="connsiteY10" fmla="*/ 551742 h 2131825"/>
              <a:gd name="connsiteX11" fmla="*/ 3525926 w 8412480"/>
              <a:gd name="connsiteY11" fmla="*/ 209147 h 2131825"/>
              <a:gd name="connsiteX12" fmla="*/ 3716121 w 8412480"/>
              <a:gd name="connsiteY12" fmla="*/ 25048 h 2131825"/>
              <a:gd name="connsiteX13" fmla="*/ 3906316 w 8412480"/>
              <a:gd name="connsiteY13" fmla="*/ 39678 h 2131825"/>
              <a:gd name="connsiteX14" fmla="*/ 4440326 w 8412480"/>
              <a:gd name="connsiteY14" fmla="*/ 207928 h 2131825"/>
              <a:gd name="connsiteX15" fmla="*/ 5032857 w 8412480"/>
              <a:gd name="connsiteY15" fmla="*/ 303025 h 2131825"/>
              <a:gd name="connsiteX16" fmla="*/ 5376672 w 8412480"/>
              <a:gd name="connsiteY16" fmla="*/ 368862 h 2131825"/>
              <a:gd name="connsiteX17" fmla="*/ 5852160 w 8412480"/>
              <a:gd name="connsiteY17" fmla="*/ 749253 h 2131825"/>
              <a:gd name="connsiteX18" fmla="*/ 6152083 w 8412480"/>
              <a:gd name="connsiteY18" fmla="*/ 939448 h 2131825"/>
              <a:gd name="connsiteX19" fmla="*/ 6927494 w 8412480"/>
              <a:gd name="connsiteY19" fmla="*/ 1202795 h 2131825"/>
              <a:gd name="connsiteX20" fmla="*/ 7732166 w 8412480"/>
              <a:gd name="connsiteY20" fmla="*/ 1429566 h 2131825"/>
              <a:gd name="connsiteX21" fmla="*/ 7907731 w 8412480"/>
              <a:gd name="connsiteY21" fmla="*/ 1583185 h 2131825"/>
              <a:gd name="connsiteX22" fmla="*/ 7944307 w 8412480"/>
              <a:gd name="connsiteY22" fmla="*/ 1627077 h 2131825"/>
              <a:gd name="connsiteX23" fmla="*/ 8222284 w 8412480"/>
              <a:gd name="connsiteY23" fmla="*/ 2022097 h 2131825"/>
              <a:gd name="connsiteX24" fmla="*/ 8360054 w 8412480"/>
              <a:gd name="connsiteY24" fmla="*/ 2087934 h 2131825"/>
              <a:gd name="connsiteX25" fmla="*/ 7907731 w 8412480"/>
              <a:gd name="connsiteY25" fmla="*/ 1948945 h 2131825"/>
              <a:gd name="connsiteX26" fmla="*/ 7827264 w 8412480"/>
              <a:gd name="connsiteY26" fmla="*/ 1736805 h 2131825"/>
              <a:gd name="connsiteX27" fmla="*/ 7768742 w 8412480"/>
              <a:gd name="connsiteY27" fmla="*/ 1641707 h 2131825"/>
              <a:gd name="connsiteX28" fmla="*/ 7424928 w 8412480"/>
              <a:gd name="connsiteY28" fmla="*/ 1546609 h 2131825"/>
              <a:gd name="connsiteX29" fmla="*/ 7424928 w 8412480"/>
              <a:gd name="connsiteY29" fmla="*/ 1707544 h 2131825"/>
              <a:gd name="connsiteX30" fmla="*/ 7607808 w 8412480"/>
              <a:gd name="connsiteY30" fmla="*/ 1853848 h 2131825"/>
              <a:gd name="connsiteX31" fmla="*/ 7819948 w 8412480"/>
              <a:gd name="connsiteY31" fmla="*/ 1934315 h 2131825"/>
              <a:gd name="connsiteX32" fmla="*/ 7841894 w 8412480"/>
              <a:gd name="connsiteY32" fmla="*/ 1948945 h 2131825"/>
              <a:gd name="connsiteX33" fmla="*/ 7936992 w 8412480"/>
              <a:gd name="connsiteY33" fmla="*/ 1970891 h 2131825"/>
              <a:gd name="connsiteX34" fmla="*/ 7995513 w 8412480"/>
              <a:gd name="connsiteY34" fmla="*/ 2044043 h 2131825"/>
              <a:gd name="connsiteX35" fmla="*/ 7893100 w 8412480"/>
              <a:gd name="connsiteY35" fmla="*/ 2080619 h 2131825"/>
              <a:gd name="connsiteX36" fmla="*/ 7695590 w 8412480"/>
              <a:gd name="connsiteY36" fmla="*/ 2109880 h 2131825"/>
              <a:gd name="connsiteX37" fmla="*/ 7490764 w 8412480"/>
              <a:gd name="connsiteY37" fmla="*/ 2014782 h 2131825"/>
              <a:gd name="connsiteX38" fmla="*/ 7366406 w 8412480"/>
              <a:gd name="connsiteY38" fmla="*/ 1897739 h 2131825"/>
              <a:gd name="connsiteX39" fmla="*/ 7234732 w 8412480"/>
              <a:gd name="connsiteY39" fmla="*/ 1809957 h 2131825"/>
              <a:gd name="connsiteX40" fmla="*/ 7220102 w 8412480"/>
              <a:gd name="connsiteY40" fmla="*/ 1795326 h 2131825"/>
              <a:gd name="connsiteX41" fmla="*/ 7022592 w 8412480"/>
              <a:gd name="connsiteY41" fmla="*/ 1707544 h 2131825"/>
              <a:gd name="connsiteX42" fmla="*/ 6854342 w 8412480"/>
              <a:gd name="connsiteY42" fmla="*/ 1583185 h 2131825"/>
              <a:gd name="connsiteX43" fmla="*/ 6986016 w 8412480"/>
              <a:gd name="connsiteY43" fmla="*/ 1992837 h 2131825"/>
              <a:gd name="connsiteX44" fmla="*/ 7146950 w 8412480"/>
              <a:gd name="connsiteY44" fmla="*/ 2058673 h 2131825"/>
              <a:gd name="connsiteX45" fmla="*/ 7329830 w 8412480"/>
              <a:gd name="connsiteY45" fmla="*/ 2029413 h 2131825"/>
              <a:gd name="connsiteX46" fmla="*/ 7439558 w 8412480"/>
              <a:gd name="connsiteY46" fmla="*/ 2014782 h 2131825"/>
              <a:gd name="connsiteX47" fmla="*/ 7541971 w 8412480"/>
              <a:gd name="connsiteY47" fmla="*/ 2044043 h 2131825"/>
              <a:gd name="connsiteX48" fmla="*/ 7454188 w 8412480"/>
              <a:gd name="connsiteY48" fmla="*/ 2109880 h 2131825"/>
              <a:gd name="connsiteX49" fmla="*/ 7227417 w 8412480"/>
              <a:gd name="connsiteY49" fmla="*/ 2131825 h 2131825"/>
              <a:gd name="connsiteX50" fmla="*/ 6795820 w 8412480"/>
              <a:gd name="connsiteY50" fmla="*/ 2087934 h 2131825"/>
              <a:gd name="connsiteX51" fmla="*/ 6678777 w 8412480"/>
              <a:gd name="connsiteY51" fmla="*/ 1868478 h 2131825"/>
              <a:gd name="connsiteX52" fmla="*/ 6583680 w 8412480"/>
              <a:gd name="connsiteY52" fmla="*/ 1451512 h 2131825"/>
              <a:gd name="connsiteX53" fmla="*/ 6364224 w 8412480"/>
              <a:gd name="connsiteY53" fmla="*/ 1327153 h 2131825"/>
              <a:gd name="connsiteX54" fmla="*/ 6254496 w 8412480"/>
              <a:gd name="connsiteY54" fmla="*/ 1349099 h 2131825"/>
              <a:gd name="connsiteX55" fmla="*/ 6342278 w 8412480"/>
              <a:gd name="connsiteY55" fmla="*/ 1612446 h 2131825"/>
              <a:gd name="connsiteX56" fmla="*/ 6532473 w 8412480"/>
              <a:gd name="connsiteY56" fmla="*/ 1744120 h 2131825"/>
              <a:gd name="connsiteX57" fmla="*/ 6561734 w 8412480"/>
              <a:gd name="connsiteY57" fmla="*/ 1758750 h 2131825"/>
              <a:gd name="connsiteX58" fmla="*/ 6700723 w 8412480"/>
              <a:gd name="connsiteY58" fmla="*/ 1875793 h 2131825"/>
              <a:gd name="connsiteX59" fmla="*/ 6759244 w 8412480"/>
              <a:gd name="connsiteY59" fmla="*/ 2014782 h 2131825"/>
              <a:gd name="connsiteX60" fmla="*/ 6744614 w 8412480"/>
              <a:gd name="connsiteY60" fmla="*/ 2117195 h 2131825"/>
              <a:gd name="connsiteX61" fmla="*/ 6561734 w 8412480"/>
              <a:gd name="connsiteY61" fmla="*/ 2022097 h 2131825"/>
              <a:gd name="connsiteX62" fmla="*/ 6282537 w 8412480"/>
              <a:gd name="connsiteY62" fmla="*/ 1867259 h 2131825"/>
              <a:gd name="connsiteX63" fmla="*/ 5932627 w 8412480"/>
              <a:gd name="connsiteY63" fmla="*/ 1561240 h 2131825"/>
              <a:gd name="connsiteX64" fmla="*/ 5705856 w 8412480"/>
              <a:gd name="connsiteY64" fmla="*/ 1392990 h 2131825"/>
              <a:gd name="connsiteX65" fmla="*/ 5318150 w 8412480"/>
              <a:gd name="connsiteY65" fmla="*/ 1136958 h 2131825"/>
              <a:gd name="connsiteX66" fmla="*/ 5010912 w 8412480"/>
              <a:gd name="connsiteY66" fmla="*/ 983339 h 2131825"/>
              <a:gd name="connsiteX67" fmla="*/ 5208422 w 8412480"/>
              <a:gd name="connsiteY67" fmla="*/ 1363729 h 2131825"/>
              <a:gd name="connsiteX68" fmla="*/ 5369356 w 8412480"/>
              <a:gd name="connsiteY68" fmla="*/ 1480773 h 2131825"/>
              <a:gd name="connsiteX69" fmla="*/ 5815584 w 8412480"/>
              <a:gd name="connsiteY69" fmla="*/ 1627077 h 2131825"/>
              <a:gd name="connsiteX70" fmla="*/ 6020409 w 8412480"/>
              <a:gd name="connsiteY70" fmla="*/ 1700229 h 2131825"/>
              <a:gd name="connsiteX71" fmla="*/ 6261811 w 8412480"/>
              <a:gd name="connsiteY71" fmla="*/ 1831902 h 2131825"/>
              <a:gd name="connsiteX72" fmla="*/ 6115507 w 8412480"/>
              <a:gd name="connsiteY72" fmla="*/ 1839217 h 2131825"/>
              <a:gd name="connsiteX73" fmla="*/ 5771692 w 8412480"/>
              <a:gd name="connsiteY73" fmla="*/ 1766065 h 2131825"/>
              <a:gd name="connsiteX74" fmla="*/ 5201107 w 8412480"/>
              <a:gd name="connsiteY74" fmla="*/ 1700229 h 2131825"/>
              <a:gd name="connsiteX75" fmla="*/ 5018227 w 8412480"/>
              <a:gd name="connsiteY75" fmla="*/ 1531979 h 2131825"/>
              <a:gd name="connsiteX76" fmla="*/ 4988966 w 8412480"/>
              <a:gd name="connsiteY76" fmla="*/ 1488088 h 2131825"/>
              <a:gd name="connsiteX77" fmla="*/ 4893868 w 8412480"/>
              <a:gd name="connsiteY77" fmla="*/ 1158904 h 2131825"/>
              <a:gd name="connsiteX78" fmla="*/ 4871923 w 8412480"/>
              <a:gd name="connsiteY78" fmla="*/ 1027230 h 2131825"/>
              <a:gd name="connsiteX79" fmla="*/ 4762195 w 8412480"/>
              <a:gd name="connsiteY79" fmla="*/ 1012600 h 2131825"/>
              <a:gd name="connsiteX80" fmla="*/ 4623206 w 8412480"/>
              <a:gd name="connsiteY80" fmla="*/ 1034545 h 2131825"/>
              <a:gd name="connsiteX81" fmla="*/ 4564684 w 8412480"/>
              <a:gd name="connsiteY81" fmla="*/ 1005285 h 2131825"/>
              <a:gd name="connsiteX82" fmla="*/ 4381804 w 8412480"/>
              <a:gd name="connsiteY82" fmla="*/ 800459 h 2131825"/>
              <a:gd name="connsiteX83" fmla="*/ 4191609 w 8412480"/>
              <a:gd name="connsiteY83" fmla="*/ 632209 h 2131825"/>
              <a:gd name="connsiteX84" fmla="*/ 4155033 w 8412480"/>
              <a:gd name="connsiteY84" fmla="*/ 610264 h 2131825"/>
              <a:gd name="connsiteX85" fmla="*/ 4030675 w 8412480"/>
              <a:gd name="connsiteY85" fmla="*/ 566373 h 2131825"/>
              <a:gd name="connsiteX86" fmla="*/ 3994099 w 8412480"/>
              <a:gd name="connsiteY86" fmla="*/ 559057 h 2131825"/>
              <a:gd name="connsiteX87" fmla="*/ 3423513 w 8412480"/>
              <a:gd name="connsiteY87" fmla="*/ 602949 h 2131825"/>
              <a:gd name="connsiteX88" fmla="*/ 2977286 w 8412480"/>
              <a:gd name="connsiteY88" fmla="*/ 756568 h 2131825"/>
              <a:gd name="connsiteX89" fmla="*/ 2757830 w 8412480"/>
              <a:gd name="connsiteY89" fmla="*/ 807774 h 2131825"/>
              <a:gd name="connsiteX90" fmla="*/ 2560320 w 8412480"/>
              <a:gd name="connsiteY90" fmla="*/ 873611 h 2131825"/>
              <a:gd name="connsiteX91" fmla="*/ 2311603 w 8412480"/>
              <a:gd name="connsiteY91" fmla="*/ 946763 h 2131825"/>
              <a:gd name="connsiteX92" fmla="*/ 1792224 w 8412480"/>
              <a:gd name="connsiteY92" fmla="*/ 1085752 h 2131825"/>
              <a:gd name="connsiteX93" fmla="*/ 1528876 w 8412480"/>
              <a:gd name="connsiteY93" fmla="*/ 1195480 h 2131825"/>
              <a:gd name="connsiteX94" fmla="*/ 1338681 w 8412480"/>
              <a:gd name="connsiteY94" fmla="*/ 1283262 h 2131825"/>
              <a:gd name="connsiteX95" fmla="*/ 965606 w 8412480"/>
              <a:gd name="connsiteY95" fmla="*/ 1312523 h 2131825"/>
              <a:gd name="connsiteX96" fmla="*/ 738835 w 8412480"/>
              <a:gd name="connsiteY96" fmla="*/ 1290577 h 2131825"/>
              <a:gd name="connsiteX97" fmla="*/ 555955 w 8412480"/>
              <a:gd name="connsiteY97" fmla="*/ 1239371 h 2131825"/>
              <a:gd name="connsiteX98" fmla="*/ 73152 w 8412480"/>
              <a:gd name="connsiteY98" fmla="*/ 1400305 h 2131825"/>
              <a:gd name="connsiteX99" fmla="*/ 0 w 8412480"/>
              <a:gd name="connsiteY99" fmla="*/ 1407621 h 2131825"/>
              <a:gd name="connsiteX100" fmla="*/ 73152 w 8412480"/>
              <a:gd name="connsiteY100" fmla="*/ 1210110 h 2131825"/>
              <a:gd name="connsiteX0" fmla="*/ 73152 w 8412480"/>
              <a:gd name="connsiteY0" fmla="*/ 1210110 h 2152552"/>
              <a:gd name="connsiteX1" fmla="*/ 599846 w 8412480"/>
              <a:gd name="connsiteY1" fmla="*/ 1012600 h 2152552"/>
              <a:gd name="connsiteX2" fmla="*/ 746150 w 8412480"/>
              <a:gd name="connsiteY2" fmla="*/ 1005285 h 2152552"/>
              <a:gd name="connsiteX3" fmla="*/ 899769 w 8412480"/>
              <a:gd name="connsiteY3" fmla="*/ 1100382 h 2152552"/>
              <a:gd name="connsiteX4" fmla="*/ 936345 w 8412480"/>
              <a:gd name="connsiteY4" fmla="*/ 1115013 h 2152552"/>
              <a:gd name="connsiteX5" fmla="*/ 1111910 w 8412480"/>
              <a:gd name="connsiteY5" fmla="*/ 1085752 h 2152552"/>
              <a:gd name="connsiteX6" fmla="*/ 1550822 w 8412480"/>
              <a:gd name="connsiteY6" fmla="*/ 873611 h 2152552"/>
              <a:gd name="connsiteX7" fmla="*/ 1821484 w 8412480"/>
              <a:gd name="connsiteY7" fmla="*/ 844350 h 2152552"/>
              <a:gd name="connsiteX8" fmla="*/ 2435961 w 8412480"/>
              <a:gd name="connsiteY8" fmla="*/ 712677 h 2152552"/>
              <a:gd name="connsiteX9" fmla="*/ 2779776 w 8412480"/>
              <a:gd name="connsiteY9" fmla="*/ 595633 h 2152552"/>
              <a:gd name="connsiteX10" fmla="*/ 2977286 w 8412480"/>
              <a:gd name="connsiteY10" fmla="*/ 551742 h 2152552"/>
              <a:gd name="connsiteX11" fmla="*/ 3525926 w 8412480"/>
              <a:gd name="connsiteY11" fmla="*/ 209147 h 2152552"/>
              <a:gd name="connsiteX12" fmla="*/ 3716121 w 8412480"/>
              <a:gd name="connsiteY12" fmla="*/ 25048 h 2152552"/>
              <a:gd name="connsiteX13" fmla="*/ 3906316 w 8412480"/>
              <a:gd name="connsiteY13" fmla="*/ 39678 h 2152552"/>
              <a:gd name="connsiteX14" fmla="*/ 4440326 w 8412480"/>
              <a:gd name="connsiteY14" fmla="*/ 207928 h 2152552"/>
              <a:gd name="connsiteX15" fmla="*/ 5032857 w 8412480"/>
              <a:gd name="connsiteY15" fmla="*/ 303025 h 2152552"/>
              <a:gd name="connsiteX16" fmla="*/ 5376672 w 8412480"/>
              <a:gd name="connsiteY16" fmla="*/ 368862 h 2152552"/>
              <a:gd name="connsiteX17" fmla="*/ 5852160 w 8412480"/>
              <a:gd name="connsiteY17" fmla="*/ 749253 h 2152552"/>
              <a:gd name="connsiteX18" fmla="*/ 6152083 w 8412480"/>
              <a:gd name="connsiteY18" fmla="*/ 939448 h 2152552"/>
              <a:gd name="connsiteX19" fmla="*/ 6927494 w 8412480"/>
              <a:gd name="connsiteY19" fmla="*/ 1202795 h 2152552"/>
              <a:gd name="connsiteX20" fmla="*/ 7732166 w 8412480"/>
              <a:gd name="connsiteY20" fmla="*/ 1429566 h 2152552"/>
              <a:gd name="connsiteX21" fmla="*/ 7907731 w 8412480"/>
              <a:gd name="connsiteY21" fmla="*/ 1583185 h 2152552"/>
              <a:gd name="connsiteX22" fmla="*/ 7944307 w 8412480"/>
              <a:gd name="connsiteY22" fmla="*/ 1627077 h 2152552"/>
              <a:gd name="connsiteX23" fmla="*/ 8222284 w 8412480"/>
              <a:gd name="connsiteY23" fmla="*/ 2022097 h 2152552"/>
              <a:gd name="connsiteX24" fmla="*/ 8360054 w 8412480"/>
              <a:gd name="connsiteY24" fmla="*/ 2087934 h 2152552"/>
              <a:gd name="connsiteX25" fmla="*/ 8061349 w 8412480"/>
              <a:gd name="connsiteY25" fmla="*/ 2152552 h 2152552"/>
              <a:gd name="connsiteX26" fmla="*/ 7907731 w 8412480"/>
              <a:gd name="connsiteY26" fmla="*/ 1948945 h 2152552"/>
              <a:gd name="connsiteX27" fmla="*/ 7827264 w 8412480"/>
              <a:gd name="connsiteY27" fmla="*/ 1736805 h 2152552"/>
              <a:gd name="connsiteX28" fmla="*/ 7768742 w 8412480"/>
              <a:gd name="connsiteY28" fmla="*/ 1641707 h 2152552"/>
              <a:gd name="connsiteX29" fmla="*/ 7424928 w 8412480"/>
              <a:gd name="connsiteY29" fmla="*/ 1546609 h 2152552"/>
              <a:gd name="connsiteX30" fmla="*/ 7424928 w 8412480"/>
              <a:gd name="connsiteY30" fmla="*/ 1707544 h 2152552"/>
              <a:gd name="connsiteX31" fmla="*/ 7607808 w 8412480"/>
              <a:gd name="connsiteY31" fmla="*/ 1853848 h 2152552"/>
              <a:gd name="connsiteX32" fmla="*/ 7819948 w 8412480"/>
              <a:gd name="connsiteY32" fmla="*/ 1934315 h 2152552"/>
              <a:gd name="connsiteX33" fmla="*/ 7841894 w 8412480"/>
              <a:gd name="connsiteY33" fmla="*/ 1948945 h 2152552"/>
              <a:gd name="connsiteX34" fmla="*/ 7936992 w 8412480"/>
              <a:gd name="connsiteY34" fmla="*/ 1970891 h 2152552"/>
              <a:gd name="connsiteX35" fmla="*/ 7995513 w 8412480"/>
              <a:gd name="connsiteY35" fmla="*/ 2044043 h 2152552"/>
              <a:gd name="connsiteX36" fmla="*/ 7893100 w 8412480"/>
              <a:gd name="connsiteY36" fmla="*/ 2080619 h 2152552"/>
              <a:gd name="connsiteX37" fmla="*/ 7695590 w 8412480"/>
              <a:gd name="connsiteY37" fmla="*/ 2109880 h 2152552"/>
              <a:gd name="connsiteX38" fmla="*/ 7490764 w 8412480"/>
              <a:gd name="connsiteY38" fmla="*/ 2014782 h 2152552"/>
              <a:gd name="connsiteX39" fmla="*/ 7366406 w 8412480"/>
              <a:gd name="connsiteY39" fmla="*/ 1897739 h 2152552"/>
              <a:gd name="connsiteX40" fmla="*/ 7234732 w 8412480"/>
              <a:gd name="connsiteY40" fmla="*/ 1809957 h 2152552"/>
              <a:gd name="connsiteX41" fmla="*/ 7220102 w 8412480"/>
              <a:gd name="connsiteY41" fmla="*/ 1795326 h 2152552"/>
              <a:gd name="connsiteX42" fmla="*/ 7022592 w 8412480"/>
              <a:gd name="connsiteY42" fmla="*/ 1707544 h 2152552"/>
              <a:gd name="connsiteX43" fmla="*/ 6854342 w 8412480"/>
              <a:gd name="connsiteY43" fmla="*/ 1583185 h 2152552"/>
              <a:gd name="connsiteX44" fmla="*/ 6986016 w 8412480"/>
              <a:gd name="connsiteY44" fmla="*/ 1992837 h 2152552"/>
              <a:gd name="connsiteX45" fmla="*/ 7146950 w 8412480"/>
              <a:gd name="connsiteY45" fmla="*/ 2058673 h 2152552"/>
              <a:gd name="connsiteX46" fmla="*/ 7329830 w 8412480"/>
              <a:gd name="connsiteY46" fmla="*/ 2029413 h 2152552"/>
              <a:gd name="connsiteX47" fmla="*/ 7439558 w 8412480"/>
              <a:gd name="connsiteY47" fmla="*/ 2014782 h 2152552"/>
              <a:gd name="connsiteX48" fmla="*/ 7541971 w 8412480"/>
              <a:gd name="connsiteY48" fmla="*/ 2044043 h 2152552"/>
              <a:gd name="connsiteX49" fmla="*/ 7454188 w 8412480"/>
              <a:gd name="connsiteY49" fmla="*/ 2109880 h 2152552"/>
              <a:gd name="connsiteX50" fmla="*/ 7227417 w 8412480"/>
              <a:gd name="connsiteY50" fmla="*/ 2131825 h 2152552"/>
              <a:gd name="connsiteX51" fmla="*/ 6795820 w 8412480"/>
              <a:gd name="connsiteY51" fmla="*/ 2087934 h 2152552"/>
              <a:gd name="connsiteX52" fmla="*/ 6678777 w 8412480"/>
              <a:gd name="connsiteY52" fmla="*/ 1868478 h 2152552"/>
              <a:gd name="connsiteX53" fmla="*/ 6583680 w 8412480"/>
              <a:gd name="connsiteY53" fmla="*/ 1451512 h 2152552"/>
              <a:gd name="connsiteX54" fmla="*/ 6364224 w 8412480"/>
              <a:gd name="connsiteY54" fmla="*/ 1327153 h 2152552"/>
              <a:gd name="connsiteX55" fmla="*/ 6254496 w 8412480"/>
              <a:gd name="connsiteY55" fmla="*/ 1349099 h 2152552"/>
              <a:gd name="connsiteX56" fmla="*/ 6342278 w 8412480"/>
              <a:gd name="connsiteY56" fmla="*/ 1612446 h 2152552"/>
              <a:gd name="connsiteX57" fmla="*/ 6532473 w 8412480"/>
              <a:gd name="connsiteY57" fmla="*/ 1744120 h 2152552"/>
              <a:gd name="connsiteX58" fmla="*/ 6561734 w 8412480"/>
              <a:gd name="connsiteY58" fmla="*/ 1758750 h 2152552"/>
              <a:gd name="connsiteX59" fmla="*/ 6700723 w 8412480"/>
              <a:gd name="connsiteY59" fmla="*/ 1875793 h 2152552"/>
              <a:gd name="connsiteX60" fmla="*/ 6759244 w 8412480"/>
              <a:gd name="connsiteY60" fmla="*/ 2014782 h 2152552"/>
              <a:gd name="connsiteX61" fmla="*/ 6744614 w 8412480"/>
              <a:gd name="connsiteY61" fmla="*/ 2117195 h 2152552"/>
              <a:gd name="connsiteX62" fmla="*/ 6561734 w 8412480"/>
              <a:gd name="connsiteY62" fmla="*/ 2022097 h 2152552"/>
              <a:gd name="connsiteX63" fmla="*/ 6282537 w 8412480"/>
              <a:gd name="connsiteY63" fmla="*/ 1867259 h 2152552"/>
              <a:gd name="connsiteX64" fmla="*/ 5932627 w 8412480"/>
              <a:gd name="connsiteY64" fmla="*/ 1561240 h 2152552"/>
              <a:gd name="connsiteX65" fmla="*/ 5705856 w 8412480"/>
              <a:gd name="connsiteY65" fmla="*/ 1392990 h 2152552"/>
              <a:gd name="connsiteX66" fmla="*/ 5318150 w 8412480"/>
              <a:gd name="connsiteY66" fmla="*/ 1136958 h 2152552"/>
              <a:gd name="connsiteX67" fmla="*/ 5010912 w 8412480"/>
              <a:gd name="connsiteY67" fmla="*/ 983339 h 2152552"/>
              <a:gd name="connsiteX68" fmla="*/ 5208422 w 8412480"/>
              <a:gd name="connsiteY68" fmla="*/ 1363729 h 2152552"/>
              <a:gd name="connsiteX69" fmla="*/ 5369356 w 8412480"/>
              <a:gd name="connsiteY69" fmla="*/ 1480773 h 2152552"/>
              <a:gd name="connsiteX70" fmla="*/ 5815584 w 8412480"/>
              <a:gd name="connsiteY70" fmla="*/ 1627077 h 2152552"/>
              <a:gd name="connsiteX71" fmla="*/ 6020409 w 8412480"/>
              <a:gd name="connsiteY71" fmla="*/ 1700229 h 2152552"/>
              <a:gd name="connsiteX72" fmla="*/ 6261811 w 8412480"/>
              <a:gd name="connsiteY72" fmla="*/ 1831902 h 2152552"/>
              <a:gd name="connsiteX73" fmla="*/ 6115507 w 8412480"/>
              <a:gd name="connsiteY73" fmla="*/ 1839217 h 2152552"/>
              <a:gd name="connsiteX74" fmla="*/ 5771692 w 8412480"/>
              <a:gd name="connsiteY74" fmla="*/ 1766065 h 2152552"/>
              <a:gd name="connsiteX75" fmla="*/ 5201107 w 8412480"/>
              <a:gd name="connsiteY75" fmla="*/ 1700229 h 2152552"/>
              <a:gd name="connsiteX76" fmla="*/ 5018227 w 8412480"/>
              <a:gd name="connsiteY76" fmla="*/ 1531979 h 2152552"/>
              <a:gd name="connsiteX77" fmla="*/ 4988966 w 8412480"/>
              <a:gd name="connsiteY77" fmla="*/ 1488088 h 2152552"/>
              <a:gd name="connsiteX78" fmla="*/ 4893868 w 8412480"/>
              <a:gd name="connsiteY78" fmla="*/ 1158904 h 2152552"/>
              <a:gd name="connsiteX79" fmla="*/ 4871923 w 8412480"/>
              <a:gd name="connsiteY79" fmla="*/ 1027230 h 2152552"/>
              <a:gd name="connsiteX80" fmla="*/ 4762195 w 8412480"/>
              <a:gd name="connsiteY80" fmla="*/ 1012600 h 2152552"/>
              <a:gd name="connsiteX81" fmla="*/ 4623206 w 8412480"/>
              <a:gd name="connsiteY81" fmla="*/ 1034545 h 2152552"/>
              <a:gd name="connsiteX82" fmla="*/ 4564684 w 8412480"/>
              <a:gd name="connsiteY82" fmla="*/ 1005285 h 2152552"/>
              <a:gd name="connsiteX83" fmla="*/ 4381804 w 8412480"/>
              <a:gd name="connsiteY83" fmla="*/ 800459 h 2152552"/>
              <a:gd name="connsiteX84" fmla="*/ 4191609 w 8412480"/>
              <a:gd name="connsiteY84" fmla="*/ 632209 h 2152552"/>
              <a:gd name="connsiteX85" fmla="*/ 4155033 w 8412480"/>
              <a:gd name="connsiteY85" fmla="*/ 610264 h 2152552"/>
              <a:gd name="connsiteX86" fmla="*/ 4030675 w 8412480"/>
              <a:gd name="connsiteY86" fmla="*/ 566373 h 2152552"/>
              <a:gd name="connsiteX87" fmla="*/ 3994099 w 8412480"/>
              <a:gd name="connsiteY87" fmla="*/ 559057 h 2152552"/>
              <a:gd name="connsiteX88" fmla="*/ 3423513 w 8412480"/>
              <a:gd name="connsiteY88" fmla="*/ 602949 h 2152552"/>
              <a:gd name="connsiteX89" fmla="*/ 2977286 w 8412480"/>
              <a:gd name="connsiteY89" fmla="*/ 756568 h 2152552"/>
              <a:gd name="connsiteX90" fmla="*/ 2757830 w 8412480"/>
              <a:gd name="connsiteY90" fmla="*/ 807774 h 2152552"/>
              <a:gd name="connsiteX91" fmla="*/ 2560320 w 8412480"/>
              <a:gd name="connsiteY91" fmla="*/ 873611 h 2152552"/>
              <a:gd name="connsiteX92" fmla="*/ 2311603 w 8412480"/>
              <a:gd name="connsiteY92" fmla="*/ 946763 h 2152552"/>
              <a:gd name="connsiteX93" fmla="*/ 1792224 w 8412480"/>
              <a:gd name="connsiteY93" fmla="*/ 1085752 h 2152552"/>
              <a:gd name="connsiteX94" fmla="*/ 1528876 w 8412480"/>
              <a:gd name="connsiteY94" fmla="*/ 1195480 h 2152552"/>
              <a:gd name="connsiteX95" fmla="*/ 1338681 w 8412480"/>
              <a:gd name="connsiteY95" fmla="*/ 1283262 h 2152552"/>
              <a:gd name="connsiteX96" fmla="*/ 965606 w 8412480"/>
              <a:gd name="connsiteY96" fmla="*/ 1312523 h 2152552"/>
              <a:gd name="connsiteX97" fmla="*/ 738835 w 8412480"/>
              <a:gd name="connsiteY97" fmla="*/ 1290577 h 2152552"/>
              <a:gd name="connsiteX98" fmla="*/ 555955 w 8412480"/>
              <a:gd name="connsiteY98" fmla="*/ 1239371 h 2152552"/>
              <a:gd name="connsiteX99" fmla="*/ 73152 w 8412480"/>
              <a:gd name="connsiteY99" fmla="*/ 1400305 h 2152552"/>
              <a:gd name="connsiteX100" fmla="*/ 0 w 8412480"/>
              <a:gd name="connsiteY100" fmla="*/ 1407621 h 2152552"/>
              <a:gd name="connsiteX101" fmla="*/ 73152 w 8412480"/>
              <a:gd name="connsiteY101" fmla="*/ 1210110 h 2152552"/>
              <a:gd name="connsiteX0" fmla="*/ 73152 w 8412480"/>
              <a:gd name="connsiteY0" fmla="*/ 1210110 h 2152552"/>
              <a:gd name="connsiteX1" fmla="*/ 599846 w 8412480"/>
              <a:gd name="connsiteY1" fmla="*/ 1012600 h 2152552"/>
              <a:gd name="connsiteX2" fmla="*/ 746150 w 8412480"/>
              <a:gd name="connsiteY2" fmla="*/ 1005285 h 2152552"/>
              <a:gd name="connsiteX3" fmla="*/ 899769 w 8412480"/>
              <a:gd name="connsiteY3" fmla="*/ 1100382 h 2152552"/>
              <a:gd name="connsiteX4" fmla="*/ 936345 w 8412480"/>
              <a:gd name="connsiteY4" fmla="*/ 1115013 h 2152552"/>
              <a:gd name="connsiteX5" fmla="*/ 1111910 w 8412480"/>
              <a:gd name="connsiteY5" fmla="*/ 1085752 h 2152552"/>
              <a:gd name="connsiteX6" fmla="*/ 1550822 w 8412480"/>
              <a:gd name="connsiteY6" fmla="*/ 873611 h 2152552"/>
              <a:gd name="connsiteX7" fmla="*/ 1821484 w 8412480"/>
              <a:gd name="connsiteY7" fmla="*/ 844350 h 2152552"/>
              <a:gd name="connsiteX8" fmla="*/ 2435961 w 8412480"/>
              <a:gd name="connsiteY8" fmla="*/ 712677 h 2152552"/>
              <a:gd name="connsiteX9" fmla="*/ 2779776 w 8412480"/>
              <a:gd name="connsiteY9" fmla="*/ 595633 h 2152552"/>
              <a:gd name="connsiteX10" fmla="*/ 2977286 w 8412480"/>
              <a:gd name="connsiteY10" fmla="*/ 551742 h 2152552"/>
              <a:gd name="connsiteX11" fmla="*/ 3525926 w 8412480"/>
              <a:gd name="connsiteY11" fmla="*/ 209147 h 2152552"/>
              <a:gd name="connsiteX12" fmla="*/ 3716121 w 8412480"/>
              <a:gd name="connsiteY12" fmla="*/ 25048 h 2152552"/>
              <a:gd name="connsiteX13" fmla="*/ 3906316 w 8412480"/>
              <a:gd name="connsiteY13" fmla="*/ 39678 h 2152552"/>
              <a:gd name="connsiteX14" fmla="*/ 4440326 w 8412480"/>
              <a:gd name="connsiteY14" fmla="*/ 207928 h 2152552"/>
              <a:gd name="connsiteX15" fmla="*/ 5032857 w 8412480"/>
              <a:gd name="connsiteY15" fmla="*/ 303025 h 2152552"/>
              <a:gd name="connsiteX16" fmla="*/ 5376672 w 8412480"/>
              <a:gd name="connsiteY16" fmla="*/ 368862 h 2152552"/>
              <a:gd name="connsiteX17" fmla="*/ 5852160 w 8412480"/>
              <a:gd name="connsiteY17" fmla="*/ 749253 h 2152552"/>
              <a:gd name="connsiteX18" fmla="*/ 6152083 w 8412480"/>
              <a:gd name="connsiteY18" fmla="*/ 939448 h 2152552"/>
              <a:gd name="connsiteX19" fmla="*/ 6927494 w 8412480"/>
              <a:gd name="connsiteY19" fmla="*/ 1202795 h 2152552"/>
              <a:gd name="connsiteX20" fmla="*/ 7732166 w 8412480"/>
              <a:gd name="connsiteY20" fmla="*/ 1429566 h 2152552"/>
              <a:gd name="connsiteX21" fmla="*/ 7907731 w 8412480"/>
              <a:gd name="connsiteY21" fmla="*/ 1583185 h 2152552"/>
              <a:gd name="connsiteX22" fmla="*/ 7944307 w 8412480"/>
              <a:gd name="connsiteY22" fmla="*/ 1627077 h 2152552"/>
              <a:gd name="connsiteX23" fmla="*/ 8222284 w 8412480"/>
              <a:gd name="connsiteY23" fmla="*/ 2022097 h 2152552"/>
              <a:gd name="connsiteX24" fmla="*/ 8360054 w 8412480"/>
              <a:gd name="connsiteY24" fmla="*/ 2087934 h 2152552"/>
              <a:gd name="connsiteX25" fmla="*/ 8061349 w 8412480"/>
              <a:gd name="connsiteY25" fmla="*/ 2152552 h 2152552"/>
              <a:gd name="connsiteX26" fmla="*/ 8061349 w 8412480"/>
              <a:gd name="connsiteY26" fmla="*/ 2070255 h 2152552"/>
              <a:gd name="connsiteX27" fmla="*/ 7907731 w 8412480"/>
              <a:gd name="connsiteY27" fmla="*/ 1948945 h 2152552"/>
              <a:gd name="connsiteX28" fmla="*/ 7827264 w 8412480"/>
              <a:gd name="connsiteY28" fmla="*/ 1736805 h 2152552"/>
              <a:gd name="connsiteX29" fmla="*/ 7768742 w 8412480"/>
              <a:gd name="connsiteY29" fmla="*/ 1641707 h 2152552"/>
              <a:gd name="connsiteX30" fmla="*/ 7424928 w 8412480"/>
              <a:gd name="connsiteY30" fmla="*/ 1546609 h 2152552"/>
              <a:gd name="connsiteX31" fmla="*/ 7424928 w 8412480"/>
              <a:gd name="connsiteY31" fmla="*/ 1707544 h 2152552"/>
              <a:gd name="connsiteX32" fmla="*/ 7607808 w 8412480"/>
              <a:gd name="connsiteY32" fmla="*/ 1853848 h 2152552"/>
              <a:gd name="connsiteX33" fmla="*/ 7819948 w 8412480"/>
              <a:gd name="connsiteY33" fmla="*/ 1934315 h 2152552"/>
              <a:gd name="connsiteX34" fmla="*/ 7841894 w 8412480"/>
              <a:gd name="connsiteY34" fmla="*/ 1948945 h 2152552"/>
              <a:gd name="connsiteX35" fmla="*/ 7936992 w 8412480"/>
              <a:gd name="connsiteY35" fmla="*/ 1970891 h 2152552"/>
              <a:gd name="connsiteX36" fmla="*/ 7995513 w 8412480"/>
              <a:gd name="connsiteY36" fmla="*/ 2044043 h 2152552"/>
              <a:gd name="connsiteX37" fmla="*/ 7893100 w 8412480"/>
              <a:gd name="connsiteY37" fmla="*/ 2080619 h 2152552"/>
              <a:gd name="connsiteX38" fmla="*/ 7695590 w 8412480"/>
              <a:gd name="connsiteY38" fmla="*/ 2109880 h 2152552"/>
              <a:gd name="connsiteX39" fmla="*/ 7490764 w 8412480"/>
              <a:gd name="connsiteY39" fmla="*/ 2014782 h 2152552"/>
              <a:gd name="connsiteX40" fmla="*/ 7366406 w 8412480"/>
              <a:gd name="connsiteY40" fmla="*/ 1897739 h 2152552"/>
              <a:gd name="connsiteX41" fmla="*/ 7234732 w 8412480"/>
              <a:gd name="connsiteY41" fmla="*/ 1809957 h 2152552"/>
              <a:gd name="connsiteX42" fmla="*/ 7220102 w 8412480"/>
              <a:gd name="connsiteY42" fmla="*/ 1795326 h 2152552"/>
              <a:gd name="connsiteX43" fmla="*/ 7022592 w 8412480"/>
              <a:gd name="connsiteY43" fmla="*/ 1707544 h 2152552"/>
              <a:gd name="connsiteX44" fmla="*/ 6854342 w 8412480"/>
              <a:gd name="connsiteY44" fmla="*/ 1583185 h 2152552"/>
              <a:gd name="connsiteX45" fmla="*/ 6986016 w 8412480"/>
              <a:gd name="connsiteY45" fmla="*/ 1992837 h 2152552"/>
              <a:gd name="connsiteX46" fmla="*/ 7146950 w 8412480"/>
              <a:gd name="connsiteY46" fmla="*/ 2058673 h 2152552"/>
              <a:gd name="connsiteX47" fmla="*/ 7329830 w 8412480"/>
              <a:gd name="connsiteY47" fmla="*/ 2029413 h 2152552"/>
              <a:gd name="connsiteX48" fmla="*/ 7439558 w 8412480"/>
              <a:gd name="connsiteY48" fmla="*/ 2014782 h 2152552"/>
              <a:gd name="connsiteX49" fmla="*/ 7541971 w 8412480"/>
              <a:gd name="connsiteY49" fmla="*/ 2044043 h 2152552"/>
              <a:gd name="connsiteX50" fmla="*/ 7454188 w 8412480"/>
              <a:gd name="connsiteY50" fmla="*/ 2109880 h 2152552"/>
              <a:gd name="connsiteX51" fmla="*/ 7227417 w 8412480"/>
              <a:gd name="connsiteY51" fmla="*/ 2131825 h 2152552"/>
              <a:gd name="connsiteX52" fmla="*/ 6795820 w 8412480"/>
              <a:gd name="connsiteY52" fmla="*/ 2087934 h 2152552"/>
              <a:gd name="connsiteX53" fmla="*/ 6678777 w 8412480"/>
              <a:gd name="connsiteY53" fmla="*/ 1868478 h 2152552"/>
              <a:gd name="connsiteX54" fmla="*/ 6583680 w 8412480"/>
              <a:gd name="connsiteY54" fmla="*/ 1451512 h 2152552"/>
              <a:gd name="connsiteX55" fmla="*/ 6364224 w 8412480"/>
              <a:gd name="connsiteY55" fmla="*/ 1327153 h 2152552"/>
              <a:gd name="connsiteX56" fmla="*/ 6254496 w 8412480"/>
              <a:gd name="connsiteY56" fmla="*/ 1349099 h 2152552"/>
              <a:gd name="connsiteX57" fmla="*/ 6342278 w 8412480"/>
              <a:gd name="connsiteY57" fmla="*/ 1612446 h 2152552"/>
              <a:gd name="connsiteX58" fmla="*/ 6532473 w 8412480"/>
              <a:gd name="connsiteY58" fmla="*/ 1744120 h 2152552"/>
              <a:gd name="connsiteX59" fmla="*/ 6561734 w 8412480"/>
              <a:gd name="connsiteY59" fmla="*/ 1758750 h 2152552"/>
              <a:gd name="connsiteX60" fmla="*/ 6700723 w 8412480"/>
              <a:gd name="connsiteY60" fmla="*/ 1875793 h 2152552"/>
              <a:gd name="connsiteX61" fmla="*/ 6759244 w 8412480"/>
              <a:gd name="connsiteY61" fmla="*/ 2014782 h 2152552"/>
              <a:gd name="connsiteX62" fmla="*/ 6744614 w 8412480"/>
              <a:gd name="connsiteY62" fmla="*/ 2117195 h 2152552"/>
              <a:gd name="connsiteX63" fmla="*/ 6561734 w 8412480"/>
              <a:gd name="connsiteY63" fmla="*/ 2022097 h 2152552"/>
              <a:gd name="connsiteX64" fmla="*/ 6282537 w 8412480"/>
              <a:gd name="connsiteY64" fmla="*/ 1867259 h 2152552"/>
              <a:gd name="connsiteX65" fmla="*/ 5932627 w 8412480"/>
              <a:gd name="connsiteY65" fmla="*/ 1561240 h 2152552"/>
              <a:gd name="connsiteX66" fmla="*/ 5705856 w 8412480"/>
              <a:gd name="connsiteY66" fmla="*/ 1392990 h 2152552"/>
              <a:gd name="connsiteX67" fmla="*/ 5318150 w 8412480"/>
              <a:gd name="connsiteY67" fmla="*/ 1136958 h 2152552"/>
              <a:gd name="connsiteX68" fmla="*/ 5010912 w 8412480"/>
              <a:gd name="connsiteY68" fmla="*/ 983339 h 2152552"/>
              <a:gd name="connsiteX69" fmla="*/ 5208422 w 8412480"/>
              <a:gd name="connsiteY69" fmla="*/ 1363729 h 2152552"/>
              <a:gd name="connsiteX70" fmla="*/ 5369356 w 8412480"/>
              <a:gd name="connsiteY70" fmla="*/ 1480773 h 2152552"/>
              <a:gd name="connsiteX71" fmla="*/ 5815584 w 8412480"/>
              <a:gd name="connsiteY71" fmla="*/ 1627077 h 2152552"/>
              <a:gd name="connsiteX72" fmla="*/ 6020409 w 8412480"/>
              <a:gd name="connsiteY72" fmla="*/ 1700229 h 2152552"/>
              <a:gd name="connsiteX73" fmla="*/ 6261811 w 8412480"/>
              <a:gd name="connsiteY73" fmla="*/ 1831902 h 2152552"/>
              <a:gd name="connsiteX74" fmla="*/ 6115507 w 8412480"/>
              <a:gd name="connsiteY74" fmla="*/ 1839217 h 2152552"/>
              <a:gd name="connsiteX75" fmla="*/ 5771692 w 8412480"/>
              <a:gd name="connsiteY75" fmla="*/ 1766065 h 2152552"/>
              <a:gd name="connsiteX76" fmla="*/ 5201107 w 8412480"/>
              <a:gd name="connsiteY76" fmla="*/ 1700229 h 2152552"/>
              <a:gd name="connsiteX77" fmla="*/ 5018227 w 8412480"/>
              <a:gd name="connsiteY77" fmla="*/ 1531979 h 2152552"/>
              <a:gd name="connsiteX78" fmla="*/ 4988966 w 8412480"/>
              <a:gd name="connsiteY78" fmla="*/ 1488088 h 2152552"/>
              <a:gd name="connsiteX79" fmla="*/ 4893868 w 8412480"/>
              <a:gd name="connsiteY79" fmla="*/ 1158904 h 2152552"/>
              <a:gd name="connsiteX80" fmla="*/ 4871923 w 8412480"/>
              <a:gd name="connsiteY80" fmla="*/ 1027230 h 2152552"/>
              <a:gd name="connsiteX81" fmla="*/ 4762195 w 8412480"/>
              <a:gd name="connsiteY81" fmla="*/ 1012600 h 2152552"/>
              <a:gd name="connsiteX82" fmla="*/ 4623206 w 8412480"/>
              <a:gd name="connsiteY82" fmla="*/ 1034545 h 2152552"/>
              <a:gd name="connsiteX83" fmla="*/ 4564684 w 8412480"/>
              <a:gd name="connsiteY83" fmla="*/ 1005285 h 2152552"/>
              <a:gd name="connsiteX84" fmla="*/ 4381804 w 8412480"/>
              <a:gd name="connsiteY84" fmla="*/ 800459 h 2152552"/>
              <a:gd name="connsiteX85" fmla="*/ 4191609 w 8412480"/>
              <a:gd name="connsiteY85" fmla="*/ 632209 h 2152552"/>
              <a:gd name="connsiteX86" fmla="*/ 4155033 w 8412480"/>
              <a:gd name="connsiteY86" fmla="*/ 610264 h 2152552"/>
              <a:gd name="connsiteX87" fmla="*/ 4030675 w 8412480"/>
              <a:gd name="connsiteY87" fmla="*/ 566373 h 2152552"/>
              <a:gd name="connsiteX88" fmla="*/ 3994099 w 8412480"/>
              <a:gd name="connsiteY88" fmla="*/ 559057 h 2152552"/>
              <a:gd name="connsiteX89" fmla="*/ 3423513 w 8412480"/>
              <a:gd name="connsiteY89" fmla="*/ 602949 h 2152552"/>
              <a:gd name="connsiteX90" fmla="*/ 2977286 w 8412480"/>
              <a:gd name="connsiteY90" fmla="*/ 756568 h 2152552"/>
              <a:gd name="connsiteX91" fmla="*/ 2757830 w 8412480"/>
              <a:gd name="connsiteY91" fmla="*/ 807774 h 2152552"/>
              <a:gd name="connsiteX92" fmla="*/ 2560320 w 8412480"/>
              <a:gd name="connsiteY92" fmla="*/ 873611 h 2152552"/>
              <a:gd name="connsiteX93" fmla="*/ 2311603 w 8412480"/>
              <a:gd name="connsiteY93" fmla="*/ 946763 h 2152552"/>
              <a:gd name="connsiteX94" fmla="*/ 1792224 w 8412480"/>
              <a:gd name="connsiteY94" fmla="*/ 1085752 h 2152552"/>
              <a:gd name="connsiteX95" fmla="*/ 1528876 w 8412480"/>
              <a:gd name="connsiteY95" fmla="*/ 1195480 h 2152552"/>
              <a:gd name="connsiteX96" fmla="*/ 1338681 w 8412480"/>
              <a:gd name="connsiteY96" fmla="*/ 1283262 h 2152552"/>
              <a:gd name="connsiteX97" fmla="*/ 965606 w 8412480"/>
              <a:gd name="connsiteY97" fmla="*/ 1312523 h 2152552"/>
              <a:gd name="connsiteX98" fmla="*/ 738835 w 8412480"/>
              <a:gd name="connsiteY98" fmla="*/ 1290577 h 2152552"/>
              <a:gd name="connsiteX99" fmla="*/ 555955 w 8412480"/>
              <a:gd name="connsiteY99" fmla="*/ 1239371 h 2152552"/>
              <a:gd name="connsiteX100" fmla="*/ 73152 w 8412480"/>
              <a:gd name="connsiteY100" fmla="*/ 1400305 h 2152552"/>
              <a:gd name="connsiteX101" fmla="*/ 0 w 8412480"/>
              <a:gd name="connsiteY101" fmla="*/ 1407621 h 2152552"/>
              <a:gd name="connsiteX102" fmla="*/ 73152 w 8412480"/>
              <a:gd name="connsiteY102" fmla="*/ 1210110 h 2152552"/>
              <a:gd name="connsiteX0" fmla="*/ 73152 w 8412480"/>
              <a:gd name="connsiteY0" fmla="*/ 1210110 h 2131825"/>
              <a:gd name="connsiteX1" fmla="*/ 599846 w 8412480"/>
              <a:gd name="connsiteY1" fmla="*/ 1012600 h 2131825"/>
              <a:gd name="connsiteX2" fmla="*/ 746150 w 8412480"/>
              <a:gd name="connsiteY2" fmla="*/ 1005285 h 2131825"/>
              <a:gd name="connsiteX3" fmla="*/ 899769 w 8412480"/>
              <a:gd name="connsiteY3" fmla="*/ 1100382 h 2131825"/>
              <a:gd name="connsiteX4" fmla="*/ 936345 w 8412480"/>
              <a:gd name="connsiteY4" fmla="*/ 1115013 h 2131825"/>
              <a:gd name="connsiteX5" fmla="*/ 1111910 w 8412480"/>
              <a:gd name="connsiteY5" fmla="*/ 1085752 h 2131825"/>
              <a:gd name="connsiteX6" fmla="*/ 1550822 w 8412480"/>
              <a:gd name="connsiteY6" fmla="*/ 873611 h 2131825"/>
              <a:gd name="connsiteX7" fmla="*/ 1821484 w 8412480"/>
              <a:gd name="connsiteY7" fmla="*/ 844350 h 2131825"/>
              <a:gd name="connsiteX8" fmla="*/ 2435961 w 8412480"/>
              <a:gd name="connsiteY8" fmla="*/ 712677 h 2131825"/>
              <a:gd name="connsiteX9" fmla="*/ 2779776 w 8412480"/>
              <a:gd name="connsiteY9" fmla="*/ 595633 h 2131825"/>
              <a:gd name="connsiteX10" fmla="*/ 2977286 w 8412480"/>
              <a:gd name="connsiteY10" fmla="*/ 551742 h 2131825"/>
              <a:gd name="connsiteX11" fmla="*/ 3525926 w 8412480"/>
              <a:gd name="connsiteY11" fmla="*/ 209147 h 2131825"/>
              <a:gd name="connsiteX12" fmla="*/ 3716121 w 8412480"/>
              <a:gd name="connsiteY12" fmla="*/ 25048 h 2131825"/>
              <a:gd name="connsiteX13" fmla="*/ 3906316 w 8412480"/>
              <a:gd name="connsiteY13" fmla="*/ 39678 h 2131825"/>
              <a:gd name="connsiteX14" fmla="*/ 4440326 w 8412480"/>
              <a:gd name="connsiteY14" fmla="*/ 207928 h 2131825"/>
              <a:gd name="connsiteX15" fmla="*/ 5032857 w 8412480"/>
              <a:gd name="connsiteY15" fmla="*/ 303025 h 2131825"/>
              <a:gd name="connsiteX16" fmla="*/ 5376672 w 8412480"/>
              <a:gd name="connsiteY16" fmla="*/ 368862 h 2131825"/>
              <a:gd name="connsiteX17" fmla="*/ 5852160 w 8412480"/>
              <a:gd name="connsiteY17" fmla="*/ 749253 h 2131825"/>
              <a:gd name="connsiteX18" fmla="*/ 6152083 w 8412480"/>
              <a:gd name="connsiteY18" fmla="*/ 939448 h 2131825"/>
              <a:gd name="connsiteX19" fmla="*/ 6927494 w 8412480"/>
              <a:gd name="connsiteY19" fmla="*/ 1202795 h 2131825"/>
              <a:gd name="connsiteX20" fmla="*/ 7732166 w 8412480"/>
              <a:gd name="connsiteY20" fmla="*/ 1429566 h 2131825"/>
              <a:gd name="connsiteX21" fmla="*/ 7907731 w 8412480"/>
              <a:gd name="connsiteY21" fmla="*/ 1583185 h 2131825"/>
              <a:gd name="connsiteX22" fmla="*/ 7944307 w 8412480"/>
              <a:gd name="connsiteY22" fmla="*/ 1627077 h 2131825"/>
              <a:gd name="connsiteX23" fmla="*/ 8222284 w 8412480"/>
              <a:gd name="connsiteY23" fmla="*/ 2022097 h 2131825"/>
              <a:gd name="connsiteX24" fmla="*/ 8360054 w 8412480"/>
              <a:gd name="connsiteY24" fmla="*/ 2087934 h 2131825"/>
              <a:gd name="connsiteX25" fmla="*/ 8061349 w 8412480"/>
              <a:gd name="connsiteY25" fmla="*/ 2070255 h 2131825"/>
              <a:gd name="connsiteX26" fmla="*/ 7907731 w 8412480"/>
              <a:gd name="connsiteY26" fmla="*/ 1948945 h 2131825"/>
              <a:gd name="connsiteX27" fmla="*/ 7827264 w 8412480"/>
              <a:gd name="connsiteY27" fmla="*/ 1736805 h 2131825"/>
              <a:gd name="connsiteX28" fmla="*/ 7768742 w 8412480"/>
              <a:gd name="connsiteY28" fmla="*/ 1641707 h 2131825"/>
              <a:gd name="connsiteX29" fmla="*/ 7424928 w 8412480"/>
              <a:gd name="connsiteY29" fmla="*/ 1546609 h 2131825"/>
              <a:gd name="connsiteX30" fmla="*/ 7424928 w 8412480"/>
              <a:gd name="connsiteY30" fmla="*/ 1707544 h 2131825"/>
              <a:gd name="connsiteX31" fmla="*/ 7607808 w 8412480"/>
              <a:gd name="connsiteY31" fmla="*/ 1853848 h 2131825"/>
              <a:gd name="connsiteX32" fmla="*/ 7819948 w 8412480"/>
              <a:gd name="connsiteY32" fmla="*/ 1934315 h 2131825"/>
              <a:gd name="connsiteX33" fmla="*/ 7841894 w 8412480"/>
              <a:gd name="connsiteY33" fmla="*/ 1948945 h 2131825"/>
              <a:gd name="connsiteX34" fmla="*/ 7936992 w 8412480"/>
              <a:gd name="connsiteY34" fmla="*/ 1970891 h 2131825"/>
              <a:gd name="connsiteX35" fmla="*/ 7995513 w 8412480"/>
              <a:gd name="connsiteY35" fmla="*/ 2044043 h 2131825"/>
              <a:gd name="connsiteX36" fmla="*/ 7893100 w 8412480"/>
              <a:gd name="connsiteY36" fmla="*/ 2080619 h 2131825"/>
              <a:gd name="connsiteX37" fmla="*/ 7695590 w 8412480"/>
              <a:gd name="connsiteY37" fmla="*/ 2109880 h 2131825"/>
              <a:gd name="connsiteX38" fmla="*/ 7490764 w 8412480"/>
              <a:gd name="connsiteY38" fmla="*/ 2014782 h 2131825"/>
              <a:gd name="connsiteX39" fmla="*/ 7366406 w 8412480"/>
              <a:gd name="connsiteY39" fmla="*/ 1897739 h 2131825"/>
              <a:gd name="connsiteX40" fmla="*/ 7234732 w 8412480"/>
              <a:gd name="connsiteY40" fmla="*/ 1809957 h 2131825"/>
              <a:gd name="connsiteX41" fmla="*/ 7220102 w 8412480"/>
              <a:gd name="connsiteY41" fmla="*/ 1795326 h 2131825"/>
              <a:gd name="connsiteX42" fmla="*/ 7022592 w 8412480"/>
              <a:gd name="connsiteY42" fmla="*/ 1707544 h 2131825"/>
              <a:gd name="connsiteX43" fmla="*/ 6854342 w 8412480"/>
              <a:gd name="connsiteY43" fmla="*/ 1583185 h 2131825"/>
              <a:gd name="connsiteX44" fmla="*/ 6986016 w 8412480"/>
              <a:gd name="connsiteY44" fmla="*/ 1992837 h 2131825"/>
              <a:gd name="connsiteX45" fmla="*/ 7146950 w 8412480"/>
              <a:gd name="connsiteY45" fmla="*/ 2058673 h 2131825"/>
              <a:gd name="connsiteX46" fmla="*/ 7329830 w 8412480"/>
              <a:gd name="connsiteY46" fmla="*/ 2029413 h 2131825"/>
              <a:gd name="connsiteX47" fmla="*/ 7439558 w 8412480"/>
              <a:gd name="connsiteY47" fmla="*/ 2014782 h 2131825"/>
              <a:gd name="connsiteX48" fmla="*/ 7541971 w 8412480"/>
              <a:gd name="connsiteY48" fmla="*/ 2044043 h 2131825"/>
              <a:gd name="connsiteX49" fmla="*/ 7454188 w 8412480"/>
              <a:gd name="connsiteY49" fmla="*/ 2109880 h 2131825"/>
              <a:gd name="connsiteX50" fmla="*/ 7227417 w 8412480"/>
              <a:gd name="connsiteY50" fmla="*/ 2131825 h 2131825"/>
              <a:gd name="connsiteX51" fmla="*/ 6795820 w 8412480"/>
              <a:gd name="connsiteY51" fmla="*/ 2087934 h 2131825"/>
              <a:gd name="connsiteX52" fmla="*/ 6678777 w 8412480"/>
              <a:gd name="connsiteY52" fmla="*/ 1868478 h 2131825"/>
              <a:gd name="connsiteX53" fmla="*/ 6583680 w 8412480"/>
              <a:gd name="connsiteY53" fmla="*/ 1451512 h 2131825"/>
              <a:gd name="connsiteX54" fmla="*/ 6364224 w 8412480"/>
              <a:gd name="connsiteY54" fmla="*/ 1327153 h 2131825"/>
              <a:gd name="connsiteX55" fmla="*/ 6254496 w 8412480"/>
              <a:gd name="connsiteY55" fmla="*/ 1349099 h 2131825"/>
              <a:gd name="connsiteX56" fmla="*/ 6342278 w 8412480"/>
              <a:gd name="connsiteY56" fmla="*/ 1612446 h 2131825"/>
              <a:gd name="connsiteX57" fmla="*/ 6532473 w 8412480"/>
              <a:gd name="connsiteY57" fmla="*/ 1744120 h 2131825"/>
              <a:gd name="connsiteX58" fmla="*/ 6561734 w 8412480"/>
              <a:gd name="connsiteY58" fmla="*/ 1758750 h 2131825"/>
              <a:gd name="connsiteX59" fmla="*/ 6700723 w 8412480"/>
              <a:gd name="connsiteY59" fmla="*/ 1875793 h 2131825"/>
              <a:gd name="connsiteX60" fmla="*/ 6759244 w 8412480"/>
              <a:gd name="connsiteY60" fmla="*/ 2014782 h 2131825"/>
              <a:gd name="connsiteX61" fmla="*/ 6744614 w 8412480"/>
              <a:gd name="connsiteY61" fmla="*/ 2117195 h 2131825"/>
              <a:gd name="connsiteX62" fmla="*/ 6561734 w 8412480"/>
              <a:gd name="connsiteY62" fmla="*/ 2022097 h 2131825"/>
              <a:gd name="connsiteX63" fmla="*/ 6282537 w 8412480"/>
              <a:gd name="connsiteY63" fmla="*/ 1867259 h 2131825"/>
              <a:gd name="connsiteX64" fmla="*/ 5932627 w 8412480"/>
              <a:gd name="connsiteY64" fmla="*/ 1561240 h 2131825"/>
              <a:gd name="connsiteX65" fmla="*/ 5705856 w 8412480"/>
              <a:gd name="connsiteY65" fmla="*/ 1392990 h 2131825"/>
              <a:gd name="connsiteX66" fmla="*/ 5318150 w 8412480"/>
              <a:gd name="connsiteY66" fmla="*/ 1136958 h 2131825"/>
              <a:gd name="connsiteX67" fmla="*/ 5010912 w 8412480"/>
              <a:gd name="connsiteY67" fmla="*/ 983339 h 2131825"/>
              <a:gd name="connsiteX68" fmla="*/ 5208422 w 8412480"/>
              <a:gd name="connsiteY68" fmla="*/ 1363729 h 2131825"/>
              <a:gd name="connsiteX69" fmla="*/ 5369356 w 8412480"/>
              <a:gd name="connsiteY69" fmla="*/ 1480773 h 2131825"/>
              <a:gd name="connsiteX70" fmla="*/ 5815584 w 8412480"/>
              <a:gd name="connsiteY70" fmla="*/ 1627077 h 2131825"/>
              <a:gd name="connsiteX71" fmla="*/ 6020409 w 8412480"/>
              <a:gd name="connsiteY71" fmla="*/ 1700229 h 2131825"/>
              <a:gd name="connsiteX72" fmla="*/ 6261811 w 8412480"/>
              <a:gd name="connsiteY72" fmla="*/ 1831902 h 2131825"/>
              <a:gd name="connsiteX73" fmla="*/ 6115507 w 8412480"/>
              <a:gd name="connsiteY73" fmla="*/ 1839217 h 2131825"/>
              <a:gd name="connsiteX74" fmla="*/ 5771692 w 8412480"/>
              <a:gd name="connsiteY74" fmla="*/ 1766065 h 2131825"/>
              <a:gd name="connsiteX75" fmla="*/ 5201107 w 8412480"/>
              <a:gd name="connsiteY75" fmla="*/ 1700229 h 2131825"/>
              <a:gd name="connsiteX76" fmla="*/ 5018227 w 8412480"/>
              <a:gd name="connsiteY76" fmla="*/ 1531979 h 2131825"/>
              <a:gd name="connsiteX77" fmla="*/ 4988966 w 8412480"/>
              <a:gd name="connsiteY77" fmla="*/ 1488088 h 2131825"/>
              <a:gd name="connsiteX78" fmla="*/ 4893868 w 8412480"/>
              <a:gd name="connsiteY78" fmla="*/ 1158904 h 2131825"/>
              <a:gd name="connsiteX79" fmla="*/ 4871923 w 8412480"/>
              <a:gd name="connsiteY79" fmla="*/ 1027230 h 2131825"/>
              <a:gd name="connsiteX80" fmla="*/ 4762195 w 8412480"/>
              <a:gd name="connsiteY80" fmla="*/ 1012600 h 2131825"/>
              <a:gd name="connsiteX81" fmla="*/ 4623206 w 8412480"/>
              <a:gd name="connsiteY81" fmla="*/ 1034545 h 2131825"/>
              <a:gd name="connsiteX82" fmla="*/ 4564684 w 8412480"/>
              <a:gd name="connsiteY82" fmla="*/ 1005285 h 2131825"/>
              <a:gd name="connsiteX83" fmla="*/ 4381804 w 8412480"/>
              <a:gd name="connsiteY83" fmla="*/ 800459 h 2131825"/>
              <a:gd name="connsiteX84" fmla="*/ 4191609 w 8412480"/>
              <a:gd name="connsiteY84" fmla="*/ 632209 h 2131825"/>
              <a:gd name="connsiteX85" fmla="*/ 4155033 w 8412480"/>
              <a:gd name="connsiteY85" fmla="*/ 610264 h 2131825"/>
              <a:gd name="connsiteX86" fmla="*/ 4030675 w 8412480"/>
              <a:gd name="connsiteY86" fmla="*/ 566373 h 2131825"/>
              <a:gd name="connsiteX87" fmla="*/ 3994099 w 8412480"/>
              <a:gd name="connsiteY87" fmla="*/ 559057 h 2131825"/>
              <a:gd name="connsiteX88" fmla="*/ 3423513 w 8412480"/>
              <a:gd name="connsiteY88" fmla="*/ 602949 h 2131825"/>
              <a:gd name="connsiteX89" fmla="*/ 2977286 w 8412480"/>
              <a:gd name="connsiteY89" fmla="*/ 756568 h 2131825"/>
              <a:gd name="connsiteX90" fmla="*/ 2757830 w 8412480"/>
              <a:gd name="connsiteY90" fmla="*/ 807774 h 2131825"/>
              <a:gd name="connsiteX91" fmla="*/ 2560320 w 8412480"/>
              <a:gd name="connsiteY91" fmla="*/ 873611 h 2131825"/>
              <a:gd name="connsiteX92" fmla="*/ 2311603 w 8412480"/>
              <a:gd name="connsiteY92" fmla="*/ 946763 h 2131825"/>
              <a:gd name="connsiteX93" fmla="*/ 1792224 w 8412480"/>
              <a:gd name="connsiteY93" fmla="*/ 1085752 h 2131825"/>
              <a:gd name="connsiteX94" fmla="*/ 1528876 w 8412480"/>
              <a:gd name="connsiteY94" fmla="*/ 1195480 h 2131825"/>
              <a:gd name="connsiteX95" fmla="*/ 1338681 w 8412480"/>
              <a:gd name="connsiteY95" fmla="*/ 1283262 h 2131825"/>
              <a:gd name="connsiteX96" fmla="*/ 965606 w 8412480"/>
              <a:gd name="connsiteY96" fmla="*/ 1312523 h 2131825"/>
              <a:gd name="connsiteX97" fmla="*/ 738835 w 8412480"/>
              <a:gd name="connsiteY97" fmla="*/ 1290577 h 2131825"/>
              <a:gd name="connsiteX98" fmla="*/ 555955 w 8412480"/>
              <a:gd name="connsiteY98" fmla="*/ 1239371 h 2131825"/>
              <a:gd name="connsiteX99" fmla="*/ 73152 w 8412480"/>
              <a:gd name="connsiteY99" fmla="*/ 1400305 h 2131825"/>
              <a:gd name="connsiteX100" fmla="*/ 0 w 8412480"/>
              <a:gd name="connsiteY100" fmla="*/ 1407621 h 2131825"/>
              <a:gd name="connsiteX101" fmla="*/ 73152 w 8412480"/>
              <a:gd name="connsiteY101" fmla="*/ 1210110 h 2131825"/>
              <a:gd name="connsiteX0" fmla="*/ 73152 w 8412480"/>
              <a:gd name="connsiteY0" fmla="*/ 1210110 h 2131825"/>
              <a:gd name="connsiteX1" fmla="*/ 599846 w 8412480"/>
              <a:gd name="connsiteY1" fmla="*/ 1012600 h 2131825"/>
              <a:gd name="connsiteX2" fmla="*/ 746150 w 8412480"/>
              <a:gd name="connsiteY2" fmla="*/ 1005285 h 2131825"/>
              <a:gd name="connsiteX3" fmla="*/ 899769 w 8412480"/>
              <a:gd name="connsiteY3" fmla="*/ 1100382 h 2131825"/>
              <a:gd name="connsiteX4" fmla="*/ 936345 w 8412480"/>
              <a:gd name="connsiteY4" fmla="*/ 1115013 h 2131825"/>
              <a:gd name="connsiteX5" fmla="*/ 1111910 w 8412480"/>
              <a:gd name="connsiteY5" fmla="*/ 1085752 h 2131825"/>
              <a:gd name="connsiteX6" fmla="*/ 1550822 w 8412480"/>
              <a:gd name="connsiteY6" fmla="*/ 873611 h 2131825"/>
              <a:gd name="connsiteX7" fmla="*/ 1821484 w 8412480"/>
              <a:gd name="connsiteY7" fmla="*/ 844350 h 2131825"/>
              <a:gd name="connsiteX8" fmla="*/ 2435961 w 8412480"/>
              <a:gd name="connsiteY8" fmla="*/ 712677 h 2131825"/>
              <a:gd name="connsiteX9" fmla="*/ 2779776 w 8412480"/>
              <a:gd name="connsiteY9" fmla="*/ 595633 h 2131825"/>
              <a:gd name="connsiteX10" fmla="*/ 2977286 w 8412480"/>
              <a:gd name="connsiteY10" fmla="*/ 551742 h 2131825"/>
              <a:gd name="connsiteX11" fmla="*/ 3525926 w 8412480"/>
              <a:gd name="connsiteY11" fmla="*/ 209147 h 2131825"/>
              <a:gd name="connsiteX12" fmla="*/ 3716121 w 8412480"/>
              <a:gd name="connsiteY12" fmla="*/ 25048 h 2131825"/>
              <a:gd name="connsiteX13" fmla="*/ 3906316 w 8412480"/>
              <a:gd name="connsiteY13" fmla="*/ 39678 h 2131825"/>
              <a:gd name="connsiteX14" fmla="*/ 4440326 w 8412480"/>
              <a:gd name="connsiteY14" fmla="*/ 207928 h 2131825"/>
              <a:gd name="connsiteX15" fmla="*/ 5032857 w 8412480"/>
              <a:gd name="connsiteY15" fmla="*/ 303025 h 2131825"/>
              <a:gd name="connsiteX16" fmla="*/ 5376672 w 8412480"/>
              <a:gd name="connsiteY16" fmla="*/ 368862 h 2131825"/>
              <a:gd name="connsiteX17" fmla="*/ 5852160 w 8412480"/>
              <a:gd name="connsiteY17" fmla="*/ 749253 h 2131825"/>
              <a:gd name="connsiteX18" fmla="*/ 6152083 w 8412480"/>
              <a:gd name="connsiteY18" fmla="*/ 939448 h 2131825"/>
              <a:gd name="connsiteX19" fmla="*/ 6927494 w 8412480"/>
              <a:gd name="connsiteY19" fmla="*/ 1202795 h 2131825"/>
              <a:gd name="connsiteX20" fmla="*/ 7732166 w 8412480"/>
              <a:gd name="connsiteY20" fmla="*/ 1429566 h 2131825"/>
              <a:gd name="connsiteX21" fmla="*/ 7907731 w 8412480"/>
              <a:gd name="connsiteY21" fmla="*/ 1583185 h 2131825"/>
              <a:gd name="connsiteX22" fmla="*/ 7944307 w 8412480"/>
              <a:gd name="connsiteY22" fmla="*/ 1627077 h 2131825"/>
              <a:gd name="connsiteX23" fmla="*/ 8222284 w 8412480"/>
              <a:gd name="connsiteY23" fmla="*/ 2022097 h 2131825"/>
              <a:gd name="connsiteX24" fmla="*/ 8360054 w 8412480"/>
              <a:gd name="connsiteY24" fmla="*/ 2087934 h 2131825"/>
              <a:gd name="connsiteX25" fmla="*/ 8061349 w 8412480"/>
              <a:gd name="connsiteY25" fmla="*/ 2070255 h 2131825"/>
              <a:gd name="connsiteX26" fmla="*/ 7907731 w 8412480"/>
              <a:gd name="connsiteY26" fmla="*/ 1948945 h 2131825"/>
              <a:gd name="connsiteX27" fmla="*/ 7827264 w 8412480"/>
              <a:gd name="connsiteY27" fmla="*/ 1736805 h 2131825"/>
              <a:gd name="connsiteX28" fmla="*/ 7768742 w 8412480"/>
              <a:gd name="connsiteY28" fmla="*/ 1641707 h 2131825"/>
              <a:gd name="connsiteX29" fmla="*/ 7424928 w 8412480"/>
              <a:gd name="connsiteY29" fmla="*/ 1546609 h 2131825"/>
              <a:gd name="connsiteX30" fmla="*/ 7424928 w 8412480"/>
              <a:gd name="connsiteY30" fmla="*/ 1707544 h 2131825"/>
              <a:gd name="connsiteX31" fmla="*/ 7607808 w 8412480"/>
              <a:gd name="connsiteY31" fmla="*/ 1853848 h 2131825"/>
              <a:gd name="connsiteX32" fmla="*/ 7819948 w 8412480"/>
              <a:gd name="connsiteY32" fmla="*/ 1934315 h 2131825"/>
              <a:gd name="connsiteX33" fmla="*/ 7936992 w 8412480"/>
              <a:gd name="connsiteY33" fmla="*/ 1970891 h 2131825"/>
              <a:gd name="connsiteX34" fmla="*/ 7995513 w 8412480"/>
              <a:gd name="connsiteY34" fmla="*/ 2044043 h 2131825"/>
              <a:gd name="connsiteX35" fmla="*/ 7893100 w 8412480"/>
              <a:gd name="connsiteY35" fmla="*/ 2080619 h 2131825"/>
              <a:gd name="connsiteX36" fmla="*/ 7695590 w 8412480"/>
              <a:gd name="connsiteY36" fmla="*/ 2109880 h 2131825"/>
              <a:gd name="connsiteX37" fmla="*/ 7490764 w 8412480"/>
              <a:gd name="connsiteY37" fmla="*/ 2014782 h 2131825"/>
              <a:gd name="connsiteX38" fmla="*/ 7366406 w 8412480"/>
              <a:gd name="connsiteY38" fmla="*/ 1897739 h 2131825"/>
              <a:gd name="connsiteX39" fmla="*/ 7234732 w 8412480"/>
              <a:gd name="connsiteY39" fmla="*/ 1809957 h 2131825"/>
              <a:gd name="connsiteX40" fmla="*/ 7220102 w 8412480"/>
              <a:gd name="connsiteY40" fmla="*/ 1795326 h 2131825"/>
              <a:gd name="connsiteX41" fmla="*/ 7022592 w 8412480"/>
              <a:gd name="connsiteY41" fmla="*/ 1707544 h 2131825"/>
              <a:gd name="connsiteX42" fmla="*/ 6854342 w 8412480"/>
              <a:gd name="connsiteY42" fmla="*/ 1583185 h 2131825"/>
              <a:gd name="connsiteX43" fmla="*/ 6986016 w 8412480"/>
              <a:gd name="connsiteY43" fmla="*/ 1992837 h 2131825"/>
              <a:gd name="connsiteX44" fmla="*/ 7146950 w 8412480"/>
              <a:gd name="connsiteY44" fmla="*/ 2058673 h 2131825"/>
              <a:gd name="connsiteX45" fmla="*/ 7329830 w 8412480"/>
              <a:gd name="connsiteY45" fmla="*/ 2029413 h 2131825"/>
              <a:gd name="connsiteX46" fmla="*/ 7439558 w 8412480"/>
              <a:gd name="connsiteY46" fmla="*/ 2014782 h 2131825"/>
              <a:gd name="connsiteX47" fmla="*/ 7541971 w 8412480"/>
              <a:gd name="connsiteY47" fmla="*/ 2044043 h 2131825"/>
              <a:gd name="connsiteX48" fmla="*/ 7454188 w 8412480"/>
              <a:gd name="connsiteY48" fmla="*/ 2109880 h 2131825"/>
              <a:gd name="connsiteX49" fmla="*/ 7227417 w 8412480"/>
              <a:gd name="connsiteY49" fmla="*/ 2131825 h 2131825"/>
              <a:gd name="connsiteX50" fmla="*/ 6795820 w 8412480"/>
              <a:gd name="connsiteY50" fmla="*/ 2087934 h 2131825"/>
              <a:gd name="connsiteX51" fmla="*/ 6678777 w 8412480"/>
              <a:gd name="connsiteY51" fmla="*/ 1868478 h 2131825"/>
              <a:gd name="connsiteX52" fmla="*/ 6583680 w 8412480"/>
              <a:gd name="connsiteY52" fmla="*/ 1451512 h 2131825"/>
              <a:gd name="connsiteX53" fmla="*/ 6364224 w 8412480"/>
              <a:gd name="connsiteY53" fmla="*/ 1327153 h 2131825"/>
              <a:gd name="connsiteX54" fmla="*/ 6254496 w 8412480"/>
              <a:gd name="connsiteY54" fmla="*/ 1349099 h 2131825"/>
              <a:gd name="connsiteX55" fmla="*/ 6342278 w 8412480"/>
              <a:gd name="connsiteY55" fmla="*/ 1612446 h 2131825"/>
              <a:gd name="connsiteX56" fmla="*/ 6532473 w 8412480"/>
              <a:gd name="connsiteY56" fmla="*/ 1744120 h 2131825"/>
              <a:gd name="connsiteX57" fmla="*/ 6561734 w 8412480"/>
              <a:gd name="connsiteY57" fmla="*/ 1758750 h 2131825"/>
              <a:gd name="connsiteX58" fmla="*/ 6700723 w 8412480"/>
              <a:gd name="connsiteY58" fmla="*/ 1875793 h 2131825"/>
              <a:gd name="connsiteX59" fmla="*/ 6759244 w 8412480"/>
              <a:gd name="connsiteY59" fmla="*/ 2014782 h 2131825"/>
              <a:gd name="connsiteX60" fmla="*/ 6744614 w 8412480"/>
              <a:gd name="connsiteY60" fmla="*/ 2117195 h 2131825"/>
              <a:gd name="connsiteX61" fmla="*/ 6561734 w 8412480"/>
              <a:gd name="connsiteY61" fmla="*/ 2022097 h 2131825"/>
              <a:gd name="connsiteX62" fmla="*/ 6282537 w 8412480"/>
              <a:gd name="connsiteY62" fmla="*/ 1867259 h 2131825"/>
              <a:gd name="connsiteX63" fmla="*/ 5932627 w 8412480"/>
              <a:gd name="connsiteY63" fmla="*/ 1561240 h 2131825"/>
              <a:gd name="connsiteX64" fmla="*/ 5705856 w 8412480"/>
              <a:gd name="connsiteY64" fmla="*/ 1392990 h 2131825"/>
              <a:gd name="connsiteX65" fmla="*/ 5318150 w 8412480"/>
              <a:gd name="connsiteY65" fmla="*/ 1136958 h 2131825"/>
              <a:gd name="connsiteX66" fmla="*/ 5010912 w 8412480"/>
              <a:gd name="connsiteY66" fmla="*/ 983339 h 2131825"/>
              <a:gd name="connsiteX67" fmla="*/ 5208422 w 8412480"/>
              <a:gd name="connsiteY67" fmla="*/ 1363729 h 2131825"/>
              <a:gd name="connsiteX68" fmla="*/ 5369356 w 8412480"/>
              <a:gd name="connsiteY68" fmla="*/ 1480773 h 2131825"/>
              <a:gd name="connsiteX69" fmla="*/ 5815584 w 8412480"/>
              <a:gd name="connsiteY69" fmla="*/ 1627077 h 2131825"/>
              <a:gd name="connsiteX70" fmla="*/ 6020409 w 8412480"/>
              <a:gd name="connsiteY70" fmla="*/ 1700229 h 2131825"/>
              <a:gd name="connsiteX71" fmla="*/ 6261811 w 8412480"/>
              <a:gd name="connsiteY71" fmla="*/ 1831902 h 2131825"/>
              <a:gd name="connsiteX72" fmla="*/ 6115507 w 8412480"/>
              <a:gd name="connsiteY72" fmla="*/ 1839217 h 2131825"/>
              <a:gd name="connsiteX73" fmla="*/ 5771692 w 8412480"/>
              <a:gd name="connsiteY73" fmla="*/ 1766065 h 2131825"/>
              <a:gd name="connsiteX74" fmla="*/ 5201107 w 8412480"/>
              <a:gd name="connsiteY74" fmla="*/ 1700229 h 2131825"/>
              <a:gd name="connsiteX75" fmla="*/ 5018227 w 8412480"/>
              <a:gd name="connsiteY75" fmla="*/ 1531979 h 2131825"/>
              <a:gd name="connsiteX76" fmla="*/ 4988966 w 8412480"/>
              <a:gd name="connsiteY76" fmla="*/ 1488088 h 2131825"/>
              <a:gd name="connsiteX77" fmla="*/ 4893868 w 8412480"/>
              <a:gd name="connsiteY77" fmla="*/ 1158904 h 2131825"/>
              <a:gd name="connsiteX78" fmla="*/ 4871923 w 8412480"/>
              <a:gd name="connsiteY78" fmla="*/ 1027230 h 2131825"/>
              <a:gd name="connsiteX79" fmla="*/ 4762195 w 8412480"/>
              <a:gd name="connsiteY79" fmla="*/ 1012600 h 2131825"/>
              <a:gd name="connsiteX80" fmla="*/ 4623206 w 8412480"/>
              <a:gd name="connsiteY80" fmla="*/ 1034545 h 2131825"/>
              <a:gd name="connsiteX81" fmla="*/ 4564684 w 8412480"/>
              <a:gd name="connsiteY81" fmla="*/ 1005285 h 2131825"/>
              <a:gd name="connsiteX82" fmla="*/ 4381804 w 8412480"/>
              <a:gd name="connsiteY82" fmla="*/ 800459 h 2131825"/>
              <a:gd name="connsiteX83" fmla="*/ 4191609 w 8412480"/>
              <a:gd name="connsiteY83" fmla="*/ 632209 h 2131825"/>
              <a:gd name="connsiteX84" fmla="*/ 4155033 w 8412480"/>
              <a:gd name="connsiteY84" fmla="*/ 610264 h 2131825"/>
              <a:gd name="connsiteX85" fmla="*/ 4030675 w 8412480"/>
              <a:gd name="connsiteY85" fmla="*/ 566373 h 2131825"/>
              <a:gd name="connsiteX86" fmla="*/ 3994099 w 8412480"/>
              <a:gd name="connsiteY86" fmla="*/ 559057 h 2131825"/>
              <a:gd name="connsiteX87" fmla="*/ 3423513 w 8412480"/>
              <a:gd name="connsiteY87" fmla="*/ 602949 h 2131825"/>
              <a:gd name="connsiteX88" fmla="*/ 2977286 w 8412480"/>
              <a:gd name="connsiteY88" fmla="*/ 756568 h 2131825"/>
              <a:gd name="connsiteX89" fmla="*/ 2757830 w 8412480"/>
              <a:gd name="connsiteY89" fmla="*/ 807774 h 2131825"/>
              <a:gd name="connsiteX90" fmla="*/ 2560320 w 8412480"/>
              <a:gd name="connsiteY90" fmla="*/ 873611 h 2131825"/>
              <a:gd name="connsiteX91" fmla="*/ 2311603 w 8412480"/>
              <a:gd name="connsiteY91" fmla="*/ 946763 h 2131825"/>
              <a:gd name="connsiteX92" fmla="*/ 1792224 w 8412480"/>
              <a:gd name="connsiteY92" fmla="*/ 1085752 h 2131825"/>
              <a:gd name="connsiteX93" fmla="*/ 1528876 w 8412480"/>
              <a:gd name="connsiteY93" fmla="*/ 1195480 h 2131825"/>
              <a:gd name="connsiteX94" fmla="*/ 1338681 w 8412480"/>
              <a:gd name="connsiteY94" fmla="*/ 1283262 h 2131825"/>
              <a:gd name="connsiteX95" fmla="*/ 965606 w 8412480"/>
              <a:gd name="connsiteY95" fmla="*/ 1312523 h 2131825"/>
              <a:gd name="connsiteX96" fmla="*/ 738835 w 8412480"/>
              <a:gd name="connsiteY96" fmla="*/ 1290577 h 2131825"/>
              <a:gd name="connsiteX97" fmla="*/ 555955 w 8412480"/>
              <a:gd name="connsiteY97" fmla="*/ 1239371 h 2131825"/>
              <a:gd name="connsiteX98" fmla="*/ 73152 w 8412480"/>
              <a:gd name="connsiteY98" fmla="*/ 1400305 h 2131825"/>
              <a:gd name="connsiteX99" fmla="*/ 0 w 8412480"/>
              <a:gd name="connsiteY99" fmla="*/ 1407621 h 2131825"/>
              <a:gd name="connsiteX100" fmla="*/ 73152 w 8412480"/>
              <a:gd name="connsiteY100" fmla="*/ 1210110 h 2131825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852160 w 8412480"/>
              <a:gd name="connsiteY17" fmla="*/ 749253 h 2186080"/>
              <a:gd name="connsiteX18" fmla="*/ 6152083 w 8412480"/>
              <a:gd name="connsiteY18" fmla="*/ 9394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115507 w 8412480"/>
              <a:gd name="connsiteY73" fmla="*/ 1839217 h 2186080"/>
              <a:gd name="connsiteX74" fmla="*/ 5771692 w 8412480"/>
              <a:gd name="connsiteY74" fmla="*/ 1766065 h 2186080"/>
              <a:gd name="connsiteX75" fmla="*/ 5201107 w 8412480"/>
              <a:gd name="connsiteY75" fmla="*/ 1700229 h 2186080"/>
              <a:gd name="connsiteX76" fmla="*/ 5018227 w 8412480"/>
              <a:gd name="connsiteY76" fmla="*/ 1531979 h 2186080"/>
              <a:gd name="connsiteX77" fmla="*/ 4988966 w 8412480"/>
              <a:gd name="connsiteY77" fmla="*/ 1488088 h 2186080"/>
              <a:gd name="connsiteX78" fmla="*/ 4893868 w 8412480"/>
              <a:gd name="connsiteY78" fmla="*/ 1158904 h 2186080"/>
              <a:gd name="connsiteX79" fmla="*/ 4871923 w 8412480"/>
              <a:gd name="connsiteY79" fmla="*/ 1027230 h 2186080"/>
              <a:gd name="connsiteX80" fmla="*/ 4762195 w 8412480"/>
              <a:gd name="connsiteY80" fmla="*/ 1012600 h 2186080"/>
              <a:gd name="connsiteX81" fmla="*/ 4623206 w 8412480"/>
              <a:gd name="connsiteY81" fmla="*/ 1034545 h 2186080"/>
              <a:gd name="connsiteX82" fmla="*/ 4564684 w 8412480"/>
              <a:gd name="connsiteY82" fmla="*/ 1005285 h 2186080"/>
              <a:gd name="connsiteX83" fmla="*/ 4381804 w 8412480"/>
              <a:gd name="connsiteY83" fmla="*/ 800459 h 2186080"/>
              <a:gd name="connsiteX84" fmla="*/ 4191609 w 8412480"/>
              <a:gd name="connsiteY84" fmla="*/ 632209 h 2186080"/>
              <a:gd name="connsiteX85" fmla="*/ 4155033 w 8412480"/>
              <a:gd name="connsiteY85" fmla="*/ 610264 h 2186080"/>
              <a:gd name="connsiteX86" fmla="*/ 4030675 w 8412480"/>
              <a:gd name="connsiteY86" fmla="*/ 566373 h 2186080"/>
              <a:gd name="connsiteX87" fmla="*/ 3994099 w 8412480"/>
              <a:gd name="connsiteY87" fmla="*/ 559057 h 2186080"/>
              <a:gd name="connsiteX88" fmla="*/ 3423513 w 8412480"/>
              <a:gd name="connsiteY88" fmla="*/ 602949 h 2186080"/>
              <a:gd name="connsiteX89" fmla="*/ 2977286 w 8412480"/>
              <a:gd name="connsiteY89" fmla="*/ 756568 h 2186080"/>
              <a:gd name="connsiteX90" fmla="*/ 2757830 w 8412480"/>
              <a:gd name="connsiteY90" fmla="*/ 807774 h 2186080"/>
              <a:gd name="connsiteX91" fmla="*/ 2560320 w 8412480"/>
              <a:gd name="connsiteY91" fmla="*/ 873611 h 2186080"/>
              <a:gd name="connsiteX92" fmla="*/ 2311603 w 8412480"/>
              <a:gd name="connsiteY92" fmla="*/ 946763 h 2186080"/>
              <a:gd name="connsiteX93" fmla="*/ 1792224 w 8412480"/>
              <a:gd name="connsiteY93" fmla="*/ 1085752 h 2186080"/>
              <a:gd name="connsiteX94" fmla="*/ 1528876 w 8412480"/>
              <a:gd name="connsiteY94" fmla="*/ 1195480 h 2186080"/>
              <a:gd name="connsiteX95" fmla="*/ 1338681 w 8412480"/>
              <a:gd name="connsiteY95" fmla="*/ 1283262 h 2186080"/>
              <a:gd name="connsiteX96" fmla="*/ 965606 w 8412480"/>
              <a:gd name="connsiteY96" fmla="*/ 1312523 h 2186080"/>
              <a:gd name="connsiteX97" fmla="*/ 738835 w 8412480"/>
              <a:gd name="connsiteY97" fmla="*/ 1290577 h 2186080"/>
              <a:gd name="connsiteX98" fmla="*/ 555955 w 8412480"/>
              <a:gd name="connsiteY98" fmla="*/ 1239371 h 2186080"/>
              <a:gd name="connsiteX99" fmla="*/ 73152 w 8412480"/>
              <a:gd name="connsiteY99" fmla="*/ 1400305 h 2186080"/>
              <a:gd name="connsiteX100" fmla="*/ 0 w 8412480"/>
              <a:gd name="connsiteY100" fmla="*/ 1407621 h 2186080"/>
              <a:gd name="connsiteX101" fmla="*/ 73152 w 8412480"/>
              <a:gd name="connsiteY101" fmla="*/ 1210110 h 2186080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852160 w 8412480"/>
              <a:gd name="connsiteY17" fmla="*/ 749253 h 2186080"/>
              <a:gd name="connsiteX18" fmla="*/ 6152083 w 8412480"/>
              <a:gd name="connsiteY18" fmla="*/ 9394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115507 w 8412480"/>
              <a:gd name="connsiteY73" fmla="*/ 1839217 h 2186080"/>
              <a:gd name="connsiteX74" fmla="*/ 5771692 w 8412480"/>
              <a:gd name="connsiteY74" fmla="*/ 1766065 h 2186080"/>
              <a:gd name="connsiteX75" fmla="*/ 5201107 w 8412480"/>
              <a:gd name="connsiteY75" fmla="*/ 1700229 h 2186080"/>
              <a:gd name="connsiteX76" fmla="*/ 5018227 w 8412480"/>
              <a:gd name="connsiteY76" fmla="*/ 1531979 h 2186080"/>
              <a:gd name="connsiteX77" fmla="*/ 4988966 w 8412480"/>
              <a:gd name="connsiteY77" fmla="*/ 1488088 h 2186080"/>
              <a:gd name="connsiteX78" fmla="*/ 4893868 w 8412480"/>
              <a:gd name="connsiteY78" fmla="*/ 1158904 h 2186080"/>
              <a:gd name="connsiteX79" fmla="*/ 4871923 w 8412480"/>
              <a:gd name="connsiteY79" fmla="*/ 1027230 h 2186080"/>
              <a:gd name="connsiteX80" fmla="*/ 4762195 w 8412480"/>
              <a:gd name="connsiteY80" fmla="*/ 1012600 h 2186080"/>
              <a:gd name="connsiteX81" fmla="*/ 4623206 w 8412480"/>
              <a:gd name="connsiteY81" fmla="*/ 1034545 h 2186080"/>
              <a:gd name="connsiteX82" fmla="*/ 4564684 w 8412480"/>
              <a:gd name="connsiteY82" fmla="*/ 1005285 h 2186080"/>
              <a:gd name="connsiteX83" fmla="*/ 4381804 w 8412480"/>
              <a:gd name="connsiteY83" fmla="*/ 800459 h 2186080"/>
              <a:gd name="connsiteX84" fmla="*/ 4191609 w 8412480"/>
              <a:gd name="connsiteY84" fmla="*/ 632209 h 2186080"/>
              <a:gd name="connsiteX85" fmla="*/ 4155033 w 8412480"/>
              <a:gd name="connsiteY85" fmla="*/ 610264 h 2186080"/>
              <a:gd name="connsiteX86" fmla="*/ 4030675 w 8412480"/>
              <a:gd name="connsiteY86" fmla="*/ 566373 h 2186080"/>
              <a:gd name="connsiteX87" fmla="*/ 3994099 w 8412480"/>
              <a:gd name="connsiteY87" fmla="*/ 559057 h 2186080"/>
              <a:gd name="connsiteX88" fmla="*/ 3423513 w 8412480"/>
              <a:gd name="connsiteY88" fmla="*/ 602949 h 2186080"/>
              <a:gd name="connsiteX89" fmla="*/ 2977286 w 8412480"/>
              <a:gd name="connsiteY89" fmla="*/ 756568 h 2186080"/>
              <a:gd name="connsiteX90" fmla="*/ 2757830 w 8412480"/>
              <a:gd name="connsiteY90" fmla="*/ 807774 h 2186080"/>
              <a:gd name="connsiteX91" fmla="*/ 2560320 w 8412480"/>
              <a:gd name="connsiteY91" fmla="*/ 873611 h 2186080"/>
              <a:gd name="connsiteX92" fmla="*/ 2311603 w 8412480"/>
              <a:gd name="connsiteY92" fmla="*/ 946763 h 2186080"/>
              <a:gd name="connsiteX93" fmla="*/ 1792224 w 8412480"/>
              <a:gd name="connsiteY93" fmla="*/ 1085752 h 2186080"/>
              <a:gd name="connsiteX94" fmla="*/ 1528876 w 8412480"/>
              <a:gd name="connsiteY94" fmla="*/ 1195480 h 2186080"/>
              <a:gd name="connsiteX95" fmla="*/ 1338681 w 8412480"/>
              <a:gd name="connsiteY95" fmla="*/ 1283262 h 2186080"/>
              <a:gd name="connsiteX96" fmla="*/ 965606 w 8412480"/>
              <a:gd name="connsiteY96" fmla="*/ 1312523 h 2186080"/>
              <a:gd name="connsiteX97" fmla="*/ 738835 w 8412480"/>
              <a:gd name="connsiteY97" fmla="*/ 1290577 h 2186080"/>
              <a:gd name="connsiteX98" fmla="*/ 555955 w 8412480"/>
              <a:gd name="connsiteY98" fmla="*/ 1239371 h 2186080"/>
              <a:gd name="connsiteX99" fmla="*/ 73152 w 8412480"/>
              <a:gd name="connsiteY99" fmla="*/ 1400305 h 2186080"/>
              <a:gd name="connsiteX100" fmla="*/ 0 w 8412480"/>
              <a:gd name="connsiteY100" fmla="*/ 1407621 h 2186080"/>
              <a:gd name="connsiteX101" fmla="*/ 73152 w 8412480"/>
              <a:gd name="connsiteY101" fmla="*/ 1210110 h 2186080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852160 w 8412480"/>
              <a:gd name="connsiteY17" fmla="*/ 749253 h 2186080"/>
              <a:gd name="connsiteX18" fmla="*/ 6152083 w 8412480"/>
              <a:gd name="connsiteY18" fmla="*/ 9394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115507 w 8412480"/>
              <a:gd name="connsiteY73" fmla="*/ 1839217 h 2186080"/>
              <a:gd name="connsiteX74" fmla="*/ 5771692 w 8412480"/>
              <a:gd name="connsiteY74" fmla="*/ 1766065 h 2186080"/>
              <a:gd name="connsiteX75" fmla="*/ 5201107 w 8412480"/>
              <a:gd name="connsiteY75" fmla="*/ 1700229 h 2186080"/>
              <a:gd name="connsiteX76" fmla="*/ 5018227 w 8412480"/>
              <a:gd name="connsiteY76" fmla="*/ 1531979 h 2186080"/>
              <a:gd name="connsiteX77" fmla="*/ 4988966 w 8412480"/>
              <a:gd name="connsiteY77" fmla="*/ 1488088 h 2186080"/>
              <a:gd name="connsiteX78" fmla="*/ 4893868 w 8412480"/>
              <a:gd name="connsiteY78" fmla="*/ 1158904 h 2186080"/>
              <a:gd name="connsiteX79" fmla="*/ 4871923 w 8412480"/>
              <a:gd name="connsiteY79" fmla="*/ 1027230 h 2186080"/>
              <a:gd name="connsiteX80" fmla="*/ 4762195 w 8412480"/>
              <a:gd name="connsiteY80" fmla="*/ 1012600 h 2186080"/>
              <a:gd name="connsiteX81" fmla="*/ 4623206 w 8412480"/>
              <a:gd name="connsiteY81" fmla="*/ 1034545 h 2186080"/>
              <a:gd name="connsiteX82" fmla="*/ 4564684 w 8412480"/>
              <a:gd name="connsiteY82" fmla="*/ 1005285 h 2186080"/>
              <a:gd name="connsiteX83" fmla="*/ 4381804 w 8412480"/>
              <a:gd name="connsiteY83" fmla="*/ 800459 h 2186080"/>
              <a:gd name="connsiteX84" fmla="*/ 4191609 w 8412480"/>
              <a:gd name="connsiteY84" fmla="*/ 632209 h 2186080"/>
              <a:gd name="connsiteX85" fmla="*/ 4155033 w 8412480"/>
              <a:gd name="connsiteY85" fmla="*/ 610264 h 2186080"/>
              <a:gd name="connsiteX86" fmla="*/ 4030675 w 8412480"/>
              <a:gd name="connsiteY86" fmla="*/ 566373 h 2186080"/>
              <a:gd name="connsiteX87" fmla="*/ 3994099 w 8412480"/>
              <a:gd name="connsiteY87" fmla="*/ 559057 h 2186080"/>
              <a:gd name="connsiteX88" fmla="*/ 3423513 w 8412480"/>
              <a:gd name="connsiteY88" fmla="*/ 602949 h 2186080"/>
              <a:gd name="connsiteX89" fmla="*/ 2977286 w 8412480"/>
              <a:gd name="connsiteY89" fmla="*/ 756568 h 2186080"/>
              <a:gd name="connsiteX90" fmla="*/ 2757830 w 8412480"/>
              <a:gd name="connsiteY90" fmla="*/ 807774 h 2186080"/>
              <a:gd name="connsiteX91" fmla="*/ 2560320 w 8412480"/>
              <a:gd name="connsiteY91" fmla="*/ 873611 h 2186080"/>
              <a:gd name="connsiteX92" fmla="*/ 2311603 w 8412480"/>
              <a:gd name="connsiteY92" fmla="*/ 946763 h 2186080"/>
              <a:gd name="connsiteX93" fmla="*/ 1792224 w 8412480"/>
              <a:gd name="connsiteY93" fmla="*/ 1085752 h 2186080"/>
              <a:gd name="connsiteX94" fmla="*/ 1528876 w 8412480"/>
              <a:gd name="connsiteY94" fmla="*/ 1195480 h 2186080"/>
              <a:gd name="connsiteX95" fmla="*/ 1338681 w 8412480"/>
              <a:gd name="connsiteY95" fmla="*/ 1283262 h 2186080"/>
              <a:gd name="connsiteX96" fmla="*/ 965606 w 8412480"/>
              <a:gd name="connsiteY96" fmla="*/ 1312523 h 2186080"/>
              <a:gd name="connsiteX97" fmla="*/ 738835 w 8412480"/>
              <a:gd name="connsiteY97" fmla="*/ 1290577 h 2186080"/>
              <a:gd name="connsiteX98" fmla="*/ 555955 w 8412480"/>
              <a:gd name="connsiteY98" fmla="*/ 1239371 h 2186080"/>
              <a:gd name="connsiteX99" fmla="*/ 73152 w 8412480"/>
              <a:gd name="connsiteY99" fmla="*/ 1400305 h 2186080"/>
              <a:gd name="connsiteX100" fmla="*/ 0 w 8412480"/>
              <a:gd name="connsiteY100" fmla="*/ 1407621 h 2186080"/>
              <a:gd name="connsiteX101" fmla="*/ 73152 w 8412480"/>
              <a:gd name="connsiteY101" fmla="*/ 1210110 h 2186080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852160 w 8412480"/>
              <a:gd name="connsiteY17" fmla="*/ 749253 h 2186080"/>
              <a:gd name="connsiteX18" fmla="*/ 6152083 w 8412480"/>
              <a:gd name="connsiteY18" fmla="*/ 9394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348373 w 8412480"/>
              <a:gd name="connsiteY73" fmla="*/ 1915416 h 2186080"/>
              <a:gd name="connsiteX74" fmla="*/ 6115507 w 8412480"/>
              <a:gd name="connsiteY74" fmla="*/ 1839217 h 2186080"/>
              <a:gd name="connsiteX75" fmla="*/ 5771692 w 8412480"/>
              <a:gd name="connsiteY75" fmla="*/ 1766065 h 2186080"/>
              <a:gd name="connsiteX76" fmla="*/ 5201107 w 8412480"/>
              <a:gd name="connsiteY76" fmla="*/ 1700229 h 2186080"/>
              <a:gd name="connsiteX77" fmla="*/ 5018227 w 8412480"/>
              <a:gd name="connsiteY77" fmla="*/ 1531979 h 2186080"/>
              <a:gd name="connsiteX78" fmla="*/ 4988966 w 8412480"/>
              <a:gd name="connsiteY78" fmla="*/ 1488088 h 2186080"/>
              <a:gd name="connsiteX79" fmla="*/ 4893868 w 8412480"/>
              <a:gd name="connsiteY79" fmla="*/ 1158904 h 2186080"/>
              <a:gd name="connsiteX80" fmla="*/ 4871923 w 8412480"/>
              <a:gd name="connsiteY80" fmla="*/ 1027230 h 2186080"/>
              <a:gd name="connsiteX81" fmla="*/ 4762195 w 8412480"/>
              <a:gd name="connsiteY81" fmla="*/ 1012600 h 2186080"/>
              <a:gd name="connsiteX82" fmla="*/ 4623206 w 8412480"/>
              <a:gd name="connsiteY82" fmla="*/ 1034545 h 2186080"/>
              <a:gd name="connsiteX83" fmla="*/ 4564684 w 8412480"/>
              <a:gd name="connsiteY83" fmla="*/ 1005285 h 2186080"/>
              <a:gd name="connsiteX84" fmla="*/ 4381804 w 8412480"/>
              <a:gd name="connsiteY84" fmla="*/ 800459 h 2186080"/>
              <a:gd name="connsiteX85" fmla="*/ 4191609 w 8412480"/>
              <a:gd name="connsiteY85" fmla="*/ 632209 h 2186080"/>
              <a:gd name="connsiteX86" fmla="*/ 4155033 w 8412480"/>
              <a:gd name="connsiteY86" fmla="*/ 610264 h 2186080"/>
              <a:gd name="connsiteX87" fmla="*/ 4030675 w 8412480"/>
              <a:gd name="connsiteY87" fmla="*/ 566373 h 2186080"/>
              <a:gd name="connsiteX88" fmla="*/ 3994099 w 8412480"/>
              <a:gd name="connsiteY88" fmla="*/ 559057 h 2186080"/>
              <a:gd name="connsiteX89" fmla="*/ 3423513 w 8412480"/>
              <a:gd name="connsiteY89" fmla="*/ 602949 h 2186080"/>
              <a:gd name="connsiteX90" fmla="*/ 2977286 w 8412480"/>
              <a:gd name="connsiteY90" fmla="*/ 756568 h 2186080"/>
              <a:gd name="connsiteX91" fmla="*/ 2757830 w 8412480"/>
              <a:gd name="connsiteY91" fmla="*/ 807774 h 2186080"/>
              <a:gd name="connsiteX92" fmla="*/ 2560320 w 8412480"/>
              <a:gd name="connsiteY92" fmla="*/ 873611 h 2186080"/>
              <a:gd name="connsiteX93" fmla="*/ 2311603 w 8412480"/>
              <a:gd name="connsiteY93" fmla="*/ 946763 h 2186080"/>
              <a:gd name="connsiteX94" fmla="*/ 1792224 w 8412480"/>
              <a:gd name="connsiteY94" fmla="*/ 1085752 h 2186080"/>
              <a:gd name="connsiteX95" fmla="*/ 1528876 w 8412480"/>
              <a:gd name="connsiteY95" fmla="*/ 1195480 h 2186080"/>
              <a:gd name="connsiteX96" fmla="*/ 1338681 w 8412480"/>
              <a:gd name="connsiteY96" fmla="*/ 1283262 h 2186080"/>
              <a:gd name="connsiteX97" fmla="*/ 965606 w 8412480"/>
              <a:gd name="connsiteY97" fmla="*/ 1312523 h 2186080"/>
              <a:gd name="connsiteX98" fmla="*/ 738835 w 8412480"/>
              <a:gd name="connsiteY98" fmla="*/ 1290577 h 2186080"/>
              <a:gd name="connsiteX99" fmla="*/ 555955 w 8412480"/>
              <a:gd name="connsiteY99" fmla="*/ 1239371 h 2186080"/>
              <a:gd name="connsiteX100" fmla="*/ 73152 w 8412480"/>
              <a:gd name="connsiteY100" fmla="*/ 1400305 h 2186080"/>
              <a:gd name="connsiteX101" fmla="*/ 0 w 8412480"/>
              <a:gd name="connsiteY101" fmla="*/ 1407621 h 2186080"/>
              <a:gd name="connsiteX102" fmla="*/ 73152 w 8412480"/>
              <a:gd name="connsiteY102" fmla="*/ 1210110 h 2186080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775960 w 8412480"/>
              <a:gd name="connsiteY17" fmla="*/ 901653 h 2186080"/>
              <a:gd name="connsiteX18" fmla="*/ 6152083 w 8412480"/>
              <a:gd name="connsiteY18" fmla="*/ 9394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348373 w 8412480"/>
              <a:gd name="connsiteY73" fmla="*/ 1915416 h 2186080"/>
              <a:gd name="connsiteX74" fmla="*/ 6115507 w 8412480"/>
              <a:gd name="connsiteY74" fmla="*/ 1839217 h 2186080"/>
              <a:gd name="connsiteX75" fmla="*/ 5771692 w 8412480"/>
              <a:gd name="connsiteY75" fmla="*/ 1766065 h 2186080"/>
              <a:gd name="connsiteX76" fmla="*/ 5201107 w 8412480"/>
              <a:gd name="connsiteY76" fmla="*/ 1700229 h 2186080"/>
              <a:gd name="connsiteX77" fmla="*/ 5018227 w 8412480"/>
              <a:gd name="connsiteY77" fmla="*/ 1531979 h 2186080"/>
              <a:gd name="connsiteX78" fmla="*/ 4988966 w 8412480"/>
              <a:gd name="connsiteY78" fmla="*/ 1488088 h 2186080"/>
              <a:gd name="connsiteX79" fmla="*/ 4893868 w 8412480"/>
              <a:gd name="connsiteY79" fmla="*/ 1158904 h 2186080"/>
              <a:gd name="connsiteX80" fmla="*/ 4871923 w 8412480"/>
              <a:gd name="connsiteY80" fmla="*/ 1027230 h 2186080"/>
              <a:gd name="connsiteX81" fmla="*/ 4762195 w 8412480"/>
              <a:gd name="connsiteY81" fmla="*/ 1012600 h 2186080"/>
              <a:gd name="connsiteX82" fmla="*/ 4623206 w 8412480"/>
              <a:gd name="connsiteY82" fmla="*/ 1034545 h 2186080"/>
              <a:gd name="connsiteX83" fmla="*/ 4564684 w 8412480"/>
              <a:gd name="connsiteY83" fmla="*/ 1005285 h 2186080"/>
              <a:gd name="connsiteX84" fmla="*/ 4381804 w 8412480"/>
              <a:gd name="connsiteY84" fmla="*/ 800459 h 2186080"/>
              <a:gd name="connsiteX85" fmla="*/ 4191609 w 8412480"/>
              <a:gd name="connsiteY85" fmla="*/ 632209 h 2186080"/>
              <a:gd name="connsiteX86" fmla="*/ 4155033 w 8412480"/>
              <a:gd name="connsiteY86" fmla="*/ 610264 h 2186080"/>
              <a:gd name="connsiteX87" fmla="*/ 4030675 w 8412480"/>
              <a:gd name="connsiteY87" fmla="*/ 566373 h 2186080"/>
              <a:gd name="connsiteX88" fmla="*/ 3994099 w 8412480"/>
              <a:gd name="connsiteY88" fmla="*/ 559057 h 2186080"/>
              <a:gd name="connsiteX89" fmla="*/ 3423513 w 8412480"/>
              <a:gd name="connsiteY89" fmla="*/ 602949 h 2186080"/>
              <a:gd name="connsiteX90" fmla="*/ 2977286 w 8412480"/>
              <a:gd name="connsiteY90" fmla="*/ 756568 h 2186080"/>
              <a:gd name="connsiteX91" fmla="*/ 2757830 w 8412480"/>
              <a:gd name="connsiteY91" fmla="*/ 807774 h 2186080"/>
              <a:gd name="connsiteX92" fmla="*/ 2560320 w 8412480"/>
              <a:gd name="connsiteY92" fmla="*/ 873611 h 2186080"/>
              <a:gd name="connsiteX93" fmla="*/ 2311603 w 8412480"/>
              <a:gd name="connsiteY93" fmla="*/ 946763 h 2186080"/>
              <a:gd name="connsiteX94" fmla="*/ 1792224 w 8412480"/>
              <a:gd name="connsiteY94" fmla="*/ 1085752 h 2186080"/>
              <a:gd name="connsiteX95" fmla="*/ 1528876 w 8412480"/>
              <a:gd name="connsiteY95" fmla="*/ 1195480 h 2186080"/>
              <a:gd name="connsiteX96" fmla="*/ 1338681 w 8412480"/>
              <a:gd name="connsiteY96" fmla="*/ 1283262 h 2186080"/>
              <a:gd name="connsiteX97" fmla="*/ 965606 w 8412480"/>
              <a:gd name="connsiteY97" fmla="*/ 1312523 h 2186080"/>
              <a:gd name="connsiteX98" fmla="*/ 738835 w 8412480"/>
              <a:gd name="connsiteY98" fmla="*/ 1290577 h 2186080"/>
              <a:gd name="connsiteX99" fmla="*/ 555955 w 8412480"/>
              <a:gd name="connsiteY99" fmla="*/ 1239371 h 2186080"/>
              <a:gd name="connsiteX100" fmla="*/ 73152 w 8412480"/>
              <a:gd name="connsiteY100" fmla="*/ 1400305 h 2186080"/>
              <a:gd name="connsiteX101" fmla="*/ 0 w 8412480"/>
              <a:gd name="connsiteY101" fmla="*/ 1407621 h 2186080"/>
              <a:gd name="connsiteX102" fmla="*/ 73152 w 8412480"/>
              <a:gd name="connsiteY102" fmla="*/ 1210110 h 2186080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775960 w 8412480"/>
              <a:gd name="connsiteY17" fmla="*/ 901653 h 2186080"/>
              <a:gd name="connsiteX18" fmla="*/ 6152083 w 8412480"/>
              <a:gd name="connsiteY18" fmla="*/ 10918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348373 w 8412480"/>
              <a:gd name="connsiteY73" fmla="*/ 1915416 h 2186080"/>
              <a:gd name="connsiteX74" fmla="*/ 6115507 w 8412480"/>
              <a:gd name="connsiteY74" fmla="*/ 1839217 h 2186080"/>
              <a:gd name="connsiteX75" fmla="*/ 5771692 w 8412480"/>
              <a:gd name="connsiteY75" fmla="*/ 1766065 h 2186080"/>
              <a:gd name="connsiteX76" fmla="*/ 5201107 w 8412480"/>
              <a:gd name="connsiteY76" fmla="*/ 1700229 h 2186080"/>
              <a:gd name="connsiteX77" fmla="*/ 5018227 w 8412480"/>
              <a:gd name="connsiteY77" fmla="*/ 1531979 h 2186080"/>
              <a:gd name="connsiteX78" fmla="*/ 4988966 w 8412480"/>
              <a:gd name="connsiteY78" fmla="*/ 1488088 h 2186080"/>
              <a:gd name="connsiteX79" fmla="*/ 4893868 w 8412480"/>
              <a:gd name="connsiteY79" fmla="*/ 1158904 h 2186080"/>
              <a:gd name="connsiteX80" fmla="*/ 4871923 w 8412480"/>
              <a:gd name="connsiteY80" fmla="*/ 1027230 h 2186080"/>
              <a:gd name="connsiteX81" fmla="*/ 4762195 w 8412480"/>
              <a:gd name="connsiteY81" fmla="*/ 1012600 h 2186080"/>
              <a:gd name="connsiteX82" fmla="*/ 4623206 w 8412480"/>
              <a:gd name="connsiteY82" fmla="*/ 1034545 h 2186080"/>
              <a:gd name="connsiteX83" fmla="*/ 4564684 w 8412480"/>
              <a:gd name="connsiteY83" fmla="*/ 1005285 h 2186080"/>
              <a:gd name="connsiteX84" fmla="*/ 4381804 w 8412480"/>
              <a:gd name="connsiteY84" fmla="*/ 800459 h 2186080"/>
              <a:gd name="connsiteX85" fmla="*/ 4191609 w 8412480"/>
              <a:gd name="connsiteY85" fmla="*/ 632209 h 2186080"/>
              <a:gd name="connsiteX86" fmla="*/ 4155033 w 8412480"/>
              <a:gd name="connsiteY86" fmla="*/ 610264 h 2186080"/>
              <a:gd name="connsiteX87" fmla="*/ 4030675 w 8412480"/>
              <a:gd name="connsiteY87" fmla="*/ 566373 h 2186080"/>
              <a:gd name="connsiteX88" fmla="*/ 3994099 w 8412480"/>
              <a:gd name="connsiteY88" fmla="*/ 559057 h 2186080"/>
              <a:gd name="connsiteX89" fmla="*/ 3423513 w 8412480"/>
              <a:gd name="connsiteY89" fmla="*/ 602949 h 2186080"/>
              <a:gd name="connsiteX90" fmla="*/ 2977286 w 8412480"/>
              <a:gd name="connsiteY90" fmla="*/ 756568 h 2186080"/>
              <a:gd name="connsiteX91" fmla="*/ 2757830 w 8412480"/>
              <a:gd name="connsiteY91" fmla="*/ 807774 h 2186080"/>
              <a:gd name="connsiteX92" fmla="*/ 2560320 w 8412480"/>
              <a:gd name="connsiteY92" fmla="*/ 873611 h 2186080"/>
              <a:gd name="connsiteX93" fmla="*/ 2311603 w 8412480"/>
              <a:gd name="connsiteY93" fmla="*/ 946763 h 2186080"/>
              <a:gd name="connsiteX94" fmla="*/ 1792224 w 8412480"/>
              <a:gd name="connsiteY94" fmla="*/ 1085752 h 2186080"/>
              <a:gd name="connsiteX95" fmla="*/ 1528876 w 8412480"/>
              <a:gd name="connsiteY95" fmla="*/ 1195480 h 2186080"/>
              <a:gd name="connsiteX96" fmla="*/ 1338681 w 8412480"/>
              <a:gd name="connsiteY96" fmla="*/ 1283262 h 2186080"/>
              <a:gd name="connsiteX97" fmla="*/ 965606 w 8412480"/>
              <a:gd name="connsiteY97" fmla="*/ 1312523 h 2186080"/>
              <a:gd name="connsiteX98" fmla="*/ 738835 w 8412480"/>
              <a:gd name="connsiteY98" fmla="*/ 1290577 h 2186080"/>
              <a:gd name="connsiteX99" fmla="*/ 555955 w 8412480"/>
              <a:gd name="connsiteY99" fmla="*/ 1239371 h 2186080"/>
              <a:gd name="connsiteX100" fmla="*/ 73152 w 8412480"/>
              <a:gd name="connsiteY100" fmla="*/ 1400305 h 2186080"/>
              <a:gd name="connsiteX101" fmla="*/ 0 w 8412480"/>
              <a:gd name="connsiteY101" fmla="*/ 1407621 h 2186080"/>
              <a:gd name="connsiteX102" fmla="*/ 73152 w 8412480"/>
              <a:gd name="connsiteY102" fmla="*/ 1210110 h 21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412480" h="2186080">
                <a:moveTo>
                  <a:pt x="73152" y="1210110"/>
                </a:moveTo>
                <a:cubicBezTo>
                  <a:pt x="248717" y="1144273"/>
                  <a:pt x="420467" y="1067194"/>
                  <a:pt x="599846" y="1012600"/>
                </a:cubicBezTo>
                <a:cubicBezTo>
                  <a:pt x="646559" y="998383"/>
                  <a:pt x="699287" y="991569"/>
                  <a:pt x="746150" y="1005285"/>
                </a:cubicBezTo>
                <a:cubicBezTo>
                  <a:pt x="803949" y="1022202"/>
                  <a:pt x="847604" y="1070287"/>
                  <a:pt x="899769" y="1100382"/>
                </a:cubicBezTo>
                <a:cubicBezTo>
                  <a:pt x="911143" y="1106944"/>
                  <a:pt x="924153" y="1110136"/>
                  <a:pt x="936345" y="1115013"/>
                </a:cubicBezTo>
                <a:cubicBezTo>
                  <a:pt x="994867" y="1105259"/>
                  <a:pt x="1057735" y="1109937"/>
                  <a:pt x="1111910" y="1085752"/>
                </a:cubicBezTo>
                <a:cubicBezTo>
                  <a:pt x="1491034" y="916500"/>
                  <a:pt x="1191076" y="940026"/>
                  <a:pt x="1550822" y="873611"/>
                </a:cubicBezTo>
                <a:cubicBezTo>
                  <a:pt x="1640060" y="857136"/>
                  <a:pt x="1731555" y="856503"/>
                  <a:pt x="1821484" y="844350"/>
                </a:cubicBezTo>
                <a:cubicBezTo>
                  <a:pt x="2057198" y="812497"/>
                  <a:pt x="2199912" y="782990"/>
                  <a:pt x="2435961" y="712677"/>
                </a:cubicBezTo>
                <a:cubicBezTo>
                  <a:pt x="2551987" y="678116"/>
                  <a:pt x="2663732" y="630133"/>
                  <a:pt x="2779776" y="595633"/>
                </a:cubicBezTo>
                <a:cubicBezTo>
                  <a:pt x="2844422" y="576414"/>
                  <a:pt x="2913408" y="573378"/>
                  <a:pt x="2977286" y="551742"/>
                </a:cubicBezTo>
                <a:lnTo>
                  <a:pt x="3525926" y="209147"/>
                </a:lnTo>
                <a:cubicBezTo>
                  <a:pt x="3555883" y="131259"/>
                  <a:pt x="3616973" y="67540"/>
                  <a:pt x="3716121" y="25048"/>
                </a:cubicBezTo>
                <a:cubicBezTo>
                  <a:pt x="3774565" y="0"/>
                  <a:pt x="3842918" y="34801"/>
                  <a:pt x="3906316" y="39678"/>
                </a:cubicBezTo>
                <a:lnTo>
                  <a:pt x="4440326" y="207928"/>
                </a:lnTo>
                <a:cubicBezTo>
                  <a:pt x="4636776" y="245646"/>
                  <a:pt x="4836389" y="265403"/>
                  <a:pt x="5032857" y="303025"/>
                </a:cubicBezTo>
                <a:lnTo>
                  <a:pt x="5376672" y="368862"/>
                </a:lnTo>
                <a:lnTo>
                  <a:pt x="5775960" y="901653"/>
                </a:lnTo>
                <a:cubicBezTo>
                  <a:pt x="5875934" y="965051"/>
                  <a:pt x="6043006" y="1045843"/>
                  <a:pt x="6152083" y="1091848"/>
                </a:cubicBezTo>
                <a:cubicBezTo>
                  <a:pt x="6403597" y="1197929"/>
                  <a:pt x="6667945" y="1118256"/>
                  <a:pt x="6927494" y="1202795"/>
                </a:cubicBezTo>
                <a:cubicBezTo>
                  <a:pt x="7373153" y="1347952"/>
                  <a:pt x="7353560" y="1337223"/>
                  <a:pt x="7732166" y="1429566"/>
                </a:cubicBezTo>
                <a:cubicBezTo>
                  <a:pt x="7790688" y="1480772"/>
                  <a:pt x="7850818" y="1530197"/>
                  <a:pt x="7907731" y="1583185"/>
                </a:cubicBezTo>
                <a:cubicBezTo>
                  <a:pt x="7921670" y="1596162"/>
                  <a:pt x="7934607" y="1610688"/>
                  <a:pt x="7944307" y="1627077"/>
                </a:cubicBezTo>
                <a:cubicBezTo>
                  <a:pt x="8163230" y="1996982"/>
                  <a:pt x="8017427" y="1861137"/>
                  <a:pt x="8222284" y="2022097"/>
                </a:cubicBezTo>
                <a:cubicBezTo>
                  <a:pt x="8291575" y="2098907"/>
                  <a:pt x="8412480" y="2100126"/>
                  <a:pt x="8360054" y="2087934"/>
                </a:cubicBezTo>
                <a:lnTo>
                  <a:pt x="8061349" y="2070255"/>
                </a:lnTo>
                <a:lnTo>
                  <a:pt x="7907731" y="1948945"/>
                </a:lnTo>
                <a:cubicBezTo>
                  <a:pt x="7869211" y="1883860"/>
                  <a:pt x="7858436" y="1805712"/>
                  <a:pt x="7827264" y="1736805"/>
                </a:cubicBezTo>
                <a:cubicBezTo>
                  <a:pt x="7811923" y="1702893"/>
                  <a:pt x="7802392" y="1657614"/>
                  <a:pt x="7768742" y="1641707"/>
                </a:cubicBezTo>
                <a:cubicBezTo>
                  <a:pt x="7661241" y="1590888"/>
                  <a:pt x="7539533" y="1578308"/>
                  <a:pt x="7424928" y="1546609"/>
                </a:cubicBezTo>
                <a:cubicBezTo>
                  <a:pt x="7278251" y="1566167"/>
                  <a:pt x="7254276" y="1536892"/>
                  <a:pt x="7424928" y="1707544"/>
                </a:cubicBezTo>
                <a:cubicBezTo>
                  <a:pt x="7480130" y="1762746"/>
                  <a:pt x="7540104" y="1814981"/>
                  <a:pt x="7607808" y="1853848"/>
                </a:cubicBezTo>
                <a:cubicBezTo>
                  <a:pt x="7673398" y="1891501"/>
                  <a:pt x="7749880" y="1905850"/>
                  <a:pt x="7819948" y="1934315"/>
                </a:cubicBezTo>
                <a:cubicBezTo>
                  <a:pt x="7874812" y="1953822"/>
                  <a:pt x="7907731" y="1952603"/>
                  <a:pt x="7936992" y="1970891"/>
                </a:cubicBezTo>
                <a:cubicBezTo>
                  <a:pt x="7956499" y="1995275"/>
                  <a:pt x="8007110" y="2015050"/>
                  <a:pt x="7995513" y="2044043"/>
                </a:cubicBezTo>
                <a:cubicBezTo>
                  <a:pt x="7982050" y="2077700"/>
                  <a:pt x="7928506" y="2072847"/>
                  <a:pt x="7893100" y="2080619"/>
                </a:cubicBezTo>
                <a:cubicBezTo>
                  <a:pt x="7828093" y="2094889"/>
                  <a:pt x="7761427" y="2100126"/>
                  <a:pt x="7695590" y="2109880"/>
                </a:cubicBezTo>
                <a:cubicBezTo>
                  <a:pt x="7627315" y="2078181"/>
                  <a:pt x="7554038" y="2055559"/>
                  <a:pt x="7490764" y="2014782"/>
                </a:cubicBezTo>
                <a:cubicBezTo>
                  <a:pt x="7442915" y="1983946"/>
                  <a:pt x="7409740" y="1934653"/>
                  <a:pt x="7366406" y="1897739"/>
                </a:cubicBezTo>
                <a:cubicBezTo>
                  <a:pt x="7312874" y="1852137"/>
                  <a:pt x="7288766" y="1847781"/>
                  <a:pt x="7234732" y="1809957"/>
                </a:cubicBezTo>
                <a:cubicBezTo>
                  <a:pt x="7229082" y="1806002"/>
                  <a:pt x="7226313" y="1798324"/>
                  <a:pt x="7220102" y="1795326"/>
                </a:cubicBezTo>
                <a:cubicBezTo>
                  <a:pt x="7155221" y="1764004"/>
                  <a:pt x="7080530" y="1750368"/>
                  <a:pt x="7022592" y="1707544"/>
                </a:cubicBezTo>
                <a:lnTo>
                  <a:pt x="6854342" y="1583185"/>
                </a:lnTo>
                <a:cubicBezTo>
                  <a:pt x="6860430" y="1790175"/>
                  <a:pt x="6813575" y="1855769"/>
                  <a:pt x="6986016" y="1992837"/>
                </a:cubicBezTo>
                <a:cubicBezTo>
                  <a:pt x="7031388" y="2028902"/>
                  <a:pt x="7093305" y="2036728"/>
                  <a:pt x="7146950" y="2058673"/>
                </a:cubicBezTo>
                <a:lnTo>
                  <a:pt x="7329830" y="2029413"/>
                </a:lnTo>
                <a:cubicBezTo>
                  <a:pt x="7366321" y="2023939"/>
                  <a:pt x="7402746" y="2012243"/>
                  <a:pt x="7439558" y="2014782"/>
                </a:cubicBezTo>
                <a:cubicBezTo>
                  <a:pt x="7474978" y="2017225"/>
                  <a:pt x="7507833" y="2034289"/>
                  <a:pt x="7541971" y="2044043"/>
                </a:cubicBezTo>
                <a:cubicBezTo>
                  <a:pt x="7586415" y="2088489"/>
                  <a:pt x="7593916" y="2082542"/>
                  <a:pt x="7454188" y="2109880"/>
                </a:cubicBezTo>
                <a:cubicBezTo>
                  <a:pt x="7379658" y="2124462"/>
                  <a:pt x="7303007" y="2124510"/>
                  <a:pt x="7227417" y="2131825"/>
                </a:cubicBezTo>
                <a:cubicBezTo>
                  <a:pt x="7142073" y="2130606"/>
                  <a:pt x="7014056" y="2186080"/>
                  <a:pt x="6942123" y="2178765"/>
                </a:cubicBezTo>
                <a:cubicBezTo>
                  <a:pt x="6870190" y="2171450"/>
                  <a:pt x="6839711" y="2126948"/>
                  <a:pt x="6795820" y="2087934"/>
                </a:cubicBezTo>
                <a:lnTo>
                  <a:pt x="6678777" y="1868478"/>
                </a:lnTo>
                <a:cubicBezTo>
                  <a:pt x="6666021" y="1783436"/>
                  <a:pt x="6655264" y="1552572"/>
                  <a:pt x="6583680" y="1451512"/>
                </a:cubicBezTo>
                <a:cubicBezTo>
                  <a:pt x="6557835" y="1415024"/>
                  <a:pt x="6368666" y="1329374"/>
                  <a:pt x="6364224" y="1327153"/>
                </a:cubicBezTo>
                <a:cubicBezTo>
                  <a:pt x="6327648" y="1334468"/>
                  <a:pt x="6280871" y="1322724"/>
                  <a:pt x="6254496" y="1349099"/>
                </a:cubicBezTo>
                <a:cubicBezTo>
                  <a:pt x="6133356" y="1470239"/>
                  <a:pt x="6255193" y="1541195"/>
                  <a:pt x="6342278" y="1612446"/>
                </a:cubicBezTo>
                <a:cubicBezTo>
                  <a:pt x="6401957" y="1661274"/>
                  <a:pt x="6468314" y="1701348"/>
                  <a:pt x="6532473" y="1744120"/>
                </a:cubicBezTo>
                <a:cubicBezTo>
                  <a:pt x="6541546" y="1750169"/>
                  <a:pt x="6553146" y="1752029"/>
                  <a:pt x="6561734" y="1758750"/>
                </a:cubicBezTo>
                <a:cubicBezTo>
                  <a:pt x="6609432" y="1796079"/>
                  <a:pt x="6654393" y="1836779"/>
                  <a:pt x="6700723" y="1875793"/>
                </a:cubicBezTo>
                <a:cubicBezTo>
                  <a:pt x="6720230" y="1922123"/>
                  <a:pt x="6738443" y="1969019"/>
                  <a:pt x="6759244" y="2014782"/>
                </a:cubicBezTo>
                <a:cubicBezTo>
                  <a:pt x="6754367" y="2048920"/>
                  <a:pt x="6861657" y="2163524"/>
                  <a:pt x="6744614" y="2117195"/>
                </a:cubicBezTo>
                <a:cubicBezTo>
                  <a:pt x="6683654" y="2085496"/>
                  <a:pt x="6620652" y="2057448"/>
                  <a:pt x="6561734" y="2022097"/>
                </a:cubicBezTo>
                <a:cubicBezTo>
                  <a:pt x="6459321" y="1955041"/>
                  <a:pt x="6387388" y="1944068"/>
                  <a:pt x="6282537" y="1867259"/>
                </a:cubicBezTo>
                <a:cubicBezTo>
                  <a:pt x="6177686" y="1790450"/>
                  <a:pt x="6003341" y="1614885"/>
                  <a:pt x="5932627" y="1561240"/>
                </a:cubicBezTo>
                <a:lnTo>
                  <a:pt x="5705856" y="1392990"/>
                </a:lnTo>
                <a:lnTo>
                  <a:pt x="5318150" y="1136958"/>
                </a:lnTo>
                <a:cubicBezTo>
                  <a:pt x="5068294" y="974261"/>
                  <a:pt x="5300469" y="1058876"/>
                  <a:pt x="5010912" y="983339"/>
                </a:cubicBezTo>
                <a:cubicBezTo>
                  <a:pt x="4937260" y="1130637"/>
                  <a:pt x="4963860" y="1056828"/>
                  <a:pt x="5208422" y="1363729"/>
                </a:cubicBezTo>
                <a:cubicBezTo>
                  <a:pt x="5249760" y="1415604"/>
                  <a:pt x="5311977" y="1447493"/>
                  <a:pt x="5369356" y="1480773"/>
                </a:cubicBezTo>
                <a:cubicBezTo>
                  <a:pt x="5605165" y="1617542"/>
                  <a:pt x="5548218" y="1552565"/>
                  <a:pt x="5815584" y="1627077"/>
                </a:cubicBezTo>
                <a:cubicBezTo>
                  <a:pt x="5885421" y="1646540"/>
                  <a:pt x="5952895" y="1673811"/>
                  <a:pt x="6020409" y="1700229"/>
                </a:cubicBezTo>
                <a:cubicBezTo>
                  <a:pt x="6116552" y="1737850"/>
                  <a:pt x="6181402" y="1767575"/>
                  <a:pt x="6261811" y="1831902"/>
                </a:cubicBezTo>
                <a:cubicBezTo>
                  <a:pt x="6291072" y="1855066"/>
                  <a:pt x="6372757" y="1914197"/>
                  <a:pt x="6348373" y="1915416"/>
                </a:cubicBezTo>
                <a:cubicBezTo>
                  <a:pt x="6323989" y="1916635"/>
                  <a:pt x="6186220" y="1851409"/>
                  <a:pt x="6115507" y="1839217"/>
                </a:cubicBezTo>
                <a:cubicBezTo>
                  <a:pt x="6001749" y="1811147"/>
                  <a:pt x="5888090" y="1779495"/>
                  <a:pt x="5771692" y="1766065"/>
                </a:cubicBezTo>
                <a:lnTo>
                  <a:pt x="5201107" y="1700229"/>
                </a:lnTo>
                <a:cubicBezTo>
                  <a:pt x="5140147" y="1644146"/>
                  <a:pt x="5076799" y="1590551"/>
                  <a:pt x="5018227" y="1531979"/>
                </a:cubicBezTo>
                <a:cubicBezTo>
                  <a:pt x="5005794" y="1519546"/>
                  <a:pt x="4994526" y="1504769"/>
                  <a:pt x="4988966" y="1488088"/>
                </a:cubicBezTo>
                <a:cubicBezTo>
                  <a:pt x="4952848" y="1379734"/>
                  <a:pt x="4921982" y="1269605"/>
                  <a:pt x="4893868" y="1158904"/>
                </a:cubicBezTo>
                <a:cubicBezTo>
                  <a:pt x="4882915" y="1115776"/>
                  <a:pt x="4901690" y="1060304"/>
                  <a:pt x="4871923" y="1027230"/>
                </a:cubicBezTo>
                <a:cubicBezTo>
                  <a:pt x="4847238" y="999803"/>
                  <a:pt x="4798771" y="1017477"/>
                  <a:pt x="4762195" y="1012600"/>
                </a:cubicBezTo>
                <a:cubicBezTo>
                  <a:pt x="4715865" y="1019915"/>
                  <a:pt x="4670077" y="1036281"/>
                  <a:pt x="4623206" y="1034545"/>
                </a:cubicBezTo>
                <a:cubicBezTo>
                  <a:pt x="4601411" y="1033738"/>
                  <a:pt x="4580341" y="1020468"/>
                  <a:pt x="4564684" y="1005285"/>
                </a:cubicBezTo>
                <a:cubicBezTo>
                  <a:pt x="4498975" y="941567"/>
                  <a:pt x="4446525" y="865180"/>
                  <a:pt x="4381804" y="800459"/>
                </a:cubicBezTo>
                <a:cubicBezTo>
                  <a:pt x="4321951" y="740606"/>
                  <a:pt x="4256463" y="686603"/>
                  <a:pt x="4191609" y="632209"/>
                </a:cubicBezTo>
                <a:cubicBezTo>
                  <a:pt x="4180715" y="623072"/>
                  <a:pt x="4168193" y="615647"/>
                  <a:pt x="4155033" y="610264"/>
                </a:cubicBezTo>
                <a:cubicBezTo>
                  <a:pt x="4114347" y="593620"/>
                  <a:pt x="4072564" y="579702"/>
                  <a:pt x="4030675" y="566373"/>
                </a:cubicBezTo>
                <a:cubicBezTo>
                  <a:pt x="4018827" y="562603"/>
                  <a:pt x="4006291" y="561496"/>
                  <a:pt x="3994099" y="559057"/>
                </a:cubicBezTo>
                <a:cubicBezTo>
                  <a:pt x="3953198" y="561511"/>
                  <a:pt x="3528615" y="581261"/>
                  <a:pt x="3423513" y="602949"/>
                </a:cubicBezTo>
                <a:cubicBezTo>
                  <a:pt x="3013798" y="687494"/>
                  <a:pt x="3317082" y="647348"/>
                  <a:pt x="2977286" y="756568"/>
                </a:cubicBezTo>
                <a:cubicBezTo>
                  <a:pt x="2905773" y="779554"/>
                  <a:pt x="2830152" y="787473"/>
                  <a:pt x="2757830" y="807774"/>
                </a:cubicBezTo>
                <a:cubicBezTo>
                  <a:pt x="2691014" y="826529"/>
                  <a:pt x="2626578" y="852973"/>
                  <a:pt x="2560320" y="873611"/>
                </a:cubicBezTo>
                <a:cubicBezTo>
                  <a:pt x="2477813" y="899310"/>
                  <a:pt x="2395027" y="924216"/>
                  <a:pt x="2311603" y="946763"/>
                </a:cubicBezTo>
                <a:cubicBezTo>
                  <a:pt x="2176387" y="983308"/>
                  <a:pt x="1932539" y="1035490"/>
                  <a:pt x="1792224" y="1085752"/>
                </a:cubicBezTo>
                <a:cubicBezTo>
                  <a:pt x="1702697" y="1117821"/>
                  <a:pt x="1616065" y="1157511"/>
                  <a:pt x="1528876" y="1195480"/>
                </a:cubicBezTo>
                <a:cubicBezTo>
                  <a:pt x="1464858" y="1223359"/>
                  <a:pt x="1407046" y="1269056"/>
                  <a:pt x="1338681" y="1283262"/>
                </a:cubicBezTo>
                <a:cubicBezTo>
                  <a:pt x="1216550" y="1308640"/>
                  <a:pt x="1089964" y="1302769"/>
                  <a:pt x="965606" y="1312523"/>
                </a:cubicBezTo>
                <a:cubicBezTo>
                  <a:pt x="890016" y="1305208"/>
                  <a:pt x="813596" y="1303927"/>
                  <a:pt x="738835" y="1290577"/>
                </a:cubicBezTo>
                <a:cubicBezTo>
                  <a:pt x="676516" y="1279449"/>
                  <a:pt x="618417" y="1229075"/>
                  <a:pt x="555955" y="1239371"/>
                </a:cubicBezTo>
                <a:cubicBezTo>
                  <a:pt x="388574" y="1266961"/>
                  <a:pt x="241950" y="1383423"/>
                  <a:pt x="73152" y="1400305"/>
                </a:cubicBezTo>
                <a:lnTo>
                  <a:pt x="0" y="1407621"/>
                </a:lnTo>
                <a:lnTo>
                  <a:pt x="73152" y="121011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701492" y="2640787"/>
            <a:ext cx="1157021" cy="539302"/>
          </a:xfrm>
          <a:custGeom>
            <a:avLst/>
            <a:gdLst>
              <a:gd name="connsiteX0" fmla="*/ 0 w 782727"/>
              <a:gd name="connsiteY0" fmla="*/ 36576 h 304098"/>
              <a:gd name="connsiteX1" fmla="*/ 468173 w 782727"/>
              <a:gd name="connsiteY1" fmla="*/ 285293 h 304098"/>
              <a:gd name="connsiteX2" fmla="*/ 782727 w 782727"/>
              <a:gd name="connsiteY2" fmla="*/ 182880 h 304098"/>
              <a:gd name="connsiteX3" fmla="*/ 548640 w 782727"/>
              <a:gd name="connsiteY3" fmla="*/ 65837 h 304098"/>
              <a:gd name="connsiteX4" fmla="*/ 153619 w 782727"/>
              <a:gd name="connsiteY4" fmla="*/ 0 h 304098"/>
              <a:gd name="connsiteX5" fmla="*/ 0 w 782727"/>
              <a:gd name="connsiteY5" fmla="*/ 36576 h 304098"/>
              <a:gd name="connsiteX0" fmla="*/ 0 w 1091794"/>
              <a:gd name="connsiteY0" fmla="*/ 36576 h 494386"/>
              <a:gd name="connsiteX1" fmla="*/ 468173 w 1091794"/>
              <a:gd name="connsiteY1" fmla="*/ 285293 h 494386"/>
              <a:gd name="connsiteX2" fmla="*/ 1039368 w 1091794"/>
              <a:gd name="connsiteY2" fmla="*/ 477317 h 494386"/>
              <a:gd name="connsiteX3" fmla="*/ 782727 w 1091794"/>
              <a:gd name="connsiteY3" fmla="*/ 182880 h 494386"/>
              <a:gd name="connsiteX4" fmla="*/ 548640 w 1091794"/>
              <a:gd name="connsiteY4" fmla="*/ 65837 h 494386"/>
              <a:gd name="connsiteX5" fmla="*/ 153619 w 1091794"/>
              <a:gd name="connsiteY5" fmla="*/ 0 h 494386"/>
              <a:gd name="connsiteX6" fmla="*/ 0 w 1091794"/>
              <a:gd name="connsiteY6" fmla="*/ 36576 h 494386"/>
              <a:gd name="connsiteX0" fmla="*/ 0 w 1015594"/>
              <a:gd name="connsiteY0" fmla="*/ 36576 h 418186"/>
              <a:gd name="connsiteX1" fmla="*/ 468173 w 1015594"/>
              <a:gd name="connsiteY1" fmla="*/ 285293 h 418186"/>
              <a:gd name="connsiteX2" fmla="*/ 963168 w 1015594"/>
              <a:gd name="connsiteY2" fmla="*/ 401117 h 418186"/>
              <a:gd name="connsiteX3" fmla="*/ 782727 w 1015594"/>
              <a:gd name="connsiteY3" fmla="*/ 182880 h 418186"/>
              <a:gd name="connsiteX4" fmla="*/ 548640 w 1015594"/>
              <a:gd name="connsiteY4" fmla="*/ 65837 h 418186"/>
              <a:gd name="connsiteX5" fmla="*/ 153619 w 1015594"/>
              <a:gd name="connsiteY5" fmla="*/ 0 h 418186"/>
              <a:gd name="connsiteX6" fmla="*/ 0 w 1015594"/>
              <a:gd name="connsiteY6" fmla="*/ 36576 h 418186"/>
              <a:gd name="connsiteX0" fmla="*/ 0 w 1046074"/>
              <a:gd name="connsiteY0" fmla="*/ 36576 h 418186"/>
              <a:gd name="connsiteX1" fmla="*/ 468173 w 1046074"/>
              <a:gd name="connsiteY1" fmla="*/ 285293 h 418186"/>
              <a:gd name="connsiteX2" fmla="*/ 963168 w 1046074"/>
              <a:gd name="connsiteY2" fmla="*/ 401117 h 418186"/>
              <a:gd name="connsiteX3" fmla="*/ 813206 w 1046074"/>
              <a:gd name="connsiteY3" fmla="*/ 311506 h 418186"/>
              <a:gd name="connsiteX4" fmla="*/ 782727 w 1046074"/>
              <a:gd name="connsiteY4" fmla="*/ 182880 h 418186"/>
              <a:gd name="connsiteX5" fmla="*/ 548640 w 1046074"/>
              <a:gd name="connsiteY5" fmla="*/ 65837 h 418186"/>
              <a:gd name="connsiteX6" fmla="*/ 153619 w 1046074"/>
              <a:gd name="connsiteY6" fmla="*/ 0 h 418186"/>
              <a:gd name="connsiteX7" fmla="*/ 0 w 1046074"/>
              <a:gd name="connsiteY7" fmla="*/ 36576 h 418186"/>
              <a:gd name="connsiteX0" fmla="*/ 0 w 852221"/>
              <a:gd name="connsiteY0" fmla="*/ 36576 h 331115"/>
              <a:gd name="connsiteX1" fmla="*/ 468173 w 852221"/>
              <a:gd name="connsiteY1" fmla="*/ 285293 h 331115"/>
              <a:gd name="connsiteX2" fmla="*/ 813206 w 852221"/>
              <a:gd name="connsiteY2" fmla="*/ 311506 h 331115"/>
              <a:gd name="connsiteX3" fmla="*/ 782727 w 852221"/>
              <a:gd name="connsiteY3" fmla="*/ 182880 h 331115"/>
              <a:gd name="connsiteX4" fmla="*/ 548640 w 852221"/>
              <a:gd name="connsiteY4" fmla="*/ 65837 h 331115"/>
              <a:gd name="connsiteX5" fmla="*/ 153619 w 852221"/>
              <a:gd name="connsiteY5" fmla="*/ 0 h 331115"/>
              <a:gd name="connsiteX6" fmla="*/ 0 w 852221"/>
              <a:gd name="connsiteY6" fmla="*/ 36576 h 331115"/>
              <a:gd name="connsiteX0" fmla="*/ 0 w 852221"/>
              <a:gd name="connsiteY0" fmla="*/ 36576 h 331115"/>
              <a:gd name="connsiteX1" fmla="*/ 468173 w 852221"/>
              <a:gd name="connsiteY1" fmla="*/ 285293 h 331115"/>
              <a:gd name="connsiteX2" fmla="*/ 813206 w 852221"/>
              <a:gd name="connsiteY2" fmla="*/ 311506 h 331115"/>
              <a:gd name="connsiteX3" fmla="*/ 782727 w 852221"/>
              <a:gd name="connsiteY3" fmla="*/ 182880 h 331115"/>
              <a:gd name="connsiteX4" fmla="*/ 548640 w 852221"/>
              <a:gd name="connsiteY4" fmla="*/ 65837 h 331115"/>
              <a:gd name="connsiteX5" fmla="*/ 153619 w 852221"/>
              <a:gd name="connsiteY5" fmla="*/ 0 h 331115"/>
              <a:gd name="connsiteX6" fmla="*/ 0 w 852221"/>
              <a:gd name="connsiteY6" fmla="*/ 36576 h 331115"/>
              <a:gd name="connsiteX0" fmla="*/ 0 w 852221"/>
              <a:gd name="connsiteY0" fmla="*/ 36576 h 331115"/>
              <a:gd name="connsiteX1" fmla="*/ 468173 w 852221"/>
              <a:gd name="connsiteY1" fmla="*/ 285293 h 331115"/>
              <a:gd name="connsiteX2" fmla="*/ 813206 w 852221"/>
              <a:gd name="connsiteY2" fmla="*/ 311506 h 331115"/>
              <a:gd name="connsiteX3" fmla="*/ 782727 w 852221"/>
              <a:gd name="connsiteY3" fmla="*/ 182880 h 331115"/>
              <a:gd name="connsiteX4" fmla="*/ 548640 w 852221"/>
              <a:gd name="connsiteY4" fmla="*/ 65837 h 331115"/>
              <a:gd name="connsiteX5" fmla="*/ 153619 w 852221"/>
              <a:gd name="connsiteY5" fmla="*/ 0 h 331115"/>
              <a:gd name="connsiteX6" fmla="*/ 0 w 852221"/>
              <a:gd name="connsiteY6" fmla="*/ 36576 h 331115"/>
              <a:gd name="connsiteX0" fmla="*/ 0 w 852221"/>
              <a:gd name="connsiteY0" fmla="*/ 36576 h 331115"/>
              <a:gd name="connsiteX1" fmla="*/ 468173 w 852221"/>
              <a:gd name="connsiteY1" fmla="*/ 285293 h 331115"/>
              <a:gd name="connsiteX2" fmla="*/ 813206 w 852221"/>
              <a:gd name="connsiteY2" fmla="*/ 311506 h 331115"/>
              <a:gd name="connsiteX3" fmla="*/ 782727 w 852221"/>
              <a:gd name="connsiteY3" fmla="*/ 182880 h 331115"/>
              <a:gd name="connsiteX4" fmla="*/ 396240 w 852221"/>
              <a:gd name="connsiteY4" fmla="*/ 65837 h 331115"/>
              <a:gd name="connsiteX5" fmla="*/ 153619 w 852221"/>
              <a:gd name="connsiteY5" fmla="*/ 0 h 331115"/>
              <a:gd name="connsiteX6" fmla="*/ 0 w 852221"/>
              <a:gd name="connsiteY6" fmla="*/ 36576 h 331115"/>
              <a:gd name="connsiteX0" fmla="*/ 0 w 1041806"/>
              <a:gd name="connsiteY0" fmla="*/ 36576 h 404775"/>
              <a:gd name="connsiteX1" fmla="*/ 468173 w 1041806"/>
              <a:gd name="connsiteY1" fmla="*/ 285293 h 404775"/>
              <a:gd name="connsiteX2" fmla="*/ 1041806 w 1041806"/>
              <a:gd name="connsiteY2" fmla="*/ 387706 h 404775"/>
              <a:gd name="connsiteX3" fmla="*/ 782727 w 1041806"/>
              <a:gd name="connsiteY3" fmla="*/ 182880 h 404775"/>
              <a:gd name="connsiteX4" fmla="*/ 396240 w 1041806"/>
              <a:gd name="connsiteY4" fmla="*/ 65837 h 404775"/>
              <a:gd name="connsiteX5" fmla="*/ 153619 w 1041806"/>
              <a:gd name="connsiteY5" fmla="*/ 0 h 404775"/>
              <a:gd name="connsiteX6" fmla="*/ 0 w 1041806"/>
              <a:gd name="connsiteY6" fmla="*/ 36576 h 404775"/>
              <a:gd name="connsiteX0" fmla="*/ 0 w 1157021"/>
              <a:gd name="connsiteY0" fmla="*/ 36576 h 404775"/>
              <a:gd name="connsiteX1" fmla="*/ 468173 w 1157021"/>
              <a:gd name="connsiteY1" fmla="*/ 285293 h 404775"/>
              <a:gd name="connsiteX2" fmla="*/ 1041806 w 1157021"/>
              <a:gd name="connsiteY2" fmla="*/ 387706 h 404775"/>
              <a:gd name="connsiteX3" fmla="*/ 1087527 w 1157021"/>
              <a:gd name="connsiteY3" fmla="*/ 335280 h 404775"/>
              <a:gd name="connsiteX4" fmla="*/ 396240 w 1157021"/>
              <a:gd name="connsiteY4" fmla="*/ 65837 h 404775"/>
              <a:gd name="connsiteX5" fmla="*/ 153619 w 1157021"/>
              <a:gd name="connsiteY5" fmla="*/ 0 h 404775"/>
              <a:gd name="connsiteX6" fmla="*/ 0 w 1157021"/>
              <a:gd name="connsiteY6" fmla="*/ 36576 h 404775"/>
              <a:gd name="connsiteX0" fmla="*/ 0 w 1157021"/>
              <a:gd name="connsiteY0" fmla="*/ 36576 h 539302"/>
              <a:gd name="connsiteX1" fmla="*/ 468173 w 1157021"/>
              <a:gd name="connsiteY1" fmla="*/ 285293 h 539302"/>
              <a:gd name="connsiteX2" fmla="*/ 818750 w 1157021"/>
              <a:gd name="connsiteY2" fmla="*/ 522233 h 539302"/>
              <a:gd name="connsiteX3" fmla="*/ 1041806 w 1157021"/>
              <a:gd name="connsiteY3" fmla="*/ 387706 h 539302"/>
              <a:gd name="connsiteX4" fmla="*/ 1087527 w 1157021"/>
              <a:gd name="connsiteY4" fmla="*/ 335280 h 539302"/>
              <a:gd name="connsiteX5" fmla="*/ 396240 w 1157021"/>
              <a:gd name="connsiteY5" fmla="*/ 65837 h 539302"/>
              <a:gd name="connsiteX6" fmla="*/ 153619 w 1157021"/>
              <a:gd name="connsiteY6" fmla="*/ 0 h 539302"/>
              <a:gd name="connsiteX7" fmla="*/ 0 w 1157021"/>
              <a:gd name="connsiteY7" fmla="*/ 36576 h 53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7021" h="539302">
                <a:moveTo>
                  <a:pt x="0" y="36576"/>
                </a:moveTo>
                <a:cubicBezTo>
                  <a:pt x="144778" y="133097"/>
                  <a:pt x="337478" y="262673"/>
                  <a:pt x="468173" y="285293"/>
                </a:cubicBezTo>
                <a:cubicBezTo>
                  <a:pt x="604631" y="340836"/>
                  <a:pt x="723145" y="505164"/>
                  <a:pt x="818750" y="522233"/>
                </a:cubicBezTo>
                <a:cubicBezTo>
                  <a:pt x="914355" y="539302"/>
                  <a:pt x="997010" y="393465"/>
                  <a:pt x="1041806" y="387706"/>
                </a:cubicBezTo>
                <a:cubicBezTo>
                  <a:pt x="1011733" y="351333"/>
                  <a:pt x="1157021" y="388925"/>
                  <a:pt x="1087527" y="335280"/>
                </a:cubicBezTo>
                <a:cubicBezTo>
                  <a:pt x="1006482" y="240730"/>
                  <a:pt x="588256" y="116367"/>
                  <a:pt x="396240" y="65837"/>
                </a:cubicBezTo>
                <a:cubicBezTo>
                  <a:pt x="262003" y="30511"/>
                  <a:pt x="289451" y="17717"/>
                  <a:pt x="153619" y="0"/>
                </a:cubicBezTo>
                <a:lnTo>
                  <a:pt x="0" y="36576"/>
                </a:lnTo>
                <a:close/>
              </a:path>
            </a:pathLst>
          </a:custGeom>
          <a:blipFill dpi="0" rotWithShape="1">
            <a:blip r:embed="rId3" cstate="print">
              <a:lum bright="14000"/>
            </a:blip>
            <a:srcRect/>
            <a:stretch>
              <a:fillRect l="-95000" t="-56000" r="-56000" b="-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 Conditions Dry Out in Summer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62484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More Gravel Bars Start to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Appear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34962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Former Lake Level is the Blue Area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5.JPG"/>
          <p:cNvPicPr>
            <a:picLocks noChangeAspect="1"/>
          </p:cNvPicPr>
          <p:nvPr/>
        </p:nvPicPr>
        <p:blipFill>
          <a:blip r:embed="rId2" cstate="print"/>
          <a:srcRect t="14131" r="3327" b="4348"/>
          <a:stretch>
            <a:fillRect/>
          </a:stretch>
        </p:blipFill>
        <p:spPr>
          <a:xfrm>
            <a:off x="1" y="609600"/>
            <a:ext cx="9144000" cy="5715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803400" y="2248958"/>
            <a:ext cx="6842295" cy="2530062"/>
          </a:xfrm>
          <a:custGeom>
            <a:avLst/>
            <a:gdLst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2012950 w 6770704"/>
              <a:gd name="connsiteY37" fmla="*/ 860928 h 2522098"/>
              <a:gd name="connsiteX38" fmla="*/ 1606550 w 6770704"/>
              <a:gd name="connsiteY38" fmla="*/ 867278 h 2522098"/>
              <a:gd name="connsiteX39" fmla="*/ 1244600 w 6770704"/>
              <a:gd name="connsiteY39" fmla="*/ 1032378 h 2522098"/>
              <a:gd name="connsiteX40" fmla="*/ 1054100 w 6770704"/>
              <a:gd name="connsiteY40" fmla="*/ 1108578 h 2522098"/>
              <a:gd name="connsiteX41" fmla="*/ 387350 w 6770704"/>
              <a:gd name="connsiteY41" fmla="*/ 1045078 h 2522098"/>
              <a:gd name="connsiteX42" fmla="*/ 254000 w 6770704"/>
              <a:gd name="connsiteY42" fmla="*/ 1057778 h 2522098"/>
              <a:gd name="connsiteX43" fmla="*/ 25400 w 6770704"/>
              <a:gd name="connsiteY43" fmla="*/ 733928 h 2522098"/>
              <a:gd name="connsiteX44" fmla="*/ 0 w 6770704"/>
              <a:gd name="connsiteY44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8672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10196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387350 w 6770704"/>
              <a:gd name="connsiteY39" fmla="*/ 10450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4635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4635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6159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60705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607050 w 6770704"/>
              <a:gd name="connsiteY18" fmla="*/ 873628 h 2522098"/>
              <a:gd name="connsiteX19" fmla="*/ 5537200 w 6770704"/>
              <a:gd name="connsiteY19" fmla="*/ 873628 h 2522098"/>
              <a:gd name="connsiteX20" fmla="*/ 5981700 w 6770704"/>
              <a:gd name="connsiteY20" fmla="*/ 1108578 h 2522098"/>
              <a:gd name="connsiteX21" fmla="*/ 6254750 w 6770704"/>
              <a:gd name="connsiteY21" fmla="*/ 1273678 h 2522098"/>
              <a:gd name="connsiteX22" fmla="*/ 6635750 w 6770704"/>
              <a:gd name="connsiteY22" fmla="*/ 1565778 h 2522098"/>
              <a:gd name="connsiteX23" fmla="*/ 6743700 w 6770704"/>
              <a:gd name="connsiteY23" fmla="*/ 1768978 h 2522098"/>
              <a:gd name="connsiteX24" fmla="*/ 6769100 w 6770704"/>
              <a:gd name="connsiteY24" fmla="*/ 1978528 h 2522098"/>
              <a:gd name="connsiteX25" fmla="*/ 6756400 w 6770704"/>
              <a:gd name="connsiteY25" fmla="*/ 2105528 h 2522098"/>
              <a:gd name="connsiteX26" fmla="*/ 6597650 w 6770704"/>
              <a:gd name="connsiteY26" fmla="*/ 2384928 h 2522098"/>
              <a:gd name="connsiteX27" fmla="*/ 6407150 w 6770704"/>
              <a:gd name="connsiteY27" fmla="*/ 2429378 h 2522098"/>
              <a:gd name="connsiteX28" fmla="*/ 5753100 w 6770704"/>
              <a:gd name="connsiteY28" fmla="*/ 2454778 h 2522098"/>
              <a:gd name="connsiteX29" fmla="*/ 5092700 w 6770704"/>
              <a:gd name="connsiteY29" fmla="*/ 2442078 h 2522098"/>
              <a:gd name="connsiteX30" fmla="*/ 4394200 w 6770704"/>
              <a:gd name="connsiteY30" fmla="*/ 2149978 h 2522098"/>
              <a:gd name="connsiteX31" fmla="*/ 4032250 w 6770704"/>
              <a:gd name="connsiteY31" fmla="*/ 2042028 h 2522098"/>
              <a:gd name="connsiteX32" fmla="*/ 3695700 w 6770704"/>
              <a:gd name="connsiteY32" fmla="*/ 2080128 h 2522098"/>
              <a:gd name="connsiteX33" fmla="*/ 3498850 w 6770704"/>
              <a:gd name="connsiteY33" fmla="*/ 2086478 h 2522098"/>
              <a:gd name="connsiteX34" fmla="*/ 3308350 w 6770704"/>
              <a:gd name="connsiteY34" fmla="*/ 2016628 h 2522098"/>
              <a:gd name="connsiteX35" fmla="*/ 2921000 w 6770704"/>
              <a:gd name="connsiteY35" fmla="*/ 1476878 h 2522098"/>
              <a:gd name="connsiteX36" fmla="*/ 2711450 w 6770704"/>
              <a:gd name="connsiteY36" fmla="*/ 1197478 h 2522098"/>
              <a:gd name="connsiteX37" fmla="*/ 2286000 w 6770704"/>
              <a:gd name="connsiteY37" fmla="*/ 918078 h 2522098"/>
              <a:gd name="connsiteX38" fmla="*/ 2089150 w 6770704"/>
              <a:gd name="connsiteY38" fmla="*/ 924428 h 2522098"/>
              <a:gd name="connsiteX39" fmla="*/ 1606550 w 6770704"/>
              <a:gd name="connsiteY39" fmla="*/ 943478 h 2522098"/>
              <a:gd name="connsiteX40" fmla="*/ 1054100 w 6770704"/>
              <a:gd name="connsiteY40" fmla="*/ 1108578 h 2522098"/>
              <a:gd name="connsiteX41" fmla="*/ 615950 w 6770704"/>
              <a:gd name="connsiteY41" fmla="*/ 1273678 h 2522098"/>
              <a:gd name="connsiteX42" fmla="*/ 254000 w 6770704"/>
              <a:gd name="connsiteY42" fmla="*/ 1057778 h 2522098"/>
              <a:gd name="connsiteX43" fmla="*/ 25400 w 6770704"/>
              <a:gd name="connsiteY43" fmla="*/ 733928 h 2522098"/>
              <a:gd name="connsiteX44" fmla="*/ 0 w 6770704"/>
              <a:gd name="connsiteY44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8671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8671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19558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21082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21082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9450 h 2518420"/>
              <a:gd name="connsiteX1" fmla="*/ 527050 w 6770704"/>
              <a:gd name="connsiteY1" fmla="*/ 241300 h 2518420"/>
              <a:gd name="connsiteX2" fmla="*/ 736600 w 6770704"/>
              <a:gd name="connsiteY2" fmla="*/ 177800 h 2518420"/>
              <a:gd name="connsiteX3" fmla="*/ 1612900 w 6770704"/>
              <a:gd name="connsiteY3" fmla="*/ 82550 h 2518420"/>
              <a:gd name="connsiteX4" fmla="*/ 2108200 w 6770704"/>
              <a:gd name="connsiteY4" fmla="*/ 6350 h 2518420"/>
              <a:gd name="connsiteX5" fmla="*/ 2406650 w 6770704"/>
              <a:gd name="connsiteY5" fmla="*/ 120650 h 2518420"/>
              <a:gd name="connsiteX6" fmla="*/ 2609850 w 6770704"/>
              <a:gd name="connsiteY6" fmla="*/ 222250 h 2518420"/>
              <a:gd name="connsiteX7" fmla="*/ 2660650 w 6770704"/>
              <a:gd name="connsiteY7" fmla="*/ 241300 h 2518420"/>
              <a:gd name="connsiteX8" fmla="*/ 2959100 w 6770704"/>
              <a:gd name="connsiteY8" fmla="*/ 273050 h 2518420"/>
              <a:gd name="connsiteX9" fmla="*/ 3416300 w 6770704"/>
              <a:gd name="connsiteY9" fmla="*/ 285750 h 2518420"/>
              <a:gd name="connsiteX10" fmla="*/ 3606800 w 6770704"/>
              <a:gd name="connsiteY10" fmla="*/ 311150 h 2518420"/>
              <a:gd name="connsiteX11" fmla="*/ 3867150 w 6770704"/>
              <a:gd name="connsiteY11" fmla="*/ 336550 h 2518420"/>
              <a:gd name="connsiteX12" fmla="*/ 4102100 w 6770704"/>
              <a:gd name="connsiteY12" fmla="*/ 368300 h 2518420"/>
              <a:gd name="connsiteX13" fmla="*/ 4356100 w 6770704"/>
              <a:gd name="connsiteY13" fmla="*/ 431800 h 2518420"/>
              <a:gd name="connsiteX14" fmla="*/ 4413250 w 6770704"/>
              <a:gd name="connsiteY14" fmla="*/ 444500 h 2518420"/>
              <a:gd name="connsiteX15" fmla="*/ 4711700 w 6770704"/>
              <a:gd name="connsiteY15" fmla="*/ 520700 h 2518420"/>
              <a:gd name="connsiteX16" fmla="*/ 5092700 w 6770704"/>
              <a:gd name="connsiteY16" fmla="*/ 679450 h 2518420"/>
              <a:gd name="connsiteX17" fmla="*/ 5537200 w 6770704"/>
              <a:gd name="connsiteY17" fmla="*/ 869950 h 2518420"/>
              <a:gd name="connsiteX18" fmla="*/ 5981700 w 6770704"/>
              <a:gd name="connsiteY18" fmla="*/ 1104900 h 2518420"/>
              <a:gd name="connsiteX19" fmla="*/ 6254750 w 6770704"/>
              <a:gd name="connsiteY19" fmla="*/ 1270000 h 2518420"/>
              <a:gd name="connsiteX20" fmla="*/ 6635750 w 6770704"/>
              <a:gd name="connsiteY20" fmla="*/ 1562100 h 2518420"/>
              <a:gd name="connsiteX21" fmla="*/ 6743700 w 6770704"/>
              <a:gd name="connsiteY21" fmla="*/ 1765300 h 2518420"/>
              <a:gd name="connsiteX22" fmla="*/ 6769100 w 6770704"/>
              <a:gd name="connsiteY22" fmla="*/ 1974850 h 2518420"/>
              <a:gd name="connsiteX23" fmla="*/ 6756400 w 6770704"/>
              <a:gd name="connsiteY23" fmla="*/ 2101850 h 2518420"/>
              <a:gd name="connsiteX24" fmla="*/ 6597650 w 6770704"/>
              <a:gd name="connsiteY24" fmla="*/ 2381250 h 2518420"/>
              <a:gd name="connsiteX25" fmla="*/ 6407150 w 6770704"/>
              <a:gd name="connsiteY25" fmla="*/ 2425700 h 2518420"/>
              <a:gd name="connsiteX26" fmla="*/ 5753100 w 6770704"/>
              <a:gd name="connsiteY26" fmla="*/ 2451100 h 2518420"/>
              <a:gd name="connsiteX27" fmla="*/ 5092700 w 6770704"/>
              <a:gd name="connsiteY27" fmla="*/ 2438400 h 2518420"/>
              <a:gd name="connsiteX28" fmla="*/ 4394200 w 6770704"/>
              <a:gd name="connsiteY28" fmla="*/ 2146300 h 2518420"/>
              <a:gd name="connsiteX29" fmla="*/ 4032250 w 6770704"/>
              <a:gd name="connsiteY29" fmla="*/ 2038350 h 2518420"/>
              <a:gd name="connsiteX30" fmla="*/ 3695700 w 6770704"/>
              <a:gd name="connsiteY30" fmla="*/ 2076450 h 2518420"/>
              <a:gd name="connsiteX31" fmla="*/ 3498850 w 6770704"/>
              <a:gd name="connsiteY31" fmla="*/ 2082800 h 2518420"/>
              <a:gd name="connsiteX32" fmla="*/ 3308350 w 6770704"/>
              <a:gd name="connsiteY32" fmla="*/ 2012950 h 2518420"/>
              <a:gd name="connsiteX33" fmla="*/ 2921000 w 6770704"/>
              <a:gd name="connsiteY33" fmla="*/ 1473200 h 2518420"/>
              <a:gd name="connsiteX34" fmla="*/ 2711450 w 6770704"/>
              <a:gd name="connsiteY34" fmla="*/ 1193800 h 2518420"/>
              <a:gd name="connsiteX35" fmla="*/ 2286000 w 6770704"/>
              <a:gd name="connsiteY35" fmla="*/ 914400 h 2518420"/>
              <a:gd name="connsiteX36" fmla="*/ 2089150 w 6770704"/>
              <a:gd name="connsiteY36" fmla="*/ 920750 h 2518420"/>
              <a:gd name="connsiteX37" fmla="*/ 1606550 w 6770704"/>
              <a:gd name="connsiteY37" fmla="*/ 939800 h 2518420"/>
              <a:gd name="connsiteX38" fmla="*/ 1054100 w 6770704"/>
              <a:gd name="connsiteY38" fmla="*/ 1104900 h 2518420"/>
              <a:gd name="connsiteX39" fmla="*/ 615950 w 6770704"/>
              <a:gd name="connsiteY39" fmla="*/ 1270000 h 2518420"/>
              <a:gd name="connsiteX40" fmla="*/ 254000 w 6770704"/>
              <a:gd name="connsiteY40" fmla="*/ 1054100 h 2518420"/>
              <a:gd name="connsiteX41" fmla="*/ 25400 w 6770704"/>
              <a:gd name="connsiteY41" fmla="*/ 730250 h 2518420"/>
              <a:gd name="connsiteX42" fmla="*/ 0 w 6770704"/>
              <a:gd name="connsiteY42" fmla="*/ 679450 h 2518420"/>
              <a:gd name="connsiteX0" fmla="*/ 0 w 6770704"/>
              <a:gd name="connsiteY0" fmla="*/ 686858 h 2525828"/>
              <a:gd name="connsiteX1" fmla="*/ 527050 w 6770704"/>
              <a:gd name="connsiteY1" fmla="*/ 248708 h 2525828"/>
              <a:gd name="connsiteX2" fmla="*/ 736600 w 6770704"/>
              <a:gd name="connsiteY2" fmla="*/ 185208 h 2525828"/>
              <a:gd name="connsiteX3" fmla="*/ 1612900 w 6770704"/>
              <a:gd name="connsiteY3" fmla="*/ 89958 h 2525828"/>
              <a:gd name="connsiteX4" fmla="*/ 2108200 w 6770704"/>
              <a:gd name="connsiteY4" fmla="*/ 13758 h 2525828"/>
              <a:gd name="connsiteX5" fmla="*/ 2190750 w 6770704"/>
              <a:gd name="connsiteY5" fmla="*/ 83608 h 2525828"/>
              <a:gd name="connsiteX6" fmla="*/ 2406650 w 6770704"/>
              <a:gd name="connsiteY6" fmla="*/ 128058 h 2525828"/>
              <a:gd name="connsiteX7" fmla="*/ 2609850 w 6770704"/>
              <a:gd name="connsiteY7" fmla="*/ 229658 h 2525828"/>
              <a:gd name="connsiteX8" fmla="*/ 2660650 w 6770704"/>
              <a:gd name="connsiteY8" fmla="*/ 248708 h 2525828"/>
              <a:gd name="connsiteX9" fmla="*/ 2959100 w 6770704"/>
              <a:gd name="connsiteY9" fmla="*/ 280458 h 2525828"/>
              <a:gd name="connsiteX10" fmla="*/ 3416300 w 6770704"/>
              <a:gd name="connsiteY10" fmla="*/ 293158 h 2525828"/>
              <a:gd name="connsiteX11" fmla="*/ 3606800 w 6770704"/>
              <a:gd name="connsiteY11" fmla="*/ 318558 h 2525828"/>
              <a:gd name="connsiteX12" fmla="*/ 3867150 w 6770704"/>
              <a:gd name="connsiteY12" fmla="*/ 343958 h 2525828"/>
              <a:gd name="connsiteX13" fmla="*/ 4102100 w 6770704"/>
              <a:gd name="connsiteY13" fmla="*/ 375708 h 2525828"/>
              <a:gd name="connsiteX14" fmla="*/ 4356100 w 6770704"/>
              <a:gd name="connsiteY14" fmla="*/ 439208 h 2525828"/>
              <a:gd name="connsiteX15" fmla="*/ 4413250 w 6770704"/>
              <a:gd name="connsiteY15" fmla="*/ 451908 h 2525828"/>
              <a:gd name="connsiteX16" fmla="*/ 4711700 w 6770704"/>
              <a:gd name="connsiteY16" fmla="*/ 528108 h 2525828"/>
              <a:gd name="connsiteX17" fmla="*/ 5092700 w 6770704"/>
              <a:gd name="connsiteY17" fmla="*/ 686858 h 2525828"/>
              <a:gd name="connsiteX18" fmla="*/ 5537200 w 6770704"/>
              <a:gd name="connsiteY18" fmla="*/ 877358 h 2525828"/>
              <a:gd name="connsiteX19" fmla="*/ 5981700 w 6770704"/>
              <a:gd name="connsiteY19" fmla="*/ 1112308 h 2525828"/>
              <a:gd name="connsiteX20" fmla="*/ 6254750 w 6770704"/>
              <a:gd name="connsiteY20" fmla="*/ 1277408 h 2525828"/>
              <a:gd name="connsiteX21" fmla="*/ 6635750 w 6770704"/>
              <a:gd name="connsiteY21" fmla="*/ 1569508 h 2525828"/>
              <a:gd name="connsiteX22" fmla="*/ 6743700 w 6770704"/>
              <a:gd name="connsiteY22" fmla="*/ 1772708 h 2525828"/>
              <a:gd name="connsiteX23" fmla="*/ 6769100 w 6770704"/>
              <a:gd name="connsiteY23" fmla="*/ 1982258 h 2525828"/>
              <a:gd name="connsiteX24" fmla="*/ 6756400 w 6770704"/>
              <a:gd name="connsiteY24" fmla="*/ 2109258 h 2525828"/>
              <a:gd name="connsiteX25" fmla="*/ 6597650 w 6770704"/>
              <a:gd name="connsiteY25" fmla="*/ 2388658 h 2525828"/>
              <a:gd name="connsiteX26" fmla="*/ 6407150 w 6770704"/>
              <a:gd name="connsiteY26" fmla="*/ 2433108 h 2525828"/>
              <a:gd name="connsiteX27" fmla="*/ 5753100 w 6770704"/>
              <a:gd name="connsiteY27" fmla="*/ 2458508 h 2525828"/>
              <a:gd name="connsiteX28" fmla="*/ 5092700 w 6770704"/>
              <a:gd name="connsiteY28" fmla="*/ 2445808 h 2525828"/>
              <a:gd name="connsiteX29" fmla="*/ 4394200 w 6770704"/>
              <a:gd name="connsiteY29" fmla="*/ 2153708 h 2525828"/>
              <a:gd name="connsiteX30" fmla="*/ 4032250 w 6770704"/>
              <a:gd name="connsiteY30" fmla="*/ 2045758 h 2525828"/>
              <a:gd name="connsiteX31" fmla="*/ 3695700 w 6770704"/>
              <a:gd name="connsiteY31" fmla="*/ 2083858 h 2525828"/>
              <a:gd name="connsiteX32" fmla="*/ 3498850 w 6770704"/>
              <a:gd name="connsiteY32" fmla="*/ 2090208 h 2525828"/>
              <a:gd name="connsiteX33" fmla="*/ 3308350 w 6770704"/>
              <a:gd name="connsiteY33" fmla="*/ 2020358 h 2525828"/>
              <a:gd name="connsiteX34" fmla="*/ 2921000 w 6770704"/>
              <a:gd name="connsiteY34" fmla="*/ 1480608 h 2525828"/>
              <a:gd name="connsiteX35" fmla="*/ 2711450 w 6770704"/>
              <a:gd name="connsiteY35" fmla="*/ 1201208 h 2525828"/>
              <a:gd name="connsiteX36" fmla="*/ 2286000 w 6770704"/>
              <a:gd name="connsiteY36" fmla="*/ 921808 h 2525828"/>
              <a:gd name="connsiteX37" fmla="*/ 2089150 w 6770704"/>
              <a:gd name="connsiteY37" fmla="*/ 928158 h 2525828"/>
              <a:gd name="connsiteX38" fmla="*/ 1606550 w 6770704"/>
              <a:gd name="connsiteY38" fmla="*/ 947208 h 2525828"/>
              <a:gd name="connsiteX39" fmla="*/ 1054100 w 6770704"/>
              <a:gd name="connsiteY39" fmla="*/ 1112308 h 2525828"/>
              <a:gd name="connsiteX40" fmla="*/ 615950 w 6770704"/>
              <a:gd name="connsiteY40" fmla="*/ 1277408 h 2525828"/>
              <a:gd name="connsiteX41" fmla="*/ 254000 w 6770704"/>
              <a:gd name="connsiteY41" fmla="*/ 1061508 h 2525828"/>
              <a:gd name="connsiteX42" fmla="*/ 25400 w 6770704"/>
              <a:gd name="connsiteY42" fmla="*/ 737658 h 2525828"/>
              <a:gd name="connsiteX43" fmla="*/ 0 w 6770704"/>
              <a:gd name="connsiteY43" fmla="*/ 686858 h 2525828"/>
              <a:gd name="connsiteX0" fmla="*/ 0 w 6770704"/>
              <a:gd name="connsiteY0" fmla="*/ 686858 h 2525828"/>
              <a:gd name="connsiteX1" fmla="*/ 527050 w 6770704"/>
              <a:gd name="connsiteY1" fmla="*/ 248708 h 2525828"/>
              <a:gd name="connsiteX2" fmla="*/ 736600 w 6770704"/>
              <a:gd name="connsiteY2" fmla="*/ 185208 h 2525828"/>
              <a:gd name="connsiteX3" fmla="*/ 1612900 w 6770704"/>
              <a:gd name="connsiteY3" fmla="*/ 89958 h 2525828"/>
              <a:gd name="connsiteX4" fmla="*/ 2108200 w 6770704"/>
              <a:gd name="connsiteY4" fmla="*/ 13758 h 2525828"/>
              <a:gd name="connsiteX5" fmla="*/ 2190750 w 6770704"/>
              <a:gd name="connsiteY5" fmla="*/ 83608 h 2525828"/>
              <a:gd name="connsiteX6" fmla="*/ 2406650 w 6770704"/>
              <a:gd name="connsiteY6" fmla="*/ 128058 h 2525828"/>
              <a:gd name="connsiteX7" fmla="*/ 2609850 w 6770704"/>
              <a:gd name="connsiteY7" fmla="*/ 229658 h 2525828"/>
              <a:gd name="connsiteX8" fmla="*/ 2660650 w 6770704"/>
              <a:gd name="connsiteY8" fmla="*/ 248708 h 2525828"/>
              <a:gd name="connsiteX9" fmla="*/ 2959100 w 6770704"/>
              <a:gd name="connsiteY9" fmla="*/ 280458 h 2525828"/>
              <a:gd name="connsiteX10" fmla="*/ 3416300 w 6770704"/>
              <a:gd name="connsiteY10" fmla="*/ 293158 h 2525828"/>
              <a:gd name="connsiteX11" fmla="*/ 3606800 w 6770704"/>
              <a:gd name="connsiteY11" fmla="*/ 318558 h 2525828"/>
              <a:gd name="connsiteX12" fmla="*/ 3867150 w 6770704"/>
              <a:gd name="connsiteY12" fmla="*/ 343958 h 2525828"/>
              <a:gd name="connsiteX13" fmla="*/ 4102100 w 6770704"/>
              <a:gd name="connsiteY13" fmla="*/ 375708 h 2525828"/>
              <a:gd name="connsiteX14" fmla="*/ 4356100 w 6770704"/>
              <a:gd name="connsiteY14" fmla="*/ 439208 h 2525828"/>
              <a:gd name="connsiteX15" fmla="*/ 4413250 w 6770704"/>
              <a:gd name="connsiteY15" fmla="*/ 451908 h 2525828"/>
              <a:gd name="connsiteX16" fmla="*/ 4711700 w 6770704"/>
              <a:gd name="connsiteY16" fmla="*/ 528108 h 2525828"/>
              <a:gd name="connsiteX17" fmla="*/ 5092700 w 6770704"/>
              <a:gd name="connsiteY17" fmla="*/ 686858 h 2525828"/>
              <a:gd name="connsiteX18" fmla="*/ 5537200 w 6770704"/>
              <a:gd name="connsiteY18" fmla="*/ 877358 h 2525828"/>
              <a:gd name="connsiteX19" fmla="*/ 5981700 w 6770704"/>
              <a:gd name="connsiteY19" fmla="*/ 1112308 h 2525828"/>
              <a:gd name="connsiteX20" fmla="*/ 6254750 w 6770704"/>
              <a:gd name="connsiteY20" fmla="*/ 1277408 h 2525828"/>
              <a:gd name="connsiteX21" fmla="*/ 6635750 w 6770704"/>
              <a:gd name="connsiteY21" fmla="*/ 1569508 h 2525828"/>
              <a:gd name="connsiteX22" fmla="*/ 6743700 w 6770704"/>
              <a:gd name="connsiteY22" fmla="*/ 1772708 h 2525828"/>
              <a:gd name="connsiteX23" fmla="*/ 6769100 w 6770704"/>
              <a:gd name="connsiteY23" fmla="*/ 1982258 h 2525828"/>
              <a:gd name="connsiteX24" fmla="*/ 6756400 w 6770704"/>
              <a:gd name="connsiteY24" fmla="*/ 2109258 h 2525828"/>
              <a:gd name="connsiteX25" fmla="*/ 6597650 w 6770704"/>
              <a:gd name="connsiteY25" fmla="*/ 2388658 h 2525828"/>
              <a:gd name="connsiteX26" fmla="*/ 6407150 w 6770704"/>
              <a:gd name="connsiteY26" fmla="*/ 2433108 h 2525828"/>
              <a:gd name="connsiteX27" fmla="*/ 5753100 w 6770704"/>
              <a:gd name="connsiteY27" fmla="*/ 2458508 h 2525828"/>
              <a:gd name="connsiteX28" fmla="*/ 5092700 w 6770704"/>
              <a:gd name="connsiteY28" fmla="*/ 2445808 h 2525828"/>
              <a:gd name="connsiteX29" fmla="*/ 4394200 w 6770704"/>
              <a:gd name="connsiteY29" fmla="*/ 2153708 h 2525828"/>
              <a:gd name="connsiteX30" fmla="*/ 4032250 w 6770704"/>
              <a:gd name="connsiteY30" fmla="*/ 2045758 h 2525828"/>
              <a:gd name="connsiteX31" fmla="*/ 3695700 w 6770704"/>
              <a:gd name="connsiteY31" fmla="*/ 2083858 h 2525828"/>
              <a:gd name="connsiteX32" fmla="*/ 3498850 w 6770704"/>
              <a:gd name="connsiteY32" fmla="*/ 2090208 h 2525828"/>
              <a:gd name="connsiteX33" fmla="*/ 3308350 w 6770704"/>
              <a:gd name="connsiteY33" fmla="*/ 2020358 h 2525828"/>
              <a:gd name="connsiteX34" fmla="*/ 2921000 w 6770704"/>
              <a:gd name="connsiteY34" fmla="*/ 1480608 h 2525828"/>
              <a:gd name="connsiteX35" fmla="*/ 2711450 w 6770704"/>
              <a:gd name="connsiteY35" fmla="*/ 1201208 h 2525828"/>
              <a:gd name="connsiteX36" fmla="*/ 2286000 w 6770704"/>
              <a:gd name="connsiteY36" fmla="*/ 921808 h 2525828"/>
              <a:gd name="connsiteX37" fmla="*/ 2089150 w 6770704"/>
              <a:gd name="connsiteY37" fmla="*/ 928158 h 2525828"/>
              <a:gd name="connsiteX38" fmla="*/ 1606550 w 6770704"/>
              <a:gd name="connsiteY38" fmla="*/ 947208 h 2525828"/>
              <a:gd name="connsiteX39" fmla="*/ 1054100 w 6770704"/>
              <a:gd name="connsiteY39" fmla="*/ 1112308 h 2525828"/>
              <a:gd name="connsiteX40" fmla="*/ 615950 w 6770704"/>
              <a:gd name="connsiteY40" fmla="*/ 1277408 h 2525828"/>
              <a:gd name="connsiteX41" fmla="*/ 254000 w 6770704"/>
              <a:gd name="connsiteY41" fmla="*/ 1061508 h 2525828"/>
              <a:gd name="connsiteX42" fmla="*/ 25400 w 6770704"/>
              <a:gd name="connsiteY42" fmla="*/ 737658 h 2525828"/>
              <a:gd name="connsiteX43" fmla="*/ 0 w 6770704"/>
              <a:gd name="connsiteY43" fmla="*/ 686858 h 2525828"/>
              <a:gd name="connsiteX0" fmla="*/ 0 w 6770704"/>
              <a:gd name="connsiteY0" fmla="*/ 613833 h 2452803"/>
              <a:gd name="connsiteX1" fmla="*/ 527050 w 6770704"/>
              <a:gd name="connsiteY1" fmla="*/ 175683 h 2452803"/>
              <a:gd name="connsiteX2" fmla="*/ 736600 w 6770704"/>
              <a:gd name="connsiteY2" fmla="*/ 112183 h 2452803"/>
              <a:gd name="connsiteX3" fmla="*/ 1612900 w 6770704"/>
              <a:gd name="connsiteY3" fmla="*/ 16933 h 2452803"/>
              <a:gd name="connsiteX4" fmla="*/ 2190750 w 6770704"/>
              <a:gd name="connsiteY4" fmla="*/ 10583 h 2452803"/>
              <a:gd name="connsiteX5" fmla="*/ 2406650 w 6770704"/>
              <a:gd name="connsiteY5" fmla="*/ 55033 h 2452803"/>
              <a:gd name="connsiteX6" fmla="*/ 2609850 w 6770704"/>
              <a:gd name="connsiteY6" fmla="*/ 156633 h 2452803"/>
              <a:gd name="connsiteX7" fmla="*/ 2660650 w 6770704"/>
              <a:gd name="connsiteY7" fmla="*/ 175683 h 2452803"/>
              <a:gd name="connsiteX8" fmla="*/ 2959100 w 6770704"/>
              <a:gd name="connsiteY8" fmla="*/ 207433 h 2452803"/>
              <a:gd name="connsiteX9" fmla="*/ 3416300 w 6770704"/>
              <a:gd name="connsiteY9" fmla="*/ 220133 h 2452803"/>
              <a:gd name="connsiteX10" fmla="*/ 3606800 w 6770704"/>
              <a:gd name="connsiteY10" fmla="*/ 245533 h 2452803"/>
              <a:gd name="connsiteX11" fmla="*/ 3867150 w 6770704"/>
              <a:gd name="connsiteY11" fmla="*/ 270933 h 2452803"/>
              <a:gd name="connsiteX12" fmla="*/ 4102100 w 6770704"/>
              <a:gd name="connsiteY12" fmla="*/ 302683 h 2452803"/>
              <a:gd name="connsiteX13" fmla="*/ 4356100 w 6770704"/>
              <a:gd name="connsiteY13" fmla="*/ 366183 h 2452803"/>
              <a:gd name="connsiteX14" fmla="*/ 4413250 w 6770704"/>
              <a:gd name="connsiteY14" fmla="*/ 378883 h 2452803"/>
              <a:gd name="connsiteX15" fmla="*/ 4711700 w 6770704"/>
              <a:gd name="connsiteY15" fmla="*/ 455083 h 2452803"/>
              <a:gd name="connsiteX16" fmla="*/ 5092700 w 6770704"/>
              <a:gd name="connsiteY16" fmla="*/ 613833 h 2452803"/>
              <a:gd name="connsiteX17" fmla="*/ 5537200 w 6770704"/>
              <a:gd name="connsiteY17" fmla="*/ 804333 h 2452803"/>
              <a:gd name="connsiteX18" fmla="*/ 5981700 w 6770704"/>
              <a:gd name="connsiteY18" fmla="*/ 1039283 h 2452803"/>
              <a:gd name="connsiteX19" fmla="*/ 6254750 w 6770704"/>
              <a:gd name="connsiteY19" fmla="*/ 1204383 h 2452803"/>
              <a:gd name="connsiteX20" fmla="*/ 6635750 w 6770704"/>
              <a:gd name="connsiteY20" fmla="*/ 1496483 h 2452803"/>
              <a:gd name="connsiteX21" fmla="*/ 6743700 w 6770704"/>
              <a:gd name="connsiteY21" fmla="*/ 1699683 h 2452803"/>
              <a:gd name="connsiteX22" fmla="*/ 6769100 w 6770704"/>
              <a:gd name="connsiteY22" fmla="*/ 1909233 h 2452803"/>
              <a:gd name="connsiteX23" fmla="*/ 6756400 w 6770704"/>
              <a:gd name="connsiteY23" fmla="*/ 2036233 h 2452803"/>
              <a:gd name="connsiteX24" fmla="*/ 6597650 w 6770704"/>
              <a:gd name="connsiteY24" fmla="*/ 2315633 h 2452803"/>
              <a:gd name="connsiteX25" fmla="*/ 6407150 w 6770704"/>
              <a:gd name="connsiteY25" fmla="*/ 2360083 h 2452803"/>
              <a:gd name="connsiteX26" fmla="*/ 5753100 w 6770704"/>
              <a:gd name="connsiteY26" fmla="*/ 2385483 h 2452803"/>
              <a:gd name="connsiteX27" fmla="*/ 5092700 w 6770704"/>
              <a:gd name="connsiteY27" fmla="*/ 2372783 h 2452803"/>
              <a:gd name="connsiteX28" fmla="*/ 4394200 w 6770704"/>
              <a:gd name="connsiteY28" fmla="*/ 2080683 h 2452803"/>
              <a:gd name="connsiteX29" fmla="*/ 4032250 w 6770704"/>
              <a:gd name="connsiteY29" fmla="*/ 1972733 h 2452803"/>
              <a:gd name="connsiteX30" fmla="*/ 3695700 w 6770704"/>
              <a:gd name="connsiteY30" fmla="*/ 2010833 h 2452803"/>
              <a:gd name="connsiteX31" fmla="*/ 3498850 w 6770704"/>
              <a:gd name="connsiteY31" fmla="*/ 2017183 h 2452803"/>
              <a:gd name="connsiteX32" fmla="*/ 3308350 w 6770704"/>
              <a:gd name="connsiteY32" fmla="*/ 1947333 h 2452803"/>
              <a:gd name="connsiteX33" fmla="*/ 2921000 w 6770704"/>
              <a:gd name="connsiteY33" fmla="*/ 1407583 h 2452803"/>
              <a:gd name="connsiteX34" fmla="*/ 2711450 w 6770704"/>
              <a:gd name="connsiteY34" fmla="*/ 1128183 h 2452803"/>
              <a:gd name="connsiteX35" fmla="*/ 2286000 w 6770704"/>
              <a:gd name="connsiteY35" fmla="*/ 848783 h 2452803"/>
              <a:gd name="connsiteX36" fmla="*/ 2089150 w 6770704"/>
              <a:gd name="connsiteY36" fmla="*/ 855133 h 2452803"/>
              <a:gd name="connsiteX37" fmla="*/ 1606550 w 6770704"/>
              <a:gd name="connsiteY37" fmla="*/ 874183 h 2452803"/>
              <a:gd name="connsiteX38" fmla="*/ 1054100 w 6770704"/>
              <a:gd name="connsiteY38" fmla="*/ 1039283 h 2452803"/>
              <a:gd name="connsiteX39" fmla="*/ 615950 w 6770704"/>
              <a:gd name="connsiteY39" fmla="*/ 1204383 h 2452803"/>
              <a:gd name="connsiteX40" fmla="*/ 254000 w 6770704"/>
              <a:gd name="connsiteY40" fmla="*/ 988483 h 2452803"/>
              <a:gd name="connsiteX41" fmla="*/ 25400 w 6770704"/>
              <a:gd name="connsiteY41" fmla="*/ 664633 h 2452803"/>
              <a:gd name="connsiteX42" fmla="*/ 0 w 6770704"/>
              <a:gd name="connsiteY42" fmla="*/ 613833 h 2452803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6457950 w 6770704"/>
              <a:gd name="connsiteY27" fmla="*/ 2297642 h 2453862"/>
              <a:gd name="connsiteX28" fmla="*/ 5753100 w 6770704"/>
              <a:gd name="connsiteY28" fmla="*/ 2386542 h 2453862"/>
              <a:gd name="connsiteX29" fmla="*/ 5092700 w 6770704"/>
              <a:gd name="connsiteY29" fmla="*/ 2373842 h 2453862"/>
              <a:gd name="connsiteX30" fmla="*/ 4394200 w 6770704"/>
              <a:gd name="connsiteY30" fmla="*/ 2081742 h 2453862"/>
              <a:gd name="connsiteX31" fmla="*/ 4032250 w 6770704"/>
              <a:gd name="connsiteY31" fmla="*/ 1973792 h 2453862"/>
              <a:gd name="connsiteX32" fmla="*/ 3695700 w 6770704"/>
              <a:gd name="connsiteY32" fmla="*/ 2011892 h 2453862"/>
              <a:gd name="connsiteX33" fmla="*/ 3498850 w 6770704"/>
              <a:gd name="connsiteY33" fmla="*/ 2018242 h 2453862"/>
              <a:gd name="connsiteX34" fmla="*/ 3308350 w 6770704"/>
              <a:gd name="connsiteY34" fmla="*/ 1948392 h 2453862"/>
              <a:gd name="connsiteX35" fmla="*/ 2921000 w 6770704"/>
              <a:gd name="connsiteY35" fmla="*/ 1408642 h 2453862"/>
              <a:gd name="connsiteX36" fmla="*/ 2711450 w 6770704"/>
              <a:gd name="connsiteY36" fmla="*/ 1129242 h 2453862"/>
              <a:gd name="connsiteX37" fmla="*/ 2286000 w 6770704"/>
              <a:gd name="connsiteY37" fmla="*/ 849842 h 2453862"/>
              <a:gd name="connsiteX38" fmla="*/ 2089150 w 6770704"/>
              <a:gd name="connsiteY38" fmla="*/ 856192 h 2453862"/>
              <a:gd name="connsiteX39" fmla="*/ 1606550 w 6770704"/>
              <a:gd name="connsiteY39" fmla="*/ 875242 h 2453862"/>
              <a:gd name="connsiteX40" fmla="*/ 1054100 w 6770704"/>
              <a:gd name="connsiteY40" fmla="*/ 1040342 h 2453862"/>
              <a:gd name="connsiteX41" fmla="*/ 615950 w 6770704"/>
              <a:gd name="connsiteY41" fmla="*/ 1205442 h 2453862"/>
              <a:gd name="connsiteX42" fmla="*/ 254000 w 6770704"/>
              <a:gd name="connsiteY42" fmla="*/ 989542 h 2453862"/>
              <a:gd name="connsiteX43" fmla="*/ 25400 w 6770704"/>
              <a:gd name="connsiteY43" fmla="*/ 665692 h 2453862"/>
              <a:gd name="connsiteX44" fmla="*/ 0 w 6770704"/>
              <a:gd name="connsiteY44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5168900 w 6770704"/>
              <a:gd name="connsiteY29" fmla="*/ 2367492 h 2453862"/>
              <a:gd name="connsiteX30" fmla="*/ 4394200 w 6770704"/>
              <a:gd name="connsiteY30" fmla="*/ 2081742 h 2453862"/>
              <a:gd name="connsiteX31" fmla="*/ 4032250 w 6770704"/>
              <a:gd name="connsiteY31" fmla="*/ 1973792 h 2453862"/>
              <a:gd name="connsiteX32" fmla="*/ 3695700 w 6770704"/>
              <a:gd name="connsiteY32" fmla="*/ 2011892 h 2453862"/>
              <a:gd name="connsiteX33" fmla="*/ 3498850 w 6770704"/>
              <a:gd name="connsiteY33" fmla="*/ 2018242 h 2453862"/>
              <a:gd name="connsiteX34" fmla="*/ 3308350 w 6770704"/>
              <a:gd name="connsiteY34" fmla="*/ 1948392 h 2453862"/>
              <a:gd name="connsiteX35" fmla="*/ 2921000 w 6770704"/>
              <a:gd name="connsiteY35" fmla="*/ 1408642 h 2453862"/>
              <a:gd name="connsiteX36" fmla="*/ 2711450 w 6770704"/>
              <a:gd name="connsiteY36" fmla="*/ 1129242 h 2453862"/>
              <a:gd name="connsiteX37" fmla="*/ 2286000 w 6770704"/>
              <a:gd name="connsiteY37" fmla="*/ 849842 h 2453862"/>
              <a:gd name="connsiteX38" fmla="*/ 2089150 w 6770704"/>
              <a:gd name="connsiteY38" fmla="*/ 856192 h 2453862"/>
              <a:gd name="connsiteX39" fmla="*/ 1606550 w 6770704"/>
              <a:gd name="connsiteY39" fmla="*/ 875242 h 2453862"/>
              <a:gd name="connsiteX40" fmla="*/ 1054100 w 6770704"/>
              <a:gd name="connsiteY40" fmla="*/ 1040342 h 2453862"/>
              <a:gd name="connsiteX41" fmla="*/ 615950 w 6770704"/>
              <a:gd name="connsiteY41" fmla="*/ 1205442 h 2453862"/>
              <a:gd name="connsiteX42" fmla="*/ 254000 w 6770704"/>
              <a:gd name="connsiteY42" fmla="*/ 989542 h 2453862"/>
              <a:gd name="connsiteX43" fmla="*/ 25400 w 6770704"/>
              <a:gd name="connsiteY43" fmla="*/ 665692 h 2453862"/>
              <a:gd name="connsiteX44" fmla="*/ 0 w 6770704"/>
              <a:gd name="connsiteY44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711450 w 6770704"/>
              <a:gd name="connsiteY34" fmla="*/ 1129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711450 w 6770704"/>
              <a:gd name="connsiteY34" fmla="*/ 1129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863850 w 6770704"/>
              <a:gd name="connsiteY34" fmla="*/ 1510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863850 w 6770704"/>
              <a:gd name="connsiteY34" fmla="*/ 151024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863850 w 6770704"/>
              <a:gd name="connsiteY33" fmla="*/ 151024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863850 w 6770704"/>
              <a:gd name="connsiteY33" fmla="*/ 1510242 h 2453862"/>
              <a:gd name="connsiteX34" fmla="*/ 3016250 w 6770704"/>
              <a:gd name="connsiteY34" fmla="*/ 165629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3016250 w 6770704"/>
              <a:gd name="connsiteY33" fmla="*/ 165629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3302000 w 6770704"/>
              <a:gd name="connsiteY33" fmla="*/ 2018242 h 2453862"/>
              <a:gd name="connsiteX34" fmla="*/ 3016250 w 6770704"/>
              <a:gd name="connsiteY34" fmla="*/ 165629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2000 w 6770704"/>
              <a:gd name="connsiteY32" fmla="*/ 2018242 h 2453862"/>
              <a:gd name="connsiteX33" fmla="*/ 3016250 w 6770704"/>
              <a:gd name="connsiteY33" fmla="*/ 165629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758662"/>
              <a:gd name="connsiteX1" fmla="*/ 527050 w 6770704"/>
              <a:gd name="connsiteY1" fmla="*/ 176742 h 2758662"/>
              <a:gd name="connsiteX2" fmla="*/ 736600 w 6770704"/>
              <a:gd name="connsiteY2" fmla="*/ 113242 h 2758662"/>
              <a:gd name="connsiteX3" fmla="*/ 1612900 w 6770704"/>
              <a:gd name="connsiteY3" fmla="*/ 17992 h 2758662"/>
              <a:gd name="connsiteX4" fmla="*/ 1739900 w 6770704"/>
              <a:gd name="connsiteY4" fmla="*/ 5292 h 2758662"/>
              <a:gd name="connsiteX5" fmla="*/ 2190750 w 6770704"/>
              <a:gd name="connsiteY5" fmla="*/ 11642 h 2758662"/>
              <a:gd name="connsiteX6" fmla="*/ 2406650 w 6770704"/>
              <a:gd name="connsiteY6" fmla="*/ 56092 h 2758662"/>
              <a:gd name="connsiteX7" fmla="*/ 2609850 w 6770704"/>
              <a:gd name="connsiteY7" fmla="*/ 157692 h 2758662"/>
              <a:gd name="connsiteX8" fmla="*/ 2660650 w 6770704"/>
              <a:gd name="connsiteY8" fmla="*/ 176742 h 2758662"/>
              <a:gd name="connsiteX9" fmla="*/ 2959100 w 6770704"/>
              <a:gd name="connsiteY9" fmla="*/ 208492 h 2758662"/>
              <a:gd name="connsiteX10" fmla="*/ 3416300 w 6770704"/>
              <a:gd name="connsiteY10" fmla="*/ 221192 h 2758662"/>
              <a:gd name="connsiteX11" fmla="*/ 3606800 w 6770704"/>
              <a:gd name="connsiteY11" fmla="*/ 246592 h 2758662"/>
              <a:gd name="connsiteX12" fmla="*/ 3867150 w 6770704"/>
              <a:gd name="connsiteY12" fmla="*/ 271992 h 2758662"/>
              <a:gd name="connsiteX13" fmla="*/ 4102100 w 6770704"/>
              <a:gd name="connsiteY13" fmla="*/ 303742 h 2758662"/>
              <a:gd name="connsiteX14" fmla="*/ 4356100 w 6770704"/>
              <a:gd name="connsiteY14" fmla="*/ 367242 h 2758662"/>
              <a:gd name="connsiteX15" fmla="*/ 4413250 w 6770704"/>
              <a:gd name="connsiteY15" fmla="*/ 379942 h 2758662"/>
              <a:gd name="connsiteX16" fmla="*/ 4711700 w 6770704"/>
              <a:gd name="connsiteY16" fmla="*/ 456142 h 2758662"/>
              <a:gd name="connsiteX17" fmla="*/ 5092700 w 6770704"/>
              <a:gd name="connsiteY17" fmla="*/ 614892 h 2758662"/>
              <a:gd name="connsiteX18" fmla="*/ 5537200 w 6770704"/>
              <a:gd name="connsiteY18" fmla="*/ 805392 h 2758662"/>
              <a:gd name="connsiteX19" fmla="*/ 5981700 w 6770704"/>
              <a:gd name="connsiteY19" fmla="*/ 1040342 h 2758662"/>
              <a:gd name="connsiteX20" fmla="*/ 6254750 w 6770704"/>
              <a:gd name="connsiteY20" fmla="*/ 1205442 h 2758662"/>
              <a:gd name="connsiteX21" fmla="*/ 6635750 w 6770704"/>
              <a:gd name="connsiteY21" fmla="*/ 1497542 h 2758662"/>
              <a:gd name="connsiteX22" fmla="*/ 6743700 w 6770704"/>
              <a:gd name="connsiteY22" fmla="*/ 1700742 h 2758662"/>
              <a:gd name="connsiteX23" fmla="*/ 6769100 w 6770704"/>
              <a:gd name="connsiteY23" fmla="*/ 1910292 h 2758662"/>
              <a:gd name="connsiteX24" fmla="*/ 6756400 w 6770704"/>
              <a:gd name="connsiteY24" fmla="*/ 2037292 h 2758662"/>
              <a:gd name="connsiteX25" fmla="*/ 6597650 w 6770704"/>
              <a:gd name="connsiteY25" fmla="*/ 2316692 h 2758662"/>
              <a:gd name="connsiteX26" fmla="*/ 6102350 w 6770704"/>
              <a:gd name="connsiteY26" fmla="*/ 2361142 h 2758662"/>
              <a:gd name="connsiteX27" fmla="*/ 5753100 w 6770704"/>
              <a:gd name="connsiteY27" fmla="*/ 2386542 h 2758662"/>
              <a:gd name="connsiteX28" fmla="*/ 5092700 w 6770704"/>
              <a:gd name="connsiteY28" fmla="*/ 2678642 h 2758662"/>
              <a:gd name="connsiteX29" fmla="*/ 4546600 w 6770704"/>
              <a:gd name="connsiteY29" fmla="*/ 2157942 h 2758662"/>
              <a:gd name="connsiteX30" fmla="*/ 3695700 w 6770704"/>
              <a:gd name="connsiteY30" fmla="*/ 2011892 h 2758662"/>
              <a:gd name="connsiteX31" fmla="*/ 3498850 w 6770704"/>
              <a:gd name="connsiteY31" fmla="*/ 2018242 h 2758662"/>
              <a:gd name="connsiteX32" fmla="*/ 3302000 w 6770704"/>
              <a:gd name="connsiteY32" fmla="*/ 2018242 h 2758662"/>
              <a:gd name="connsiteX33" fmla="*/ 3016250 w 6770704"/>
              <a:gd name="connsiteY33" fmla="*/ 1656292 h 2758662"/>
              <a:gd name="connsiteX34" fmla="*/ 2628900 w 6770704"/>
              <a:gd name="connsiteY34" fmla="*/ 1122892 h 2758662"/>
              <a:gd name="connsiteX35" fmla="*/ 2286000 w 6770704"/>
              <a:gd name="connsiteY35" fmla="*/ 849842 h 2758662"/>
              <a:gd name="connsiteX36" fmla="*/ 2089150 w 6770704"/>
              <a:gd name="connsiteY36" fmla="*/ 856192 h 2758662"/>
              <a:gd name="connsiteX37" fmla="*/ 1606550 w 6770704"/>
              <a:gd name="connsiteY37" fmla="*/ 875242 h 2758662"/>
              <a:gd name="connsiteX38" fmla="*/ 1054100 w 6770704"/>
              <a:gd name="connsiteY38" fmla="*/ 1040342 h 2758662"/>
              <a:gd name="connsiteX39" fmla="*/ 615950 w 6770704"/>
              <a:gd name="connsiteY39" fmla="*/ 1205442 h 2758662"/>
              <a:gd name="connsiteX40" fmla="*/ 254000 w 6770704"/>
              <a:gd name="connsiteY40" fmla="*/ 989542 h 2758662"/>
              <a:gd name="connsiteX41" fmla="*/ 25400 w 6770704"/>
              <a:gd name="connsiteY41" fmla="*/ 665692 h 2758662"/>
              <a:gd name="connsiteX42" fmla="*/ 0 w 6770704"/>
              <a:gd name="connsiteY42" fmla="*/ 614892 h 2758662"/>
              <a:gd name="connsiteX0" fmla="*/ 0 w 6770704"/>
              <a:gd name="connsiteY0" fmla="*/ 614892 h 2530062"/>
              <a:gd name="connsiteX1" fmla="*/ 527050 w 6770704"/>
              <a:gd name="connsiteY1" fmla="*/ 176742 h 2530062"/>
              <a:gd name="connsiteX2" fmla="*/ 736600 w 6770704"/>
              <a:gd name="connsiteY2" fmla="*/ 113242 h 2530062"/>
              <a:gd name="connsiteX3" fmla="*/ 1612900 w 6770704"/>
              <a:gd name="connsiteY3" fmla="*/ 17992 h 2530062"/>
              <a:gd name="connsiteX4" fmla="*/ 1739900 w 6770704"/>
              <a:gd name="connsiteY4" fmla="*/ 5292 h 2530062"/>
              <a:gd name="connsiteX5" fmla="*/ 2190750 w 6770704"/>
              <a:gd name="connsiteY5" fmla="*/ 11642 h 2530062"/>
              <a:gd name="connsiteX6" fmla="*/ 2406650 w 6770704"/>
              <a:gd name="connsiteY6" fmla="*/ 56092 h 2530062"/>
              <a:gd name="connsiteX7" fmla="*/ 2609850 w 6770704"/>
              <a:gd name="connsiteY7" fmla="*/ 157692 h 2530062"/>
              <a:gd name="connsiteX8" fmla="*/ 2660650 w 6770704"/>
              <a:gd name="connsiteY8" fmla="*/ 176742 h 2530062"/>
              <a:gd name="connsiteX9" fmla="*/ 2959100 w 6770704"/>
              <a:gd name="connsiteY9" fmla="*/ 208492 h 2530062"/>
              <a:gd name="connsiteX10" fmla="*/ 3416300 w 6770704"/>
              <a:gd name="connsiteY10" fmla="*/ 221192 h 2530062"/>
              <a:gd name="connsiteX11" fmla="*/ 3606800 w 6770704"/>
              <a:gd name="connsiteY11" fmla="*/ 246592 h 2530062"/>
              <a:gd name="connsiteX12" fmla="*/ 3867150 w 6770704"/>
              <a:gd name="connsiteY12" fmla="*/ 271992 h 2530062"/>
              <a:gd name="connsiteX13" fmla="*/ 4102100 w 6770704"/>
              <a:gd name="connsiteY13" fmla="*/ 303742 h 2530062"/>
              <a:gd name="connsiteX14" fmla="*/ 4356100 w 6770704"/>
              <a:gd name="connsiteY14" fmla="*/ 367242 h 2530062"/>
              <a:gd name="connsiteX15" fmla="*/ 4413250 w 6770704"/>
              <a:gd name="connsiteY15" fmla="*/ 379942 h 2530062"/>
              <a:gd name="connsiteX16" fmla="*/ 4711700 w 6770704"/>
              <a:gd name="connsiteY16" fmla="*/ 456142 h 2530062"/>
              <a:gd name="connsiteX17" fmla="*/ 5092700 w 6770704"/>
              <a:gd name="connsiteY17" fmla="*/ 614892 h 2530062"/>
              <a:gd name="connsiteX18" fmla="*/ 5537200 w 6770704"/>
              <a:gd name="connsiteY18" fmla="*/ 805392 h 2530062"/>
              <a:gd name="connsiteX19" fmla="*/ 5981700 w 6770704"/>
              <a:gd name="connsiteY19" fmla="*/ 1040342 h 2530062"/>
              <a:gd name="connsiteX20" fmla="*/ 6254750 w 6770704"/>
              <a:gd name="connsiteY20" fmla="*/ 1205442 h 2530062"/>
              <a:gd name="connsiteX21" fmla="*/ 6635750 w 6770704"/>
              <a:gd name="connsiteY21" fmla="*/ 1497542 h 2530062"/>
              <a:gd name="connsiteX22" fmla="*/ 6743700 w 6770704"/>
              <a:gd name="connsiteY22" fmla="*/ 1700742 h 2530062"/>
              <a:gd name="connsiteX23" fmla="*/ 6769100 w 6770704"/>
              <a:gd name="connsiteY23" fmla="*/ 1910292 h 2530062"/>
              <a:gd name="connsiteX24" fmla="*/ 6756400 w 6770704"/>
              <a:gd name="connsiteY24" fmla="*/ 2037292 h 2530062"/>
              <a:gd name="connsiteX25" fmla="*/ 6597650 w 6770704"/>
              <a:gd name="connsiteY25" fmla="*/ 2316692 h 2530062"/>
              <a:gd name="connsiteX26" fmla="*/ 6102350 w 6770704"/>
              <a:gd name="connsiteY26" fmla="*/ 2361142 h 2530062"/>
              <a:gd name="connsiteX27" fmla="*/ 5753100 w 6770704"/>
              <a:gd name="connsiteY27" fmla="*/ 2386542 h 2530062"/>
              <a:gd name="connsiteX28" fmla="*/ 5168900 w 6770704"/>
              <a:gd name="connsiteY28" fmla="*/ 2450042 h 2530062"/>
              <a:gd name="connsiteX29" fmla="*/ 4546600 w 6770704"/>
              <a:gd name="connsiteY29" fmla="*/ 2157942 h 2530062"/>
              <a:gd name="connsiteX30" fmla="*/ 3695700 w 6770704"/>
              <a:gd name="connsiteY30" fmla="*/ 2011892 h 2530062"/>
              <a:gd name="connsiteX31" fmla="*/ 3498850 w 6770704"/>
              <a:gd name="connsiteY31" fmla="*/ 2018242 h 2530062"/>
              <a:gd name="connsiteX32" fmla="*/ 3302000 w 6770704"/>
              <a:gd name="connsiteY32" fmla="*/ 2018242 h 2530062"/>
              <a:gd name="connsiteX33" fmla="*/ 3016250 w 6770704"/>
              <a:gd name="connsiteY33" fmla="*/ 1656292 h 2530062"/>
              <a:gd name="connsiteX34" fmla="*/ 2628900 w 6770704"/>
              <a:gd name="connsiteY34" fmla="*/ 1122892 h 2530062"/>
              <a:gd name="connsiteX35" fmla="*/ 2286000 w 6770704"/>
              <a:gd name="connsiteY35" fmla="*/ 849842 h 2530062"/>
              <a:gd name="connsiteX36" fmla="*/ 2089150 w 6770704"/>
              <a:gd name="connsiteY36" fmla="*/ 856192 h 2530062"/>
              <a:gd name="connsiteX37" fmla="*/ 1606550 w 6770704"/>
              <a:gd name="connsiteY37" fmla="*/ 875242 h 2530062"/>
              <a:gd name="connsiteX38" fmla="*/ 1054100 w 6770704"/>
              <a:gd name="connsiteY38" fmla="*/ 1040342 h 2530062"/>
              <a:gd name="connsiteX39" fmla="*/ 615950 w 6770704"/>
              <a:gd name="connsiteY39" fmla="*/ 1205442 h 2530062"/>
              <a:gd name="connsiteX40" fmla="*/ 254000 w 6770704"/>
              <a:gd name="connsiteY40" fmla="*/ 989542 h 2530062"/>
              <a:gd name="connsiteX41" fmla="*/ 25400 w 6770704"/>
              <a:gd name="connsiteY41" fmla="*/ 665692 h 2530062"/>
              <a:gd name="connsiteX42" fmla="*/ 0 w 6770704"/>
              <a:gd name="connsiteY42" fmla="*/ 614892 h 2530062"/>
              <a:gd name="connsiteX0" fmla="*/ 0 w 6770704"/>
              <a:gd name="connsiteY0" fmla="*/ 614892 h 2530062"/>
              <a:gd name="connsiteX1" fmla="*/ 736600 w 6770704"/>
              <a:gd name="connsiteY1" fmla="*/ 113242 h 2530062"/>
              <a:gd name="connsiteX2" fmla="*/ 1612900 w 6770704"/>
              <a:gd name="connsiteY2" fmla="*/ 17992 h 2530062"/>
              <a:gd name="connsiteX3" fmla="*/ 1739900 w 6770704"/>
              <a:gd name="connsiteY3" fmla="*/ 5292 h 2530062"/>
              <a:gd name="connsiteX4" fmla="*/ 2190750 w 6770704"/>
              <a:gd name="connsiteY4" fmla="*/ 11642 h 2530062"/>
              <a:gd name="connsiteX5" fmla="*/ 2406650 w 6770704"/>
              <a:gd name="connsiteY5" fmla="*/ 56092 h 2530062"/>
              <a:gd name="connsiteX6" fmla="*/ 2609850 w 6770704"/>
              <a:gd name="connsiteY6" fmla="*/ 157692 h 2530062"/>
              <a:gd name="connsiteX7" fmla="*/ 2660650 w 6770704"/>
              <a:gd name="connsiteY7" fmla="*/ 176742 h 2530062"/>
              <a:gd name="connsiteX8" fmla="*/ 2959100 w 6770704"/>
              <a:gd name="connsiteY8" fmla="*/ 208492 h 2530062"/>
              <a:gd name="connsiteX9" fmla="*/ 3416300 w 6770704"/>
              <a:gd name="connsiteY9" fmla="*/ 221192 h 2530062"/>
              <a:gd name="connsiteX10" fmla="*/ 3606800 w 6770704"/>
              <a:gd name="connsiteY10" fmla="*/ 246592 h 2530062"/>
              <a:gd name="connsiteX11" fmla="*/ 3867150 w 6770704"/>
              <a:gd name="connsiteY11" fmla="*/ 271992 h 2530062"/>
              <a:gd name="connsiteX12" fmla="*/ 4102100 w 6770704"/>
              <a:gd name="connsiteY12" fmla="*/ 303742 h 2530062"/>
              <a:gd name="connsiteX13" fmla="*/ 4356100 w 6770704"/>
              <a:gd name="connsiteY13" fmla="*/ 367242 h 2530062"/>
              <a:gd name="connsiteX14" fmla="*/ 4413250 w 6770704"/>
              <a:gd name="connsiteY14" fmla="*/ 379942 h 2530062"/>
              <a:gd name="connsiteX15" fmla="*/ 4711700 w 6770704"/>
              <a:gd name="connsiteY15" fmla="*/ 456142 h 2530062"/>
              <a:gd name="connsiteX16" fmla="*/ 5092700 w 6770704"/>
              <a:gd name="connsiteY16" fmla="*/ 614892 h 2530062"/>
              <a:gd name="connsiteX17" fmla="*/ 5537200 w 6770704"/>
              <a:gd name="connsiteY17" fmla="*/ 805392 h 2530062"/>
              <a:gd name="connsiteX18" fmla="*/ 5981700 w 6770704"/>
              <a:gd name="connsiteY18" fmla="*/ 1040342 h 2530062"/>
              <a:gd name="connsiteX19" fmla="*/ 6254750 w 6770704"/>
              <a:gd name="connsiteY19" fmla="*/ 1205442 h 2530062"/>
              <a:gd name="connsiteX20" fmla="*/ 6635750 w 6770704"/>
              <a:gd name="connsiteY20" fmla="*/ 1497542 h 2530062"/>
              <a:gd name="connsiteX21" fmla="*/ 6743700 w 6770704"/>
              <a:gd name="connsiteY21" fmla="*/ 1700742 h 2530062"/>
              <a:gd name="connsiteX22" fmla="*/ 6769100 w 6770704"/>
              <a:gd name="connsiteY22" fmla="*/ 1910292 h 2530062"/>
              <a:gd name="connsiteX23" fmla="*/ 6756400 w 6770704"/>
              <a:gd name="connsiteY23" fmla="*/ 2037292 h 2530062"/>
              <a:gd name="connsiteX24" fmla="*/ 6597650 w 6770704"/>
              <a:gd name="connsiteY24" fmla="*/ 2316692 h 2530062"/>
              <a:gd name="connsiteX25" fmla="*/ 6102350 w 6770704"/>
              <a:gd name="connsiteY25" fmla="*/ 2361142 h 2530062"/>
              <a:gd name="connsiteX26" fmla="*/ 5753100 w 6770704"/>
              <a:gd name="connsiteY26" fmla="*/ 2386542 h 2530062"/>
              <a:gd name="connsiteX27" fmla="*/ 5168900 w 6770704"/>
              <a:gd name="connsiteY27" fmla="*/ 2450042 h 2530062"/>
              <a:gd name="connsiteX28" fmla="*/ 4546600 w 6770704"/>
              <a:gd name="connsiteY28" fmla="*/ 2157942 h 2530062"/>
              <a:gd name="connsiteX29" fmla="*/ 3695700 w 6770704"/>
              <a:gd name="connsiteY29" fmla="*/ 2011892 h 2530062"/>
              <a:gd name="connsiteX30" fmla="*/ 3498850 w 6770704"/>
              <a:gd name="connsiteY30" fmla="*/ 2018242 h 2530062"/>
              <a:gd name="connsiteX31" fmla="*/ 3302000 w 6770704"/>
              <a:gd name="connsiteY31" fmla="*/ 2018242 h 2530062"/>
              <a:gd name="connsiteX32" fmla="*/ 3016250 w 6770704"/>
              <a:gd name="connsiteY32" fmla="*/ 1656292 h 2530062"/>
              <a:gd name="connsiteX33" fmla="*/ 2628900 w 6770704"/>
              <a:gd name="connsiteY33" fmla="*/ 1122892 h 2530062"/>
              <a:gd name="connsiteX34" fmla="*/ 2286000 w 6770704"/>
              <a:gd name="connsiteY34" fmla="*/ 849842 h 2530062"/>
              <a:gd name="connsiteX35" fmla="*/ 2089150 w 6770704"/>
              <a:gd name="connsiteY35" fmla="*/ 856192 h 2530062"/>
              <a:gd name="connsiteX36" fmla="*/ 1606550 w 6770704"/>
              <a:gd name="connsiteY36" fmla="*/ 875242 h 2530062"/>
              <a:gd name="connsiteX37" fmla="*/ 1054100 w 6770704"/>
              <a:gd name="connsiteY37" fmla="*/ 1040342 h 2530062"/>
              <a:gd name="connsiteX38" fmla="*/ 615950 w 6770704"/>
              <a:gd name="connsiteY38" fmla="*/ 1205442 h 2530062"/>
              <a:gd name="connsiteX39" fmla="*/ 254000 w 6770704"/>
              <a:gd name="connsiteY39" fmla="*/ 989542 h 2530062"/>
              <a:gd name="connsiteX40" fmla="*/ 25400 w 6770704"/>
              <a:gd name="connsiteY40" fmla="*/ 665692 h 2530062"/>
              <a:gd name="connsiteX41" fmla="*/ 0 w 6770704"/>
              <a:gd name="connsiteY41" fmla="*/ 614892 h 2530062"/>
              <a:gd name="connsiteX0" fmla="*/ 0 w 6842295"/>
              <a:gd name="connsiteY0" fmla="*/ 614892 h 2530062"/>
              <a:gd name="connsiteX1" fmla="*/ 736600 w 6842295"/>
              <a:gd name="connsiteY1" fmla="*/ 113242 h 2530062"/>
              <a:gd name="connsiteX2" fmla="*/ 1612900 w 6842295"/>
              <a:gd name="connsiteY2" fmla="*/ 17992 h 2530062"/>
              <a:gd name="connsiteX3" fmla="*/ 1739900 w 6842295"/>
              <a:gd name="connsiteY3" fmla="*/ 5292 h 2530062"/>
              <a:gd name="connsiteX4" fmla="*/ 2190750 w 6842295"/>
              <a:gd name="connsiteY4" fmla="*/ 11642 h 2530062"/>
              <a:gd name="connsiteX5" fmla="*/ 2406650 w 6842295"/>
              <a:gd name="connsiteY5" fmla="*/ 56092 h 2530062"/>
              <a:gd name="connsiteX6" fmla="*/ 2609850 w 6842295"/>
              <a:gd name="connsiteY6" fmla="*/ 157692 h 2530062"/>
              <a:gd name="connsiteX7" fmla="*/ 2660650 w 6842295"/>
              <a:gd name="connsiteY7" fmla="*/ 176742 h 2530062"/>
              <a:gd name="connsiteX8" fmla="*/ 2959100 w 6842295"/>
              <a:gd name="connsiteY8" fmla="*/ 208492 h 2530062"/>
              <a:gd name="connsiteX9" fmla="*/ 3416300 w 6842295"/>
              <a:gd name="connsiteY9" fmla="*/ 221192 h 2530062"/>
              <a:gd name="connsiteX10" fmla="*/ 3606800 w 6842295"/>
              <a:gd name="connsiteY10" fmla="*/ 246592 h 2530062"/>
              <a:gd name="connsiteX11" fmla="*/ 3867150 w 6842295"/>
              <a:gd name="connsiteY11" fmla="*/ 271992 h 2530062"/>
              <a:gd name="connsiteX12" fmla="*/ 4102100 w 6842295"/>
              <a:gd name="connsiteY12" fmla="*/ 303742 h 2530062"/>
              <a:gd name="connsiteX13" fmla="*/ 4356100 w 6842295"/>
              <a:gd name="connsiteY13" fmla="*/ 367242 h 2530062"/>
              <a:gd name="connsiteX14" fmla="*/ 4413250 w 6842295"/>
              <a:gd name="connsiteY14" fmla="*/ 379942 h 2530062"/>
              <a:gd name="connsiteX15" fmla="*/ 4711700 w 6842295"/>
              <a:gd name="connsiteY15" fmla="*/ 456142 h 2530062"/>
              <a:gd name="connsiteX16" fmla="*/ 5092700 w 6842295"/>
              <a:gd name="connsiteY16" fmla="*/ 614892 h 2530062"/>
              <a:gd name="connsiteX17" fmla="*/ 5537200 w 6842295"/>
              <a:gd name="connsiteY17" fmla="*/ 805392 h 2530062"/>
              <a:gd name="connsiteX18" fmla="*/ 5981700 w 6842295"/>
              <a:gd name="connsiteY18" fmla="*/ 1040342 h 2530062"/>
              <a:gd name="connsiteX19" fmla="*/ 6254750 w 6842295"/>
              <a:gd name="connsiteY19" fmla="*/ 1205442 h 2530062"/>
              <a:gd name="connsiteX20" fmla="*/ 6635750 w 6842295"/>
              <a:gd name="connsiteY20" fmla="*/ 1497542 h 2530062"/>
              <a:gd name="connsiteX21" fmla="*/ 6743700 w 6842295"/>
              <a:gd name="connsiteY21" fmla="*/ 1700742 h 2530062"/>
              <a:gd name="connsiteX22" fmla="*/ 6769100 w 6842295"/>
              <a:gd name="connsiteY22" fmla="*/ 1910292 h 2530062"/>
              <a:gd name="connsiteX23" fmla="*/ 6832600 w 6842295"/>
              <a:gd name="connsiteY23" fmla="*/ 2037292 h 2530062"/>
              <a:gd name="connsiteX24" fmla="*/ 6597650 w 6842295"/>
              <a:gd name="connsiteY24" fmla="*/ 2316692 h 2530062"/>
              <a:gd name="connsiteX25" fmla="*/ 6102350 w 6842295"/>
              <a:gd name="connsiteY25" fmla="*/ 2361142 h 2530062"/>
              <a:gd name="connsiteX26" fmla="*/ 5753100 w 6842295"/>
              <a:gd name="connsiteY26" fmla="*/ 2386542 h 2530062"/>
              <a:gd name="connsiteX27" fmla="*/ 5168900 w 6842295"/>
              <a:gd name="connsiteY27" fmla="*/ 2450042 h 2530062"/>
              <a:gd name="connsiteX28" fmla="*/ 4546600 w 6842295"/>
              <a:gd name="connsiteY28" fmla="*/ 2157942 h 2530062"/>
              <a:gd name="connsiteX29" fmla="*/ 3695700 w 6842295"/>
              <a:gd name="connsiteY29" fmla="*/ 2011892 h 2530062"/>
              <a:gd name="connsiteX30" fmla="*/ 3498850 w 6842295"/>
              <a:gd name="connsiteY30" fmla="*/ 2018242 h 2530062"/>
              <a:gd name="connsiteX31" fmla="*/ 3302000 w 6842295"/>
              <a:gd name="connsiteY31" fmla="*/ 2018242 h 2530062"/>
              <a:gd name="connsiteX32" fmla="*/ 3016250 w 6842295"/>
              <a:gd name="connsiteY32" fmla="*/ 1656292 h 2530062"/>
              <a:gd name="connsiteX33" fmla="*/ 2628900 w 6842295"/>
              <a:gd name="connsiteY33" fmla="*/ 1122892 h 2530062"/>
              <a:gd name="connsiteX34" fmla="*/ 2286000 w 6842295"/>
              <a:gd name="connsiteY34" fmla="*/ 849842 h 2530062"/>
              <a:gd name="connsiteX35" fmla="*/ 2089150 w 6842295"/>
              <a:gd name="connsiteY35" fmla="*/ 856192 h 2530062"/>
              <a:gd name="connsiteX36" fmla="*/ 1606550 w 6842295"/>
              <a:gd name="connsiteY36" fmla="*/ 875242 h 2530062"/>
              <a:gd name="connsiteX37" fmla="*/ 1054100 w 6842295"/>
              <a:gd name="connsiteY37" fmla="*/ 1040342 h 2530062"/>
              <a:gd name="connsiteX38" fmla="*/ 615950 w 6842295"/>
              <a:gd name="connsiteY38" fmla="*/ 1205442 h 2530062"/>
              <a:gd name="connsiteX39" fmla="*/ 254000 w 6842295"/>
              <a:gd name="connsiteY39" fmla="*/ 989542 h 2530062"/>
              <a:gd name="connsiteX40" fmla="*/ 25400 w 6842295"/>
              <a:gd name="connsiteY40" fmla="*/ 665692 h 2530062"/>
              <a:gd name="connsiteX41" fmla="*/ 0 w 6842295"/>
              <a:gd name="connsiteY41" fmla="*/ 614892 h 25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842295" h="2530062">
                <a:moveTo>
                  <a:pt x="0" y="614892"/>
                </a:moveTo>
                <a:cubicBezTo>
                  <a:pt x="118533" y="522817"/>
                  <a:pt x="467783" y="212725"/>
                  <a:pt x="736600" y="113242"/>
                </a:cubicBezTo>
                <a:cubicBezTo>
                  <a:pt x="1209505" y="26918"/>
                  <a:pt x="1230309" y="34996"/>
                  <a:pt x="1612900" y="17992"/>
                </a:cubicBezTo>
                <a:cubicBezTo>
                  <a:pt x="1818217" y="0"/>
                  <a:pt x="1643592" y="6350"/>
                  <a:pt x="1739900" y="5292"/>
                </a:cubicBezTo>
                <a:lnTo>
                  <a:pt x="2190750" y="11642"/>
                </a:lnTo>
                <a:cubicBezTo>
                  <a:pt x="2240492" y="30692"/>
                  <a:pt x="2324100" y="19050"/>
                  <a:pt x="2406650" y="56092"/>
                </a:cubicBezTo>
                <a:cubicBezTo>
                  <a:pt x="2477797" y="82031"/>
                  <a:pt x="2541446" y="125200"/>
                  <a:pt x="2609850" y="157692"/>
                </a:cubicBezTo>
                <a:cubicBezTo>
                  <a:pt x="2626186" y="165451"/>
                  <a:pt x="2642754" y="174139"/>
                  <a:pt x="2660650" y="176742"/>
                </a:cubicBezTo>
                <a:cubicBezTo>
                  <a:pt x="2759653" y="191142"/>
                  <a:pt x="2859617" y="197909"/>
                  <a:pt x="2959100" y="208492"/>
                </a:cubicBezTo>
                <a:lnTo>
                  <a:pt x="3416300" y="221192"/>
                </a:lnTo>
                <a:cubicBezTo>
                  <a:pt x="3480131" y="226624"/>
                  <a:pt x="3543646" y="235842"/>
                  <a:pt x="3606800" y="246592"/>
                </a:cubicBezTo>
                <a:cubicBezTo>
                  <a:pt x="3643242" y="252795"/>
                  <a:pt x="3830428" y="267755"/>
                  <a:pt x="3867150" y="271992"/>
                </a:cubicBezTo>
                <a:cubicBezTo>
                  <a:pt x="3995846" y="286842"/>
                  <a:pt x="3972983" y="293159"/>
                  <a:pt x="4102100" y="303742"/>
                </a:cubicBezTo>
                <a:lnTo>
                  <a:pt x="4356100" y="367242"/>
                </a:lnTo>
                <a:cubicBezTo>
                  <a:pt x="4375055" y="371884"/>
                  <a:pt x="4394318" y="375209"/>
                  <a:pt x="4413250" y="379942"/>
                </a:cubicBezTo>
                <a:lnTo>
                  <a:pt x="4711700" y="456142"/>
                </a:lnTo>
                <a:cubicBezTo>
                  <a:pt x="4855719" y="582159"/>
                  <a:pt x="4712438" y="468032"/>
                  <a:pt x="5092700" y="614892"/>
                </a:cubicBezTo>
                <a:cubicBezTo>
                  <a:pt x="5230283" y="673100"/>
                  <a:pt x="5389033" y="734484"/>
                  <a:pt x="5537200" y="805392"/>
                </a:cubicBezTo>
                <a:cubicBezTo>
                  <a:pt x="5599642" y="844550"/>
                  <a:pt x="5874808" y="973667"/>
                  <a:pt x="5981700" y="1040342"/>
                </a:cubicBezTo>
                <a:cubicBezTo>
                  <a:pt x="6012891" y="1165106"/>
                  <a:pt x="5974562" y="1038663"/>
                  <a:pt x="6254750" y="1205442"/>
                </a:cubicBezTo>
                <a:cubicBezTo>
                  <a:pt x="6366118" y="1271732"/>
                  <a:pt x="6546842" y="1378998"/>
                  <a:pt x="6635750" y="1497542"/>
                </a:cubicBezTo>
                <a:cubicBezTo>
                  <a:pt x="6713224" y="1600841"/>
                  <a:pt x="6716063" y="1617832"/>
                  <a:pt x="6743700" y="1700742"/>
                </a:cubicBezTo>
                <a:cubicBezTo>
                  <a:pt x="6752167" y="1770592"/>
                  <a:pt x="6766447" y="1839981"/>
                  <a:pt x="6769100" y="1910292"/>
                </a:cubicBezTo>
                <a:cubicBezTo>
                  <a:pt x="6770704" y="1952806"/>
                  <a:pt x="6842295" y="1995867"/>
                  <a:pt x="6832600" y="2037292"/>
                </a:cubicBezTo>
                <a:cubicBezTo>
                  <a:pt x="6809630" y="2135436"/>
                  <a:pt x="6699683" y="2263457"/>
                  <a:pt x="6597650" y="2316692"/>
                </a:cubicBezTo>
                <a:cubicBezTo>
                  <a:pt x="6539840" y="2346854"/>
                  <a:pt x="6167064" y="2353153"/>
                  <a:pt x="6102350" y="2361142"/>
                </a:cubicBezTo>
                <a:cubicBezTo>
                  <a:pt x="5961592" y="2372784"/>
                  <a:pt x="5972175" y="2384425"/>
                  <a:pt x="5753100" y="2386542"/>
                </a:cubicBezTo>
                <a:cubicBezTo>
                  <a:pt x="5506052" y="2414616"/>
                  <a:pt x="5425568" y="2530062"/>
                  <a:pt x="5168900" y="2450042"/>
                </a:cubicBezTo>
                <a:cubicBezTo>
                  <a:pt x="4942417" y="2399242"/>
                  <a:pt x="4723342" y="2224617"/>
                  <a:pt x="4546600" y="2157942"/>
                </a:cubicBezTo>
                <a:lnTo>
                  <a:pt x="3695700" y="2011892"/>
                </a:lnTo>
                <a:cubicBezTo>
                  <a:pt x="3630145" y="2015436"/>
                  <a:pt x="3564467" y="2016125"/>
                  <a:pt x="3498850" y="2018242"/>
                </a:cubicBezTo>
                <a:cubicBezTo>
                  <a:pt x="3433233" y="2019300"/>
                  <a:pt x="3382433" y="2078567"/>
                  <a:pt x="3302000" y="2018242"/>
                </a:cubicBezTo>
                <a:cubicBezTo>
                  <a:pt x="3221567" y="1957917"/>
                  <a:pt x="3128433" y="1805517"/>
                  <a:pt x="3016250" y="1656292"/>
                </a:cubicBezTo>
                <a:cubicBezTo>
                  <a:pt x="2904067" y="1507067"/>
                  <a:pt x="2750608" y="1257300"/>
                  <a:pt x="2628900" y="1122892"/>
                </a:cubicBezTo>
                <a:cubicBezTo>
                  <a:pt x="2507192" y="988484"/>
                  <a:pt x="2363258" y="894292"/>
                  <a:pt x="2286000" y="849842"/>
                </a:cubicBezTo>
                <a:cubicBezTo>
                  <a:pt x="2220383" y="851959"/>
                  <a:pt x="2153408" y="869641"/>
                  <a:pt x="2089150" y="856192"/>
                </a:cubicBezTo>
                <a:cubicBezTo>
                  <a:pt x="1975908" y="847725"/>
                  <a:pt x="1747308" y="857250"/>
                  <a:pt x="1606550" y="875242"/>
                </a:cubicBezTo>
                <a:cubicBezTo>
                  <a:pt x="1434042" y="905934"/>
                  <a:pt x="1257300" y="1023409"/>
                  <a:pt x="1054100" y="1040342"/>
                </a:cubicBezTo>
                <a:lnTo>
                  <a:pt x="615950" y="1205442"/>
                </a:lnTo>
                <a:cubicBezTo>
                  <a:pt x="571389" y="1202613"/>
                  <a:pt x="287860" y="1018649"/>
                  <a:pt x="254000" y="989542"/>
                </a:cubicBezTo>
                <a:cubicBezTo>
                  <a:pt x="153800" y="903405"/>
                  <a:pt x="104681" y="771400"/>
                  <a:pt x="25400" y="665692"/>
                </a:cubicBezTo>
                <a:lnTo>
                  <a:pt x="0" y="61489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mpd="dbl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8372586">
            <a:off x="8485684" y="4348833"/>
            <a:ext cx="442926" cy="49020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350" y="3184386"/>
            <a:ext cx="2108200" cy="1025664"/>
          </a:xfrm>
          <a:custGeom>
            <a:avLst/>
            <a:gdLst>
              <a:gd name="connsiteX0" fmla="*/ 172508 w 2280708"/>
              <a:gd name="connsiteY0" fmla="*/ 701814 h 1025664"/>
              <a:gd name="connsiteX1" fmla="*/ 1182158 w 2280708"/>
              <a:gd name="connsiteY1" fmla="*/ 524014 h 1025664"/>
              <a:gd name="connsiteX2" fmla="*/ 1379008 w 2280708"/>
              <a:gd name="connsiteY2" fmla="*/ 250964 h 1025664"/>
              <a:gd name="connsiteX3" fmla="*/ 1912408 w 2280708"/>
              <a:gd name="connsiteY3" fmla="*/ 111264 h 1025664"/>
              <a:gd name="connsiteX4" fmla="*/ 2223558 w 2280708"/>
              <a:gd name="connsiteY4" fmla="*/ 41414 h 1025664"/>
              <a:gd name="connsiteX5" fmla="*/ 2280708 w 2280708"/>
              <a:gd name="connsiteY5" fmla="*/ 111264 h 1025664"/>
              <a:gd name="connsiteX6" fmla="*/ 2071158 w 2280708"/>
              <a:gd name="connsiteY6" fmla="*/ 225564 h 1025664"/>
              <a:gd name="connsiteX7" fmla="*/ 1607608 w 2280708"/>
              <a:gd name="connsiteY7" fmla="*/ 358914 h 1025664"/>
              <a:gd name="connsiteX8" fmla="*/ 1474258 w 2280708"/>
              <a:gd name="connsiteY8" fmla="*/ 498614 h 1025664"/>
              <a:gd name="connsiteX9" fmla="*/ 1366308 w 2280708"/>
              <a:gd name="connsiteY9" fmla="*/ 809764 h 1025664"/>
              <a:gd name="connsiteX10" fmla="*/ 763058 w 2280708"/>
              <a:gd name="connsiteY10" fmla="*/ 1025664 h 1025664"/>
              <a:gd name="connsiteX11" fmla="*/ 413808 w 2280708"/>
              <a:gd name="connsiteY11" fmla="*/ 1012964 h 1025664"/>
              <a:gd name="connsiteX12" fmla="*/ 204258 w 2280708"/>
              <a:gd name="connsiteY12" fmla="*/ 1006614 h 1025664"/>
              <a:gd name="connsiteX13" fmla="*/ 147108 w 2280708"/>
              <a:gd name="connsiteY13" fmla="*/ 943114 h 1025664"/>
              <a:gd name="connsiteX14" fmla="*/ 172508 w 2280708"/>
              <a:gd name="connsiteY14" fmla="*/ 701814 h 1025664"/>
              <a:gd name="connsiteX0" fmla="*/ 25400 w 2133600"/>
              <a:gd name="connsiteY0" fmla="*/ 701814 h 1025664"/>
              <a:gd name="connsiteX1" fmla="*/ 1035050 w 2133600"/>
              <a:gd name="connsiteY1" fmla="*/ 524014 h 1025664"/>
              <a:gd name="connsiteX2" fmla="*/ 1231900 w 2133600"/>
              <a:gd name="connsiteY2" fmla="*/ 250964 h 1025664"/>
              <a:gd name="connsiteX3" fmla="*/ 1765300 w 2133600"/>
              <a:gd name="connsiteY3" fmla="*/ 111264 h 1025664"/>
              <a:gd name="connsiteX4" fmla="*/ 2076450 w 2133600"/>
              <a:gd name="connsiteY4" fmla="*/ 41414 h 1025664"/>
              <a:gd name="connsiteX5" fmla="*/ 2133600 w 2133600"/>
              <a:gd name="connsiteY5" fmla="*/ 111264 h 1025664"/>
              <a:gd name="connsiteX6" fmla="*/ 1924050 w 2133600"/>
              <a:gd name="connsiteY6" fmla="*/ 225564 h 1025664"/>
              <a:gd name="connsiteX7" fmla="*/ 1460500 w 2133600"/>
              <a:gd name="connsiteY7" fmla="*/ 358914 h 1025664"/>
              <a:gd name="connsiteX8" fmla="*/ 1327150 w 2133600"/>
              <a:gd name="connsiteY8" fmla="*/ 498614 h 1025664"/>
              <a:gd name="connsiteX9" fmla="*/ 1219200 w 2133600"/>
              <a:gd name="connsiteY9" fmla="*/ 809764 h 1025664"/>
              <a:gd name="connsiteX10" fmla="*/ 615950 w 2133600"/>
              <a:gd name="connsiteY10" fmla="*/ 1025664 h 1025664"/>
              <a:gd name="connsiteX11" fmla="*/ 266700 w 2133600"/>
              <a:gd name="connsiteY11" fmla="*/ 1012964 h 1025664"/>
              <a:gd name="connsiteX12" fmla="*/ 57150 w 2133600"/>
              <a:gd name="connsiteY12" fmla="*/ 1006614 h 1025664"/>
              <a:gd name="connsiteX13" fmla="*/ 0 w 2133600"/>
              <a:gd name="connsiteY13" fmla="*/ 943114 h 1025664"/>
              <a:gd name="connsiteX14" fmla="*/ 25400 w 2133600"/>
              <a:gd name="connsiteY14" fmla="*/ 701814 h 1025664"/>
              <a:gd name="connsiteX0" fmla="*/ 162983 w 2271183"/>
              <a:gd name="connsiteY0" fmla="*/ 701814 h 1025664"/>
              <a:gd name="connsiteX1" fmla="*/ 1172633 w 2271183"/>
              <a:gd name="connsiteY1" fmla="*/ 524014 h 1025664"/>
              <a:gd name="connsiteX2" fmla="*/ 1369483 w 2271183"/>
              <a:gd name="connsiteY2" fmla="*/ 250964 h 1025664"/>
              <a:gd name="connsiteX3" fmla="*/ 1902883 w 2271183"/>
              <a:gd name="connsiteY3" fmla="*/ 111264 h 1025664"/>
              <a:gd name="connsiteX4" fmla="*/ 2214033 w 2271183"/>
              <a:gd name="connsiteY4" fmla="*/ 41414 h 1025664"/>
              <a:gd name="connsiteX5" fmla="*/ 2271183 w 2271183"/>
              <a:gd name="connsiteY5" fmla="*/ 111264 h 1025664"/>
              <a:gd name="connsiteX6" fmla="*/ 2061633 w 2271183"/>
              <a:gd name="connsiteY6" fmla="*/ 225564 h 1025664"/>
              <a:gd name="connsiteX7" fmla="*/ 1598083 w 2271183"/>
              <a:gd name="connsiteY7" fmla="*/ 358914 h 1025664"/>
              <a:gd name="connsiteX8" fmla="*/ 1464733 w 2271183"/>
              <a:gd name="connsiteY8" fmla="*/ 498614 h 1025664"/>
              <a:gd name="connsiteX9" fmla="*/ 1356783 w 2271183"/>
              <a:gd name="connsiteY9" fmla="*/ 809764 h 1025664"/>
              <a:gd name="connsiteX10" fmla="*/ 753533 w 2271183"/>
              <a:gd name="connsiteY10" fmla="*/ 1025664 h 1025664"/>
              <a:gd name="connsiteX11" fmla="*/ 404283 w 2271183"/>
              <a:gd name="connsiteY11" fmla="*/ 1012964 h 1025664"/>
              <a:gd name="connsiteX12" fmla="*/ 194733 w 2271183"/>
              <a:gd name="connsiteY12" fmla="*/ 1006614 h 1025664"/>
              <a:gd name="connsiteX13" fmla="*/ 162983 w 2271183"/>
              <a:gd name="connsiteY13" fmla="*/ 701814 h 1025664"/>
              <a:gd name="connsiteX0" fmla="*/ 0 w 2108200"/>
              <a:gd name="connsiteY0" fmla="*/ 701814 h 1025664"/>
              <a:gd name="connsiteX1" fmla="*/ 1009650 w 2108200"/>
              <a:gd name="connsiteY1" fmla="*/ 524014 h 1025664"/>
              <a:gd name="connsiteX2" fmla="*/ 1206500 w 2108200"/>
              <a:gd name="connsiteY2" fmla="*/ 250964 h 1025664"/>
              <a:gd name="connsiteX3" fmla="*/ 1739900 w 2108200"/>
              <a:gd name="connsiteY3" fmla="*/ 111264 h 1025664"/>
              <a:gd name="connsiteX4" fmla="*/ 2051050 w 2108200"/>
              <a:gd name="connsiteY4" fmla="*/ 41414 h 1025664"/>
              <a:gd name="connsiteX5" fmla="*/ 2108200 w 2108200"/>
              <a:gd name="connsiteY5" fmla="*/ 111264 h 1025664"/>
              <a:gd name="connsiteX6" fmla="*/ 1898650 w 2108200"/>
              <a:gd name="connsiteY6" fmla="*/ 225564 h 1025664"/>
              <a:gd name="connsiteX7" fmla="*/ 1435100 w 2108200"/>
              <a:gd name="connsiteY7" fmla="*/ 358914 h 1025664"/>
              <a:gd name="connsiteX8" fmla="*/ 1301750 w 2108200"/>
              <a:gd name="connsiteY8" fmla="*/ 498614 h 1025664"/>
              <a:gd name="connsiteX9" fmla="*/ 1193800 w 2108200"/>
              <a:gd name="connsiteY9" fmla="*/ 809764 h 1025664"/>
              <a:gd name="connsiteX10" fmla="*/ 590550 w 2108200"/>
              <a:gd name="connsiteY10" fmla="*/ 1025664 h 1025664"/>
              <a:gd name="connsiteX11" fmla="*/ 241300 w 2108200"/>
              <a:gd name="connsiteY11" fmla="*/ 1012964 h 1025664"/>
              <a:gd name="connsiteX12" fmla="*/ 31750 w 2108200"/>
              <a:gd name="connsiteY12" fmla="*/ 1006614 h 1025664"/>
              <a:gd name="connsiteX13" fmla="*/ 0 w 2108200"/>
              <a:gd name="connsiteY13" fmla="*/ 701814 h 1025664"/>
              <a:gd name="connsiteX0" fmla="*/ 0 w 2108200"/>
              <a:gd name="connsiteY0" fmla="*/ 701814 h 1025664"/>
              <a:gd name="connsiteX1" fmla="*/ 1009650 w 2108200"/>
              <a:gd name="connsiteY1" fmla="*/ 524014 h 1025664"/>
              <a:gd name="connsiteX2" fmla="*/ 1206500 w 2108200"/>
              <a:gd name="connsiteY2" fmla="*/ 250964 h 1025664"/>
              <a:gd name="connsiteX3" fmla="*/ 1739900 w 2108200"/>
              <a:gd name="connsiteY3" fmla="*/ 111264 h 1025664"/>
              <a:gd name="connsiteX4" fmla="*/ 2051050 w 2108200"/>
              <a:gd name="connsiteY4" fmla="*/ 41414 h 1025664"/>
              <a:gd name="connsiteX5" fmla="*/ 2108200 w 2108200"/>
              <a:gd name="connsiteY5" fmla="*/ 111264 h 1025664"/>
              <a:gd name="connsiteX6" fmla="*/ 1898650 w 2108200"/>
              <a:gd name="connsiteY6" fmla="*/ 225564 h 1025664"/>
              <a:gd name="connsiteX7" fmla="*/ 1435100 w 2108200"/>
              <a:gd name="connsiteY7" fmla="*/ 358914 h 1025664"/>
              <a:gd name="connsiteX8" fmla="*/ 1301750 w 2108200"/>
              <a:gd name="connsiteY8" fmla="*/ 498614 h 1025664"/>
              <a:gd name="connsiteX9" fmla="*/ 1193800 w 2108200"/>
              <a:gd name="connsiteY9" fmla="*/ 809764 h 1025664"/>
              <a:gd name="connsiteX10" fmla="*/ 590550 w 2108200"/>
              <a:gd name="connsiteY10" fmla="*/ 1025664 h 1025664"/>
              <a:gd name="connsiteX11" fmla="*/ 241300 w 2108200"/>
              <a:gd name="connsiteY11" fmla="*/ 1012964 h 1025664"/>
              <a:gd name="connsiteX12" fmla="*/ 31750 w 2108200"/>
              <a:gd name="connsiteY12" fmla="*/ 1006614 h 1025664"/>
              <a:gd name="connsiteX13" fmla="*/ 0 w 2108200"/>
              <a:gd name="connsiteY13" fmla="*/ 701814 h 1025664"/>
              <a:gd name="connsiteX0" fmla="*/ 0 w 2108200"/>
              <a:gd name="connsiteY0" fmla="*/ 701814 h 1025664"/>
              <a:gd name="connsiteX1" fmla="*/ 1009650 w 2108200"/>
              <a:gd name="connsiteY1" fmla="*/ 524014 h 1025664"/>
              <a:gd name="connsiteX2" fmla="*/ 1206500 w 2108200"/>
              <a:gd name="connsiteY2" fmla="*/ 250964 h 1025664"/>
              <a:gd name="connsiteX3" fmla="*/ 1739900 w 2108200"/>
              <a:gd name="connsiteY3" fmla="*/ 111264 h 1025664"/>
              <a:gd name="connsiteX4" fmla="*/ 2051050 w 2108200"/>
              <a:gd name="connsiteY4" fmla="*/ 41414 h 1025664"/>
              <a:gd name="connsiteX5" fmla="*/ 2108200 w 2108200"/>
              <a:gd name="connsiteY5" fmla="*/ 111264 h 1025664"/>
              <a:gd name="connsiteX6" fmla="*/ 1898650 w 2108200"/>
              <a:gd name="connsiteY6" fmla="*/ 225564 h 1025664"/>
              <a:gd name="connsiteX7" fmla="*/ 1435100 w 2108200"/>
              <a:gd name="connsiteY7" fmla="*/ 358914 h 1025664"/>
              <a:gd name="connsiteX8" fmla="*/ 1301750 w 2108200"/>
              <a:gd name="connsiteY8" fmla="*/ 498614 h 1025664"/>
              <a:gd name="connsiteX9" fmla="*/ 1193800 w 2108200"/>
              <a:gd name="connsiteY9" fmla="*/ 809764 h 1025664"/>
              <a:gd name="connsiteX10" fmla="*/ 844550 w 2108200"/>
              <a:gd name="connsiteY10" fmla="*/ 987564 h 1025664"/>
              <a:gd name="connsiteX11" fmla="*/ 590550 w 2108200"/>
              <a:gd name="connsiteY11" fmla="*/ 1025664 h 1025664"/>
              <a:gd name="connsiteX12" fmla="*/ 241300 w 2108200"/>
              <a:gd name="connsiteY12" fmla="*/ 1012964 h 1025664"/>
              <a:gd name="connsiteX13" fmla="*/ 31750 w 2108200"/>
              <a:gd name="connsiteY13" fmla="*/ 1006614 h 1025664"/>
              <a:gd name="connsiteX14" fmla="*/ 0 w 2108200"/>
              <a:gd name="connsiteY14" fmla="*/ 701814 h 1025664"/>
              <a:gd name="connsiteX0" fmla="*/ 0 w 2108200"/>
              <a:gd name="connsiteY0" fmla="*/ 701814 h 1025664"/>
              <a:gd name="connsiteX1" fmla="*/ 1009650 w 2108200"/>
              <a:gd name="connsiteY1" fmla="*/ 524014 h 1025664"/>
              <a:gd name="connsiteX2" fmla="*/ 1206500 w 2108200"/>
              <a:gd name="connsiteY2" fmla="*/ 250964 h 1025664"/>
              <a:gd name="connsiteX3" fmla="*/ 1739900 w 2108200"/>
              <a:gd name="connsiteY3" fmla="*/ 111264 h 1025664"/>
              <a:gd name="connsiteX4" fmla="*/ 2051050 w 2108200"/>
              <a:gd name="connsiteY4" fmla="*/ 41414 h 1025664"/>
              <a:gd name="connsiteX5" fmla="*/ 2108200 w 2108200"/>
              <a:gd name="connsiteY5" fmla="*/ 111264 h 1025664"/>
              <a:gd name="connsiteX6" fmla="*/ 1898650 w 2108200"/>
              <a:gd name="connsiteY6" fmla="*/ 225564 h 1025664"/>
              <a:gd name="connsiteX7" fmla="*/ 1435100 w 2108200"/>
              <a:gd name="connsiteY7" fmla="*/ 358914 h 1025664"/>
              <a:gd name="connsiteX8" fmla="*/ 1301750 w 2108200"/>
              <a:gd name="connsiteY8" fmla="*/ 498614 h 1025664"/>
              <a:gd name="connsiteX9" fmla="*/ 1193800 w 2108200"/>
              <a:gd name="connsiteY9" fmla="*/ 809764 h 1025664"/>
              <a:gd name="connsiteX10" fmla="*/ 844550 w 2108200"/>
              <a:gd name="connsiteY10" fmla="*/ 987564 h 1025664"/>
              <a:gd name="connsiteX11" fmla="*/ 590550 w 2108200"/>
              <a:gd name="connsiteY11" fmla="*/ 1025664 h 1025664"/>
              <a:gd name="connsiteX12" fmla="*/ 241300 w 2108200"/>
              <a:gd name="connsiteY12" fmla="*/ 1012964 h 1025664"/>
              <a:gd name="connsiteX13" fmla="*/ 31750 w 2108200"/>
              <a:gd name="connsiteY13" fmla="*/ 1006614 h 1025664"/>
              <a:gd name="connsiteX14" fmla="*/ 0 w 2108200"/>
              <a:gd name="connsiteY14" fmla="*/ 701814 h 10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200" h="1025664">
                <a:moveTo>
                  <a:pt x="0" y="701814"/>
                </a:moveTo>
                <a:cubicBezTo>
                  <a:pt x="172508" y="631964"/>
                  <a:pt x="689541" y="643634"/>
                  <a:pt x="1009650" y="524014"/>
                </a:cubicBezTo>
                <a:cubicBezTo>
                  <a:pt x="1114755" y="484738"/>
                  <a:pt x="1130043" y="333085"/>
                  <a:pt x="1206500" y="250964"/>
                </a:cubicBezTo>
                <a:cubicBezTo>
                  <a:pt x="1349302" y="97584"/>
                  <a:pt x="1545486" y="133574"/>
                  <a:pt x="1739900" y="111264"/>
                </a:cubicBezTo>
                <a:cubicBezTo>
                  <a:pt x="1742318" y="110458"/>
                  <a:pt x="1975125" y="0"/>
                  <a:pt x="2051050" y="41414"/>
                </a:cubicBezTo>
                <a:cubicBezTo>
                  <a:pt x="2077460" y="55820"/>
                  <a:pt x="2089150" y="87981"/>
                  <a:pt x="2108200" y="111264"/>
                </a:cubicBezTo>
                <a:cubicBezTo>
                  <a:pt x="2038350" y="149364"/>
                  <a:pt x="1972067" y="194896"/>
                  <a:pt x="1898650" y="225564"/>
                </a:cubicBezTo>
                <a:cubicBezTo>
                  <a:pt x="1713892" y="302741"/>
                  <a:pt x="1613344" y="319304"/>
                  <a:pt x="1435100" y="358914"/>
                </a:cubicBezTo>
                <a:cubicBezTo>
                  <a:pt x="1390650" y="405481"/>
                  <a:pt x="1332127" y="441856"/>
                  <a:pt x="1301750" y="498614"/>
                </a:cubicBezTo>
                <a:cubicBezTo>
                  <a:pt x="1249947" y="595404"/>
                  <a:pt x="1265699" y="726803"/>
                  <a:pt x="1193800" y="809764"/>
                </a:cubicBezTo>
                <a:lnTo>
                  <a:pt x="844550" y="987564"/>
                </a:lnTo>
                <a:cubicBezTo>
                  <a:pt x="744008" y="1023547"/>
                  <a:pt x="729192" y="1008731"/>
                  <a:pt x="590550" y="1025664"/>
                </a:cubicBezTo>
                <a:lnTo>
                  <a:pt x="241300" y="1012964"/>
                </a:lnTo>
                <a:cubicBezTo>
                  <a:pt x="171459" y="1010583"/>
                  <a:pt x="99352" y="1024319"/>
                  <a:pt x="31750" y="1006614"/>
                </a:cubicBezTo>
                <a:lnTo>
                  <a:pt x="0" y="7018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6400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New Lake Level is the Line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Below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4.JPG"/>
          <p:cNvPicPr>
            <a:picLocks noChangeAspect="1"/>
          </p:cNvPicPr>
          <p:nvPr/>
        </p:nvPicPr>
        <p:blipFill>
          <a:blip r:embed="rId2" cstate="print"/>
          <a:srcRect l="5000" t="9411"/>
          <a:stretch>
            <a:fillRect/>
          </a:stretch>
        </p:blipFill>
        <p:spPr>
          <a:xfrm>
            <a:off x="0" y="533400"/>
            <a:ext cx="8686800" cy="5867400"/>
          </a:xfrm>
          <a:prstGeom prst="rect">
            <a:avLst/>
          </a:prstGeom>
          <a:scene3d>
            <a:camera prst="orthographicFront">
              <a:rot lat="0" lon="0" rev="180000"/>
            </a:camera>
            <a:lightRig rig="threePt" dir="t"/>
          </a:scene3d>
        </p:spPr>
      </p:pic>
      <p:sp>
        <p:nvSpPr>
          <p:cNvPr id="10" name="Freeform 9"/>
          <p:cNvSpPr/>
          <p:nvPr/>
        </p:nvSpPr>
        <p:spPr>
          <a:xfrm>
            <a:off x="-12193" y="2698698"/>
            <a:ext cx="8259635" cy="1975289"/>
          </a:xfrm>
          <a:custGeom>
            <a:avLst/>
            <a:gdLst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32762 w 8266496"/>
              <a:gd name="connsiteY8" fmla="*/ 322768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3186535 w 8266496"/>
              <a:gd name="connsiteY44" fmla="*/ 454441 h 1939002"/>
              <a:gd name="connsiteX45" fmla="*/ 2923187 w 8266496"/>
              <a:gd name="connsiteY45" fmla="*/ 527593 h 1939002"/>
              <a:gd name="connsiteX46" fmla="*/ 2440384 w 8266496"/>
              <a:gd name="connsiteY46" fmla="*/ 695843 h 1939002"/>
              <a:gd name="connsiteX47" fmla="*/ 1811277 w 8266496"/>
              <a:gd name="connsiteY47" fmla="*/ 842147 h 1939002"/>
              <a:gd name="connsiteX48" fmla="*/ 1138279 w 8266496"/>
              <a:gd name="connsiteY48" fmla="*/ 1068918 h 1939002"/>
              <a:gd name="connsiteX49" fmla="*/ 809095 w 8266496"/>
              <a:gd name="connsiteY49" fmla="*/ 1112809 h 1939002"/>
              <a:gd name="connsiteX50" fmla="*/ 575008 w 8266496"/>
              <a:gd name="connsiteY50" fmla="*/ 1090864 h 1939002"/>
              <a:gd name="connsiteX51" fmla="*/ 304346 w 8266496"/>
              <a:gd name="connsiteY51" fmla="*/ 1105494 h 1939002"/>
              <a:gd name="connsiteX52" fmla="*/ 194618 w 8266496"/>
              <a:gd name="connsiteY52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32762 w 8266496"/>
              <a:gd name="connsiteY8" fmla="*/ 322768 h 1939002"/>
              <a:gd name="connsiteX9" fmla="*/ 3640077 w 8266496"/>
              <a:gd name="connsiteY9" fmla="*/ 239252 h 1939002"/>
              <a:gd name="connsiteX10" fmla="*/ 3918055 w 8266496"/>
              <a:gd name="connsiteY10" fmla="*/ 183779 h 1939002"/>
              <a:gd name="connsiteX11" fmla="*/ 4108250 w 8266496"/>
              <a:gd name="connsiteY11" fmla="*/ 52105 h 1939002"/>
              <a:gd name="connsiteX12" fmla="*/ 4422803 w 8266496"/>
              <a:gd name="connsiteY12" fmla="*/ 8214 h 1939002"/>
              <a:gd name="connsiteX13" fmla="*/ 4898291 w 8266496"/>
              <a:gd name="connsiteY13" fmla="*/ 88681 h 1939002"/>
              <a:gd name="connsiteX14" fmla="*/ 5732224 w 8266496"/>
              <a:gd name="connsiteY14" fmla="*/ 234985 h 1939002"/>
              <a:gd name="connsiteX15" fmla="*/ 6324755 w 8266496"/>
              <a:gd name="connsiteY15" fmla="*/ 666582 h 1939002"/>
              <a:gd name="connsiteX16" fmla="*/ 6397907 w 8266496"/>
              <a:gd name="connsiteY16" fmla="*/ 710473 h 1939002"/>
              <a:gd name="connsiteX17" fmla="*/ 6697831 w 8266496"/>
              <a:gd name="connsiteY17" fmla="*/ 849462 h 1939002"/>
              <a:gd name="connsiteX18" fmla="*/ 7107482 w 8266496"/>
              <a:gd name="connsiteY18" fmla="*/ 1098179 h 1939002"/>
              <a:gd name="connsiteX19" fmla="*/ 7261101 w 8266496"/>
              <a:gd name="connsiteY19" fmla="*/ 1215222 h 1939002"/>
              <a:gd name="connsiteX20" fmla="*/ 7700013 w 8266496"/>
              <a:gd name="connsiteY20" fmla="*/ 1412732 h 1939002"/>
              <a:gd name="connsiteX21" fmla="*/ 7934099 w 8266496"/>
              <a:gd name="connsiteY21" fmla="*/ 1537091 h 1939002"/>
              <a:gd name="connsiteX22" fmla="*/ 8073088 w 8266496"/>
              <a:gd name="connsiteY22" fmla="*/ 1690710 h 1939002"/>
              <a:gd name="connsiteX23" fmla="*/ 8255968 w 8266496"/>
              <a:gd name="connsiteY23" fmla="*/ 1822384 h 1939002"/>
              <a:gd name="connsiteX24" fmla="*/ 8226707 w 8266496"/>
              <a:gd name="connsiteY24" fmla="*/ 1858960 h 1939002"/>
              <a:gd name="connsiteX25" fmla="*/ 7868263 w 8266496"/>
              <a:gd name="connsiteY25" fmla="*/ 1734601 h 1939002"/>
              <a:gd name="connsiteX26" fmla="*/ 7502503 w 8266496"/>
              <a:gd name="connsiteY26" fmla="*/ 1515145 h 1939002"/>
              <a:gd name="connsiteX27" fmla="*/ 7400090 w 8266496"/>
              <a:gd name="connsiteY27" fmla="*/ 1522460 h 1939002"/>
              <a:gd name="connsiteX28" fmla="*/ 7312307 w 8266496"/>
              <a:gd name="connsiteY28" fmla="*/ 1632188 h 1939002"/>
              <a:gd name="connsiteX29" fmla="*/ 7297677 w 8266496"/>
              <a:gd name="connsiteY29" fmla="*/ 1646819 h 1939002"/>
              <a:gd name="connsiteX30" fmla="*/ 7173319 w 8266496"/>
              <a:gd name="connsiteY30" fmla="*/ 1910166 h 1939002"/>
              <a:gd name="connsiteX31" fmla="*/ 7063591 w 8266496"/>
              <a:gd name="connsiteY31" fmla="*/ 1932112 h 1939002"/>
              <a:gd name="connsiteX32" fmla="*/ 6778298 w 8266496"/>
              <a:gd name="connsiteY32" fmla="*/ 1880905 h 1939002"/>
              <a:gd name="connsiteX33" fmla="*/ 5739539 w 8266496"/>
              <a:gd name="connsiteY33" fmla="*/ 1273744 h 1939002"/>
              <a:gd name="connsiteX34" fmla="*/ 5395725 w 8266496"/>
              <a:gd name="connsiteY34" fmla="*/ 944560 h 1939002"/>
              <a:gd name="connsiteX35" fmla="*/ 5366464 w 8266496"/>
              <a:gd name="connsiteY35" fmla="*/ 871408 h 1939002"/>
              <a:gd name="connsiteX36" fmla="*/ 5417671 w 8266496"/>
              <a:gd name="connsiteY36" fmla="*/ 673897 h 1939002"/>
              <a:gd name="connsiteX37" fmla="*/ 5322573 w 8266496"/>
              <a:gd name="connsiteY37" fmla="*/ 564169 h 1939002"/>
              <a:gd name="connsiteX38" fmla="*/ 5176269 w 8266496"/>
              <a:gd name="connsiteY38" fmla="*/ 630006 h 1939002"/>
              <a:gd name="connsiteX39" fmla="*/ 5000704 w 8266496"/>
              <a:gd name="connsiteY39" fmla="*/ 754364 h 1939002"/>
              <a:gd name="connsiteX40" fmla="*/ 4532531 w 8266496"/>
              <a:gd name="connsiteY40" fmla="*/ 790940 h 1939002"/>
              <a:gd name="connsiteX41" fmla="*/ 4356967 w 8266496"/>
              <a:gd name="connsiteY41" fmla="*/ 637321 h 1939002"/>
              <a:gd name="connsiteX42" fmla="*/ 4203347 w 8266496"/>
              <a:gd name="connsiteY42" fmla="*/ 454441 h 1939002"/>
              <a:gd name="connsiteX43" fmla="*/ 3779066 w 8266496"/>
              <a:gd name="connsiteY43" fmla="*/ 344713 h 1939002"/>
              <a:gd name="connsiteX44" fmla="*/ 3537664 w 8266496"/>
              <a:gd name="connsiteY44" fmla="*/ 352028 h 1939002"/>
              <a:gd name="connsiteX45" fmla="*/ 3186535 w 8266496"/>
              <a:gd name="connsiteY45" fmla="*/ 454441 h 1939002"/>
              <a:gd name="connsiteX46" fmla="*/ 2923187 w 8266496"/>
              <a:gd name="connsiteY46" fmla="*/ 527593 h 1939002"/>
              <a:gd name="connsiteX47" fmla="*/ 2440384 w 8266496"/>
              <a:gd name="connsiteY47" fmla="*/ 695843 h 1939002"/>
              <a:gd name="connsiteX48" fmla="*/ 1811277 w 8266496"/>
              <a:gd name="connsiteY48" fmla="*/ 842147 h 1939002"/>
              <a:gd name="connsiteX49" fmla="*/ 1138279 w 8266496"/>
              <a:gd name="connsiteY49" fmla="*/ 1068918 h 1939002"/>
              <a:gd name="connsiteX50" fmla="*/ 809095 w 8266496"/>
              <a:gd name="connsiteY50" fmla="*/ 1112809 h 1939002"/>
              <a:gd name="connsiteX51" fmla="*/ 575008 w 8266496"/>
              <a:gd name="connsiteY51" fmla="*/ 1090864 h 1939002"/>
              <a:gd name="connsiteX52" fmla="*/ 304346 w 8266496"/>
              <a:gd name="connsiteY52" fmla="*/ 1105494 h 1939002"/>
              <a:gd name="connsiteX53" fmla="*/ 194618 w 8266496"/>
              <a:gd name="connsiteY53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40077 w 8266496"/>
              <a:gd name="connsiteY8" fmla="*/ 239252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3186535 w 8266496"/>
              <a:gd name="connsiteY44" fmla="*/ 454441 h 1939002"/>
              <a:gd name="connsiteX45" fmla="*/ 2923187 w 8266496"/>
              <a:gd name="connsiteY45" fmla="*/ 527593 h 1939002"/>
              <a:gd name="connsiteX46" fmla="*/ 2440384 w 8266496"/>
              <a:gd name="connsiteY46" fmla="*/ 695843 h 1939002"/>
              <a:gd name="connsiteX47" fmla="*/ 1811277 w 8266496"/>
              <a:gd name="connsiteY47" fmla="*/ 842147 h 1939002"/>
              <a:gd name="connsiteX48" fmla="*/ 1138279 w 8266496"/>
              <a:gd name="connsiteY48" fmla="*/ 1068918 h 1939002"/>
              <a:gd name="connsiteX49" fmla="*/ 809095 w 8266496"/>
              <a:gd name="connsiteY49" fmla="*/ 1112809 h 1939002"/>
              <a:gd name="connsiteX50" fmla="*/ 575008 w 8266496"/>
              <a:gd name="connsiteY50" fmla="*/ 1090864 h 1939002"/>
              <a:gd name="connsiteX51" fmla="*/ 304346 w 8266496"/>
              <a:gd name="connsiteY51" fmla="*/ 1105494 h 1939002"/>
              <a:gd name="connsiteX52" fmla="*/ 194618 w 8266496"/>
              <a:gd name="connsiteY52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40077 w 8266496"/>
              <a:gd name="connsiteY8" fmla="*/ 239252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2923187 w 8266496"/>
              <a:gd name="connsiteY44" fmla="*/ 527593 h 1939002"/>
              <a:gd name="connsiteX45" fmla="*/ 2440384 w 8266496"/>
              <a:gd name="connsiteY45" fmla="*/ 695843 h 1939002"/>
              <a:gd name="connsiteX46" fmla="*/ 1811277 w 8266496"/>
              <a:gd name="connsiteY46" fmla="*/ 842147 h 1939002"/>
              <a:gd name="connsiteX47" fmla="*/ 1138279 w 8266496"/>
              <a:gd name="connsiteY47" fmla="*/ 1068918 h 1939002"/>
              <a:gd name="connsiteX48" fmla="*/ 809095 w 8266496"/>
              <a:gd name="connsiteY48" fmla="*/ 1112809 h 1939002"/>
              <a:gd name="connsiteX49" fmla="*/ 575008 w 8266496"/>
              <a:gd name="connsiteY49" fmla="*/ 1090864 h 1939002"/>
              <a:gd name="connsiteX50" fmla="*/ 304346 w 8266496"/>
              <a:gd name="connsiteY50" fmla="*/ 1105494 h 1939002"/>
              <a:gd name="connsiteX51" fmla="*/ 194618 w 8266496"/>
              <a:gd name="connsiteY51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40077 w 8266496"/>
              <a:gd name="connsiteY8" fmla="*/ 239252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2923187 w 8266496"/>
              <a:gd name="connsiteY44" fmla="*/ 527593 h 1939002"/>
              <a:gd name="connsiteX45" fmla="*/ 2287984 w 8266496"/>
              <a:gd name="connsiteY45" fmla="*/ 695843 h 1939002"/>
              <a:gd name="connsiteX46" fmla="*/ 1811277 w 8266496"/>
              <a:gd name="connsiteY46" fmla="*/ 842147 h 1939002"/>
              <a:gd name="connsiteX47" fmla="*/ 1138279 w 8266496"/>
              <a:gd name="connsiteY47" fmla="*/ 1068918 h 1939002"/>
              <a:gd name="connsiteX48" fmla="*/ 809095 w 8266496"/>
              <a:gd name="connsiteY48" fmla="*/ 1112809 h 1939002"/>
              <a:gd name="connsiteX49" fmla="*/ 575008 w 8266496"/>
              <a:gd name="connsiteY49" fmla="*/ 1090864 h 1939002"/>
              <a:gd name="connsiteX50" fmla="*/ 304346 w 8266496"/>
              <a:gd name="connsiteY50" fmla="*/ 1105494 h 1939002"/>
              <a:gd name="connsiteX51" fmla="*/ 194618 w 8266496"/>
              <a:gd name="connsiteY51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40077 w 8266496"/>
              <a:gd name="connsiteY8" fmla="*/ 239252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2923187 w 8266496"/>
              <a:gd name="connsiteY44" fmla="*/ 527593 h 1939002"/>
              <a:gd name="connsiteX45" fmla="*/ 2287984 w 8266496"/>
              <a:gd name="connsiteY45" fmla="*/ 695843 h 1939002"/>
              <a:gd name="connsiteX46" fmla="*/ 1811277 w 8266496"/>
              <a:gd name="connsiteY46" fmla="*/ 842147 h 1939002"/>
              <a:gd name="connsiteX47" fmla="*/ 1138279 w 8266496"/>
              <a:gd name="connsiteY47" fmla="*/ 1068918 h 1939002"/>
              <a:gd name="connsiteX48" fmla="*/ 809095 w 8266496"/>
              <a:gd name="connsiteY48" fmla="*/ 1112809 h 1939002"/>
              <a:gd name="connsiteX49" fmla="*/ 575008 w 8266496"/>
              <a:gd name="connsiteY49" fmla="*/ 1090864 h 1939002"/>
              <a:gd name="connsiteX50" fmla="*/ 304346 w 8266496"/>
              <a:gd name="connsiteY50" fmla="*/ 1105494 h 1939002"/>
              <a:gd name="connsiteX51" fmla="*/ 194618 w 8266496"/>
              <a:gd name="connsiteY51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40077 w 8266496"/>
              <a:gd name="connsiteY8" fmla="*/ 239252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2923187 w 8266496"/>
              <a:gd name="connsiteY44" fmla="*/ 527593 h 1939002"/>
              <a:gd name="connsiteX45" fmla="*/ 2287984 w 8266496"/>
              <a:gd name="connsiteY45" fmla="*/ 695843 h 1939002"/>
              <a:gd name="connsiteX46" fmla="*/ 1811277 w 8266496"/>
              <a:gd name="connsiteY46" fmla="*/ 842147 h 1939002"/>
              <a:gd name="connsiteX47" fmla="*/ 1138279 w 8266496"/>
              <a:gd name="connsiteY47" fmla="*/ 1068918 h 1939002"/>
              <a:gd name="connsiteX48" fmla="*/ 809095 w 8266496"/>
              <a:gd name="connsiteY48" fmla="*/ 1112809 h 1939002"/>
              <a:gd name="connsiteX49" fmla="*/ 575008 w 8266496"/>
              <a:gd name="connsiteY49" fmla="*/ 1090864 h 1939002"/>
              <a:gd name="connsiteX50" fmla="*/ 304346 w 8266496"/>
              <a:gd name="connsiteY50" fmla="*/ 1105494 h 1939002"/>
              <a:gd name="connsiteX51" fmla="*/ 42218 w 8266496"/>
              <a:gd name="connsiteY51" fmla="*/ 1207907 h 1939002"/>
              <a:gd name="connsiteX0" fmla="*/ 269443 w 8224278"/>
              <a:gd name="connsiteY0" fmla="*/ 834832 h 1939002"/>
              <a:gd name="connsiteX1" fmla="*/ 528523 w 8224278"/>
              <a:gd name="connsiteY1" fmla="*/ 748268 h 1939002"/>
              <a:gd name="connsiteX2" fmla="*/ 825398 w 8224278"/>
              <a:gd name="connsiteY2" fmla="*/ 893353 h 1939002"/>
              <a:gd name="connsiteX3" fmla="*/ 1110691 w 8224278"/>
              <a:gd name="connsiteY3" fmla="*/ 754364 h 1939002"/>
              <a:gd name="connsiteX4" fmla="*/ 1359408 w 8224278"/>
              <a:gd name="connsiteY4" fmla="*/ 666582 h 1939002"/>
              <a:gd name="connsiteX5" fmla="*/ 2156765 w 8224278"/>
              <a:gd name="connsiteY5" fmla="*/ 542224 h 1939002"/>
              <a:gd name="connsiteX6" fmla="*/ 2456688 w 8224278"/>
              <a:gd name="connsiteY6" fmla="*/ 461756 h 1939002"/>
              <a:gd name="connsiteX7" fmla="*/ 2939491 w 8224278"/>
              <a:gd name="connsiteY7" fmla="*/ 293507 h 1939002"/>
              <a:gd name="connsiteX8" fmla="*/ 3144317 w 8224278"/>
              <a:gd name="connsiteY8" fmla="*/ 286192 h 1939002"/>
              <a:gd name="connsiteX9" fmla="*/ 3597859 w 8224278"/>
              <a:gd name="connsiteY9" fmla="*/ 239252 h 1939002"/>
              <a:gd name="connsiteX10" fmla="*/ 3875837 w 8224278"/>
              <a:gd name="connsiteY10" fmla="*/ 183779 h 1939002"/>
              <a:gd name="connsiteX11" fmla="*/ 4066032 w 8224278"/>
              <a:gd name="connsiteY11" fmla="*/ 52105 h 1939002"/>
              <a:gd name="connsiteX12" fmla="*/ 4380585 w 8224278"/>
              <a:gd name="connsiteY12" fmla="*/ 8214 h 1939002"/>
              <a:gd name="connsiteX13" fmla="*/ 4856073 w 8224278"/>
              <a:gd name="connsiteY13" fmla="*/ 88681 h 1939002"/>
              <a:gd name="connsiteX14" fmla="*/ 5690006 w 8224278"/>
              <a:gd name="connsiteY14" fmla="*/ 234985 h 1939002"/>
              <a:gd name="connsiteX15" fmla="*/ 6282537 w 8224278"/>
              <a:gd name="connsiteY15" fmla="*/ 666582 h 1939002"/>
              <a:gd name="connsiteX16" fmla="*/ 6355689 w 8224278"/>
              <a:gd name="connsiteY16" fmla="*/ 710473 h 1939002"/>
              <a:gd name="connsiteX17" fmla="*/ 6655613 w 8224278"/>
              <a:gd name="connsiteY17" fmla="*/ 849462 h 1939002"/>
              <a:gd name="connsiteX18" fmla="*/ 7065264 w 8224278"/>
              <a:gd name="connsiteY18" fmla="*/ 1098179 h 1939002"/>
              <a:gd name="connsiteX19" fmla="*/ 7218883 w 8224278"/>
              <a:gd name="connsiteY19" fmla="*/ 1215222 h 1939002"/>
              <a:gd name="connsiteX20" fmla="*/ 7657795 w 8224278"/>
              <a:gd name="connsiteY20" fmla="*/ 1412732 h 1939002"/>
              <a:gd name="connsiteX21" fmla="*/ 7891881 w 8224278"/>
              <a:gd name="connsiteY21" fmla="*/ 1537091 h 1939002"/>
              <a:gd name="connsiteX22" fmla="*/ 8030870 w 8224278"/>
              <a:gd name="connsiteY22" fmla="*/ 1690710 h 1939002"/>
              <a:gd name="connsiteX23" fmla="*/ 8213750 w 8224278"/>
              <a:gd name="connsiteY23" fmla="*/ 1822384 h 1939002"/>
              <a:gd name="connsiteX24" fmla="*/ 8184489 w 8224278"/>
              <a:gd name="connsiteY24" fmla="*/ 1858960 h 1939002"/>
              <a:gd name="connsiteX25" fmla="*/ 7826045 w 8224278"/>
              <a:gd name="connsiteY25" fmla="*/ 1734601 h 1939002"/>
              <a:gd name="connsiteX26" fmla="*/ 7460285 w 8224278"/>
              <a:gd name="connsiteY26" fmla="*/ 1515145 h 1939002"/>
              <a:gd name="connsiteX27" fmla="*/ 7357872 w 8224278"/>
              <a:gd name="connsiteY27" fmla="*/ 1522460 h 1939002"/>
              <a:gd name="connsiteX28" fmla="*/ 7270089 w 8224278"/>
              <a:gd name="connsiteY28" fmla="*/ 1632188 h 1939002"/>
              <a:gd name="connsiteX29" fmla="*/ 7255459 w 8224278"/>
              <a:gd name="connsiteY29" fmla="*/ 1646819 h 1939002"/>
              <a:gd name="connsiteX30" fmla="*/ 7131101 w 8224278"/>
              <a:gd name="connsiteY30" fmla="*/ 1910166 h 1939002"/>
              <a:gd name="connsiteX31" fmla="*/ 7021373 w 8224278"/>
              <a:gd name="connsiteY31" fmla="*/ 1932112 h 1939002"/>
              <a:gd name="connsiteX32" fmla="*/ 6736080 w 8224278"/>
              <a:gd name="connsiteY32" fmla="*/ 1880905 h 1939002"/>
              <a:gd name="connsiteX33" fmla="*/ 5697321 w 8224278"/>
              <a:gd name="connsiteY33" fmla="*/ 1273744 h 1939002"/>
              <a:gd name="connsiteX34" fmla="*/ 5353507 w 8224278"/>
              <a:gd name="connsiteY34" fmla="*/ 944560 h 1939002"/>
              <a:gd name="connsiteX35" fmla="*/ 5324246 w 8224278"/>
              <a:gd name="connsiteY35" fmla="*/ 871408 h 1939002"/>
              <a:gd name="connsiteX36" fmla="*/ 5375453 w 8224278"/>
              <a:gd name="connsiteY36" fmla="*/ 673897 h 1939002"/>
              <a:gd name="connsiteX37" fmla="*/ 5280355 w 8224278"/>
              <a:gd name="connsiteY37" fmla="*/ 564169 h 1939002"/>
              <a:gd name="connsiteX38" fmla="*/ 5134051 w 8224278"/>
              <a:gd name="connsiteY38" fmla="*/ 630006 h 1939002"/>
              <a:gd name="connsiteX39" fmla="*/ 4958486 w 8224278"/>
              <a:gd name="connsiteY39" fmla="*/ 754364 h 1939002"/>
              <a:gd name="connsiteX40" fmla="*/ 4490313 w 8224278"/>
              <a:gd name="connsiteY40" fmla="*/ 790940 h 1939002"/>
              <a:gd name="connsiteX41" fmla="*/ 4314749 w 8224278"/>
              <a:gd name="connsiteY41" fmla="*/ 637321 h 1939002"/>
              <a:gd name="connsiteX42" fmla="*/ 4161129 w 8224278"/>
              <a:gd name="connsiteY42" fmla="*/ 454441 h 1939002"/>
              <a:gd name="connsiteX43" fmla="*/ 3736848 w 8224278"/>
              <a:gd name="connsiteY43" fmla="*/ 344713 h 1939002"/>
              <a:gd name="connsiteX44" fmla="*/ 3495446 w 8224278"/>
              <a:gd name="connsiteY44" fmla="*/ 352028 h 1939002"/>
              <a:gd name="connsiteX45" fmla="*/ 2880969 w 8224278"/>
              <a:gd name="connsiteY45" fmla="*/ 527593 h 1939002"/>
              <a:gd name="connsiteX46" fmla="*/ 2245766 w 8224278"/>
              <a:gd name="connsiteY46" fmla="*/ 695843 h 1939002"/>
              <a:gd name="connsiteX47" fmla="*/ 1769059 w 8224278"/>
              <a:gd name="connsiteY47" fmla="*/ 842147 h 1939002"/>
              <a:gd name="connsiteX48" fmla="*/ 1096061 w 8224278"/>
              <a:gd name="connsiteY48" fmla="*/ 1068918 h 1939002"/>
              <a:gd name="connsiteX49" fmla="*/ 766877 w 8224278"/>
              <a:gd name="connsiteY49" fmla="*/ 1112809 h 1939002"/>
              <a:gd name="connsiteX50" fmla="*/ 532790 w 8224278"/>
              <a:gd name="connsiteY50" fmla="*/ 1090864 h 1939002"/>
              <a:gd name="connsiteX51" fmla="*/ 262128 w 8224278"/>
              <a:gd name="connsiteY51" fmla="*/ 1105494 h 1939002"/>
              <a:gd name="connsiteX52" fmla="*/ 0 w 8224278"/>
              <a:gd name="connsiteY52" fmla="*/ 1207907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860755 w 8259635"/>
              <a:gd name="connsiteY2" fmla="*/ 893353 h 1939002"/>
              <a:gd name="connsiteX3" fmla="*/ 1146048 w 8259635"/>
              <a:gd name="connsiteY3" fmla="*/ 754364 h 1939002"/>
              <a:gd name="connsiteX4" fmla="*/ 1394765 w 8259635"/>
              <a:gd name="connsiteY4" fmla="*/ 666582 h 1939002"/>
              <a:gd name="connsiteX5" fmla="*/ 2192122 w 8259635"/>
              <a:gd name="connsiteY5" fmla="*/ 542224 h 1939002"/>
              <a:gd name="connsiteX6" fmla="*/ 2492045 w 8259635"/>
              <a:gd name="connsiteY6" fmla="*/ 461756 h 1939002"/>
              <a:gd name="connsiteX7" fmla="*/ 2974848 w 8259635"/>
              <a:gd name="connsiteY7" fmla="*/ 293507 h 1939002"/>
              <a:gd name="connsiteX8" fmla="*/ 3179674 w 8259635"/>
              <a:gd name="connsiteY8" fmla="*/ 286192 h 1939002"/>
              <a:gd name="connsiteX9" fmla="*/ 3633216 w 8259635"/>
              <a:gd name="connsiteY9" fmla="*/ 239252 h 1939002"/>
              <a:gd name="connsiteX10" fmla="*/ 3911194 w 8259635"/>
              <a:gd name="connsiteY10" fmla="*/ 183779 h 1939002"/>
              <a:gd name="connsiteX11" fmla="*/ 4101389 w 8259635"/>
              <a:gd name="connsiteY11" fmla="*/ 52105 h 1939002"/>
              <a:gd name="connsiteX12" fmla="*/ 4415942 w 8259635"/>
              <a:gd name="connsiteY12" fmla="*/ 8214 h 1939002"/>
              <a:gd name="connsiteX13" fmla="*/ 4891430 w 8259635"/>
              <a:gd name="connsiteY13" fmla="*/ 88681 h 1939002"/>
              <a:gd name="connsiteX14" fmla="*/ 5725363 w 8259635"/>
              <a:gd name="connsiteY14" fmla="*/ 234985 h 1939002"/>
              <a:gd name="connsiteX15" fmla="*/ 6317894 w 8259635"/>
              <a:gd name="connsiteY15" fmla="*/ 666582 h 1939002"/>
              <a:gd name="connsiteX16" fmla="*/ 6391046 w 8259635"/>
              <a:gd name="connsiteY16" fmla="*/ 710473 h 1939002"/>
              <a:gd name="connsiteX17" fmla="*/ 6690970 w 8259635"/>
              <a:gd name="connsiteY17" fmla="*/ 849462 h 1939002"/>
              <a:gd name="connsiteX18" fmla="*/ 7100621 w 8259635"/>
              <a:gd name="connsiteY18" fmla="*/ 1098179 h 1939002"/>
              <a:gd name="connsiteX19" fmla="*/ 7254240 w 8259635"/>
              <a:gd name="connsiteY19" fmla="*/ 1215222 h 1939002"/>
              <a:gd name="connsiteX20" fmla="*/ 7693152 w 8259635"/>
              <a:gd name="connsiteY20" fmla="*/ 1412732 h 1939002"/>
              <a:gd name="connsiteX21" fmla="*/ 7927238 w 8259635"/>
              <a:gd name="connsiteY21" fmla="*/ 1537091 h 1939002"/>
              <a:gd name="connsiteX22" fmla="*/ 8066227 w 8259635"/>
              <a:gd name="connsiteY22" fmla="*/ 1690710 h 1939002"/>
              <a:gd name="connsiteX23" fmla="*/ 8249107 w 8259635"/>
              <a:gd name="connsiteY23" fmla="*/ 1822384 h 1939002"/>
              <a:gd name="connsiteX24" fmla="*/ 8219846 w 8259635"/>
              <a:gd name="connsiteY24" fmla="*/ 1858960 h 1939002"/>
              <a:gd name="connsiteX25" fmla="*/ 7861402 w 8259635"/>
              <a:gd name="connsiteY25" fmla="*/ 1734601 h 1939002"/>
              <a:gd name="connsiteX26" fmla="*/ 7495642 w 8259635"/>
              <a:gd name="connsiteY26" fmla="*/ 1515145 h 1939002"/>
              <a:gd name="connsiteX27" fmla="*/ 7393229 w 8259635"/>
              <a:gd name="connsiteY27" fmla="*/ 1522460 h 1939002"/>
              <a:gd name="connsiteX28" fmla="*/ 7305446 w 8259635"/>
              <a:gd name="connsiteY28" fmla="*/ 1632188 h 1939002"/>
              <a:gd name="connsiteX29" fmla="*/ 7290816 w 8259635"/>
              <a:gd name="connsiteY29" fmla="*/ 1646819 h 1939002"/>
              <a:gd name="connsiteX30" fmla="*/ 7166458 w 8259635"/>
              <a:gd name="connsiteY30" fmla="*/ 1910166 h 1939002"/>
              <a:gd name="connsiteX31" fmla="*/ 7056730 w 8259635"/>
              <a:gd name="connsiteY31" fmla="*/ 1932112 h 1939002"/>
              <a:gd name="connsiteX32" fmla="*/ 6771437 w 8259635"/>
              <a:gd name="connsiteY32" fmla="*/ 1880905 h 1939002"/>
              <a:gd name="connsiteX33" fmla="*/ 5732678 w 8259635"/>
              <a:gd name="connsiteY33" fmla="*/ 1273744 h 1939002"/>
              <a:gd name="connsiteX34" fmla="*/ 5388864 w 8259635"/>
              <a:gd name="connsiteY34" fmla="*/ 944560 h 1939002"/>
              <a:gd name="connsiteX35" fmla="*/ 5359603 w 8259635"/>
              <a:gd name="connsiteY35" fmla="*/ 871408 h 1939002"/>
              <a:gd name="connsiteX36" fmla="*/ 5410810 w 8259635"/>
              <a:gd name="connsiteY36" fmla="*/ 673897 h 1939002"/>
              <a:gd name="connsiteX37" fmla="*/ 5315712 w 8259635"/>
              <a:gd name="connsiteY37" fmla="*/ 564169 h 1939002"/>
              <a:gd name="connsiteX38" fmla="*/ 5169408 w 8259635"/>
              <a:gd name="connsiteY38" fmla="*/ 630006 h 1939002"/>
              <a:gd name="connsiteX39" fmla="*/ 4993843 w 8259635"/>
              <a:gd name="connsiteY39" fmla="*/ 754364 h 1939002"/>
              <a:gd name="connsiteX40" fmla="*/ 4525670 w 8259635"/>
              <a:gd name="connsiteY40" fmla="*/ 790940 h 1939002"/>
              <a:gd name="connsiteX41" fmla="*/ 4350106 w 8259635"/>
              <a:gd name="connsiteY41" fmla="*/ 637321 h 1939002"/>
              <a:gd name="connsiteX42" fmla="*/ 4196486 w 8259635"/>
              <a:gd name="connsiteY42" fmla="*/ 454441 h 1939002"/>
              <a:gd name="connsiteX43" fmla="*/ 3772205 w 8259635"/>
              <a:gd name="connsiteY43" fmla="*/ 344713 h 1939002"/>
              <a:gd name="connsiteX44" fmla="*/ 3530803 w 8259635"/>
              <a:gd name="connsiteY44" fmla="*/ 352028 h 1939002"/>
              <a:gd name="connsiteX45" fmla="*/ 2916326 w 8259635"/>
              <a:gd name="connsiteY45" fmla="*/ 527593 h 1939002"/>
              <a:gd name="connsiteX46" fmla="*/ 2281123 w 8259635"/>
              <a:gd name="connsiteY46" fmla="*/ 695843 h 1939002"/>
              <a:gd name="connsiteX47" fmla="*/ 1804416 w 8259635"/>
              <a:gd name="connsiteY47" fmla="*/ 842147 h 1939002"/>
              <a:gd name="connsiteX48" fmla="*/ 1131418 w 8259635"/>
              <a:gd name="connsiteY48" fmla="*/ 1068918 h 1939002"/>
              <a:gd name="connsiteX49" fmla="*/ 802234 w 8259635"/>
              <a:gd name="connsiteY49" fmla="*/ 1112809 h 1939002"/>
              <a:gd name="connsiteX50" fmla="*/ 568147 w 8259635"/>
              <a:gd name="connsiteY50" fmla="*/ 1090864 h 1939002"/>
              <a:gd name="connsiteX51" fmla="*/ 297485 w 8259635"/>
              <a:gd name="connsiteY51" fmla="*/ 1105494 h 1939002"/>
              <a:gd name="connsiteX52" fmla="*/ 35357 w 8259635"/>
              <a:gd name="connsiteY52" fmla="*/ 1207907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860755 w 8259635"/>
              <a:gd name="connsiteY2" fmla="*/ 893353 h 1939002"/>
              <a:gd name="connsiteX3" fmla="*/ 1146048 w 8259635"/>
              <a:gd name="connsiteY3" fmla="*/ 754364 h 1939002"/>
              <a:gd name="connsiteX4" fmla="*/ 1394765 w 8259635"/>
              <a:gd name="connsiteY4" fmla="*/ 666582 h 1939002"/>
              <a:gd name="connsiteX5" fmla="*/ 2192122 w 8259635"/>
              <a:gd name="connsiteY5" fmla="*/ 542224 h 1939002"/>
              <a:gd name="connsiteX6" fmla="*/ 2492045 w 8259635"/>
              <a:gd name="connsiteY6" fmla="*/ 461756 h 1939002"/>
              <a:gd name="connsiteX7" fmla="*/ 2974848 w 8259635"/>
              <a:gd name="connsiteY7" fmla="*/ 293507 h 1939002"/>
              <a:gd name="connsiteX8" fmla="*/ 3179674 w 8259635"/>
              <a:gd name="connsiteY8" fmla="*/ 286192 h 1939002"/>
              <a:gd name="connsiteX9" fmla="*/ 3633216 w 8259635"/>
              <a:gd name="connsiteY9" fmla="*/ 239252 h 1939002"/>
              <a:gd name="connsiteX10" fmla="*/ 3911194 w 8259635"/>
              <a:gd name="connsiteY10" fmla="*/ 183779 h 1939002"/>
              <a:gd name="connsiteX11" fmla="*/ 4101389 w 8259635"/>
              <a:gd name="connsiteY11" fmla="*/ 52105 h 1939002"/>
              <a:gd name="connsiteX12" fmla="*/ 4415942 w 8259635"/>
              <a:gd name="connsiteY12" fmla="*/ 8214 h 1939002"/>
              <a:gd name="connsiteX13" fmla="*/ 4891430 w 8259635"/>
              <a:gd name="connsiteY13" fmla="*/ 88681 h 1939002"/>
              <a:gd name="connsiteX14" fmla="*/ 5725363 w 8259635"/>
              <a:gd name="connsiteY14" fmla="*/ 234985 h 1939002"/>
              <a:gd name="connsiteX15" fmla="*/ 6317894 w 8259635"/>
              <a:gd name="connsiteY15" fmla="*/ 666582 h 1939002"/>
              <a:gd name="connsiteX16" fmla="*/ 6391046 w 8259635"/>
              <a:gd name="connsiteY16" fmla="*/ 710473 h 1939002"/>
              <a:gd name="connsiteX17" fmla="*/ 6690970 w 8259635"/>
              <a:gd name="connsiteY17" fmla="*/ 849462 h 1939002"/>
              <a:gd name="connsiteX18" fmla="*/ 7100621 w 8259635"/>
              <a:gd name="connsiteY18" fmla="*/ 1098179 h 1939002"/>
              <a:gd name="connsiteX19" fmla="*/ 7254240 w 8259635"/>
              <a:gd name="connsiteY19" fmla="*/ 1215222 h 1939002"/>
              <a:gd name="connsiteX20" fmla="*/ 7693152 w 8259635"/>
              <a:gd name="connsiteY20" fmla="*/ 1412732 h 1939002"/>
              <a:gd name="connsiteX21" fmla="*/ 7927238 w 8259635"/>
              <a:gd name="connsiteY21" fmla="*/ 1537091 h 1939002"/>
              <a:gd name="connsiteX22" fmla="*/ 8066227 w 8259635"/>
              <a:gd name="connsiteY22" fmla="*/ 1690710 h 1939002"/>
              <a:gd name="connsiteX23" fmla="*/ 8249107 w 8259635"/>
              <a:gd name="connsiteY23" fmla="*/ 1822384 h 1939002"/>
              <a:gd name="connsiteX24" fmla="*/ 8219846 w 8259635"/>
              <a:gd name="connsiteY24" fmla="*/ 1858960 h 1939002"/>
              <a:gd name="connsiteX25" fmla="*/ 7861402 w 8259635"/>
              <a:gd name="connsiteY25" fmla="*/ 1734601 h 1939002"/>
              <a:gd name="connsiteX26" fmla="*/ 7495642 w 8259635"/>
              <a:gd name="connsiteY26" fmla="*/ 1515145 h 1939002"/>
              <a:gd name="connsiteX27" fmla="*/ 7393229 w 8259635"/>
              <a:gd name="connsiteY27" fmla="*/ 1522460 h 1939002"/>
              <a:gd name="connsiteX28" fmla="*/ 7305446 w 8259635"/>
              <a:gd name="connsiteY28" fmla="*/ 1632188 h 1939002"/>
              <a:gd name="connsiteX29" fmla="*/ 7290816 w 8259635"/>
              <a:gd name="connsiteY29" fmla="*/ 1646819 h 1939002"/>
              <a:gd name="connsiteX30" fmla="*/ 7166458 w 8259635"/>
              <a:gd name="connsiteY30" fmla="*/ 1910166 h 1939002"/>
              <a:gd name="connsiteX31" fmla="*/ 7056730 w 8259635"/>
              <a:gd name="connsiteY31" fmla="*/ 1932112 h 1939002"/>
              <a:gd name="connsiteX32" fmla="*/ 6771437 w 8259635"/>
              <a:gd name="connsiteY32" fmla="*/ 1880905 h 1939002"/>
              <a:gd name="connsiteX33" fmla="*/ 5732678 w 8259635"/>
              <a:gd name="connsiteY33" fmla="*/ 1273744 h 1939002"/>
              <a:gd name="connsiteX34" fmla="*/ 5388864 w 8259635"/>
              <a:gd name="connsiteY34" fmla="*/ 944560 h 1939002"/>
              <a:gd name="connsiteX35" fmla="*/ 5359603 w 8259635"/>
              <a:gd name="connsiteY35" fmla="*/ 871408 h 1939002"/>
              <a:gd name="connsiteX36" fmla="*/ 5410810 w 8259635"/>
              <a:gd name="connsiteY36" fmla="*/ 673897 h 1939002"/>
              <a:gd name="connsiteX37" fmla="*/ 5315712 w 8259635"/>
              <a:gd name="connsiteY37" fmla="*/ 564169 h 1939002"/>
              <a:gd name="connsiteX38" fmla="*/ 5169408 w 8259635"/>
              <a:gd name="connsiteY38" fmla="*/ 630006 h 1939002"/>
              <a:gd name="connsiteX39" fmla="*/ 4993843 w 8259635"/>
              <a:gd name="connsiteY39" fmla="*/ 754364 h 1939002"/>
              <a:gd name="connsiteX40" fmla="*/ 4525670 w 8259635"/>
              <a:gd name="connsiteY40" fmla="*/ 790940 h 1939002"/>
              <a:gd name="connsiteX41" fmla="*/ 4350106 w 8259635"/>
              <a:gd name="connsiteY41" fmla="*/ 637321 h 1939002"/>
              <a:gd name="connsiteX42" fmla="*/ 4196486 w 8259635"/>
              <a:gd name="connsiteY42" fmla="*/ 454441 h 1939002"/>
              <a:gd name="connsiteX43" fmla="*/ 3772205 w 8259635"/>
              <a:gd name="connsiteY43" fmla="*/ 344713 h 1939002"/>
              <a:gd name="connsiteX44" fmla="*/ 3530803 w 8259635"/>
              <a:gd name="connsiteY44" fmla="*/ 352028 h 1939002"/>
              <a:gd name="connsiteX45" fmla="*/ 2916326 w 8259635"/>
              <a:gd name="connsiteY45" fmla="*/ 527593 h 1939002"/>
              <a:gd name="connsiteX46" fmla="*/ 2281123 w 8259635"/>
              <a:gd name="connsiteY46" fmla="*/ 695843 h 1939002"/>
              <a:gd name="connsiteX47" fmla="*/ 1804416 w 8259635"/>
              <a:gd name="connsiteY47" fmla="*/ 842147 h 1939002"/>
              <a:gd name="connsiteX48" fmla="*/ 1131418 w 8259635"/>
              <a:gd name="connsiteY48" fmla="*/ 1068918 h 1939002"/>
              <a:gd name="connsiteX49" fmla="*/ 802234 w 8259635"/>
              <a:gd name="connsiteY49" fmla="*/ 1112809 h 1939002"/>
              <a:gd name="connsiteX50" fmla="*/ 568147 w 8259635"/>
              <a:gd name="connsiteY50" fmla="*/ 1090864 h 1939002"/>
              <a:gd name="connsiteX51" fmla="*/ 297485 w 8259635"/>
              <a:gd name="connsiteY51" fmla="*/ 1105494 h 1939002"/>
              <a:gd name="connsiteX52" fmla="*/ 35357 w 8259635"/>
              <a:gd name="connsiteY52" fmla="*/ 1207907 h 1939002"/>
              <a:gd name="connsiteX53" fmla="*/ 0 w 8259635"/>
              <a:gd name="connsiteY53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410810 w 8259635"/>
              <a:gd name="connsiteY37" fmla="*/ 673897 h 1939002"/>
              <a:gd name="connsiteX38" fmla="*/ 5315712 w 8259635"/>
              <a:gd name="connsiteY38" fmla="*/ 564169 h 1939002"/>
              <a:gd name="connsiteX39" fmla="*/ 5169408 w 8259635"/>
              <a:gd name="connsiteY39" fmla="*/ 630006 h 1939002"/>
              <a:gd name="connsiteX40" fmla="*/ 4993843 w 8259635"/>
              <a:gd name="connsiteY40" fmla="*/ 754364 h 1939002"/>
              <a:gd name="connsiteX41" fmla="*/ 4525670 w 8259635"/>
              <a:gd name="connsiteY41" fmla="*/ 790940 h 1939002"/>
              <a:gd name="connsiteX42" fmla="*/ 4350106 w 8259635"/>
              <a:gd name="connsiteY42" fmla="*/ 637321 h 1939002"/>
              <a:gd name="connsiteX43" fmla="*/ 4196486 w 8259635"/>
              <a:gd name="connsiteY43" fmla="*/ 454441 h 1939002"/>
              <a:gd name="connsiteX44" fmla="*/ 3772205 w 8259635"/>
              <a:gd name="connsiteY44" fmla="*/ 344713 h 1939002"/>
              <a:gd name="connsiteX45" fmla="*/ 3530803 w 8259635"/>
              <a:gd name="connsiteY45" fmla="*/ 352028 h 1939002"/>
              <a:gd name="connsiteX46" fmla="*/ 2916326 w 8259635"/>
              <a:gd name="connsiteY46" fmla="*/ 527593 h 1939002"/>
              <a:gd name="connsiteX47" fmla="*/ 2281123 w 8259635"/>
              <a:gd name="connsiteY47" fmla="*/ 695843 h 1939002"/>
              <a:gd name="connsiteX48" fmla="*/ 1804416 w 8259635"/>
              <a:gd name="connsiteY48" fmla="*/ 842147 h 1939002"/>
              <a:gd name="connsiteX49" fmla="*/ 1131418 w 8259635"/>
              <a:gd name="connsiteY49" fmla="*/ 1068918 h 1939002"/>
              <a:gd name="connsiteX50" fmla="*/ 802234 w 8259635"/>
              <a:gd name="connsiteY50" fmla="*/ 1112809 h 1939002"/>
              <a:gd name="connsiteX51" fmla="*/ 568147 w 8259635"/>
              <a:gd name="connsiteY51" fmla="*/ 1090864 h 1939002"/>
              <a:gd name="connsiteX52" fmla="*/ 297485 w 8259635"/>
              <a:gd name="connsiteY52" fmla="*/ 1105494 h 1939002"/>
              <a:gd name="connsiteX53" fmla="*/ 35357 w 8259635"/>
              <a:gd name="connsiteY53" fmla="*/ 1207907 h 1939002"/>
              <a:gd name="connsiteX54" fmla="*/ 0 w 8259635"/>
              <a:gd name="connsiteY54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410810 w 8259635"/>
              <a:gd name="connsiteY37" fmla="*/ 673897 h 1939002"/>
              <a:gd name="connsiteX38" fmla="*/ 5315712 w 8259635"/>
              <a:gd name="connsiteY38" fmla="*/ 564169 h 1939002"/>
              <a:gd name="connsiteX39" fmla="*/ 5169408 w 8259635"/>
              <a:gd name="connsiteY39" fmla="*/ 630006 h 1939002"/>
              <a:gd name="connsiteX40" fmla="*/ 4993843 w 8259635"/>
              <a:gd name="connsiteY40" fmla="*/ 754364 h 1939002"/>
              <a:gd name="connsiteX41" fmla="*/ 4525670 w 8259635"/>
              <a:gd name="connsiteY41" fmla="*/ 790940 h 1939002"/>
              <a:gd name="connsiteX42" fmla="*/ 4350106 w 8259635"/>
              <a:gd name="connsiteY42" fmla="*/ 637321 h 1939002"/>
              <a:gd name="connsiteX43" fmla="*/ 4196486 w 8259635"/>
              <a:gd name="connsiteY43" fmla="*/ 454441 h 1939002"/>
              <a:gd name="connsiteX44" fmla="*/ 3772205 w 8259635"/>
              <a:gd name="connsiteY44" fmla="*/ 344713 h 1939002"/>
              <a:gd name="connsiteX45" fmla="*/ 3530803 w 8259635"/>
              <a:gd name="connsiteY45" fmla="*/ 352028 h 1939002"/>
              <a:gd name="connsiteX46" fmla="*/ 2916326 w 8259635"/>
              <a:gd name="connsiteY46" fmla="*/ 527593 h 1939002"/>
              <a:gd name="connsiteX47" fmla="*/ 2281123 w 8259635"/>
              <a:gd name="connsiteY47" fmla="*/ 695843 h 1939002"/>
              <a:gd name="connsiteX48" fmla="*/ 1804416 w 8259635"/>
              <a:gd name="connsiteY48" fmla="*/ 842147 h 1939002"/>
              <a:gd name="connsiteX49" fmla="*/ 1131418 w 8259635"/>
              <a:gd name="connsiteY49" fmla="*/ 1068918 h 1939002"/>
              <a:gd name="connsiteX50" fmla="*/ 802234 w 8259635"/>
              <a:gd name="connsiteY50" fmla="*/ 1112809 h 1939002"/>
              <a:gd name="connsiteX51" fmla="*/ 568147 w 8259635"/>
              <a:gd name="connsiteY51" fmla="*/ 1090864 h 1939002"/>
              <a:gd name="connsiteX52" fmla="*/ 297485 w 8259635"/>
              <a:gd name="connsiteY52" fmla="*/ 1105494 h 1939002"/>
              <a:gd name="connsiteX53" fmla="*/ 35357 w 8259635"/>
              <a:gd name="connsiteY53" fmla="*/ 1207907 h 1939002"/>
              <a:gd name="connsiteX54" fmla="*/ 0 w 8259635"/>
              <a:gd name="connsiteY54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410810 w 8259635"/>
              <a:gd name="connsiteY37" fmla="*/ 673897 h 1939002"/>
              <a:gd name="connsiteX38" fmla="*/ 5315712 w 8259635"/>
              <a:gd name="connsiteY38" fmla="*/ 564169 h 1939002"/>
              <a:gd name="connsiteX39" fmla="*/ 5169408 w 8259635"/>
              <a:gd name="connsiteY39" fmla="*/ 630006 h 1939002"/>
              <a:gd name="connsiteX40" fmla="*/ 4993843 w 8259635"/>
              <a:gd name="connsiteY40" fmla="*/ 754364 h 1939002"/>
              <a:gd name="connsiteX41" fmla="*/ 4525670 w 8259635"/>
              <a:gd name="connsiteY41" fmla="*/ 790940 h 1939002"/>
              <a:gd name="connsiteX42" fmla="*/ 4350106 w 8259635"/>
              <a:gd name="connsiteY42" fmla="*/ 637321 h 1939002"/>
              <a:gd name="connsiteX43" fmla="*/ 4196486 w 8259635"/>
              <a:gd name="connsiteY43" fmla="*/ 454441 h 1939002"/>
              <a:gd name="connsiteX44" fmla="*/ 3772205 w 8259635"/>
              <a:gd name="connsiteY44" fmla="*/ 344713 h 1939002"/>
              <a:gd name="connsiteX45" fmla="*/ 3530803 w 8259635"/>
              <a:gd name="connsiteY45" fmla="*/ 352028 h 1939002"/>
              <a:gd name="connsiteX46" fmla="*/ 2916326 w 8259635"/>
              <a:gd name="connsiteY46" fmla="*/ 527593 h 1939002"/>
              <a:gd name="connsiteX47" fmla="*/ 2281123 w 8259635"/>
              <a:gd name="connsiteY47" fmla="*/ 695843 h 1939002"/>
              <a:gd name="connsiteX48" fmla="*/ 1804416 w 8259635"/>
              <a:gd name="connsiteY48" fmla="*/ 842147 h 1939002"/>
              <a:gd name="connsiteX49" fmla="*/ 1131418 w 8259635"/>
              <a:gd name="connsiteY49" fmla="*/ 1068918 h 1939002"/>
              <a:gd name="connsiteX50" fmla="*/ 802234 w 8259635"/>
              <a:gd name="connsiteY50" fmla="*/ 1112809 h 1939002"/>
              <a:gd name="connsiteX51" fmla="*/ 568147 w 8259635"/>
              <a:gd name="connsiteY51" fmla="*/ 1090864 h 1939002"/>
              <a:gd name="connsiteX52" fmla="*/ 297485 w 8259635"/>
              <a:gd name="connsiteY52" fmla="*/ 1105494 h 1939002"/>
              <a:gd name="connsiteX53" fmla="*/ 35357 w 8259635"/>
              <a:gd name="connsiteY53" fmla="*/ 1207907 h 1939002"/>
              <a:gd name="connsiteX54" fmla="*/ 0 w 8259635"/>
              <a:gd name="connsiteY54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410810 w 8259635"/>
              <a:gd name="connsiteY37" fmla="*/ 673897 h 1939002"/>
              <a:gd name="connsiteX38" fmla="*/ 5169408 w 8259635"/>
              <a:gd name="connsiteY38" fmla="*/ 630006 h 1939002"/>
              <a:gd name="connsiteX39" fmla="*/ 4993843 w 8259635"/>
              <a:gd name="connsiteY39" fmla="*/ 754364 h 1939002"/>
              <a:gd name="connsiteX40" fmla="*/ 4525670 w 8259635"/>
              <a:gd name="connsiteY40" fmla="*/ 790940 h 1939002"/>
              <a:gd name="connsiteX41" fmla="*/ 4350106 w 8259635"/>
              <a:gd name="connsiteY41" fmla="*/ 637321 h 1939002"/>
              <a:gd name="connsiteX42" fmla="*/ 4196486 w 8259635"/>
              <a:gd name="connsiteY42" fmla="*/ 454441 h 1939002"/>
              <a:gd name="connsiteX43" fmla="*/ 3772205 w 8259635"/>
              <a:gd name="connsiteY43" fmla="*/ 344713 h 1939002"/>
              <a:gd name="connsiteX44" fmla="*/ 3530803 w 8259635"/>
              <a:gd name="connsiteY44" fmla="*/ 352028 h 1939002"/>
              <a:gd name="connsiteX45" fmla="*/ 2916326 w 8259635"/>
              <a:gd name="connsiteY45" fmla="*/ 527593 h 1939002"/>
              <a:gd name="connsiteX46" fmla="*/ 2281123 w 8259635"/>
              <a:gd name="connsiteY46" fmla="*/ 695843 h 1939002"/>
              <a:gd name="connsiteX47" fmla="*/ 1804416 w 8259635"/>
              <a:gd name="connsiteY47" fmla="*/ 842147 h 1939002"/>
              <a:gd name="connsiteX48" fmla="*/ 1131418 w 8259635"/>
              <a:gd name="connsiteY48" fmla="*/ 1068918 h 1939002"/>
              <a:gd name="connsiteX49" fmla="*/ 802234 w 8259635"/>
              <a:gd name="connsiteY49" fmla="*/ 1112809 h 1939002"/>
              <a:gd name="connsiteX50" fmla="*/ 568147 w 8259635"/>
              <a:gd name="connsiteY50" fmla="*/ 1090864 h 1939002"/>
              <a:gd name="connsiteX51" fmla="*/ 297485 w 8259635"/>
              <a:gd name="connsiteY51" fmla="*/ 1105494 h 1939002"/>
              <a:gd name="connsiteX52" fmla="*/ 35357 w 8259635"/>
              <a:gd name="connsiteY52" fmla="*/ 1207907 h 1939002"/>
              <a:gd name="connsiteX53" fmla="*/ 0 w 8259635"/>
              <a:gd name="connsiteY53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410810 w 8259635"/>
              <a:gd name="connsiteY37" fmla="*/ 673897 h 1939002"/>
              <a:gd name="connsiteX38" fmla="*/ 5251095 w 8259635"/>
              <a:gd name="connsiteY38" fmla="*/ 750097 h 1939002"/>
              <a:gd name="connsiteX39" fmla="*/ 5169408 w 8259635"/>
              <a:gd name="connsiteY39" fmla="*/ 630006 h 1939002"/>
              <a:gd name="connsiteX40" fmla="*/ 4993843 w 8259635"/>
              <a:gd name="connsiteY40" fmla="*/ 754364 h 1939002"/>
              <a:gd name="connsiteX41" fmla="*/ 4525670 w 8259635"/>
              <a:gd name="connsiteY41" fmla="*/ 790940 h 1939002"/>
              <a:gd name="connsiteX42" fmla="*/ 4350106 w 8259635"/>
              <a:gd name="connsiteY42" fmla="*/ 637321 h 1939002"/>
              <a:gd name="connsiteX43" fmla="*/ 4196486 w 8259635"/>
              <a:gd name="connsiteY43" fmla="*/ 454441 h 1939002"/>
              <a:gd name="connsiteX44" fmla="*/ 3772205 w 8259635"/>
              <a:gd name="connsiteY44" fmla="*/ 344713 h 1939002"/>
              <a:gd name="connsiteX45" fmla="*/ 3530803 w 8259635"/>
              <a:gd name="connsiteY45" fmla="*/ 352028 h 1939002"/>
              <a:gd name="connsiteX46" fmla="*/ 2916326 w 8259635"/>
              <a:gd name="connsiteY46" fmla="*/ 527593 h 1939002"/>
              <a:gd name="connsiteX47" fmla="*/ 2281123 w 8259635"/>
              <a:gd name="connsiteY47" fmla="*/ 695843 h 1939002"/>
              <a:gd name="connsiteX48" fmla="*/ 1804416 w 8259635"/>
              <a:gd name="connsiteY48" fmla="*/ 842147 h 1939002"/>
              <a:gd name="connsiteX49" fmla="*/ 1131418 w 8259635"/>
              <a:gd name="connsiteY49" fmla="*/ 1068918 h 1939002"/>
              <a:gd name="connsiteX50" fmla="*/ 802234 w 8259635"/>
              <a:gd name="connsiteY50" fmla="*/ 1112809 h 1939002"/>
              <a:gd name="connsiteX51" fmla="*/ 568147 w 8259635"/>
              <a:gd name="connsiteY51" fmla="*/ 1090864 h 1939002"/>
              <a:gd name="connsiteX52" fmla="*/ 297485 w 8259635"/>
              <a:gd name="connsiteY52" fmla="*/ 1105494 h 1939002"/>
              <a:gd name="connsiteX53" fmla="*/ 35357 w 8259635"/>
              <a:gd name="connsiteY53" fmla="*/ 1207907 h 1939002"/>
              <a:gd name="connsiteX54" fmla="*/ 0 w 8259635"/>
              <a:gd name="connsiteY54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5169408 w 8259635"/>
              <a:gd name="connsiteY38" fmla="*/ 630006 h 1939002"/>
              <a:gd name="connsiteX39" fmla="*/ 4993843 w 8259635"/>
              <a:gd name="connsiteY39" fmla="*/ 754364 h 1939002"/>
              <a:gd name="connsiteX40" fmla="*/ 4525670 w 8259635"/>
              <a:gd name="connsiteY40" fmla="*/ 790940 h 1939002"/>
              <a:gd name="connsiteX41" fmla="*/ 4350106 w 8259635"/>
              <a:gd name="connsiteY41" fmla="*/ 637321 h 1939002"/>
              <a:gd name="connsiteX42" fmla="*/ 4196486 w 8259635"/>
              <a:gd name="connsiteY42" fmla="*/ 454441 h 1939002"/>
              <a:gd name="connsiteX43" fmla="*/ 3772205 w 8259635"/>
              <a:gd name="connsiteY43" fmla="*/ 344713 h 1939002"/>
              <a:gd name="connsiteX44" fmla="*/ 3530803 w 8259635"/>
              <a:gd name="connsiteY44" fmla="*/ 352028 h 1939002"/>
              <a:gd name="connsiteX45" fmla="*/ 2916326 w 8259635"/>
              <a:gd name="connsiteY45" fmla="*/ 527593 h 1939002"/>
              <a:gd name="connsiteX46" fmla="*/ 2281123 w 8259635"/>
              <a:gd name="connsiteY46" fmla="*/ 695843 h 1939002"/>
              <a:gd name="connsiteX47" fmla="*/ 1804416 w 8259635"/>
              <a:gd name="connsiteY47" fmla="*/ 842147 h 1939002"/>
              <a:gd name="connsiteX48" fmla="*/ 1131418 w 8259635"/>
              <a:gd name="connsiteY48" fmla="*/ 1068918 h 1939002"/>
              <a:gd name="connsiteX49" fmla="*/ 802234 w 8259635"/>
              <a:gd name="connsiteY49" fmla="*/ 1112809 h 1939002"/>
              <a:gd name="connsiteX50" fmla="*/ 568147 w 8259635"/>
              <a:gd name="connsiteY50" fmla="*/ 1090864 h 1939002"/>
              <a:gd name="connsiteX51" fmla="*/ 297485 w 8259635"/>
              <a:gd name="connsiteY51" fmla="*/ 1105494 h 1939002"/>
              <a:gd name="connsiteX52" fmla="*/ 35357 w 8259635"/>
              <a:gd name="connsiteY52" fmla="*/ 1207907 h 1939002"/>
              <a:gd name="connsiteX53" fmla="*/ 0 w 8259635"/>
              <a:gd name="connsiteY53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4525670 w 8259635"/>
              <a:gd name="connsiteY39" fmla="*/ 790940 h 1939002"/>
              <a:gd name="connsiteX40" fmla="*/ 4350106 w 8259635"/>
              <a:gd name="connsiteY40" fmla="*/ 637321 h 1939002"/>
              <a:gd name="connsiteX41" fmla="*/ 4196486 w 8259635"/>
              <a:gd name="connsiteY41" fmla="*/ 454441 h 1939002"/>
              <a:gd name="connsiteX42" fmla="*/ 3772205 w 8259635"/>
              <a:gd name="connsiteY42" fmla="*/ 344713 h 1939002"/>
              <a:gd name="connsiteX43" fmla="*/ 3530803 w 8259635"/>
              <a:gd name="connsiteY43" fmla="*/ 352028 h 1939002"/>
              <a:gd name="connsiteX44" fmla="*/ 2916326 w 8259635"/>
              <a:gd name="connsiteY44" fmla="*/ 527593 h 1939002"/>
              <a:gd name="connsiteX45" fmla="*/ 2281123 w 8259635"/>
              <a:gd name="connsiteY45" fmla="*/ 695843 h 1939002"/>
              <a:gd name="connsiteX46" fmla="*/ 1804416 w 8259635"/>
              <a:gd name="connsiteY46" fmla="*/ 842147 h 1939002"/>
              <a:gd name="connsiteX47" fmla="*/ 1131418 w 8259635"/>
              <a:gd name="connsiteY47" fmla="*/ 1068918 h 1939002"/>
              <a:gd name="connsiteX48" fmla="*/ 802234 w 8259635"/>
              <a:gd name="connsiteY48" fmla="*/ 1112809 h 1939002"/>
              <a:gd name="connsiteX49" fmla="*/ 568147 w 8259635"/>
              <a:gd name="connsiteY49" fmla="*/ 1090864 h 1939002"/>
              <a:gd name="connsiteX50" fmla="*/ 297485 w 8259635"/>
              <a:gd name="connsiteY50" fmla="*/ 1105494 h 1939002"/>
              <a:gd name="connsiteX51" fmla="*/ 35357 w 8259635"/>
              <a:gd name="connsiteY51" fmla="*/ 1207907 h 1939002"/>
              <a:gd name="connsiteX52" fmla="*/ 0 w 8259635"/>
              <a:gd name="connsiteY52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91964 w 8259635"/>
              <a:gd name="connsiteY39" fmla="*/ 1378595 h 1939002"/>
              <a:gd name="connsiteX40" fmla="*/ 4525670 w 8259635"/>
              <a:gd name="connsiteY40" fmla="*/ 790940 h 1939002"/>
              <a:gd name="connsiteX41" fmla="*/ 4350106 w 8259635"/>
              <a:gd name="connsiteY41" fmla="*/ 637321 h 1939002"/>
              <a:gd name="connsiteX42" fmla="*/ 4196486 w 8259635"/>
              <a:gd name="connsiteY42" fmla="*/ 454441 h 1939002"/>
              <a:gd name="connsiteX43" fmla="*/ 3772205 w 8259635"/>
              <a:gd name="connsiteY43" fmla="*/ 344713 h 1939002"/>
              <a:gd name="connsiteX44" fmla="*/ 3530803 w 8259635"/>
              <a:gd name="connsiteY44" fmla="*/ 352028 h 1939002"/>
              <a:gd name="connsiteX45" fmla="*/ 2916326 w 8259635"/>
              <a:gd name="connsiteY45" fmla="*/ 527593 h 1939002"/>
              <a:gd name="connsiteX46" fmla="*/ 2281123 w 8259635"/>
              <a:gd name="connsiteY46" fmla="*/ 695843 h 1939002"/>
              <a:gd name="connsiteX47" fmla="*/ 1804416 w 8259635"/>
              <a:gd name="connsiteY47" fmla="*/ 842147 h 1939002"/>
              <a:gd name="connsiteX48" fmla="*/ 1131418 w 8259635"/>
              <a:gd name="connsiteY48" fmla="*/ 1068918 h 1939002"/>
              <a:gd name="connsiteX49" fmla="*/ 802234 w 8259635"/>
              <a:gd name="connsiteY49" fmla="*/ 1112809 h 1939002"/>
              <a:gd name="connsiteX50" fmla="*/ 568147 w 8259635"/>
              <a:gd name="connsiteY50" fmla="*/ 1090864 h 1939002"/>
              <a:gd name="connsiteX51" fmla="*/ 297485 w 8259635"/>
              <a:gd name="connsiteY51" fmla="*/ 1105494 h 1939002"/>
              <a:gd name="connsiteX52" fmla="*/ 35357 w 8259635"/>
              <a:gd name="connsiteY52" fmla="*/ 1207907 h 1939002"/>
              <a:gd name="connsiteX53" fmla="*/ 0 w 8259635"/>
              <a:gd name="connsiteY53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91964 w 8259635"/>
              <a:gd name="connsiteY39" fmla="*/ 1378595 h 1939002"/>
              <a:gd name="connsiteX40" fmla="*/ 4831691 w 8259635"/>
              <a:gd name="connsiteY40" fmla="*/ 777529 h 1939002"/>
              <a:gd name="connsiteX41" fmla="*/ 4525670 w 8259635"/>
              <a:gd name="connsiteY41" fmla="*/ 790940 h 1939002"/>
              <a:gd name="connsiteX42" fmla="*/ 4350106 w 8259635"/>
              <a:gd name="connsiteY42" fmla="*/ 637321 h 1939002"/>
              <a:gd name="connsiteX43" fmla="*/ 4196486 w 8259635"/>
              <a:gd name="connsiteY43" fmla="*/ 454441 h 1939002"/>
              <a:gd name="connsiteX44" fmla="*/ 3772205 w 8259635"/>
              <a:gd name="connsiteY44" fmla="*/ 344713 h 1939002"/>
              <a:gd name="connsiteX45" fmla="*/ 3530803 w 8259635"/>
              <a:gd name="connsiteY45" fmla="*/ 352028 h 1939002"/>
              <a:gd name="connsiteX46" fmla="*/ 2916326 w 8259635"/>
              <a:gd name="connsiteY46" fmla="*/ 527593 h 1939002"/>
              <a:gd name="connsiteX47" fmla="*/ 2281123 w 8259635"/>
              <a:gd name="connsiteY47" fmla="*/ 695843 h 1939002"/>
              <a:gd name="connsiteX48" fmla="*/ 1804416 w 8259635"/>
              <a:gd name="connsiteY48" fmla="*/ 842147 h 1939002"/>
              <a:gd name="connsiteX49" fmla="*/ 1131418 w 8259635"/>
              <a:gd name="connsiteY49" fmla="*/ 1068918 h 1939002"/>
              <a:gd name="connsiteX50" fmla="*/ 802234 w 8259635"/>
              <a:gd name="connsiteY50" fmla="*/ 1112809 h 1939002"/>
              <a:gd name="connsiteX51" fmla="*/ 568147 w 8259635"/>
              <a:gd name="connsiteY51" fmla="*/ 1090864 h 1939002"/>
              <a:gd name="connsiteX52" fmla="*/ 297485 w 8259635"/>
              <a:gd name="connsiteY52" fmla="*/ 1105494 h 1939002"/>
              <a:gd name="connsiteX53" fmla="*/ 35357 w 8259635"/>
              <a:gd name="connsiteY53" fmla="*/ 1207907 h 1939002"/>
              <a:gd name="connsiteX54" fmla="*/ 0 w 8259635"/>
              <a:gd name="connsiteY54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91964 w 8259635"/>
              <a:gd name="connsiteY39" fmla="*/ 1378595 h 1939002"/>
              <a:gd name="connsiteX40" fmla="*/ 5015790 w 8259635"/>
              <a:gd name="connsiteY40" fmla="*/ 1312148 h 1939002"/>
              <a:gd name="connsiteX41" fmla="*/ 4831691 w 8259635"/>
              <a:gd name="connsiteY41" fmla="*/ 777529 h 1939002"/>
              <a:gd name="connsiteX42" fmla="*/ 4525670 w 8259635"/>
              <a:gd name="connsiteY42" fmla="*/ 790940 h 1939002"/>
              <a:gd name="connsiteX43" fmla="*/ 4350106 w 8259635"/>
              <a:gd name="connsiteY43" fmla="*/ 637321 h 1939002"/>
              <a:gd name="connsiteX44" fmla="*/ 4196486 w 8259635"/>
              <a:gd name="connsiteY44" fmla="*/ 454441 h 1939002"/>
              <a:gd name="connsiteX45" fmla="*/ 3772205 w 8259635"/>
              <a:gd name="connsiteY45" fmla="*/ 344713 h 1939002"/>
              <a:gd name="connsiteX46" fmla="*/ 3530803 w 8259635"/>
              <a:gd name="connsiteY46" fmla="*/ 352028 h 1939002"/>
              <a:gd name="connsiteX47" fmla="*/ 2916326 w 8259635"/>
              <a:gd name="connsiteY47" fmla="*/ 527593 h 1939002"/>
              <a:gd name="connsiteX48" fmla="*/ 2281123 w 8259635"/>
              <a:gd name="connsiteY48" fmla="*/ 695843 h 1939002"/>
              <a:gd name="connsiteX49" fmla="*/ 1804416 w 8259635"/>
              <a:gd name="connsiteY49" fmla="*/ 842147 h 1939002"/>
              <a:gd name="connsiteX50" fmla="*/ 1131418 w 8259635"/>
              <a:gd name="connsiteY50" fmla="*/ 1068918 h 1939002"/>
              <a:gd name="connsiteX51" fmla="*/ 802234 w 8259635"/>
              <a:gd name="connsiteY51" fmla="*/ 1112809 h 1939002"/>
              <a:gd name="connsiteX52" fmla="*/ 568147 w 8259635"/>
              <a:gd name="connsiteY52" fmla="*/ 1090864 h 1939002"/>
              <a:gd name="connsiteX53" fmla="*/ 297485 w 8259635"/>
              <a:gd name="connsiteY53" fmla="*/ 1105494 h 1939002"/>
              <a:gd name="connsiteX54" fmla="*/ 35357 w 8259635"/>
              <a:gd name="connsiteY54" fmla="*/ 1207907 h 1939002"/>
              <a:gd name="connsiteX55" fmla="*/ 0 w 8259635"/>
              <a:gd name="connsiteY55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953964 w 8259635"/>
              <a:gd name="connsiteY39" fmla="*/ 1454795 h 1939002"/>
              <a:gd name="connsiteX40" fmla="*/ 5015790 w 8259635"/>
              <a:gd name="connsiteY40" fmla="*/ 1312148 h 1939002"/>
              <a:gd name="connsiteX41" fmla="*/ 4831691 w 8259635"/>
              <a:gd name="connsiteY41" fmla="*/ 777529 h 1939002"/>
              <a:gd name="connsiteX42" fmla="*/ 4525670 w 8259635"/>
              <a:gd name="connsiteY42" fmla="*/ 790940 h 1939002"/>
              <a:gd name="connsiteX43" fmla="*/ 4350106 w 8259635"/>
              <a:gd name="connsiteY43" fmla="*/ 637321 h 1939002"/>
              <a:gd name="connsiteX44" fmla="*/ 4196486 w 8259635"/>
              <a:gd name="connsiteY44" fmla="*/ 454441 h 1939002"/>
              <a:gd name="connsiteX45" fmla="*/ 3772205 w 8259635"/>
              <a:gd name="connsiteY45" fmla="*/ 344713 h 1939002"/>
              <a:gd name="connsiteX46" fmla="*/ 3530803 w 8259635"/>
              <a:gd name="connsiteY46" fmla="*/ 352028 h 1939002"/>
              <a:gd name="connsiteX47" fmla="*/ 2916326 w 8259635"/>
              <a:gd name="connsiteY47" fmla="*/ 527593 h 1939002"/>
              <a:gd name="connsiteX48" fmla="*/ 2281123 w 8259635"/>
              <a:gd name="connsiteY48" fmla="*/ 695843 h 1939002"/>
              <a:gd name="connsiteX49" fmla="*/ 1804416 w 8259635"/>
              <a:gd name="connsiteY49" fmla="*/ 842147 h 1939002"/>
              <a:gd name="connsiteX50" fmla="*/ 1131418 w 8259635"/>
              <a:gd name="connsiteY50" fmla="*/ 1068918 h 1939002"/>
              <a:gd name="connsiteX51" fmla="*/ 802234 w 8259635"/>
              <a:gd name="connsiteY51" fmla="*/ 1112809 h 1939002"/>
              <a:gd name="connsiteX52" fmla="*/ 568147 w 8259635"/>
              <a:gd name="connsiteY52" fmla="*/ 1090864 h 1939002"/>
              <a:gd name="connsiteX53" fmla="*/ 297485 w 8259635"/>
              <a:gd name="connsiteY53" fmla="*/ 1105494 h 1939002"/>
              <a:gd name="connsiteX54" fmla="*/ 35357 w 8259635"/>
              <a:gd name="connsiteY54" fmla="*/ 1207907 h 1939002"/>
              <a:gd name="connsiteX55" fmla="*/ 0 w 8259635"/>
              <a:gd name="connsiteY55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953964 w 8259635"/>
              <a:gd name="connsiteY40" fmla="*/ 1454795 h 1939002"/>
              <a:gd name="connsiteX41" fmla="*/ 5015790 w 8259635"/>
              <a:gd name="connsiteY41" fmla="*/ 1312148 h 1939002"/>
              <a:gd name="connsiteX42" fmla="*/ 4831691 w 8259635"/>
              <a:gd name="connsiteY42" fmla="*/ 777529 h 1939002"/>
              <a:gd name="connsiteX43" fmla="*/ 4525670 w 8259635"/>
              <a:gd name="connsiteY43" fmla="*/ 790940 h 1939002"/>
              <a:gd name="connsiteX44" fmla="*/ 4350106 w 8259635"/>
              <a:gd name="connsiteY44" fmla="*/ 637321 h 1939002"/>
              <a:gd name="connsiteX45" fmla="*/ 4196486 w 8259635"/>
              <a:gd name="connsiteY45" fmla="*/ 454441 h 1939002"/>
              <a:gd name="connsiteX46" fmla="*/ 3772205 w 8259635"/>
              <a:gd name="connsiteY46" fmla="*/ 344713 h 1939002"/>
              <a:gd name="connsiteX47" fmla="*/ 3530803 w 8259635"/>
              <a:gd name="connsiteY47" fmla="*/ 352028 h 1939002"/>
              <a:gd name="connsiteX48" fmla="*/ 2916326 w 8259635"/>
              <a:gd name="connsiteY48" fmla="*/ 527593 h 1939002"/>
              <a:gd name="connsiteX49" fmla="*/ 2281123 w 8259635"/>
              <a:gd name="connsiteY49" fmla="*/ 695843 h 1939002"/>
              <a:gd name="connsiteX50" fmla="*/ 1804416 w 8259635"/>
              <a:gd name="connsiteY50" fmla="*/ 842147 h 1939002"/>
              <a:gd name="connsiteX51" fmla="*/ 1131418 w 8259635"/>
              <a:gd name="connsiteY51" fmla="*/ 1068918 h 1939002"/>
              <a:gd name="connsiteX52" fmla="*/ 802234 w 8259635"/>
              <a:gd name="connsiteY52" fmla="*/ 1112809 h 1939002"/>
              <a:gd name="connsiteX53" fmla="*/ 568147 w 8259635"/>
              <a:gd name="connsiteY53" fmla="*/ 1090864 h 1939002"/>
              <a:gd name="connsiteX54" fmla="*/ 297485 w 8259635"/>
              <a:gd name="connsiteY54" fmla="*/ 1105494 h 1939002"/>
              <a:gd name="connsiteX55" fmla="*/ 35357 w 8259635"/>
              <a:gd name="connsiteY55" fmla="*/ 1207907 h 1939002"/>
              <a:gd name="connsiteX56" fmla="*/ 0 w 8259635"/>
              <a:gd name="connsiteY56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953964 w 8259635"/>
              <a:gd name="connsiteY40" fmla="*/ 1454795 h 1939002"/>
              <a:gd name="connsiteX41" fmla="*/ 5301083 w 8259635"/>
              <a:gd name="connsiteY41" fmla="*/ 1481617 h 1939002"/>
              <a:gd name="connsiteX42" fmla="*/ 5015790 w 8259635"/>
              <a:gd name="connsiteY42" fmla="*/ 1312148 h 1939002"/>
              <a:gd name="connsiteX43" fmla="*/ 4831691 w 8259635"/>
              <a:gd name="connsiteY43" fmla="*/ 777529 h 1939002"/>
              <a:gd name="connsiteX44" fmla="*/ 4525670 w 8259635"/>
              <a:gd name="connsiteY44" fmla="*/ 790940 h 1939002"/>
              <a:gd name="connsiteX45" fmla="*/ 4350106 w 8259635"/>
              <a:gd name="connsiteY45" fmla="*/ 637321 h 1939002"/>
              <a:gd name="connsiteX46" fmla="*/ 4196486 w 8259635"/>
              <a:gd name="connsiteY46" fmla="*/ 454441 h 1939002"/>
              <a:gd name="connsiteX47" fmla="*/ 3772205 w 8259635"/>
              <a:gd name="connsiteY47" fmla="*/ 344713 h 1939002"/>
              <a:gd name="connsiteX48" fmla="*/ 3530803 w 8259635"/>
              <a:gd name="connsiteY48" fmla="*/ 352028 h 1939002"/>
              <a:gd name="connsiteX49" fmla="*/ 2916326 w 8259635"/>
              <a:gd name="connsiteY49" fmla="*/ 527593 h 1939002"/>
              <a:gd name="connsiteX50" fmla="*/ 2281123 w 8259635"/>
              <a:gd name="connsiteY50" fmla="*/ 695843 h 1939002"/>
              <a:gd name="connsiteX51" fmla="*/ 1804416 w 8259635"/>
              <a:gd name="connsiteY51" fmla="*/ 842147 h 1939002"/>
              <a:gd name="connsiteX52" fmla="*/ 1131418 w 8259635"/>
              <a:gd name="connsiteY52" fmla="*/ 1068918 h 1939002"/>
              <a:gd name="connsiteX53" fmla="*/ 802234 w 8259635"/>
              <a:gd name="connsiteY53" fmla="*/ 1112809 h 1939002"/>
              <a:gd name="connsiteX54" fmla="*/ 568147 w 8259635"/>
              <a:gd name="connsiteY54" fmla="*/ 1090864 h 1939002"/>
              <a:gd name="connsiteX55" fmla="*/ 297485 w 8259635"/>
              <a:gd name="connsiteY55" fmla="*/ 1105494 h 1939002"/>
              <a:gd name="connsiteX56" fmla="*/ 35357 w 8259635"/>
              <a:gd name="connsiteY56" fmla="*/ 1207907 h 1939002"/>
              <a:gd name="connsiteX57" fmla="*/ 0 w 8259635"/>
              <a:gd name="connsiteY57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5301083 w 8259635"/>
              <a:gd name="connsiteY42" fmla="*/ 1481617 h 1939002"/>
              <a:gd name="connsiteX43" fmla="*/ 5015790 w 8259635"/>
              <a:gd name="connsiteY43" fmla="*/ 1312148 h 1939002"/>
              <a:gd name="connsiteX44" fmla="*/ 4831691 w 8259635"/>
              <a:gd name="connsiteY44" fmla="*/ 777529 h 1939002"/>
              <a:gd name="connsiteX45" fmla="*/ 4525670 w 8259635"/>
              <a:gd name="connsiteY45" fmla="*/ 790940 h 1939002"/>
              <a:gd name="connsiteX46" fmla="*/ 4350106 w 8259635"/>
              <a:gd name="connsiteY46" fmla="*/ 637321 h 1939002"/>
              <a:gd name="connsiteX47" fmla="*/ 4196486 w 8259635"/>
              <a:gd name="connsiteY47" fmla="*/ 454441 h 1939002"/>
              <a:gd name="connsiteX48" fmla="*/ 3772205 w 8259635"/>
              <a:gd name="connsiteY48" fmla="*/ 344713 h 1939002"/>
              <a:gd name="connsiteX49" fmla="*/ 3530803 w 8259635"/>
              <a:gd name="connsiteY49" fmla="*/ 352028 h 1939002"/>
              <a:gd name="connsiteX50" fmla="*/ 2916326 w 8259635"/>
              <a:gd name="connsiteY50" fmla="*/ 527593 h 1939002"/>
              <a:gd name="connsiteX51" fmla="*/ 2281123 w 8259635"/>
              <a:gd name="connsiteY51" fmla="*/ 695843 h 1939002"/>
              <a:gd name="connsiteX52" fmla="*/ 1804416 w 8259635"/>
              <a:gd name="connsiteY52" fmla="*/ 842147 h 1939002"/>
              <a:gd name="connsiteX53" fmla="*/ 1131418 w 8259635"/>
              <a:gd name="connsiteY53" fmla="*/ 1068918 h 1939002"/>
              <a:gd name="connsiteX54" fmla="*/ 802234 w 8259635"/>
              <a:gd name="connsiteY54" fmla="*/ 1112809 h 1939002"/>
              <a:gd name="connsiteX55" fmla="*/ 568147 w 8259635"/>
              <a:gd name="connsiteY55" fmla="*/ 1090864 h 1939002"/>
              <a:gd name="connsiteX56" fmla="*/ 297485 w 8259635"/>
              <a:gd name="connsiteY56" fmla="*/ 1105494 h 1939002"/>
              <a:gd name="connsiteX57" fmla="*/ 35357 w 8259635"/>
              <a:gd name="connsiteY57" fmla="*/ 1207907 h 1939002"/>
              <a:gd name="connsiteX58" fmla="*/ 0 w 8259635"/>
              <a:gd name="connsiteY58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1007 w 8259635"/>
              <a:gd name="connsiteY42" fmla="*/ 1630969 h 1939002"/>
              <a:gd name="connsiteX43" fmla="*/ 5301083 w 8259635"/>
              <a:gd name="connsiteY43" fmla="*/ 1481617 h 1939002"/>
              <a:gd name="connsiteX44" fmla="*/ 5015790 w 8259635"/>
              <a:gd name="connsiteY44" fmla="*/ 1312148 h 1939002"/>
              <a:gd name="connsiteX45" fmla="*/ 4831691 w 8259635"/>
              <a:gd name="connsiteY45" fmla="*/ 777529 h 1939002"/>
              <a:gd name="connsiteX46" fmla="*/ 4525670 w 8259635"/>
              <a:gd name="connsiteY46" fmla="*/ 790940 h 1939002"/>
              <a:gd name="connsiteX47" fmla="*/ 4350106 w 8259635"/>
              <a:gd name="connsiteY47" fmla="*/ 637321 h 1939002"/>
              <a:gd name="connsiteX48" fmla="*/ 4196486 w 8259635"/>
              <a:gd name="connsiteY48" fmla="*/ 454441 h 1939002"/>
              <a:gd name="connsiteX49" fmla="*/ 3772205 w 8259635"/>
              <a:gd name="connsiteY49" fmla="*/ 344713 h 1939002"/>
              <a:gd name="connsiteX50" fmla="*/ 3530803 w 8259635"/>
              <a:gd name="connsiteY50" fmla="*/ 352028 h 1939002"/>
              <a:gd name="connsiteX51" fmla="*/ 2916326 w 8259635"/>
              <a:gd name="connsiteY51" fmla="*/ 527593 h 1939002"/>
              <a:gd name="connsiteX52" fmla="*/ 2281123 w 8259635"/>
              <a:gd name="connsiteY52" fmla="*/ 695843 h 1939002"/>
              <a:gd name="connsiteX53" fmla="*/ 1804416 w 8259635"/>
              <a:gd name="connsiteY53" fmla="*/ 842147 h 1939002"/>
              <a:gd name="connsiteX54" fmla="*/ 1131418 w 8259635"/>
              <a:gd name="connsiteY54" fmla="*/ 1068918 h 1939002"/>
              <a:gd name="connsiteX55" fmla="*/ 802234 w 8259635"/>
              <a:gd name="connsiteY55" fmla="*/ 1112809 h 1939002"/>
              <a:gd name="connsiteX56" fmla="*/ 568147 w 8259635"/>
              <a:gd name="connsiteY56" fmla="*/ 1090864 h 1939002"/>
              <a:gd name="connsiteX57" fmla="*/ 297485 w 8259635"/>
              <a:gd name="connsiteY57" fmla="*/ 1105494 h 1939002"/>
              <a:gd name="connsiteX58" fmla="*/ 35357 w 8259635"/>
              <a:gd name="connsiteY58" fmla="*/ 1207907 h 1939002"/>
              <a:gd name="connsiteX59" fmla="*/ 0 w 8259635"/>
              <a:gd name="connsiteY59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1007 w 8259635"/>
              <a:gd name="connsiteY42" fmla="*/ 1630969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1007 w 8259635"/>
              <a:gd name="connsiteY42" fmla="*/ 1630969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1007 w 8259635"/>
              <a:gd name="connsiteY42" fmla="*/ 1630969 h 1939002"/>
              <a:gd name="connsiteX43" fmla="*/ 6221579 w 8259635"/>
              <a:gd name="connsiteY43" fmla="*/ 1624873 h 1939002"/>
              <a:gd name="connsiteX44" fmla="*/ 5754625 w 8259635"/>
              <a:gd name="connsiteY44" fmla="*/ 1512097 h 1939002"/>
              <a:gd name="connsiteX45" fmla="*/ 5301083 w 8259635"/>
              <a:gd name="connsiteY45" fmla="*/ 1481617 h 1939002"/>
              <a:gd name="connsiteX46" fmla="*/ 5015790 w 8259635"/>
              <a:gd name="connsiteY46" fmla="*/ 1312148 h 1939002"/>
              <a:gd name="connsiteX47" fmla="*/ 4831691 w 8259635"/>
              <a:gd name="connsiteY47" fmla="*/ 777529 h 1939002"/>
              <a:gd name="connsiteX48" fmla="*/ 4525670 w 8259635"/>
              <a:gd name="connsiteY48" fmla="*/ 790940 h 1939002"/>
              <a:gd name="connsiteX49" fmla="*/ 4350106 w 8259635"/>
              <a:gd name="connsiteY49" fmla="*/ 637321 h 1939002"/>
              <a:gd name="connsiteX50" fmla="*/ 4196486 w 8259635"/>
              <a:gd name="connsiteY50" fmla="*/ 454441 h 1939002"/>
              <a:gd name="connsiteX51" fmla="*/ 3772205 w 8259635"/>
              <a:gd name="connsiteY51" fmla="*/ 344713 h 1939002"/>
              <a:gd name="connsiteX52" fmla="*/ 3530803 w 8259635"/>
              <a:gd name="connsiteY52" fmla="*/ 352028 h 1939002"/>
              <a:gd name="connsiteX53" fmla="*/ 2916326 w 8259635"/>
              <a:gd name="connsiteY53" fmla="*/ 527593 h 1939002"/>
              <a:gd name="connsiteX54" fmla="*/ 2281123 w 8259635"/>
              <a:gd name="connsiteY54" fmla="*/ 695843 h 1939002"/>
              <a:gd name="connsiteX55" fmla="*/ 1804416 w 8259635"/>
              <a:gd name="connsiteY55" fmla="*/ 842147 h 1939002"/>
              <a:gd name="connsiteX56" fmla="*/ 1131418 w 8259635"/>
              <a:gd name="connsiteY56" fmla="*/ 1068918 h 1939002"/>
              <a:gd name="connsiteX57" fmla="*/ 802234 w 8259635"/>
              <a:gd name="connsiteY57" fmla="*/ 1112809 h 1939002"/>
              <a:gd name="connsiteX58" fmla="*/ 568147 w 8259635"/>
              <a:gd name="connsiteY58" fmla="*/ 1090864 h 1939002"/>
              <a:gd name="connsiteX59" fmla="*/ 297485 w 8259635"/>
              <a:gd name="connsiteY59" fmla="*/ 1105494 h 1939002"/>
              <a:gd name="connsiteX60" fmla="*/ 35357 w 8259635"/>
              <a:gd name="connsiteY60" fmla="*/ 1207907 h 1939002"/>
              <a:gd name="connsiteX61" fmla="*/ 0 w 8259635"/>
              <a:gd name="connsiteY61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221579 w 8259635"/>
              <a:gd name="connsiteY42" fmla="*/ 1624873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221579 w 8259635"/>
              <a:gd name="connsiteY42" fmla="*/ 1624873 h 1939002"/>
              <a:gd name="connsiteX43" fmla="*/ 6070398 w 8259635"/>
              <a:gd name="connsiteY43" fmla="*/ 1610243 h 1939002"/>
              <a:gd name="connsiteX44" fmla="*/ 5754625 w 8259635"/>
              <a:gd name="connsiteY44" fmla="*/ 1512097 h 1939002"/>
              <a:gd name="connsiteX45" fmla="*/ 5301083 w 8259635"/>
              <a:gd name="connsiteY45" fmla="*/ 1481617 h 1939002"/>
              <a:gd name="connsiteX46" fmla="*/ 5015790 w 8259635"/>
              <a:gd name="connsiteY46" fmla="*/ 1312148 h 1939002"/>
              <a:gd name="connsiteX47" fmla="*/ 4831691 w 8259635"/>
              <a:gd name="connsiteY47" fmla="*/ 777529 h 1939002"/>
              <a:gd name="connsiteX48" fmla="*/ 4525670 w 8259635"/>
              <a:gd name="connsiteY48" fmla="*/ 790940 h 1939002"/>
              <a:gd name="connsiteX49" fmla="*/ 4350106 w 8259635"/>
              <a:gd name="connsiteY49" fmla="*/ 637321 h 1939002"/>
              <a:gd name="connsiteX50" fmla="*/ 4196486 w 8259635"/>
              <a:gd name="connsiteY50" fmla="*/ 454441 h 1939002"/>
              <a:gd name="connsiteX51" fmla="*/ 3772205 w 8259635"/>
              <a:gd name="connsiteY51" fmla="*/ 344713 h 1939002"/>
              <a:gd name="connsiteX52" fmla="*/ 3530803 w 8259635"/>
              <a:gd name="connsiteY52" fmla="*/ 352028 h 1939002"/>
              <a:gd name="connsiteX53" fmla="*/ 2916326 w 8259635"/>
              <a:gd name="connsiteY53" fmla="*/ 527593 h 1939002"/>
              <a:gd name="connsiteX54" fmla="*/ 2281123 w 8259635"/>
              <a:gd name="connsiteY54" fmla="*/ 695843 h 1939002"/>
              <a:gd name="connsiteX55" fmla="*/ 1804416 w 8259635"/>
              <a:gd name="connsiteY55" fmla="*/ 842147 h 1939002"/>
              <a:gd name="connsiteX56" fmla="*/ 1131418 w 8259635"/>
              <a:gd name="connsiteY56" fmla="*/ 1068918 h 1939002"/>
              <a:gd name="connsiteX57" fmla="*/ 802234 w 8259635"/>
              <a:gd name="connsiteY57" fmla="*/ 1112809 h 1939002"/>
              <a:gd name="connsiteX58" fmla="*/ 568147 w 8259635"/>
              <a:gd name="connsiteY58" fmla="*/ 1090864 h 1939002"/>
              <a:gd name="connsiteX59" fmla="*/ 297485 w 8259635"/>
              <a:gd name="connsiteY59" fmla="*/ 1105494 h 1939002"/>
              <a:gd name="connsiteX60" fmla="*/ 35357 w 8259635"/>
              <a:gd name="connsiteY60" fmla="*/ 1207907 h 1939002"/>
              <a:gd name="connsiteX61" fmla="*/ 0 w 8259635"/>
              <a:gd name="connsiteY61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6297779 w 8259635"/>
              <a:gd name="connsiteY43" fmla="*/ 1762643 h 1939002"/>
              <a:gd name="connsiteX44" fmla="*/ 5754625 w 8259635"/>
              <a:gd name="connsiteY44" fmla="*/ 1512097 h 1939002"/>
              <a:gd name="connsiteX45" fmla="*/ 5301083 w 8259635"/>
              <a:gd name="connsiteY45" fmla="*/ 1481617 h 1939002"/>
              <a:gd name="connsiteX46" fmla="*/ 5015790 w 8259635"/>
              <a:gd name="connsiteY46" fmla="*/ 1312148 h 1939002"/>
              <a:gd name="connsiteX47" fmla="*/ 4831691 w 8259635"/>
              <a:gd name="connsiteY47" fmla="*/ 777529 h 1939002"/>
              <a:gd name="connsiteX48" fmla="*/ 4525670 w 8259635"/>
              <a:gd name="connsiteY48" fmla="*/ 790940 h 1939002"/>
              <a:gd name="connsiteX49" fmla="*/ 4350106 w 8259635"/>
              <a:gd name="connsiteY49" fmla="*/ 637321 h 1939002"/>
              <a:gd name="connsiteX50" fmla="*/ 4196486 w 8259635"/>
              <a:gd name="connsiteY50" fmla="*/ 454441 h 1939002"/>
              <a:gd name="connsiteX51" fmla="*/ 3772205 w 8259635"/>
              <a:gd name="connsiteY51" fmla="*/ 344713 h 1939002"/>
              <a:gd name="connsiteX52" fmla="*/ 3530803 w 8259635"/>
              <a:gd name="connsiteY52" fmla="*/ 352028 h 1939002"/>
              <a:gd name="connsiteX53" fmla="*/ 2916326 w 8259635"/>
              <a:gd name="connsiteY53" fmla="*/ 527593 h 1939002"/>
              <a:gd name="connsiteX54" fmla="*/ 2281123 w 8259635"/>
              <a:gd name="connsiteY54" fmla="*/ 695843 h 1939002"/>
              <a:gd name="connsiteX55" fmla="*/ 1804416 w 8259635"/>
              <a:gd name="connsiteY55" fmla="*/ 842147 h 1939002"/>
              <a:gd name="connsiteX56" fmla="*/ 1131418 w 8259635"/>
              <a:gd name="connsiteY56" fmla="*/ 1068918 h 1939002"/>
              <a:gd name="connsiteX57" fmla="*/ 802234 w 8259635"/>
              <a:gd name="connsiteY57" fmla="*/ 1112809 h 1939002"/>
              <a:gd name="connsiteX58" fmla="*/ 568147 w 8259635"/>
              <a:gd name="connsiteY58" fmla="*/ 1090864 h 1939002"/>
              <a:gd name="connsiteX59" fmla="*/ 297485 w 8259635"/>
              <a:gd name="connsiteY59" fmla="*/ 1105494 h 1939002"/>
              <a:gd name="connsiteX60" fmla="*/ 35357 w 8259635"/>
              <a:gd name="connsiteY60" fmla="*/ 1207907 h 1939002"/>
              <a:gd name="connsiteX61" fmla="*/ 0 w 8259635"/>
              <a:gd name="connsiteY61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6297779 w 8259635"/>
              <a:gd name="connsiteY43" fmla="*/ 1762643 h 1939002"/>
              <a:gd name="connsiteX44" fmla="*/ 6295950 w 8259635"/>
              <a:gd name="connsiteY44" fmla="*/ 1687662 h 1939002"/>
              <a:gd name="connsiteX45" fmla="*/ 5754625 w 8259635"/>
              <a:gd name="connsiteY45" fmla="*/ 1512097 h 1939002"/>
              <a:gd name="connsiteX46" fmla="*/ 5301083 w 8259635"/>
              <a:gd name="connsiteY46" fmla="*/ 1481617 h 1939002"/>
              <a:gd name="connsiteX47" fmla="*/ 5015790 w 8259635"/>
              <a:gd name="connsiteY47" fmla="*/ 1312148 h 1939002"/>
              <a:gd name="connsiteX48" fmla="*/ 4831691 w 8259635"/>
              <a:gd name="connsiteY48" fmla="*/ 777529 h 1939002"/>
              <a:gd name="connsiteX49" fmla="*/ 4525670 w 8259635"/>
              <a:gd name="connsiteY49" fmla="*/ 790940 h 1939002"/>
              <a:gd name="connsiteX50" fmla="*/ 4350106 w 8259635"/>
              <a:gd name="connsiteY50" fmla="*/ 637321 h 1939002"/>
              <a:gd name="connsiteX51" fmla="*/ 4196486 w 8259635"/>
              <a:gd name="connsiteY51" fmla="*/ 454441 h 1939002"/>
              <a:gd name="connsiteX52" fmla="*/ 3772205 w 8259635"/>
              <a:gd name="connsiteY52" fmla="*/ 344713 h 1939002"/>
              <a:gd name="connsiteX53" fmla="*/ 3530803 w 8259635"/>
              <a:gd name="connsiteY53" fmla="*/ 352028 h 1939002"/>
              <a:gd name="connsiteX54" fmla="*/ 2916326 w 8259635"/>
              <a:gd name="connsiteY54" fmla="*/ 527593 h 1939002"/>
              <a:gd name="connsiteX55" fmla="*/ 2281123 w 8259635"/>
              <a:gd name="connsiteY55" fmla="*/ 695843 h 1939002"/>
              <a:gd name="connsiteX56" fmla="*/ 1804416 w 8259635"/>
              <a:gd name="connsiteY56" fmla="*/ 842147 h 1939002"/>
              <a:gd name="connsiteX57" fmla="*/ 1131418 w 8259635"/>
              <a:gd name="connsiteY57" fmla="*/ 1068918 h 1939002"/>
              <a:gd name="connsiteX58" fmla="*/ 802234 w 8259635"/>
              <a:gd name="connsiteY58" fmla="*/ 1112809 h 1939002"/>
              <a:gd name="connsiteX59" fmla="*/ 568147 w 8259635"/>
              <a:gd name="connsiteY59" fmla="*/ 1090864 h 1939002"/>
              <a:gd name="connsiteX60" fmla="*/ 297485 w 8259635"/>
              <a:gd name="connsiteY60" fmla="*/ 1105494 h 1939002"/>
              <a:gd name="connsiteX61" fmla="*/ 35357 w 8259635"/>
              <a:gd name="connsiteY61" fmla="*/ 1207907 h 1939002"/>
              <a:gd name="connsiteX62" fmla="*/ 0 w 8259635"/>
              <a:gd name="connsiteY62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6295950 w 8259635"/>
              <a:gd name="connsiteY43" fmla="*/ 1687662 h 1939002"/>
              <a:gd name="connsiteX44" fmla="*/ 5754625 w 8259635"/>
              <a:gd name="connsiteY44" fmla="*/ 1512097 h 1939002"/>
              <a:gd name="connsiteX45" fmla="*/ 5301083 w 8259635"/>
              <a:gd name="connsiteY45" fmla="*/ 1481617 h 1939002"/>
              <a:gd name="connsiteX46" fmla="*/ 5015790 w 8259635"/>
              <a:gd name="connsiteY46" fmla="*/ 1312148 h 1939002"/>
              <a:gd name="connsiteX47" fmla="*/ 4831691 w 8259635"/>
              <a:gd name="connsiteY47" fmla="*/ 777529 h 1939002"/>
              <a:gd name="connsiteX48" fmla="*/ 4525670 w 8259635"/>
              <a:gd name="connsiteY48" fmla="*/ 790940 h 1939002"/>
              <a:gd name="connsiteX49" fmla="*/ 4350106 w 8259635"/>
              <a:gd name="connsiteY49" fmla="*/ 637321 h 1939002"/>
              <a:gd name="connsiteX50" fmla="*/ 4196486 w 8259635"/>
              <a:gd name="connsiteY50" fmla="*/ 454441 h 1939002"/>
              <a:gd name="connsiteX51" fmla="*/ 3772205 w 8259635"/>
              <a:gd name="connsiteY51" fmla="*/ 344713 h 1939002"/>
              <a:gd name="connsiteX52" fmla="*/ 3530803 w 8259635"/>
              <a:gd name="connsiteY52" fmla="*/ 352028 h 1939002"/>
              <a:gd name="connsiteX53" fmla="*/ 2916326 w 8259635"/>
              <a:gd name="connsiteY53" fmla="*/ 527593 h 1939002"/>
              <a:gd name="connsiteX54" fmla="*/ 2281123 w 8259635"/>
              <a:gd name="connsiteY54" fmla="*/ 695843 h 1939002"/>
              <a:gd name="connsiteX55" fmla="*/ 1804416 w 8259635"/>
              <a:gd name="connsiteY55" fmla="*/ 842147 h 1939002"/>
              <a:gd name="connsiteX56" fmla="*/ 1131418 w 8259635"/>
              <a:gd name="connsiteY56" fmla="*/ 1068918 h 1939002"/>
              <a:gd name="connsiteX57" fmla="*/ 802234 w 8259635"/>
              <a:gd name="connsiteY57" fmla="*/ 1112809 h 1939002"/>
              <a:gd name="connsiteX58" fmla="*/ 568147 w 8259635"/>
              <a:gd name="connsiteY58" fmla="*/ 1090864 h 1939002"/>
              <a:gd name="connsiteX59" fmla="*/ 297485 w 8259635"/>
              <a:gd name="connsiteY59" fmla="*/ 1105494 h 1939002"/>
              <a:gd name="connsiteX60" fmla="*/ 35357 w 8259635"/>
              <a:gd name="connsiteY60" fmla="*/ 1207907 h 1939002"/>
              <a:gd name="connsiteX61" fmla="*/ 0 w 8259635"/>
              <a:gd name="connsiteY61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6295950 w 8259635"/>
              <a:gd name="connsiteY43" fmla="*/ 1687662 h 1939002"/>
              <a:gd name="connsiteX44" fmla="*/ 6061863 w 8259635"/>
              <a:gd name="connsiteY44" fmla="*/ 1610243 h 1939002"/>
              <a:gd name="connsiteX45" fmla="*/ 5754625 w 8259635"/>
              <a:gd name="connsiteY45" fmla="*/ 1512097 h 1939002"/>
              <a:gd name="connsiteX46" fmla="*/ 5301083 w 8259635"/>
              <a:gd name="connsiteY46" fmla="*/ 1481617 h 1939002"/>
              <a:gd name="connsiteX47" fmla="*/ 5015790 w 8259635"/>
              <a:gd name="connsiteY47" fmla="*/ 1312148 h 1939002"/>
              <a:gd name="connsiteX48" fmla="*/ 4831691 w 8259635"/>
              <a:gd name="connsiteY48" fmla="*/ 777529 h 1939002"/>
              <a:gd name="connsiteX49" fmla="*/ 4525670 w 8259635"/>
              <a:gd name="connsiteY49" fmla="*/ 790940 h 1939002"/>
              <a:gd name="connsiteX50" fmla="*/ 4350106 w 8259635"/>
              <a:gd name="connsiteY50" fmla="*/ 637321 h 1939002"/>
              <a:gd name="connsiteX51" fmla="*/ 4196486 w 8259635"/>
              <a:gd name="connsiteY51" fmla="*/ 454441 h 1939002"/>
              <a:gd name="connsiteX52" fmla="*/ 3772205 w 8259635"/>
              <a:gd name="connsiteY52" fmla="*/ 344713 h 1939002"/>
              <a:gd name="connsiteX53" fmla="*/ 3530803 w 8259635"/>
              <a:gd name="connsiteY53" fmla="*/ 352028 h 1939002"/>
              <a:gd name="connsiteX54" fmla="*/ 2916326 w 8259635"/>
              <a:gd name="connsiteY54" fmla="*/ 527593 h 1939002"/>
              <a:gd name="connsiteX55" fmla="*/ 2281123 w 8259635"/>
              <a:gd name="connsiteY55" fmla="*/ 695843 h 1939002"/>
              <a:gd name="connsiteX56" fmla="*/ 1804416 w 8259635"/>
              <a:gd name="connsiteY56" fmla="*/ 842147 h 1939002"/>
              <a:gd name="connsiteX57" fmla="*/ 1131418 w 8259635"/>
              <a:gd name="connsiteY57" fmla="*/ 1068918 h 1939002"/>
              <a:gd name="connsiteX58" fmla="*/ 802234 w 8259635"/>
              <a:gd name="connsiteY58" fmla="*/ 1112809 h 1939002"/>
              <a:gd name="connsiteX59" fmla="*/ 568147 w 8259635"/>
              <a:gd name="connsiteY59" fmla="*/ 1090864 h 1939002"/>
              <a:gd name="connsiteX60" fmla="*/ 297485 w 8259635"/>
              <a:gd name="connsiteY60" fmla="*/ 1105494 h 1939002"/>
              <a:gd name="connsiteX61" fmla="*/ 35357 w 8259635"/>
              <a:gd name="connsiteY61" fmla="*/ 1207907 h 1939002"/>
              <a:gd name="connsiteX62" fmla="*/ 0 w 8259635"/>
              <a:gd name="connsiteY62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6295950 w 8259635"/>
              <a:gd name="connsiteY43" fmla="*/ 1687662 h 1939002"/>
              <a:gd name="connsiteX44" fmla="*/ 5754625 w 8259635"/>
              <a:gd name="connsiteY44" fmla="*/ 1512097 h 1939002"/>
              <a:gd name="connsiteX45" fmla="*/ 5301083 w 8259635"/>
              <a:gd name="connsiteY45" fmla="*/ 1481617 h 1939002"/>
              <a:gd name="connsiteX46" fmla="*/ 5015790 w 8259635"/>
              <a:gd name="connsiteY46" fmla="*/ 1312148 h 1939002"/>
              <a:gd name="connsiteX47" fmla="*/ 4831691 w 8259635"/>
              <a:gd name="connsiteY47" fmla="*/ 777529 h 1939002"/>
              <a:gd name="connsiteX48" fmla="*/ 4525670 w 8259635"/>
              <a:gd name="connsiteY48" fmla="*/ 790940 h 1939002"/>
              <a:gd name="connsiteX49" fmla="*/ 4350106 w 8259635"/>
              <a:gd name="connsiteY49" fmla="*/ 637321 h 1939002"/>
              <a:gd name="connsiteX50" fmla="*/ 4196486 w 8259635"/>
              <a:gd name="connsiteY50" fmla="*/ 454441 h 1939002"/>
              <a:gd name="connsiteX51" fmla="*/ 3772205 w 8259635"/>
              <a:gd name="connsiteY51" fmla="*/ 344713 h 1939002"/>
              <a:gd name="connsiteX52" fmla="*/ 3530803 w 8259635"/>
              <a:gd name="connsiteY52" fmla="*/ 352028 h 1939002"/>
              <a:gd name="connsiteX53" fmla="*/ 2916326 w 8259635"/>
              <a:gd name="connsiteY53" fmla="*/ 527593 h 1939002"/>
              <a:gd name="connsiteX54" fmla="*/ 2281123 w 8259635"/>
              <a:gd name="connsiteY54" fmla="*/ 695843 h 1939002"/>
              <a:gd name="connsiteX55" fmla="*/ 1804416 w 8259635"/>
              <a:gd name="connsiteY55" fmla="*/ 842147 h 1939002"/>
              <a:gd name="connsiteX56" fmla="*/ 1131418 w 8259635"/>
              <a:gd name="connsiteY56" fmla="*/ 1068918 h 1939002"/>
              <a:gd name="connsiteX57" fmla="*/ 802234 w 8259635"/>
              <a:gd name="connsiteY57" fmla="*/ 1112809 h 1939002"/>
              <a:gd name="connsiteX58" fmla="*/ 568147 w 8259635"/>
              <a:gd name="connsiteY58" fmla="*/ 1090864 h 1939002"/>
              <a:gd name="connsiteX59" fmla="*/ 297485 w 8259635"/>
              <a:gd name="connsiteY59" fmla="*/ 1105494 h 1939002"/>
              <a:gd name="connsiteX60" fmla="*/ 35357 w 8259635"/>
              <a:gd name="connsiteY60" fmla="*/ 1207907 h 1939002"/>
              <a:gd name="connsiteX61" fmla="*/ 0 w 8259635"/>
              <a:gd name="connsiteY61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295950 w 8259635"/>
              <a:gd name="connsiteY42" fmla="*/ 1687662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3130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295950 w 8259635"/>
              <a:gd name="connsiteY42" fmla="*/ 1687662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1046107 h 1997877"/>
              <a:gd name="connsiteX1" fmla="*/ 563880 w 8259635"/>
              <a:gd name="connsiteY1" fmla="*/ 807143 h 1997877"/>
              <a:gd name="connsiteX2" fmla="*/ 623622 w 8259635"/>
              <a:gd name="connsiteY2" fmla="*/ 849815 h 1997877"/>
              <a:gd name="connsiteX3" fmla="*/ 860755 w 8259635"/>
              <a:gd name="connsiteY3" fmla="*/ 952228 h 1997877"/>
              <a:gd name="connsiteX4" fmla="*/ 1146048 w 8259635"/>
              <a:gd name="connsiteY4" fmla="*/ 813239 h 1997877"/>
              <a:gd name="connsiteX5" fmla="*/ 1394765 w 8259635"/>
              <a:gd name="connsiteY5" fmla="*/ 725457 h 1997877"/>
              <a:gd name="connsiteX6" fmla="*/ 2192122 w 8259635"/>
              <a:gd name="connsiteY6" fmla="*/ 601099 h 1997877"/>
              <a:gd name="connsiteX7" fmla="*/ 2492045 w 8259635"/>
              <a:gd name="connsiteY7" fmla="*/ 520631 h 1997877"/>
              <a:gd name="connsiteX8" fmla="*/ 2974848 w 8259635"/>
              <a:gd name="connsiteY8" fmla="*/ 352382 h 1997877"/>
              <a:gd name="connsiteX9" fmla="*/ 3179674 w 8259635"/>
              <a:gd name="connsiteY9" fmla="*/ 345067 h 1997877"/>
              <a:gd name="connsiteX10" fmla="*/ 3633216 w 8259635"/>
              <a:gd name="connsiteY10" fmla="*/ 298127 h 1997877"/>
              <a:gd name="connsiteX11" fmla="*/ 3911194 w 8259635"/>
              <a:gd name="connsiteY11" fmla="*/ 242654 h 1997877"/>
              <a:gd name="connsiteX12" fmla="*/ 4101389 w 8259635"/>
              <a:gd name="connsiteY12" fmla="*/ 34780 h 1997877"/>
              <a:gd name="connsiteX13" fmla="*/ 4415942 w 8259635"/>
              <a:gd name="connsiteY13" fmla="*/ 371889 h 1997877"/>
              <a:gd name="connsiteX14" fmla="*/ 4891430 w 8259635"/>
              <a:gd name="connsiteY14" fmla="*/ 147556 h 1997877"/>
              <a:gd name="connsiteX15" fmla="*/ 5725363 w 8259635"/>
              <a:gd name="connsiteY15" fmla="*/ 293860 h 1997877"/>
              <a:gd name="connsiteX16" fmla="*/ 6317894 w 8259635"/>
              <a:gd name="connsiteY16" fmla="*/ 725457 h 1997877"/>
              <a:gd name="connsiteX17" fmla="*/ 6391046 w 8259635"/>
              <a:gd name="connsiteY17" fmla="*/ 769348 h 1997877"/>
              <a:gd name="connsiteX18" fmla="*/ 6690970 w 8259635"/>
              <a:gd name="connsiteY18" fmla="*/ 908337 h 1997877"/>
              <a:gd name="connsiteX19" fmla="*/ 7100621 w 8259635"/>
              <a:gd name="connsiteY19" fmla="*/ 1157054 h 1997877"/>
              <a:gd name="connsiteX20" fmla="*/ 7254240 w 8259635"/>
              <a:gd name="connsiteY20" fmla="*/ 1274097 h 1997877"/>
              <a:gd name="connsiteX21" fmla="*/ 7693152 w 8259635"/>
              <a:gd name="connsiteY21" fmla="*/ 1471607 h 1997877"/>
              <a:gd name="connsiteX22" fmla="*/ 7927238 w 8259635"/>
              <a:gd name="connsiteY22" fmla="*/ 1595966 h 1997877"/>
              <a:gd name="connsiteX23" fmla="*/ 8066227 w 8259635"/>
              <a:gd name="connsiteY23" fmla="*/ 1749585 h 1997877"/>
              <a:gd name="connsiteX24" fmla="*/ 8249107 w 8259635"/>
              <a:gd name="connsiteY24" fmla="*/ 1881259 h 1997877"/>
              <a:gd name="connsiteX25" fmla="*/ 8219846 w 8259635"/>
              <a:gd name="connsiteY25" fmla="*/ 1917835 h 1997877"/>
              <a:gd name="connsiteX26" fmla="*/ 7861402 w 8259635"/>
              <a:gd name="connsiteY26" fmla="*/ 1793476 h 1997877"/>
              <a:gd name="connsiteX27" fmla="*/ 7495642 w 8259635"/>
              <a:gd name="connsiteY27" fmla="*/ 1574020 h 1997877"/>
              <a:gd name="connsiteX28" fmla="*/ 7393229 w 8259635"/>
              <a:gd name="connsiteY28" fmla="*/ 1581335 h 1997877"/>
              <a:gd name="connsiteX29" fmla="*/ 7305446 w 8259635"/>
              <a:gd name="connsiteY29" fmla="*/ 1691063 h 1997877"/>
              <a:gd name="connsiteX30" fmla="*/ 7290816 w 8259635"/>
              <a:gd name="connsiteY30" fmla="*/ 1705694 h 1997877"/>
              <a:gd name="connsiteX31" fmla="*/ 7166458 w 8259635"/>
              <a:gd name="connsiteY31" fmla="*/ 1969041 h 1997877"/>
              <a:gd name="connsiteX32" fmla="*/ 7056730 w 8259635"/>
              <a:gd name="connsiteY32" fmla="*/ 1990987 h 1997877"/>
              <a:gd name="connsiteX33" fmla="*/ 6771437 w 8259635"/>
              <a:gd name="connsiteY33" fmla="*/ 1939780 h 1997877"/>
              <a:gd name="connsiteX34" fmla="*/ 5732678 w 8259635"/>
              <a:gd name="connsiteY34" fmla="*/ 1332619 h 1997877"/>
              <a:gd name="connsiteX35" fmla="*/ 5388864 w 8259635"/>
              <a:gd name="connsiteY35" fmla="*/ 1003435 h 1997877"/>
              <a:gd name="connsiteX36" fmla="*/ 5359603 w 8259635"/>
              <a:gd name="connsiteY36" fmla="*/ 930283 h 1997877"/>
              <a:gd name="connsiteX37" fmla="*/ 5251095 w 8259635"/>
              <a:gd name="connsiteY37" fmla="*/ 808972 h 1997877"/>
              <a:gd name="connsiteX38" fmla="*/ 4993843 w 8259635"/>
              <a:gd name="connsiteY38" fmla="*/ 813239 h 1997877"/>
              <a:gd name="connsiteX39" fmla="*/ 5171847 w 8259635"/>
              <a:gd name="connsiteY39" fmla="*/ 1240569 h 1997877"/>
              <a:gd name="connsiteX40" fmla="*/ 5368139 w 8259635"/>
              <a:gd name="connsiteY40" fmla="*/ 1376510 h 1997877"/>
              <a:gd name="connsiteX41" fmla="*/ 5953964 w 8259635"/>
              <a:gd name="connsiteY41" fmla="*/ 1513670 h 1997877"/>
              <a:gd name="connsiteX42" fmla="*/ 6295950 w 8259635"/>
              <a:gd name="connsiteY42" fmla="*/ 1746537 h 1997877"/>
              <a:gd name="connsiteX43" fmla="*/ 5754625 w 8259635"/>
              <a:gd name="connsiteY43" fmla="*/ 1570972 h 1997877"/>
              <a:gd name="connsiteX44" fmla="*/ 5301083 w 8259635"/>
              <a:gd name="connsiteY44" fmla="*/ 1540492 h 1997877"/>
              <a:gd name="connsiteX45" fmla="*/ 5015790 w 8259635"/>
              <a:gd name="connsiteY45" fmla="*/ 1371023 h 1997877"/>
              <a:gd name="connsiteX46" fmla="*/ 4831691 w 8259635"/>
              <a:gd name="connsiteY46" fmla="*/ 836404 h 1997877"/>
              <a:gd name="connsiteX47" fmla="*/ 4525670 w 8259635"/>
              <a:gd name="connsiteY47" fmla="*/ 849815 h 1997877"/>
              <a:gd name="connsiteX48" fmla="*/ 4350106 w 8259635"/>
              <a:gd name="connsiteY48" fmla="*/ 696196 h 1997877"/>
              <a:gd name="connsiteX49" fmla="*/ 4196486 w 8259635"/>
              <a:gd name="connsiteY49" fmla="*/ 513316 h 1997877"/>
              <a:gd name="connsiteX50" fmla="*/ 3772205 w 8259635"/>
              <a:gd name="connsiteY50" fmla="*/ 403588 h 1997877"/>
              <a:gd name="connsiteX51" fmla="*/ 3530803 w 8259635"/>
              <a:gd name="connsiteY51" fmla="*/ 410903 h 1997877"/>
              <a:gd name="connsiteX52" fmla="*/ 2916326 w 8259635"/>
              <a:gd name="connsiteY52" fmla="*/ 586468 h 1997877"/>
              <a:gd name="connsiteX53" fmla="*/ 2281123 w 8259635"/>
              <a:gd name="connsiteY53" fmla="*/ 754718 h 1997877"/>
              <a:gd name="connsiteX54" fmla="*/ 1804416 w 8259635"/>
              <a:gd name="connsiteY54" fmla="*/ 901022 h 1997877"/>
              <a:gd name="connsiteX55" fmla="*/ 1131418 w 8259635"/>
              <a:gd name="connsiteY55" fmla="*/ 1127793 h 1997877"/>
              <a:gd name="connsiteX56" fmla="*/ 802234 w 8259635"/>
              <a:gd name="connsiteY56" fmla="*/ 1171684 h 1997877"/>
              <a:gd name="connsiteX57" fmla="*/ 568147 w 8259635"/>
              <a:gd name="connsiteY57" fmla="*/ 1149739 h 1997877"/>
              <a:gd name="connsiteX58" fmla="*/ 297485 w 8259635"/>
              <a:gd name="connsiteY58" fmla="*/ 1164369 h 1997877"/>
              <a:gd name="connsiteX59" fmla="*/ 35357 w 8259635"/>
              <a:gd name="connsiteY59" fmla="*/ 1266782 h 1997877"/>
              <a:gd name="connsiteX60" fmla="*/ 0 w 8259635"/>
              <a:gd name="connsiteY60" fmla="*/ 1046107 h 1997877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891430 w 8259635"/>
              <a:gd name="connsiteY15" fmla="*/ 124968 h 1975289"/>
              <a:gd name="connsiteX16" fmla="*/ 5725363 w 8259635"/>
              <a:gd name="connsiteY16" fmla="*/ 271272 h 1975289"/>
              <a:gd name="connsiteX17" fmla="*/ 6317894 w 8259635"/>
              <a:gd name="connsiteY17" fmla="*/ 702869 h 1975289"/>
              <a:gd name="connsiteX18" fmla="*/ 6391046 w 8259635"/>
              <a:gd name="connsiteY18" fmla="*/ 746760 h 1975289"/>
              <a:gd name="connsiteX19" fmla="*/ 6690970 w 8259635"/>
              <a:gd name="connsiteY19" fmla="*/ 885749 h 1975289"/>
              <a:gd name="connsiteX20" fmla="*/ 7100621 w 8259635"/>
              <a:gd name="connsiteY20" fmla="*/ 1134466 h 1975289"/>
              <a:gd name="connsiteX21" fmla="*/ 7254240 w 8259635"/>
              <a:gd name="connsiteY21" fmla="*/ 1251509 h 1975289"/>
              <a:gd name="connsiteX22" fmla="*/ 7693152 w 8259635"/>
              <a:gd name="connsiteY22" fmla="*/ 1449019 h 1975289"/>
              <a:gd name="connsiteX23" fmla="*/ 7927238 w 8259635"/>
              <a:gd name="connsiteY23" fmla="*/ 1573378 h 1975289"/>
              <a:gd name="connsiteX24" fmla="*/ 8066227 w 8259635"/>
              <a:gd name="connsiteY24" fmla="*/ 1726997 h 1975289"/>
              <a:gd name="connsiteX25" fmla="*/ 8249107 w 8259635"/>
              <a:gd name="connsiteY25" fmla="*/ 1858671 h 1975289"/>
              <a:gd name="connsiteX26" fmla="*/ 8219846 w 8259635"/>
              <a:gd name="connsiteY26" fmla="*/ 1895247 h 1975289"/>
              <a:gd name="connsiteX27" fmla="*/ 7861402 w 8259635"/>
              <a:gd name="connsiteY27" fmla="*/ 1770888 h 1975289"/>
              <a:gd name="connsiteX28" fmla="*/ 7495642 w 8259635"/>
              <a:gd name="connsiteY28" fmla="*/ 1551432 h 1975289"/>
              <a:gd name="connsiteX29" fmla="*/ 7393229 w 8259635"/>
              <a:gd name="connsiteY29" fmla="*/ 1558747 h 1975289"/>
              <a:gd name="connsiteX30" fmla="*/ 7305446 w 8259635"/>
              <a:gd name="connsiteY30" fmla="*/ 1668475 h 1975289"/>
              <a:gd name="connsiteX31" fmla="*/ 7290816 w 8259635"/>
              <a:gd name="connsiteY31" fmla="*/ 1683106 h 1975289"/>
              <a:gd name="connsiteX32" fmla="*/ 7166458 w 8259635"/>
              <a:gd name="connsiteY32" fmla="*/ 1946453 h 1975289"/>
              <a:gd name="connsiteX33" fmla="*/ 7056730 w 8259635"/>
              <a:gd name="connsiteY33" fmla="*/ 1968399 h 1975289"/>
              <a:gd name="connsiteX34" fmla="*/ 6771437 w 8259635"/>
              <a:gd name="connsiteY34" fmla="*/ 1917192 h 1975289"/>
              <a:gd name="connsiteX35" fmla="*/ 5732678 w 8259635"/>
              <a:gd name="connsiteY35" fmla="*/ 1310031 h 1975289"/>
              <a:gd name="connsiteX36" fmla="*/ 5388864 w 8259635"/>
              <a:gd name="connsiteY36" fmla="*/ 980847 h 1975289"/>
              <a:gd name="connsiteX37" fmla="*/ 5359603 w 8259635"/>
              <a:gd name="connsiteY37" fmla="*/ 907695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4891430 w 8259635"/>
              <a:gd name="connsiteY16" fmla="*/ 124968 h 1975289"/>
              <a:gd name="connsiteX17" fmla="*/ 5725363 w 8259635"/>
              <a:gd name="connsiteY17" fmla="*/ 271272 h 1975289"/>
              <a:gd name="connsiteX18" fmla="*/ 6317894 w 8259635"/>
              <a:gd name="connsiteY18" fmla="*/ 702869 h 1975289"/>
              <a:gd name="connsiteX19" fmla="*/ 6391046 w 8259635"/>
              <a:gd name="connsiteY19" fmla="*/ 746760 h 1975289"/>
              <a:gd name="connsiteX20" fmla="*/ 6690970 w 8259635"/>
              <a:gd name="connsiteY20" fmla="*/ 885749 h 1975289"/>
              <a:gd name="connsiteX21" fmla="*/ 7100621 w 8259635"/>
              <a:gd name="connsiteY21" fmla="*/ 1134466 h 1975289"/>
              <a:gd name="connsiteX22" fmla="*/ 7254240 w 8259635"/>
              <a:gd name="connsiteY22" fmla="*/ 1251509 h 1975289"/>
              <a:gd name="connsiteX23" fmla="*/ 7693152 w 8259635"/>
              <a:gd name="connsiteY23" fmla="*/ 1449019 h 1975289"/>
              <a:gd name="connsiteX24" fmla="*/ 7927238 w 8259635"/>
              <a:gd name="connsiteY24" fmla="*/ 1573378 h 1975289"/>
              <a:gd name="connsiteX25" fmla="*/ 8066227 w 8259635"/>
              <a:gd name="connsiteY25" fmla="*/ 1726997 h 1975289"/>
              <a:gd name="connsiteX26" fmla="*/ 8249107 w 8259635"/>
              <a:gd name="connsiteY26" fmla="*/ 1858671 h 1975289"/>
              <a:gd name="connsiteX27" fmla="*/ 8219846 w 8259635"/>
              <a:gd name="connsiteY27" fmla="*/ 1895247 h 1975289"/>
              <a:gd name="connsiteX28" fmla="*/ 7861402 w 8259635"/>
              <a:gd name="connsiteY28" fmla="*/ 1770888 h 1975289"/>
              <a:gd name="connsiteX29" fmla="*/ 7495642 w 8259635"/>
              <a:gd name="connsiteY29" fmla="*/ 1551432 h 1975289"/>
              <a:gd name="connsiteX30" fmla="*/ 7393229 w 8259635"/>
              <a:gd name="connsiteY30" fmla="*/ 1558747 h 1975289"/>
              <a:gd name="connsiteX31" fmla="*/ 7305446 w 8259635"/>
              <a:gd name="connsiteY31" fmla="*/ 1668475 h 1975289"/>
              <a:gd name="connsiteX32" fmla="*/ 7290816 w 8259635"/>
              <a:gd name="connsiteY32" fmla="*/ 1683106 h 1975289"/>
              <a:gd name="connsiteX33" fmla="*/ 7166458 w 8259635"/>
              <a:gd name="connsiteY33" fmla="*/ 1946453 h 1975289"/>
              <a:gd name="connsiteX34" fmla="*/ 7056730 w 8259635"/>
              <a:gd name="connsiteY34" fmla="*/ 1968399 h 1975289"/>
              <a:gd name="connsiteX35" fmla="*/ 6771437 w 8259635"/>
              <a:gd name="connsiteY35" fmla="*/ 1917192 h 1975289"/>
              <a:gd name="connsiteX36" fmla="*/ 5732678 w 8259635"/>
              <a:gd name="connsiteY36" fmla="*/ 1310031 h 1975289"/>
              <a:gd name="connsiteX37" fmla="*/ 5388864 w 8259635"/>
              <a:gd name="connsiteY37" fmla="*/ 980847 h 1975289"/>
              <a:gd name="connsiteX38" fmla="*/ 5359603 w 8259635"/>
              <a:gd name="connsiteY38" fmla="*/ 907695 h 1975289"/>
              <a:gd name="connsiteX39" fmla="*/ 5251095 w 8259635"/>
              <a:gd name="connsiteY39" fmla="*/ 786384 h 1975289"/>
              <a:gd name="connsiteX40" fmla="*/ 4993843 w 8259635"/>
              <a:gd name="connsiteY40" fmla="*/ 790651 h 1975289"/>
              <a:gd name="connsiteX41" fmla="*/ 5171847 w 8259635"/>
              <a:gd name="connsiteY41" fmla="*/ 1217981 h 1975289"/>
              <a:gd name="connsiteX42" fmla="*/ 5368139 w 8259635"/>
              <a:gd name="connsiteY42" fmla="*/ 1353922 h 1975289"/>
              <a:gd name="connsiteX43" fmla="*/ 5953964 w 8259635"/>
              <a:gd name="connsiteY43" fmla="*/ 1491082 h 1975289"/>
              <a:gd name="connsiteX44" fmla="*/ 6295950 w 8259635"/>
              <a:gd name="connsiteY44" fmla="*/ 1723949 h 1975289"/>
              <a:gd name="connsiteX45" fmla="*/ 5754625 w 8259635"/>
              <a:gd name="connsiteY45" fmla="*/ 1548384 h 1975289"/>
              <a:gd name="connsiteX46" fmla="*/ 5301083 w 8259635"/>
              <a:gd name="connsiteY46" fmla="*/ 1517904 h 1975289"/>
              <a:gd name="connsiteX47" fmla="*/ 5015790 w 8259635"/>
              <a:gd name="connsiteY47" fmla="*/ 1348435 h 1975289"/>
              <a:gd name="connsiteX48" fmla="*/ 4831691 w 8259635"/>
              <a:gd name="connsiteY48" fmla="*/ 813816 h 1975289"/>
              <a:gd name="connsiteX49" fmla="*/ 4525670 w 8259635"/>
              <a:gd name="connsiteY49" fmla="*/ 827227 h 1975289"/>
              <a:gd name="connsiteX50" fmla="*/ 4350106 w 8259635"/>
              <a:gd name="connsiteY50" fmla="*/ 673608 h 1975289"/>
              <a:gd name="connsiteX51" fmla="*/ 4196486 w 8259635"/>
              <a:gd name="connsiteY51" fmla="*/ 490728 h 1975289"/>
              <a:gd name="connsiteX52" fmla="*/ 3772205 w 8259635"/>
              <a:gd name="connsiteY52" fmla="*/ 381000 h 1975289"/>
              <a:gd name="connsiteX53" fmla="*/ 3530803 w 8259635"/>
              <a:gd name="connsiteY53" fmla="*/ 388315 h 1975289"/>
              <a:gd name="connsiteX54" fmla="*/ 2916326 w 8259635"/>
              <a:gd name="connsiteY54" fmla="*/ 563880 h 1975289"/>
              <a:gd name="connsiteX55" fmla="*/ 2281123 w 8259635"/>
              <a:gd name="connsiteY55" fmla="*/ 732130 h 1975289"/>
              <a:gd name="connsiteX56" fmla="*/ 1804416 w 8259635"/>
              <a:gd name="connsiteY56" fmla="*/ 878434 h 1975289"/>
              <a:gd name="connsiteX57" fmla="*/ 1131418 w 8259635"/>
              <a:gd name="connsiteY57" fmla="*/ 1105205 h 1975289"/>
              <a:gd name="connsiteX58" fmla="*/ 802234 w 8259635"/>
              <a:gd name="connsiteY58" fmla="*/ 1149096 h 1975289"/>
              <a:gd name="connsiteX59" fmla="*/ 568147 w 8259635"/>
              <a:gd name="connsiteY59" fmla="*/ 1127151 h 1975289"/>
              <a:gd name="connsiteX60" fmla="*/ 297485 w 8259635"/>
              <a:gd name="connsiteY60" fmla="*/ 1141781 h 1975289"/>
              <a:gd name="connsiteX61" fmla="*/ 35357 w 8259635"/>
              <a:gd name="connsiteY61" fmla="*/ 1244194 h 1975289"/>
              <a:gd name="connsiteX62" fmla="*/ 0 w 8259635"/>
              <a:gd name="connsiteY62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4891430 w 8259635"/>
              <a:gd name="connsiteY16" fmla="*/ 124968 h 1975289"/>
              <a:gd name="connsiteX17" fmla="*/ 5203547 w 8259635"/>
              <a:gd name="connsiteY17" fmla="*/ 437084 h 1975289"/>
              <a:gd name="connsiteX18" fmla="*/ 5725363 w 8259635"/>
              <a:gd name="connsiteY18" fmla="*/ 271272 h 1975289"/>
              <a:gd name="connsiteX19" fmla="*/ 6317894 w 8259635"/>
              <a:gd name="connsiteY19" fmla="*/ 702869 h 1975289"/>
              <a:gd name="connsiteX20" fmla="*/ 6391046 w 8259635"/>
              <a:gd name="connsiteY20" fmla="*/ 746760 h 1975289"/>
              <a:gd name="connsiteX21" fmla="*/ 6690970 w 8259635"/>
              <a:gd name="connsiteY21" fmla="*/ 885749 h 1975289"/>
              <a:gd name="connsiteX22" fmla="*/ 7100621 w 8259635"/>
              <a:gd name="connsiteY22" fmla="*/ 1134466 h 1975289"/>
              <a:gd name="connsiteX23" fmla="*/ 7254240 w 8259635"/>
              <a:gd name="connsiteY23" fmla="*/ 1251509 h 1975289"/>
              <a:gd name="connsiteX24" fmla="*/ 7693152 w 8259635"/>
              <a:gd name="connsiteY24" fmla="*/ 1449019 h 1975289"/>
              <a:gd name="connsiteX25" fmla="*/ 7927238 w 8259635"/>
              <a:gd name="connsiteY25" fmla="*/ 1573378 h 1975289"/>
              <a:gd name="connsiteX26" fmla="*/ 8066227 w 8259635"/>
              <a:gd name="connsiteY26" fmla="*/ 1726997 h 1975289"/>
              <a:gd name="connsiteX27" fmla="*/ 8249107 w 8259635"/>
              <a:gd name="connsiteY27" fmla="*/ 1858671 h 1975289"/>
              <a:gd name="connsiteX28" fmla="*/ 8219846 w 8259635"/>
              <a:gd name="connsiteY28" fmla="*/ 1895247 h 1975289"/>
              <a:gd name="connsiteX29" fmla="*/ 7861402 w 8259635"/>
              <a:gd name="connsiteY29" fmla="*/ 1770888 h 1975289"/>
              <a:gd name="connsiteX30" fmla="*/ 7495642 w 8259635"/>
              <a:gd name="connsiteY30" fmla="*/ 1551432 h 1975289"/>
              <a:gd name="connsiteX31" fmla="*/ 7393229 w 8259635"/>
              <a:gd name="connsiteY31" fmla="*/ 1558747 h 1975289"/>
              <a:gd name="connsiteX32" fmla="*/ 7305446 w 8259635"/>
              <a:gd name="connsiteY32" fmla="*/ 1668475 h 1975289"/>
              <a:gd name="connsiteX33" fmla="*/ 7290816 w 8259635"/>
              <a:gd name="connsiteY33" fmla="*/ 1683106 h 1975289"/>
              <a:gd name="connsiteX34" fmla="*/ 7166458 w 8259635"/>
              <a:gd name="connsiteY34" fmla="*/ 1946453 h 1975289"/>
              <a:gd name="connsiteX35" fmla="*/ 7056730 w 8259635"/>
              <a:gd name="connsiteY35" fmla="*/ 1968399 h 1975289"/>
              <a:gd name="connsiteX36" fmla="*/ 6771437 w 8259635"/>
              <a:gd name="connsiteY36" fmla="*/ 1917192 h 1975289"/>
              <a:gd name="connsiteX37" fmla="*/ 5732678 w 8259635"/>
              <a:gd name="connsiteY37" fmla="*/ 1310031 h 1975289"/>
              <a:gd name="connsiteX38" fmla="*/ 5388864 w 8259635"/>
              <a:gd name="connsiteY38" fmla="*/ 980847 h 1975289"/>
              <a:gd name="connsiteX39" fmla="*/ 5359603 w 8259635"/>
              <a:gd name="connsiteY39" fmla="*/ 907695 h 1975289"/>
              <a:gd name="connsiteX40" fmla="*/ 5251095 w 8259635"/>
              <a:gd name="connsiteY40" fmla="*/ 786384 h 1975289"/>
              <a:gd name="connsiteX41" fmla="*/ 4993843 w 8259635"/>
              <a:gd name="connsiteY41" fmla="*/ 790651 h 1975289"/>
              <a:gd name="connsiteX42" fmla="*/ 5171847 w 8259635"/>
              <a:gd name="connsiteY42" fmla="*/ 1217981 h 1975289"/>
              <a:gd name="connsiteX43" fmla="*/ 5368139 w 8259635"/>
              <a:gd name="connsiteY43" fmla="*/ 1353922 h 1975289"/>
              <a:gd name="connsiteX44" fmla="*/ 5953964 w 8259635"/>
              <a:gd name="connsiteY44" fmla="*/ 1491082 h 1975289"/>
              <a:gd name="connsiteX45" fmla="*/ 6295950 w 8259635"/>
              <a:gd name="connsiteY45" fmla="*/ 1723949 h 1975289"/>
              <a:gd name="connsiteX46" fmla="*/ 5754625 w 8259635"/>
              <a:gd name="connsiteY46" fmla="*/ 1548384 h 1975289"/>
              <a:gd name="connsiteX47" fmla="*/ 5301083 w 8259635"/>
              <a:gd name="connsiteY47" fmla="*/ 1517904 h 1975289"/>
              <a:gd name="connsiteX48" fmla="*/ 5015790 w 8259635"/>
              <a:gd name="connsiteY48" fmla="*/ 1348435 h 1975289"/>
              <a:gd name="connsiteX49" fmla="*/ 4831691 w 8259635"/>
              <a:gd name="connsiteY49" fmla="*/ 813816 h 1975289"/>
              <a:gd name="connsiteX50" fmla="*/ 4525670 w 8259635"/>
              <a:gd name="connsiteY50" fmla="*/ 827227 h 1975289"/>
              <a:gd name="connsiteX51" fmla="*/ 4350106 w 8259635"/>
              <a:gd name="connsiteY51" fmla="*/ 673608 h 1975289"/>
              <a:gd name="connsiteX52" fmla="*/ 4196486 w 8259635"/>
              <a:gd name="connsiteY52" fmla="*/ 490728 h 1975289"/>
              <a:gd name="connsiteX53" fmla="*/ 3772205 w 8259635"/>
              <a:gd name="connsiteY53" fmla="*/ 381000 h 1975289"/>
              <a:gd name="connsiteX54" fmla="*/ 3530803 w 8259635"/>
              <a:gd name="connsiteY54" fmla="*/ 388315 h 1975289"/>
              <a:gd name="connsiteX55" fmla="*/ 2916326 w 8259635"/>
              <a:gd name="connsiteY55" fmla="*/ 563880 h 1975289"/>
              <a:gd name="connsiteX56" fmla="*/ 2281123 w 8259635"/>
              <a:gd name="connsiteY56" fmla="*/ 732130 h 1975289"/>
              <a:gd name="connsiteX57" fmla="*/ 1804416 w 8259635"/>
              <a:gd name="connsiteY57" fmla="*/ 878434 h 1975289"/>
              <a:gd name="connsiteX58" fmla="*/ 1131418 w 8259635"/>
              <a:gd name="connsiteY58" fmla="*/ 1105205 h 1975289"/>
              <a:gd name="connsiteX59" fmla="*/ 802234 w 8259635"/>
              <a:gd name="connsiteY59" fmla="*/ 1149096 h 1975289"/>
              <a:gd name="connsiteX60" fmla="*/ 568147 w 8259635"/>
              <a:gd name="connsiteY60" fmla="*/ 1127151 h 1975289"/>
              <a:gd name="connsiteX61" fmla="*/ 297485 w 8259635"/>
              <a:gd name="connsiteY61" fmla="*/ 1141781 h 1975289"/>
              <a:gd name="connsiteX62" fmla="*/ 35357 w 8259635"/>
              <a:gd name="connsiteY62" fmla="*/ 1244194 h 1975289"/>
              <a:gd name="connsiteX63" fmla="*/ 0 w 8259635"/>
              <a:gd name="connsiteY63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725363 w 8259635"/>
              <a:gd name="connsiteY17" fmla="*/ 271272 h 1975289"/>
              <a:gd name="connsiteX18" fmla="*/ 6317894 w 8259635"/>
              <a:gd name="connsiteY18" fmla="*/ 702869 h 1975289"/>
              <a:gd name="connsiteX19" fmla="*/ 6391046 w 8259635"/>
              <a:gd name="connsiteY19" fmla="*/ 746760 h 1975289"/>
              <a:gd name="connsiteX20" fmla="*/ 6690970 w 8259635"/>
              <a:gd name="connsiteY20" fmla="*/ 885749 h 1975289"/>
              <a:gd name="connsiteX21" fmla="*/ 7100621 w 8259635"/>
              <a:gd name="connsiteY21" fmla="*/ 1134466 h 1975289"/>
              <a:gd name="connsiteX22" fmla="*/ 7254240 w 8259635"/>
              <a:gd name="connsiteY22" fmla="*/ 1251509 h 1975289"/>
              <a:gd name="connsiteX23" fmla="*/ 7693152 w 8259635"/>
              <a:gd name="connsiteY23" fmla="*/ 1449019 h 1975289"/>
              <a:gd name="connsiteX24" fmla="*/ 7927238 w 8259635"/>
              <a:gd name="connsiteY24" fmla="*/ 1573378 h 1975289"/>
              <a:gd name="connsiteX25" fmla="*/ 8066227 w 8259635"/>
              <a:gd name="connsiteY25" fmla="*/ 1726997 h 1975289"/>
              <a:gd name="connsiteX26" fmla="*/ 8249107 w 8259635"/>
              <a:gd name="connsiteY26" fmla="*/ 1858671 h 1975289"/>
              <a:gd name="connsiteX27" fmla="*/ 8219846 w 8259635"/>
              <a:gd name="connsiteY27" fmla="*/ 1895247 h 1975289"/>
              <a:gd name="connsiteX28" fmla="*/ 7861402 w 8259635"/>
              <a:gd name="connsiteY28" fmla="*/ 1770888 h 1975289"/>
              <a:gd name="connsiteX29" fmla="*/ 7495642 w 8259635"/>
              <a:gd name="connsiteY29" fmla="*/ 1551432 h 1975289"/>
              <a:gd name="connsiteX30" fmla="*/ 7393229 w 8259635"/>
              <a:gd name="connsiteY30" fmla="*/ 1558747 h 1975289"/>
              <a:gd name="connsiteX31" fmla="*/ 7305446 w 8259635"/>
              <a:gd name="connsiteY31" fmla="*/ 1668475 h 1975289"/>
              <a:gd name="connsiteX32" fmla="*/ 7290816 w 8259635"/>
              <a:gd name="connsiteY32" fmla="*/ 1683106 h 1975289"/>
              <a:gd name="connsiteX33" fmla="*/ 7166458 w 8259635"/>
              <a:gd name="connsiteY33" fmla="*/ 1946453 h 1975289"/>
              <a:gd name="connsiteX34" fmla="*/ 7056730 w 8259635"/>
              <a:gd name="connsiteY34" fmla="*/ 1968399 h 1975289"/>
              <a:gd name="connsiteX35" fmla="*/ 6771437 w 8259635"/>
              <a:gd name="connsiteY35" fmla="*/ 1917192 h 1975289"/>
              <a:gd name="connsiteX36" fmla="*/ 5732678 w 8259635"/>
              <a:gd name="connsiteY36" fmla="*/ 1310031 h 1975289"/>
              <a:gd name="connsiteX37" fmla="*/ 5388864 w 8259635"/>
              <a:gd name="connsiteY37" fmla="*/ 980847 h 1975289"/>
              <a:gd name="connsiteX38" fmla="*/ 5359603 w 8259635"/>
              <a:gd name="connsiteY38" fmla="*/ 907695 h 1975289"/>
              <a:gd name="connsiteX39" fmla="*/ 5251095 w 8259635"/>
              <a:gd name="connsiteY39" fmla="*/ 786384 h 1975289"/>
              <a:gd name="connsiteX40" fmla="*/ 4993843 w 8259635"/>
              <a:gd name="connsiteY40" fmla="*/ 790651 h 1975289"/>
              <a:gd name="connsiteX41" fmla="*/ 5171847 w 8259635"/>
              <a:gd name="connsiteY41" fmla="*/ 1217981 h 1975289"/>
              <a:gd name="connsiteX42" fmla="*/ 5368139 w 8259635"/>
              <a:gd name="connsiteY42" fmla="*/ 1353922 h 1975289"/>
              <a:gd name="connsiteX43" fmla="*/ 5953964 w 8259635"/>
              <a:gd name="connsiteY43" fmla="*/ 1491082 h 1975289"/>
              <a:gd name="connsiteX44" fmla="*/ 6295950 w 8259635"/>
              <a:gd name="connsiteY44" fmla="*/ 1723949 h 1975289"/>
              <a:gd name="connsiteX45" fmla="*/ 5754625 w 8259635"/>
              <a:gd name="connsiteY45" fmla="*/ 1548384 h 1975289"/>
              <a:gd name="connsiteX46" fmla="*/ 5301083 w 8259635"/>
              <a:gd name="connsiteY46" fmla="*/ 1517904 h 1975289"/>
              <a:gd name="connsiteX47" fmla="*/ 5015790 w 8259635"/>
              <a:gd name="connsiteY47" fmla="*/ 1348435 h 1975289"/>
              <a:gd name="connsiteX48" fmla="*/ 4831691 w 8259635"/>
              <a:gd name="connsiteY48" fmla="*/ 813816 h 1975289"/>
              <a:gd name="connsiteX49" fmla="*/ 4525670 w 8259635"/>
              <a:gd name="connsiteY49" fmla="*/ 827227 h 1975289"/>
              <a:gd name="connsiteX50" fmla="*/ 4350106 w 8259635"/>
              <a:gd name="connsiteY50" fmla="*/ 673608 h 1975289"/>
              <a:gd name="connsiteX51" fmla="*/ 4196486 w 8259635"/>
              <a:gd name="connsiteY51" fmla="*/ 490728 h 1975289"/>
              <a:gd name="connsiteX52" fmla="*/ 3772205 w 8259635"/>
              <a:gd name="connsiteY52" fmla="*/ 381000 h 1975289"/>
              <a:gd name="connsiteX53" fmla="*/ 3530803 w 8259635"/>
              <a:gd name="connsiteY53" fmla="*/ 388315 h 1975289"/>
              <a:gd name="connsiteX54" fmla="*/ 2916326 w 8259635"/>
              <a:gd name="connsiteY54" fmla="*/ 563880 h 1975289"/>
              <a:gd name="connsiteX55" fmla="*/ 2281123 w 8259635"/>
              <a:gd name="connsiteY55" fmla="*/ 732130 h 1975289"/>
              <a:gd name="connsiteX56" fmla="*/ 1804416 w 8259635"/>
              <a:gd name="connsiteY56" fmla="*/ 878434 h 1975289"/>
              <a:gd name="connsiteX57" fmla="*/ 1131418 w 8259635"/>
              <a:gd name="connsiteY57" fmla="*/ 1105205 h 1975289"/>
              <a:gd name="connsiteX58" fmla="*/ 802234 w 8259635"/>
              <a:gd name="connsiteY58" fmla="*/ 1149096 h 1975289"/>
              <a:gd name="connsiteX59" fmla="*/ 568147 w 8259635"/>
              <a:gd name="connsiteY59" fmla="*/ 1127151 h 1975289"/>
              <a:gd name="connsiteX60" fmla="*/ 297485 w 8259635"/>
              <a:gd name="connsiteY60" fmla="*/ 1141781 h 1975289"/>
              <a:gd name="connsiteX61" fmla="*/ 35357 w 8259635"/>
              <a:gd name="connsiteY61" fmla="*/ 1244194 h 1975289"/>
              <a:gd name="connsiteX62" fmla="*/ 0 w 8259635"/>
              <a:gd name="connsiteY62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725363 w 8259635"/>
              <a:gd name="connsiteY17" fmla="*/ 271272 h 1975289"/>
              <a:gd name="connsiteX18" fmla="*/ 5587595 w 8259635"/>
              <a:gd name="connsiteY18" fmla="*/ 499873 h 1975289"/>
              <a:gd name="connsiteX19" fmla="*/ 6317894 w 8259635"/>
              <a:gd name="connsiteY19" fmla="*/ 702869 h 1975289"/>
              <a:gd name="connsiteX20" fmla="*/ 6391046 w 8259635"/>
              <a:gd name="connsiteY20" fmla="*/ 746760 h 1975289"/>
              <a:gd name="connsiteX21" fmla="*/ 6690970 w 8259635"/>
              <a:gd name="connsiteY21" fmla="*/ 885749 h 1975289"/>
              <a:gd name="connsiteX22" fmla="*/ 7100621 w 8259635"/>
              <a:gd name="connsiteY22" fmla="*/ 1134466 h 1975289"/>
              <a:gd name="connsiteX23" fmla="*/ 7254240 w 8259635"/>
              <a:gd name="connsiteY23" fmla="*/ 1251509 h 1975289"/>
              <a:gd name="connsiteX24" fmla="*/ 7693152 w 8259635"/>
              <a:gd name="connsiteY24" fmla="*/ 1449019 h 1975289"/>
              <a:gd name="connsiteX25" fmla="*/ 7927238 w 8259635"/>
              <a:gd name="connsiteY25" fmla="*/ 1573378 h 1975289"/>
              <a:gd name="connsiteX26" fmla="*/ 8066227 w 8259635"/>
              <a:gd name="connsiteY26" fmla="*/ 1726997 h 1975289"/>
              <a:gd name="connsiteX27" fmla="*/ 8249107 w 8259635"/>
              <a:gd name="connsiteY27" fmla="*/ 1858671 h 1975289"/>
              <a:gd name="connsiteX28" fmla="*/ 8219846 w 8259635"/>
              <a:gd name="connsiteY28" fmla="*/ 1895247 h 1975289"/>
              <a:gd name="connsiteX29" fmla="*/ 7861402 w 8259635"/>
              <a:gd name="connsiteY29" fmla="*/ 1770888 h 1975289"/>
              <a:gd name="connsiteX30" fmla="*/ 7495642 w 8259635"/>
              <a:gd name="connsiteY30" fmla="*/ 1551432 h 1975289"/>
              <a:gd name="connsiteX31" fmla="*/ 7393229 w 8259635"/>
              <a:gd name="connsiteY31" fmla="*/ 1558747 h 1975289"/>
              <a:gd name="connsiteX32" fmla="*/ 7305446 w 8259635"/>
              <a:gd name="connsiteY32" fmla="*/ 1668475 h 1975289"/>
              <a:gd name="connsiteX33" fmla="*/ 7290816 w 8259635"/>
              <a:gd name="connsiteY33" fmla="*/ 1683106 h 1975289"/>
              <a:gd name="connsiteX34" fmla="*/ 7166458 w 8259635"/>
              <a:gd name="connsiteY34" fmla="*/ 1946453 h 1975289"/>
              <a:gd name="connsiteX35" fmla="*/ 7056730 w 8259635"/>
              <a:gd name="connsiteY35" fmla="*/ 1968399 h 1975289"/>
              <a:gd name="connsiteX36" fmla="*/ 6771437 w 8259635"/>
              <a:gd name="connsiteY36" fmla="*/ 1917192 h 1975289"/>
              <a:gd name="connsiteX37" fmla="*/ 5732678 w 8259635"/>
              <a:gd name="connsiteY37" fmla="*/ 1310031 h 1975289"/>
              <a:gd name="connsiteX38" fmla="*/ 5388864 w 8259635"/>
              <a:gd name="connsiteY38" fmla="*/ 980847 h 1975289"/>
              <a:gd name="connsiteX39" fmla="*/ 5359603 w 8259635"/>
              <a:gd name="connsiteY39" fmla="*/ 907695 h 1975289"/>
              <a:gd name="connsiteX40" fmla="*/ 5251095 w 8259635"/>
              <a:gd name="connsiteY40" fmla="*/ 786384 h 1975289"/>
              <a:gd name="connsiteX41" fmla="*/ 4993843 w 8259635"/>
              <a:gd name="connsiteY41" fmla="*/ 790651 h 1975289"/>
              <a:gd name="connsiteX42" fmla="*/ 5171847 w 8259635"/>
              <a:gd name="connsiteY42" fmla="*/ 1217981 h 1975289"/>
              <a:gd name="connsiteX43" fmla="*/ 5368139 w 8259635"/>
              <a:gd name="connsiteY43" fmla="*/ 1353922 h 1975289"/>
              <a:gd name="connsiteX44" fmla="*/ 5953964 w 8259635"/>
              <a:gd name="connsiteY44" fmla="*/ 1491082 h 1975289"/>
              <a:gd name="connsiteX45" fmla="*/ 6295950 w 8259635"/>
              <a:gd name="connsiteY45" fmla="*/ 1723949 h 1975289"/>
              <a:gd name="connsiteX46" fmla="*/ 5754625 w 8259635"/>
              <a:gd name="connsiteY46" fmla="*/ 1548384 h 1975289"/>
              <a:gd name="connsiteX47" fmla="*/ 5301083 w 8259635"/>
              <a:gd name="connsiteY47" fmla="*/ 1517904 h 1975289"/>
              <a:gd name="connsiteX48" fmla="*/ 5015790 w 8259635"/>
              <a:gd name="connsiteY48" fmla="*/ 1348435 h 1975289"/>
              <a:gd name="connsiteX49" fmla="*/ 4831691 w 8259635"/>
              <a:gd name="connsiteY49" fmla="*/ 813816 h 1975289"/>
              <a:gd name="connsiteX50" fmla="*/ 4525670 w 8259635"/>
              <a:gd name="connsiteY50" fmla="*/ 827227 h 1975289"/>
              <a:gd name="connsiteX51" fmla="*/ 4350106 w 8259635"/>
              <a:gd name="connsiteY51" fmla="*/ 673608 h 1975289"/>
              <a:gd name="connsiteX52" fmla="*/ 4196486 w 8259635"/>
              <a:gd name="connsiteY52" fmla="*/ 490728 h 1975289"/>
              <a:gd name="connsiteX53" fmla="*/ 3772205 w 8259635"/>
              <a:gd name="connsiteY53" fmla="*/ 381000 h 1975289"/>
              <a:gd name="connsiteX54" fmla="*/ 3530803 w 8259635"/>
              <a:gd name="connsiteY54" fmla="*/ 388315 h 1975289"/>
              <a:gd name="connsiteX55" fmla="*/ 2916326 w 8259635"/>
              <a:gd name="connsiteY55" fmla="*/ 563880 h 1975289"/>
              <a:gd name="connsiteX56" fmla="*/ 2281123 w 8259635"/>
              <a:gd name="connsiteY56" fmla="*/ 732130 h 1975289"/>
              <a:gd name="connsiteX57" fmla="*/ 1804416 w 8259635"/>
              <a:gd name="connsiteY57" fmla="*/ 878434 h 1975289"/>
              <a:gd name="connsiteX58" fmla="*/ 1131418 w 8259635"/>
              <a:gd name="connsiteY58" fmla="*/ 1105205 h 1975289"/>
              <a:gd name="connsiteX59" fmla="*/ 802234 w 8259635"/>
              <a:gd name="connsiteY59" fmla="*/ 1149096 h 1975289"/>
              <a:gd name="connsiteX60" fmla="*/ 568147 w 8259635"/>
              <a:gd name="connsiteY60" fmla="*/ 1127151 h 1975289"/>
              <a:gd name="connsiteX61" fmla="*/ 297485 w 8259635"/>
              <a:gd name="connsiteY61" fmla="*/ 1141781 h 1975289"/>
              <a:gd name="connsiteX62" fmla="*/ 35357 w 8259635"/>
              <a:gd name="connsiteY62" fmla="*/ 1244194 h 1975289"/>
              <a:gd name="connsiteX63" fmla="*/ 0 w 8259635"/>
              <a:gd name="connsiteY63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702869 h 1975289"/>
              <a:gd name="connsiteX19" fmla="*/ 6391046 w 8259635"/>
              <a:gd name="connsiteY19" fmla="*/ 746760 h 1975289"/>
              <a:gd name="connsiteX20" fmla="*/ 6690970 w 8259635"/>
              <a:gd name="connsiteY20" fmla="*/ 885749 h 1975289"/>
              <a:gd name="connsiteX21" fmla="*/ 7100621 w 8259635"/>
              <a:gd name="connsiteY21" fmla="*/ 1134466 h 1975289"/>
              <a:gd name="connsiteX22" fmla="*/ 7254240 w 8259635"/>
              <a:gd name="connsiteY22" fmla="*/ 1251509 h 1975289"/>
              <a:gd name="connsiteX23" fmla="*/ 7693152 w 8259635"/>
              <a:gd name="connsiteY23" fmla="*/ 1449019 h 1975289"/>
              <a:gd name="connsiteX24" fmla="*/ 7927238 w 8259635"/>
              <a:gd name="connsiteY24" fmla="*/ 1573378 h 1975289"/>
              <a:gd name="connsiteX25" fmla="*/ 8066227 w 8259635"/>
              <a:gd name="connsiteY25" fmla="*/ 1726997 h 1975289"/>
              <a:gd name="connsiteX26" fmla="*/ 8249107 w 8259635"/>
              <a:gd name="connsiteY26" fmla="*/ 1858671 h 1975289"/>
              <a:gd name="connsiteX27" fmla="*/ 8219846 w 8259635"/>
              <a:gd name="connsiteY27" fmla="*/ 1895247 h 1975289"/>
              <a:gd name="connsiteX28" fmla="*/ 7861402 w 8259635"/>
              <a:gd name="connsiteY28" fmla="*/ 1770888 h 1975289"/>
              <a:gd name="connsiteX29" fmla="*/ 7495642 w 8259635"/>
              <a:gd name="connsiteY29" fmla="*/ 1551432 h 1975289"/>
              <a:gd name="connsiteX30" fmla="*/ 7393229 w 8259635"/>
              <a:gd name="connsiteY30" fmla="*/ 1558747 h 1975289"/>
              <a:gd name="connsiteX31" fmla="*/ 7305446 w 8259635"/>
              <a:gd name="connsiteY31" fmla="*/ 1668475 h 1975289"/>
              <a:gd name="connsiteX32" fmla="*/ 7290816 w 8259635"/>
              <a:gd name="connsiteY32" fmla="*/ 1683106 h 1975289"/>
              <a:gd name="connsiteX33" fmla="*/ 7166458 w 8259635"/>
              <a:gd name="connsiteY33" fmla="*/ 1946453 h 1975289"/>
              <a:gd name="connsiteX34" fmla="*/ 7056730 w 8259635"/>
              <a:gd name="connsiteY34" fmla="*/ 1968399 h 1975289"/>
              <a:gd name="connsiteX35" fmla="*/ 6771437 w 8259635"/>
              <a:gd name="connsiteY35" fmla="*/ 1917192 h 1975289"/>
              <a:gd name="connsiteX36" fmla="*/ 5732678 w 8259635"/>
              <a:gd name="connsiteY36" fmla="*/ 1310031 h 1975289"/>
              <a:gd name="connsiteX37" fmla="*/ 5388864 w 8259635"/>
              <a:gd name="connsiteY37" fmla="*/ 980847 h 1975289"/>
              <a:gd name="connsiteX38" fmla="*/ 5359603 w 8259635"/>
              <a:gd name="connsiteY38" fmla="*/ 907695 h 1975289"/>
              <a:gd name="connsiteX39" fmla="*/ 5251095 w 8259635"/>
              <a:gd name="connsiteY39" fmla="*/ 786384 h 1975289"/>
              <a:gd name="connsiteX40" fmla="*/ 4993843 w 8259635"/>
              <a:gd name="connsiteY40" fmla="*/ 790651 h 1975289"/>
              <a:gd name="connsiteX41" fmla="*/ 5171847 w 8259635"/>
              <a:gd name="connsiteY41" fmla="*/ 1217981 h 1975289"/>
              <a:gd name="connsiteX42" fmla="*/ 5368139 w 8259635"/>
              <a:gd name="connsiteY42" fmla="*/ 1353922 h 1975289"/>
              <a:gd name="connsiteX43" fmla="*/ 5953964 w 8259635"/>
              <a:gd name="connsiteY43" fmla="*/ 1491082 h 1975289"/>
              <a:gd name="connsiteX44" fmla="*/ 6295950 w 8259635"/>
              <a:gd name="connsiteY44" fmla="*/ 1723949 h 1975289"/>
              <a:gd name="connsiteX45" fmla="*/ 5754625 w 8259635"/>
              <a:gd name="connsiteY45" fmla="*/ 1548384 h 1975289"/>
              <a:gd name="connsiteX46" fmla="*/ 5301083 w 8259635"/>
              <a:gd name="connsiteY46" fmla="*/ 1517904 h 1975289"/>
              <a:gd name="connsiteX47" fmla="*/ 5015790 w 8259635"/>
              <a:gd name="connsiteY47" fmla="*/ 1348435 h 1975289"/>
              <a:gd name="connsiteX48" fmla="*/ 4831691 w 8259635"/>
              <a:gd name="connsiteY48" fmla="*/ 813816 h 1975289"/>
              <a:gd name="connsiteX49" fmla="*/ 4525670 w 8259635"/>
              <a:gd name="connsiteY49" fmla="*/ 827227 h 1975289"/>
              <a:gd name="connsiteX50" fmla="*/ 4350106 w 8259635"/>
              <a:gd name="connsiteY50" fmla="*/ 673608 h 1975289"/>
              <a:gd name="connsiteX51" fmla="*/ 4196486 w 8259635"/>
              <a:gd name="connsiteY51" fmla="*/ 490728 h 1975289"/>
              <a:gd name="connsiteX52" fmla="*/ 3772205 w 8259635"/>
              <a:gd name="connsiteY52" fmla="*/ 381000 h 1975289"/>
              <a:gd name="connsiteX53" fmla="*/ 3530803 w 8259635"/>
              <a:gd name="connsiteY53" fmla="*/ 388315 h 1975289"/>
              <a:gd name="connsiteX54" fmla="*/ 2916326 w 8259635"/>
              <a:gd name="connsiteY54" fmla="*/ 563880 h 1975289"/>
              <a:gd name="connsiteX55" fmla="*/ 2281123 w 8259635"/>
              <a:gd name="connsiteY55" fmla="*/ 732130 h 1975289"/>
              <a:gd name="connsiteX56" fmla="*/ 1804416 w 8259635"/>
              <a:gd name="connsiteY56" fmla="*/ 878434 h 1975289"/>
              <a:gd name="connsiteX57" fmla="*/ 1131418 w 8259635"/>
              <a:gd name="connsiteY57" fmla="*/ 1105205 h 1975289"/>
              <a:gd name="connsiteX58" fmla="*/ 802234 w 8259635"/>
              <a:gd name="connsiteY58" fmla="*/ 1149096 h 1975289"/>
              <a:gd name="connsiteX59" fmla="*/ 568147 w 8259635"/>
              <a:gd name="connsiteY59" fmla="*/ 1127151 h 1975289"/>
              <a:gd name="connsiteX60" fmla="*/ 297485 w 8259635"/>
              <a:gd name="connsiteY60" fmla="*/ 1141781 h 1975289"/>
              <a:gd name="connsiteX61" fmla="*/ 35357 w 8259635"/>
              <a:gd name="connsiteY61" fmla="*/ 1244194 h 1975289"/>
              <a:gd name="connsiteX62" fmla="*/ 0 w 8259635"/>
              <a:gd name="connsiteY62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391046 w 8259635"/>
              <a:gd name="connsiteY19" fmla="*/ 746760 h 1975289"/>
              <a:gd name="connsiteX20" fmla="*/ 6690970 w 8259635"/>
              <a:gd name="connsiteY20" fmla="*/ 885749 h 1975289"/>
              <a:gd name="connsiteX21" fmla="*/ 7100621 w 8259635"/>
              <a:gd name="connsiteY21" fmla="*/ 1134466 h 1975289"/>
              <a:gd name="connsiteX22" fmla="*/ 7254240 w 8259635"/>
              <a:gd name="connsiteY22" fmla="*/ 1251509 h 1975289"/>
              <a:gd name="connsiteX23" fmla="*/ 7693152 w 8259635"/>
              <a:gd name="connsiteY23" fmla="*/ 1449019 h 1975289"/>
              <a:gd name="connsiteX24" fmla="*/ 7927238 w 8259635"/>
              <a:gd name="connsiteY24" fmla="*/ 1573378 h 1975289"/>
              <a:gd name="connsiteX25" fmla="*/ 8066227 w 8259635"/>
              <a:gd name="connsiteY25" fmla="*/ 1726997 h 1975289"/>
              <a:gd name="connsiteX26" fmla="*/ 8249107 w 8259635"/>
              <a:gd name="connsiteY26" fmla="*/ 1858671 h 1975289"/>
              <a:gd name="connsiteX27" fmla="*/ 8219846 w 8259635"/>
              <a:gd name="connsiteY27" fmla="*/ 1895247 h 1975289"/>
              <a:gd name="connsiteX28" fmla="*/ 7861402 w 8259635"/>
              <a:gd name="connsiteY28" fmla="*/ 1770888 h 1975289"/>
              <a:gd name="connsiteX29" fmla="*/ 7495642 w 8259635"/>
              <a:gd name="connsiteY29" fmla="*/ 1551432 h 1975289"/>
              <a:gd name="connsiteX30" fmla="*/ 7393229 w 8259635"/>
              <a:gd name="connsiteY30" fmla="*/ 1558747 h 1975289"/>
              <a:gd name="connsiteX31" fmla="*/ 7305446 w 8259635"/>
              <a:gd name="connsiteY31" fmla="*/ 1668475 h 1975289"/>
              <a:gd name="connsiteX32" fmla="*/ 7290816 w 8259635"/>
              <a:gd name="connsiteY32" fmla="*/ 1683106 h 1975289"/>
              <a:gd name="connsiteX33" fmla="*/ 7166458 w 8259635"/>
              <a:gd name="connsiteY33" fmla="*/ 1946453 h 1975289"/>
              <a:gd name="connsiteX34" fmla="*/ 7056730 w 8259635"/>
              <a:gd name="connsiteY34" fmla="*/ 1968399 h 1975289"/>
              <a:gd name="connsiteX35" fmla="*/ 6771437 w 8259635"/>
              <a:gd name="connsiteY35" fmla="*/ 1917192 h 1975289"/>
              <a:gd name="connsiteX36" fmla="*/ 5732678 w 8259635"/>
              <a:gd name="connsiteY36" fmla="*/ 1310031 h 1975289"/>
              <a:gd name="connsiteX37" fmla="*/ 5388864 w 8259635"/>
              <a:gd name="connsiteY37" fmla="*/ 980847 h 1975289"/>
              <a:gd name="connsiteX38" fmla="*/ 5359603 w 8259635"/>
              <a:gd name="connsiteY38" fmla="*/ 907695 h 1975289"/>
              <a:gd name="connsiteX39" fmla="*/ 5251095 w 8259635"/>
              <a:gd name="connsiteY39" fmla="*/ 786384 h 1975289"/>
              <a:gd name="connsiteX40" fmla="*/ 4993843 w 8259635"/>
              <a:gd name="connsiteY40" fmla="*/ 790651 h 1975289"/>
              <a:gd name="connsiteX41" fmla="*/ 5171847 w 8259635"/>
              <a:gd name="connsiteY41" fmla="*/ 1217981 h 1975289"/>
              <a:gd name="connsiteX42" fmla="*/ 5368139 w 8259635"/>
              <a:gd name="connsiteY42" fmla="*/ 1353922 h 1975289"/>
              <a:gd name="connsiteX43" fmla="*/ 5953964 w 8259635"/>
              <a:gd name="connsiteY43" fmla="*/ 1491082 h 1975289"/>
              <a:gd name="connsiteX44" fmla="*/ 6295950 w 8259635"/>
              <a:gd name="connsiteY44" fmla="*/ 1723949 h 1975289"/>
              <a:gd name="connsiteX45" fmla="*/ 5754625 w 8259635"/>
              <a:gd name="connsiteY45" fmla="*/ 1548384 h 1975289"/>
              <a:gd name="connsiteX46" fmla="*/ 5301083 w 8259635"/>
              <a:gd name="connsiteY46" fmla="*/ 1517904 h 1975289"/>
              <a:gd name="connsiteX47" fmla="*/ 5015790 w 8259635"/>
              <a:gd name="connsiteY47" fmla="*/ 1348435 h 1975289"/>
              <a:gd name="connsiteX48" fmla="*/ 4831691 w 8259635"/>
              <a:gd name="connsiteY48" fmla="*/ 813816 h 1975289"/>
              <a:gd name="connsiteX49" fmla="*/ 4525670 w 8259635"/>
              <a:gd name="connsiteY49" fmla="*/ 827227 h 1975289"/>
              <a:gd name="connsiteX50" fmla="*/ 4350106 w 8259635"/>
              <a:gd name="connsiteY50" fmla="*/ 673608 h 1975289"/>
              <a:gd name="connsiteX51" fmla="*/ 4196486 w 8259635"/>
              <a:gd name="connsiteY51" fmla="*/ 490728 h 1975289"/>
              <a:gd name="connsiteX52" fmla="*/ 3772205 w 8259635"/>
              <a:gd name="connsiteY52" fmla="*/ 381000 h 1975289"/>
              <a:gd name="connsiteX53" fmla="*/ 3530803 w 8259635"/>
              <a:gd name="connsiteY53" fmla="*/ 388315 h 1975289"/>
              <a:gd name="connsiteX54" fmla="*/ 2916326 w 8259635"/>
              <a:gd name="connsiteY54" fmla="*/ 563880 h 1975289"/>
              <a:gd name="connsiteX55" fmla="*/ 2281123 w 8259635"/>
              <a:gd name="connsiteY55" fmla="*/ 732130 h 1975289"/>
              <a:gd name="connsiteX56" fmla="*/ 1804416 w 8259635"/>
              <a:gd name="connsiteY56" fmla="*/ 878434 h 1975289"/>
              <a:gd name="connsiteX57" fmla="*/ 1131418 w 8259635"/>
              <a:gd name="connsiteY57" fmla="*/ 1105205 h 1975289"/>
              <a:gd name="connsiteX58" fmla="*/ 802234 w 8259635"/>
              <a:gd name="connsiteY58" fmla="*/ 1149096 h 1975289"/>
              <a:gd name="connsiteX59" fmla="*/ 568147 w 8259635"/>
              <a:gd name="connsiteY59" fmla="*/ 1127151 h 1975289"/>
              <a:gd name="connsiteX60" fmla="*/ 297485 w 8259635"/>
              <a:gd name="connsiteY60" fmla="*/ 1141781 h 1975289"/>
              <a:gd name="connsiteX61" fmla="*/ 35357 w 8259635"/>
              <a:gd name="connsiteY61" fmla="*/ 1244194 h 1975289"/>
              <a:gd name="connsiteX62" fmla="*/ 0 w 8259635"/>
              <a:gd name="connsiteY62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690970 w 8259635"/>
              <a:gd name="connsiteY19" fmla="*/ 885749 h 1975289"/>
              <a:gd name="connsiteX20" fmla="*/ 7100621 w 8259635"/>
              <a:gd name="connsiteY20" fmla="*/ 1134466 h 1975289"/>
              <a:gd name="connsiteX21" fmla="*/ 7254240 w 8259635"/>
              <a:gd name="connsiteY21" fmla="*/ 1251509 h 1975289"/>
              <a:gd name="connsiteX22" fmla="*/ 7693152 w 8259635"/>
              <a:gd name="connsiteY22" fmla="*/ 1449019 h 1975289"/>
              <a:gd name="connsiteX23" fmla="*/ 7927238 w 8259635"/>
              <a:gd name="connsiteY23" fmla="*/ 1573378 h 1975289"/>
              <a:gd name="connsiteX24" fmla="*/ 8066227 w 8259635"/>
              <a:gd name="connsiteY24" fmla="*/ 1726997 h 1975289"/>
              <a:gd name="connsiteX25" fmla="*/ 8249107 w 8259635"/>
              <a:gd name="connsiteY25" fmla="*/ 1858671 h 1975289"/>
              <a:gd name="connsiteX26" fmla="*/ 8219846 w 8259635"/>
              <a:gd name="connsiteY26" fmla="*/ 1895247 h 1975289"/>
              <a:gd name="connsiteX27" fmla="*/ 7861402 w 8259635"/>
              <a:gd name="connsiteY27" fmla="*/ 1770888 h 1975289"/>
              <a:gd name="connsiteX28" fmla="*/ 7495642 w 8259635"/>
              <a:gd name="connsiteY28" fmla="*/ 1551432 h 1975289"/>
              <a:gd name="connsiteX29" fmla="*/ 7393229 w 8259635"/>
              <a:gd name="connsiteY29" fmla="*/ 1558747 h 1975289"/>
              <a:gd name="connsiteX30" fmla="*/ 7305446 w 8259635"/>
              <a:gd name="connsiteY30" fmla="*/ 1668475 h 1975289"/>
              <a:gd name="connsiteX31" fmla="*/ 7290816 w 8259635"/>
              <a:gd name="connsiteY31" fmla="*/ 1683106 h 1975289"/>
              <a:gd name="connsiteX32" fmla="*/ 7166458 w 8259635"/>
              <a:gd name="connsiteY32" fmla="*/ 1946453 h 1975289"/>
              <a:gd name="connsiteX33" fmla="*/ 7056730 w 8259635"/>
              <a:gd name="connsiteY33" fmla="*/ 1968399 h 1975289"/>
              <a:gd name="connsiteX34" fmla="*/ 6771437 w 8259635"/>
              <a:gd name="connsiteY34" fmla="*/ 1917192 h 1975289"/>
              <a:gd name="connsiteX35" fmla="*/ 5732678 w 8259635"/>
              <a:gd name="connsiteY35" fmla="*/ 1310031 h 1975289"/>
              <a:gd name="connsiteX36" fmla="*/ 5388864 w 8259635"/>
              <a:gd name="connsiteY36" fmla="*/ 980847 h 1975289"/>
              <a:gd name="connsiteX37" fmla="*/ 5359603 w 8259635"/>
              <a:gd name="connsiteY37" fmla="*/ 907695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7100621 w 8259635"/>
              <a:gd name="connsiteY19" fmla="*/ 1134466 h 1975289"/>
              <a:gd name="connsiteX20" fmla="*/ 7254240 w 8259635"/>
              <a:gd name="connsiteY20" fmla="*/ 1251509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388864 w 8259635"/>
              <a:gd name="connsiteY35" fmla="*/ 980847 h 1975289"/>
              <a:gd name="connsiteX36" fmla="*/ 5359603 w 8259635"/>
              <a:gd name="connsiteY36" fmla="*/ 907695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7254240 w 8259635"/>
              <a:gd name="connsiteY19" fmla="*/ 1251509 h 1975289"/>
              <a:gd name="connsiteX20" fmla="*/ 7693152 w 8259635"/>
              <a:gd name="connsiteY20" fmla="*/ 1449019 h 1975289"/>
              <a:gd name="connsiteX21" fmla="*/ 7927238 w 8259635"/>
              <a:gd name="connsiteY21" fmla="*/ 1573378 h 1975289"/>
              <a:gd name="connsiteX22" fmla="*/ 8066227 w 8259635"/>
              <a:gd name="connsiteY22" fmla="*/ 1726997 h 1975289"/>
              <a:gd name="connsiteX23" fmla="*/ 8249107 w 8259635"/>
              <a:gd name="connsiteY23" fmla="*/ 1858671 h 1975289"/>
              <a:gd name="connsiteX24" fmla="*/ 8219846 w 8259635"/>
              <a:gd name="connsiteY24" fmla="*/ 1895247 h 1975289"/>
              <a:gd name="connsiteX25" fmla="*/ 7861402 w 8259635"/>
              <a:gd name="connsiteY25" fmla="*/ 1770888 h 1975289"/>
              <a:gd name="connsiteX26" fmla="*/ 7495642 w 8259635"/>
              <a:gd name="connsiteY26" fmla="*/ 1551432 h 1975289"/>
              <a:gd name="connsiteX27" fmla="*/ 7393229 w 8259635"/>
              <a:gd name="connsiteY27" fmla="*/ 1558747 h 1975289"/>
              <a:gd name="connsiteX28" fmla="*/ 7305446 w 8259635"/>
              <a:gd name="connsiteY28" fmla="*/ 1668475 h 1975289"/>
              <a:gd name="connsiteX29" fmla="*/ 7290816 w 8259635"/>
              <a:gd name="connsiteY29" fmla="*/ 1683106 h 1975289"/>
              <a:gd name="connsiteX30" fmla="*/ 7166458 w 8259635"/>
              <a:gd name="connsiteY30" fmla="*/ 1946453 h 1975289"/>
              <a:gd name="connsiteX31" fmla="*/ 7056730 w 8259635"/>
              <a:gd name="connsiteY31" fmla="*/ 1968399 h 1975289"/>
              <a:gd name="connsiteX32" fmla="*/ 6771437 w 8259635"/>
              <a:gd name="connsiteY32" fmla="*/ 1917192 h 1975289"/>
              <a:gd name="connsiteX33" fmla="*/ 5732678 w 8259635"/>
              <a:gd name="connsiteY33" fmla="*/ 1310031 h 1975289"/>
              <a:gd name="connsiteX34" fmla="*/ 5388864 w 8259635"/>
              <a:gd name="connsiteY34" fmla="*/ 980847 h 1975289"/>
              <a:gd name="connsiteX35" fmla="*/ 5359603 w 8259635"/>
              <a:gd name="connsiteY35" fmla="*/ 907695 h 1975289"/>
              <a:gd name="connsiteX36" fmla="*/ 5251095 w 8259635"/>
              <a:gd name="connsiteY36" fmla="*/ 786384 h 1975289"/>
              <a:gd name="connsiteX37" fmla="*/ 4993843 w 8259635"/>
              <a:gd name="connsiteY37" fmla="*/ 790651 h 1975289"/>
              <a:gd name="connsiteX38" fmla="*/ 5171847 w 8259635"/>
              <a:gd name="connsiteY38" fmla="*/ 1217981 h 1975289"/>
              <a:gd name="connsiteX39" fmla="*/ 5368139 w 8259635"/>
              <a:gd name="connsiteY39" fmla="*/ 1353922 h 1975289"/>
              <a:gd name="connsiteX40" fmla="*/ 5953964 w 8259635"/>
              <a:gd name="connsiteY40" fmla="*/ 1491082 h 1975289"/>
              <a:gd name="connsiteX41" fmla="*/ 6295950 w 8259635"/>
              <a:gd name="connsiteY41" fmla="*/ 1723949 h 1975289"/>
              <a:gd name="connsiteX42" fmla="*/ 5754625 w 8259635"/>
              <a:gd name="connsiteY42" fmla="*/ 1548384 h 1975289"/>
              <a:gd name="connsiteX43" fmla="*/ 5301083 w 8259635"/>
              <a:gd name="connsiteY43" fmla="*/ 1517904 h 1975289"/>
              <a:gd name="connsiteX44" fmla="*/ 5015790 w 8259635"/>
              <a:gd name="connsiteY44" fmla="*/ 1348435 h 1975289"/>
              <a:gd name="connsiteX45" fmla="*/ 4831691 w 8259635"/>
              <a:gd name="connsiteY45" fmla="*/ 813816 h 1975289"/>
              <a:gd name="connsiteX46" fmla="*/ 4525670 w 8259635"/>
              <a:gd name="connsiteY46" fmla="*/ 827227 h 1975289"/>
              <a:gd name="connsiteX47" fmla="*/ 4350106 w 8259635"/>
              <a:gd name="connsiteY47" fmla="*/ 673608 h 1975289"/>
              <a:gd name="connsiteX48" fmla="*/ 4196486 w 8259635"/>
              <a:gd name="connsiteY48" fmla="*/ 490728 h 1975289"/>
              <a:gd name="connsiteX49" fmla="*/ 3772205 w 8259635"/>
              <a:gd name="connsiteY49" fmla="*/ 381000 h 1975289"/>
              <a:gd name="connsiteX50" fmla="*/ 3530803 w 8259635"/>
              <a:gd name="connsiteY50" fmla="*/ 388315 h 1975289"/>
              <a:gd name="connsiteX51" fmla="*/ 2916326 w 8259635"/>
              <a:gd name="connsiteY51" fmla="*/ 563880 h 1975289"/>
              <a:gd name="connsiteX52" fmla="*/ 2281123 w 8259635"/>
              <a:gd name="connsiteY52" fmla="*/ 732130 h 1975289"/>
              <a:gd name="connsiteX53" fmla="*/ 1804416 w 8259635"/>
              <a:gd name="connsiteY53" fmla="*/ 878434 h 1975289"/>
              <a:gd name="connsiteX54" fmla="*/ 1131418 w 8259635"/>
              <a:gd name="connsiteY54" fmla="*/ 1105205 h 1975289"/>
              <a:gd name="connsiteX55" fmla="*/ 802234 w 8259635"/>
              <a:gd name="connsiteY55" fmla="*/ 1149096 h 1975289"/>
              <a:gd name="connsiteX56" fmla="*/ 568147 w 8259635"/>
              <a:gd name="connsiteY56" fmla="*/ 1127151 h 1975289"/>
              <a:gd name="connsiteX57" fmla="*/ 297485 w 8259635"/>
              <a:gd name="connsiteY57" fmla="*/ 1141781 h 1975289"/>
              <a:gd name="connsiteX58" fmla="*/ 35357 w 8259635"/>
              <a:gd name="connsiteY58" fmla="*/ 1244194 h 1975289"/>
              <a:gd name="connsiteX59" fmla="*/ 0 w 8259635"/>
              <a:gd name="connsiteY59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54240 w 8259635"/>
              <a:gd name="connsiteY20" fmla="*/ 1251509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388864 w 8259635"/>
              <a:gd name="connsiteY35" fmla="*/ 980847 h 1975289"/>
              <a:gd name="connsiteX36" fmla="*/ 5359603 w 8259635"/>
              <a:gd name="connsiteY36" fmla="*/ 907695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54240 w 8259635"/>
              <a:gd name="connsiteY20" fmla="*/ 1251509 h 1975289"/>
              <a:gd name="connsiteX21" fmla="*/ 7261556 w 8259635"/>
              <a:gd name="connsiteY21" fmla="*/ 1403910 h 1975289"/>
              <a:gd name="connsiteX22" fmla="*/ 7693152 w 8259635"/>
              <a:gd name="connsiteY22" fmla="*/ 1449019 h 1975289"/>
              <a:gd name="connsiteX23" fmla="*/ 7927238 w 8259635"/>
              <a:gd name="connsiteY23" fmla="*/ 1573378 h 1975289"/>
              <a:gd name="connsiteX24" fmla="*/ 8066227 w 8259635"/>
              <a:gd name="connsiteY24" fmla="*/ 1726997 h 1975289"/>
              <a:gd name="connsiteX25" fmla="*/ 8249107 w 8259635"/>
              <a:gd name="connsiteY25" fmla="*/ 1858671 h 1975289"/>
              <a:gd name="connsiteX26" fmla="*/ 8219846 w 8259635"/>
              <a:gd name="connsiteY26" fmla="*/ 1895247 h 1975289"/>
              <a:gd name="connsiteX27" fmla="*/ 7861402 w 8259635"/>
              <a:gd name="connsiteY27" fmla="*/ 1770888 h 1975289"/>
              <a:gd name="connsiteX28" fmla="*/ 7495642 w 8259635"/>
              <a:gd name="connsiteY28" fmla="*/ 1551432 h 1975289"/>
              <a:gd name="connsiteX29" fmla="*/ 7393229 w 8259635"/>
              <a:gd name="connsiteY29" fmla="*/ 1558747 h 1975289"/>
              <a:gd name="connsiteX30" fmla="*/ 7305446 w 8259635"/>
              <a:gd name="connsiteY30" fmla="*/ 1668475 h 1975289"/>
              <a:gd name="connsiteX31" fmla="*/ 7290816 w 8259635"/>
              <a:gd name="connsiteY31" fmla="*/ 1683106 h 1975289"/>
              <a:gd name="connsiteX32" fmla="*/ 7166458 w 8259635"/>
              <a:gd name="connsiteY32" fmla="*/ 1946453 h 1975289"/>
              <a:gd name="connsiteX33" fmla="*/ 7056730 w 8259635"/>
              <a:gd name="connsiteY33" fmla="*/ 1968399 h 1975289"/>
              <a:gd name="connsiteX34" fmla="*/ 6771437 w 8259635"/>
              <a:gd name="connsiteY34" fmla="*/ 1917192 h 1975289"/>
              <a:gd name="connsiteX35" fmla="*/ 5732678 w 8259635"/>
              <a:gd name="connsiteY35" fmla="*/ 1310031 h 1975289"/>
              <a:gd name="connsiteX36" fmla="*/ 5388864 w 8259635"/>
              <a:gd name="connsiteY36" fmla="*/ 980847 h 1975289"/>
              <a:gd name="connsiteX37" fmla="*/ 5359603 w 8259635"/>
              <a:gd name="connsiteY37" fmla="*/ 907695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388864 w 8259635"/>
              <a:gd name="connsiteY35" fmla="*/ 980847 h 1975289"/>
              <a:gd name="connsiteX36" fmla="*/ 5359603 w 8259635"/>
              <a:gd name="connsiteY36" fmla="*/ 907695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388864 w 8259635"/>
              <a:gd name="connsiteY35" fmla="*/ 980847 h 1975289"/>
              <a:gd name="connsiteX36" fmla="*/ 5686350 w 8259635"/>
              <a:gd name="connsiteY36" fmla="*/ 973532 h 1975289"/>
              <a:gd name="connsiteX37" fmla="*/ 5359603 w 8259635"/>
              <a:gd name="connsiteY37" fmla="*/ 907695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686350 w 8259635"/>
              <a:gd name="connsiteY35" fmla="*/ 973532 h 1975289"/>
              <a:gd name="connsiteX36" fmla="*/ 5359603 w 8259635"/>
              <a:gd name="connsiteY36" fmla="*/ 907695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686350 w 8259635"/>
              <a:gd name="connsiteY35" fmla="*/ 973532 h 1975289"/>
              <a:gd name="connsiteX36" fmla="*/ 5359603 w 8259635"/>
              <a:gd name="connsiteY36" fmla="*/ 907695 h 1975289"/>
              <a:gd name="connsiteX37" fmla="*/ 5580889 w 8259635"/>
              <a:gd name="connsiteY37" fmla="*/ 907696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877764 w 8259635"/>
              <a:gd name="connsiteY35" fmla="*/ 1302716 h 1975289"/>
              <a:gd name="connsiteX36" fmla="*/ 5686350 w 8259635"/>
              <a:gd name="connsiteY36" fmla="*/ 973532 h 1975289"/>
              <a:gd name="connsiteX37" fmla="*/ 5580889 w 8259635"/>
              <a:gd name="connsiteY37" fmla="*/ 907696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6600750 w 8259635"/>
              <a:gd name="connsiteY43" fmla="*/ 1872083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600750 w 8259635"/>
              <a:gd name="connsiteY42" fmla="*/ 18720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258764 w 8259635"/>
              <a:gd name="connsiteY41" fmla="*/ 1491082 h 1975289"/>
              <a:gd name="connsiteX42" fmla="*/ 6600750 w 8259635"/>
              <a:gd name="connsiteY42" fmla="*/ 18720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411164 w 8259635"/>
              <a:gd name="connsiteY41" fmla="*/ 1643482 h 1975289"/>
              <a:gd name="connsiteX42" fmla="*/ 6600750 w 8259635"/>
              <a:gd name="connsiteY42" fmla="*/ 18720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411164 w 8259635"/>
              <a:gd name="connsiteY41" fmla="*/ 1643482 h 1975289"/>
              <a:gd name="connsiteX42" fmla="*/ 6524550 w 8259635"/>
              <a:gd name="connsiteY42" fmla="*/ 17958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411164 w 8259635"/>
              <a:gd name="connsiteY41" fmla="*/ 1643482 h 1975289"/>
              <a:gd name="connsiteX42" fmla="*/ 6267908 w 8259635"/>
              <a:gd name="connsiteY42" fmla="*/ 1639216 h 1975289"/>
              <a:gd name="connsiteX43" fmla="*/ 6524550 w 8259635"/>
              <a:gd name="connsiteY43" fmla="*/ 1795883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267908 w 8259635"/>
              <a:gd name="connsiteY41" fmla="*/ 1639216 h 1975289"/>
              <a:gd name="connsiteX42" fmla="*/ 6524550 w 8259635"/>
              <a:gd name="connsiteY42" fmla="*/ 17958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496508 w 8259635"/>
              <a:gd name="connsiteY41" fmla="*/ 1715416 h 1975289"/>
              <a:gd name="connsiteX42" fmla="*/ 6524550 w 8259635"/>
              <a:gd name="connsiteY42" fmla="*/ 17958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2635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496508 w 8259635"/>
              <a:gd name="connsiteY41" fmla="*/ 1715416 h 1975289"/>
              <a:gd name="connsiteX42" fmla="*/ 6524550 w 8259635"/>
              <a:gd name="connsiteY42" fmla="*/ 17958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259635" h="1975289">
                <a:moveTo>
                  <a:pt x="0" y="1023519"/>
                </a:moveTo>
                <a:cubicBezTo>
                  <a:pt x="30480" y="1034492"/>
                  <a:pt x="420421" y="800201"/>
                  <a:pt x="563880" y="784555"/>
                </a:cubicBezTo>
                <a:lnTo>
                  <a:pt x="623622" y="827227"/>
                </a:lnTo>
                <a:cubicBezTo>
                  <a:pt x="673101" y="851408"/>
                  <a:pt x="786384" y="935736"/>
                  <a:pt x="860755" y="929640"/>
                </a:cubicBezTo>
                <a:cubicBezTo>
                  <a:pt x="966249" y="921826"/>
                  <a:pt x="1048681" y="831999"/>
                  <a:pt x="1146048" y="790651"/>
                </a:cubicBezTo>
                <a:cubicBezTo>
                  <a:pt x="1226971" y="756286"/>
                  <a:pt x="1308601" y="720343"/>
                  <a:pt x="1394765" y="702869"/>
                </a:cubicBezTo>
                <a:cubicBezTo>
                  <a:pt x="1658397" y="649405"/>
                  <a:pt x="1932312" y="648217"/>
                  <a:pt x="2192122" y="578511"/>
                </a:cubicBezTo>
                <a:cubicBezTo>
                  <a:pt x="2292096" y="551688"/>
                  <a:pt x="2393396" y="529390"/>
                  <a:pt x="2492045" y="498043"/>
                </a:cubicBezTo>
                <a:cubicBezTo>
                  <a:pt x="2654469" y="446432"/>
                  <a:pt x="2804530" y="335877"/>
                  <a:pt x="2974848" y="329794"/>
                </a:cubicBezTo>
                <a:lnTo>
                  <a:pt x="3179674" y="322479"/>
                </a:lnTo>
                <a:cubicBezTo>
                  <a:pt x="3289402" y="313437"/>
                  <a:pt x="3511296" y="292608"/>
                  <a:pt x="3633216" y="275539"/>
                </a:cubicBezTo>
                <a:cubicBezTo>
                  <a:pt x="3680765" y="252374"/>
                  <a:pt x="3833165" y="263957"/>
                  <a:pt x="3911194" y="220066"/>
                </a:cubicBezTo>
                <a:cubicBezTo>
                  <a:pt x="3978207" y="181920"/>
                  <a:pt x="4028560" y="37524"/>
                  <a:pt x="4101389" y="12192"/>
                </a:cubicBezTo>
                <a:cubicBezTo>
                  <a:pt x="4156253" y="0"/>
                  <a:pt x="4441954" y="14530"/>
                  <a:pt x="4468979" y="70715"/>
                </a:cubicBezTo>
                <a:cubicBezTo>
                  <a:pt x="4496004" y="126900"/>
                  <a:pt x="4212844" y="277064"/>
                  <a:pt x="4263542" y="349301"/>
                </a:cubicBezTo>
                <a:cubicBezTo>
                  <a:pt x="4314240" y="421539"/>
                  <a:pt x="4616502" y="489510"/>
                  <a:pt x="4773169" y="504140"/>
                </a:cubicBezTo>
                <a:cubicBezTo>
                  <a:pt x="4929836" y="518770"/>
                  <a:pt x="5044848" y="475895"/>
                  <a:pt x="5203547" y="437084"/>
                </a:cubicBezTo>
                <a:lnTo>
                  <a:pt x="5587595" y="499873"/>
                </a:lnTo>
                <a:cubicBezTo>
                  <a:pt x="5686350" y="571806"/>
                  <a:pt x="6209386" y="776021"/>
                  <a:pt x="6317894" y="855269"/>
                </a:cubicBezTo>
                <a:cubicBezTo>
                  <a:pt x="6524955" y="951281"/>
                  <a:pt x="6673901" y="1162305"/>
                  <a:pt x="6829959" y="1228345"/>
                </a:cubicBezTo>
                <a:lnTo>
                  <a:pt x="7261556" y="1403910"/>
                </a:lnTo>
                <a:lnTo>
                  <a:pt x="7693152" y="1449019"/>
                </a:lnTo>
                <a:cubicBezTo>
                  <a:pt x="7772861" y="1487141"/>
                  <a:pt x="7849209" y="1531925"/>
                  <a:pt x="7927238" y="1573378"/>
                </a:cubicBezTo>
                <a:cubicBezTo>
                  <a:pt x="7973568" y="1624584"/>
                  <a:pt x="8014550" y="1681193"/>
                  <a:pt x="8066227" y="1726997"/>
                </a:cubicBezTo>
                <a:cubicBezTo>
                  <a:pt x="8122441" y="1776823"/>
                  <a:pt x="8198458" y="1803198"/>
                  <a:pt x="8249107" y="1858671"/>
                </a:cubicBezTo>
                <a:cubicBezTo>
                  <a:pt x="8259635" y="1870201"/>
                  <a:pt x="8229600" y="1883055"/>
                  <a:pt x="8219846" y="1895247"/>
                </a:cubicBezTo>
                <a:cubicBezTo>
                  <a:pt x="7807917" y="1882763"/>
                  <a:pt x="8114447" y="1947252"/>
                  <a:pt x="7861402" y="1770888"/>
                </a:cubicBezTo>
                <a:cubicBezTo>
                  <a:pt x="7744756" y="1689589"/>
                  <a:pt x="7495642" y="1551432"/>
                  <a:pt x="7495642" y="1551432"/>
                </a:cubicBezTo>
                <a:cubicBezTo>
                  <a:pt x="7461504" y="1553870"/>
                  <a:pt x="7422377" y="1540810"/>
                  <a:pt x="7393229" y="1558747"/>
                </a:cubicBezTo>
                <a:cubicBezTo>
                  <a:pt x="7353337" y="1583296"/>
                  <a:pt x="7338566" y="1635353"/>
                  <a:pt x="7305446" y="1668475"/>
                </a:cubicBezTo>
                <a:lnTo>
                  <a:pt x="7290816" y="1683106"/>
                </a:lnTo>
                <a:cubicBezTo>
                  <a:pt x="7249363" y="1770888"/>
                  <a:pt x="7228036" y="1871405"/>
                  <a:pt x="7166458" y="1946453"/>
                </a:cubicBezTo>
                <a:cubicBezTo>
                  <a:pt x="7142798" y="1975289"/>
                  <a:pt x="7093928" y="1971154"/>
                  <a:pt x="7056730" y="1968399"/>
                </a:cubicBezTo>
                <a:cubicBezTo>
                  <a:pt x="6960377" y="1961262"/>
                  <a:pt x="6866535" y="1934261"/>
                  <a:pt x="6771437" y="1917192"/>
                </a:cubicBezTo>
                <a:cubicBezTo>
                  <a:pt x="6574943" y="1806245"/>
                  <a:pt x="6058612" y="1459993"/>
                  <a:pt x="5877764" y="1302716"/>
                </a:cubicBezTo>
                <a:lnTo>
                  <a:pt x="5686350" y="973532"/>
                </a:lnTo>
                <a:cubicBezTo>
                  <a:pt x="5661052" y="906476"/>
                  <a:pt x="5653432" y="938887"/>
                  <a:pt x="5580889" y="907696"/>
                </a:cubicBezTo>
                <a:cubicBezTo>
                  <a:pt x="5562804" y="887478"/>
                  <a:pt x="5310836" y="805891"/>
                  <a:pt x="5251095" y="786384"/>
                </a:cubicBezTo>
                <a:cubicBezTo>
                  <a:pt x="5190135" y="766877"/>
                  <a:pt x="5114747" y="783844"/>
                  <a:pt x="4993843" y="790651"/>
                </a:cubicBezTo>
                <a:cubicBezTo>
                  <a:pt x="5031435" y="849884"/>
                  <a:pt x="5011827" y="1101243"/>
                  <a:pt x="5171847" y="1217981"/>
                </a:cubicBezTo>
                <a:cubicBezTo>
                  <a:pt x="5259630" y="1311860"/>
                  <a:pt x="5147362" y="1271016"/>
                  <a:pt x="5368139" y="1353922"/>
                </a:cubicBezTo>
                <a:cubicBezTo>
                  <a:pt x="5588916" y="1436828"/>
                  <a:pt x="6303773" y="1641756"/>
                  <a:pt x="6496508" y="1715416"/>
                </a:cubicBezTo>
                <a:lnTo>
                  <a:pt x="6524550" y="1795883"/>
                </a:lnTo>
                <a:cubicBezTo>
                  <a:pt x="6434329" y="1766622"/>
                  <a:pt x="5958536" y="1594714"/>
                  <a:pt x="5754625" y="1548384"/>
                </a:cubicBezTo>
                <a:cubicBezTo>
                  <a:pt x="5550714" y="1502054"/>
                  <a:pt x="5424222" y="1551229"/>
                  <a:pt x="5301083" y="1517904"/>
                </a:cubicBezTo>
                <a:cubicBezTo>
                  <a:pt x="5177944" y="1484579"/>
                  <a:pt x="5094022" y="1465783"/>
                  <a:pt x="5015790" y="1348435"/>
                </a:cubicBezTo>
                <a:cubicBezTo>
                  <a:pt x="4937558" y="1231087"/>
                  <a:pt x="4913378" y="900684"/>
                  <a:pt x="4831691" y="813816"/>
                </a:cubicBezTo>
                <a:cubicBezTo>
                  <a:pt x="4750004" y="726948"/>
                  <a:pt x="4580534" y="875995"/>
                  <a:pt x="4525670" y="827227"/>
                </a:cubicBezTo>
                <a:cubicBezTo>
                  <a:pt x="4467149" y="776021"/>
                  <a:pt x="4404484" y="729194"/>
                  <a:pt x="4350106" y="673608"/>
                </a:cubicBezTo>
                <a:cubicBezTo>
                  <a:pt x="4294433" y="616698"/>
                  <a:pt x="4260021" y="538703"/>
                  <a:pt x="4196486" y="490728"/>
                </a:cubicBezTo>
                <a:cubicBezTo>
                  <a:pt x="4059863" y="387564"/>
                  <a:pt x="3931195" y="396899"/>
                  <a:pt x="3772205" y="381000"/>
                </a:cubicBezTo>
                <a:cubicBezTo>
                  <a:pt x="3691738" y="383438"/>
                  <a:pt x="3610747" y="378830"/>
                  <a:pt x="3530803" y="388315"/>
                </a:cubicBezTo>
                <a:cubicBezTo>
                  <a:pt x="3388156" y="418795"/>
                  <a:pt x="3099206" y="506578"/>
                  <a:pt x="2916326" y="563880"/>
                </a:cubicBezTo>
                <a:cubicBezTo>
                  <a:pt x="2754175" y="616341"/>
                  <a:pt x="2447120" y="693526"/>
                  <a:pt x="2281123" y="732130"/>
                </a:cubicBezTo>
                <a:cubicBezTo>
                  <a:pt x="2071421" y="780898"/>
                  <a:pt x="2005822" y="802348"/>
                  <a:pt x="1804416" y="878434"/>
                </a:cubicBezTo>
                <a:cubicBezTo>
                  <a:pt x="1587932" y="960217"/>
                  <a:pt x="1358710" y="1055794"/>
                  <a:pt x="1131418" y="1105205"/>
                </a:cubicBezTo>
                <a:cubicBezTo>
                  <a:pt x="1023246" y="1128721"/>
                  <a:pt x="911962" y="1134466"/>
                  <a:pt x="802234" y="1149096"/>
                </a:cubicBezTo>
                <a:cubicBezTo>
                  <a:pt x="724205" y="1141781"/>
                  <a:pt x="645159" y="1141682"/>
                  <a:pt x="568147" y="1127151"/>
                </a:cubicBezTo>
                <a:cubicBezTo>
                  <a:pt x="372903" y="1090313"/>
                  <a:pt x="460875" y="1025826"/>
                  <a:pt x="297485" y="1141781"/>
                </a:cubicBezTo>
                <a:cubicBezTo>
                  <a:pt x="185914" y="1220961"/>
                  <a:pt x="35357" y="1189360"/>
                  <a:pt x="35357" y="1244194"/>
                </a:cubicBezTo>
                <a:lnTo>
                  <a:pt x="0" y="102351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0535674">
            <a:off x="2016755" y="263852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Terrace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79264">
            <a:off x="5044811" y="3687162"/>
            <a:ext cx="844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Gravel Bar</a:t>
            </a:r>
            <a:endParaRPr lang="en-US" sz="12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5.JPG"/>
          <p:cNvPicPr>
            <a:picLocks noChangeAspect="1"/>
          </p:cNvPicPr>
          <p:nvPr/>
        </p:nvPicPr>
        <p:blipFill>
          <a:blip r:embed="rId2" cstate="print"/>
          <a:srcRect l="1705" t="11364" b="11364"/>
          <a:stretch>
            <a:fillRect/>
          </a:stretch>
        </p:blipFill>
        <p:spPr>
          <a:xfrm>
            <a:off x="0" y="914400"/>
            <a:ext cx="8788400" cy="5181600"/>
          </a:xfrm>
          <a:prstGeom prst="rect">
            <a:avLst/>
          </a:prstGeom>
          <a:scene3d>
            <a:camera prst="orthographicFront">
              <a:rot lat="0" lon="0" rev="240000"/>
            </a:camera>
            <a:lightRig rig="threePt" dir="t"/>
          </a:scene3d>
        </p:spPr>
      </p:pic>
      <p:sp>
        <p:nvSpPr>
          <p:cNvPr id="11" name="Freeform 10"/>
          <p:cNvSpPr/>
          <p:nvPr/>
        </p:nvSpPr>
        <p:spPr>
          <a:xfrm>
            <a:off x="-610" y="2670048"/>
            <a:ext cx="8186319" cy="2056182"/>
          </a:xfrm>
          <a:custGeom>
            <a:avLst/>
            <a:gdLst>
              <a:gd name="connsiteX0" fmla="*/ 0 w 8163763"/>
              <a:gd name="connsiteY0" fmla="*/ 1031443 h 1879795"/>
              <a:gd name="connsiteX1" fmla="*/ 124358 w 8163763"/>
              <a:gd name="connsiteY1" fmla="*/ 1009498 h 1879795"/>
              <a:gd name="connsiteX2" fmla="*/ 687628 w 8163763"/>
              <a:gd name="connsiteY2" fmla="*/ 797357 h 1879795"/>
              <a:gd name="connsiteX3" fmla="*/ 899769 w 8163763"/>
              <a:gd name="connsiteY3" fmla="*/ 936346 h 1879795"/>
              <a:gd name="connsiteX4" fmla="*/ 1243584 w 8163763"/>
              <a:gd name="connsiteY4" fmla="*/ 768096 h 1879795"/>
              <a:gd name="connsiteX5" fmla="*/ 1280160 w 8163763"/>
              <a:gd name="connsiteY5" fmla="*/ 724205 h 1879795"/>
              <a:gd name="connsiteX6" fmla="*/ 1594713 w 8163763"/>
              <a:gd name="connsiteY6" fmla="*/ 629107 h 1879795"/>
              <a:gd name="connsiteX7" fmla="*/ 2018995 w 8163763"/>
              <a:gd name="connsiteY7" fmla="*/ 555955 h 1879795"/>
              <a:gd name="connsiteX8" fmla="*/ 2362809 w 8163763"/>
              <a:gd name="connsiteY8" fmla="*/ 475488 h 1879795"/>
              <a:gd name="connsiteX9" fmla="*/ 2713939 w 8163763"/>
              <a:gd name="connsiteY9" fmla="*/ 358445 h 1879795"/>
              <a:gd name="connsiteX10" fmla="*/ 3087014 w 8163763"/>
              <a:gd name="connsiteY10" fmla="*/ 241402 h 1879795"/>
              <a:gd name="connsiteX11" fmla="*/ 3621024 w 8163763"/>
              <a:gd name="connsiteY11" fmla="*/ 168250 h 1879795"/>
              <a:gd name="connsiteX12" fmla="*/ 3979468 w 8163763"/>
              <a:gd name="connsiteY12" fmla="*/ 73152 h 1879795"/>
              <a:gd name="connsiteX13" fmla="*/ 4286707 w 8163763"/>
              <a:gd name="connsiteY13" fmla="*/ 7315 h 1879795"/>
              <a:gd name="connsiteX14" fmla="*/ 4433011 w 8163763"/>
              <a:gd name="connsiteY14" fmla="*/ 0 h 1879795"/>
              <a:gd name="connsiteX15" fmla="*/ 4776825 w 8163763"/>
              <a:gd name="connsiteY15" fmla="*/ 29261 h 1879795"/>
              <a:gd name="connsiteX16" fmla="*/ 4820716 w 8163763"/>
              <a:gd name="connsiteY16" fmla="*/ 102413 h 1879795"/>
              <a:gd name="connsiteX17" fmla="*/ 4513478 w 8163763"/>
              <a:gd name="connsiteY17" fmla="*/ 160935 h 1879795"/>
              <a:gd name="connsiteX18" fmla="*/ 4550054 w 8163763"/>
              <a:gd name="connsiteY18" fmla="*/ 292608 h 1879795"/>
              <a:gd name="connsiteX19" fmla="*/ 5288889 w 8163763"/>
              <a:gd name="connsiteY19" fmla="*/ 351130 h 1879795"/>
              <a:gd name="connsiteX20" fmla="*/ 5661964 w 8163763"/>
              <a:gd name="connsiteY20" fmla="*/ 534010 h 1879795"/>
              <a:gd name="connsiteX21" fmla="*/ 5698540 w 8163763"/>
              <a:gd name="connsiteY21" fmla="*/ 760781 h 1879795"/>
              <a:gd name="connsiteX22" fmla="*/ 6225235 w 8163763"/>
              <a:gd name="connsiteY22" fmla="*/ 1199693 h 1879795"/>
              <a:gd name="connsiteX23" fmla="*/ 6239865 w 8163763"/>
              <a:gd name="connsiteY23" fmla="*/ 1133856 h 1879795"/>
              <a:gd name="connsiteX24" fmla="*/ 6495897 w 8163763"/>
              <a:gd name="connsiteY24" fmla="*/ 899770 h 1879795"/>
              <a:gd name="connsiteX25" fmla="*/ 7315200 w 8163763"/>
              <a:gd name="connsiteY25" fmla="*/ 1324051 h 1879795"/>
              <a:gd name="connsiteX26" fmla="*/ 7907731 w 8163763"/>
              <a:gd name="connsiteY26" fmla="*/ 1616659 h 1879795"/>
              <a:gd name="connsiteX27" fmla="*/ 8163763 w 8163763"/>
              <a:gd name="connsiteY27" fmla="*/ 1748333 h 1879795"/>
              <a:gd name="connsiteX28" fmla="*/ 7936992 w 8163763"/>
              <a:gd name="connsiteY28" fmla="*/ 1762963 h 1879795"/>
              <a:gd name="connsiteX29" fmla="*/ 7776057 w 8163763"/>
              <a:gd name="connsiteY29" fmla="*/ 1770279 h 1879795"/>
              <a:gd name="connsiteX30" fmla="*/ 7541971 w 8163763"/>
              <a:gd name="connsiteY30" fmla="*/ 1616659 h 1879795"/>
              <a:gd name="connsiteX31" fmla="*/ 7066483 w 8163763"/>
              <a:gd name="connsiteY31" fmla="*/ 1367943 h 1879795"/>
              <a:gd name="connsiteX32" fmla="*/ 7088428 w 8163763"/>
              <a:gd name="connsiteY32" fmla="*/ 1623975 h 1879795"/>
              <a:gd name="connsiteX33" fmla="*/ 7161580 w 8163763"/>
              <a:gd name="connsiteY33" fmla="*/ 1843431 h 1879795"/>
              <a:gd name="connsiteX34" fmla="*/ 7139635 w 8163763"/>
              <a:gd name="connsiteY34" fmla="*/ 1872691 h 1879795"/>
              <a:gd name="connsiteX35" fmla="*/ 6773875 w 8163763"/>
              <a:gd name="connsiteY35" fmla="*/ 1565453 h 1879795"/>
              <a:gd name="connsiteX36" fmla="*/ 6598310 w 8163763"/>
              <a:gd name="connsiteY36" fmla="*/ 1353312 h 1879795"/>
              <a:gd name="connsiteX37" fmla="*/ 6437376 w 8163763"/>
              <a:gd name="connsiteY37" fmla="*/ 1272845 h 1879795"/>
              <a:gd name="connsiteX38" fmla="*/ 6415430 w 8163763"/>
              <a:gd name="connsiteY38" fmla="*/ 1433779 h 1879795"/>
              <a:gd name="connsiteX39" fmla="*/ 6444691 w 8163763"/>
              <a:gd name="connsiteY39" fmla="*/ 1609344 h 1879795"/>
              <a:gd name="connsiteX40" fmla="*/ 6430060 w 8163763"/>
              <a:gd name="connsiteY40" fmla="*/ 1623975 h 1879795"/>
              <a:gd name="connsiteX41" fmla="*/ 6327648 w 8163763"/>
              <a:gd name="connsiteY41" fmla="*/ 1631290 h 1879795"/>
              <a:gd name="connsiteX42" fmla="*/ 6115507 w 8163763"/>
              <a:gd name="connsiteY42" fmla="*/ 1528877 h 1879795"/>
              <a:gd name="connsiteX43" fmla="*/ 5640019 w 8163763"/>
              <a:gd name="connsiteY43" fmla="*/ 1104595 h 1879795"/>
              <a:gd name="connsiteX44" fmla="*/ 4981651 w 8163763"/>
              <a:gd name="connsiteY44" fmla="*/ 504749 h 1879795"/>
              <a:gd name="connsiteX45" fmla="*/ 4886553 w 8163763"/>
              <a:gd name="connsiteY45" fmla="*/ 702259 h 1879795"/>
              <a:gd name="connsiteX46" fmla="*/ 5091379 w 8163763"/>
              <a:gd name="connsiteY46" fmla="*/ 1024128 h 1879795"/>
              <a:gd name="connsiteX47" fmla="*/ 5442508 w 8163763"/>
              <a:gd name="connsiteY47" fmla="*/ 1228954 h 1879795"/>
              <a:gd name="connsiteX48" fmla="*/ 5493715 w 8163763"/>
              <a:gd name="connsiteY48" fmla="*/ 1243584 h 1879795"/>
              <a:gd name="connsiteX49" fmla="*/ 5683910 w 8163763"/>
              <a:gd name="connsiteY49" fmla="*/ 1331367 h 1879795"/>
              <a:gd name="connsiteX50" fmla="*/ 5888736 w 8163763"/>
              <a:gd name="connsiteY50" fmla="*/ 1404519 h 1879795"/>
              <a:gd name="connsiteX51" fmla="*/ 6130137 w 8163763"/>
              <a:gd name="connsiteY51" fmla="*/ 1580083 h 1879795"/>
              <a:gd name="connsiteX52" fmla="*/ 5822899 w 8163763"/>
              <a:gd name="connsiteY52" fmla="*/ 1477671 h 1879795"/>
              <a:gd name="connsiteX53" fmla="*/ 5544921 w 8163763"/>
              <a:gd name="connsiteY53" fmla="*/ 1470355 h 1879795"/>
              <a:gd name="connsiteX54" fmla="*/ 5383987 w 8163763"/>
              <a:gd name="connsiteY54" fmla="*/ 1463040 h 1879795"/>
              <a:gd name="connsiteX55" fmla="*/ 5010912 w 8163763"/>
              <a:gd name="connsiteY55" fmla="*/ 1338682 h 1879795"/>
              <a:gd name="connsiteX56" fmla="*/ 4879238 w 8163763"/>
              <a:gd name="connsiteY56" fmla="*/ 1089965 h 1879795"/>
              <a:gd name="connsiteX57" fmla="*/ 4762195 w 8163763"/>
              <a:gd name="connsiteY57" fmla="*/ 658368 h 1879795"/>
              <a:gd name="connsiteX58" fmla="*/ 4667097 w 8163763"/>
              <a:gd name="connsiteY58" fmla="*/ 519379 h 1879795"/>
              <a:gd name="connsiteX59" fmla="*/ 4352544 w 8163763"/>
              <a:gd name="connsiteY59" fmla="*/ 409651 h 1879795"/>
              <a:gd name="connsiteX60" fmla="*/ 3942892 w 8163763"/>
              <a:gd name="connsiteY60" fmla="*/ 270663 h 1879795"/>
              <a:gd name="connsiteX61" fmla="*/ 3657600 w 8163763"/>
              <a:gd name="connsiteY61" fmla="*/ 248717 h 1879795"/>
              <a:gd name="connsiteX62" fmla="*/ 3438144 w 8163763"/>
              <a:gd name="connsiteY62" fmla="*/ 307239 h 1879795"/>
              <a:gd name="connsiteX63" fmla="*/ 3182112 w 8163763"/>
              <a:gd name="connsiteY63" fmla="*/ 387706 h 1879795"/>
              <a:gd name="connsiteX64" fmla="*/ 2926080 w 8163763"/>
              <a:gd name="connsiteY64" fmla="*/ 438912 h 1879795"/>
              <a:gd name="connsiteX65" fmla="*/ 2326233 w 8163763"/>
              <a:gd name="connsiteY65" fmla="*/ 672999 h 1879795"/>
              <a:gd name="connsiteX66" fmla="*/ 2187244 w 8163763"/>
              <a:gd name="connsiteY66" fmla="*/ 7242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0 w 8186319"/>
              <a:gd name="connsiteY66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498044 w 8186319"/>
              <a:gd name="connsiteY66" fmla="*/ 974141 h 1879795"/>
              <a:gd name="connsiteX67" fmla="*/ 0 w 8186319"/>
              <a:gd name="connsiteY67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498044 w 8186319"/>
              <a:gd name="connsiteY66" fmla="*/ 974141 h 1879795"/>
              <a:gd name="connsiteX67" fmla="*/ 263957 w 8186319"/>
              <a:gd name="connsiteY67" fmla="*/ 1129589 h 1879795"/>
              <a:gd name="connsiteX68" fmla="*/ 0 w 8186319"/>
              <a:gd name="connsiteY68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498044 w 8186319"/>
              <a:gd name="connsiteY66" fmla="*/ 974141 h 1879795"/>
              <a:gd name="connsiteX67" fmla="*/ 263957 w 8186319"/>
              <a:gd name="connsiteY67" fmla="*/ 1129589 h 1879795"/>
              <a:gd name="connsiteX68" fmla="*/ 0 w 8186319"/>
              <a:gd name="connsiteY68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921106 w 8186319"/>
              <a:gd name="connsiteY66" fmla="*/ 1059485 h 1879795"/>
              <a:gd name="connsiteX67" fmla="*/ 498044 w 8186319"/>
              <a:gd name="connsiteY67" fmla="*/ 974141 h 1879795"/>
              <a:gd name="connsiteX68" fmla="*/ 263957 w 8186319"/>
              <a:gd name="connsiteY68" fmla="*/ 1129589 h 1879795"/>
              <a:gd name="connsiteX69" fmla="*/ 0 w 8186319"/>
              <a:gd name="connsiteY69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1368552 w 8186319"/>
              <a:gd name="connsiteY66" fmla="*/ 1088746 h 1879795"/>
              <a:gd name="connsiteX67" fmla="*/ 921106 w 8186319"/>
              <a:gd name="connsiteY67" fmla="*/ 1059485 h 1879795"/>
              <a:gd name="connsiteX68" fmla="*/ 498044 w 8186319"/>
              <a:gd name="connsiteY68" fmla="*/ 974141 h 1879795"/>
              <a:gd name="connsiteX69" fmla="*/ 263957 w 8186319"/>
              <a:gd name="connsiteY69" fmla="*/ 1129589 h 1879795"/>
              <a:gd name="connsiteX70" fmla="*/ 0 w 8186319"/>
              <a:gd name="connsiteY70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1822095 w 8186319"/>
              <a:gd name="connsiteY66" fmla="*/ 816255 h 1879795"/>
              <a:gd name="connsiteX67" fmla="*/ 1368552 w 8186319"/>
              <a:gd name="connsiteY67" fmla="*/ 1088746 h 1879795"/>
              <a:gd name="connsiteX68" fmla="*/ 921106 w 8186319"/>
              <a:gd name="connsiteY68" fmla="*/ 1059485 h 1879795"/>
              <a:gd name="connsiteX69" fmla="*/ 498044 w 8186319"/>
              <a:gd name="connsiteY69" fmla="*/ 974141 h 1879795"/>
              <a:gd name="connsiteX70" fmla="*/ 263957 w 8186319"/>
              <a:gd name="connsiteY70" fmla="*/ 1129589 h 1879795"/>
              <a:gd name="connsiteX71" fmla="*/ 0 w 8186319"/>
              <a:gd name="connsiteY71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1822095 w 8186319"/>
              <a:gd name="connsiteY66" fmla="*/ 816255 h 1879795"/>
              <a:gd name="connsiteX67" fmla="*/ 1368552 w 8186319"/>
              <a:gd name="connsiteY67" fmla="*/ 1088746 h 1879795"/>
              <a:gd name="connsiteX68" fmla="*/ 921106 w 8186319"/>
              <a:gd name="connsiteY68" fmla="*/ 1059485 h 1879795"/>
              <a:gd name="connsiteX69" fmla="*/ 498044 w 8186319"/>
              <a:gd name="connsiteY69" fmla="*/ 974141 h 1879795"/>
              <a:gd name="connsiteX70" fmla="*/ 263957 w 8186319"/>
              <a:gd name="connsiteY70" fmla="*/ 1129589 h 1879795"/>
              <a:gd name="connsiteX71" fmla="*/ 0 w 8186319"/>
              <a:gd name="connsiteY71" fmla="*/ 1257605 h 1879795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309263 w 8186319"/>
              <a:gd name="connsiteY13" fmla="*/ 160934 h 2033414"/>
              <a:gd name="connsiteX14" fmla="*/ 4164178 w 8186319"/>
              <a:gd name="connsiteY14" fmla="*/ 1219 h 2033414"/>
              <a:gd name="connsiteX15" fmla="*/ 4455567 w 8186319"/>
              <a:gd name="connsiteY15" fmla="*/ 153619 h 2033414"/>
              <a:gd name="connsiteX16" fmla="*/ 4799381 w 8186319"/>
              <a:gd name="connsiteY16" fmla="*/ 182880 h 2033414"/>
              <a:gd name="connsiteX17" fmla="*/ 4843272 w 8186319"/>
              <a:gd name="connsiteY17" fmla="*/ 256032 h 2033414"/>
              <a:gd name="connsiteX18" fmla="*/ 4536034 w 8186319"/>
              <a:gd name="connsiteY18" fmla="*/ 314554 h 2033414"/>
              <a:gd name="connsiteX19" fmla="*/ 4572610 w 8186319"/>
              <a:gd name="connsiteY19" fmla="*/ 446227 h 2033414"/>
              <a:gd name="connsiteX20" fmla="*/ 5311445 w 8186319"/>
              <a:gd name="connsiteY20" fmla="*/ 504749 h 2033414"/>
              <a:gd name="connsiteX21" fmla="*/ 5684520 w 8186319"/>
              <a:gd name="connsiteY21" fmla="*/ 687629 h 2033414"/>
              <a:gd name="connsiteX22" fmla="*/ 5721096 w 8186319"/>
              <a:gd name="connsiteY22" fmla="*/ 914400 h 2033414"/>
              <a:gd name="connsiteX23" fmla="*/ 6247791 w 8186319"/>
              <a:gd name="connsiteY23" fmla="*/ 1353312 h 2033414"/>
              <a:gd name="connsiteX24" fmla="*/ 6262421 w 8186319"/>
              <a:gd name="connsiteY24" fmla="*/ 1287475 h 2033414"/>
              <a:gd name="connsiteX25" fmla="*/ 6518453 w 8186319"/>
              <a:gd name="connsiteY25" fmla="*/ 1053389 h 2033414"/>
              <a:gd name="connsiteX26" fmla="*/ 7337756 w 8186319"/>
              <a:gd name="connsiteY26" fmla="*/ 1477670 h 2033414"/>
              <a:gd name="connsiteX27" fmla="*/ 7930287 w 8186319"/>
              <a:gd name="connsiteY27" fmla="*/ 1770278 h 2033414"/>
              <a:gd name="connsiteX28" fmla="*/ 8186319 w 8186319"/>
              <a:gd name="connsiteY28" fmla="*/ 1901952 h 2033414"/>
              <a:gd name="connsiteX29" fmla="*/ 7959548 w 8186319"/>
              <a:gd name="connsiteY29" fmla="*/ 1916582 h 2033414"/>
              <a:gd name="connsiteX30" fmla="*/ 7798613 w 8186319"/>
              <a:gd name="connsiteY30" fmla="*/ 1923898 h 2033414"/>
              <a:gd name="connsiteX31" fmla="*/ 7564527 w 8186319"/>
              <a:gd name="connsiteY31" fmla="*/ 1770278 h 2033414"/>
              <a:gd name="connsiteX32" fmla="*/ 7089039 w 8186319"/>
              <a:gd name="connsiteY32" fmla="*/ 1521562 h 2033414"/>
              <a:gd name="connsiteX33" fmla="*/ 7110984 w 8186319"/>
              <a:gd name="connsiteY33" fmla="*/ 1777594 h 2033414"/>
              <a:gd name="connsiteX34" fmla="*/ 7184136 w 8186319"/>
              <a:gd name="connsiteY34" fmla="*/ 1997050 h 2033414"/>
              <a:gd name="connsiteX35" fmla="*/ 7162191 w 8186319"/>
              <a:gd name="connsiteY35" fmla="*/ 2026310 h 2033414"/>
              <a:gd name="connsiteX36" fmla="*/ 6796431 w 8186319"/>
              <a:gd name="connsiteY36" fmla="*/ 1719072 h 2033414"/>
              <a:gd name="connsiteX37" fmla="*/ 6620866 w 8186319"/>
              <a:gd name="connsiteY37" fmla="*/ 1506931 h 2033414"/>
              <a:gd name="connsiteX38" fmla="*/ 6459932 w 8186319"/>
              <a:gd name="connsiteY38" fmla="*/ 1426464 h 2033414"/>
              <a:gd name="connsiteX39" fmla="*/ 6437986 w 8186319"/>
              <a:gd name="connsiteY39" fmla="*/ 1587398 h 2033414"/>
              <a:gd name="connsiteX40" fmla="*/ 6467247 w 8186319"/>
              <a:gd name="connsiteY40" fmla="*/ 1762963 h 2033414"/>
              <a:gd name="connsiteX41" fmla="*/ 6452616 w 8186319"/>
              <a:gd name="connsiteY41" fmla="*/ 1777594 h 2033414"/>
              <a:gd name="connsiteX42" fmla="*/ 6350204 w 8186319"/>
              <a:gd name="connsiteY42" fmla="*/ 1784909 h 2033414"/>
              <a:gd name="connsiteX43" fmla="*/ 6138063 w 8186319"/>
              <a:gd name="connsiteY43" fmla="*/ 1682496 h 2033414"/>
              <a:gd name="connsiteX44" fmla="*/ 5662575 w 8186319"/>
              <a:gd name="connsiteY44" fmla="*/ 1258214 h 2033414"/>
              <a:gd name="connsiteX45" fmla="*/ 5004207 w 8186319"/>
              <a:gd name="connsiteY45" fmla="*/ 658368 h 2033414"/>
              <a:gd name="connsiteX46" fmla="*/ 4909109 w 8186319"/>
              <a:gd name="connsiteY46" fmla="*/ 855878 h 2033414"/>
              <a:gd name="connsiteX47" fmla="*/ 5113935 w 8186319"/>
              <a:gd name="connsiteY47" fmla="*/ 1177747 h 2033414"/>
              <a:gd name="connsiteX48" fmla="*/ 5465064 w 8186319"/>
              <a:gd name="connsiteY48" fmla="*/ 1382573 h 2033414"/>
              <a:gd name="connsiteX49" fmla="*/ 5516271 w 8186319"/>
              <a:gd name="connsiteY49" fmla="*/ 1397203 h 2033414"/>
              <a:gd name="connsiteX50" fmla="*/ 5706466 w 8186319"/>
              <a:gd name="connsiteY50" fmla="*/ 1484986 h 2033414"/>
              <a:gd name="connsiteX51" fmla="*/ 5911292 w 8186319"/>
              <a:gd name="connsiteY51" fmla="*/ 1558138 h 2033414"/>
              <a:gd name="connsiteX52" fmla="*/ 6152693 w 8186319"/>
              <a:gd name="connsiteY52" fmla="*/ 1733702 h 2033414"/>
              <a:gd name="connsiteX53" fmla="*/ 5845455 w 8186319"/>
              <a:gd name="connsiteY53" fmla="*/ 1631290 h 2033414"/>
              <a:gd name="connsiteX54" fmla="*/ 5567477 w 8186319"/>
              <a:gd name="connsiteY54" fmla="*/ 1623974 h 2033414"/>
              <a:gd name="connsiteX55" fmla="*/ 5406543 w 8186319"/>
              <a:gd name="connsiteY55" fmla="*/ 1616659 h 2033414"/>
              <a:gd name="connsiteX56" fmla="*/ 5033468 w 8186319"/>
              <a:gd name="connsiteY56" fmla="*/ 1492301 h 2033414"/>
              <a:gd name="connsiteX57" fmla="*/ 4901794 w 8186319"/>
              <a:gd name="connsiteY57" fmla="*/ 1243584 h 2033414"/>
              <a:gd name="connsiteX58" fmla="*/ 4784751 w 8186319"/>
              <a:gd name="connsiteY58" fmla="*/ 811987 h 2033414"/>
              <a:gd name="connsiteX59" fmla="*/ 4689653 w 8186319"/>
              <a:gd name="connsiteY59" fmla="*/ 672998 h 2033414"/>
              <a:gd name="connsiteX60" fmla="*/ 4375100 w 8186319"/>
              <a:gd name="connsiteY60" fmla="*/ 563270 h 2033414"/>
              <a:gd name="connsiteX61" fmla="*/ 3965448 w 8186319"/>
              <a:gd name="connsiteY61" fmla="*/ 424282 h 2033414"/>
              <a:gd name="connsiteX62" fmla="*/ 3680156 w 8186319"/>
              <a:gd name="connsiteY62" fmla="*/ 402336 h 2033414"/>
              <a:gd name="connsiteX63" fmla="*/ 3460700 w 8186319"/>
              <a:gd name="connsiteY63" fmla="*/ 460858 h 2033414"/>
              <a:gd name="connsiteX64" fmla="*/ 3204668 w 8186319"/>
              <a:gd name="connsiteY64" fmla="*/ 541325 h 2033414"/>
              <a:gd name="connsiteX65" fmla="*/ 2948636 w 8186319"/>
              <a:gd name="connsiteY65" fmla="*/ 592531 h 2033414"/>
              <a:gd name="connsiteX66" fmla="*/ 2348789 w 8186319"/>
              <a:gd name="connsiteY66" fmla="*/ 826618 h 2033414"/>
              <a:gd name="connsiteX67" fmla="*/ 1822095 w 8186319"/>
              <a:gd name="connsiteY67" fmla="*/ 969874 h 2033414"/>
              <a:gd name="connsiteX68" fmla="*/ 1368552 w 8186319"/>
              <a:gd name="connsiteY68" fmla="*/ 1242365 h 2033414"/>
              <a:gd name="connsiteX69" fmla="*/ 921106 w 8186319"/>
              <a:gd name="connsiteY69" fmla="*/ 1213104 h 2033414"/>
              <a:gd name="connsiteX70" fmla="*/ 498044 w 8186319"/>
              <a:gd name="connsiteY70" fmla="*/ 1127760 h 2033414"/>
              <a:gd name="connsiteX71" fmla="*/ 263957 w 8186319"/>
              <a:gd name="connsiteY71" fmla="*/ 1283208 h 2033414"/>
              <a:gd name="connsiteX72" fmla="*/ 0 w 8186319"/>
              <a:gd name="connsiteY72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518453 w 8186319"/>
              <a:gd name="connsiteY24" fmla="*/ 1053389 h 2033414"/>
              <a:gd name="connsiteX25" fmla="*/ 7337756 w 8186319"/>
              <a:gd name="connsiteY25" fmla="*/ 1477670 h 2033414"/>
              <a:gd name="connsiteX26" fmla="*/ 7930287 w 8186319"/>
              <a:gd name="connsiteY26" fmla="*/ 1770278 h 2033414"/>
              <a:gd name="connsiteX27" fmla="*/ 8186319 w 8186319"/>
              <a:gd name="connsiteY27" fmla="*/ 1901952 h 2033414"/>
              <a:gd name="connsiteX28" fmla="*/ 7959548 w 8186319"/>
              <a:gd name="connsiteY28" fmla="*/ 1916582 h 2033414"/>
              <a:gd name="connsiteX29" fmla="*/ 7798613 w 8186319"/>
              <a:gd name="connsiteY29" fmla="*/ 1923898 h 2033414"/>
              <a:gd name="connsiteX30" fmla="*/ 7564527 w 8186319"/>
              <a:gd name="connsiteY30" fmla="*/ 1770278 h 2033414"/>
              <a:gd name="connsiteX31" fmla="*/ 7089039 w 8186319"/>
              <a:gd name="connsiteY31" fmla="*/ 1521562 h 2033414"/>
              <a:gd name="connsiteX32" fmla="*/ 7110984 w 8186319"/>
              <a:gd name="connsiteY32" fmla="*/ 1777594 h 2033414"/>
              <a:gd name="connsiteX33" fmla="*/ 7184136 w 8186319"/>
              <a:gd name="connsiteY33" fmla="*/ 1997050 h 2033414"/>
              <a:gd name="connsiteX34" fmla="*/ 7162191 w 8186319"/>
              <a:gd name="connsiteY34" fmla="*/ 2026310 h 2033414"/>
              <a:gd name="connsiteX35" fmla="*/ 6796431 w 8186319"/>
              <a:gd name="connsiteY35" fmla="*/ 1719072 h 2033414"/>
              <a:gd name="connsiteX36" fmla="*/ 6620866 w 8186319"/>
              <a:gd name="connsiteY36" fmla="*/ 1506931 h 2033414"/>
              <a:gd name="connsiteX37" fmla="*/ 6459932 w 8186319"/>
              <a:gd name="connsiteY37" fmla="*/ 1426464 h 2033414"/>
              <a:gd name="connsiteX38" fmla="*/ 6437986 w 8186319"/>
              <a:gd name="connsiteY38" fmla="*/ 1587398 h 2033414"/>
              <a:gd name="connsiteX39" fmla="*/ 6467247 w 8186319"/>
              <a:gd name="connsiteY39" fmla="*/ 1762963 h 2033414"/>
              <a:gd name="connsiteX40" fmla="*/ 6452616 w 8186319"/>
              <a:gd name="connsiteY40" fmla="*/ 1777594 h 2033414"/>
              <a:gd name="connsiteX41" fmla="*/ 6350204 w 8186319"/>
              <a:gd name="connsiteY41" fmla="*/ 1784909 h 2033414"/>
              <a:gd name="connsiteX42" fmla="*/ 6138063 w 8186319"/>
              <a:gd name="connsiteY42" fmla="*/ 1682496 h 2033414"/>
              <a:gd name="connsiteX43" fmla="*/ 5662575 w 8186319"/>
              <a:gd name="connsiteY43" fmla="*/ 1258214 h 2033414"/>
              <a:gd name="connsiteX44" fmla="*/ 5004207 w 8186319"/>
              <a:gd name="connsiteY44" fmla="*/ 658368 h 2033414"/>
              <a:gd name="connsiteX45" fmla="*/ 4909109 w 8186319"/>
              <a:gd name="connsiteY45" fmla="*/ 855878 h 2033414"/>
              <a:gd name="connsiteX46" fmla="*/ 5113935 w 8186319"/>
              <a:gd name="connsiteY46" fmla="*/ 1177747 h 2033414"/>
              <a:gd name="connsiteX47" fmla="*/ 5465064 w 8186319"/>
              <a:gd name="connsiteY47" fmla="*/ 1382573 h 2033414"/>
              <a:gd name="connsiteX48" fmla="*/ 5516271 w 8186319"/>
              <a:gd name="connsiteY48" fmla="*/ 1397203 h 2033414"/>
              <a:gd name="connsiteX49" fmla="*/ 5706466 w 8186319"/>
              <a:gd name="connsiteY49" fmla="*/ 1484986 h 2033414"/>
              <a:gd name="connsiteX50" fmla="*/ 5911292 w 8186319"/>
              <a:gd name="connsiteY50" fmla="*/ 1558138 h 2033414"/>
              <a:gd name="connsiteX51" fmla="*/ 6152693 w 8186319"/>
              <a:gd name="connsiteY51" fmla="*/ 1733702 h 2033414"/>
              <a:gd name="connsiteX52" fmla="*/ 5845455 w 8186319"/>
              <a:gd name="connsiteY52" fmla="*/ 1631290 h 2033414"/>
              <a:gd name="connsiteX53" fmla="*/ 5567477 w 8186319"/>
              <a:gd name="connsiteY53" fmla="*/ 1623974 h 2033414"/>
              <a:gd name="connsiteX54" fmla="*/ 5406543 w 8186319"/>
              <a:gd name="connsiteY54" fmla="*/ 1616659 h 2033414"/>
              <a:gd name="connsiteX55" fmla="*/ 5033468 w 8186319"/>
              <a:gd name="connsiteY55" fmla="*/ 1492301 h 2033414"/>
              <a:gd name="connsiteX56" fmla="*/ 4901794 w 8186319"/>
              <a:gd name="connsiteY56" fmla="*/ 1243584 h 2033414"/>
              <a:gd name="connsiteX57" fmla="*/ 4784751 w 8186319"/>
              <a:gd name="connsiteY57" fmla="*/ 811987 h 2033414"/>
              <a:gd name="connsiteX58" fmla="*/ 4689653 w 8186319"/>
              <a:gd name="connsiteY58" fmla="*/ 672998 h 2033414"/>
              <a:gd name="connsiteX59" fmla="*/ 4375100 w 8186319"/>
              <a:gd name="connsiteY59" fmla="*/ 563270 h 2033414"/>
              <a:gd name="connsiteX60" fmla="*/ 3965448 w 8186319"/>
              <a:gd name="connsiteY60" fmla="*/ 424282 h 2033414"/>
              <a:gd name="connsiteX61" fmla="*/ 3680156 w 8186319"/>
              <a:gd name="connsiteY61" fmla="*/ 402336 h 2033414"/>
              <a:gd name="connsiteX62" fmla="*/ 3460700 w 8186319"/>
              <a:gd name="connsiteY62" fmla="*/ 460858 h 2033414"/>
              <a:gd name="connsiteX63" fmla="*/ 3204668 w 8186319"/>
              <a:gd name="connsiteY63" fmla="*/ 541325 h 2033414"/>
              <a:gd name="connsiteX64" fmla="*/ 2948636 w 8186319"/>
              <a:gd name="connsiteY64" fmla="*/ 592531 h 2033414"/>
              <a:gd name="connsiteX65" fmla="*/ 2348789 w 8186319"/>
              <a:gd name="connsiteY65" fmla="*/ 826618 h 2033414"/>
              <a:gd name="connsiteX66" fmla="*/ 1822095 w 8186319"/>
              <a:gd name="connsiteY66" fmla="*/ 969874 h 2033414"/>
              <a:gd name="connsiteX67" fmla="*/ 1368552 w 8186319"/>
              <a:gd name="connsiteY67" fmla="*/ 1242365 h 2033414"/>
              <a:gd name="connsiteX68" fmla="*/ 921106 w 8186319"/>
              <a:gd name="connsiteY68" fmla="*/ 1213104 h 2033414"/>
              <a:gd name="connsiteX69" fmla="*/ 498044 w 8186319"/>
              <a:gd name="connsiteY69" fmla="*/ 1127760 h 2033414"/>
              <a:gd name="connsiteX70" fmla="*/ 263957 w 8186319"/>
              <a:gd name="connsiteY70" fmla="*/ 1283208 h 2033414"/>
              <a:gd name="connsiteX71" fmla="*/ 0 w 8186319"/>
              <a:gd name="connsiteY71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518453 w 8186319"/>
              <a:gd name="connsiteY24" fmla="*/ 1053389 h 2033414"/>
              <a:gd name="connsiteX25" fmla="*/ 7337756 w 8186319"/>
              <a:gd name="connsiteY25" fmla="*/ 1477670 h 2033414"/>
              <a:gd name="connsiteX26" fmla="*/ 7930287 w 8186319"/>
              <a:gd name="connsiteY26" fmla="*/ 1770278 h 2033414"/>
              <a:gd name="connsiteX27" fmla="*/ 8186319 w 8186319"/>
              <a:gd name="connsiteY27" fmla="*/ 1901952 h 2033414"/>
              <a:gd name="connsiteX28" fmla="*/ 7959548 w 8186319"/>
              <a:gd name="connsiteY28" fmla="*/ 1916582 h 2033414"/>
              <a:gd name="connsiteX29" fmla="*/ 7798613 w 8186319"/>
              <a:gd name="connsiteY29" fmla="*/ 1923898 h 2033414"/>
              <a:gd name="connsiteX30" fmla="*/ 7564527 w 8186319"/>
              <a:gd name="connsiteY30" fmla="*/ 1770278 h 2033414"/>
              <a:gd name="connsiteX31" fmla="*/ 7089039 w 8186319"/>
              <a:gd name="connsiteY31" fmla="*/ 1521562 h 2033414"/>
              <a:gd name="connsiteX32" fmla="*/ 7110984 w 8186319"/>
              <a:gd name="connsiteY32" fmla="*/ 1777594 h 2033414"/>
              <a:gd name="connsiteX33" fmla="*/ 7184136 w 8186319"/>
              <a:gd name="connsiteY33" fmla="*/ 1997050 h 2033414"/>
              <a:gd name="connsiteX34" fmla="*/ 7162191 w 8186319"/>
              <a:gd name="connsiteY34" fmla="*/ 2026310 h 2033414"/>
              <a:gd name="connsiteX35" fmla="*/ 6796431 w 8186319"/>
              <a:gd name="connsiteY35" fmla="*/ 1719072 h 2033414"/>
              <a:gd name="connsiteX36" fmla="*/ 6620866 w 8186319"/>
              <a:gd name="connsiteY36" fmla="*/ 1506931 h 2033414"/>
              <a:gd name="connsiteX37" fmla="*/ 6459932 w 8186319"/>
              <a:gd name="connsiteY37" fmla="*/ 1426464 h 2033414"/>
              <a:gd name="connsiteX38" fmla="*/ 6437986 w 8186319"/>
              <a:gd name="connsiteY38" fmla="*/ 1587398 h 2033414"/>
              <a:gd name="connsiteX39" fmla="*/ 6467247 w 8186319"/>
              <a:gd name="connsiteY39" fmla="*/ 1762963 h 2033414"/>
              <a:gd name="connsiteX40" fmla="*/ 6452616 w 8186319"/>
              <a:gd name="connsiteY40" fmla="*/ 1777594 h 2033414"/>
              <a:gd name="connsiteX41" fmla="*/ 6350204 w 8186319"/>
              <a:gd name="connsiteY41" fmla="*/ 1784909 h 2033414"/>
              <a:gd name="connsiteX42" fmla="*/ 6138063 w 8186319"/>
              <a:gd name="connsiteY42" fmla="*/ 1682496 h 2033414"/>
              <a:gd name="connsiteX43" fmla="*/ 5662575 w 8186319"/>
              <a:gd name="connsiteY43" fmla="*/ 1258214 h 2033414"/>
              <a:gd name="connsiteX44" fmla="*/ 5004207 w 8186319"/>
              <a:gd name="connsiteY44" fmla="*/ 658368 h 2033414"/>
              <a:gd name="connsiteX45" fmla="*/ 4909109 w 8186319"/>
              <a:gd name="connsiteY45" fmla="*/ 855878 h 2033414"/>
              <a:gd name="connsiteX46" fmla="*/ 5113935 w 8186319"/>
              <a:gd name="connsiteY46" fmla="*/ 1177747 h 2033414"/>
              <a:gd name="connsiteX47" fmla="*/ 5465064 w 8186319"/>
              <a:gd name="connsiteY47" fmla="*/ 1382573 h 2033414"/>
              <a:gd name="connsiteX48" fmla="*/ 5516271 w 8186319"/>
              <a:gd name="connsiteY48" fmla="*/ 1397203 h 2033414"/>
              <a:gd name="connsiteX49" fmla="*/ 5706466 w 8186319"/>
              <a:gd name="connsiteY49" fmla="*/ 1484986 h 2033414"/>
              <a:gd name="connsiteX50" fmla="*/ 5911292 w 8186319"/>
              <a:gd name="connsiteY50" fmla="*/ 1558138 h 2033414"/>
              <a:gd name="connsiteX51" fmla="*/ 6228893 w 8186319"/>
              <a:gd name="connsiteY51" fmla="*/ 1733702 h 2033414"/>
              <a:gd name="connsiteX52" fmla="*/ 5845455 w 8186319"/>
              <a:gd name="connsiteY52" fmla="*/ 1631290 h 2033414"/>
              <a:gd name="connsiteX53" fmla="*/ 5567477 w 8186319"/>
              <a:gd name="connsiteY53" fmla="*/ 1623974 h 2033414"/>
              <a:gd name="connsiteX54" fmla="*/ 5406543 w 8186319"/>
              <a:gd name="connsiteY54" fmla="*/ 1616659 h 2033414"/>
              <a:gd name="connsiteX55" fmla="*/ 5033468 w 8186319"/>
              <a:gd name="connsiteY55" fmla="*/ 1492301 h 2033414"/>
              <a:gd name="connsiteX56" fmla="*/ 4901794 w 8186319"/>
              <a:gd name="connsiteY56" fmla="*/ 1243584 h 2033414"/>
              <a:gd name="connsiteX57" fmla="*/ 4784751 w 8186319"/>
              <a:gd name="connsiteY57" fmla="*/ 811987 h 2033414"/>
              <a:gd name="connsiteX58" fmla="*/ 4689653 w 8186319"/>
              <a:gd name="connsiteY58" fmla="*/ 672998 h 2033414"/>
              <a:gd name="connsiteX59" fmla="*/ 4375100 w 8186319"/>
              <a:gd name="connsiteY59" fmla="*/ 563270 h 2033414"/>
              <a:gd name="connsiteX60" fmla="*/ 3965448 w 8186319"/>
              <a:gd name="connsiteY60" fmla="*/ 424282 h 2033414"/>
              <a:gd name="connsiteX61" fmla="*/ 3680156 w 8186319"/>
              <a:gd name="connsiteY61" fmla="*/ 402336 h 2033414"/>
              <a:gd name="connsiteX62" fmla="*/ 3460700 w 8186319"/>
              <a:gd name="connsiteY62" fmla="*/ 460858 h 2033414"/>
              <a:gd name="connsiteX63" fmla="*/ 3204668 w 8186319"/>
              <a:gd name="connsiteY63" fmla="*/ 541325 h 2033414"/>
              <a:gd name="connsiteX64" fmla="*/ 2948636 w 8186319"/>
              <a:gd name="connsiteY64" fmla="*/ 592531 h 2033414"/>
              <a:gd name="connsiteX65" fmla="*/ 2348789 w 8186319"/>
              <a:gd name="connsiteY65" fmla="*/ 826618 h 2033414"/>
              <a:gd name="connsiteX66" fmla="*/ 1822095 w 8186319"/>
              <a:gd name="connsiteY66" fmla="*/ 969874 h 2033414"/>
              <a:gd name="connsiteX67" fmla="*/ 1368552 w 8186319"/>
              <a:gd name="connsiteY67" fmla="*/ 1242365 h 2033414"/>
              <a:gd name="connsiteX68" fmla="*/ 921106 w 8186319"/>
              <a:gd name="connsiteY68" fmla="*/ 1213104 h 2033414"/>
              <a:gd name="connsiteX69" fmla="*/ 498044 w 8186319"/>
              <a:gd name="connsiteY69" fmla="*/ 1127760 h 2033414"/>
              <a:gd name="connsiteX70" fmla="*/ 263957 w 8186319"/>
              <a:gd name="connsiteY70" fmla="*/ 1283208 h 2033414"/>
              <a:gd name="connsiteX71" fmla="*/ 0 w 8186319"/>
              <a:gd name="connsiteY71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518453 w 8186319"/>
              <a:gd name="connsiteY24" fmla="*/ 1053389 h 2033414"/>
              <a:gd name="connsiteX25" fmla="*/ 7337756 w 8186319"/>
              <a:gd name="connsiteY25" fmla="*/ 1477670 h 2033414"/>
              <a:gd name="connsiteX26" fmla="*/ 7930287 w 8186319"/>
              <a:gd name="connsiteY26" fmla="*/ 1770278 h 2033414"/>
              <a:gd name="connsiteX27" fmla="*/ 8186319 w 8186319"/>
              <a:gd name="connsiteY27" fmla="*/ 1901952 h 2033414"/>
              <a:gd name="connsiteX28" fmla="*/ 7959548 w 8186319"/>
              <a:gd name="connsiteY28" fmla="*/ 1916582 h 2033414"/>
              <a:gd name="connsiteX29" fmla="*/ 7798613 w 8186319"/>
              <a:gd name="connsiteY29" fmla="*/ 1923898 h 2033414"/>
              <a:gd name="connsiteX30" fmla="*/ 7564527 w 8186319"/>
              <a:gd name="connsiteY30" fmla="*/ 1770278 h 2033414"/>
              <a:gd name="connsiteX31" fmla="*/ 7089039 w 8186319"/>
              <a:gd name="connsiteY31" fmla="*/ 1521562 h 2033414"/>
              <a:gd name="connsiteX32" fmla="*/ 7110984 w 8186319"/>
              <a:gd name="connsiteY32" fmla="*/ 1777594 h 2033414"/>
              <a:gd name="connsiteX33" fmla="*/ 7184136 w 8186319"/>
              <a:gd name="connsiteY33" fmla="*/ 1997050 h 2033414"/>
              <a:gd name="connsiteX34" fmla="*/ 7162191 w 8186319"/>
              <a:gd name="connsiteY34" fmla="*/ 2026310 h 2033414"/>
              <a:gd name="connsiteX35" fmla="*/ 6796431 w 8186319"/>
              <a:gd name="connsiteY35" fmla="*/ 1719072 h 2033414"/>
              <a:gd name="connsiteX36" fmla="*/ 6620866 w 8186319"/>
              <a:gd name="connsiteY36" fmla="*/ 1506931 h 2033414"/>
              <a:gd name="connsiteX37" fmla="*/ 6459932 w 8186319"/>
              <a:gd name="connsiteY37" fmla="*/ 1426464 h 2033414"/>
              <a:gd name="connsiteX38" fmla="*/ 6437986 w 8186319"/>
              <a:gd name="connsiteY38" fmla="*/ 1587398 h 2033414"/>
              <a:gd name="connsiteX39" fmla="*/ 6467247 w 8186319"/>
              <a:gd name="connsiteY39" fmla="*/ 1762963 h 2033414"/>
              <a:gd name="connsiteX40" fmla="*/ 6350204 w 8186319"/>
              <a:gd name="connsiteY40" fmla="*/ 1784909 h 2033414"/>
              <a:gd name="connsiteX41" fmla="*/ 6138063 w 8186319"/>
              <a:gd name="connsiteY41" fmla="*/ 1682496 h 2033414"/>
              <a:gd name="connsiteX42" fmla="*/ 5662575 w 8186319"/>
              <a:gd name="connsiteY42" fmla="*/ 1258214 h 2033414"/>
              <a:gd name="connsiteX43" fmla="*/ 5004207 w 8186319"/>
              <a:gd name="connsiteY43" fmla="*/ 658368 h 2033414"/>
              <a:gd name="connsiteX44" fmla="*/ 4909109 w 8186319"/>
              <a:gd name="connsiteY44" fmla="*/ 855878 h 2033414"/>
              <a:gd name="connsiteX45" fmla="*/ 5113935 w 8186319"/>
              <a:gd name="connsiteY45" fmla="*/ 1177747 h 2033414"/>
              <a:gd name="connsiteX46" fmla="*/ 5465064 w 8186319"/>
              <a:gd name="connsiteY46" fmla="*/ 1382573 h 2033414"/>
              <a:gd name="connsiteX47" fmla="*/ 5516271 w 8186319"/>
              <a:gd name="connsiteY47" fmla="*/ 1397203 h 2033414"/>
              <a:gd name="connsiteX48" fmla="*/ 5706466 w 8186319"/>
              <a:gd name="connsiteY48" fmla="*/ 1484986 h 2033414"/>
              <a:gd name="connsiteX49" fmla="*/ 5911292 w 8186319"/>
              <a:gd name="connsiteY49" fmla="*/ 1558138 h 2033414"/>
              <a:gd name="connsiteX50" fmla="*/ 6228893 w 8186319"/>
              <a:gd name="connsiteY50" fmla="*/ 1733702 h 2033414"/>
              <a:gd name="connsiteX51" fmla="*/ 5845455 w 8186319"/>
              <a:gd name="connsiteY51" fmla="*/ 1631290 h 2033414"/>
              <a:gd name="connsiteX52" fmla="*/ 5567477 w 8186319"/>
              <a:gd name="connsiteY52" fmla="*/ 1623974 h 2033414"/>
              <a:gd name="connsiteX53" fmla="*/ 5406543 w 8186319"/>
              <a:gd name="connsiteY53" fmla="*/ 1616659 h 2033414"/>
              <a:gd name="connsiteX54" fmla="*/ 5033468 w 8186319"/>
              <a:gd name="connsiteY54" fmla="*/ 1492301 h 2033414"/>
              <a:gd name="connsiteX55" fmla="*/ 4901794 w 8186319"/>
              <a:gd name="connsiteY55" fmla="*/ 1243584 h 2033414"/>
              <a:gd name="connsiteX56" fmla="*/ 4784751 w 8186319"/>
              <a:gd name="connsiteY56" fmla="*/ 811987 h 2033414"/>
              <a:gd name="connsiteX57" fmla="*/ 4689653 w 8186319"/>
              <a:gd name="connsiteY57" fmla="*/ 672998 h 2033414"/>
              <a:gd name="connsiteX58" fmla="*/ 4375100 w 8186319"/>
              <a:gd name="connsiteY58" fmla="*/ 563270 h 2033414"/>
              <a:gd name="connsiteX59" fmla="*/ 3965448 w 8186319"/>
              <a:gd name="connsiteY59" fmla="*/ 424282 h 2033414"/>
              <a:gd name="connsiteX60" fmla="*/ 3680156 w 8186319"/>
              <a:gd name="connsiteY60" fmla="*/ 402336 h 2033414"/>
              <a:gd name="connsiteX61" fmla="*/ 3460700 w 8186319"/>
              <a:gd name="connsiteY61" fmla="*/ 460858 h 2033414"/>
              <a:gd name="connsiteX62" fmla="*/ 3204668 w 8186319"/>
              <a:gd name="connsiteY62" fmla="*/ 541325 h 2033414"/>
              <a:gd name="connsiteX63" fmla="*/ 2948636 w 8186319"/>
              <a:gd name="connsiteY63" fmla="*/ 592531 h 2033414"/>
              <a:gd name="connsiteX64" fmla="*/ 2348789 w 8186319"/>
              <a:gd name="connsiteY64" fmla="*/ 826618 h 2033414"/>
              <a:gd name="connsiteX65" fmla="*/ 1822095 w 8186319"/>
              <a:gd name="connsiteY65" fmla="*/ 969874 h 2033414"/>
              <a:gd name="connsiteX66" fmla="*/ 1368552 w 8186319"/>
              <a:gd name="connsiteY66" fmla="*/ 1242365 h 2033414"/>
              <a:gd name="connsiteX67" fmla="*/ 921106 w 8186319"/>
              <a:gd name="connsiteY67" fmla="*/ 1213104 h 2033414"/>
              <a:gd name="connsiteX68" fmla="*/ 498044 w 8186319"/>
              <a:gd name="connsiteY68" fmla="*/ 1127760 h 2033414"/>
              <a:gd name="connsiteX69" fmla="*/ 263957 w 8186319"/>
              <a:gd name="connsiteY69" fmla="*/ 1283208 h 2033414"/>
              <a:gd name="connsiteX70" fmla="*/ 0 w 8186319"/>
              <a:gd name="connsiteY70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518453 w 8186319"/>
              <a:gd name="connsiteY24" fmla="*/ 1053389 h 2033414"/>
              <a:gd name="connsiteX25" fmla="*/ 7337756 w 8186319"/>
              <a:gd name="connsiteY25" fmla="*/ 1477670 h 2033414"/>
              <a:gd name="connsiteX26" fmla="*/ 7930287 w 8186319"/>
              <a:gd name="connsiteY26" fmla="*/ 1770278 h 2033414"/>
              <a:gd name="connsiteX27" fmla="*/ 8186319 w 8186319"/>
              <a:gd name="connsiteY27" fmla="*/ 1901952 h 2033414"/>
              <a:gd name="connsiteX28" fmla="*/ 7959548 w 8186319"/>
              <a:gd name="connsiteY28" fmla="*/ 1916582 h 2033414"/>
              <a:gd name="connsiteX29" fmla="*/ 7798613 w 8186319"/>
              <a:gd name="connsiteY29" fmla="*/ 1923898 h 2033414"/>
              <a:gd name="connsiteX30" fmla="*/ 7564527 w 8186319"/>
              <a:gd name="connsiteY30" fmla="*/ 1770278 h 2033414"/>
              <a:gd name="connsiteX31" fmla="*/ 7089039 w 8186319"/>
              <a:gd name="connsiteY31" fmla="*/ 1521562 h 2033414"/>
              <a:gd name="connsiteX32" fmla="*/ 7110984 w 8186319"/>
              <a:gd name="connsiteY32" fmla="*/ 1777594 h 2033414"/>
              <a:gd name="connsiteX33" fmla="*/ 7184136 w 8186319"/>
              <a:gd name="connsiteY33" fmla="*/ 1997050 h 2033414"/>
              <a:gd name="connsiteX34" fmla="*/ 7162191 w 8186319"/>
              <a:gd name="connsiteY34" fmla="*/ 2026310 h 2033414"/>
              <a:gd name="connsiteX35" fmla="*/ 6796431 w 8186319"/>
              <a:gd name="connsiteY35" fmla="*/ 1719072 h 2033414"/>
              <a:gd name="connsiteX36" fmla="*/ 6620866 w 8186319"/>
              <a:gd name="connsiteY36" fmla="*/ 1506931 h 2033414"/>
              <a:gd name="connsiteX37" fmla="*/ 6459932 w 8186319"/>
              <a:gd name="connsiteY37" fmla="*/ 1426464 h 2033414"/>
              <a:gd name="connsiteX38" fmla="*/ 6437986 w 8186319"/>
              <a:gd name="connsiteY38" fmla="*/ 1587398 h 2033414"/>
              <a:gd name="connsiteX39" fmla="*/ 6391047 w 8186319"/>
              <a:gd name="connsiteY39" fmla="*/ 1762963 h 2033414"/>
              <a:gd name="connsiteX40" fmla="*/ 6350204 w 8186319"/>
              <a:gd name="connsiteY40" fmla="*/ 1784909 h 2033414"/>
              <a:gd name="connsiteX41" fmla="*/ 6138063 w 8186319"/>
              <a:gd name="connsiteY41" fmla="*/ 1682496 h 2033414"/>
              <a:gd name="connsiteX42" fmla="*/ 5662575 w 8186319"/>
              <a:gd name="connsiteY42" fmla="*/ 1258214 h 2033414"/>
              <a:gd name="connsiteX43" fmla="*/ 5004207 w 8186319"/>
              <a:gd name="connsiteY43" fmla="*/ 658368 h 2033414"/>
              <a:gd name="connsiteX44" fmla="*/ 4909109 w 8186319"/>
              <a:gd name="connsiteY44" fmla="*/ 855878 h 2033414"/>
              <a:gd name="connsiteX45" fmla="*/ 5113935 w 8186319"/>
              <a:gd name="connsiteY45" fmla="*/ 1177747 h 2033414"/>
              <a:gd name="connsiteX46" fmla="*/ 5465064 w 8186319"/>
              <a:gd name="connsiteY46" fmla="*/ 1382573 h 2033414"/>
              <a:gd name="connsiteX47" fmla="*/ 5516271 w 8186319"/>
              <a:gd name="connsiteY47" fmla="*/ 1397203 h 2033414"/>
              <a:gd name="connsiteX48" fmla="*/ 5706466 w 8186319"/>
              <a:gd name="connsiteY48" fmla="*/ 1484986 h 2033414"/>
              <a:gd name="connsiteX49" fmla="*/ 5911292 w 8186319"/>
              <a:gd name="connsiteY49" fmla="*/ 1558138 h 2033414"/>
              <a:gd name="connsiteX50" fmla="*/ 6228893 w 8186319"/>
              <a:gd name="connsiteY50" fmla="*/ 1733702 h 2033414"/>
              <a:gd name="connsiteX51" fmla="*/ 5845455 w 8186319"/>
              <a:gd name="connsiteY51" fmla="*/ 1631290 h 2033414"/>
              <a:gd name="connsiteX52" fmla="*/ 5567477 w 8186319"/>
              <a:gd name="connsiteY52" fmla="*/ 1623974 h 2033414"/>
              <a:gd name="connsiteX53" fmla="*/ 5406543 w 8186319"/>
              <a:gd name="connsiteY53" fmla="*/ 1616659 h 2033414"/>
              <a:gd name="connsiteX54" fmla="*/ 5033468 w 8186319"/>
              <a:gd name="connsiteY54" fmla="*/ 1492301 h 2033414"/>
              <a:gd name="connsiteX55" fmla="*/ 4901794 w 8186319"/>
              <a:gd name="connsiteY55" fmla="*/ 1243584 h 2033414"/>
              <a:gd name="connsiteX56" fmla="*/ 4784751 w 8186319"/>
              <a:gd name="connsiteY56" fmla="*/ 811987 h 2033414"/>
              <a:gd name="connsiteX57" fmla="*/ 4689653 w 8186319"/>
              <a:gd name="connsiteY57" fmla="*/ 672998 h 2033414"/>
              <a:gd name="connsiteX58" fmla="*/ 4375100 w 8186319"/>
              <a:gd name="connsiteY58" fmla="*/ 563270 h 2033414"/>
              <a:gd name="connsiteX59" fmla="*/ 3965448 w 8186319"/>
              <a:gd name="connsiteY59" fmla="*/ 424282 h 2033414"/>
              <a:gd name="connsiteX60" fmla="*/ 3680156 w 8186319"/>
              <a:gd name="connsiteY60" fmla="*/ 402336 h 2033414"/>
              <a:gd name="connsiteX61" fmla="*/ 3460700 w 8186319"/>
              <a:gd name="connsiteY61" fmla="*/ 460858 h 2033414"/>
              <a:gd name="connsiteX62" fmla="*/ 3204668 w 8186319"/>
              <a:gd name="connsiteY62" fmla="*/ 541325 h 2033414"/>
              <a:gd name="connsiteX63" fmla="*/ 2948636 w 8186319"/>
              <a:gd name="connsiteY63" fmla="*/ 592531 h 2033414"/>
              <a:gd name="connsiteX64" fmla="*/ 2348789 w 8186319"/>
              <a:gd name="connsiteY64" fmla="*/ 826618 h 2033414"/>
              <a:gd name="connsiteX65" fmla="*/ 1822095 w 8186319"/>
              <a:gd name="connsiteY65" fmla="*/ 969874 h 2033414"/>
              <a:gd name="connsiteX66" fmla="*/ 1368552 w 8186319"/>
              <a:gd name="connsiteY66" fmla="*/ 1242365 h 2033414"/>
              <a:gd name="connsiteX67" fmla="*/ 921106 w 8186319"/>
              <a:gd name="connsiteY67" fmla="*/ 1213104 h 2033414"/>
              <a:gd name="connsiteX68" fmla="*/ 498044 w 8186319"/>
              <a:gd name="connsiteY68" fmla="*/ 1127760 h 2033414"/>
              <a:gd name="connsiteX69" fmla="*/ 263957 w 8186319"/>
              <a:gd name="connsiteY69" fmla="*/ 1283208 h 2033414"/>
              <a:gd name="connsiteX70" fmla="*/ 0 w 8186319"/>
              <a:gd name="connsiteY70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518453 w 8186319"/>
              <a:gd name="connsiteY24" fmla="*/ 1053389 h 2033414"/>
              <a:gd name="connsiteX25" fmla="*/ 7337756 w 8186319"/>
              <a:gd name="connsiteY25" fmla="*/ 1477670 h 2033414"/>
              <a:gd name="connsiteX26" fmla="*/ 7930287 w 8186319"/>
              <a:gd name="connsiteY26" fmla="*/ 1770278 h 2033414"/>
              <a:gd name="connsiteX27" fmla="*/ 8186319 w 8186319"/>
              <a:gd name="connsiteY27" fmla="*/ 1901952 h 2033414"/>
              <a:gd name="connsiteX28" fmla="*/ 7959548 w 8186319"/>
              <a:gd name="connsiteY28" fmla="*/ 1916582 h 2033414"/>
              <a:gd name="connsiteX29" fmla="*/ 7798613 w 8186319"/>
              <a:gd name="connsiteY29" fmla="*/ 1923898 h 2033414"/>
              <a:gd name="connsiteX30" fmla="*/ 7564527 w 8186319"/>
              <a:gd name="connsiteY30" fmla="*/ 1770278 h 2033414"/>
              <a:gd name="connsiteX31" fmla="*/ 7089039 w 8186319"/>
              <a:gd name="connsiteY31" fmla="*/ 1521562 h 2033414"/>
              <a:gd name="connsiteX32" fmla="*/ 7110984 w 8186319"/>
              <a:gd name="connsiteY32" fmla="*/ 1777594 h 2033414"/>
              <a:gd name="connsiteX33" fmla="*/ 7184136 w 8186319"/>
              <a:gd name="connsiteY33" fmla="*/ 1997050 h 2033414"/>
              <a:gd name="connsiteX34" fmla="*/ 7162191 w 8186319"/>
              <a:gd name="connsiteY34" fmla="*/ 2026310 h 2033414"/>
              <a:gd name="connsiteX35" fmla="*/ 6796431 w 8186319"/>
              <a:gd name="connsiteY35" fmla="*/ 1719072 h 2033414"/>
              <a:gd name="connsiteX36" fmla="*/ 6620866 w 8186319"/>
              <a:gd name="connsiteY36" fmla="*/ 1506931 h 2033414"/>
              <a:gd name="connsiteX37" fmla="*/ 6459932 w 8186319"/>
              <a:gd name="connsiteY37" fmla="*/ 1426464 h 2033414"/>
              <a:gd name="connsiteX38" fmla="*/ 6437986 w 8186319"/>
              <a:gd name="connsiteY38" fmla="*/ 1587398 h 2033414"/>
              <a:gd name="connsiteX39" fmla="*/ 6350204 w 8186319"/>
              <a:gd name="connsiteY39" fmla="*/ 1784909 h 2033414"/>
              <a:gd name="connsiteX40" fmla="*/ 6138063 w 8186319"/>
              <a:gd name="connsiteY40" fmla="*/ 1682496 h 2033414"/>
              <a:gd name="connsiteX41" fmla="*/ 5662575 w 8186319"/>
              <a:gd name="connsiteY41" fmla="*/ 1258214 h 2033414"/>
              <a:gd name="connsiteX42" fmla="*/ 5004207 w 8186319"/>
              <a:gd name="connsiteY42" fmla="*/ 658368 h 2033414"/>
              <a:gd name="connsiteX43" fmla="*/ 4909109 w 8186319"/>
              <a:gd name="connsiteY43" fmla="*/ 855878 h 2033414"/>
              <a:gd name="connsiteX44" fmla="*/ 5113935 w 8186319"/>
              <a:gd name="connsiteY44" fmla="*/ 1177747 h 2033414"/>
              <a:gd name="connsiteX45" fmla="*/ 5465064 w 8186319"/>
              <a:gd name="connsiteY45" fmla="*/ 1382573 h 2033414"/>
              <a:gd name="connsiteX46" fmla="*/ 5516271 w 8186319"/>
              <a:gd name="connsiteY46" fmla="*/ 1397203 h 2033414"/>
              <a:gd name="connsiteX47" fmla="*/ 5706466 w 8186319"/>
              <a:gd name="connsiteY47" fmla="*/ 1484986 h 2033414"/>
              <a:gd name="connsiteX48" fmla="*/ 5911292 w 8186319"/>
              <a:gd name="connsiteY48" fmla="*/ 1558138 h 2033414"/>
              <a:gd name="connsiteX49" fmla="*/ 6228893 w 8186319"/>
              <a:gd name="connsiteY49" fmla="*/ 1733702 h 2033414"/>
              <a:gd name="connsiteX50" fmla="*/ 5845455 w 8186319"/>
              <a:gd name="connsiteY50" fmla="*/ 1631290 h 2033414"/>
              <a:gd name="connsiteX51" fmla="*/ 5567477 w 8186319"/>
              <a:gd name="connsiteY51" fmla="*/ 1623974 h 2033414"/>
              <a:gd name="connsiteX52" fmla="*/ 5406543 w 8186319"/>
              <a:gd name="connsiteY52" fmla="*/ 1616659 h 2033414"/>
              <a:gd name="connsiteX53" fmla="*/ 5033468 w 8186319"/>
              <a:gd name="connsiteY53" fmla="*/ 1492301 h 2033414"/>
              <a:gd name="connsiteX54" fmla="*/ 4901794 w 8186319"/>
              <a:gd name="connsiteY54" fmla="*/ 1243584 h 2033414"/>
              <a:gd name="connsiteX55" fmla="*/ 4784751 w 8186319"/>
              <a:gd name="connsiteY55" fmla="*/ 811987 h 2033414"/>
              <a:gd name="connsiteX56" fmla="*/ 4689653 w 8186319"/>
              <a:gd name="connsiteY56" fmla="*/ 672998 h 2033414"/>
              <a:gd name="connsiteX57" fmla="*/ 4375100 w 8186319"/>
              <a:gd name="connsiteY57" fmla="*/ 563270 h 2033414"/>
              <a:gd name="connsiteX58" fmla="*/ 3965448 w 8186319"/>
              <a:gd name="connsiteY58" fmla="*/ 424282 h 2033414"/>
              <a:gd name="connsiteX59" fmla="*/ 3680156 w 8186319"/>
              <a:gd name="connsiteY59" fmla="*/ 402336 h 2033414"/>
              <a:gd name="connsiteX60" fmla="*/ 3460700 w 8186319"/>
              <a:gd name="connsiteY60" fmla="*/ 460858 h 2033414"/>
              <a:gd name="connsiteX61" fmla="*/ 3204668 w 8186319"/>
              <a:gd name="connsiteY61" fmla="*/ 541325 h 2033414"/>
              <a:gd name="connsiteX62" fmla="*/ 2948636 w 8186319"/>
              <a:gd name="connsiteY62" fmla="*/ 592531 h 2033414"/>
              <a:gd name="connsiteX63" fmla="*/ 2348789 w 8186319"/>
              <a:gd name="connsiteY63" fmla="*/ 826618 h 2033414"/>
              <a:gd name="connsiteX64" fmla="*/ 1822095 w 8186319"/>
              <a:gd name="connsiteY64" fmla="*/ 969874 h 2033414"/>
              <a:gd name="connsiteX65" fmla="*/ 1368552 w 8186319"/>
              <a:gd name="connsiteY65" fmla="*/ 1242365 h 2033414"/>
              <a:gd name="connsiteX66" fmla="*/ 921106 w 8186319"/>
              <a:gd name="connsiteY66" fmla="*/ 1213104 h 2033414"/>
              <a:gd name="connsiteX67" fmla="*/ 498044 w 8186319"/>
              <a:gd name="connsiteY67" fmla="*/ 1127760 h 2033414"/>
              <a:gd name="connsiteX68" fmla="*/ 263957 w 8186319"/>
              <a:gd name="connsiteY68" fmla="*/ 1283208 h 2033414"/>
              <a:gd name="connsiteX69" fmla="*/ 0 w 8186319"/>
              <a:gd name="connsiteY69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277052 w 8186319"/>
              <a:gd name="connsiteY24" fmla="*/ 1154582 h 2033414"/>
              <a:gd name="connsiteX25" fmla="*/ 6518453 w 8186319"/>
              <a:gd name="connsiteY25" fmla="*/ 1053389 h 2033414"/>
              <a:gd name="connsiteX26" fmla="*/ 7337756 w 8186319"/>
              <a:gd name="connsiteY26" fmla="*/ 1477670 h 2033414"/>
              <a:gd name="connsiteX27" fmla="*/ 7930287 w 8186319"/>
              <a:gd name="connsiteY27" fmla="*/ 1770278 h 2033414"/>
              <a:gd name="connsiteX28" fmla="*/ 8186319 w 8186319"/>
              <a:gd name="connsiteY28" fmla="*/ 1901952 h 2033414"/>
              <a:gd name="connsiteX29" fmla="*/ 7959548 w 8186319"/>
              <a:gd name="connsiteY29" fmla="*/ 1916582 h 2033414"/>
              <a:gd name="connsiteX30" fmla="*/ 7798613 w 8186319"/>
              <a:gd name="connsiteY30" fmla="*/ 1923898 h 2033414"/>
              <a:gd name="connsiteX31" fmla="*/ 7564527 w 8186319"/>
              <a:gd name="connsiteY31" fmla="*/ 1770278 h 2033414"/>
              <a:gd name="connsiteX32" fmla="*/ 7089039 w 8186319"/>
              <a:gd name="connsiteY32" fmla="*/ 1521562 h 2033414"/>
              <a:gd name="connsiteX33" fmla="*/ 7110984 w 8186319"/>
              <a:gd name="connsiteY33" fmla="*/ 1777594 h 2033414"/>
              <a:gd name="connsiteX34" fmla="*/ 7184136 w 8186319"/>
              <a:gd name="connsiteY34" fmla="*/ 1997050 h 2033414"/>
              <a:gd name="connsiteX35" fmla="*/ 7162191 w 8186319"/>
              <a:gd name="connsiteY35" fmla="*/ 2026310 h 2033414"/>
              <a:gd name="connsiteX36" fmla="*/ 6796431 w 8186319"/>
              <a:gd name="connsiteY36" fmla="*/ 1719072 h 2033414"/>
              <a:gd name="connsiteX37" fmla="*/ 6620866 w 8186319"/>
              <a:gd name="connsiteY37" fmla="*/ 1506931 h 2033414"/>
              <a:gd name="connsiteX38" fmla="*/ 6459932 w 8186319"/>
              <a:gd name="connsiteY38" fmla="*/ 1426464 h 2033414"/>
              <a:gd name="connsiteX39" fmla="*/ 6437986 w 8186319"/>
              <a:gd name="connsiteY39" fmla="*/ 1587398 h 2033414"/>
              <a:gd name="connsiteX40" fmla="*/ 6350204 w 8186319"/>
              <a:gd name="connsiteY40" fmla="*/ 1784909 h 2033414"/>
              <a:gd name="connsiteX41" fmla="*/ 6138063 w 8186319"/>
              <a:gd name="connsiteY41" fmla="*/ 1682496 h 2033414"/>
              <a:gd name="connsiteX42" fmla="*/ 5662575 w 8186319"/>
              <a:gd name="connsiteY42" fmla="*/ 1258214 h 2033414"/>
              <a:gd name="connsiteX43" fmla="*/ 5004207 w 8186319"/>
              <a:gd name="connsiteY43" fmla="*/ 658368 h 2033414"/>
              <a:gd name="connsiteX44" fmla="*/ 4909109 w 8186319"/>
              <a:gd name="connsiteY44" fmla="*/ 855878 h 2033414"/>
              <a:gd name="connsiteX45" fmla="*/ 5113935 w 8186319"/>
              <a:gd name="connsiteY45" fmla="*/ 1177747 h 2033414"/>
              <a:gd name="connsiteX46" fmla="*/ 5465064 w 8186319"/>
              <a:gd name="connsiteY46" fmla="*/ 1382573 h 2033414"/>
              <a:gd name="connsiteX47" fmla="*/ 5516271 w 8186319"/>
              <a:gd name="connsiteY47" fmla="*/ 1397203 h 2033414"/>
              <a:gd name="connsiteX48" fmla="*/ 5706466 w 8186319"/>
              <a:gd name="connsiteY48" fmla="*/ 1484986 h 2033414"/>
              <a:gd name="connsiteX49" fmla="*/ 5911292 w 8186319"/>
              <a:gd name="connsiteY49" fmla="*/ 1558138 h 2033414"/>
              <a:gd name="connsiteX50" fmla="*/ 6228893 w 8186319"/>
              <a:gd name="connsiteY50" fmla="*/ 1733702 h 2033414"/>
              <a:gd name="connsiteX51" fmla="*/ 5845455 w 8186319"/>
              <a:gd name="connsiteY51" fmla="*/ 1631290 h 2033414"/>
              <a:gd name="connsiteX52" fmla="*/ 5567477 w 8186319"/>
              <a:gd name="connsiteY52" fmla="*/ 1623974 h 2033414"/>
              <a:gd name="connsiteX53" fmla="*/ 5406543 w 8186319"/>
              <a:gd name="connsiteY53" fmla="*/ 1616659 h 2033414"/>
              <a:gd name="connsiteX54" fmla="*/ 5033468 w 8186319"/>
              <a:gd name="connsiteY54" fmla="*/ 1492301 h 2033414"/>
              <a:gd name="connsiteX55" fmla="*/ 4901794 w 8186319"/>
              <a:gd name="connsiteY55" fmla="*/ 1243584 h 2033414"/>
              <a:gd name="connsiteX56" fmla="*/ 4784751 w 8186319"/>
              <a:gd name="connsiteY56" fmla="*/ 811987 h 2033414"/>
              <a:gd name="connsiteX57" fmla="*/ 4689653 w 8186319"/>
              <a:gd name="connsiteY57" fmla="*/ 672998 h 2033414"/>
              <a:gd name="connsiteX58" fmla="*/ 4375100 w 8186319"/>
              <a:gd name="connsiteY58" fmla="*/ 563270 h 2033414"/>
              <a:gd name="connsiteX59" fmla="*/ 3965448 w 8186319"/>
              <a:gd name="connsiteY59" fmla="*/ 424282 h 2033414"/>
              <a:gd name="connsiteX60" fmla="*/ 3680156 w 8186319"/>
              <a:gd name="connsiteY60" fmla="*/ 402336 h 2033414"/>
              <a:gd name="connsiteX61" fmla="*/ 3460700 w 8186319"/>
              <a:gd name="connsiteY61" fmla="*/ 460858 h 2033414"/>
              <a:gd name="connsiteX62" fmla="*/ 3204668 w 8186319"/>
              <a:gd name="connsiteY62" fmla="*/ 541325 h 2033414"/>
              <a:gd name="connsiteX63" fmla="*/ 2948636 w 8186319"/>
              <a:gd name="connsiteY63" fmla="*/ 592531 h 2033414"/>
              <a:gd name="connsiteX64" fmla="*/ 2348789 w 8186319"/>
              <a:gd name="connsiteY64" fmla="*/ 826618 h 2033414"/>
              <a:gd name="connsiteX65" fmla="*/ 1822095 w 8186319"/>
              <a:gd name="connsiteY65" fmla="*/ 969874 h 2033414"/>
              <a:gd name="connsiteX66" fmla="*/ 1368552 w 8186319"/>
              <a:gd name="connsiteY66" fmla="*/ 1242365 h 2033414"/>
              <a:gd name="connsiteX67" fmla="*/ 921106 w 8186319"/>
              <a:gd name="connsiteY67" fmla="*/ 1213104 h 2033414"/>
              <a:gd name="connsiteX68" fmla="*/ 498044 w 8186319"/>
              <a:gd name="connsiteY68" fmla="*/ 1127760 h 2033414"/>
              <a:gd name="connsiteX69" fmla="*/ 263957 w 8186319"/>
              <a:gd name="connsiteY69" fmla="*/ 1283208 h 2033414"/>
              <a:gd name="connsiteX70" fmla="*/ 0 w 8186319"/>
              <a:gd name="connsiteY70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277052 w 8186319"/>
              <a:gd name="connsiteY24" fmla="*/ 1154582 h 2033414"/>
              <a:gd name="connsiteX25" fmla="*/ 6518453 w 8186319"/>
              <a:gd name="connsiteY25" fmla="*/ 1053389 h 2033414"/>
              <a:gd name="connsiteX26" fmla="*/ 6694018 w 8186319"/>
              <a:gd name="connsiteY26" fmla="*/ 1246632 h 2033414"/>
              <a:gd name="connsiteX27" fmla="*/ 7337756 w 8186319"/>
              <a:gd name="connsiteY27" fmla="*/ 1477670 h 2033414"/>
              <a:gd name="connsiteX28" fmla="*/ 7930287 w 8186319"/>
              <a:gd name="connsiteY28" fmla="*/ 1770278 h 2033414"/>
              <a:gd name="connsiteX29" fmla="*/ 8186319 w 8186319"/>
              <a:gd name="connsiteY29" fmla="*/ 1901952 h 2033414"/>
              <a:gd name="connsiteX30" fmla="*/ 7959548 w 8186319"/>
              <a:gd name="connsiteY30" fmla="*/ 1916582 h 2033414"/>
              <a:gd name="connsiteX31" fmla="*/ 7798613 w 8186319"/>
              <a:gd name="connsiteY31" fmla="*/ 1923898 h 2033414"/>
              <a:gd name="connsiteX32" fmla="*/ 7564527 w 8186319"/>
              <a:gd name="connsiteY32" fmla="*/ 1770278 h 2033414"/>
              <a:gd name="connsiteX33" fmla="*/ 7089039 w 8186319"/>
              <a:gd name="connsiteY33" fmla="*/ 1521562 h 2033414"/>
              <a:gd name="connsiteX34" fmla="*/ 7110984 w 8186319"/>
              <a:gd name="connsiteY34" fmla="*/ 1777594 h 2033414"/>
              <a:gd name="connsiteX35" fmla="*/ 7184136 w 8186319"/>
              <a:gd name="connsiteY35" fmla="*/ 1997050 h 2033414"/>
              <a:gd name="connsiteX36" fmla="*/ 7162191 w 8186319"/>
              <a:gd name="connsiteY36" fmla="*/ 2026310 h 2033414"/>
              <a:gd name="connsiteX37" fmla="*/ 6796431 w 8186319"/>
              <a:gd name="connsiteY37" fmla="*/ 1719072 h 2033414"/>
              <a:gd name="connsiteX38" fmla="*/ 6620866 w 8186319"/>
              <a:gd name="connsiteY38" fmla="*/ 1506931 h 2033414"/>
              <a:gd name="connsiteX39" fmla="*/ 6459932 w 8186319"/>
              <a:gd name="connsiteY39" fmla="*/ 1426464 h 2033414"/>
              <a:gd name="connsiteX40" fmla="*/ 6437986 w 8186319"/>
              <a:gd name="connsiteY40" fmla="*/ 1587398 h 2033414"/>
              <a:gd name="connsiteX41" fmla="*/ 6350204 w 8186319"/>
              <a:gd name="connsiteY41" fmla="*/ 1784909 h 2033414"/>
              <a:gd name="connsiteX42" fmla="*/ 6138063 w 8186319"/>
              <a:gd name="connsiteY42" fmla="*/ 1682496 h 2033414"/>
              <a:gd name="connsiteX43" fmla="*/ 5662575 w 8186319"/>
              <a:gd name="connsiteY43" fmla="*/ 1258214 h 2033414"/>
              <a:gd name="connsiteX44" fmla="*/ 5004207 w 8186319"/>
              <a:gd name="connsiteY44" fmla="*/ 658368 h 2033414"/>
              <a:gd name="connsiteX45" fmla="*/ 4909109 w 8186319"/>
              <a:gd name="connsiteY45" fmla="*/ 855878 h 2033414"/>
              <a:gd name="connsiteX46" fmla="*/ 5113935 w 8186319"/>
              <a:gd name="connsiteY46" fmla="*/ 1177747 h 2033414"/>
              <a:gd name="connsiteX47" fmla="*/ 5465064 w 8186319"/>
              <a:gd name="connsiteY47" fmla="*/ 1382573 h 2033414"/>
              <a:gd name="connsiteX48" fmla="*/ 5516271 w 8186319"/>
              <a:gd name="connsiteY48" fmla="*/ 1397203 h 2033414"/>
              <a:gd name="connsiteX49" fmla="*/ 5706466 w 8186319"/>
              <a:gd name="connsiteY49" fmla="*/ 1484986 h 2033414"/>
              <a:gd name="connsiteX50" fmla="*/ 5911292 w 8186319"/>
              <a:gd name="connsiteY50" fmla="*/ 1558138 h 2033414"/>
              <a:gd name="connsiteX51" fmla="*/ 6228893 w 8186319"/>
              <a:gd name="connsiteY51" fmla="*/ 1733702 h 2033414"/>
              <a:gd name="connsiteX52" fmla="*/ 5845455 w 8186319"/>
              <a:gd name="connsiteY52" fmla="*/ 1631290 h 2033414"/>
              <a:gd name="connsiteX53" fmla="*/ 5567477 w 8186319"/>
              <a:gd name="connsiteY53" fmla="*/ 1623974 h 2033414"/>
              <a:gd name="connsiteX54" fmla="*/ 5406543 w 8186319"/>
              <a:gd name="connsiteY54" fmla="*/ 1616659 h 2033414"/>
              <a:gd name="connsiteX55" fmla="*/ 5033468 w 8186319"/>
              <a:gd name="connsiteY55" fmla="*/ 1492301 h 2033414"/>
              <a:gd name="connsiteX56" fmla="*/ 4901794 w 8186319"/>
              <a:gd name="connsiteY56" fmla="*/ 1243584 h 2033414"/>
              <a:gd name="connsiteX57" fmla="*/ 4784751 w 8186319"/>
              <a:gd name="connsiteY57" fmla="*/ 811987 h 2033414"/>
              <a:gd name="connsiteX58" fmla="*/ 4689653 w 8186319"/>
              <a:gd name="connsiteY58" fmla="*/ 672998 h 2033414"/>
              <a:gd name="connsiteX59" fmla="*/ 4375100 w 8186319"/>
              <a:gd name="connsiteY59" fmla="*/ 563270 h 2033414"/>
              <a:gd name="connsiteX60" fmla="*/ 3965448 w 8186319"/>
              <a:gd name="connsiteY60" fmla="*/ 424282 h 2033414"/>
              <a:gd name="connsiteX61" fmla="*/ 3680156 w 8186319"/>
              <a:gd name="connsiteY61" fmla="*/ 402336 h 2033414"/>
              <a:gd name="connsiteX62" fmla="*/ 3460700 w 8186319"/>
              <a:gd name="connsiteY62" fmla="*/ 460858 h 2033414"/>
              <a:gd name="connsiteX63" fmla="*/ 3204668 w 8186319"/>
              <a:gd name="connsiteY63" fmla="*/ 541325 h 2033414"/>
              <a:gd name="connsiteX64" fmla="*/ 2948636 w 8186319"/>
              <a:gd name="connsiteY64" fmla="*/ 592531 h 2033414"/>
              <a:gd name="connsiteX65" fmla="*/ 2348789 w 8186319"/>
              <a:gd name="connsiteY65" fmla="*/ 826618 h 2033414"/>
              <a:gd name="connsiteX66" fmla="*/ 1822095 w 8186319"/>
              <a:gd name="connsiteY66" fmla="*/ 969874 h 2033414"/>
              <a:gd name="connsiteX67" fmla="*/ 1368552 w 8186319"/>
              <a:gd name="connsiteY67" fmla="*/ 1242365 h 2033414"/>
              <a:gd name="connsiteX68" fmla="*/ 921106 w 8186319"/>
              <a:gd name="connsiteY68" fmla="*/ 1213104 h 2033414"/>
              <a:gd name="connsiteX69" fmla="*/ 498044 w 8186319"/>
              <a:gd name="connsiteY69" fmla="*/ 1127760 h 2033414"/>
              <a:gd name="connsiteX70" fmla="*/ 263957 w 8186319"/>
              <a:gd name="connsiteY70" fmla="*/ 1283208 h 2033414"/>
              <a:gd name="connsiteX71" fmla="*/ 0 w 8186319"/>
              <a:gd name="connsiteY71" fmla="*/ 1411224 h 2033414"/>
              <a:gd name="connsiteX0" fmla="*/ 22556 w 8186319"/>
              <a:gd name="connsiteY0" fmla="*/ 1185062 h 2006803"/>
              <a:gd name="connsiteX1" fmla="*/ 146914 w 8186319"/>
              <a:gd name="connsiteY1" fmla="*/ 1163117 h 2006803"/>
              <a:gd name="connsiteX2" fmla="*/ 710184 w 8186319"/>
              <a:gd name="connsiteY2" fmla="*/ 950976 h 2006803"/>
              <a:gd name="connsiteX3" fmla="*/ 922325 w 8186319"/>
              <a:gd name="connsiteY3" fmla="*/ 1089965 h 2006803"/>
              <a:gd name="connsiteX4" fmla="*/ 1266140 w 8186319"/>
              <a:gd name="connsiteY4" fmla="*/ 921715 h 2006803"/>
              <a:gd name="connsiteX5" fmla="*/ 1302716 w 8186319"/>
              <a:gd name="connsiteY5" fmla="*/ 877824 h 2006803"/>
              <a:gd name="connsiteX6" fmla="*/ 1617269 w 8186319"/>
              <a:gd name="connsiteY6" fmla="*/ 782726 h 2006803"/>
              <a:gd name="connsiteX7" fmla="*/ 2041551 w 8186319"/>
              <a:gd name="connsiteY7" fmla="*/ 709574 h 2006803"/>
              <a:gd name="connsiteX8" fmla="*/ 2385365 w 8186319"/>
              <a:gd name="connsiteY8" fmla="*/ 629107 h 2006803"/>
              <a:gd name="connsiteX9" fmla="*/ 2736495 w 8186319"/>
              <a:gd name="connsiteY9" fmla="*/ 512064 h 2006803"/>
              <a:gd name="connsiteX10" fmla="*/ 3109570 w 8186319"/>
              <a:gd name="connsiteY10" fmla="*/ 395021 h 2006803"/>
              <a:gd name="connsiteX11" fmla="*/ 3643580 w 8186319"/>
              <a:gd name="connsiteY11" fmla="*/ 321869 h 2006803"/>
              <a:gd name="connsiteX12" fmla="*/ 4002024 w 8186319"/>
              <a:gd name="connsiteY12" fmla="*/ 226771 h 2006803"/>
              <a:gd name="connsiteX13" fmla="*/ 4164178 w 8186319"/>
              <a:gd name="connsiteY13" fmla="*/ 1219 h 2006803"/>
              <a:gd name="connsiteX14" fmla="*/ 4455567 w 8186319"/>
              <a:gd name="connsiteY14" fmla="*/ 153619 h 2006803"/>
              <a:gd name="connsiteX15" fmla="*/ 4799381 w 8186319"/>
              <a:gd name="connsiteY15" fmla="*/ 182880 h 2006803"/>
              <a:gd name="connsiteX16" fmla="*/ 4843272 w 8186319"/>
              <a:gd name="connsiteY16" fmla="*/ 256032 h 2006803"/>
              <a:gd name="connsiteX17" fmla="*/ 4536034 w 8186319"/>
              <a:gd name="connsiteY17" fmla="*/ 314554 h 2006803"/>
              <a:gd name="connsiteX18" fmla="*/ 4572610 w 8186319"/>
              <a:gd name="connsiteY18" fmla="*/ 446227 h 2006803"/>
              <a:gd name="connsiteX19" fmla="*/ 5311445 w 8186319"/>
              <a:gd name="connsiteY19" fmla="*/ 504749 h 2006803"/>
              <a:gd name="connsiteX20" fmla="*/ 5684520 w 8186319"/>
              <a:gd name="connsiteY20" fmla="*/ 687629 h 2006803"/>
              <a:gd name="connsiteX21" fmla="*/ 5721096 w 8186319"/>
              <a:gd name="connsiteY21" fmla="*/ 914400 h 2006803"/>
              <a:gd name="connsiteX22" fmla="*/ 6247791 w 8186319"/>
              <a:gd name="connsiteY22" fmla="*/ 1353312 h 2006803"/>
              <a:gd name="connsiteX23" fmla="*/ 6262421 w 8186319"/>
              <a:gd name="connsiteY23" fmla="*/ 1287475 h 2006803"/>
              <a:gd name="connsiteX24" fmla="*/ 6277052 w 8186319"/>
              <a:gd name="connsiteY24" fmla="*/ 1154582 h 2006803"/>
              <a:gd name="connsiteX25" fmla="*/ 6518453 w 8186319"/>
              <a:gd name="connsiteY25" fmla="*/ 1053389 h 2006803"/>
              <a:gd name="connsiteX26" fmla="*/ 6694018 w 8186319"/>
              <a:gd name="connsiteY26" fmla="*/ 1246632 h 2006803"/>
              <a:gd name="connsiteX27" fmla="*/ 7337756 w 8186319"/>
              <a:gd name="connsiteY27" fmla="*/ 1477670 h 2006803"/>
              <a:gd name="connsiteX28" fmla="*/ 7930287 w 8186319"/>
              <a:gd name="connsiteY28" fmla="*/ 1770278 h 2006803"/>
              <a:gd name="connsiteX29" fmla="*/ 8186319 w 8186319"/>
              <a:gd name="connsiteY29" fmla="*/ 1901952 h 2006803"/>
              <a:gd name="connsiteX30" fmla="*/ 7959548 w 8186319"/>
              <a:gd name="connsiteY30" fmla="*/ 1916582 h 2006803"/>
              <a:gd name="connsiteX31" fmla="*/ 7798613 w 8186319"/>
              <a:gd name="connsiteY31" fmla="*/ 1923898 h 2006803"/>
              <a:gd name="connsiteX32" fmla="*/ 7564527 w 8186319"/>
              <a:gd name="connsiteY32" fmla="*/ 1770278 h 2006803"/>
              <a:gd name="connsiteX33" fmla="*/ 7089039 w 8186319"/>
              <a:gd name="connsiteY33" fmla="*/ 1521562 h 2006803"/>
              <a:gd name="connsiteX34" fmla="*/ 7110984 w 8186319"/>
              <a:gd name="connsiteY34" fmla="*/ 1777594 h 2006803"/>
              <a:gd name="connsiteX35" fmla="*/ 7184136 w 8186319"/>
              <a:gd name="connsiteY35" fmla="*/ 1997050 h 2006803"/>
              <a:gd name="connsiteX36" fmla="*/ 7771791 w 8186319"/>
              <a:gd name="connsiteY36" fmla="*/ 1873910 h 2006803"/>
              <a:gd name="connsiteX37" fmla="*/ 6796431 w 8186319"/>
              <a:gd name="connsiteY37" fmla="*/ 1719072 h 2006803"/>
              <a:gd name="connsiteX38" fmla="*/ 6620866 w 8186319"/>
              <a:gd name="connsiteY38" fmla="*/ 1506931 h 2006803"/>
              <a:gd name="connsiteX39" fmla="*/ 6459932 w 8186319"/>
              <a:gd name="connsiteY39" fmla="*/ 1426464 h 2006803"/>
              <a:gd name="connsiteX40" fmla="*/ 6437986 w 8186319"/>
              <a:gd name="connsiteY40" fmla="*/ 1587398 h 2006803"/>
              <a:gd name="connsiteX41" fmla="*/ 6350204 w 8186319"/>
              <a:gd name="connsiteY41" fmla="*/ 1784909 h 2006803"/>
              <a:gd name="connsiteX42" fmla="*/ 6138063 w 8186319"/>
              <a:gd name="connsiteY42" fmla="*/ 1682496 h 2006803"/>
              <a:gd name="connsiteX43" fmla="*/ 5662575 w 8186319"/>
              <a:gd name="connsiteY43" fmla="*/ 1258214 h 2006803"/>
              <a:gd name="connsiteX44" fmla="*/ 5004207 w 8186319"/>
              <a:gd name="connsiteY44" fmla="*/ 658368 h 2006803"/>
              <a:gd name="connsiteX45" fmla="*/ 4909109 w 8186319"/>
              <a:gd name="connsiteY45" fmla="*/ 855878 h 2006803"/>
              <a:gd name="connsiteX46" fmla="*/ 5113935 w 8186319"/>
              <a:gd name="connsiteY46" fmla="*/ 1177747 h 2006803"/>
              <a:gd name="connsiteX47" fmla="*/ 5465064 w 8186319"/>
              <a:gd name="connsiteY47" fmla="*/ 1382573 h 2006803"/>
              <a:gd name="connsiteX48" fmla="*/ 5516271 w 8186319"/>
              <a:gd name="connsiteY48" fmla="*/ 1397203 h 2006803"/>
              <a:gd name="connsiteX49" fmla="*/ 5706466 w 8186319"/>
              <a:gd name="connsiteY49" fmla="*/ 1484986 h 2006803"/>
              <a:gd name="connsiteX50" fmla="*/ 5911292 w 8186319"/>
              <a:gd name="connsiteY50" fmla="*/ 1558138 h 2006803"/>
              <a:gd name="connsiteX51" fmla="*/ 6228893 w 8186319"/>
              <a:gd name="connsiteY51" fmla="*/ 1733702 h 2006803"/>
              <a:gd name="connsiteX52" fmla="*/ 5845455 w 8186319"/>
              <a:gd name="connsiteY52" fmla="*/ 1631290 h 2006803"/>
              <a:gd name="connsiteX53" fmla="*/ 5567477 w 8186319"/>
              <a:gd name="connsiteY53" fmla="*/ 1623974 h 2006803"/>
              <a:gd name="connsiteX54" fmla="*/ 5406543 w 8186319"/>
              <a:gd name="connsiteY54" fmla="*/ 1616659 h 2006803"/>
              <a:gd name="connsiteX55" fmla="*/ 5033468 w 8186319"/>
              <a:gd name="connsiteY55" fmla="*/ 1492301 h 2006803"/>
              <a:gd name="connsiteX56" fmla="*/ 4901794 w 8186319"/>
              <a:gd name="connsiteY56" fmla="*/ 1243584 h 2006803"/>
              <a:gd name="connsiteX57" fmla="*/ 4784751 w 8186319"/>
              <a:gd name="connsiteY57" fmla="*/ 811987 h 2006803"/>
              <a:gd name="connsiteX58" fmla="*/ 4689653 w 8186319"/>
              <a:gd name="connsiteY58" fmla="*/ 672998 h 2006803"/>
              <a:gd name="connsiteX59" fmla="*/ 4375100 w 8186319"/>
              <a:gd name="connsiteY59" fmla="*/ 563270 h 2006803"/>
              <a:gd name="connsiteX60" fmla="*/ 3965448 w 8186319"/>
              <a:gd name="connsiteY60" fmla="*/ 424282 h 2006803"/>
              <a:gd name="connsiteX61" fmla="*/ 3680156 w 8186319"/>
              <a:gd name="connsiteY61" fmla="*/ 402336 h 2006803"/>
              <a:gd name="connsiteX62" fmla="*/ 3460700 w 8186319"/>
              <a:gd name="connsiteY62" fmla="*/ 460858 h 2006803"/>
              <a:gd name="connsiteX63" fmla="*/ 3204668 w 8186319"/>
              <a:gd name="connsiteY63" fmla="*/ 541325 h 2006803"/>
              <a:gd name="connsiteX64" fmla="*/ 2948636 w 8186319"/>
              <a:gd name="connsiteY64" fmla="*/ 592531 h 2006803"/>
              <a:gd name="connsiteX65" fmla="*/ 2348789 w 8186319"/>
              <a:gd name="connsiteY65" fmla="*/ 826618 h 2006803"/>
              <a:gd name="connsiteX66" fmla="*/ 1822095 w 8186319"/>
              <a:gd name="connsiteY66" fmla="*/ 969874 h 2006803"/>
              <a:gd name="connsiteX67" fmla="*/ 1368552 w 8186319"/>
              <a:gd name="connsiteY67" fmla="*/ 1242365 h 2006803"/>
              <a:gd name="connsiteX68" fmla="*/ 921106 w 8186319"/>
              <a:gd name="connsiteY68" fmla="*/ 1213104 h 2006803"/>
              <a:gd name="connsiteX69" fmla="*/ 498044 w 8186319"/>
              <a:gd name="connsiteY69" fmla="*/ 1127760 h 2006803"/>
              <a:gd name="connsiteX70" fmla="*/ 263957 w 8186319"/>
              <a:gd name="connsiteY70" fmla="*/ 1283208 h 2006803"/>
              <a:gd name="connsiteX71" fmla="*/ 0 w 8186319"/>
              <a:gd name="connsiteY71" fmla="*/ 1411224 h 2006803"/>
              <a:gd name="connsiteX0" fmla="*/ 22556 w 8186319"/>
              <a:gd name="connsiteY0" fmla="*/ 1185062 h 2046631"/>
              <a:gd name="connsiteX1" fmla="*/ 146914 w 8186319"/>
              <a:gd name="connsiteY1" fmla="*/ 1163117 h 2046631"/>
              <a:gd name="connsiteX2" fmla="*/ 710184 w 8186319"/>
              <a:gd name="connsiteY2" fmla="*/ 950976 h 2046631"/>
              <a:gd name="connsiteX3" fmla="*/ 922325 w 8186319"/>
              <a:gd name="connsiteY3" fmla="*/ 1089965 h 2046631"/>
              <a:gd name="connsiteX4" fmla="*/ 1266140 w 8186319"/>
              <a:gd name="connsiteY4" fmla="*/ 921715 h 2046631"/>
              <a:gd name="connsiteX5" fmla="*/ 1302716 w 8186319"/>
              <a:gd name="connsiteY5" fmla="*/ 877824 h 2046631"/>
              <a:gd name="connsiteX6" fmla="*/ 1617269 w 8186319"/>
              <a:gd name="connsiteY6" fmla="*/ 782726 h 2046631"/>
              <a:gd name="connsiteX7" fmla="*/ 2041551 w 8186319"/>
              <a:gd name="connsiteY7" fmla="*/ 709574 h 2046631"/>
              <a:gd name="connsiteX8" fmla="*/ 2385365 w 8186319"/>
              <a:gd name="connsiteY8" fmla="*/ 629107 h 2046631"/>
              <a:gd name="connsiteX9" fmla="*/ 2736495 w 8186319"/>
              <a:gd name="connsiteY9" fmla="*/ 512064 h 2046631"/>
              <a:gd name="connsiteX10" fmla="*/ 3109570 w 8186319"/>
              <a:gd name="connsiteY10" fmla="*/ 395021 h 2046631"/>
              <a:gd name="connsiteX11" fmla="*/ 3643580 w 8186319"/>
              <a:gd name="connsiteY11" fmla="*/ 321869 h 2046631"/>
              <a:gd name="connsiteX12" fmla="*/ 4002024 w 8186319"/>
              <a:gd name="connsiteY12" fmla="*/ 226771 h 2046631"/>
              <a:gd name="connsiteX13" fmla="*/ 4164178 w 8186319"/>
              <a:gd name="connsiteY13" fmla="*/ 1219 h 2046631"/>
              <a:gd name="connsiteX14" fmla="*/ 4455567 w 8186319"/>
              <a:gd name="connsiteY14" fmla="*/ 153619 h 2046631"/>
              <a:gd name="connsiteX15" fmla="*/ 4799381 w 8186319"/>
              <a:gd name="connsiteY15" fmla="*/ 182880 h 2046631"/>
              <a:gd name="connsiteX16" fmla="*/ 4843272 w 8186319"/>
              <a:gd name="connsiteY16" fmla="*/ 256032 h 2046631"/>
              <a:gd name="connsiteX17" fmla="*/ 4536034 w 8186319"/>
              <a:gd name="connsiteY17" fmla="*/ 314554 h 2046631"/>
              <a:gd name="connsiteX18" fmla="*/ 4572610 w 8186319"/>
              <a:gd name="connsiteY18" fmla="*/ 446227 h 2046631"/>
              <a:gd name="connsiteX19" fmla="*/ 5311445 w 8186319"/>
              <a:gd name="connsiteY19" fmla="*/ 504749 h 2046631"/>
              <a:gd name="connsiteX20" fmla="*/ 5684520 w 8186319"/>
              <a:gd name="connsiteY20" fmla="*/ 687629 h 2046631"/>
              <a:gd name="connsiteX21" fmla="*/ 5721096 w 8186319"/>
              <a:gd name="connsiteY21" fmla="*/ 914400 h 2046631"/>
              <a:gd name="connsiteX22" fmla="*/ 6247791 w 8186319"/>
              <a:gd name="connsiteY22" fmla="*/ 1353312 h 2046631"/>
              <a:gd name="connsiteX23" fmla="*/ 6262421 w 8186319"/>
              <a:gd name="connsiteY23" fmla="*/ 1287475 h 2046631"/>
              <a:gd name="connsiteX24" fmla="*/ 6277052 w 8186319"/>
              <a:gd name="connsiteY24" fmla="*/ 1154582 h 2046631"/>
              <a:gd name="connsiteX25" fmla="*/ 6518453 w 8186319"/>
              <a:gd name="connsiteY25" fmla="*/ 1053389 h 2046631"/>
              <a:gd name="connsiteX26" fmla="*/ 6694018 w 8186319"/>
              <a:gd name="connsiteY26" fmla="*/ 1246632 h 2046631"/>
              <a:gd name="connsiteX27" fmla="*/ 7337756 w 8186319"/>
              <a:gd name="connsiteY27" fmla="*/ 1477670 h 2046631"/>
              <a:gd name="connsiteX28" fmla="*/ 7930287 w 8186319"/>
              <a:gd name="connsiteY28" fmla="*/ 1770278 h 2046631"/>
              <a:gd name="connsiteX29" fmla="*/ 8186319 w 8186319"/>
              <a:gd name="connsiteY29" fmla="*/ 1901952 h 2046631"/>
              <a:gd name="connsiteX30" fmla="*/ 7959548 w 8186319"/>
              <a:gd name="connsiteY30" fmla="*/ 1916582 h 2046631"/>
              <a:gd name="connsiteX31" fmla="*/ 7798613 w 8186319"/>
              <a:gd name="connsiteY31" fmla="*/ 1923898 h 2046631"/>
              <a:gd name="connsiteX32" fmla="*/ 7564527 w 8186319"/>
              <a:gd name="connsiteY32" fmla="*/ 1770278 h 2046631"/>
              <a:gd name="connsiteX33" fmla="*/ 7089039 w 8186319"/>
              <a:gd name="connsiteY33" fmla="*/ 1521562 h 2046631"/>
              <a:gd name="connsiteX34" fmla="*/ 7110984 w 8186319"/>
              <a:gd name="connsiteY34" fmla="*/ 1777594 h 2046631"/>
              <a:gd name="connsiteX35" fmla="*/ 7184136 w 8186319"/>
              <a:gd name="connsiteY35" fmla="*/ 1997050 h 2046631"/>
              <a:gd name="connsiteX36" fmla="*/ 7771791 w 8186319"/>
              <a:gd name="connsiteY36" fmla="*/ 1873910 h 2046631"/>
              <a:gd name="connsiteX37" fmla="*/ 7006743 w 8186319"/>
              <a:gd name="connsiteY37" fmla="*/ 2020825 h 2046631"/>
              <a:gd name="connsiteX38" fmla="*/ 6796431 w 8186319"/>
              <a:gd name="connsiteY38" fmla="*/ 1719072 h 2046631"/>
              <a:gd name="connsiteX39" fmla="*/ 6620866 w 8186319"/>
              <a:gd name="connsiteY39" fmla="*/ 1506931 h 2046631"/>
              <a:gd name="connsiteX40" fmla="*/ 6459932 w 8186319"/>
              <a:gd name="connsiteY40" fmla="*/ 1426464 h 2046631"/>
              <a:gd name="connsiteX41" fmla="*/ 6437986 w 8186319"/>
              <a:gd name="connsiteY41" fmla="*/ 1587398 h 2046631"/>
              <a:gd name="connsiteX42" fmla="*/ 6350204 w 8186319"/>
              <a:gd name="connsiteY42" fmla="*/ 1784909 h 2046631"/>
              <a:gd name="connsiteX43" fmla="*/ 6138063 w 8186319"/>
              <a:gd name="connsiteY43" fmla="*/ 1682496 h 2046631"/>
              <a:gd name="connsiteX44" fmla="*/ 5662575 w 8186319"/>
              <a:gd name="connsiteY44" fmla="*/ 1258214 h 2046631"/>
              <a:gd name="connsiteX45" fmla="*/ 5004207 w 8186319"/>
              <a:gd name="connsiteY45" fmla="*/ 658368 h 2046631"/>
              <a:gd name="connsiteX46" fmla="*/ 4909109 w 8186319"/>
              <a:gd name="connsiteY46" fmla="*/ 855878 h 2046631"/>
              <a:gd name="connsiteX47" fmla="*/ 5113935 w 8186319"/>
              <a:gd name="connsiteY47" fmla="*/ 1177747 h 2046631"/>
              <a:gd name="connsiteX48" fmla="*/ 5465064 w 8186319"/>
              <a:gd name="connsiteY48" fmla="*/ 1382573 h 2046631"/>
              <a:gd name="connsiteX49" fmla="*/ 5516271 w 8186319"/>
              <a:gd name="connsiteY49" fmla="*/ 1397203 h 2046631"/>
              <a:gd name="connsiteX50" fmla="*/ 5706466 w 8186319"/>
              <a:gd name="connsiteY50" fmla="*/ 1484986 h 2046631"/>
              <a:gd name="connsiteX51" fmla="*/ 5911292 w 8186319"/>
              <a:gd name="connsiteY51" fmla="*/ 1558138 h 2046631"/>
              <a:gd name="connsiteX52" fmla="*/ 6228893 w 8186319"/>
              <a:gd name="connsiteY52" fmla="*/ 1733702 h 2046631"/>
              <a:gd name="connsiteX53" fmla="*/ 5845455 w 8186319"/>
              <a:gd name="connsiteY53" fmla="*/ 1631290 h 2046631"/>
              <a:gd name="connsiteX54" fmla="*/ 5567477 w 8186319"/>
              <a:gd name="connsiteY54" fmla="*/ 1623974 h 2046631"/>
              <a:gd name="connsiteX55" fmla="*/ 5406543 w 8186319"/>
              <a:gd name="connsiteY55" fmla="*/ 1616659 h 2046631"/>
              <a:gd name="connsiteX56" fmla="*/ 5033468 w 8186319"/>
              <a:gd name="connsiteY56" fmla="*/ 1492301 h 2046631"/>
              <a:gd name="connsiteX57" fmla="*/ 4901794 w 8186319"/>
              <a:gd name="connsiteY57" fmla="*/ 1243584 h 2046631"/>
              <a:gd name="connsiteX58" fmla="*/ 4784751 w 8186319"/>
              <a:gd name="connsiteY58" fmla="*/ 811987 h 2046631"/>
              <a:gd name="connsiteX59" fmla="*/ 4689653 w 8186319"/>
              <a:gd name="connsiteY59" fmla="*/ 672998 h 2046631"/>
              <a:gd name="connsiteX60" fmla="*/ 4375100 w 8186319"/>
              <a:gd name="connsiteY60" fmla="*/ 563270 h 2046631"/>
              <a:gd name="connsiteX61" fmla="*/ 3965448 w 8186319"/>
              <a:gd name="connsiteY61" fmla="*/ 424282 h 2046631"/>
              <a:gd name="connsiteX62" fmla="*/ 3680156 w 8186319"/>
              <a:gd name="connsiteY62" fmla="*/ 402336 h 2046631"/>
              <a:gd name="connsiteX63" fmla="*/ 3460700 w 8186319"/>
              <a:gd name="connsiteY63" fmla="*/ 460858 h 2046631"/>
              <a:gd name="connsiteX64" fmla="*/ 3204668 w 8186319"/>
              <a:gd name="connsiteY64" fmla="*/ 541325 h 2046631"/>
              <a:gd name="connsiteX65" fmla="*/ 2948636 w 8186319"/>
              <a:gd name="connsiteY65" fmla="*/ 592531 h 2046631"/>
              <a:gd name="connsiteX66" fmla="*/ 2348789 w 8186319"/>
              <a:gd name="connsiteY66" fmla="*/ 826618 h 2046631"/>
              <a:gd name="connsiteX67" fmla="*/ 1822095 w 8186319"/>
              <a:gd name="connsiteY67" fmla="*/ 969874 h 2046631"/>
              <a:gd name="connsiteX68" fmla="*/ 1368552 w 8186319"/>
              <a:gd name="connsiteY68" fmla="*/ 1242365 h 2046631"/>
              <a:gd name="connsiteX69" fmla="*/ 921106 w 8186319"/>
              <a:gd name="connsiteY69" fmla="*/ 1213104 h 2046631"/>
              <a:gd name="connsiteX70" fmla="*/ 498044 w 8186319"/>
              <a:gd name="connsiteY70" fmla="*/ 1127760 h 2046631"/>
              <a:gd name="connsiteX71" fmla="*/ 263957 w 8186319"/>
              <a:gd name="connsiteY71" fmla="*/ 1283208 h 2046631"/>
              <a:gd name="connsiteX72" fmla="*/ 0 w 8186319"/>
              <a:gd name="connsiteY72" fmla="*/ 1411224 h 2046631"/>
              <a:gd name="connsiteX0" fmla="*/ 22556 w 8186319"/>
              <a:gd name="connsiteY0" fmla="*/ 1185062 h 2046631"/>
              <a:gd name="connsiteX1" fmla="*/ 146914 w 8186319"/>
              <a:gd name="connsiteY1" fmla="*/ 1163117 h 2046631"/>
              <a:gd name="connsiteX2" fmla="*/ 710184 w 8186319"/>
              <a:gd name="connsiteY2" fmla="*/ 950976 h 2046631"/>
              <a:gd name="connsiteX3" fmla="*/ 922325 w 8186319"/>
              <a:gd name="connsiteY3" fmla="*/ 1089965 h 2046631"/>
              <a:gd name="connsiteX4" fmla="*/ 1266140 w 8186319"/>
              <a:gd name="connsiteY4" fmla="*/ 921715 h 2046631"/>
              <a:gd name="connsiteX5" fmla="*/ 1302716 w 8186319"/>
              <a:gd name="connsiteY5" fmla="*/ 877824 h 2046631"/>
              <a:gd name="connsiteX6" fmla="*/ 1617269 w 8186319"/>
              <a:gd name="connsiteY6" fmla="*/ 782726 h 2046631"/>
              <a:gd name="connsiteX7" fmla="*/ 2041551 w 8186319"/>
              <a:gd name="connsiteY7" fmla="*/ 709574 h 2046631"/>
              <a:gd name="connsiteX8" fmla="*/ 2385365 w 8186319"/>
              <a:gd name="connsiteY8" fmla="*/ 629107 h 2046631"/>
              <a:gd name="connsiteX9" fmla="*/ 2736495 w 8186319"/>
              <a:gd name="connsiteY9" fmla="*/ 512064 h 2046631"/>
              <a:gd name="connsiteX10" fmla="*/ 3109570 w 8186319"/>
              <a:gd name="connsiteY10" fmla="*/ 395021 h 2046631"/>
              <a:gd name="connsiteX11" fmla="*/ 3643580 w 8186319"/>
              <a:gd name="connsiteY11" fmla="*/ 321869 h 2046631"/>
              <a:gd name="connsiteX12" fmla="*/ 4002024 w 8186319"/>
              <a:gd name="connsiteY12" fmla="*/ 226771 h 2046631"/>
              <a:gd name="connsiteX13" fmla="*/ 4164178 w 8186319"/>
              <a:gd name="connsiteY13" fmla="*/ 1219 h 2046631"/>
              <a:gd name="connsiteX14" fmla="*/ 4455567 w 8186319"/>
              <a:gd name="connsiteY14" fmla="*/ 153619 h 2046631"/>
              <a:gd name="connsiteX15" fmla="*/ 4799381 w 8186319"/>
              <a:gd name="connsiteY15" fmla="*/ 182880 h 2046631"/>
              <a:gd name="connsiteX16" fmla="*/ 4843272 w 8186319"/>
              <a:gd name="connsiteY16" fmla="*/ 256032 h 2046631"/>
              <a:gd name="connsiteX17" fmla="*/ 4536034 w 8186319"/>
              <a:gd name="connsiteY17" fmla="*/ 314554 h 2046631"/>
              <a:gd name="connsiteX18" fmla="*/ 4572610 w 8186319"/>
              <a:gd name="connsiteY18" fmla="*/ 446227 h 2046631"/>
              <a:gd name="connsiteX19" fmla="*/ 5311445 w 8186319"/>
              <a:gd name="connsiteY19" fmla="*/ 504749 h 2046631"/>
              <a:gd name="connsiteX20" fmla="*/ 5684520 w 8186319"/>
              <a:gd name="connsiteY20" fmla="*/ 687629 h 2046631"/>
              <a:gd name="connsiteX21" fmla="*/ 5721096 w 8186319"/>
              <a:gd name="connsiteY21" fmla="*/ 914400 h 2046631"/>
              <a:gd name="connsiteX22" fmla="*/ 6247791 w 8186319"/>
              <a:gd name="connsiteY22" fmla="*/ 1353312 h 2046631"/>
              <a:gd name="connsiteX23" fmla="*/ 6262421 w 8186319"/>
              <a:gd name="connsiteY23" fmla="*/ 1287475 h 2046631"/>
              <a:gd name="connsiteX24" fmla="*/ 6277052 w 8186319"/>
              <a:gd name="connsiteY24" fmla="*/ 1154582 h 2046631"/>
              <a:gd name="connsiteX25" fmla="*/ 6518453 w 8186319"/>
              <a:gd name="connsiteY25" fmla="*/ 1053389 h 2046631"/>
              <a:gd name="connsiteX26" fmla="*/ 6694018 w 8186319"/>
              <a:gd name="connsiteY26" fmla="*/ 1246632 h 2046631"/>
              <a:gd name="connsiteX27" fmla="*/ 7337756 w 8186319"/>
              <a:gd name="connsiteY27" fmla="*/ 1477670 h 2046631"/>
              <a:gd name="connsiteX28" fmla="*/ 7930287 w 8186319"/>
              <a:gd name="connsiteY28" fmla="*/ 1770278 h 2046631"/>
              <a:gd name="connsiteX29" fmla="*/ 8186319 w 8186319"/>
              <a:gd name="connsiteY29" fmla="*/ 1901952 h 2046631"/>
              <a:gd name="connsiteX30" fmla="*/ 7959548 w 8186319"/>
              <a:gd name="connsiteY30" fmla="*/ 1916582 h 2046631"/>
              <a:gd name="connsiteX31" fmla="*/ 7798613 w 8186319"/>
              <a:gd name="connsiteY31" fmla="*/ 1923898 h 2046631"/>
              <a:gd name="connsiteX32" fmla="*/ 7564527 w 8186319"/>
              <a:gd name="connsiteY32" fmla="*/ 1770278 h 2046631"/>
              <a:gd name="connsiteX33" fmla="*/ 7089039 w 8186319"/>
              <a:gd name="connsiteY33" fmla="*/ 1521562 h 2046631"/>
              <a:gd name="connsiteX34" fmla="*/ 7110984 w 8186319"/>
              <a:gd name="connsiteY34" fmla="*/ 1777594 h 2046631"/>
              <a:gd name="connsiteX35" fmla="*/ 7412736 w 8186319"/>
              <a:gd name="connsiteY35" fmla="*/ 1920850 h 2046631"/>
              <a:gd name="connsiteX36" fmla="*/ 7771791 w 8186319"/>
              <a:gd name="connsiteY36" fmla="*/ 1873910 h 2046631"/>
              <a:gd name="connsiteX37" fmla="*/ 7006743 w 8186319"/>
              <a:gd name="connsiteY37" fmla="*/ 2020825 h 2046631"/>
              <a:gd name="connsiteX38" fmla="*/ 6796431 w 8186319"/>
              <a:gd name="connsiteY38" fmla="*/ 1719072 h 2046631"/>
              <a:gd name="connsiteX39" fmla="*/ 6620866 w 8186319"/>
              <a:gd name="connsiteY39" fmla="*/ 1506931 h 2046631"/>
              <a:gd name="connsiteX40" fmla="*/ 6459932 w 8186319"/>
              <a:gd name="connsiteY40" fmla="*/ 1426464 h 2046631"/>
              <a:gd name="connsiteX41" fmla="*/ 6437986 w 8186319"/>
              <a:gd name="connsiteY41" fmla="*/ 1587398 h 2046631"/>
              <a:gd name="connsiteX42" fmla="*/ 6350204 w 8186319"/>
              <a:gd name="connsiteY42" fmla="*/ 1784909 h 2046631"/>
              <a:gd name="connsiteX43" fmla="*/ 6138063 w 8186319"/>
              <a:gd name="connsiteY43" fmla="*/ 1682496 h 2046631"/>
              <a:gd name="connsiteX44" fmla="*/ 5662575 w 8186319"/>
              <a:gd name="connsiteY44" fmla="*/ 1258214 h 2046631"/>
              <a:gd name="connsiteX45" fmla="*/ 5004207 w 8186319"/>
              <a:gd name="connsiteY45" fmla="*/ 658368 h 2046631"/>
              <a:gd name="connsiteX46" fmla="*/ 4909109 w 8186319"/>
              <a:gd name="connsiteY46" fmla="*/ 855878 h 2046631"/>
              <a:gd name="connsiteX47" fmla="*/ 5113935 w 8186319"/>
              <a:gd name="connsiteY47" fmla="*/ 1177747 h 2046631"/>
              <a:gd name="connsiteX48" fmla="*/ 5465064 w 8186319"/>
              <a:gd name="connsiteY48" fmla="*/ 1382573 h 2046631"/>
              <a:gd name="connsiteX49" fmla="*/ 5516271 w 8186319"/>
              <a:gd name="connsiteY49" fmla="*/ 1397203 h 2046631"/>
              <a:gd name="connsiteX50" fmla="*/ 5706466 w 8186319"/>
              <a:gd name="connsiteY50" fmla="*/ 1484986 h 2046631"/>
              <a:gd name="connsiteX51" fmla="*/ 5911292 w 8186319"/>
              <a:gd name="connsiteY51" fmla="*/ 1558138 h 2046631"/>
              <a:gd name="connsiteX52" fmla="*/ 6228893 w 8186319"/>
              <a:gd name="connsiteY52" fmla="*/ 1733702 h 2046631"/>
              <a:gd name="connsiteX53" fmla="*/ 5845455 w 8186319"/>
              <a:gd name="connsiteY53" fmla="*/ 1631290 h 2046631"/>
              <a:gd name="connsiteX54" fmla="*/ 5567477 w 8186319"/>
              <a:gd name="connsiteY54" fmla="*/ 1623974 h 2046631"/>
              <a:gd name="connsiteX55" fmla="*/ 5406543 w 8186319"/>
              <a:gd name="connsiteY55" fmla="*/ 1616659 h 2046631"/>
              <a:gd name="connsiteX56" fmla="*/ 5033468 w 8186319"/>
              <a:gd name="connsiteY56" fmla="*/ 1492301 h 2046631"/>
              <a:gd name="connsiteX57" fmla="*/ 4901794 w 8186319"/>
              <a:gd name="connsiteY57" fmla="*/ 1243584 h 2046631"/>
              <a:gd name="connsiteX58" fmla="*/ 4784751 w 8186319"/>
              <a:gd name="connsiteY58" fmla="*/ 811987 h 2046631"/>
              <a:gd name="connsiteX59" fmla="*/ 4689653 w 8186319"/>
              <a:gd name="connsiteY59" fmla="*/ 672998 h 2046631"/>
              <a:gd name="connsiteX60" fmla="*/ 4375100 w 8186319"/>
              <a:gd name="connsiteY60" fmla="*/ 563270 h 2046631"/>
              <a:gd name="connsiteX61" fmla="*/ 3965448 w 8186319"/>
              <a:gd name="connsiteY61" fmla="*/ 424282 h 2046631"/>
              <a:gd name="connsiteX62" fmla="*/ 3680156 w 8186319"/>
              <a:gd name="connsiteY62" fmla="*/ 402336 h 2046631"/>
              <a:gd name="connsiteX63" fmla="*/ 3460700 w 8186319"/>
              <a:gd name="connsiteY63" fmla="*/ 460858 h 2046631"/>
              <a:gd name="connsiteX64" fmla="*/ 3204668 w 8186319"/>
              <a:gd name="connsiteY64" fmla="*/ 541325 h 2046631"/>
              <a:gd name="connsiteX65" fmla="*/ 2948636 w 8186319"/>
              <a:gd name="connsiteY65" fmla="*/ 592531 h 2046631"/>
              <a:gd name="connsiteX66" fmla="*/ 2348789 w 8186319"/>
              <a:gd name="connsiteY66" fmla="*/ 826618 h 2046631"/>
              <a:gd name="connsiteX67" fmla="*/ 1822095 w 8186319"/>
              <a:gd name="connsiteY67" fmla="*/ 969874 h 2046631"/>
              <a:gd name="connsiteX68" fmla="*/ 1368552 w 8186319"/>
              <a:gd name="connsiteY68" fmla="*/ 1242365 h 2046631"/>
              <a:gd name="connsiteX69" fmla="*/ 921106 w 8186319"/>
              <a:gd name="connsiteY69" fmla="*/ 1213104 h 2046631"/>
              <a:gd name="connsiteX70" fmla="*/ 498044 w 8186319"/>
              <a:gd name="connsiteY70" fmla="*/ 1127760 h 2046631"/>
              <a:gd name="connsiteX71" fmla="*/ 263957 w 8186319"/>
              <a:gd name="connsiteY71" fmla="*/ 1283208 h 2046631"/>
              <a:gd name="connsiteX72" fmla="*/ 0 w 8186319"/>
              <a:gd name="connsiteY72" fmla="*/ 1411224 h 2046631"/>
              <a:gd name="connsiteX0" fmla="*/ 22556 w 8186319"/>
              <a:gd name="connsiteY0" fmla="*/ 1185062 h 2056182"/>
              <a:gd name="connsiteX1" fmla="*/ 146914 w 8186319"/>
              <a:gd name="connsiteY1" fmla="*/ 1163117 h 2056182"/>
              <a:gd name="connsiteX2" fmla="*/ 710184 w 8186319"/>
              <a:gd name="connsiteY2" fmla="*/ 950976 h 2056182"/>
              <a:gd name="connsiteX3" fmla="*/ 922325 w 8186319"/>
              <a:gd name="connsiteY3" fmla="*/ 1089965 h 2056182"/>
              <a:gd name="connsiteX4" fmla="*/ 1266140 w 8186319"/>
              <a:gd name="connsiteY4" fmla="*/ 921715 h 2056182"/>
              <a:gd name="connsiteX5" fmla="*/ 1302716 w 8186319"/>
              <a:gd name="connsiteY5" fmla="*/ 877824 h 2056182"/>
              <a:gd name="connsiteX6" fmla="*/ 1617269 w 8186319"/>
              <a:gd name="connsiteY6" fmla="*/ 782726 h 2056182"/>
              <a:gd name="connsiteX7" fmla="*/ 2041551 w 8186319"/>
              <a:gd name="connsiteY7" fmla="*/ 709574 h 2056182"/>
              <a:gd name="connsiteX8" fmla="*/ 2385365 w 8186319"/>
              <a:gd name="connsiteY8" fmla="*/ 629107 h 2056182"/>
              <a:gd name="connsiteX9" fmla="*/ 2736495 w 8186319"/>
              <a:gd name="connsiteY9" fmla="*/ 512064 h 2056182"/>
              <a:gd name="connsiteX10" fmla="*/ 3109570 w 8186319"/>
              <a:gd name="connsiteY10" fmla="*/ 395021 h 2056182"/>
              <a:gd name="connsiteX11" fmla="*/ 3643580 w 8186319"/>
              <a:gd name="connsiteY11" fmla="*/ 321869 h 2056182"/>
              <a:gd name="connsiteX12" fmla="*/ 4002024 w 8186319"/>
              <a:gd name="connsiteY12" fmla="*/ 226771 h 2056182"/>
              <a:gd name="connsiteX13" fmla="*/ 4164178 w 8186319"/>
              <a:gd name="connsiteY13" fmla="*/ 1219 h 2056182"/>
              <a:gd name="connsiteX14" fmla="*/ 4455567 w 8186319"/>
              <a:gd name="connsiteY14" fmla="*/ 153619 h 2056182"/>
              <a:gd name="connsiteX15" fmla="*/ 4799381 w 8186319"/>
              <a:gd name="connsiteY15" fmla="*/ 182880 h 2056182"/>
              <a:gd name="connsiteX16" fmla="*/ 4843272 w 8186319"/>
              <a:gd name="connsiteY16" fmla="*/ 256032 h 2056182"/>
              <a:gd name="connsiteX17" fmla="*/ 4536034 w 8186319"/>
              <a:gd name="connsiteY17" fmla="*/ 314554 h 2056182"/>
              <a:gd name="connsiteX18" fmla="*/ 4572610 w 8186319"/>
              <a:gd name="connsiteY18" fmla="*/ 446227 h 2056182"/>
              <a:gd name="connsiteX19" fmla="*/ 5311445 w 8186319"/>
              <a:gd name="connsiteY19" fmla="*/ 504749 h 2056182"/>
              <a:gd name="connsiteX20" fmla="*/ 5684520 w 8186319"/>
              <a:gd name="connsiteY20" fmla="*/ 687629 h 2056182"/>
              <a:gd name="connsiteX21" fmla="*/ 5721096 w 8186319"/>
              <a:gd name="connsiteY21" fmla="*/ 914400 h 2056182"/>
              <a:gd name="connsiteX22" fmla="*/ 6247791 w 8186319"/>
              <a:gd name="connsiteY22" fmla="*/ 1353312 h 2056182"/>
              <a:gd name="connsiteX23" fmla="*/ 6262421 w 8186319"/>
              <a:gd name="connsiteY23" fmla="*/ 1287475 h 2056182"/>
              <a:gd name="connsiteX24" fmla="*/ 6277052 w 8186319"/>
              <a:gd name="connsiteY24" fmla="*/ 1154582 h 2056182"/>
              <a:gd name="connsiteX25" fmla="*/ 6518453 w 8186319"/>
              <a:gd name="connsiteY25" fmla="*/ 1053389 h 2056182"/>
              <a:gd name="connsiteX26" fmla="*/ 6694018 w 8186319"/>
              <a:gd name="connsiteY26" fmla="*/ 1246632 h 2056182"/>
              <a:gd name="connsiteX27" fmla="*/ 7337756 w 8186319"/>
              <a:gd name="connsiteY27" fmla="*/ 1477670 h 2056182"/>
              <a:gd name="connsiteX28" fmla="*/ 7930287 w 8186319"/>
              <a:gd name="connsiteY28" fmla="*/ 1770278 h 2056182"/>
              <a:gd name="connsiteX29" fmla="*/ 8186319 w 8186319"/>
              <a:gd name="connsiteY29" fmla="*/ 1901952 h 2056182"/>
              <a:gd name="connsiteX30" fmla="*/ 7959548 w 8186319"/>
              <a:gd name="connsiteY30" fmla="*/ 1916582 h 2056182"/>
              <a:gd name="connsiteX31" fmla="*/ 7798613 w 8186319"/>
              <a:gd name="connsiteY31" fmla="*/ 1923898 h 2056182"/>
              <a:gd name="connsiteX32" fmla="*/ 7564527 w 8186319"/>
              <a:gd name="connsiteY32" fmla="*/ 1770278 h 2056182"/>
              <a:gd name="connsiteX33" fmla="*/ 7089039 w 8186319"/>
              <a:gd name="connsiteY33" fmla="*/ 1521562 h 2056182"/>
              <a:gd name="connsiteX34" fmla="*/ 7110984 w 8186319"/>
              <a:gd name="connsiteY34" fmla="*/ 1777594 h 2056182"/>
              <a:gd name="connsiteX35" fmla="*/ 7412736 w 8186319"/>
              <a:gd name="connsiteY35" fmla="*/ 1920850 h 2056182"/>
              <a:gd name="connsiteX36" fmla="*/ 7771791 w 8186319"/>
              <a:gd name="connsiteY36" fmla="*/ 1873910 h 2056182"/>
              <a:gd name="connsiteX37" fmla="*/ 7796175 w 8186319"/>
              <a:gd name="connsiteY37" fmla="*/ 1931214 h 2056182"/>
              <a:gd name="connsiteX38" fmla="*/ 7006743 w 8186319"/>
              <a:gd name="connsiteY38" fmla="*/ 2020825 h 2056182"/>
              <a:gd name="connsiteX39" fmla="*/ 6796431 w 8186319"/>
              <a:gd name="connsiteY39" fmla="*/ 1719072 h 2056182"/>
              <a:gd name="connsiteX40" fmla="*/ 6620866 w 8186319"/>
              <a:gd name="connsiteY40" fmla="*/ 1506931 h 2056182"/>
              <a:gd name="connsiteX41" fmla="*/ 6459932 w 8186319"/>
              <a:gd name="connsiteY41" fmla="*/ 1426464 h 2056182"/>
              <a:gd name="connsiteX42" fmla="*/ 6437986 w 8186319"/>
              <a:gd name="connsiteY42" fmla="*/ 1587398 h 2056182"/>
              <a:gd name="connsiteX43" fmla="*/ 6350204 w 8186319"/>
              <a:gd name="connsiteY43" fmla="*/ 1784909 h 2056182"/>
              <a:gd name="connsiteX44" fmla="*/ 6138063 w 8186319"/>
              <a:gd name="connsiteY44" fmla="*/ 1682496 h 2056182"/>
              <a:gd name="connsiteX45" fmla="*/ 5662575 w 8186319"/>
              <a:gd name="connsiteY45" fmla="*/ 1258214 h 2056182"/>
              <a:gd name="connsiteX46" fmla="*/ 5004207 w 8186319"/>
              <a:gd name="connsiteY46" fmla="*/ 658368 h 2056182"/>
              <a:gd name="connsiteX47" fmla="*/ 4909109 w 8186319"/>
              <a:gd name="connsiteY47" fmla="*/ 855878 h 2056182"/>
              <a:gd name="connsiteX48" fmla="*/ 5113935 w 8186319"/>
              <a:gd name="connsiteY48" fmla="*/ 1177747 h 2056182"/>
              <a:gd name="connsiteX49" fmla="*/ 5465064 w 8186319"/>
              <a:gd name="connsiteY49" fmla="*/ 1382573 h 2056182"/>
              <a:gd name="connsiteX50" fmla="*/ 5516271 w 8186319"/>
              <a:gd name="connsiteY50" fmla="*/ 1397203 h 2056182"/>
              <a:gd name="connsiteX51" fmla="*/ 5706466 w 8186319"/>
              <a:gd name="connsiteY51" fmla="*/ 1484986 h 2056182"/>
              <a:gd name="connsiteX52" fmla="*/ 5911292 w 8186319"/>
              <a:gd name="connsiteY52" fmla="*/ 1558138 h 2056182"/>
              <a:gd name="connsiteX53" fmla="*/ 6228893 w 8186319"/>
              <a:gd name="connsiteY53" fmla="*/ 1733702 h 2056182"/>
              <a:gd name="connsiteX54" fmla="*/ 5845455 w 8186319"/>
              <a:gd name="connsiteY54" fmla="*/ 1631290 h 2056182"/>
              <a:gd name="connsiteX55" fmla="*/ 5567477 w 8186319"/>
              <a:gd name="connsiteY55" fmla="*/ 1623974 h 2056182"/>
              <a:gd name="connsiteX56" fmla="*/ 5406543 w 8186319"/>
              <a:gd name="connsiteY56" fmla="*/ 1616659 h 2056182"/>
              <a:gd name="connsiteX57" fmla="*/ 5033468 w 8186319"/>
              <a:gd name="connsiteY57" fmla="*/ 1492301 h 2056182"/>
              <a:gd name="connsiteX58" fmla="*/ 4901794 w 8186319"/>
              <a:gd name="connsiteY58" fmla="*/ 1243584 h 2056182"/>
              <a:gd name="connsiteX59" fmla="*/ 4784751 w 8186319"/>
              <a:gd name="connsiteY59" fmla="*/ 811987 h 2056182"/>
              <a:gd name="connsiteX60" fmla="*/ 4689653 w 8186319"/>
              <a:gd name="connsiteY60" fmla="*/ 672998 h 2056182"/>
              <a:gd name="connsiteX61" fmla="*/ 4375100 w 8186319"/>
              <a:gd name="connsiteY61" fmla="*/ 563270 h 2056182"/>
              <a:gd name="connsiteX62" fmla="*/ 3965448 w 8186319"/>
              <a:gd name="connsiteY62" fmla="*/ 424282 h 2056182"/>
              <a:gd name="connsiteX63" fmla="*/ 3680156 w 8186319"/>
              <a:gd name="connsiteY63" fmla="*/ 402336 h 2056182"/>
              <a:gd name="connsiteX64" fmla="*/ 3460700 w 8186319"/>
              <a:gd name="connsiteY64" fmla="*/ 460858 h 2056182"/>
              <a:gd name="connsiteX65" fmla="*/ 3204668 w 8186319"/>
              <a:gd name="connsiteY65" fmla="*/ 541325 h 2056182"/>
              <a:gd name="connsiteX66" fmla="*/ 2948636 w 8186319"/>
              <a:gd name="connsiteY66" fmla="*/ 592531 h 2056182"/>
              <a:gd name="connsiteX67" fmla="*/ 2348789 w 8186319"/>
              <a:gd name="connsiteY67" fmla="*/ 826618 h 2056182"/>
              <a:gd name="connsiteX68" fmla="*/ 1822095 w 8186319"/>
              <a:gd name="connsiteY68" fmla="*/ 969874 h 2056182"/>
              <a:gd name="connsiteX69" fmla="*/ 1368552 w 8186319"/>
              <a:gd name="connsiteY69" fmla="*/ 1242365 h 2056182"/>
              <a:gd name="connsiteX70" fmla="*/ 921106 w 8186319"/>
              <a:gd name="connsiteY70" fmla="*/ 1213104 h 2056182"/>
              <a:gd name="connsiteX71" fmla="*/ 498044 w 8186319"/>
              <a:gd name="connsiteY71" fmla="*/ 1127760 h 2056182"/>
              <a:gd name="connsiteX72" fmla="*/ 263957 w 8186319"/>
              <a:gd name="connsiteY72" fmla="*/ 1283208 h 2056182"/>
              <a:gd name="connsiteX73" fmla="*/ 0 w 8186319"/>
              <a:gd name="connsiteY73" fmla="*/ 1411224 h 2056182"/>
              <a:gd name="connsiteX0" fmla="*/ 22556 w 8186319"/>
              <a:gd name="connsiteY0" fmla="*/ 1185062 h 2056182"/>
              <a:gd name="connsiteX1" fmla="*/ 146914 w 8186319"/>
              <a:gd name="connsiteY1" fmla="*/ 1163117 h 2056182"/>
              <a:gd name="connsiteX2" fmla="*/ 710184 w 8186319"/>
              <a:gd name="connsiteY2" fmla="*/ 950976 h 2056182"/>
              <a:gd name="connsiteX3" fmla="*/ 922325 w 8186319"/>
              <a:gd name="connsiteY3" fmla="*/ 1089965 h 2056182"/>
              <a:gd name="connsiteX4" fmla="*/ 1266140 w 8186319"/>
              <a:gd name="connsiteY4" fmla="*/ 921715 h 2056182"/>
              <a:gd name="connsiteX5" fmla="*/ 1302716 w 8186319"/>
              <a:gd name="connsiteY5" fmla="*/ 877824 h 2056182"/>
              <a:gd name="connsiteX6" fmla="*/ 1617269 w 8186319"/>
              <a:gd name="connsiteY6" fmla="*/ 782726 h 2056182"/>
              <a:gd name="connsiteX7" fmla="*/ 2041551 w 8186319"/>
              <a:gd name="connsiteY7" fmla="*/ 709574 h 2056182"/>
              <a:gd name="connsiteX8" fmla="*/ 2385365 w 8186319"/>
              <a:gd name="connsiteY8" fmla="*/ 629107 h 2056182"/>
              <a:gd name="connsiteX9" fmla="*/ 2736495 w 8186319"/>
              <a:gd name="connsiteY9" fmla="*/ 512064 h 2056182"/>
              <a:gd name="connsiteX10" fmla="*/ 3109570 w 8186319"/>
              <a:gd name="connsiteY10" fmla="*/ 395021 h 2056182"/>
              <a:gd name="connsiteX11" fmla="*/ 3643580 w 8186319"/>
              <a:gd name="connsiteY11" fmla="*/ 321869 h 2056182"/>
              <a:gd name="connsiteX12" fmla="*/ 4002024 w 8186319"/>
              <a:gd name="connsiteY12" fmla="*/ 226771 h 2056182"/>
              <a:gd name="connsiteX13" fmla="*/ 4164178 w 8186319"/>
              <a:gd name="connsiteY13" fmla="*/ 1219 h 2056182"/>
              <a:gd name="connsiteX14" fmla="*/ 4455567 w 8186319"/>
              <a:gd name="connsiteY14" fmla="*/ 153619 h 2056182"/>
              <a:gd name="connsiteX15" fmla="*/ 4799381 w 8186319"/>
              <a:gd name="connsiteY15" fmla="*/ 182880 h 2056182"/>
              <a:gd name="connsiteX16" fmla="*/ 4843272 w 8186319"/>
              <a:gd name="connsiteY16" fmla="*/ 256032 h 2056182"/>
              <a:gd name="connsiteX17" fmla="*/ 4536034 w 8186319"/>
              <a:gd name="connsiteY17" fmla="*/ 314554 h 2056182"/>
              <a:gd name="connsiteX18" fmla="*/ 4572610 w 8186319"/>
              <a:gd name="connsiteY18" fmla="*/ 446227 h 2056182"/>
              <a:gd name="connsiteX19" fmla="*/ 5311445 w 8186319"/>
              <a:gd name="connsiteY19" fmla="*/ 504749 h 2056182"/>
              <a:gd name="connsiteX20" fmla="*/ 5684520 w 8186319"/>
              <a:gd name="connsiteY20" fmla="*/ 687629 h 2056182"/>
              <a:gd name="connsiteX21" fmla="*/ 5721096 w 8186319"/>
              <a:gd name="connsiteY21" fmla="*/ 914400 h 2056182"/>
              <a:gd name="connsiteX22" fmla="*/ 6247791 w 8186319"/>
              <a:gd name="connsiteY22" fmla="*/ 1353312 h 2056182"/>
              <a:gd name="connsiteX23" fmla="*/ 6262421 w 8186319"/>
              <a:gd name="connsiteY23" fmla="*/ 1287475 h 2056182"/>
              <a:gd name="connsiteX24" fmla="*/ 6277052 w 8186319"/>
              <a:gd name="connsiteY24" fmla="*/ 1154582 h 2056182"/>
              <a:gd name="connsiteX25" fmla="*/ 6518453 w 8186319"/>
              <a:gd name="connsiteY25" fmla="*/ 1053389 h 2056182"/>
              <a:gd name="connsiteX26" fmla="*/ 6694018 w 8186319"/>
              <a:gd name="connsiteY26" fmla="*/ 1246632 h 2056182"/>
              <a:gd name="connsiteX27" fmla="*/ 7337756 w 8186319"/>
              <a:gd name="connsiteY27" fmla="*/ 1477670 h 2056182"/>
              <a:gd name="connsiteX28" fmla="*/ 7930287 w 8186319"/>
              <a:gd name="connsiteY28" fmla="*/ 1770278 h 2056182"/>
              <a:gd name="connsiteX29" fmla="*/ 8186319 w 8186319"/>
              <a:gd name="connsiteY29" fmla="*/ 1901952 h 2056182"/>
              <a:gd name="connsiteX30" fmla="*/ 7959548 w 8186319"/>
              <a:gd name="connsiteY30" fmla="*/ 1916582 h 2056182"/>
              <a:gd name="connsiteX31" fmla="*/ 7798613 w 8186319"/>
              <a:gd name="connsiteY31" fmla="*/ 1923898 h 2056182"/>
              <a:gd name="connsiteX32" fmla="*/ 7564527 w 8186319"/>
              <a:gd name="connsiteY32" fmla="*/ 1770278 h 2056182"/>
              <a:gd name="connsiteX33" fmla="*/ 7089039 w 8186319"/>
              <a:gd name="connsiteY33" fmla="*/ 1521562 h 2056182"/>
              <a:gd name="connsiteX34" fmla="*/ 7110984 w 8186319"/>
              <a:gd name="connsiteY34" fmla="*/ 1777594 h 2056182"/>
              <a:gd name="connsiteX35" fmla="*/ 7412736 w 8186319"/>
              <a:gd name="connsiteY35" fmla="*/ 1920850 h 2056182"/>
              <a:gd name="connsiteX36" fmla="*/ 7771791 w 8186319"/>
              <a:gd name="connsiteY36" fmla="*/ 1873910 h 2056182"/>
              <a:gd name="connsiteX37" fmla="*/ 7796175 w 8186319"/>
              <a:gd name="connsiteY37" fmla="*/ 1931214 h 2056182"/>
              <a:gd name="connsiteX38" fmla="*/ 7006743 w 8186319"/>
              <a:gd name="connsiteY38" fmla="*/ 2020825 h 2056182"/>
              <a:gd name="connsiteX39" fmla="*/ 6796431 w 8186319"/>
              <a:gd name="connsiteY39" fmla="*/ 1719072 h 2056182"/>
              <a:gd name="connsiteX40" fmla="*/ 6620866 w 8186319"/>
              <a:gd name="connsiteY40" fmla="*/ 1506931 h 2056182"/>
              <a:gd name="connsiteX41" fmla="*/ 6459932 w 8186319"/>
              <a:gd name="connsiteY41" fmla="*/ 1426464 h 2056182"/>
              <a:gd name="connsiteX42" fmla="*/ 6437986 w 8186319"/>
              <a:gd name="connsiteY42" fmla="*/ 1587398 h 2056182"/>
              <a:gd name="connsiteX43" fmla="*/ 6350204 w 8186319"/>
              <a:gd name="connsiteY43" fmla="*/ 1784909 h 2056182"/>
              <a:gd name="connsiteX44" fmla="*/ 6138063 w 8186319"/>
              <a:gd name="connsiteY44" fmla="*/ 1682496 h 2056182"/>
              <a:gd name="connsiteX45" fmla="*/ 5662575 w 8186319"/>
              <a:gd name="connsiteY45" fmla="*/ 1258214 h 2056182"/>
              <a:gd name="connsiteX46" fmla="*/ 5004207 w 8186319"/>
              <a:gd name="connsiteY46" fmla="*/ 658368 h 2056182"/>
              <a:gd name="connsiteX47" fmla="*/ 4909109 w 8186319"/>
              <a:gd name="connsiteY47" fmla="*/ 855878 h 2056182"/>
              <a:gd name="connsiteX48" fmla="*/ 5113935 w 8186319"/>
              <a:gd name="connsiteY48" fmla="*/ 1177747 h 2056182"/>
              <a:gd name="connsiteX49" fmla="*/ 5465064 w 8186319"/>
              <a:gd name="connsiteY49" fmla="*/ 1382573 h 2056182"/>
              <a:gd name="connsiteX50" fmla="*/ 5516271 w 8186319"/>
              <a:gd name="connsiteY50" fmla="*/ 1397203 h 2056182"/>
              <a:gd name="connsiteX51" fmla="*/ 5706466 w 8186319"/>
              <a:gd name="connsiteY51" fmla="*/ 1484986 h 2056182"/>
              <a:gd name="connsiteX52" fmla="*/ 5911292 w 8186319"/>
              <a:gd name="connsiteY52" fmla="*/ 1558138 h 2056182"/>
              <a:gd name="connsiteX53" fmla="*/ 6228893 w 8186319"/>
              <a:gd name="connsiteY53" fmla="*/ 1733702 h 2056182"/>
              <a:gd name="connsiteX54" fmla="*/ 5845455 w 8186319"/>
              <a:gd name="connsiteY54" fmla="*/ 1631290 h 2056182"/>
              <a:gd name="connsiteX55" fmla="*/ 5567477 w 8186319"/>
              <a:gd name="connsiteY55" fmla="*/ 1623974 h 2056182"/>
              <a:gd name="connsiteX56" fmla="*/ 5406543 w 8186319"/>
              <a:gd name="connsiteY56" fmla="*/ 1616659 h 2056182"/>
              <a:gd name="connsiteX57" fmla="*/ 5033468 w 8186319"/>
              <a:gd name="connsiteY57" fmla="*/ 1492301 h 2056182"/>
              <a:gd name="connsiteX58" fmla="*/ 4901794 w 8186319"/>
              <a:gd name="connsiteY58" fmla="*/ 1243584 h 2056182"/>
              <a:gd name="connsiteX59" fmla="*/ 4784751 w 8186319"/>
              <a:gd name="connsiteY59" fmla="*/ 811987 h 2056182"/>
              <a:gd name="connsiteX60" fmla="*/ 4689653 w 8186319"/>
              <a:gd name="connsiteY60" fmla="*/ 672998 h 2056182"/>
              <a:gd name="connsiteX61" fmla="*/ 4375100 w 8186319"/>
              <a:gd name="connsiteY61" fmla="*/ 563270 h 2056182"/>
              <a:gd name="connsiteX62" fmla="*/ 3965448 w 8186319"/>
              <a:gd name="connsiteY62" fmla="*/ 424282 h 2056182"/>
              <a:gd name="connsiteX63" fmla="*/ 3680156 w 8186319"/>
              <a:gd name="connsiteY63" fmla="*/ 402336 h 2056182"/>
              <a:gd name="connsiteX64" fmla="*/ 3460700 w 8186319"/>
              <a:gd name="connsiteY64" fmla="*/ 460858 h 2056182"/>
              <a:gd name="connsiteX65" fmla="*/ 3204668 w 8186319"/>
              <a:gd name="connsiteY65" fmla="*/ 541325 h 2056182"/>
              <a:gd name="connsiteX66" fmla="*/ 2948636 w 8186319"/>
              <a:gd name="connsiteY66" fmla="*/ 592531 h 2056182"/>
              <a:gd name="connsiteX67" fmla="*/ 2348789 w 8186319"/>
              <a:gd name="connsiteY67" fmla="*/ 826618 h 2056182"/>
              <a:gd name="connsiteX68" fmla="*/ 1822095 w 8186319"/>
              <a:gd name="connsiteY68" fmla="*/ 969874 h 2056182"/>
              <a:gd name="connsiteX69" fmla="*/ 1368552 w 8186319"/>
              <a:gd name="connsiteY69" fmla="*/ 1242365 h 2056182"/>
              <a:gd name="connsiteX70" fmla="*/ 921106 w 8186319"/>
              <a:gd name="connsiteY70" fmla="*/ 1213104 h 2056182"/>
              <a:gd name="connsiteX71" fmla="*/ 498044 w 8186319"/>
              <a:gd name="connsiteY71" fmla="*/ 1127760 h 2056182"/>
              <a:gd name="connsiteX72" fmla="*/ 263957 w 8186319"/>
              <a:gd name="connsiteY72" fmla="*/ 1283208 h 2056182"/>
              <a:gd name="connsiteX73" fmla="*/ 0 w 8186319"/>
              <a:gd name="connsiteY73" fmla="*/ 1411224 h 2056182"/>
              <a:gd name="connsiteX74" fmla="*/ 22556 w 8186319"/>
              <a:gd name="connsiteY74" fmla="*/ 1185062 h 205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186319" h="2056182">
                <a:moveTo>
                  <a:pt x="22556" y="1185062"/>
                </a:moveTo>
                <a:cubicBezTo>
                  <a:pt x="64009" y="1177747"/>
                  <a:pt x="107067" y="1176682"/>
                  <a:pt x="146914" y="1163117"/>
                </a:cubicBezTo>
                <a:cubicBezTo>
                  <a:pt x="336842" y="1098461"/>
                  <a:pt x="510439" y="969820"/>
                  <a:pt x="710184" y="950976"/>
                </a:cubicBezTo>
                <a:cubicBezTo>
                  <a:pt x="794349" y="943036"/>
                  <a:pt x="851611" y="1043635"/>
                  <a:pt x="922325" y="1089965"/>
                </a:cubicBezTo>
                <a:cubicBezTo>
                  <a:pt x="1036930" y="1033882"/>
                  <a:pt x="1154706" y="983861"/>
                  <a:pt x="1266140" y="921715"/>
                </a:cubicBezTo>
                <a:cubicBezTo>
                  <a:pt x="1282773" y="912439"/>
                  <a:pt x="1285008" y="884833"/>
                  <a:pt x="1302716" y="877824"/>
                </a:cubicBezTo>
                <a:cubicBezTo>
                  <a:pt x="1404565" y="837509"/>
                  <a:pt x="1510735" y="808202"/>
                  <a:pt x="1617269" y="782726"/>
                </a:cubicBezTo>
                <a:cubicBezTo>
                  <a:pt x="1832727" y="731204"/>
                  <a:pt x="1884914" y="726980"/>
                  <a:pt x="2041551" y="709574"/>
                </a:cubicBezTo>
                <a:cubicBezTo>
                  <a:pt x="2156156" y="682752"/>
                  <a:pt x="2272147" y="661285"/>
                  <a:pt x="2385365" y="629107"/>
                </a:cubicBezTo>
                <a:cubicBezTo>
                  <a:pt x="2504040" y="595379"/>
                  <a:pt x="2619883" y="552348"/>
                  <a:pt x="2736495" y="512064"/>
                </a:cubicBezTo>
                <a:lnTo>
                  <a:pt x="3109570" y="395021"/>
                </a:lnTo>
                <a:cubicBezTo>
                  <a:pt x="3285862" y="360366"/>
                  <a:pt x="3643580" y="321869"/>
                  <a:pt x="3643580" y="321869"/>
                </a:cubicBezTo>
                <a:cubicBezTo>
                  <a:pt x="4106774" y="178118"/>
                  <a:pt x="3646387" y="312986"/>
                  <a:pt x="4002024" y="226771"/>
                </a:cubicBezTo>
                <a:cubicBezTo>
                  <a:pt x="4088790" y="173329"/>
                  <a:pt x="4088588" y="13411"/>
                  <a:pt x="4164178" y="1219"/>
                </a:cubicBezTo>
                <a:cubicBezTo>
                  <a:pt x="4188562" y="0"/>
                  <a:pt x="4375100" y="148742"/>
                  <a:pt x="4455567" y="153619"/>
                </a:cubicBezTo>
                <a:cubicBezTo>
                  <a:pt x="4512438" y="156204"/>
                  <a:pt x="4752288" y="163131"/>
                  <a:pt x="4799381" y="182880"/>
                </a:cubicBezTo>
                <a:cubicBezTo>
                  <a:pt x="4825605" y="193877"/>
                  <a:pt x="4828642" y="231648"/>
                  <a:pt x="4843272" y="256032"/>
                </a:cubicBezTo>
                <a:cubicBezTo>
                  <a:pt x="4829255" y="257943"/>
                  <a:pt x="4552207" y="289755"/>
                  <a:pt x="4536034" y="314554"/>
                </a:cubicBezTo>
                <a:cubicBezTo>
                  <a:pt x="4511150" y="352710"/>
                  <a:pt x="4529654" y="431066"/>
                  <a:pt x="4572610" y="446227"/>
                </a:cubicBezTo>
                <a:cubicBezTo>
                  <a:pt x="4651095" y="473928"/>
                  <a:pt x="5164823" y="497032"/>
                  <a:pt x="5311445" y="504749"/>
                </a:cubicBezTo>
                <a:cubicBezTo>
                  <a:pt x="5435803" y="565709"/>
                  <a:pt x="5586589" y="589698"/>
                  <a:pt x="5684520" y="687629"/>
                </a:cubicBezTo>
                <a:cubicBezTo>
                  <a:pt x="5738661" y="741770"/>
                  <a:pt x="5691235" y="843896"/>
                  <a:pt x="5721096" y="914400"/>
                </a:cubicBezTo>
                <a:cubicBezTo>
                  <a:pt x="5920711" y="1385712"/>
                  <a:pt x="5849189" y="1294980"/>
                  <a:pt x="6247791" y="1353312"/>
                </a:cubicBezTo>
                <a:cubicBezTo>
                  <a:pt x="6252668" y="1331366"/>
                  <a:pt x="6261019" y="1309912"/>
                  <a:pt x="6262421" y="1287475"/>
                </a:cubicBezTo>
                <a:cubicBezTo>
                  <a:pt x="6267298" y="1228953"/>
                  <a:pt x="6234380" y="1193596"/>
                  <a:pt x="6277052" y="1154582"/>
                </a:cubicBezTo>
                <a:cubicBezTo>
                  <a:pt x="6319724" y="1115568"/>
                  <a:pt x="6448959" y="1038047"/>
                  <a:pt x="6518453" y="1053389"/>
                </a:cubicBezTo>
                <a:cubicBezTo>
                  <a:pt x="6587947" y="1068731"/>
                  <a:pt x="6557468" y="1175919"/>
                  <a:pt x="6694018" y="1246632"/>
                </a:cubicBezTo>
                <a:cubicBezTo>
                  <a:pt x="6830568" y="1317345"/>
                  <a:pt x="7131711" y="1377696"/>
                  <a:pt x="7337756" y="1477670"/>
                </a:cubicBezTo>
                <a:lnTo>
                  <a:pt x="7930287" y="1770278"/>
                </a:lnTo>
                <a:cubicBezTo>
                  <a:pt x="8178659" y="1891108"/>
                  <a:pt x="8083851" y="1819977"/>
                  <a:pt x="8186319" y="1901952"/>
                </a:cubicBezTo>
                <a:lnTo>
                  <a:pt x="7959548" y="1916582"/>
                </a:lnTo>
                <a:cubicBezTo>
                  <a:pt x="7905933" y="1919617"/>
                  <a:pt x="7848970" y="1942549"/>
                  <a:pt x="7798613" y="1923898"/>
                </a:cubicBezTo>
                <a:cubicBezTo>
                  <a:pt x="7711092" y="1891483"/>
                  <a:pt x="7645043" y="1817477"/>
                  <a:pt x="7564527" y="1770278"/>
                </a:cubicBezTo>
                <a:cubicBezTo>
                  <a:pt x="7232232" y="1575484"/>
                  <a:pt x="7288026" y="1601155"/>
                  <a:pt x="7089039" y="1521562"/>
                </a:cubicBezTo>
                <a:cubicBezTo>
                  <a:pt x="6835111" y="1561655"/>
                  <a:pt x="6966695" y="1498033"/>
                  <a:pt x="7110984" y="1777594"/>
                </a:cubicBezTo>
                <a:cubicBezTo>
                  <a:pt x="7146349" y="1846115"/>
                  <a:pt x="7388352" y="1847698"/>
                  <a:pt x="7412736" y="1920850"/>
                </a:cubicBezTo>
                <a:cubicBezTo>
                  <a:pt x="7405421" y="1930603"/>
                  <a:pt x="7781699" y="1881014"/>
                  <a:pt x="7771791" y="1873910"/>
                </a:cubicBezTo>
                <a:cubicBezTo>
                  <a:pt x="7784897" y="1875637"/>
                  <a:pt x="7923683" y="1906728"/>
                  <a:pt x="7796175" y="1931214"/>
                </a:cubicBezTo>
                <a:cubicBezTo>
                  <a:pt x="7668667" y="1955700"/>
                  <a:pt x="7173367" y="2056182"/>
                  <a:pt x="7006743" y="2020825"/>
                </a:cubicBezTo>
                <a:cubicBezTo>
                  <a:pt x="6840119" y="1985468"/>
                  <a:pt x="6898844" y="1766621"/>
                  <a:pt x="6796431" y="1719072"/>
                </a:cubicBezTo>
                <a:cubicBezTo>
                  <a:pt x="6730198" y="1655524"/>
                  <a:pt x="6690130" y="1567161"/>
                  <a:pt x="6620866" y="1506931"/>
                </a:cubicBezTo>
                <a:cubicBezTo>
                  <a:pt x="6575607" y="1467576"/>
                  <a:pt x="6513577" y="1453286"/>
                  <a:pt x="6459932" y="1426464"/>
                </a:cubicBezTo>
                <a:cubicBezTo>
                  <a:pt x="6452617" y="1480109"/>
                  <a:pt x="6436809" y="1533270"/>
                  <a:pt x="6437986" y="1587398"/>
                </a:cubicBezTo>
                <a:cubicBezTo>
                  <a:pt x="6419698" y="1647139"/>
                  <a:pt x="6400191" y="1769059"/>
                  <a:pt x="6350204" y="1784909"/>
                </a:cubicBezTo>
                <a:cubicBezTo>
                  <a:pt x="6279490" y="1750771"/>
                  <a:pt x="6204870" y="1723759"/>
                  <a:pt x="6138063" y="1682496"/>
                </a:cubicBezTo>
                <a:cubicBezTo>
                  <a:pt x="5958320" y="1571478"/>
                  <a:pt x="5777144" y="1441888"/>
                  <a:pt x="5662575" y="1258214"/>
                </a:cubicBezTo>
                <a:cubicBezTo>
                  <a:pt x="5255881" y="606213"/>
                  <a:pt x="5633792" y="789037"/>
                  <a:pt x="5004207" y="658368"/>
                </a:cubicBezTo>
                <a:cubicBezTo>
                  <a:pt x="4972508" y="724205"/>
                  <a:pt x="4894005" y="784385"/>
                  <a:pt x="4909109" y="855878"/>
                </a:cubicBezTo>
                <a:cubicBezTo>
                  <a:pt x="4935396" y="980303"/>
                  <a:pt x="5042926" y="1072247"/>
                  <a:pt x="5113935" y="1177747"/>
                </a:cubicBezTo>
                <a:cubicBezTo>
                  <a:pt x="5194697" y="1297737"/>
                  <a:pt x="5329341" y="1320367"/>
                  <a:pt x="5465064" y="1382573"/>
                </a:cubicBezTo>
                <a:cubicBezTo>
                  <a:pt x="5481202" y="1389969"/>
                  <a:pt x="5499929" y="1390270"/>
                  <a:pt x="5516271" y="1397203"/>
                </a:cubicBezTo>
                <a:cubicBezTo>
                  <a:pt x="5580551" y="1424473"/>
                  <a:pt x="5641801" y="1458641"/>
                  <a:pt x="5706466" y="1484986"/>
                </a:cubicBezTo>
                <a:cubicBezTo>
                  <a:pt x="5773607" y="1512340"/>
                  <a:pt x="5845291" y="1528138"/>
                  <a:pt x="5911292" y="1558138"/>
                </a:cubicBezTo>
                <a:cubicBezTo>
                  <a:pt x="5998766" y="1597899"/>
                  <a:pt x="6156684" y="1674236"/>
                  <a:pt x="6228893" y="1733702"/>
                </a:cubicBezTo>
                <a:cubicBezTo>
                  <a:pt x="6043972" y="1756820"/>
                  <a:pt x="6280329" y="1727929"/>
                  <a:pt x="5845455" y="1631290"/>
                </a:cubicBezTo>
                <a:cubicBezTo>
                  <a:pt x="5754971" y="1611182"/>
                  <a:pt x="5660117" y="1627062"/>
                  <a:pt x="5567477" y="1623974"/>
                </a:cubicBezTo>
                <a:cubicBezTo>
                  <a:pt x="5513807" y="1622185"/>
                  <a:pt x="5460188" y="1619097"/>
                  <a:pt x="5406543" y="1616659"/>
                </a:cubicBezTo>
                <a:cubicBezTo>
                  <a:pt x="5282405" y="1598268"/>
                  <a:pt x="5128346" y="1598474"/>
                  <a:pt x="5033468" y="1492301"/>
                </a:cubicBezTo>
                <a:cubicBezTo>
                  <a:pt x="4970961" y="1422353"/>
                  <a:pt x="4945685" y="1326490"/>
                  <a:pt x="4901794" y="1243584"/>
                </a:cubicBezTo>
                <a:cubicBezTo>
                  <a:pt x="4874183" y="1117360"/>
                  <a:pt x="4842461" y="932653"/>
                  <a:pt x="4784751" y="811987"/>
                </a:cubicBezTo>
                <a:cubicBezTo>
                  <a:pt x="4760531" y="761345"/>
                  <a:pt x="4732363" y="709427"/>
                  <a:pt x="4689653" y="672998"/>
                </a:cubicBezTo>
                <a:cubicBezTo>
                  <a:pt x="4608776" y="604015"/>
                  <a:pt x="4472604" y="585430"/>
                  <a:pt x="4375100" y="563270"/>
                </a:cubicBezTo>
                <a:cubicBezTo>
                  <a:pt x="4234828" y="493137"/>
                  <a:pt x="4205009" y="475424"/>
                  <a:pt x="3965448" y="424282"/>
                </a:cubicBezTo>
                <a:cubicBezTo>
                  <a:pt x="3872172" y="404369"/>
                  <a:pt x="3775253" y="409651"/>
                  <a:pt x="3680156" y="402336"/>
                </a:cubicBezTo>
                <a:cubicBezTo>
                  <a:pt x="3607004" y="421843"/>
                  <a:pt x="3533367" y="439617"/>
                  <a:pt x="3460700" y="460858"/>
                </a:cubicBezTo>
                <a:cubicBezTo>
                  <a:pt x="3374834" y="485957"/>
                  <a:pt x="3291309" y="519046"/>
                  <a:pt x="3204668" y="541325"/>
                </a:cubicBezTo>
                <a:cubicBezTo>
                  <a:pt x="3120376" y="563000"/>
                  <a:pt x="3031204" y="565008"/>
                  <a:pt x="2948636" y="592531"/>
                </a:cubicBezTo>
                <a:cubicBezTo>
                  <a:pt x="2745015" y="660405"/>
                  <a:pt x="2549015" y="749303"/>
                  <a:pt x="2348789" y="826618"/>
                </a:cubicBezTo>
                <a:cubicBezTo>
                  <a:pt x="2161032" y="902208"/>
                  <a:pt x="1985468" y="900583"/>
                  <a:pt x="1822095" y="969874"/>
                </a:cubicBezTo>
                <a:cubicBezTo>
                  <a:pt x="1658722" y="1039165"/>
                  <a:pt x="1518717" y="1201827"/>
                  <a:pt x="1368552" y="1242365"/>
                </a:cubicBezTo>
                <a:cubicBezTo>
                  <a:pt x="1218387" y="1282903"/>
                  <a:pt x="1066191" y="1232205"/>
                  <a:pt x="921106" y="1213104"/>
                </a:cubicBezTo>
                <a:cubicBezTo>
                  <a:pt x="776021" y="1194003"/>
                  <a:pt x="582169" y="1090676"/>
                  <a:pt x="498044" y="1127760"/>
                </a:cubicBezTo>
                <a:lnTo>
                  <a:pt x="263957" y="1283208"/>
                </a:lnTo>
                <a:cubicBezTo>
                  <a:pt x="180950" y="1330452"/>
                  <a:pt x="43993" y="1377188"/>
                  <a:pt x="0" y="1411224"/>
                </a:cubicBezTo>
                <a:lnTo>
                  <a:pt x="22556" y="118506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Through this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Sequence of Images Notice How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6324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 Logjam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has Diverted the River and Protected the Bank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Arrow Connector 14"/>
          <p:cNvCxnSpPr>
            <a:stCxn id="3" idx="2"/>
            <a:endCxn id="11" idx="70"/>
          </p:cNvCxnSpPr>
          <p:nvPr/>
        </p:nvCxnSpPr>
        <p:spPr>
          <a:xfrm rot="5400000" flipH="1">
            <a:off x="1624742" y="3178906"/>
            <a:ext cx="2243011" cy="365150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6.JPG"/>
          <p:cNvPicPr>
            <a:picLocks noChangeAspect="1"/>
          </p:cNvPicPr>
          <p:nvPr/>
        </p:nvPicPr>
        <p:blipFill>
          <a:blip r:embed="rId2" cstate="print"/>
          <a:srcRect l="5085" t="13669" b="8557"/>
          <a:stretch>
            <a:fillRect/>
          </a:stretch>
        </p:blipFill>
        <p:spPr>
          <a:xfrm>
            <a:off x="0" y="914400"/>
            <a:ext cx="8534400" cy="5181600"/>
          </a:xfrm>
          <a:prstGeom prst="rect">
            <a:avLst/>
          </a:prstGeom>
          <a:scene3d>
            <a:camera prst="orthographicFront">
              <a:rot lat="0" lon="0" rev="180000"/>
            </a:camera>
            <a:lightRig rig="threePt" dir="t"/>
          </a:scene3d>
        </p:spPr>
      </p:pic>
      <p:sp>
        <p:nvSpPr>
          <p:cNvPr id="10" name="Freeform 9"/>
          <p:cNvSpPr/>
          <p:nvPr/>
        </p:nvSpPr>
        <p:spPr>
          <a:xfrm>
            <a:off x="-14630" y="2850018"/>
            <a:ext cx="8263127" cy="1791478"/>
          </a:xfrm>
          <a:custGeom>
            <a:avLst/>
            <a:gdLst>
              <a:gd name="connsiteX0" fmla="*/ 0 w 8005522"/>
              <a:gd name="connsiteY0" fmla="*/ 833933 h 1663776"/>
              <a:gd name="connsiteX1" fmla="*/ 497433 w 8005522"/>
              <a:gd name="connsiteY1" fmla="*/ 577901 h 1663776"/>
              <a:gd name="connsiteX2" fmla="*/ 680313 w 8005522"/>
              <a:gd name="connsiteY2" fmla="*/ 651053 h 1663776"/>
              <a:gd name="connsiteX3" fmla="*/ 855878 w 8005522"/>
              <a:gd name="connsiteY3" fmla="*/ 709574 h 1663776"/>
              <a:gd name="connsiteX4" fmla="*/ 1097280 w 8005522"/>
              <a:gd name="connsiteY4" fmla="*/ 672998 h 1663776"/>
              <a:gd name="connsiteX5" fmla="*/ 1477670 w 8005522"/>
              <a:gd name="connsiteY5" fmla="*/ 460857 h 1663776"/>
              <a:gd name="connsiteX6" fmla="*/ 1945843 w 8005522"/>
              <a:gd name="connsiteY6" fmla="*/ 387705 h 1663776"/>
              <a:gd name="connsiteX7" fmla="*/ 2172614 w 8005522"/>
              <a:gd name="connsiteY7" fmla="*/ 329184 h 1663776"/>
              <a:gd name="connsiteX8" fmla="*/ 2267712 w 8005522"/>
              <a:gd name="connsiteY8" fmla="*/ 285293 h 1663776"/>
              <a:gd name="connsiteX9" fmla="*/ 2918764 w 8005522"/>
              <a:gd name="connsiteY9" fmla="*/ 109728 h 1663776"/>
              <a:gd name="connsiteX10" fmla="*/ 2984601 w 8005522"/>
              <a:gd name="connsiteY10" fmla="*/ 102413 h 1663776"/>
              <a:gd name="connsiteX11" fmla="*/ 3672230 w 8005522"/>
              <a:gd name="connsiteY11" fmla="*/ 0 h 1663776"/>
              <a:gd name="connsiteX12" fmla="*/ 4045305 w 8005522"/>
              <a:gd name="connsiteY12" fmla="*/ 36576 h 1663776"/>
              <a:gd name="connsiteX13" fmla="*/ 4762195 w 8005522"/>
              <a:gd name="connsiteY13" fmla="*/ 219456 h 1663776"/>
              <a:gd name="connsiteX14" fmla="*/ 4923129 w 8005522"/>
              <a:gd name="connsiteY14" fmla="*/ 160934 h 1663776"/>
              <a:gd name="connsiteX15" fmla="*/ 5347411 w 8005522"/>
              <a:gd name="connsiteY15" fmla="*/ 212141 h 1663776"/>
              <a:gd name="connsiteX16" fmla="*/ 5566867 w 8005522"/>
              <a:gd name="connsiteY16" fmla="*/ 621792 h 1663776"/>
              <a:gd name="connsiteX17" fmla="*/ 5720486 w 8005522"/>
              <a:gd name="connsiteY17" fmla="*/ 760781 h 1663776"/>
              <a:gd name="connsiteX18" fmla="*/ 5910681 w 8005522"/>
              <a:gd name="connsiteY18" fmla="*/ 746150 h 1663776"/>
              <a:gd name="connsiteX19" fmla="*/ 6086246 w 8005522"/>
              <a:gd name="connsiteY19" fmla="*/ 855878 h 1663776"/>
              <a:gd name="connsiteX20" fmla="*/ 6334963 w 8005522"/>
              <a:gd name="connsiteY20" fmla="*/ 899769 h 1663776"/>
              <a:gd name="connsiteX21" fmla="*/ 6547104 w 8005522"/>
              <a:gd name="connsiteY21" fmla="*/ 709574 h 1663776"/>
              <a:gd name="connsiteX22" fmla="*/ 6664147 w 8005522"/>
              <a:gd name="connsiteY22" fmla="*/ 731520 h 1663776"/>
              <a:gd name="connsiteX23" fmla="*/ 6905548 w 8005522"/>
              <a:gd name="connsiteY23" fmla="*/ 943661 h 1663776"/>
              <a:gd name="connsiteX24" fmla="*/ 7146950 w 8005522"/>
              <a:gd name="connsiteY24" fmla="*/ 1089965 h 1663776"/>
              <a:gd name="connsiteX25" fmla="*/ 7110374 w 8005522"/>
              <a:gd name="connsiteY25" fmla="*/ 1082649 h 1663776"/>
              <a:gd name="connsiteX26" fmla="*/ 7300569 w 8005522"/>
              <a:gd name="connsiteY26" fmla="*/ 1126541 h 1663776"/>
              <a:gd name="connsiteX27" fmla="*/ 7768742 w 8005522"/>
              <a:gd name="connsiteY27" fmla="*/ 1448409 h 1663776"/>
              <a:gd name="connsiteX28" fmla="*/ 7973568 w 8005522"/>
              <a:gd name="connsiteY28" fmla="*/ 1528877 h 1663776"/>
              <a:gd name="connsiteX29" fmla="*/ 7995513 w 8005522"/>
              <a:gd name="connsiteY29" fmla="*/ 1543507 h 1663776"/>
              <a:gd name="connsiteX30" fmla="*/ 7980883 w 8005522"/>
              <a:gd name="connsiteY30" fmla="*/ 1638605 h 1663776"/>
              <a:gd name="connsiteX31" fmla="*/ 7863840 w 8005522"/>
              <a:gd name="connsiteY31" fmla="*/ 1653235 h 1663776"/>
              <a:gd name="connsiteX32" fmla="*/ 7702905 w 8005522"/>
              <a:gd name="connsiteY32" fmla="*/ 1660550 h 1663776"/>
              <a:gd name="connsiteX33" fmla="*/ 7490764 w 8005522"/>
              <a:gd name="connsiteY33" fmla="*/ 1536192 h 1663776"/>
              <a:gd name="connsiteX34" fmla="*/ 7285939 w 8005522"/>
              <a:gd name="connsiteY34" fmla="*/ 1345997 h 1663776"/>
              <a:gd name="connsiteX35" fmla="*/ 7103059 w 8005522"/>
              <a:gd name="connsiteY35" fmla="*/ 1324051 h 1663776"/>
              <a:gd name="connsiteX36" fmla="*/ 7095744 w 8005522"/>
              <a:gd name="connsiteY36" fmla="*/ 1345997 h 1663776"/>
              <a:gd name="connsiteX37" fmla="*/ 7103059 w 8005522"/>
              <a:gd name="connsiteY37" fmla="*/ 1463040 h 1663776"/>
              <a:gd name="connsiteX38" fmla="*/ 7022592 w 8005522"/>
              <a:gd name="connsiteY38" fmla="*/ 1616659 h 1663776"/>
              <a:gd name="connsiteX39" fmla="*/ 6839712 w 8005522"/>
              <a:gd name="connsiteY39" fmla="*/ 1587398 h 1663776"/>
              <a:gd name="connsiteX40" fmla="*/ 6649516 w 8005522"/>
              <a:gd name="connsiteY40" fmla="*/ 1258214 h 1663776"/>
              <a:gd name="connsiteX41" fmla="*/ 6539788 w 8005522"/>
              <a:gd name="connsiteY41" fmla="*/ 1155801 h 1663776"/>
              <a:gd name="connsiteX42" fmla="*/ 6247180 w 8005522"/>
              <a:gd name="connsiteY42" fmla="*/ 1104595 h 1663776"/>
              <a:gd name="connsiteX43" fmla="*/ 6210604 w 8005522"/>
              <a:gd name="connsiteY43" fmla="*/ 1287475 h 1663776"/>
              <a:gd name="connsiteX44" fmla="*/ 6166713 w 8005522"/>
              <a:gd name="connsiteY44" fmla="*/ 1448409 h 1663776"/>
              <a:gd name="connsiteX45" fmla="*/ 5888736 w 8005522"/>
              <a:gd name="connsiteY45" fmla="*/ 1411833 h 1663776"/>
              <a:gd name="connsiteX46" fmla="*/ 5603443 w 8005522"/>
              <a:gd name="connsiteY46" fmla="*/ 1199693 h 1663776"/>
              <a:gd name="connsiteX47" fmla="*/ 5435193 w 8005522"/>
              <a:gd name="connsiteY47" fmla="*/ 658368 h 1663776"/>
              <a:gd name="connsiteX48" fmla="*/ 5347411 w 8005522"/>
              <a:gd name="connsiteY48" fmla="*/ 453542 h 1663776"/>
              <a:gd name="connsiteX49" fmla="*/ 5332780 w 8005522"/>
              <a:gd name="connsiteY49" fmla="*/ 424281 h 1663776"/>
              <a:gd name="connsiteX50" fmla="*/ 5054803 w 8005522"/>
              <a:gd name="connsiteY50" fmla="*/ 321869 h 1663776"/>
              <a:gd name="connsiteX51" fmla="*/ 4667097 w 8005522"/>
              <a:gd name="connsiteY51" fmla="*/ 402336 h 1663776"/>
              <a:gd name="connsiteX52" fmla="*/ 4528108 w 8005522"/>
              <a:gd name="connsiteY52" fmla="*/ 314553 h 1663776"/>
              <a:gd name="connsiteX53" fmla="*/ 4176979 w 8005522"/>
              <a:gd name="connsiteY53" fmla="*/ 212141 h 1663776"/>
              <a:gd name="connsiteX54" fmla="*/ 3884371 w 8005522"/>
              <a:gd name="connsiteY54" fmla="*/ 168249 h 1663776"/>
              <a:gd name="connsiteX55" fmla="*/ 3182112 w 8005522"/>
              <a:gd name="connsiteY55" fmla="*/ 241401 h 1663776"/>
              <a:gd name="connsiteX56" fmla="*/ 2574950 w 8005522"/>
              <a:gd name="connsiteY56" fmla="*/ 416966 h 1663776"/>
              <a:gd name="connsiteX57" fmla="*/ 2406700 w 8005522"/>
              <a:gd name="connsiteY57" fmla="*/ 446227 h 1663776"/>
              <a:gd name="connsiteX58" fmla="*/ 2143353 w 8005522"/>
              <a:gd name="connsiteY58" fmla="*/ 541325 h 1663776"/>
              <a:gd name="connsiteX59" fmla="*/ 1945843 w 8005522"/>
              <a:gd name="connsiteY59" fmla="*/ 519379 h 1663776"/>
              <a:gd name="connsiteX60" fmla="*/ 1623974 w 8005522"/>
              <a:gd name="connsiteY60" fmla="*/ 651053 h 1663776"/>
              <a:gd name="connsiteX61" fmla="*/ 1375257 w 8005522"/>
              <a:gd name="connsiteY61" fmla="*/ 833933 h 1663776"/>
              <a:gd name="connsiteX62" fmla="*/ 1104595 w 8005522"/>
              <a:gd name="connsiteY62" fmla="*/ 921715 h 1663776"/>
              <a:gd name="connsiteX63" fmla="*/ 1038758 w 8005522"/>
              <a:gd name="connsiteY63" fmla="*/ 936345 h 1663776"/>
              <a:gd name="connsiteX64" fmla="*/ 848563 w 8005522"/>
              <a:gd name="connsiteY64" fmla="*/ 950976 h 1663776"/>
              <a:gd name="connsiteX65" fmla="*/ 482803 w 8005522"/>
              <a:gd name="connsiteY65" fmla="*/ 848563 h 1663776"/>
              <a:gd name="connsiteX66" fmla="*/ 153619 w 8005522"/>
              <a:gd name="connsiteY66" fmla="*/ 943661 h 1663776"/>
              <a:gd name="connsiteX67" fmla="*/ 73152 w 8005522"/>
              <a:gd name="connsiteY67" fmla="*/ 972921 h 1663776"/>
              <a:gd name="connsiteX68" fmla="*/ 51206 w 8005522"/>
              <a:gd name="connsiteY68" fmla="*/ 987552 h 1663776"/>
              <a:gd name="connsiteX0" fmla="*/ 0 w 8005522"/>
              <a:gd name="connsiteY0" fmla="*/ 833933 h 1663776"/>
              <a:gd name="connsiteX1" fmla="*/ 497433 w 8005522"/>
              <a:gd name="connsiteY1" fmla="*/ 577901 h 1663776"/>
              <a:gd name="connsiteX2" fmla="*/ 680313 w 8005522"/>
              <a:gd name="connsiteY2" fmla="*/ 651053 h 1663776"/>
              <a:gd name="connsiteX3" fmla="*/ 855878 w 8005522"/>
              <a:gd name="connsiteY3" fmla="*/ 709574 h 1663776"/>
              <a:gd name="connsiteX4" fmla="*/ 1097280 w 8005522"/>
              <a:gd name="connsiteY4" fmla="*/ 672998 h 1663776"/>
              <a:gd name="connsiteX5" fmla="*/ 1477670 w 8005522"/>
              <a:gd name="connsiteY5" fmla="*/ 460857 h 1663776"/>
              <a:gd name="connsiteX6" fmla="*/ 1945843 w 8005522"/>
              <a:gd name="connsiteY6" fmla="*/ 387705 h 1663776"/>
              <a:gd name="connsiteX7" fmla="*/ 2172614 w 8005522"/>
              <a:gd name="connsiteY7" fmla="*/ 329184 h 1663776"/>
              <a:gd name="connsiteX8" fmla="*/ 2267712 w 8005522"/>
              <a:gd name="connsiteY8" fmla="*/ 285293 h 1663776"/>
              <a:gd name="connsiteX9" fmla="*/ 2918764 w 8005522"/>
              <a:gd name="connsiteY9" fmla="*/ 109728 h 1663776"/>
              <a:gd name="connsiteX10" fmla="*/ 2984601 w 8005522"/>
              <a:gd name="connsiteY10" fmla="*/ 102413 h 1663776"/>
              <a:gd name="connsiteX11" fmla="*/ 3672230 w 8005522"/>
              <a:gd name="connsiteY11" fmla="*/ 0 h 1663776"/>
              <a:gd name="connsiteX12" fmla="*/ 4045305 w 8005522"/>
              <a:gd name="connsiteY12" fmla="*/ 36576 h 1663776"/>
              <a:gd name="connsiteX13" fmla="*/ 4762195 w 8005522"/>
              <a:gd name="connsiteY13" fmla="*/ 219456 h 1663776"/>
              <a:gd name="connsiteX14" fmla="*/ 4923129 w 8005522"/>
              <a:gd name="connsiteY14" fmla="*/ 160934 h 1663776"/>
              <a:gd name="connsiteX15" fmla="*/ 5347411 w 8005522"/>
              <a:gd name="connsiteY15" fmla="*/ 212141 h 1663776"/>
              <a:gd name="connsiteX16" fmla="*/ 5566867 w 8005522"/>
              <a:gd name="connsiteY16" fmla="*/ 621792 h 1663776"/>
              <a:gd name="connsiteX17" fmla="*/ 5720486 w 8005522"/>
              <a:gd name="connsiteY17" fmla="*/ 760781 h 1663776"/>
              <a:gd name="connsiteX18" fmla="*/ 5910681 w 8005522"/>
              <a:gd name="connsiteY18" fmla="*/ 746150 h 1663776"/>
              <a:gd name="connsiteX19" fmla="*/ 6086246 w 8005522"/>
              <a:gd name="connsiteY19" fmla="*/ 855878 h 1663776"/>
              <a:gd name="connsiteX20" fmla="*/ 6334963 w 8005522"/>
              <a:gd name="connsiteY20" fmla="*/ 899769 h 1663776"/>
              <a:gd name="connsiteX21" fmla="*/ 6547104 w 8005522"/>
              <a:gd name="connsiteY21" fmla="*/ 709574 h 1663776"/>
              <a:gd name="connsiteX22" fmla="*/ 6664147 w 8005522"/>
              <a:gd name="connsiteY22" fmla="*/ 731520 h 1663776"/>
              <a:gd name="connsiteX23" fmla="*/ 6905548 w 8005522"/>
              <a:gd name="connsiteY23" fmla="*/ 943661 h 1663776"/>
              <a:gd name="connsiteX24" fmla="*/ 7146950 w 8005522"/>
              <a:gd name="connsiteY24" fmla="*/ 1089965 h 1663776"/>
              <a:gd name="connsiteX25" fmla="*/ 7110374 w 8005522"/>
              <a:gd name="connsiteY25" fmla="*/ 1082649 h 1663776"/>
              <a:gd name="connsiteX26" fmla="*/ 7300569 w 8005522"/>
              <a:gd name="connsiteY26" fmla="*/ 1126541 h 1663776"/>
              <a:gd name="connsiteX27" fmla="*/ 7768742 w 8005522"/>
              <a:gd name="connsiteY27" fmla="*/ 1448409 h 1663776"/>
              <a:gd name="connsiteX28" fmla="*/ 7973568 w 8005522"/>
              <a:gd name="connsiteY28" fmla="*/ 1528877 h 1663776"/>
              <a:gd name="connsiteX29" fmla="*/ 7995513 w 8005522"/>
              <a:gd name="connsiteY29" fmla="*/ 1543507 h 1663776"/>
              <a:gd name="connsiteX30" fmla="*/ 7980883 w 8005522"/>
              <a:gd name="connsiteY30" fmla="*/ 1638605 h 1663776"/>
              <a:gd name="connsiteX31" fmla="*/ 7863840 w 8005522"/>
              <a:gd name="connsiteY31" fmla="*/ 1653235 h 1663776"/>
              <a:gd name="connsiteX32" fmla="*/ 7702905 w 8005522"/>
              <a:gd name="connsiteY32" fmla="*/ 1660550 h 1663776"/>
              <a:gd name="connsiteX33" fmla="*/ 7490764 w 8005522"/>
              <a:gd name="connsiteY33" fmla="*/ 1536192 h 1663776"/>
              <a:gd name="connsiteX34" fmla="*/ 7285939 w 8005522"/>
              <a:gd name="connsiteY34" fmla="*/ 1345997 h 1663776"/>
              <a:gd name="connsiteX35" fmla="*/ 7103059 w 8005522"/>
              <a:gd name="connsiteY35" fmla="*/ 1324051 h 1663776"/>
              <a:gd name="connsiteX36" fmla="*/ 7095744 w 8005522"/>
              <a:gd name="connsiteY36" fmla="*/ 1345997 h 1663776"/>
              <a:gd name="connsiteX37" fmla="*/ 7103059 w 8005522"/>
              <a:gd name="connsiteY37" fmla="*/ 1463040 h 1663776"/>
              <a:gd name="connsiteX38" fmla="*/ 7022592 w 8005522"/>
              <a:gd name="connsiteY38" fmla="*/ 1616659 h 1663776"/>
              <a:gd name="connsiteX39" fmla="*/ 6839712 w 8005522"/>
              <a:gd name="connsiteY39" fmla="*/ 1587398 h 1663776"/>
              <a:gd name="connsiteX40" fmla="*/ 6649516 w 8005522"/>
              <a:gd name="connsiteY40" fmla="*/ 1258214 h 1663776"/>
              <a:gd name="connsiteX41" fmla="*/ 6539788 w 8005522"/>
              <a:gd name="connsiteY41" fmla="*/ 1155801 h 1663776"/>
              <a:gd name="connsiteX42" fmla="*/ 6247180 w 8005522"/>
              <a:gd name="connsiteY42" fmla="*/ 1104595 h 1663776"/>
              <a:gd name="connsiteX43" fmla="*/ 6210604 w 8005522"/>
              <a:gd name="connsiteY43" fmla="*/ 1287475 h 1663776"/>
              <a:gd name="connsiteX44" fmla="*/ 6166713 w 8005522"/>
              <a:gd name="connsiteY44" fmla="*/ 1448409 h 1663776"/>
              <a:gd name="connsiteX45" fmla="*/ 5888736 w 8005522"/>
              <a:gd name="connsiteY45" fmla="*/ 1411833 h 1663776"/>
              <a:gd name="connsiteX46" fmla="*/ 5603443 w 8005522"/>
              <a:gd name="connsiteY46" fmla="*/ 1199693 h 1663776"/>
              <a:gd name="connsiteX47" fmla="*/ 5435193 w 8005522"/>
              <a:gd name="connsiteY47" fmla="*/ 658368 h 1663776"/>
              <a:gd name="connsiteX48" fmla="*/ 5347411 w 8005522"/>
              <a:gd name="connsiteY48" fmla="*/ 453542 h 1663776"/>
              <a:gd name="connsiteX49" fmla="*/ 5332780 w 8005522"/>
              <a:gd name="connsiteY49" fmla="*/ 424281 h 1663776"/>
              <a:gd name="connsiteX50" fmla="*/ 5054803 w 8005522"/>
              <a:gd name="connsiteY50" fmla="*/ 321869 h 1663776"/>
              <a:gd name="connsiteX51" fmla="*/ 4667097 w 8005522"/>
              <a:gd name="connsiteY51" fmla="*/ 402336 h 1663776"/>
              <a:gd name="connsiteX52" fmla="*/ 4528108 w 8005522"/>
              <a:gd name="connsiteY52" fmla="*/ 314553 h 1663776"/>
              <a:gd name="connsiteX53" fmla="*/ 4176979 w 8005522"/>
              <a:gd name="connsiteY53" fmla="*/ 212141 h 1663776"/>
              <a:gd name="connsiteX54" fmla="*/ 3884371 w 8005522"/>
              <a:gd name="connsiteY54" fmla="*/ 168249 h 1663776"/>
              <a:gd name="connsiteX55" fmla="*/ 3182112 w 8005522"/>
              <a:gd name="connsiteY55" fmla="*/ 241401 h 1663776"/>
              <a:gd name="connsiteX56" fmla="*/ 2574950 w 8005522"/>
              <a:gd name="connsiteY56" fmla="*/ 416966 h 1663776"/>
              <a:gd name="connsiteX57" fmla="*/ 2406700 w 8005522"/>
              <a:gd name="connsiteY57" fmla="*/ 446227 h 1663776"/>
              <a:gd name="connsiteX58" fmla="*/ 2143353 w 8005522"/>
              <a:gd name="connsiteY58" fmla="*/ 541325 h 1663776"/>
              <a:gd name="connsiteX59" fmla="*/ 1945843 w 8005522"/>
              <a:gd name="connsiteY59" fmla="*/ 519379 h 1663776"/>
              <a:gd name="connsiteX60" fmla="*/ 1623974 w 8005522"/>
              <a:gd name="connsiteY60" fmla="*/ 651053 h 1663776"/>
              <a:gd name="connsiteX61" fmla="*/ 1375257 w 8005522"/>
              <a:gd name="connsiteY61" fmla="*/ 833933 h 1663776"/>
              <a:gd name="connsiteX62" fmla="*/ 1104595 w 8005522"/>
              <a:gd name="connsiteY62" fmla="*/ 921715 h 1663776"/>
              <a:gd name="connsiteX63" fmla="*/ 1038758 w 8005522"/>
              <a:gd name="connsiteY63" fmla="*/ 936345 h 1663776"/>
              <a:gd name="connsiteX64" fmla="*/ 848563 w 8005522"/>
              <a:gd name="connsiteY64" fmla="*/ 950976 h 1663776"/>
              <a:gd name="connsiteX65" fmla="*/ 482803 w 8005522"/>
              <a:gd name="connsiteY65" fmla="*/ 848563 h 1663776"/>
              <a:gd name="connsiteX66" fmla="*/ 153619 w 8005522"/>
              <a:gd name="connsiteY66" fmla="*/ 943661 h 1663776"/>
              <a:gd name="connsiteX67" fmla="*/ 73152 w 8005522"/>
              <a:gd name="connsiteY67" fmla="*/ 972921 h 1663776"/>
              <a:gd name="connsiteX68" fmla="*/ 51206 w 8005522"/>
              <a:gd name="connsiteY68" fmla="*/ 987552 h 1663776"/>
              <a:gd name="connsiteX69" fmla="*/ 0 w 8005522"/>
              <a:gd name="connsiteY69" fmla="*/ 833933 h 1663776"/>
              <a:gd name="connsiteX0" fmla="*/ 0 w 8005522"/>
              <a:gd name="connsiteY0" fmla="*/ 833933 h 1663776"/>
              <a:gd name="connsiteX1" fmla="*/ 219456 w 8005522"/>
              <a:gd name="connsiteY1" fmla="*/ 763829 h 1663776"/>
              <a:gd name="connsiteX2" fmla="*/ 497433 w 8005522"/>
              <a:gd name="connsiteY2" fmla="*/ 577901 h 1663776"/>
              <a:gd name="connsiteX3" fmla="*/ 680313 w 8005522"/>
              <a:gd name="connsiteY3" fmla="*/ 651053 h 1663776"/>
              <a:gd name="connsiteX4" fmla="*/ 855878 w 8005522"/>
              <a:gd name="connsiteY4" fmla="*/ 709574 h 1663776"/>
              <a:gd name="connsiteX5" fmla="*/ 1097280 w 8005522"/>
              <a:gd name="connsiteY5" fmla="*/ 672998 h 1663776"/>
              <a:gd name="connsiteX6" fmla="*/ 1477670 w 8005522"/>
              <a:gd name="connsiteY6" fmla="*/ 460857 h 1663776"/>
              <a:gd name="connsiteX7" fmla="*/ 1945843 w 8005522"/>
              <a:gd name="connsiteY7" fmla="*/ 387705 h 1663776"/>
              <a:gd name="connsiteX8" fmla="*/ 2172614 w 8005522"/>
              <a:gd name="connsiteY8" fmla="*/ 329184 h 1663776"/>
              <a:gd name="connsiteX9" fmla="*/ 2267712 w 8005522"/>
              <a:gd name="connsiteY9" fmla="*/ 285293 h 1663776"/>
              <a:gd name="connsiteX10" fmla="*/ 2918764 w 8005522"/>
              <a:gd name="connsiteY10" fmla="*/ 109728 h 1663776"/>
              <a:gd name="connsiteX11" fmla="*/ 2984601 w 8005522"/>
              <a:gd name="connsiteY11" fmla="*/ 102413 h 1663776"/>
              <a:gd name="connsiteX12" fmla="*/ 3672230 w 8005522"/>
              <a:gd name="connsiteY12" fmla="*/ 0 h 1663776"/>
              <a:gd name="connsiteX13" fmla="*/ 4045305 w 8005522"/>
              <a:gd name="connsiteY13" fmla="*/ 36576 h 1663776"/>
              <a:gd name="connsiteX14" fmla="*/ 4762195 w 8005522"/>
              <a:gd name="connsiteY14" fmla="*/ 219456 h 1663776"/>
              <a:gd name="connsiteX15" fmla="*/ 4923129 w 8005522"/>
              <a:gd name="connsiteY15" fmla="*/ 160934 h 1663776"/>
              <a:gd name="connsiteX16" fmla="*/ 5347411 w 8005522"/>
              <a:gd name="connsiteY16" fmla="*/ 212141 h 1663776"/>
              <a:gd name="connsiteX17" fmla="*/ 5566867 w 8005522"/>
              <a:gd name="connsiteY17" fmla="*/ 621792 h 1663776"/>
              <a:gd name="connsiteX18" fmla="*/ 5720486 w 8005522"/>
              <a:gd name="connsiteY18" fmla="*/ 760781 h 1663776"/>
              <a:gd name="connsiteX19" fmla="*/ 5910681 w 8005522"/>
              <a:gd name="connsiteY19" fmla="*/ 746150 h 1663776"/>
              <a:gd name="connsiteX20" fmla="*/ 6086246 w 8005522"/>
              <a:gd name="connsiteY20" fmla="*/ 855878 h 1663776"/>
              <a:gd name="connsiteX21" fmla="*/ 6334963 w 8005522"/>
              <a:gd name="connsiteY21" fmla="*/ 899769 h 1663776"/>
              <a:gd name="connsiteX22" fmla="*/ 6547104 w 8005522"/>
              <a:gd name="connsiteY22" fmla="*/ 709574 h 1663776"/>
              <a:gd name="connsiteX23" fmla="*/ 6664147 w 8005522"/>
              <a:gd name="connsiteY23" fmla="*/ 731520 h 1663776"/>
              <a:gd name="connsiteX24" fmla="*/ 6905548 w 8005522"/>
              <a:gd name="connsiteY24" fmla="*/ 943661 h 1663776"/>
              <a:gd name="connsiteX25" fmla="*/ 7146950 w 8005522"/>
              <a:gd name="connsiteY25" fmla="*/ 1089965 h 1663776"/>
              <a:gd name="connsiteX26" fmla="*/ 7110374 w 8005522"/>
              <a:gd name="connsiteY26" fmla="*/ 1082649 h 1663776"/>
              <a:gd name="connsiteX27" fmla="*/ 7300569 w 8005522"/>
              <a:gd name="connsiteY27" fmla="*/ 1126541 h 1663776"/>
              <a:gd name="connsiteX28" fmla="*/ 7768742 w 8005522"/>
              <a:gd name="connsiteY28" fmla="*/ 1448409 h 1663776"/>
              <a:gd name="connsiteX29" fmla="*/ 7973568 w 8005522"/>
              <a:gd name="connsiteY29" fmla="*/ 1528877 h 1663776"/>
              <a:gd name="connsiteX30" fmla="*/ 7995513 w 8005522"/>
              <a:gd name="connsiteY30" fmla="*/ 1543507 h 1663776"/>
              <a:gd name="connsiteX31" fmla="*/ 7980883 w 8005522"/>
              <a:gd name="connsiteY31" fmla="*/ 1638605 h 1663776"/>
              <a:gd name="connsiteX32" fmla="*/ 7863840 w 8005522"/>
              <a:gd name="connsiteY32" fmla="*/ 1653235 h 1663776"/>
              <a:gd name="connsiteX33" fmla="*/ 7702905 w 8005522"/>
              <a:gd name="connsiteY33" fmla="*/ 1660550 h 1663776"/>
              <a:gd name="connsiteX34" fmla="*/ 7490764 w 8005522"/>
              <a:gd name="connsiteY34" fmla="*/ 1536192 h 1663776"/>
              <a:gd name="connsiteX35" fmla="*/ 7285939 w 8005522"/>
              <a:gd name="connsiteY35" fmla="*/ 1345997 h 1663776"/>
              <a:gd name="connsiteX36" fmla="*/ 7103059 w 8005522"/>
              <a:gd name="connsiteY36" fmla="*/ 1324051 h 1663776"/>
              <a:gd name="connsiteX37" fmla="*/ 7095744 w 8005522"/>
              <a:gd name="connsiteY37" fmla="*/ 1345997 h 1663776"/>
              <a:gd name="connsiteX38" fmla="*/ 7103059 w 8005522"/>
              <a:gd name="connsiteY38" fmla="*/ 1463040 h 1663776"/>
              <a:gd name="connsiteX39" fmla="*/ 7022592 w 8005522"/>
              <a:gd name="connsiteY39" fmla="*/ 1616659 h 1663776"/>
              <a:gd name="connsiteX40" fmla="*/ 6839712 w 8005522"/>
              <a:gd name="connsiteY40" fmla="*/ 1587398 h 1663776"/>
              <a:gd name="connsiteX41" fmla="*/ 6649516 w 8005522"/>
              <a:gd name="connsiteY41" fmla="*/ 1258214 h 1663776"/>
              <a:gd name="connsiteX42" fmla="*/ 6539788 w 8005522"/>
              <a:gd name="connsiteY42" fmla="*/ 1155801 h 1663776"/>
              <a:gd name="connsiteX43" fmla="*/ 6247180 w 8005522"/>
              <a:gd name="connsiteY43" fmla="*/ 1104595 h 1663776"/>
              <a:gd name="connsiteX44" fmla="*/ 6210604 w 8005522"/>
              <a:gd name="connsiteY44" fmla="*/ 1287475 h 1663776"/>
              <a:gd name="connsiteX45" fmla="*/ 6166713 w 8005522"/>
              <a:gd name="connsiteY45" fmla="*/ 1448409 h 1663776"/>
              <a:gd name="connsiteX46" fmla="*/ 5888736 w 8005522"/>
              <a:gd name="connsiteY46" fmla="*/ 1411833 h 1663776"/>
              <a:gd name="connsiteX47" fmla="*/ 5603443 w 8005522"/>
              <a:gd name="connsiteY47" fmla="*/ 1199693 h 1663776"/>
              <a:gd name="connsiteX48" fmla="*/ 5435193 w 8005522"/>
              <a:gd name="connsiteY48" fmla="*/ 658368 h 1663776"/>
              <a:gd name="connsiteX49" fmla="*/ 5347411 w 8005522"/>
              <a:gd name="connsiteY49" fmla="*/ 453542 h 1663776"/>
              <a:gd name="connsiteX50" fmla="*/ 5332780 w 8005522"/>
              <a:gd name="connsiteY50" fmla="*/ 424281 h 1663776"/>
              <a:gd name="connsiteX51" fmla="*/ 5054803 w 8005522"/>
              <a:gd name="connsiteY51" fmla="*/ 321869 h 1663776"/>
              <a:gd name="connsiteX52" fmla="*/ 4667097 w 8005522"/>
              <a:gd name="connsiteY52" fmla="*/ 402336 h 1663776"/>
              <a:gd name="connsiteX53" fmla="*/ 4528108 w 8005522"/>
              <a:gd name="connsiteY53" fmla="*/ 314553 h 1663776"/>
              <a:gd name="connsiteX54" fmla="*/ 4176979 w 8005522"/>
              <a:gd name="connsiteY54" fmla="*/ 212141 h 1663776"/>
              <a:gd name="connsiteX55" fmla="*/ 3884371 w 8005522"/>
              <a:gd name="connsiteY55" fmla="*/ 168249 h 1663776"/>
              <a:gd name="connsiteX56" fmla="*/ 3182112 w 8005522"/>
              <a:gd name="connsiteY56" fmla="*/ 241401 h 1663776"/>
              <a:gd name="connsiteX57" fmla="*/ 2574950 w 8005522"/>
              <a:gd name="connsiteY57" fmla="*/ 416966 h 1663776"/>
              <a:gd name="connsiteX58" fmla="*/ 2406700 w 8005522"/>
              <a:gd name="connsiteY58" fmla="*/ 446227 h 1663776"/>
              <a:gd name="connsiteX59" fmla="*/ 2143353 w 8005522"/>
              <a:gd name="connsiteY59" fmla="*/ 541325 h 1663776"/>
              <a:gd name="connsiteX60" fmla="*/ 1945843 w 8005522"/>
              <a:gd name="connsiteY60" fmla="*/ 519379 h 1663776"/>
              <a:gd name="connsiteX61" fmla="*/ 1623974 w 8005522"/>
              <a:gd name="connsiteY61" fmla="*/ 651053 h 1663776"/>
              <a:gd name="connsiteX62" fmla="*/ 1375257 w 8005522"/>
              <a:gd name="connsiteY62" fmla="*/ 833933 h 1663776"/>
              <a:gd name="connsiteX63" fmla="*/ 1104595 w 8005522"/>
              <a:gd name="connsiteY63" fmla="*/ 921715 h 1663776"/>
              <a:gd name="connsiteX64" fmla="*/ 1038758 w 8005522"/>
              <a:gd name="connsiteY64" fmla="*/ 936345 h 1663776"/>
              <a:gd name="connsiteX65" fmla="*/ 848563 w 8005522"/>
              <a:gd name="connsiteY65" fmla="*/ 950976 h 1663776"/>
              <a:gd name="connsiteX66" fmla="*/ 482803 w 8005522"/>
              <a:gd name="connsiteY66" fmla="*/ 848563 h 1663776"/>
              <a:gd name="connsiteX67" fmla="*/ 153619 w 8005522"/>
              <a:gd name="connsiteY67" fmla="*/ 943661 h 1663776"/>
              <a:gd name="connsiteX68" fmla="*/ 73152 w 8005522"/>
              <a:gd name="connsiteY68" fmla="*/ 972921 h 1663776"/>
              <a:gd name="connsiteX69" fmla="*/ 51206 w 8005522"/>
              <a:gd name="connsiteY69" fmla="*/ 987552 h 1663776"/>
              <a:gd name="connsiteX70" fmla="*/ 0 w 8005522"/>
              <a:gd name="connsiteY70" fmla="*/ 833933 h 1663776"/>
              <a:gd name="connsiteX0" fmla="*/ 73152 w 8005522"/>
              <a:gd name="connsiteY0" fmla="*/ 972921 h 1663776"/>
              <a:gd name="connsiteX1" fmla="*/ 51206 w 8005522"/>
              <a:gd name="connsiteY1" fmla="*/ 987552 h 1663776"/>
              <a:gd name="connsiteX2" fmla="*/ 0 w 8005522"/>
              <a:gd name="connsiteY2" fmla="*/ 833933 h 1663776"/>
              <a:gd name="connsiteX3" fmla="*/ 219456 w 8005522"/>
              <a:gd name="connsiteY3" fmla="*/ 763829 h 1663776"/>
              <a:gd name="connsiteX4" fmla="*/ 497433 w 8005522"/>
              <a:gd name="connsiteY4" fmla="*/ 577901 h 1663776"/>
              <a:gd name="connsiteX5" fmla="*/ 680313 w 8005522"/>
              <a:gd name="connsiteY5" fmla="*/ 651053 h 1663776"/>
              <a:gd name="connsiteX6" fmla="*/ 855878 w 8005522"/>
              <a:gd name="connsiteY6" fmla="*/ 709574 h 1663776"/>
              <a:gd name="connsiteX7" fmla="*/ 1097280 w 8005522"/>
              <a:gd name="connsiteY7" fmla="*/ 672998 h 1663776"/>
              <a:gd name="connsiteX8" fmla="*/ 1477670 w 8005522"/>
              <a:gd name="connsiteY8" fmla="*/ 460857 h 1663776"/>
              <a:gd name="connsiteX9" fmla="*/ 1945843 w 8005522"/>
              <a:gd name="connsiteY9" fmla="*/ 387705 h 1663776"/>
              <a:gd name="connsiteX10" fmla="*/ 2172614 w 8005522"/>
              <a:gd name="connsiteY10" fmla="*/ 329184 h 1663776"/>
              <a:gd name="connsiteX11" fmla="*/ 2267712 w 8005522"/>
              <a:gd name="connsiteY11" fmla="*/ 285293 h 1663776"/>
              <a:gd name="connsiteX12" fmla="*/ 2918764 w 8005522"/>
              <a:gd name="connsiteY12" fmla="*/ 109728 h 1663776"/>
              <a:gd name="connsiteX13" fmla="*/ 2984601 w 8005522"/>
              <a:gd name="connsiteY13" fmla="*/ 102413 h 1663776"/>
              <a:gd name="connsiteX14" fmla="*/ 3672230 w 8005522"/>
              <a:gd name="connsiteY14" fmla="*/ 0 h 1663776"/>
              <a:gd name="connsiteX15" fmla="*/ 4045305 w 8005522"/>
              <a:gd name="connsiteY15" fmla="*/ 36576 h 1663776"/>
              <a:gd name="connsiteX16" fmla="*/ 4762195 w 8005522"/>
              <a:gd name="connsiteY16" fmla="*/ 219456 h 1663776"/>
              <a:gd name="connsiteX17" fmla="*/ 4923129 w 8005522"/>
              <a:gd name="connsiteY17" fmla="*/ 160934 h 1663776"/>
              <a:gd name="connsiteX18" fmla="*/ 5347411 w 8005522"/>
              <a:gd name="connsiteY18" fmla="*/ 212141 h 1663776"/>
              <a:gd name="connsiteX19" fmla="*/ 5566867 w 8005522"/>
              <a:gd name="connsiteY19" fmla="*/ 621792 h 1663776"/>
              <a:gd name="connsiteX20" fmla="*/ 5720486 w 8005522"/>
              <a:gd name="connsiteY20" fmla="*/ 760781 h 1663776"/>
              <a:gd name="connsiteX21" fmla="*/ 5910681 w 8005522"/>
              <a:gd name="connsiteY21" fmla="*/ 746150 h 1663776"/>
              <a:gd name="connsiteX22" fmla="*/ 6086246 w 8005522"/>
              <a:gd name="connsiteY22" fmla="*/ 855878 h 1663776"/>
              <a:gd name="connsiteX23" fmla="*/ 6334963 w 8005522"/>
              <a:gd name="connsiteY23" fmla="*/ 899769 h 1663776"/>
              <a:gd name="connsiteX24" fmla="*/ 6547104 w 8005522"/>
              <a:gd name="connsiteY24" fmla="*/ 709574 h 1663776"/>
              <a:gd name="connsiteX25" fmla="*/ 6664147 w 8005522"/>
              <a:gd name="connsiteY25" fmla="*/ 731520 h 1663776"/>
              <a:gd name="connsiteX26" fmla="*/ 6905548 w 8005522"/>
              <a:gd name="connsiteY26" fmla="*/ 943661 h 1663776"/>
              <a:gd name="connsiteX27" fmla="*/ 7146950 w 8005522"/>
              <a:gd name="connsiteY27" fmla="*/ 1089965 h 1663776"/>
              <a:gd name="connsiteX28" fmla="*/ 7110374 w 8005522"/>
              <a:gd name="connsiteY28" fmla="*/ 1082649 h 1663776"/>
              <a:gd name="connsiteX29" fmla="*/ 7300569 w 8005522"/>
              <a:gd name="connsiteY29" fmla="*/ 1126541 h 1663776"/>
              <a:gd name="connsiteX30" fmla="*/ 7768742 w 8005522"/>
              <a:gd name="connsiteY30" fmla="*/ 1448409 h 1663776"/>
              <a:gd name="connsiteX31" fmla="*/ 7973568 w 8005522"/>
              <a:gd name="connsiteY31" fmla="*/ 1528877 h 1663776"/>
              <a:gd name="connsiteX32" fmla="*/ 7995513 w 8005522"/>
              <a:gd name="connsiteY32" fmla="*/ 1543507 h 1663776"/>
              <a:gd name="connsiteX33" fmla="*/ 7980883 w 8005522"/>
              <a:gd name="connsiteY33" fmla="*/ 1638605 h 1663776"/>
              <a:gd name="connsiteX34" fmla="*/ 7863840 w 8005522"/>
              <a:gd name="connsiteY34" fmla="*/ 1653235 h 1663776"/>
              <a:gd name="connsiteX35" fmla="*/ 7702905 w 8005522"/>
              <a:gd name="connsiteY35" fmla="*/ 1660550 h 1663776"/>
              <a:gd name="connsiteX36" fmla="*/ 7490764 w 8005522"/>
              <a:gd name="connsiteY36" fmla="*/ 1536192 h 1663776"/>
              <a:gd name="connsiteX37" fmla="*/ 7285939 w 8005522"/>
              <a:gd name="connsiteY37" fmla="*/ 1345997 h 1663776"/>
              <a:gd name="connsiteX38" fmla="*/ 7103059 w 8005522"/>
              <a:gd name="connsiteY38" fmla="*/ 1324051 h 1663776"/>
              <a:gd name="connsiteX39" fmla="*/ 7095744 w 8005522"/>
              <a:gd name="connsiteY39" fmla="*/ 1345997 h 1663776"/>
              <a:gd name="connsiteX40" fmla="*/ 7103059 w 8005522"/>
              <a:gd name="connsiteY40" fmla="*/ 1463040 h 1663776"/>
              <a:gd name="connsiteX41" fmla="*/ 7022592 w 8005522"/>
              <a:gd name="connsiteY41" fmla="*/ 1616659 h 1663776"/>
              <a:gd name="connsiteX42" fmla="*/ 6839712 w 8005522"/>
              <a:gd name="connsiteY42" fmla="*/ 1587398 h 1663776"/>
              <a:gd name="connsiteX43" fmla="*/ 6649516 w 8005522"/>
              <a:gd name="connsiteY43" fmla="*/ 1258214 h 1663776"/>
              <a:gd name="connsiteX44" fmla="*/ 6539788 w 8005522"/>
              <a:gd name="connsiteY44" fmla="*/ 1155801 h 1663776"/>
              <a:gd name="connsiteX45" fmla="*/ 6247180 w 8005522"/>
              <a:gd name="connsiteY45" fmla="*/ 1104595 h 1663776"/>
              <a:gd name="connsiteX46" fmla="*/ 6210604 w 8005522"/>
              <a:gd name="connsiteY46" fmla="*/ 1287475 h 1663776"/>
              <a:gd name="connsiteX47" fmla="*/ 6166713 w 8005522"/>
              <a:gd name="connsiteY47" fmla="*/ 1448409 h 1663776"/>
              <a:gd name="connsiteX48" fmla="*/ 5888736 w 8005522"/>
              <a:gd name="connsiteY48" fmla="*/ 1411833 h 1663776"/>
              <a:gd name="connsiteX49" fmla="*/ 5603443 w 8005522"/>
              <a:gd name="connsiteY49" fmla="*/ 1199693 h 1663776"/>
              <a:gd name="connsiteX50" fmla="*/ 5435193 w 8005522"/>
              <a:gd name="connsiteY50" fmla="*/ 658368 h 1663776"/>
              <a:gd name="connsiteX51" fmla="*/ 5347411 w 8005522"/>
              <a:gd name="connsiteY51" fmla="*/ 453542 h 1663776"/>
              <a:gd name="connsiteX52" fmla="*/ 5332780 w 8005522"/>
              <a:gd name="connsiteY52" fmla="*/ 424281 h 1663776"/>
              <a:gd name="connsiteX53" fmla="*/ 5054803 w 8005522"/>
              <a:gd name="connsiteY53" fmla="*/ 321869 h 1663776"/>
              <a:gd name="connsiteX54" fmla="*/ 4667097 w 8005522"/>
              <a:gd name="connsiteY54" fmla="*/ 402336 h 1663776"/>
              <a:gd name="connsiteX55" fmla="*/ 4528108 w 8005522"/>
              <a:gd name="connsiteY55" fmla="*/ 314553 h 1663776"/>
              <a:gd name="connsiteX56" fmla="*/ 4176979 w 8005522"/>
              <a:gd name="connsiteY56" fmla="*/ 212141 h 1663776"/>
              <a:gd name="connsiteX57" fmla="*/ 3884371 w 8005522"/>
              <a:gd name="connsiteY57" fmla="*/ 168249 h 1663776"/>
              <a:gd name="connsiteX58" fmla="*/ 3182112 w 8005522"/>
              <a:gd name="connsiteY58" fmla="*/ 241401 h 1663776"/>
              <a:gd name="connsiteX59" fmla="*/ 2574950 w 8005522"/>
              <a:gd name="connsiteY59" fmla="*/ 416966 h 1663776"/>
              <a:gd name="connsiteX60" fmla="*/ 2406700 w 8005522"/>
              <a:gd name="connsiteY60" fmla="*/ 446227 h 1663776"/>
              <a:gd name="connsiteX61" fmla="*/ 2143353 w 8005522"/>
              <a:gd name="connsiteY61" fmla="*/ 541325 h 1663776"/>
              <a:gd name="connsiteX62" fmla="*/ 1945843 w 8005522"/>
              <a:gd name="connsiteY62" fmla="*/ 519379 h 1663776"/>
              <a:gd name="connsiteX63" fmla="*/ 1623974 w 8005522"/>
              <a:gd name="connsiteY63" fmla="*/ 651053 h 1663776"/>
              <a:gd name="connsiteX64" fmla="*/ 1375257 w 8005522"/>
              <a:gd name="connsiteY64" fmla="*/ 833933 h 1663776"/>
              <a:gd name="connsiteX65" fmla="*/ 1104595 w 8005522"/>
              <a:gd name="connsiteY65" fmla="*/ 921715 h 1663776"/>
              <a:gd name="connsiteX66" fmla="*/ 1038758 w 8005522"/>
              <a:gd name="connsiteY66" fmla="*/ 936345 h 1663776"/>
              <a:gd name="connsiteX67" fmla="*/ 848563 w 8005522"/>
              <a:gd name="connsiteY67" fmla="*/ 950976 h 1663776"/>
              <a:gd name="connsiteX68" fmla="*/ 482803 w 8005522"/>
              <a:gd name="connsiteY68" fmla="*/ 848563 h 1663776"/>
              <a:gd name="connsiteX69" fmla="*/ 245059 w 8005522"/>
              <a:gd name="connsiteY69" fmla="*/ 1035101 h 1663776"/>
              <a:gd name="connsiteX0" fmla="*/ 73152 w 8005522"/>
              <a:gd name="connsiteY0" fmla="*/ 972921 h 1663776"/>
              <a:gd name="connsiteX1" fmla="*/ 51206 w 8005522"/>
              <a:gd name="connsiteY1" fmla="*/ 987552 h 1663776"/>
              <a:gd name="connsiteX2" fmla="*/ 0 w 8005522"/>
              <a:gd name="connsiteY2" fmla="*/ 833933 h 1663776"/>
              <a:gd name="connsiteX3" fmla="*/ 219456 w 8005522"/>
              <a:gd name="connsiteY3" fmla="*/ 763829 h 1663776"/>
              <a:gd name="connsiteX4" fmla="*/ 497433 w 8005522"/>
              <a:gd name="connsiteY4" fmla="*/ 577901 h 1663776"/>
              <a:gd name="connsiteX5" fmla="*/ 680313 w 8005522"/>
              <a:gd name="connsiteY5" fmla="*/ 651053 h 1663776"/>
              <a:gd name="connsiteX6" fmla="*/ 855878 w 8005522"/>
              <a:gd name="connsiteY6" fmla="*/ 709574 h 1663776"/>
              <a:gd name="connsiteX7" fmla="*/ 1097280 w 8005522"/>
              <a:gd name="connsiteY7" fmla="*/ 672998 h 1663776"/>
              <a:gd name="connsiteX8" fmla="*/ 1477670 w 8005522"/>
              <a:gd name="connsiteY8" fmla="*/ 460857 h 1663776"/>
              <a:gd name="connsiteX9" fmla="*/ 1945843 w 8005522"/>
              <a:gd name="connsiteY9" fmla="*/ 387705 h 1663776"/>
              <a:gd name="connsiteX10" fmla="*/ 2172614 w 8005522"/>
              <a:gd name="connsiteY10" fmla="*/ 329184 h 1663776"/>
              <a:gd name="connsiteX11" fmla="*/ 2267712 w 8005522"/>
              <a:gd name="connsiteY11" fmla="*/ 285293 h 1663776"/>
              <a:gd name="connsiteX12" fmla="*/ 2918764 w 8005522"/>
              <a:gd name="connsiteY12" fmla="*/ 109728 h 1663776"/>
              <a:gd name="connsiteX13" fmla="*/ 2984601 w 8005522"/>
              <a:gd name="connsiteY13" fmla="*/ 102413 h 1663776"/>
              <a:gd name="connsiteX14" fmla="*/ 3672230 w 8005522"/>
              <a:gd name="connsiteY14" fmla="*/ 0 h 1663776"/>
              <a:gd name="connsiteX15" fmla="*/ 4045305 w 8005522"/>
              <a:gd name="connsiteY15" fmla="*/ 36576 h 1663776"/>
              <a:gd name="connsiteX16" fmla="*/ 4762195 w 8005522"/>
              <a:gd name="connsiteY16" fmla="*/ 219456 h 1663776"/>
              <a:gd name="connsiteX17" fmla="*/ 4923129 w 8005522"/>
              <a:gd name="connsiteY17" fmla="*/ 160934 h 1663776"/>
              <a:gd name="connsiteX18" fmla="*/ 5347411 w 8005522"/>
              <a:gd name="connsiteY18" fmla="*/ 212141 h 1663776"/>
              <a:gd name="connsiteX19" fmla="*/ 5566867 w 8005522"/>
              <a:gd name="connsiteY19" fmla="*/ 621792 h 1663776"/>
              <a:gd name="connsiteX20" fmla="*/ 5720486 w 8005522"/>
              <a:gd name="connsiteY20" fmla="*/ 760781 h 1663776"/>
              <a:gd name="connsiteX21" fmla="*/ 5910681 w 8005522"/>
              <a:gd name="connsiteY21" fmla="*/ 746150 h 1663776"/>
              <a:gd name="connsiteX22" fmla="*/ 6086246 w 8005522"/>
              <a:gd name="connsiteY22" fmla="*/ 855878 h 1663776"/>
              <a:gd name="connsiteX23" fmla="*/ 6334963 w 8005522"/>
              <a:gd name="connsiteY23" fmla="*/ 899769 h 1663776"/>
              <a:gd name="connsiteX24" fmla="*/ 6547104 w 8005522"/>
              <a:gd name="connsiteY24" fmla="*/ 709574 h 1663776"/>
              <a:gd name="connsiteX25" fmla="*/ 6664147 w 8005522"/>
              <a:gd name="connsiteY25" fmla="*/ 731520 h 1663776"/>
              <a:gd name="connsiteX26" fmla="*/ 6905548 w 8005522"/>
              <a:gd name="connsiteY26" fmla="*/ 943661 h 1663776"/>
              <a:gd name="connsiteX27" fmla="*/ 7146950 w 8005522"/>
              <a:gd name="connsiteY27" fmla="*/ 1089965 h 1663776"/>
              <a:gd name="connsiteX28" fmla="*/ 7110374 w 8005522"/>
              <a:gd name="connsiteY28" fmla="*/ 1082649 h 1663776"/>
              <a:gd name="connsiteX29" fmla="*/ 7300569 w 8005522"/>
              <a:gd name="connsiteY29" fmla="*/ 1126541 h 1663776"/>
              <a:gd name="connsiteX30" fmla="*/ 7768742 w 8005522"/>
              <a:gd name="connsiteY30" fmla="*/ 1448409 h 1663776"/>
              <a:gd name="connsiteX31" fmla="*/ 7973568 w 8005522"/>
              <a:gd name="connsiteY31" fmla="*/ 1528877 h 1663776"/>
              <a:gd name="connsiteX32" fmla="*/ 7995513 w 8005522"/>
              <a:gd name="connsiteY32" fmla="*/ 1543507 h 1663776"/>
              <a:gd name="connsiteX33" fmla="*/ 7980883 w 8005522"/>
              <a:gd name="connsiteY33" fmla="*/ 1638605 h 1663776"/>
              <a:gd name="connsiteX34" fmla="*/ 7863840 w 8005522"/>
              <a:gd name="connsiteY34" fmla="*/ 1653235 h 1663776"/>
              <a:gd name="connsiteX35" fmla="*/ 7702905 w 8005522"/>
              <a:gd name="connsiteY35" fmla="*/ 1660550 h 1663776"/>
              <a:gd name="connsiteX36" fmla="*/ 7490764 w 8005522"/>
              <a:gd name="connsiteY36" fmla="*/ 1536192 h 1663776"/>
              <a:gd name="connsiteX37" fmla="*/ 7285939 w 8005522"/>
              <a:gd name="connsiteY37" fmla="*/ 1345997 h 1663776"/>
              <a:gd name="connsiteX38" fmla="*/ 7103059 w 8005522"/>
              <a:gd name="connsiteY38" fmla="*/ 1324051 h 1663776"/>
              <a:gd name="connsiteX39" fmla="*/ 7095744 w 8005522"/>
              <a:gd name="connsiteY39" fmla="*/ 1345997 h 1663776"/>
              <a:gd name="connsiteX40" fmla="*/ 7103059 w 8005522"/>
              <a:gd name="connsiteY40" fmla="*/ 1463040 h 1663776"/>
              <a:gd name="connsiteX41" fmla="*/ 7022592 w 8005522"/>
              <a:gd name="connsiteY41" fmla="*/ 1616659 h 1663776"/>
              <a:gd name="connsiteX42" fmla="*/ 6839712 w 8005522"/>
              <a:gd name="connsiteY42" fmla="*/ 1587398 h 1663776"/>
              <a:gd name="connsiteX43" fmla="*/ 6649516 w 8005522"/>
              <a:gd name="connsiteY43" fmla="*/ 1258214 h 1663776"/>
              <a:gd name="connsiteX44" fmla="*/ 6539788 w 8005522"/>
              <a:gd name="connsiteY44" fmla="*/ 1155801 h 1663776"/>
              <a:gd name="connsiteX45" fmla="*/ 6247180 w 8005522"/>
              <a:gd name="connsiteY45" fmla="*/ 1104595 h 1663776"/>
              <a:gd name="connsiteX46" fmla="*/ 6210604 w 8005522"/>
              <a:gd name="connsiteY46" fmla="*/ 1287475 h 1663776"/>
              <a:gd name="connsiteX47" fmla="*/ 6166713 w 8005522"/>
              <a:gd name="connsiteY47" fmla="*/ 1448409 h 1663776"/>
              <a:gd name="connsiteX48" fmla="*/ 5888736 w 8005522"/>
              <a:gd name="connsiteY48" fmla="*/ 1411833 h 1663776"/>
              <a:gd name="connsiteX49" fmla="*/ 5603443 w 8005522"/>
              <a:gd name="connsiteY49" fmla="*/ 1199693 h 1663776"/>
              <a:gd name="connsiteX50" fmla="*/ 5435193 w 8005522"/>
              <a:gd name="connsiteY50" fmla="*/ 658368 h 1663776"/>
              <a:gd name="connsiteX51" fmla="*/ 5347411 w 8005522"/>
              <a:gd name="connsiteY51" fmla="*/ 453542 h 1663776"/>
              <a:gd name="connsiteX52" fmla="*/ 5332780 w 8005522"/>
              <a:gd name="connsiteY52" fmla="*/ 424281 h 1663776"/>
              <a:gd name="connsiteX53" fmla="*/ 5054803 w 8005522"/>
              <a:gd name="connsiteY53" fmla="*/ 321869 h 1663776"/>
              <a:gd name="connsiteX54" fmla="*/ 4667097 w 8005522"/>
              <a:gd name="connsiteY54" fmla="*/ 402336 h 1663776"/>
              <a:gd name="connsiteX55" fmla="*/ 4528108 w 8005522"/>
              <a:gd name="connsiteY55" fmla="*/ 314553 h 1663776"/>
              <a:gd name="connsiteX56" fmla="*/ 4176979 w 8005522"/>
              <a:gd name="connsiteY56" fmla="*/ 212141 h 1663776"/>
              <a:gd name="connsiteX57" fmla="*/ 3884371 w 8005522"/>
              <a:gd name="connsiteY57" fmla="*/ 168249 h 1663776"/>
              <a:gd name="connsiteX58" fmla="*/ 3182112 w 8005522"/>
              <a:gd name="connsiteY58" fmla="*/ 241401 h 1663776"/>
              <a:gd name="connsiteX59" fmla="*/ 2574950 w 8005522"/>
              <a:gd name="connsiteY59" fmla="*/ 416966 h 1663776"/>
              <a:gd name="connsiteX60" fmla="*/ 2406700 w 8005522"/>
              <a:gd name="connsiteY60" fmla="*/ 446227 h 1663776"/>
              <a:gd name="connsiteX61" fmla="*/ 2143353 w 8005522"/>
              <a:gd name="connsiteY61" fmla="*/ 541325 h 1663776"/>
              <a:gd name="connsiteX62" fmla="*/ 1945843 w 8005522"/>
              <a:gd name="connsiteY62" fmla="*/ 519379 h 1663776"/>
              <a:gd name="connsiteX63" fmla="*/ 1623974 w 8005522"/>
              <a:gd name="connsiteY63" fmla="*/ 651053 h 1663776"/>
              <a:gd name="connsiteX64" fmla="*/ 1375257 w 8005522"/>
              <a:gd name="connsiteY64" fmla="*/ 833933 h 1663776"/>
              <a:gd name="connsiteX65" fmla="*/ 1104595 w 8005522"/>
              <a:gd name="connsiteY65" fmla="*/ 921715 h 1663776"/>
              <a:gd name="connsiteX66" fmla="*/ 1038758 w 8005522"/>
              <a:gd name="connsiteY66" fmla="*/ 936345 h 1663776"/>
              <a:gd name="connsiteX67" fmla="*/ 848563 w 8005522"/>
              <a:gd name="connsiteY67" fmla="*/ 950976 h 1663776"/>
              <a:gd name="connsiteX68" fmla="*/ 482803 w 8005522"/>
              <a:gd name="connsiteY68" fmla="*/ 848563 h 1663776"/>
              <a:gd name="connsiteX69" fmla="*/ 245059 w 8005522"/>
              <a:gd name="connsiteY69" fmla="*/ 1035101 h 1663776"/>
              <a:gd name="connsiteX70" fmla="*/ 73152 w 8005522"/>
              <a:gd name="connsiteY70" fmla="*/ 972921 h 1663776"/>
              <a:gd name="connsiteX0" fmla="*/ 245059 w 8005522"/>
              <a:gd name="connsiteY0" fmla="*/ 1035101 h 1663776"/>
              <a:gd name="connsiteX1" fmla="*/ 51206 w 8005522"/>
              <a:gd name="connsiteY1" fmla="*/ 987552 h 1663776"/>
              <a:gd name="connsiteX2" fmla="*/ 0 w 8005522"/>
              <a:gd name="connsiteY2" fmla="*/ 833933 h 1663776"/>
              <a:gd name="connsiteX3" fmla="*/ 219456 w 8005522"/>
              <a:gd name="connsiteY3" fmla="*/ 763829 h 1663776"/>
              <a:gd name="connsiteX4" fmla="*/ 497433 w 8005522"/>
              <a:gd name="connsiteY4" fmla="*/ 577901 h 1663776"/>
              <a:gd name="connsiteX5" fmla="*/ 680313 w 8005522"/>
              <a:gd name="connsiteY5" fmla="*/ 651053 h 1663776"/>
              <a:gd name="connsiteX6" fmla="*/ 855878 w 8005522"/>
              <a:gd name="connsiteY6" fmla="*/ 709574 h 1663776"/>
              <a:gd name="connsiteX7" fmla="*/ 1097280 w 8005522"/>
              <a:gd name="connsiteY7" fmla="*/ 672998 h 1663776"/>
              <a:gd name="connsiteX8" fmla="*/ 1477670 w 8005522"/>
              <a:gd name="connsiteY8" fmla="*/ 460857 h 1663776"/>
              <a:gd name="connsiteX9" fmla="*/ 1945843 w 8005522"/>
              <a:gd name="connsiteY9" fmla="*/ 387705 h 1663776"/>
              <a:gd name="connsiteX10" fmla="*/ 2172614 w 8005522"/>
              <a:gd name="connsiteY10" fmla="*/ 329184 h 1663776"/>
              <a:gd name="connsiteX11" fmla="*/ 2267712 w 8005522"/>
              <a:gd name="connsiteY11" fmla="*/ 285293 h 1663776"/>
              <a:gd name="connsiteX12" fmla="*/ 2918764 w 8005522"/>
              <a:gd name="connsiteY12" fmla="*/ 109728 h 1663776"/>
              <a:gd name="connsiteX13" fmla="*/ 2984601 w 8005522"/>
              <a:gd name="connsiteY13" fmla="*/ 102413 h 1663776"/>
              <a:gd name="connsiteX14" fmla="*/ 3672230 w 8005522"/>
              <a:gd name="connsiteY14" fmla="*/ 0 h 1663776"/>
              <a:gd name="connsiteX15" fmla="*/ 4045305 w 8005522"/>
              <a:gd name="connsiteY15" fmla="*/ 36576 h 1663776"/>
              <a:gd name="connsiteX16" fmla="*/ 4762195 w 8005522"/>
              <a:gd name="connsiteY16" fmla="*/ 219456 h 1663776"/>
              <a:gd name="connsiteX17" fmla="*/ 4923129 w 8005522"/>
              <a:gd name="connsiteY17" fmla="*/ 160934 h 1663776"/>
              <a:gd name="connsiteX18" fmla="*/ 5347411 w 8005522"/>
              <a:gd name="connsiteY18" fmla="*/ 212141 h 1663776"/>
              <a:gd name="connsiteX19" fmla="*/ 5566867 w 8005522"/>
              <a:gd name="connsiteY19" fmla="*/ 621792 h 1663776"/>
              <a:gd name="connsiteX20" fmla="*/ 5720486 w 8005522"/>
              <a:gd name="connsiteY20" fmla="*/ 760781 h 1663776"/>
              <a:gd name="connsiteX21" fmla="*/ 5910681 w 8005522"/>
              <a:gd name="connsiteY21" fmla="*/ 746150 h 1663776"/>
              <a:gd name="connsiteX22" fmla="*/ 6086246 w 8005522"/>
              <a:gd name="connsiteY22" fmla="*/ 855878 h 1663776"/>
              <a:gd name="connsiteX23" fmla="*/ 6334963 w 8005522"/>
              <a:gd name="connsiteY23" fmla="*/ 899769 h 1663776"/>
              <a:gd name="connsiteX24" fmla="*/ 6547104 w 8005522"/>
              <a:gd name="connsiteY24" fmla="*/ 709574 h 1663776"/>
              <a:gd name="connsiteX25" fmla="*/ 6664147 w 8005522"/>
              <a:gd name="connsiteY25" fmla="*/ 731520 h 1663776"/>
              <a:gd name="connsiteX26" fmla="*/ 6905548 w 8005522"/>
              <a:gd name="connsiteY26" fmla="*/ 943661 h 1663776"/>
              <a:gd name="connsiteX27" fmla="*/ 7146950 w 8005522"/>
              <a:gd name="connsiteY27" fmla="*/ 1089965 h 1663776"/>
              <a:gd name="connsiteX28" fmla="*/ 7110374 w 8005522"/>
              <a:gd name="connsiteY28" fmla="*/ 1082649 h 1663776"/>
              <a:gd name="connsiteX29" fmla="*/ 7300569 w 8005522"/>
              <a:gd name="connsiteY29" fmla="*/ 1126541 h 1663776"/>
              <a:gd name="connsiteX30" fmla="*/ 7768742 w 8005522"/>
              <a:gd name="connsiteY30" fmla="*/ 1448409 h 1663776"/>
              <a:gd name="connsiteX31" fmla="*/ 7973568 w 8005522"/>
              <a:gd name="connsiteY31" fmla="*/ 1528877 h 1663776"/>
              <a:gd name="connsiteX32" fmla="*/ 7995513 w 8005522"/>
              <a:gd name="connsiteY32" fmla="*/ 1543507 h 1663776"/>
              <a:gd name="connsiteX33" fmla="*/ 7980883 w 8005522"/>
              <a:gd name="connsiteY33" fmla="*/ 1638605 h 1663776"/>
              <a:gd name="connsiteX34" fmla="*/ 7863840 w 8005522"/>
              <a:gd name="connsiteY34" fmla="*/ 1653235 h 1663776"/>
              <a:gd name="connsiteX35" fmla="*/ 7702905 w 8005522"/>
              <a:gd name="connsiteY35" fmla="*/ 1660550 h 1663776"/>
              <a:gd name="connsiteX36" fmla="*/ 7490764 w 8005522"/>
              <a:gd name="connsiteY36" fmla="*/ 1536192 h 1663776"/>
              <a:gd name="connsiteX37" fmla="*/ 7285939 w 8005522"/>
              <a:gd name="connsiteY37" fmla="*/ 1345997 h 1663776"/>
              <a:gd name="connsiteX38" fmla="*/ 7103059 w 8005522"/>
              <a:gd name="connsiteY38" fmla="*/ 1324051 h 1663776"/>
              <a:gd name="connsiteX39" fmla="*/ 7095744 w 8005522"/>
              <a:gd name="connsiteY39" fmla="*/ 1345997 h 1663776"/>
              <a:gd name="connsiteX40" fmla="*/ 7103059 w 8005522"/>
              <a:gd name="connsiteY40" fmla="*/ 1463040 h 1663776"/>
              <a:gd name="connsiteX41" fmla="*/ 7022592 w 8005522"/>
              <a:gd name="connsiteY41" fmla="*/ 1616659 h 1663776"/>
              <a:gd name="connsiteX42" fmla="*/ 6839712 w 8005522"/>
              <a:gd name="connsiteY42" fmla="*/ 1587398 h 1663776"/>
              <a:gd name="connsiteX43" fmla="*/ 6649516 w 8005522"/>
              <a:gd name="connsiteY43" fmla="*/ 1258214 h 1663776"/>
              <a:gd name="connsiteX44" fmla="*/ 6539788 w 8005522"/>
              <a:gd name="connsiteY44" fmla="*/ 1155801 h 1663776"/>
              <a:gd name="connsiteX45" fmla="*/ 6247180 w 8005522"/>
              <a:gd name="connsiteY45" fmla="*/ 1104595 h 1663776"/>
              <a:gd name="connsiteX46" fmla="*/ 6210604 w 8005522"/>
              <a:gd name="connsiteY46" fmla="*/ 1287475 h 1663776"/>
              <a:gd name="connsiteX47" fmla="*/ 6166713 w 8005522"/>
              <a:gd name="connsiteY47" fmla="*/ 1448409 h 1663776"/>
              <a:gd name="connsiteX48" fmla="*/ 5888736 w 8005522"/>
              <a:gd name="connsiteY48" fmla="*/ 1411833 h 1663776"/>
              <a:gd name="connsiteX49" fmla="*/ 5603443 w 8005522"/>
              <a:gd name="connsiteY49" fmla="*/ 1199693 h 1663776"/>
              <a:gd name="connsiteX50" fmla="*/ 5435193 w 8005522"/>
              <a:gd name="connsiteY50" fmla="*/ 658368 h 1663776"/>
              <a:gd name="connsiteX51" fmla="*/ 5347411 w 8005522"/>
              <a:gd name="connsiteY51" fmla="*/ 453542 h 1663776"/>
              <a:gd name="connsiteX52" fmla="*/ 5332780 w 8005522"/>
              <a:gd name="connsiteY52" fmla="*/ 424281 h 1663776"/>
              <a:gd name="connsiteX53" fmla="*/ 5054803 w 8005522"/>
              <a:gd name="connsiteY53" fmla="*/ 321869 h 1663776"/>
              <a:gd name="connsiteX54" fmla="*/ 4667097 w 8005522"/>
              <a:gd name="connsiteY54" fmla="*/ 402336 h 1663776"/>
              <a:gd name="connsiteX55" fmla="*/ 4528108 w 8005522"/>
              <a:gd name="connsiteY55" fmla="*/ 314553 h 1663776"/>
              <a:gd name="connsiteX56" fmla="*/ 4176979 w 8005522"/>
              <a:gd name="connsiteY56" fmla="*/ 212141 h 1663776"/>
              <a:gd name="connsiteX57" fmla="*/ 3884371 w 8005522"/>
              <a:gd name="connsiteY57" fmla="*/ 168249 h 1663776"/>
              <a:gd name="connsiteX58" fmla="*/ 3182112 w 8005522"/>
              <a:gd name="connsiteY58" fmla="*/ 241401 h 1663776"/>
              <a:gd name="connsiteX59" fmla="*/ 2574950 w 8005522"/>
              <a:gd name="connsiteY59" fmla="*/ 416966 h 1663776"/>
              <a:gd name="connsiteX60" fmla="*/ 2406700 w 8005522"/>
              <a:gd name="connsiteY60" fmla="*/ 446227 h 1663776"/>
              <a:gd name="connsiteX61" fmla="*/ 2143353 w 8005522"/>
              <a:gd name="connsiteY61" fmla="*/ 541325 h 1663776"/>
              <a:gd name="connsiteX62" fmla="*/ 1945843 w 8005522"/>
              <a:gd name="connsiteY62" fmla="*/ 519379 h 1663776"/>
              <a:gd name="connsiteX63" fmla="*/ 1623974 w 8005522"/>
              <a:gd name="connsiteY63" fmla="*/ 651053 h 1663776"/>
              <a:gd name="connsiteX64" fmla="*/ 1375257 w 8005522"/>
              <a:gd name="connsiteY64" fmla="*/ 833933 h 1663776"/>
              <a:gd name="connsiteX65" fmla="*/ 1104595 w 8005522"/>
              <a:gd name="connsiteY65" fmla="*/ 921715 h 1663776"/>
              <a:gd name="connsiteX66" fmla="*/ 1038758 w 8005522"/>
              <a:gd name="connsiteY66" fmla="*/ 936345 h 1663776"/>
              <a:gd name="connsiteX67" fmla="*/ 848563 w 8005522"/>
              <a:gd name="connsiteY67" fmla="*/ 950976 h 1663776"/>
              <a:gd name="connsiteX68" fmla="*/ 482803 w 8005522"/>
              <a:gd name="connsiteY68" fmla="*/ 848563 h 1663776"/>
              <a:gd name="connsiteX69" fmla="*/ 245059 w 8005522"/>
              <a:gd name="connsiteY69" fmla="*/ 1035101 h 1663776"/>
              <a:gd name="connsiteX0" fmla="*/ 245059 w 8005522"/>
              <a:gd name="connsiteY0" fmla="*/ 1035101 h 1663776"/>
              <a:gd name="connsiteX1" fmla="*/ 51206 w 8005522"/>
              <a:gd name="connsiteY1" fmla="*/ 987552 h 1663776"/>
              <a:gd name="connsiteX2" fmla="*/ 0 w 8005522"/>
              <a:gd name="connsiteY2" fmla="*/ 833933 h 1663776"/>
              <a:gd name="connsiteX3" fmla="*/ 219456 w 8005522"/>
              <a:gd name="connsiteY3" fmla="*/ 763829 h 1663776"/>
              <a:gd name="connsiteX4" fmla="*/ 497433 w 8005522"/>
              <a:gd name="connsiteY4" fmla="*/ 577901 h 1663776"/>
              <a:gd name="connsiteX5" fmla="*/ 680313 w 8005522"/>
              <a:gd name="connsiteY5" fmla="*/ 651053 h 1663776"/>
              <a:gd name="connsiteX6" fmla="*/ 855878 w 8005522"/>
              <a:gd name="connsiteY6" fmla="*/ 709574 h 1663776"/>
              <a:gd name="connsiteX7" fmla="*/ 1097280 w 8005522"/>
              <a:gd name="connsiteY7" fmla="*/ 672998 h 1663776"/>
              <a:gd name="connsiteX8" fmla="*/ 1477670 w 8005522"/>
              <a:gd name="connsiteY8" fmla="*/ 460857 h 1663776"/>
              <a:gd name="connsiteX9" fmla="*/ 1945843 w 8005522"/>
              <a:gd name="connsiteY9" fmla="*/ 387705 h 1663776"/>
              <a:gd name="connsiteX10" fmla="*/ 2172614 w 8005522"/>
              <a:gd name="connsiteY10" fmla="*/ 329184 h 1663776"/>
              <a:gd name="connsiteX11" fmla="*/ 2267712 w 8005522"/>
              <a:gd name="connsiteY11" fmla="*/ 285293 h 1663776"/>
              <a:gd name="connsiteX12" fmla="*/ 2918764 w 8005522"/>
              <a:gd name="connsiteY12" fmla="*/ 109728 h 1663776"/>
              <a:gd name="connsiteX13" fmla="*/ 2984601 w 8005522"/>
              <a:gd name="connsiteY13" fmla="*/ 102413 h 1663776"/>
              <a:gd name="connsiteX14" fmla="*/ 3672230 w 8005522"/>
              <a:gd name="connsiteY14" fmla="*/ 0 h 1663776"/>
              <a:gd name="connsiteX15" fmla="*/ 4045305 w 8005522"/>
              <a:gd name="connsiteY15" fmla="*/ 36576 h 1663776"/>
              <a:gd name="connsiteX16" fmla="*/ 4762195 w 8005522"/>
              <a:gd name="connsiteY16" fmla="*/ 219456 h 1663776"/>
              <a:gd name="connsiteX17" fmla="*/ 4923129 w 8005522"/>
              <a:gd name="connsiteY17" fmla="*/ 160934 h 1663776"/>
              <a:gd name="connsiteX18" fmla="*/ 5347411 w 8005522"/>
              <a:gd name="connsiteY18" fmla="*/ 212141 h 1663776"/>
              <a:gd name="connsiteX19" fmla="*/ 5566867 w 8005522"/>
              <a:gd name="connsiteY19" fmla="*/ 621792 h 1663776"/>
              <a:gd name="connsiteX20" fmla="*/ 5720486 w 8005522"/>
              <a:gd name="connsiteY20" fmla="*/ 760781 h 1663776"/>
              <a:gd name="connsiteX21" fmla="*/ 5910681 w 8005522"/>
              <a:gd name="connsiteY21" fmla="*/ 746150 h 1663776"/>
              <a:gd name="connsiteX22" fmla="*/ 6086246 w 8005522"/>
              <a:gd name="connsiteY22" fmla="*/ 855878 h 1663776"/>
              <a:gd name="connsiteX23" fmla="*/ 6334963 w 8005522"/>
              <a:gd name="connsiteY23" fmla="*/ 899769 h 1663776"/>
              <a:gd name="connsiteX24" fmla="*/ 6547104 w 8005522"/>
              <a:gd name="connsiteY24" fmla="*/ 709574 h 1663776"/>
              <a:gd name="connsiteX25" fmla="*/ 6664147 w 8005522"/>
              <a:gd name="connsiteY25" fmla="*/ 731520 h 1663776"/>
              <a:gd name="connsiteX26" fmla="*/ 6905548 w 8005522"/>
              <a:gd name="connsiteY26" fmla="*/ 943661 h 1663776"/>
              <a:gd name="connsiteX27" fmla="*/ 7146950 w 8005522"/>
              <a:gd name="connsiteY27" fmla="*/ 1089965 h 1663776"/>
              <a:gd name="connsiteX28" fmla="*/ 7110374 w 8005522"/>
              <a:gd name="connsiteY28" fmla="*/ 1082649 h 1663776"/>
              <a:gd name="connsiteX29" fmla="*/ 7300569 w 8005522"/>
              <a:gd name="connsiteY29" fmla="*/ 1126541 h 1663776"/>
              <a:gd name="connsiteX30" fmla="*/ 7768742 w 8005522"/>
              <a:gd name="connsiteY30" fmla="*/ 1448409 h 1663776"/>
              <a:gd name="connsiteX31" fmla="*/ 7973568 w 8005522"/>
              <a:gd name="connsiteY31" fmla="*/ 1528877 h 1663776"/>
              <a:gd name="connsiteX32" fmla="*/ 7995513 w 8005522"/>
              <a:gd name="connsiteY32" fmla="*/ 1543507 h 1663776"/>
              <a:gd name="connsiteX33" fmla="*/ 7980883 w 8005522"/>
              <a:gd name="connsiteY33" fmla="*/ 1638605 h 1663776"/>
              <a:gd name="connsiteX34" fmla="*/ 7863840 w 8005522"/>
              <a:gd name="connsiteY34" fmla="*/ 1653235 h 1663776"/>
              <a:gd name="connsiteX35" fmla="*/ 7702905 w 8005522"/>
              <a:gd name="connsiteY35" fmla="*/ 1660550 h 1663776"/>
              <a:gd name="connsiteX36" fmla="*/ 7490764 w 8005522"/>
              <a:gd name="connsiteY36" fmla="*/ 1536192 h 1663776"/>
              <a:gd name="connsiteX37" fmla="*/ 7285939 w 8005522"/>
              <a:gd name="connsiteY37" fmla="*/ 1345997 h 1663776"/>
              <a:gd name="connsiteX38" fmla="*/ 7103059 w 8005522"/>
              <a:gd name="connsiteY38" fmla="*/ 1324051 h 1663776"/>
              <a:gd name="connsiteX39" fmla="*/ 7095744 w 8005522"/>
              <a:gd name="connsiteY39" fmla="*/ 1345997 h 1663776"/>
              <a:gd name="connsiteX40" fmla="*/ 7103059 w 8005522"/>
              <a:gd name="connsiteY40" fmla="*/ 1463040 h 1663776"/>
              <a:gd name="connsiteX41" fmla="*/ 7022592 w 8005522"/>
              <a:gd name="connsiteY41" fmla="*/ 1616659 h 1663776"/>
              <a:gd name="connsiteX42" fmla="*/ 6839712 w 8005522"/>
              <a:gd name="connsiteY42" fmla="*/ 1587398 h 1663776"/>
              <a:gd name="connsiteX43" fmla="*/ 6649516 w 8005522"/>
              <a:gd name="connsiteY43" fmla="*/ 1258214 h 1663776"/>
              <a:gd name="connsiteX44" fmla="*/ 6539788 w 8005522"/>
              <a:gd name="connsiteY44" fmla="*/ 1155801 h 1663776"/>
              <a:gd name="connsiteX45" fmla="*/ 6247180 w 8005522"/>
              <a:gd name="connsiteY45" fmla="*/ 1104595 h 1663776"/>
              <a:gd name="connsiteX46" fmla="*/ 6210604 w 8005522"/>
              <a:gd name="connsiteY46" fmla="*/ 1287475 h 1663776"/>
              <a:gd name="connsiteX47" fmla="*/ 6166713 w 8005522"/>
              <a:gd name="connsiteY47" fmla="*/ 1448409 h 1663776"/>
              <a:gd name="connsiteX48" fmla="*/ 5888736 w 8005522"/>
              <a:gd name="connsiteY48" fmla="*/ 1411833 h 1663776"/>
              <a:gd name="connsiteX49" fmla="*/ 5603443 w 8005522"/>
              <a:gd name="connsiteY49" fmla="*/ 1199693 h 1663776"/>
              <a:gd name="connsiteX50" fmla="*/ 5435193 w 8005522"/>
              <a:gd name="connsiteY50" fmla="*/ 658368 h 1663776"/>
              <a:gd name="connsiteX51" fmla="*/ 5347411 w 8005522"/>
              <a:gd name="connsiteY51" fmla="*/ 453542 h 1663776"/>
              <a:gd name="connsiteX52" fmla="*/ 5332780 w 8005522"/>
              <a:gd name="connsiteY52" fmla="*/ 424281 h 1663776"/>
              <a:gd name="connsiteX53" fmla="*/ 5054803 w 8005522"/>
              <a:gd name="connsiteY53" fmla="*/ 321869 h 1663776"/>
              <a:gd name="connsiteX54" fmla="*/ 4667097 w 8005522"/>
              <a:gd name="connsiteY54" fmla="*/ 402336 h 1663776"/>
              <a:gd name="connsiteX55" fmla="*/ 4528108 w 8005522"/>
              <a:gd name="connsiteY55" fmla="*/ 314553 h 1663776"/>
              <a:gd name="connsiteX56" fmla="*/ 4176979 w 8005522"/>
              <a:gd name="connsiteY56" fmla="*/ 212141 h 1663776"/>
              <a:gd name="connsiteX57" fmla="*/ 3884371 w 8005522"/>
              <a:gd name="connsiteY57" fmla="*/ 168249 h 1663776"/>
              <a:gd name="connsiteX58" fmla="*/ 3621024 w 8005522"/>
              <a:gd name="connsiteY58" fmla="*/ 190195 h 1663776"/>
              <a:gd name="connsiteX59" fmla="*/ 3182112 w 8005522"/>
              <a:gd name="connsiteY59" fmla="*/ 241401 h 1663776"/>
              <a:gd name="connsiteX60" fmla="*/ 2574950 w 8005522"/>
              <a:gd name="connsiteY60" fmla="*/ 416966 h 1663776"/>
              <a:gd name="connsiteX61" fmla="*/ 2406700 w 8005522"/>
              <a:gd name="connsiteY61" fmla="*/ 446227 h 1663776"/>
              <a:gd name="connsiteX62" fmla="*/ 2143353 w 8005522"/>
              <a:gd name="connsiteY62" fmla="*/ 541325 h 1663776"/>
              <a:gd name="connsiteX63" fmla="*/ 1945843 w 8005522"/>
              <a:gd name="connsiteY63" fmla="*/ 519379 h 1663776"/>
              <a:gd name="connsiteX64" fmla="*/ 1623974 w 8005522"/>
              <a:gd name="connsiteY64" fmla="*/ 651053 h 1663776"/>
              <a:gd name="connsiteX65" fmla="*/ 1375257 w 8005522"/>
              <a:gd name="connsiteY65" fmla="*/ 833933 h 1663776"/>
              <a:gd name="connsiteX66" fmla="*/ 1104595 w 8005522"/>
              <a:gd name="connsiteY66" fmla="*/ 921715 h 1663776"/>
              <a:gd name="connsiteX67" fmla="*/ 1038758 w 8005522"/>
              <a:gd name="connsiteY67" fmla="*/ 936345 h 1663776"/>
              <a:gd name="connsiteX68" fmla="*/ 848563 w 8005522"/>
              <a:gd name="connsiteY68" fmla="*/ 950976 h 1663776"/>
              <a:gd name="connsiteX69" fmla="*/ 482803 w 8005522"/>
              <a:gd name="connsiteY69" fmla="*/ 848563 h 1663776"/>
              <a:gd name="connsiteX70" fmla="*/ 245059 w 8005522"/>
              <a:gd name="connsiteY70" fmla="*/ 1035101 h 1663776"/>
              <a:gd name="connsiteX0" fmla="*/ 245059 w 8005522"/>
              <a:gd name="connsiteY0" fmla="*/ 1035101 h 1663776"/>
              <a:gd name="connsiteX1" fmla="*/ 51206 w 8005522"/>
              <a:gd name="connsiteY1" fmla="*/ 987552 h 1663776"/>
              <a:gd name="connsiteX2" fmla="*/ 0 w 8005522"/>
              <a:gd name="connsiteY2" fmla="*/ 833933 h 1663776"/>
              <a:gd name="connsiteX3" fmla="*/ 219456 w 8005522"/>
              <a:gd name="connsiteY3" fmla="*/ 763829 h 1663776"/>
              <a:gd name="connsiteX4" fmla="*/ 497433 w 8005522"/>
              <a:gd name="connsiteY4" fmla="*/ 577901 h 1663776"/>
              <a:gd name="connsiteX5" fmla="*/ 680313 w 8005522"/>
              <a:gd name="connsiteY5" fmla="*/ 651053 h 1663776"/>
              <a:gd name="connsiteX6" fmla="*/ 855878 w 8005522"/>
              <a:gd name="connsiteY6" fmla="*/ 709574 h 1663776"/>
              <a:gd name="connsiteX7" fmla="*/ 1097280 w 8005522"/>
              <a:gd name="connsiteY7" fmla="*/ 672998 h 1663776"/>
              <a:gd name="connsiteX8" fmla="*/ 1477670 w 8005522"/>
              <a:gd name="connsiteY8" fmla="*/ 460857 h 1663776"/>
              <a:gd name="connsiteX9" fmla="*/ 1945843 w 8005522"/>
              <a:gd name="connsiteY9" fmla="*/ 387705 h 1663776"/>
              <a:gd name="connsiteX10" fmla="*/ 2172614 w 8005522"/>
              <a:gd name="connsiteY10" fmla="*/ 329184 h 1663776"/>
              <a:gd name="connsiteX11" fmla="*/ 2267712 w 8005522"/>
              <a:gd name="connsiteY11" fmla="*/ 285293 h 1663776"/>
              <a:gd name="connsiteX12" fmla="*/ 2918764 w 8005522"/>
              <a:gd name="connsiteY12" fmla="*/ 109728 h 1663776"/>
              <a:gd name="connsiteX13" fmla="*/ 2984601 w 8005522"/>
              <a:gd name="connsiteY13" fmla="*/ 102413 h 1663776"/>
              <a:gd name="connsiteX14" fmla="*/ 3672230 w 8005522"/>
              <a:gd name="connsiteY14" fmla="*/ 0 h 1663776"/>
              <a:gd name="connsiteX15" fmla="*/ 4045305 w 8005522"/>
              <a:gd name="connsiteY15" fmla="*/ 36576 h 1663776"/>
              <a:gd name="connsiteX16" fmla="*/ 4762195 w 8005522"/>
              <a:gd name="connsiteY16" fmla="*/ 219456 h 1663776"/>
              <a:gd name="connsiteX17" fmla="*/ 4923129 w 8005522"/>
              <a:gd name="connsiteY17" fmla="*/ 160934 h 1663776"/>
              <a:gd name="connsiteX18" fmla="*/ 5347411 w 8005522"/>
              <a:gd name="connsiteY18" fmla="*/ 212141 h 1663776"/>
              <a:gd name="connsiteX19" fmla="*/ 5566867 w 8005522"/>
              <a:gd name="connsiteY19" fmla="*/ 621792 h 1663776"/>
              <a:gd name="connsiteX20" fmla="*/ 5720486 w 8005522"/>
              <a:gd name="connsiteY20" fmla="*/ 760781 h 1663776"/>
              <a:gd name="connsiteX21" fmla="*/ 5910681 w 8005522"/>
              <a:gd name="connsiteY21" fmla="*/ 746150 h 1663776"/>
              <a:gd name="connsiteX22" fmla="*/ 6086246 w 8005522"/>
              <a:gd name="connsiteY22" fmla="*/ 855878 h 1663776"/>
              <a:gd name="connsiteX23" fmla="*/ 6334963 w 8005522"/>
              <a:gd name="connsiteY23" fmla="*/ 899769 h 1663776"/>
              <a:gd name="connsiteX24" fmla="*/ 6547104 w 8005522"/>
              <a:gd name="connsiteY24" fmla="*/ 709574 h 1663776"/>
              <a:gd name="connsiteX25" fmla="*/ 6664147 w 8005522"/>
              <a:gd name="connsiteY25" fmla="*/ 731520 h 1663776"/>
              <a:gd name="connsiteX26" fmla="*/ 6905548 w 8005522"/>
              <a:gd name="connsiteY26" fmla="*/ 943661 h 1663776"/>
              <a:gd name="connsiteX27" fmla="*/ 7146950 w 8005522"/>
              <a:gd name="connsiteY27" fmla="*/ 1089965 h 1663776"/>
              <a:gd name="connsiteX28" fmla="*/ 7110374 w 8005522"/>
              <a:gd name="connsiteY28" fmla="*/ 1082649 h 1663776"/>
              <a:gd name="connsiteX29" fmla="*/ 7300569 w 8005522"/>
              <a:gd name="connsiteY29" fmla="*/ 1126541 h 1663776"/>
              <a:gd name="connsiteX30" fmla="*/ 7768742 w 8005522"/>
              <a:gd name="connsiteY30" fmla="*/ 1448409 h 1663776"/>
              <a:gd name="connsiteX31" fmla="*/ 7973568 w 8005522"/>
              <a:gd name="connsiteY31" fmla="*/ 1528877 h 1663776"/>
              <a:gd name="connsiteX32" fmla="*/ 7995513 w 8005522"/>
              <a:gd name="connsiteY32" fmla="*/ 1543507 h 1663776"/>
              <a:gd name="connsiteX33" fmla="*/ 7980883 w 8005522"/>
              <a:gd name="connsiteY33" fmla="*/ 1638605 h 1663776"/>
              <a:gd name="connsiteX34" fmla="*/ 7863840 w 8005522"/>
              <a:gd name="connsiteY34" fmla="*/ 1653235 h 1663776"/>
              <a:gd name="connsiteX35" fmla="*/ 7702905 w 8005522"/>
              <a:gd name="connsiteY35" fmla="*/ 1660550 h 1663776"/>
              <a:gd name="connsiteX36" fmla="*/ 7490764 w 8005522"/>
              <a:gd name="connsiteY36" fmla="*/ 1536192 h 1663776"/>
              <a:gd name="connsiteX37" fmla="*/ 7285939 w 8005522"/>
              <a:gd name="connsiteY37" fmla="*/ 1345997 h 1663776"/>
              <a:gd name="connsiteX38" fmla="*/ 7103059 w 8005522"/>
              <a:gd name="connsiteY38" fmla="*/ 1324051 h 1663776"/>
              <a:gd name="connsiteX39" fmla="*/ 7095744 w 8005522"/>
              <a:gd name="connsiteY39" fmla="*/ 1345997 h 1663776"/>
              <a:gd name="connsiteX40" fmla="*/ 7103059 w 8005522"/>
              <a:gd name="connsiteY40" fmla="*/ 1463040 h 1663776"/>
              <a:gd name="connsiteX41" fmla="*/ 7022592 w 8005522"/>
              <a:gd name="connsiteY41" fmla="*/ 1616659 h 1663776"/>
              <a:gd name="connsiteX42" fmla="*/ 6839712 w 8005522"/>
              <a:gd name="connsiteY42" fmla="*/ 1587398 h 1663776"/>
              <a:gd name="connsiteX43" fmla="*/ 6649516 w 8005522"/>
              <a:gd name="connsiteY43" fmla="*/ 1258214 h 1663776"/>
              <a:gd name="connsiteX44" fmla="*/ 6539788 w 8005522"/>
              <a:gd name="connsiteY44" fmla="*/ 1155801 h 1663776"/>
              <a:gd name="connsiteX45" fmla="*/ 6247180 w 8005522"/>
              <a:gd name="connsiteY45" fmla="*/ 1104595 h 1663776"/>
              <a:gd name="connsiteX46" fmla="*/ 6210604 w 8005522"/>
              <a:gd name="connsiteY46" fmla="*/ 1287475 h 1663776"/>
              <a:gd name="connsiteX47" fmla="*/ 6166713 w 8005522"/>
              <a:gd name="connsiteY47" fmla="*/ 1448409 h 1663776"/>
              <a:gd name="connsiteX48" fmla="*/ 5888736 w 8005522"/>
              <a:gd name="connsiteY48" fmla="*/ 1411833 h 1663776"/>
              <a:gd name="connsiteX49" fmla="*/ 5603443 w 8005522"/>
              <a:gd name="connsiteY49" fmla="*/ 1199693 h 1663776"/>
              <a:gd name="connsiteX50" fmla="*/ 5435193 w 8005522"/>
              <a:gd name="connsiteY50" fmla="*/ 658368 h 1663776"/>
              <a:gd name="connsiteX51" fmla="*/ 5347411 w 8005522"/>
              <a:gd name="connsiteY51" fmla="*/ 453542 h 1663776"/>
              <a:gd name="connsiteX52" fmla="*/ 5332780 w 8005522"/>
              <a:gd name="connsiteY52" fmla="*/ 424281 h 1663776"/>
              <a:gd name="connsiteX53" fmla="*/ 5054803 w 8005522"/>
              <a:gd name="connsiteY53" fmla="*/ 321869 h 1663776"/>
              <a:gd name="connsiteX54" fmla="*/ 4667097 w 8005522"/>
              <a:gd name="connsiteY54" fmla="*/ 402336 h 1663776"/>
              <a:gd name="connsiteX55" fmla="*/ 4528108 w 8005522"/>
              <a:gd name="connsiteY55" fmla="*/ 314553 h 1663776"/>
              <a:gd name="connsiteX56" fmla="*/ 4176979 w 8005522"/>
              <a:gd name="connsiteY56" fmla="*/ 212141 h 1663776"/>
              <a:gd name="connsiteX57" fmla="*/ 3884371 w 8005522"/>
              <a:gd name="connsiteY57" fmla="*/ 168249 h 1663776"/>
              <a:gd name="connsiteX58" fmla="*/ 3621024 w 8005522"/>
              <a:gd name="connsiteY58" fmla="*/ 113995 h 1663776"/>
              <a:gd name="connsiteX59" fmla="*/ 3182112 w 8005522"/>
              <a:gd name="connsiteY59" fmla="*/ 241401 h 1663776"/>
              <a:gd name="connsiteX60" fmla="*/ 2574950 w 8005522"/>
              <a:gd name="connsiteY60" fmla="*/ 416966 h 1663776"/>
              <a:gd name="connsiteX61" fmla="*/ 2406700 w 8005522"/>
              <a:gd name="connsiteY61" fmla="*/ 446227 h 1663776"/>
              <a:gd name="connsiteX62" fmla="*/ 2143353 w 8005522"/>
              <a:gd name="connsiteY62" fmla="*/ 541325 h 1663776"/>
              <a:gd name="connsiteX63" fmla="*/ 1945843 w 8005522"/>
              <a:gd name="connsiteY63" fmla="*/ 519379 h 1663776"/>
              <a:gd name="connsiteX64" fmla="*/ 1623974 w 8005522"/>
              <a:gd name="connsiteY64" fmla="*/ 651053 h 1663776"/>
              <a:gd name="connsiteX65" fmla="*/ 1375257 w 8005522"/>
              <a:gd name="connsiteY65" fmla="*/ 833933 h 1663776"/>
              <a:gd name="connsiteX66" fmla="*/ 1104595 w 8005522"/>
              <a:gd name="connsiteY66" fmla="*/ 921715 h 1663776"/>
              <a:gd name="connsiteX67" fmla="*/ 1038758 w 8005522"/>
              <a:gd name="connsiteY67" fmla="*/ 936345 h 1663776"/>
              <a:gd name="connsiteX68" fmla="*/ 848563 w 8005522"/>
              <a:gd name="connsiteY68" fmla="*/ 950976 h 1663776"/>
              <a:gd name="connsiteX69" fmla="*/ 482803 w 8005522"/>
              <a:gd name="connsiteY69" fmla="*/ 848563 h 1663776"/>
              <a:gd name="connsiteX70" fmla="*/ 245059 w 8005522"/>
              <a:gd name="connsiteY70" fmla="*/ 1035101 h 1663776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649516 w 8005522"/>
              <a:gd name="connsiteY43" fmla="*/ 1326961 h 1732523"/>
              <a:gd name="connsiteX44" fmla="*/ 6539788 w 8005522"/>
              <a:gd name="connsiteY44" fmla="*/ 1224548 h 1732523"/>
              <a:gd name="connsiteX45" fmla="*/ 6247180 w 8005522"/>
              <a:gd name="connsiteY45" fmla="*/ 1173342 h 1732523"/>
              <a:gd name="connsiteX46" fmla="*/ 6210604 w 8005522"/>
              <a:gd name="connsiteY46" fmla="*/ 1356222 h 1732523"/>
              <a:gd name="connsiteX47" fmla="*/ 6166713 w 8005522"/>
              <a:gd name="connsiteY47" fmla="*/ 1517156 h 1732523"/>
              <a:gd name="connsiteX48" fmla="*/ 5888736 w 8005522"/>
              <a:gd name="connsiteY48" fmla="*/ 1480580 h 1732523"/>
              <a:gd name="connsiteX49" fmla="*/ 5603443 w 8005522"/>
              <a:gd name="connsiteY49" fmla="*/ 1268440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649516 w 8005522"/>
              <a:gd name="connsiteY43" fmla="*/ 1326961 h 1732523"/>
              <a:gd name="connsiteX44" fmla="*/ 6539788 w 8005522"/>
              <a:gd name="connsiteY44" fmla="*/ 1224548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6166713 w 8005522"/>
              <a:gd name="connsiteY47" fmla="*/ 1517156 h 1732523"/>
              <a:gd name="connsiteX48" fmla="*/ 5888736 w 8005522"/>
              <a:gd name="connsiteY48" fmla="*/ 1480580 h 1732523"/>
              <a:gd name="connsiteX49" fmla="*/ 5603443 w 8005522"/>
              <a:gd name="connsiteY49" fmla="*/ 1268440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649516 w 8005522"/>
              <a:gd name="connsiteY43" fmla="*/ 1326961 h 1732523"/>
              <a:gd name="connsiteX44" fmla="*/ 6539788 w 8005522"/>
              <a:gd name="connsiteY44" fmla="*/ 1224548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539788 w 8005522"/>
              <a:gd name="connsiteY44" fmla="*/ 1224548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539788 w 8005522"/>
              <a:gd name="connsiteY44" fmla="*/ 1224548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539788 w 8005522"/>
              <a:gd name="connsiteY44" fmla="*/ 1224548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531787 h 1732523"/>
              <a:gd name="connsiteX39" fmla="*/ 7022592 w 8005522"/>
              <a:gd name="connsiteY39" fmla="*/ 1685406 h 1732523"/>
              <a:gd name="connsiteX40" fmla="*/ 6839712 w 8005522"/>
              <a:gd name="connsiteY40" fmla="*/ 1656145 h 1732523"/>
              <a:gd name="connsiteX41" fmla="*/ 6878116 w 8005522"/>
              <a:gd name="connsiteY41" fmla="*/ 1250761 h 1732523"/>
              <a:gd name="connsiteX42" fmla="*/ 6649516 w 8005522"/>
              <a:gd name="connsiteY42" fmla="*/ 998997 h 1732523"/>
              <a:gd name="connsiteX43" fmla="*/ 6463588 w 8005522"/>
              <a:gd name="connsiteY43" fmla="*/ 1133719 h 1732523"/>
              <a:gd name="connsiteX44" fmla="*/ 6247180 w 8005522"/>
              <a:gd name="connsiteY44" fmla="*/ 1173342 h 1732523"/>
              <a:gd name="connsiteX45" fmla="*/ 5982004 w 8005522"/>
              <a:gd name="connsiteY45" fmla="*/ 975222 h 1732523"/>
              <a:gd name="connsiteX46" fmla="*/ 5843016 w 8005522"/>
              <a:gd name="connsiteY46" fmla="*/ 1202604 h 1732523"/>
              <a:gd name="connsiteX47" fmla="*/ 6166713 w 8005522"/>
              <a:gd name="connsiteY47" fmla="*/ 1517156 h 1732523"/>
              <a:gd name="connsiteX48" fmla="*/ 5888736 w 8005522"/>
              <a:gd name="connsiteY48" fmla="*/ 1480580 h 1732523"/>
              <a:gd name="connsiteX49" fmla="*/ 5603443 w 8005522"/>
              <a:gd name="connsiteY49" fmla="*/ 1268440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110374 w 8005522"/>
              <a:gd name="connsiteY29" fmla="*/ 1456197 h 1732523"/>
              <a:gd name="connsiteX30" fmla="*/ 7300569 w 8005522"/>
              <a:gd name="connsiteY30" fmla="*/ 1195288 h 1732523"/>
              <a:gd name="connsiteX31" fmla="*/ 7768742 w 8005522"/>
              <a:gd name="connsiteY31" fmla="*/ 1517156 h 1732523"/>
              <a:gd name="connsiteX32" fmla="*/ 7973568 w 8005522"/>
              <a:gd name="connsiteY32" fmla="*/ 1597624 h 1732523"/>
              <a:gd name="connsiteX33" fmla="*/ 7995513 w 8005522"/>
              <a:gd name="connsiteY33" fmla="*/ 1612254 h 1732523"/>
              <a:gd name="connsiteX34" fmla="*/ 7980883 w 8005522"/>
              <a:gd name="connsiteY34" fmla="*/ 1707352 h 1732523"/>
              <a:gd name="connsiteX35" fmla="*/ 7863840 w 8005522"/>
              <a:gd name="connsiteY35" fmla="*/ 1721982 h 1732523"/>
              <a:gd name="connsiteX36" fmla="*/ 7702905 w 8005522"/>
              <a:gd name="connsiteY36" fmla="*/ 1729297 h 1732523"/>
              <a:gd name="connsiteX37" fmla="*/ 7490764 w 8005522"/>
              <a:gd name="connsiteY37" fmla="*/ 1604939 h 1732523"/>
              <a:gd name="connsiteX38" fmla="*/ 7285939 w 8005522"/>
              <a:gd name="connsiteY38" fmla="*/ 1414744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456197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531787 h 1732523"/>
              <a:gd name="connsiteX39" fmla="*/ 7022592 w 8005522"/>
              <a:gd name="connsiteY39" fmla="*/ 1685406 h 1732523"/>
              <a:gd name="connsiteX40" fmla="*/ 6839712 w 8005522"/>
              <a:gd name="connsiteY40" fmla="*/ 1656145 h 1732523"/>
              <a:gd name="connsiteX41" fmla="*/ 6878116 w 8005522"/>
              <a:gd name="connsiteY41" fmla="*/ 1250761 h 1732523"/>
              <a:gd name="connsiteX42" fmla="*/ 6649516 w 8005522"/>
              <a:gd name="connsiteY42" fmla="*/ 998997 h 1732523"/>
              <a:gd name="connsiteX43" fmla="*/ 6463588 w 8005522"/>
              <a:gd name="connsiteY43" fmla="*/ 1133719 h 1732523"/>
              <a:gd name="connsiteX44" fmla="*/ 6247180 w 8005522"/>
              <a:gd name="connsiteY44" fmla="*/ 1173342 h 1732523"/>
              <a:gd name="connsiteX45" fmla="*/ 5982004 w 8005522"/>
              <a:gd name="connsiteY45" fmla="*/ 975222 h 1732523"/>
              <a:gd name="connsiteX46" fmla="*/ 5843016 w 8005522"/>
              <a:gd name="connsiteY46" fmla="*/ 1202604 h 1732523"/>
              <a:gd name="connsiteX47" fmla="*/ 6166713 w 8005522"/>
              <a:gd name="connsiteY47" fmla="*/ 1517156 h 1732523"/>
              <a:gd name="connsiteX48" fmla="*/ 5888736 w 8005522"/>
              <a:gd name="connsiteY48" fmla="*/ 1480580 h 1732523"/>
              <a:gd name="connsiteX49" fmla="*/ 5603443 w 8005522"/>
              <a:gd name="connsiteY49" fmla="*/ 1268440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001865 w 8005522"/>
              <a:gd name="connsiteY28" fmla="*/ 1318428 h 1732523"/>
              <a:gd name="connsiteX29" fmla="*/ 7110374 w 8005522"/>
              <a:gd name="connsiteY29" fmla="*/ 1456197 h 1732523"/>
              <a:gd name="connsiteX30" fmla="*/ 7300569 w 8005522"/>
              <a:gd name="connsiteY30" fmla="*/ 1195288 h 1732523"/>
              <a:gd name="connsiteX31" fmla="*/ 7768742 w 8005522"/>
              <a:gd name="connsiteY31" fmla="*/ 1517156 h 1732523"/>
              <a:gd name="connsiteX32" fmla="*/ 7973568 w 8005522"/>
              <a:gd name="connsiteY32" fmla="*/ 1597624 h 1732523"/>
              <a:gd name="connsiteX33" fmla="*/ 7995513 w 8005522"/>
              <a:gd name="connsiteY33" fmla="*/ 1612254 h 1732523"/>
              <a:gd name="connsiteX34" fmla="*/ 7980883 w 8005522"/>
              <a:gd name="connsiteY34" fmla="*/ 1707352 h 1732523"/>
              <a:gd name="connsiteX35" fmla="*/ 7863840 w 8005522"/>
              <a:gd name="connsiteY35" fmla="*/ 1721982 h 1732523"/>
              <a:gd name="connsiteX36" fmla="*/ 7702905 w 8005522"/>
              <a:gd name="connsiteY36" fmla="*/ 1729297 h 1732523"/>
              <a:gd name="connsiteX37" fmla="*/ 7490764 w 8005522"/>
              <a:gd name="connsiteY37" fmla="*/ 1604939 h 1732523"/>
              <a:gd name="connsiteX38" fmla="*/ 7285939 w 8005522"/>
              <a:gd name="connsiteY38" fmla="*/ 1414744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070750 w 8005522"/>
              <a:gd name="connsiteY28" fmla="*/ 1158713 h 1732523"/>
              <a:gd name="connsiteX29" fmla="*/ 7001865 w 8005522"/>
              <a:gd name="connsiteY29" fmla="*/ 1318428 h 1732523"/>
              <a:gd name="connsiteX30" fmla="*/ 7110374 w 8005522"/>
              <a:gd name="connsiteY30" fmla="*/ 1456197 h 1732523"/>
              <a:gd name="connsiteX31" fmla="*/ 7300569 w 8005522"/>
              <a:gd name="connsiteY31" fmla="*/ 1195288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54265 w 8005522"/>
              <a:gd name="connsiteY28" fmla="*/ 1144082 h 1732523"/>
              <a:gd name="connsiteX29" fmla="*/ 7070750 w 8005522"/>
              <a:gd name="connsiteY29" fmla="*/ 1158713 h 1732523"/>
              <a:gd name="connsiteX30" fmla="*/ 7001865 w 8005522"/>
              <a:gd name="connsiteY30" fmla="*/ 1318428 h 1732523"/>
              <a:gd name="connsiteX31" fmla="*/ 7110374 w 8005522"/>
              <a:gd name="connsiteY31" fmla="*/ 1456197 h 1732523"/>
              <a:gd name="connsiteX32" fmla="*/ 7300569 w 8005522"/>
              <a:gd name="connsiteY32" fmla="*/ 1195288 h 1732523"/>
              <a:gd name="connsiteX33" fmla="*/ 7768742 w 8005522"/>
              <a:gd name="connsiteY33" fmla="*/ 1517156 h 1732523"/>
              <a:gd name="connsiteX34" fmla="*/ 7973568 w 8005522"/>
              <a:gd name="connsiteY34" fmla="*/ 1597624 h 1732523"/>
              <a:gd name="connsiteX35" fmla="*/ 7995513 w 8005522"/>
              <a:gd name="connsiteY35" fmla="*/ 1612254 h 1732523"/>
              <a:gd name="connsiteX36" fmla="*/ 7980883 w 8005522"/>
              <a:gd name="connsiteY36" fmla="*/ 1707352 h 1732523"/>
              <a:gd name="connsiteX37" fmla="*/ 7863840 w 8005522"/>
              <a:gd name="connsiteY37" fmla="*/ 1721982 h 1732523"/>
              <a:gd name="connsiteX38" fmla="*/ 7702905 w 8005522"/>
              <a:gd name="connsiteY38" fmla="*/ 1729297 h 1732523"/>
              <a:gd name="connsiteX39" fmla="*/ 7490764 w 8005522"/>
              <a:gd name="connsiteY39" fmla="*/ 1604939 h 1732523"/>
              <a:gd name="connsiteX40" fmla="*/ 7285939 w 8005522"/>
              <a:gd name="connsiteY40" fmla="*/ 1414744 h 1732523"/>
              <a:gd name="connsiteX41" fmla="*/ 7103059 w 8005522"/>
              <a:gd name="connsiteY41" fmla="*/ 1531787 h 1732523"/>
              <a:gd name="connsiteX42" fmla="*/ 7022592 w 8005522"/>
              <a:gd name="connsiteY42" fmla="*/ 1685406 h 1732523"/>
              <a:gd name="connsiteX43" fmla="*/ 6839712 w 8005522"/>
              <a:gd name="connsiteY43" fmla="*/ 1656145 h 1732523"/>
              <a:gd name="connsiteX44" fmla="*/ 6878116 w 8005522"/>
              <a:gd name="connsiteY44" fmla="*/ 1250761 h 1732523"/>
              <a:gd name="connsiteX45" fmla="*/ 6649516 w 8005522"/>
              <a:gd name="connsiteY45" fmla="*/ 998997 h 1732523"/>
              <a:gd name="connsiteX46" fmla="*/ 6463588 w 8005522"/>
              <a:gd name="connsiteY46" fmla="*/ 1133719 h 1732523"/>
              <a:gd name="connsiteX47" fmla="*/ 6247180 w 8005522"/>
              <a:gd name="connsiteY47" fmla="*/ 1173342 h 1732523"/>
              <a:gd name="connsiteX48" fmla="*/ 5982004 w 8005522"/>
              <a:gd name="connsiteY48" fmla="*/ 975222 h 1732523"/>
              <a:gd name="connsiteX49" fmla="*/ 5843016 w 8005522"/>
              <a:gd name="connsiteY49" fmla="*/ 1202604 h 1732523"/>
              <a:gd name="connsiteX50" fmla="*/ 6166713 w 8005522"/>
              <a:gd name="connsiteY50" fmla="*/ 1517156 h 1732523"/>
              <a:gd name="connsiteX51" fmla="*/ 5888736 w 8005522"/>
              <a:gd name="connsiteY51" fmla="*/ 1480580 h 1732523"/>
              <a:gd name="connsiteX52" fmla="*/ 5603443 w 8005522"/>
              <a:gd name="connsiteY52" fmla="*/ 1268440 h 1732523"/>
              <a:gd name="connsiteX53" fmla="*/ 5435193 w 8005522"/>
              <a:gd name="connsiteY53" fmla="*/ 727115 h 1732523"/>
              <a:gd name="connsiteX54" fmla="*/ 5347411 w 8005522"/>
              <a:gd name="connsiteY54" fmla="*/ 522289 h 1732523"/>
              <a:gd name="connsiteX55" fmla="*/ 5332780 w 8005522"/>
              <a:gd name="connsiteY55" fmla="*/ 493028 h 1732523"/>
              <a:gd name="connsiteX56" fmla="*/ 5054803 w 8005522"/>
              <a:gd name="connsiteY56" fmla="*/ 390616 h 1732523"/>
              <a:gd name="connsiteX57" fmla="*/ 4667097 w 8005522"/>
              <a:gd name="connsiteY57" fmla="*/ 471083 h 1732523"/>
              <a:gd name="connsiteX58" fmla="*/ 4528108 w 8005522"/>
              <a:gd name="connsiteY58" fmla="*/ 383300 h 1732523"/>
              <a:gd name="connsiteX59" fmla="*/ 4176979 w 8005522"/>
              <a:gd name="connsiteY59" fmla="*/ 280888 h 1732523"/>
              <a:gd name="connsiteX60" fmla="*/ 3884371 w 8005522"/>
              <a:gd name="connsiteY60" fmla="*/ 236996 h 1732523"/>
              <a:gd name="connsiteX61" fmla="*/ 3621024 w 8005522"/>
              <a:gd name="connsiteY61" fmla="*/ 182742 h 1732523"/>
              <a:gd name="connsiteX62" fmla="*/ 3182112 w 8005522"/>
              <a:gd name="connsiteY62" fmla="*/ 310148 h 1732523"/>
              <a:gd name="connsiteX63" fmla="*/ 2574950 w 8005522"/>
              <a:gd name="connsiteY63" fmla="*/ 485713 h 1732523"/>
              <a:gd name="connsiteX64" fmla="*/ 2406700 w 8005522"/>
              <a:gd name="connsiteY64" fmla="*/ 514974 h 1732523"/>
              <a:gd name="connsiteX65" fmla="*/ 2143353 w 8005522"/>
              <a:gd name="connsiteY65" fmla="*/ 610072 h 1732523"/>
              <a:gd name="connsiteX66" fmla="*/ 1945843 w 8005522"/>
              <a:gd name="connsiteY66" fmla="*/ 588126 h 1732523"/>
              <a:gd name="connsiteX67" fmla="*/ 1623974 w 8005522"/>
              <a:gd name="connsiteY67" fmla="*/ 719800 h 1732523"/>
              <a:gd name="connsiteX68" fmla="*/ 1375257 w 8005522"/>
              <a:gd name="connsiteY68" fmla="*/ 902680 h 1732523"/>
              <a:gd name="connsiteX69" fmla="*/ 1104595 w 8005522"/>
              <a:gd name="connsiteY69" fmla="*/ 990462 h 1732523"/>
              <a:gd name="connsiteX70" fmla="*/ 1038758 w 8005522"/>
              <a:gd name="connsiteY70" fmla="*/ 1005092 h 1732523"/>
              <a:gd name="connsiteX71" fmla="*/ 848563 w 8005522"/>
              <a:gd name="connsiteY71" fmla="*/ 1019723 h 1732523"/>
              <a:gd name="connsiteX72" fmla="*/ 482803 w 8005522"/>
              <a:gd name="connsiteY72" fmla="*/ 917310 h 1732523"/>
              <a:gd name="connsiteX73" fmla="*/ 245059 w 8005522"/>
              <a:gd name="connsiteY73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070750 w 8005522"/>
              <a:gd name="connsiteY28" fmla="*/ 1158713 h 1732523"/>
              <a:gd name="connsiteX29" fmla="*/ 7001865 w 8005522"/>
              <a:gd name="connsiteY29" fmla="*/ 1318428 h 1732523"/>
              <a:gd name="connsiteX30" fmla="*/ 7110374 w 8005522"/>
              <a:gd name="connsiteY30" fmla="*/ 1456197 h 1732523"/>
              <a:gd name="connsiteX31" fmla="*/ 7300569 w 8005522"/>
              <a:gd name="connsiteY31" fmla="*/ 1195288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070750 w 8005522"/>
              <a:gd name="connsiteY27" fmla="*/ 1158713 h 1732523"/>
              <a:gd name="connsiteX28" fmla="*/ 7001865 w 8005522"/>
              <a:gd name="connsiteY28" fmla="*/ 1318428 h 1732523"/>
              <a:gd name="connsiteX29" fmla="*/ 7110374 w 8005522"/>
              <a:gd name="connsiteY29" fmla="*/ 1456197 h 1732523"/>
              <a:gd name="connsiteX30" fmla="*/ 7300569 w 8005522"/>
              <a:gd name="connsiteY30" fmla="*/ 1195288 h 1732523"/>
              <a:gd name="connsiteX31" fmla="*/ 7768742 w 8005522"/>
              <a:gd name="connsiteY31" fmla="*/ 1517156 h 1732523"/>
              <a:gd name="connsiteX32" fmla="*/ 7973568 w 8005522"/>
              <a:gd name="connsiteY32" fmla="*/ 1597624 h 1732523"/>
              <a:gd name="connsiteX33" fmla="*/ 7995513 w 8005522"/>
              <a:gd name="connsiteY33" fmla="*/ 1612254 h 1732523"/>
              <a:gd name="connsiteX34" fmla="*/ 7980883 w 8005522"/>
              <a:gd name="connsiteY34" fmla="*/ 1707352 h 1732523"/>
              <a:gd name="connsiteX35" fmla="*/ 7863840 w 8005522"/>
              <a:gd name="connsiteY35" fmla="*/ 1721982 h 1732523"/>
              <a:gd name="connsiteX36" fmla="*/ 7702905 w 8005522"/>
              <a:gd name="connsiteY36" fmla="*/ 1729297 h 1732523"/>
              <a:gd name="connsiteX37" fmla="*/ 7490764 w 8005522"/>
              <a:gd name="connsiteY37" fmla="*/ 1604939 h 1732523"/>
              <a:gd name="connsiteX38" fmla="*/ 7285939 w 8005522"/>
              <a:gd name="connsiteY38" fmla="*/ 1414744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110374 w 8005522"/>
              <a:gd name="connsiteY29" fmla="*/ 1456197 h 1732523"/>
              <a:gd name="connsiteX30" fmla="*/ 7300569 w 8005522"/>
              <a:gd name="connsiteY30" fmla="*/ 1195288 h 1732523"/>
              <a:gd name="connsiteX31" fmla="*/ 7768742 w 8005522"/>
              <a:gd name="connsiteY31" fmla="*/ 1517156 h 1732523"/>
              <a:gd name="connsiteX32" fmla="*/ 7973568 w 8005522"/>
              <a:gd name="connsiteY32" fmla="*/ 1597624 h 1732523"/>
              <a:gd name="connsiteX33" fmla="*/ 7995513 w 8005522"/>
              <a:gd name="connsiteY33" fmla="*/ 1612254 h 1732523"/>
              <a:gd name="connsiteX34" fmla="*/ 7980883 w 8005522"/>
              <a:gd name="connsiteY34" fmla="*/ 1707352 h 1732523"/>
              <a:gd name="connsiteX35" fmla="*/ 7863840 w 8005522"/>
              <a:gd name="connsiteY35" fmla="*/ 1721982 h 1732523"/>
              <a:gd name="connsiteX36" fmla="*/ 7702905 w 8005522"/>
              <a:gd name="connsiteY36" fmla="*/ 1729297 h 1732523"/>
              <a:gd name="connsiteX37" fmla="*/ 7490764 w 8005522"/>
              <a:gd name="connsiteY37" fmla="*/ 1604939 h 1732523"/>
              <a:gd name="connsiteX38" fmla="*/ 7285939 w 8005522"/>
              <a:gd name="connsiteY38" fmla="*/ 1414744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110374 w 8005522"/>
              <a:gd name="connsiteY29" fmla="*/ 1456197 h 1732523"/>
              <a:gd name="connsiteX30" fmla="*/ 7034174 w 8005522"/>
              <a:gd name="connsiteY30" fmla="*/ 1451321 h 1732523"/>
              <a:gd name="connsiteX31" fmla="*/ 7300569 w 8005522"/>
              <a:gd name="connsiteY31" fmla="*/ 1195288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768742 w 8005522"/>
              <a:gd name="connsiteY31" fmla="*/ 1517156 h 1732523"/>
              <a:gd name="connsiteX32" fmla="*/ 7973568 w 8005522"/>
              <a:gd name="connsiteY32" fmla="*/ 1597624 h 1732523"/>
              <a:gd name="connsiteX33" fmla="*/ 7995513 w 8005522"/>
              <a:gd name="connsiteY33" fmla="*/ 1612254 h 1732523"/>
              <a:gd name="connsiteX34" fmla="*/ 7980883 w 8005522"/>
              <a:gd name="connsiteY34" fmla="*/ 1707352 h 1732523"/>
              <a:gd name="connsiteX35" fmla="*/ 7863840 w 8005522"/>
              <a:gd name="connsiteY35" fmla="*/ 1721982 h 1732523"/>
              <a:gd name="connsiteX36" fmla="*/ 7702905 w 8005522"/>
              <a:gd name="connsiteY36" fmla="*/ 1729297 h 1732523"/>
              <a:gd name="connsiteX37" fmla="*/ 7490764 w 8005522"/>
              <a:gd name="connsiteY37" fmla="*/ 1604939 h 1732523"/>
              <a:gd name="connsiteX38" fmla="*/ 7285939 w 8005522"/>
              <a:gd name="connsiteY38" fmla="*/ 1414744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4468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5603443 w 8005522"/>
              <a:gd name="connsiteY49" fmla="*/ 1268440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5435193 w 8005522"/>
              <a:gd name="connsiteY49" fmla="*/ 727115 h 1732523"/>
              <a:gd name="connsiteX50" fmla="*/ 5347411 w 8005522"/>
              <a:gd name="connsiteY50" fmla="*/ 522289 h 1732523"/>
              <a:gd name="connsiteX51" fmla="*/ 5332780 w 8005522"/>
              <a:gd name="connsiteY51" fmla="*/ 493028 h 1732523"/>
              <a:gd name="connsiteX52" fmla="*/ 5054803 w 8005522"/>
              <a:gd name="connsiteY52" fmla="*/ 390616 h 1732523"/>
              <a:gd name="connsiteX53" fmla="*/ 4667097 w 8005522"/>
              <a:gd name="connsiteY53" fmla="*/ 471083 h 1732523"/>
              <a:gd name="connsiteX54" fmla="*/ 4528108 w 8005522"/>
              <a:gd name="connsiteY54" fmla="*/ 383300 h 1732523"/>
              <a:gd name="connsiteX55" fmla="*/ 4176979 w 8005522"/>
              <a:gd name="connsiteY55" fmla="*/ 280888 h 1732523"/>
              <a:gd name="connsiteX56" fmla="*/ 3884371 w 8005522"/>
              <a:gd name="connsiteY56" fmla="*/ 236996 h 1732523"/>
              <a:gd name="connsiteX57" fmla="*/ 3621024 w 8005522"/>
              <a:gd name="connsiteY57" fmla="*/ 182742 h 1732523"/>
              <a:gd name="connsiteX58" fmla="*/ 3182112 w 8005522"/>
              <a:gd name="connsiteY58" fmla="*/ 310148 h 1732523"/>
              <a:gd name="connsiteX59" fmla="*/ 2574950 w 8005522"/>
              <a:gd name="connsiteY59" fmla="*/ 485713 h 1732523"/>
              <a:gd name="connsiteX60" fmla="*/ 2406700 w 8005522"/>
              <a:gd name="connsiteY60" fmla="*/ 514974 h 1732523"/>
              <a:gd name="connsiteX61" fmla="*/ 2143353 w 8005522"/>
              <a:gd name="connsiteY61" fmla="*/ 610072 h 1732523"/>
              <a:gd name="connsiteX62" fmla="*/ 1945843 w 8005522"/>
              <a:gd name="connsiteY62" fmla="*/ 588126 h 1732523"/>
              <a:gd name="connsiteX63" fmla="*/ 1623974 w 8005522"/>
              <a:gd name="connsiteY63" fmla="*/ 719800 h 1732523"/>
              <a:gd name="connsiteX64" fmla="*/ 1375257 w 8005522"/>
              <a:gd name="connsiteY64" fmla="*/ 902680 h 1732523"/>
              <a:gd name="connsiteX65" fmla="*/ 1104595 w 8005522"/>
              <a:gd name="connsiteY65" fmla="*/ 990462 h 1732523"/>
              <a:gd name="connsiteX66" fmla="*/ 1038758 w 8005522"/>
              <a:gd name="connsiteY66" fmla="*/ 1005092 h 1732523"/>
              <a:gd name="connsiteX67" fmla="*/ 848563 w 8005522"/>
              <a:gd name="connsiteY67" fmla="*/ 1019723 h 1732523"/>
              <a:gd name="connsiteX68" fmla="*/ 482803 w 8005522"/>
              <a:gd name="connsiteY68" fmla="*/ 917310 h 1732523"/>
              <a:gd name="connsiteX69" fmla="*/ 245059 w 8005522"/>
              <a:gd name="connsiteY69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5608929 w 8005522"/>
              <a:gd name="connsiteY49" fmla="*/ 974004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608929 w 8005522"/>
              <a:gd name="connsiteY48" fmla="*/ 974004 h 1732523"/>
              <a:gd name="connsiteX49" fmla="*/ 5435193 w 8005522"/>
              <a:gd name="connsiteY49" fmla="*/ 727115 h 1732523"/>
              <a:gd name="connsiteX50" fmla="*/ 5347411 w 8005522"/>
              <a:gd name="connsiteY50" fmla="*/ 522289 h 1732523"/>
              <a:gd name="connsiteX51" fmla="*/ 5332780 w 8005522"/>
              <a:gd name="connsiteY51" fmla="*/ 493028 h 1732523"/>
              <a:gd name="connsiteX52" fmla="*/ 5054803 w 8005522"/>
              <a:gd name="connsiteY52" fmla="*/ 390616 h 1732523"/>
              <a:gd name="connsiteX53" fmla="*/ 4667097 w 8005522"/>
              <a:gd name="connsiteY53" fmla="*/ 471083 h 1732523"/>
              <a:gd name="connsiteX54" fmla="*/ 4528108 w 8005522"/>
              <a:gd name="connsiteY54" fmla="*/ 383300 h 1732523"/>
              <a:gd name="connsiteX55" fmla="*/ 4176979 w 8005522"/>
              <a:gd name="connsiteY55" fmla="*/ 280888 h 1732523"/>
              <a:gd name="connsiteX56" fmla="*/ 3884371 w 8005522"/>
              <a:gd name="connsiteY56" fmla="*/ 236996 h 1732523"/>
              <a:gd name="connsiteX57" fmla="*/ 3621024 w 8005522"/>
              <a:gd name="connsiteY57" fmla="*/ 182742 h 1732523"/>
              <a:gd name="connsiteX58" fmla="*/ 3182112 w 8005522"/>
              <a:gd name="connsiteY58" fmla="*/ 310148 h 1732523"/>
              <a:gd name="connsiteX59" fmla="*/ 2574950 w 8005522"/>
              <a:gd name="connsiteY59" fmla="*/ 485713 h 1732523"/>
              <a:gd name="connsiteX60" fmla="*/ 2406700 w 8005522"/>
              <a:gd name="connsiteY60" fmla="*/ 514974 h 1732523"/>
              <a:gd name="connsiteX61" fmla="*/ 2143353 w 8005522"/>
              <a:gd name="connsiteY61" fmla="*/ 610072 h 1732523"/>
              <a:gd name="connsiteX62" fmla="*/ 1945843 w 8005522"/>
              <a:gd name="connsiteY62" fmla="*/ 588126 h 1732523"/>
              <a:gd name="connsiteX63" fmla="*/ 1623974 w 8005522"/>
              <a:gd name="connsiteY63" fmla="*/ 719800 h 1732523"/>
              <a:gd name="connsiteX64" fmla="*/ 1375257 w 8005522"/>
              <a:gd name="connsiteY64" fmla="*/ 902680 h 1732523"/>
              <a:gd name="connsiteX65" fmla="*/ 1104595 w 8005522"/>
              <a:gd name="connsiteY65" fmla="*/ 990462 h 1732523"/>
              <a:gd name="connsiteX66" fmla="*/ 1038758 w 8005522"/>
              <a:gd name="connsiteY66" fmla="*/ 1005092 h 1732523"/>
              <a:gd name="connsiteX67" fmla="*/ 848563 w 8005522"/>
              <a:gd name="connsiteY67" fmla="*/ 1019723 h 1732523"/>
              <a:gd name="connsiteX68" fmla="*/ 482803 w 8005522"/>
              <a:gd name="connsiteY68" fmla="*/ 917310 h 1732523"/>
              <a:gd name="connsiteX69" fmla="*/ 245059 w 8005522"/>
              <a:gd name="connsiteY69" fmla="*/ 1103848 h 1732523"/>
              <a:gd name="connsiteX0" fmla="*/ 245059 w 8226551"/>
              <a:gd name="connsiteY0" fmla="*/ 1103848 h 1780505"/>
              <a:gd name="connsiteX1" fmla="*/ 51206 w 8226551"/>
              <a:gd name="connsiteY1" fmla="*/ 1056299 h 1780505"/>
              <a:gd name="connsiteX2" fmla="*/ 0 w 8226551"/>
              <a:gd name="connsiteY2" fmla="*/ 902680 h 1780505"/>
              <a:gd name="connsiteX3" fmla="*/ 219456 w 8226551"/>
              <a:gd name="connsiteY3" fmla="*/ 832576 h 1780505"/>
              <a:gd name="connsiteX4" fmla="*/ 497433 w 8226551"/>
              <a:gd name="connsiteY4" fmla="*/ 646648 h 1780505"/>
              <a:gd name="connsiteX5" fmla="*/ 680313 w 8226551"/>
              <a:gd name="connsiteY5" fmla="*/ 719800 h 1780505"/>
              <a:gd name="connsiteX6" fmla="*/ 855878 w 8226551"/>
              <a:gd name="connsiteY6" fmla="*/ 778321 h 1780505"/>
              <a:gd name="connsiteX7" fmla="*/ 1097280 w 8226551"/>
              <a:gd name="connsiteY7" fmla="*/ 741745 h 1780505"/>
              <a:gd name="connsiteX8" fmla="*/ 1477670 w 8226551"/>
              <a:gd name="connsiteY8" fmla="*/ 529604 h 1780505"/>
              <a:gd name="connsiteX9" fmla="*/ 1945843 w 8226551"/>
              <a:gd name="connsiteY9" fmla="*/ 456452 h 1780505"/>
              <a:gd name="connsiteX10" fmla="*/ 2172614 w 8226551"/>
              <a:gd name="connsiteY10" fmla="*/ 397931 h 1780505"/>
              <a:gd name="connsiteX11" fmla="*/ 2267712 w 8226551"/>
              <a:gd name="connsiteY11" fmla="*/ 354040 h 1780505"/>
              <a:gd name="connsiteX12" fmla="*/ 2918764 w 8226551"/>
              <a:gd name="connsiteY12" fmla="*/ 178475 h 1780505"/>
              <a:gd name="connsiteX13" fmla="*/ 2984601 w 8226551"/>
              <a:gd name="connsiteY13" fmla="*/ 171160 h 1780505"/>
              <a:gd name="connsiteX14" fmla="*/ 3672230 w 8226551"/>
              <a:gd name="connsiteY14" fmla="*/ 68747 h 1780505"/>
              <a:gd name="connsiteX15" fmla="*/ 3892905 w 8226551"/>
              <a:gd name="connsiteY15" fmla="*/ 29123 h 1780505"/>
              <a:gd name="connsiteX16" fmla="*/ 4762195 w 8226551"/>
              <a:gd name="connsiteY16" fmla="*/ 288203 h 1780505"/>
              <a:gd name="connsiteX17" fmla="*/ 4923129 w 8226551"/>
              <a:gd name="connsiteY17" fmla="*/ 229681 h 1780505"/>
              <a:gd name="connsiteX18" fmla="*/ 5347411 w 8226551"/>
              <a:gd name="connsiteY18" fmla="*/ 280888 h 1780505"/>
              <a:gd name="connsiteX19" fmla="*/ 5566867 w 8226551"/>
              <a:gd name="connsiteY19" fmla="*/ 690539 h 1780505"/>
              <a:gd name="connsiteX20" fmla="*/ 5720486 w 8226551"/>
              <a:gd name="connsiteY20" fmla="*/ 829528 h 1780505"/>
              <a:gd name="connsiteX21" fmla="*/ 5910681 w 8226551"/>
              <a:gd name="connsiteY21" fmla="*/ 814897 h 1780505"/>
              <a:gd name="connsiteX22" fmla="*/ 6086246 w 8226551"/>
              <a:gd name="connsiteY22" fmla="*/ 924625 h 1780505"/>
              <a:gd name="connsiteX23" fmla="*/ 6334963 w 8226551"/>
              <a:gd name="connsiteY23" fmla="*/ 968516 h 1780505"/>
              <a:gd name="connsiteX24" fmla="*/ 6547104 w 8226551"/>
              <a:gd name="connsiteY24" fmla="*/ 778321 h 1780505"/>
              <a:gd name="connsiteX25" fmla="*/ 6664147 w 8226551"/>
              <a:gd name="connsiteY25" fmla="*/ 800267 h 1780505"/>
              <a:gd name="connsiteX26" fmla="*/ 6905548 w 8226551"/>
              <a:gd name="connsiteY26" fmla="*/ 1012408 h 1780505"/>
              <a:gd name="connsiteX27" fmla="*/ 6994550 w 8226551"/>
              <a:gd name="connsiteY27" fmla="*/ 1158713 h 1780505"/>
              <a:gd name="connsiteX28" fmla="*/ 7001865 w 8226551"/>
              <a:gd name="connsiteY28" fmla="*/ 1318428 h 1780505"/>
              <a:gd name="connsiteX29" fmla="*/ 7034174 w 8226551"/>
              <a:gd name="connsiteY29" fmla="*/ 1451321 h 1780505"/>
              <a:gd name="connsiteX30" fmla="*/ 7300569 w 8226551"/>
              <a:gd name="connsiteY30" fmla="*/ 1195288 h 1780505"/>
              <a:gd name="connsiteX31" fmla="*/ 7599273 w 8226551"/>
              <a:gd name="connsiteY31" fmla="*/ 1457417 h 1780505"/>
              <a:gd name="connsiteX32" fmla="*/ 7768742 w 8226551"/>
              <a:gd name="connsiteY32" fmla="*/ 1517156 h 1780505"/>
              <a:gd name="connsiteX33" fmla="*/ 7973568 w 8226551"/>
              <a:gd name="connsiteY33" fmla="*/ 1597624 h 1780505"/>
              <a:gd name="connsiteX34" fmla="*/ 7995513 w 8226551"/>
              <a:gd name="connsiteY34" fmla="*/ 1612254 h 1780505"/>
              <a:gd name="connsiteX35" fmla="*/ 8224113 w 8226551"/>
              <a:gd name="connsiteY35" fmla="*/ 1764655 h 1780505"/>
              <a:gd name="connsiteX36" fmla="*/ 7980883 w 8226551"/>
              <a:gd name="connsiteY36" fmla="*/ 1707352 h 1780505"/>
              <a:gd name="connsiteX37" fmla="*/ 7863840 w 8226551"/>
              <a:gd name="connsiteY37" fmla="*/ 1721982 h 1780505"/>
              <a:gd name="connsiteX38" fmla="*/ 7702905 w 8226551"/>
              <a:gd name="connsiteY38" fmla="*/ 1729297 h 1780505"/>
              <a:gd name="connsiteX39" fmla="*/ 7490764 w 8226551"/>
              <a:gd name="connsiteY39" fmla="*/ 1604939 h 1780505"/>
              <a:gd name="connsiteX40" fmla="*/ 7285939 w 8226551"/>
              <a:gd name="connsiteY40" fmla="*/ 1414744 h 1780505"/>
              <a:gd name="connsiteX41" fmla="*/ 7103059 w 8226551"/>
              <a:gd name="connsiteY41" fmla="*/ 1531787 h 1780505"/>
              <a:gd name="connsiteX42" fmla="*/ 7022592 w 8226551"/>
              <a:gd name="connsiteY42" fmla="*/ 1685406 h 1780505"/>
              <a:gd name="connsiteX43" fmla="*/ 6839712 w 8226551"/>
              <a:gd name="connsiteY43" fmla="*/ 1656145 h 1780505"/>
              <a:gd name="connsiteX44" fmla="*/ 6878116 w 8226551"/>
              <a:gd name="connsiteY44" fmla="*/ 1250761 h 1780505"/>
              <a:gd name="connsiteX45" fmla="*/ 6649516 w 8226551"/>
              <a:gd name="connsiteY45" fmla="*/ 998997 h 1780505"/>
              <a:gd name="connsiteX46" fmla="*/ 6463588 w 8226551"/>
              <a:gd name="connsiteY46" fmla="*/ 1133719 h 1780505"/>
              <a:gd name="connsiteX47" fmla="*/ 6247180 w 8226551"/>
              <a:gd name="connsiteY47" fmla="*/ 1173342 h 1780505"/>
              <a:gd name="connsiteX48" fmla="*/ 5982004 w 8226551"/>
              <a:gd name="connsiteY48" fmla="*/ 975222 h 1780505"/>
              <a:gd name="connsiteX49" fmla="*/ 5608929 w 8226551"/>
              <a:gd name="connsiteY49" fmla="*/ 974004 h 1780505"/>
              <a:gd name="connsiteX50" fmla="*/ 5435193 w 8226551"/>
              <a:gd name="connsiteY50" fmla="*/ 727115 h 1780505"/>
              <a:gd name="connsiteX51" fmla="*/ 5347411 w 8226551"/>
              <a:gd name="connsiteY51" fmla="*/ 522289 h 1780505"/>
              <a:gd name="connsiteX52" fmla="*/ 5332780 w 8226551"/>
              <a:gd name="connsiteY52" fmla="*/ 493028 h 1780505"/>
              <a:gd name="connsiteX53" fmla="*/ 5054803 w 8226551"/>
              <a:gd name="connsiteY53" fmla="*/ 390616 h 1780505"/>
              <a:gd name="connsiteX54" fmla="*/ 4667097 w 8226551"/>
              <a:gd name="connsiteY54" fmla="*/ 471083 h 1780505"/>
              <a:gd name="connsiteX55" fmla="*/ 4528108 w 8226551"/>
              <a:gd name="connsiteY55" fmla="*/ 383300 h 1780505"/>
              <a:gd name="connsiteX56" fmla="*/ 4176979 w 8226551"/>
              <a:gd name="connsiteY56" fmla="*/ 280888 h 1780505"/>
              <a:gd name="connsiteX57" fmla="*/ 3884371 w 8226551"/>
              <a:gd name="connsiteY57" fmla="*/ 236996 h 1780505"/>
              <a:gd name="connsiteX58" fmla="*/ 3621024 w 8226551"/>
              <a:gd name="connsiteY58" fmla="*/ 182742 h 1780505"/>
              <a:gd name="connsiteX59" fmla="*/ 3182112 w 8226551"/>
              <a:gd name="connsiteY59" fmla="*/ 310148 h 1780505"/>
              <a:gd name="connsiteX60" fmla="*/ 2574950 w 8226551"/>
              <a:gd name="connsiteY60" fmla="*/ 485713 h 1780505"/>
              <a:gd name="connsiteX61" fmla="*/ 2406700 w 8226551"/>
              <a:gd name="connsiteY61" fmla="*/ 514974 h 1780505"/>
              <a:gd name="connsiteX62" fmla="*/ 2143353 w 8226551"/>
              <a:gd name="connsiteY62" fmla="*/ 610072 h 1780505"/>
              <a:gd name="connsiteX63" fmla="*/ 1945843 w 8226551"/>
              <a:gd name="connsiteY63" fmla="*/ 588126 h 1780505"/>
              <a:gd name="connsiteX64" fmla="*/ 1623974 w 8226551"/>
              <a:gd name="connsiteY64" fmla="*/ 719800 h 1780505"/>
              <a:gd name="connsiteX65" fmla="*/ 1375257 w 8226551"/>
              <a:gd name="connsiteY65" fmla="*/ 902680 h 1780505"/>
              <a:gd name="connsiteX66" fmla="*/ 1104595 w 8226551"/>
              <a:gd name="connsiteY66" fmla="*/ 990462 h 1780505"/>
              <a:gd name="connsiteX67" fmla="*/ 1038758 w 8226551"/>
              <a:gd name="connsiteY67" fmla="*/ 1005092 h 1780505"/>
              <a:gd name="connsiteX68" fmla="*/ 848563 w 8226551"/>
              <a:gd name="connsiteY68" fmla="*/ 1019723 h 1780505"/>
              <a:gd name="connsiteX69" fmla="*/ 482803 w 8226551"/>
              <a:gd name="connsiteY69" fmla="*/ 917310 h 1780505"/>
              <a:gd name="connsiteX70" fmla="*/ 245059 w 8226551"/>
              <a:gd name="connsiteY70" fmla="*/ 1103848 h 1780505"/>
              <a:gd name="connsiteX0" fmla="*/ 245059 w 8224113"/>
              <a:gd name="connsiteY0" fmla="*/ 1103848 h 1780505"/>
              <a:gd name="connsiteX1" fmla="*/ 51206 w 8224113"/>
              <a:gd name="connsiteY1" fmla="*/ 1056299 h 1780505"/>
              <a:gd name="connsiteX2" fmla="*/ 0 w 8224113"/>
              <a:gd name="connsiteY2" fmla="*/ 902680 h 1780505"/>
              <a:gd name="connsiteX3" fmla="*/ 219456 w 8224113"/>
              <a:gd name="connsiteY3" fmla="*/ 832576 h 1780505"/>
              <a:gd name="connsiteX4" fmla="*/ 497433 w 8224113"/>
              <a:gd name="connsiteY4" fmla="*/ 646648 h 1780505"/>
              <a:gd name="connsiteX5" fmla="*/ 680313 w 8224113"/>
              <a:gd name="connsiteY5" fmla="*/ 719800 h 1780505"/>
              <a:gd name="connsiteX6" fmla="*/ 855878 w 8224113"/>
              <a:gd name="connsiteY6" fmla="*/ 778321 h 1780505"/>
              <a:gd name="connsiteX7" fmla="*/ 1097280 w 8224113"/>
              <a:gd name="connsiteY7" fmla="*/ 741745 h 1780505"/>
              <a:gd name="connsiteX8" fmla="*/ 1477670 w 8224113"/>
              <a:gd name="connsiteY8" fmla="*/ 529604 h 1780505"/>
              <a:gd name="connsiteX9" fmla="*/ 1945843 w 8224113"/>
              <a:gd name="connsiteY9" fmla="*/ 456452 h 1780505"/>
              <a:gd name="connsiteX10" fmla="*/ 2172614 w 8224113"/>
              <a:gd name="connsiteY10" fmla="*/ 397931 h 1780505"/>
              <a:gd name="connsiteX11" fmla="*/ 2267712 w 8224113"/>
              <a:gd name="connsiteY11" fmla="*/ 354040 h 1780505"/>
              <a:gd name="connsiteX12" fmla="*/ 2918764 w 8224113"/>
              <a:gd name="connsiteY12" fmla="*/ 178475 h 1780505"/>
              <a:gd name="connsiteX13" fmla="*/ 2984601 w 8224113"/>
              <a:gd name="connsiteY13" fmla="*/ 171160 h 1780505"/>
              <a:gd name="connsiteX14" fmla="*/ 3672230 w 8224113"/>
              <a:gd name="connsiteY14" fmla="*/ 68747 h 1780505"/>
              <a:gd name="connsiteX15" fmla="*/ 3892905 w 8224113"/>
              <a:gd name="connsiteY15" fmla="*/ 29123 h 1780505"/>
              <a:gd name="connsiteX16" fmla="*/ 4762195 w 8224113"/>
              <a:gd name="connsiteY16" fmla="*/ 288203 h 1780505"/>
              <a:gd name="connsiteX17" fmla="*/ 4923129 w 8224113"/>
              <a:gd name="connsiteY17" fmla="*/ 229681 h 1780505"/>
              <a:gd name="connsiteX18" fmla="*/ 5347411 w 8224113"/>
              <a:gd name="connsiteY18" fmla="*/ 280888 h 1780505"/>
              <a:gd name="connsiteX19" fmla="*/ 5566867 w 8224113"/>
              <a:gd name="connsiteY19" fmla="*/ 690539 h 1780505"/>
              <a:gd name="connsiteX20" fmla="*/ 5720486 w 8224113"/>
              <a:gd name="connsiteY20" fmla="*/ 829528 h 1780505"/>
              <a:gd name="connsiteX21" fmla="*/ 5910681 w 8224113"/>
              <a:gd name="connsiteY21" fmla="*/ 814897 h 1780505"/>
              <a:gd name="connsiteX22" fmla="*/ 6086246 w 8224113"/>
              <a:gd name="connsiteY22" fmla="*/ 924625 h 1780505"/>
              <a:gd name="connsiteX23" fmla="*/ 6334963 w 8224113"/>
              <a:gd name="connsiteY23" fmla="*/ 968516 h 1780505"/>
              <a:gd name="connsiteX24" fmla="*/ 6547104 w 8224113"/>
              <a:gd name="connsiteY24" fmla="*/ 778321 h 1780505"/>
              <a:gd name="connsiteX25" fmla="*/ 6664147 w 8224113"/>
              <a:gd name="connsiteY25" fmla="*/ 800267 h 1780505"/>
              <a:gd name="connsiteX26" fmla="*/ 6905548 w 8224113"/>
              <a:gd name="connsiteY26" fmla="*/ 1012408 h 1780505"/>
              <a:gd name="connsiteX27" fmla="*/ 6994550 w 8224113"/>
              <a:gd name="connsiteY27" fmla="*/ 1158713 h 1780505"/>
              <a:gd name="connsiteX28" fmla="*/ 7001865 w 8224113"/>
              <a:gd name="connsiteY28" fmla="*/ 1318428 h 1780505"/>
              <a:gd name="connsiteX29" fmla="*/ 7034174 w 8224113"/>
              <a:gd name="connsiteY29" fmla="*/ 1451321 h 1780505"/>
              <a:gd name="connsiteX30" fmla="*/ 7300569 w 8224113"/>
              <a:gd name="connsiteY30" fmla="*/ 1195288 h 1780505"/>
              <a:gd name="connsiteX31" fmla="*/ 7599273 w 8224113"/>
              <a:gd name="connsiteY31" fmla="*/ 1457417 h 1780505"/>
              <a:gd name="connsiteX32" fmla="*/ 7768742 w 8224113"/>
              <a:gd name="connsiteY32" fmla="*/ 1517156 h 1780505"/>
              <a:gd name="connsiteX33" fmla="*/ 7973568 w 8224113"/>
              <a:gd name="connsiteY33" fmla="*/ 1597624 h 1780505"/>
              <a:gd name="connsiteX34" fmla="*/ 8224113 w 8224113"/>
              <a:gd name="connsiteY34" fmla="*/ 1764655 h 1780505"/>
              <a:gd name="connsiteX35" fmla="*/ 7980883 w 8224113"/>
              <a:gd name="connsiteY35" fmla="*/ 1707352 h 1780505"/>
              <a:gd name="connsiteX36" fmla="*/ 7863840 w 8224113"/>
              <a:gd name="connsiteY36" fmla="*/ 1721982 h 1780505"/>
              <a:gd name="connsiteX37" fmla="*/ 7702905 w 8224113"/>
              <a:gd name="connsiteY37" fmla="*/ 1729297 h 1780505"/>
              <a:gd name="connsiteX38" fmla="*/ 7490764 w 8224113"/>
              <a:gd name="connsiteY38" fmla="*/ 1604939 h 1780505"/>
              <a:gd name="connsiteX39" fmla="*/ 7285939 w 8224113"/>
              <a:gd name="connsiteY39" fmla="*/ 1414744 h 1780505"/>
              <a:gd name="connsiteX40" fmla="*/ 7103059 w 8224113"/>
              <a:gd name="connsiteY40" fmla="*/ 1531787 h 1780505"/>
              <a:gd name="connsiteX41" fmla="*/ 7022592 w 8224113"/>
              <a:gd name="connsiteY41" fmla="*/ 1685406 h 1780505"/>
              <a:gd name="connsiteX42" fmla="*/ 6839712 w 8224113"/>
              <a:gd name="connsiteY42" fmla="*/ 1656145 h 1780505"/>
              <a:gd name="connsiteX43" fmla="*/ 6878116 w 8224113"/>
              <a:gd name="connsiteY43" fmla="*/ 1250761 h 1780505"/>
              <a:gd name="connsiteX44" fmla="*/ 6649516 w 8224113"/>
              <a:gd name="connsiteY44" fmla="*/ 998997 h 1780505"/>
              <a:gd name="connsiteX45" fmla="*/ 6463588 w 8224113"/>
              <a:gd name="connsiteY45" fmla="*/ 1133719 h 1780505"/>
              <a:gd name="connsiteX46" fmla="*/ 6247180 w 8224113"/>
              <a:gd name="connsiteY46" fmla="*/ 1173342 h 1780505"/>
              <a:gd name="connsiteX47" fmla="*/ 5982004 w 8224113"/>
              <a:gd name="connsiteY47" fmla="*/ 975222 h 1780505"/>
              <a:gd name="connsiteX48" fmla="*/ 5608929 w 8224113"/>
              <a:gd name="connsiteY48" fmla="*/ 974004 h 1780505"/>
              <a:gd name="connsiteX49" fmla="*/ 5435193 w 8224113"/>
              <a:gd name="connsiteY49" fmla="*/ 727115 h 1780505"/>
              <a:gd name="connsiteX50" fmla="*/ 5347411 w 8224113"/>
              <a:gd name="connsiteY50" fmla="*/ 522289 h 1780505"/>
              <a:gd name="connsiteX51" fmla="*/ 5332780 w 8224113"/>
              <a:gd name="connsiteY51" fmla="*/ 493028 h 1780505"/>
              <a:gd name="connsiteX52" fmla="*/ 5054803 w 8224113"/>
              <a:gd name="connsiteY52" fmla="*/ 390616 h 1780505"/>
              <a:gd name="connsiteX53" fmla="*/ 4667097 w 8224113"/>
              <a:gd name="connsiteY53" fmla="*/ 471083 h 1780505"/>
              <a:gd name="connsiteX54" fmla="*/ 4528108 w 8224113"/>
              <a:gd name="connsiteY54" fmla="*/ 383300 h 1780505"/>
              <a:gd name="connsiteX55" fmla="*/ 4176979 w 8224113"/>
              <a:gd name="connsiteY55" fmla="*/ 280888 h 1780505"/>
              <a:gd name="connsiteX56" fmla="*/ 3884371 w 8224113"/>
              <a:gd name="connsiteY56" fmla="*/ 236996 h 1780505"/>
              <a:gd name="connsiteX57" fmla="*/ 3621024 w 8224113"/>
              <a:gd name="connsiteY57" fmla="*/ 182742 h 1780505"/>
              <a:gd name="connsiteX58" fmla="*/ 3182112 w 8224113"/>
              <a:gd name="connsiteY58" fmla="*/ 310148 h 1780505"/>
              <a:gd name="connsiteX59" fmla="*/ 2574950 w 8224113"/>
              <a:gd name="connsiteY59" fmla="*/ 485713 h 1780505"/>
              <a:gd name="connsiteX60" fmla="*/ 2406700 w 8224113"/>
              <a:gd name="connsiteY60" fmla="*/ 514974 h 1780505"/>
              <a:gd name="connsiteX61" fmla="*/ 2143353 w 8224113"/>
              <a:gd name="connsiteY61" fmla="*/ 610072 h 1780505"/>
              <a:gd name="connsiteX62" fmla="*/ 1945843 w 8224113"/>
              <a:gd name="connsiteY62" fmla="*/ 588126 h 1780505"/>
              <a:gd name="connsiteX63" fmla="*/ 1623974 w 8224113"/>
              <a:gd name="connsiteY63" fmla="*/ 719800 h 1780505"/>
              <a:gd name="connsiteX64" fmla="*/ 1375257 w 8224113"/>
              <a:gd name="connsiteY64" fmla="*/ 902680 h 1780505"/>
              <a:gd name="connsiteX65" fmla="*/ 1104595 w 8224113"/>
              <a:gd name="connsiteY65" fmla="*/ 990462 h 1780505"/>
              <a:gd name="connsiteX66" fmla="*/ 1038758 w 8224113"/>
              <a:gd name="connsiteY66" fmla="*/ 1005092 h 1780505"/>
              <a:gd name="connsiteX67" fmla="*/ 848563 w 8224113"/>
              <a:gd name="connsiteY67" fmla="*/ 1019723 h 1780505"/>
              <a:gd name="connsiteX68" fmla="*/ 482803 w 8224113"/>
              <a:gd name="connsiteY68" fmla="*/ 917310 h 1780505"/>
              <a:gd name="connsiteX69" fmla="*/ 245059 w 8224113"/>
              <a:gd name="connsiteY69" fmla="*/ 1103848 h 1780505"/>
              <a:gd name="connsiteX0" fmla="*/ 245059 w 8263127"/>
              <a:gd name="connsiteY0" fmla="*/ 1103848 h 1791478"/>
              <a:gd name="connsiteX1" fmla="*/ 51206 w 8263127"/>
              <a:gd name="connsiteY1" fmla="*/ 1056299 h 1791478"/>
              <a:gd name="connsiteX2" fmla="*/ 0 w 8263127"/>
              <a:gd name="connsiteY2" fmla="*/ 902680 h 1791478"/>
              <a:gd name="connsiteX3" fmla="*/ 219456 w 8263127"/>
              <a:gd name="connsiteY3" fmla="*/ 832576 h 1791478"/>
              <a:gd name="connsiteX4" fmla="*/ 497433 w 8263127"/>
              <a:gd name="connsiteY4" fmla="*/ 646648 h 1791478"/>
              <a:gd name="connsiteX5" fmla="*/ 680313 w 8263127"/>
              <a:gd name="connsiteY5" fmla="*/ 719800 h 1791478"/>
              <a:gd name="connsiteX6" fmla="*/ 855878 w 8263127"/>
              <a:gd name="connsiteY6" fmla="*/ 778321 h 1791478"/>
              <a:gd name="connsiteX7" fmla="*/ 1097280 w 8263127"/>
              <a:gd name="connsiteY7" fmla="*/ 741745 h 1791478"/>
              <a:gd name="connsiteX8" fmla="*/ 1477670 w 8263127"/>
              <a:gd name="connsiteY8" fmla="*/ 529604 h 1791478"/>
              <a:gd name="connsiteX9" fmla="*/ 1945843 w 8263127"/>
              <a:gd name="connsiteY9" fmla="*/ 456452 h 1791478"/>
              <a:gd name="connsiteX10" fmla="*/ 2172614 w 8263127"/>
              <a:gd name="connsiteY10" fmla="*/ 397931 h 1791478"/>
              <a:gd name="connsiteX11" fmla="*/ 2267712 w 8263127"/>
              <a:gd name="connsiteY11" fmla="*/ 354040 h 1791478"/>
              <a:gd name="connsiteX12" fmla="*/ 2918764 w 8263127"/>
              <a:gd name="connsiteY12" fmla="*/ 178475 h 1791478"/>
              <a:gd name="connsiteX13" fmla="*/ 2984601 w 8263127"/>
              <a:gd name="connsiteY13" fmla="*/ 171160 h 1791478"/>
              <a:gd name="connsiteX14" fmla="*/ 3672230 w 8263127"/>
              <a:gd name="connsiteY14" fmla="*/ 68747 h 1791478"/>
              <a:gd name="connsiteX15" fmla="*/ 3892905 w 8263127"/>
              <a:gd name="connsiteY15" fmla="*/ 29123 h 1791478"/>
              <a:gd name="connsiteX16" fmla="*/ 4762195 w 8263127"/>
              <a:gd name="connsiteY16" fmla="*/ 288203 h 1791478"/>
              <a:gd name="connsiteX17" fmla="*/ 4923129 w 8263127"/>
              <a:gd name="connsiteY17" fmla="*/ 229681 h 1791478"/>
              <a:gd name="connsiteX18" fmla="*/ 5347411 w 8263127"/>
              <a:gd name="connsiteY18" fmla="*/ 280888 h 1791478"/>
              <a:gd name="connsiteX19" fmla="*/ 5566867 w 8263127"/>
              <a:gd name="connsiteY19" fmla="*/ 690539 h 1791478"/>
              <a:gd name="connsiteX20" fmla="*/ 5720486 w 8263127"/>
              <a:gd name="connsiteY20" fmla="*/ 829528 h 1791478"/>
              <a:gd name="connsiteX21" fmla="*/ 5910681 w 8263127"/>
              <a:gd name="connsiteY21" fmla="*/ 814897 h 1791478"/>
              <a:gd name="connsiteX22" fmla="*/ 6086246 w 8263127"/>
              <a:gd name="connsiteY22" fmla="*/ 924625 h 1791478"/>
              <a:gd name="connsiteX23" fmla="*/ 6334963 w 8263127"/>
              <a:gd name="connsiteY23" fmla="*/ 968516 h 1791478"/>
              <a:gd name="connsiteX24" fmla="*/ 6547104 w 8263127"/>
              <a:gd name="connsiteY24" fmla="*/ 778321 h 1791478"/>
              <a:gd name="connsiteX25" fmla="*/ 6664147 w 8263127"/>
              <a:gd name="connsiteY25" fmla="*/ 800267 h 1791478"/>
              <a:gd name="connsiteX26" fmla="*/ 6905548 w 8263127"/>
              <a:gd name="connsiteY26" fmla="*/ 1012408 h 1791478"/>
              <a:gd name="connsiteX27" fmla="*/ 6994550 w 8263127"/>
              <a:gd name="connsiteY27" fmla="*/ 1158713 h 1791478"/>
              <a:gd name="connsiteX28" fmla="*/ 7001865 w 8263127"/>
              <a:gd name="connsiteY28" fmla="*/ 1318428 h 1791478"/>
              <a:gd name="connsiteX29" fmla="*/ 7034174 w 8263127"/>
              <a:gd name="connsiteY29" fmla="*/ 1451321 h 1791478"/>
              <a:gd name="connsiteX30" fmla="*/ 7300569 w 8263127"/>
              <a:gd name="connsiteY30" fmla="*/ 1195288 h 1791478"/>
              <a:gd name="connsiteX31" fmla="*/ 7599273 w 8263127"/>
              <a:gd name="connsiteY31" fmla="*/ 1457417 h 1791478"/>
              <a:gd name="connsiteX32" fmla="*/ 7768742 w 8263127"/>
              <a:gd name="connsiteY32" fmla="*/ 1517156 h 1791478"/>
              <a:gd name="connsiteX33" fmla="*/ 7973568 w 8263127"/>
              <a:gd name="connsiteY33" fmla="*/ 1597624 h 1791478"/>
              <a:gd name="connsiteX34" fmla="*/ 8224113 w 8263127"/>
              <a:gd name="connsiteY34" fmla="*/ 1764655 h 1791478"/>
              <a:gd name="connsiteX35" fmla="*/ 8207654 w 8263127"/>
              <a:gd name="connsiteY35" fmla="*/ 1758559 h 1791478"/>
              <a:gd name="connsiteX36" fmla="*/ 7980883 w 8263127"/>
              <a:gd name="connsiteY36" fmla="*/ 1707352 h 1791478"/>
              <a:gd name="connsiteX37" fmla="*/ 7863840 w 8263127"/>
              <a:gd name="connsiteY37" fmla="*/ 1721982 h 1791478"/>
              <a:gd name="connsiteX38" fmla="*/ 7702905 w 8263127"/>
              <a:gd name="connsiteY38" fmla="*/ 1729297 h 1791478"/>
              <a:gd name="connsiteX39" fmla="*/ 7490764 w 8263127"/>
              <a:gd name="connsiteY39" fmla="*/ 1604939 h 1791478"/>
              <a:gd name="connsiteX40" fmla="*/ 7285939 w 8263127"/>
              <a:gd name="connsiteY40" fmla="*/ 1414744 h 1791478"/>
              <a:gd name="connsiteX41" fmla="*/ 7103059 w 8263127"/>
              <a:gd name="connsiteY41" fmla="*/ 1531787 h 1791478"/>
              <a:gd name="connsiteX42" fmla="*/ 7022592 w 8263127"/>
              <a:gd name="connsiteY42" fmla="*/ 1685406 h 1791478"/>
              <a:gd name="connsiteX43" fmla="*/ 6839712 w 8263127"/>
              <a:gd name="connsiteY43" fmla="*/ 1656145 h 1791478"/>
              <a:gd name="connsiteX44" fmla="*/ 6878116 w 8263127"/>
              <a:gd name="connsiteY44" fmla="*/ 1250761 h 1791478"/>
              <a:gd name="connsiteX45" fmla="*/ 6649516 w 8263127"/>
              <a:gd name="connsiteY45" fmla="*/ 998997 h 1791478"/>
              <a:gd name="connsiteX46" fmla="*/ 6463588 w 8263127"/>
              <a:gd name="connsiteY46" fmla="*/ 1133719 h 1791478"/>
              <a:gd name="connsiteX47" fmla="*/ 6247180 w 8263127"/>
              <a:gd name="connsiteY47" fmla="*/ 1173342 h 1791478"/>
              <a:gd name="connsiteX48" fmla="*/ 5982004 w 8263127"/>
              <a:gd name="connsiteY48" fmla="*/ 975222 h 1791478"/>
              <a:gd name="connsiteX49" fmla="*/ 5608929 w 8263127"/>
              <a:gd name="connsiteY49" fmla="*/ 974004 h 1791478"/>
              <a:gd name="connsiteX50" fmla="*/ 5435193 w 8263127"/>
              <a:gd name="connsiteY50" fmla="*/ 727115 h 1791478"/>
              <a:gd name="connsiteX51" fmla="*/ 5347411 w 8263127"/>
              <a:gd name="connsiteY51" fmla="*/ 522289 h 1791478"/>
              <a:gd name="connsiteX52" fmla="*/ 5332780 w 8263127"/>
              <a:gd name="connsiteY52" fmla="*/ 493028 h 1791478"/>
              <a:gd name="connsiteX53" fmla="*/ 5054803 w 8263127"/>
              <a:gd name="connsiteY53" fmla="*/ 390616 h 1791478"/>
              <a:gd name="connsiteX54" fmla="*/ 4667097 w 8263127"/>
              <a:gd name="connsiteY54" fmla="*/ 471083 h 1791478"/>
              <a:gd name="connsiteX55" fmla="*/ 4528108 w 8263127"/>
              <a:gd name="connsiteY55" fmla="*/ 383300 h 1791478"/>
              <a:gd name="connsiteX56" fmla="*/ 4176979 w 8263127"/>
              <a:gd name="connsiteY56" fmla="*/ 280888 h 1791478"/>
              <a:gd name="connsiteX57" fmla="*/ 3884371 w 8263127"/>
              <a:gd name="connsiteY57" fmla="*/ 236996 h 1791478"/>
              <a:gd name="connsiteX58" fmla="*/ 3621024 w 8263127"/>
              <a:gd name="connsiteY58" fmla="*/ 182742 h 1791478"/>
              <a:gd name="connsiteX59" fmla="*/ 3182112 w 8263127"/>
              <a:gd name="connsiteY59" fmla="*/ 310148 h 1791478"/>
              <a:gd name="connsiteX60" fmla="*/ 2574950 w 8263127"/>
              <a:gd name="connsiteY60" fmla="*/ 485713 h 1791478"/>
              <a:gd name="connsiteX61" fmla="*/ 2406700 w 8263127"/>
              <a:gd name="connsiteY61" fmla="*/ 514974 h 1791478"/>
              <a:gd name="connsiteX62" fmla="*/ 2143353 w 8263127"/>
              <a:gd name="connsiteY62" fmla="*/ 610072 h 1791478"/>
              <a:gd name="connsiteX63" fmla="*/ 1945843 w 8263127"/>
              <a:gd name="connsiteY63" fmla="*/ 588126 h 1791478"/>
              <a:gd name="connsiteX64" fmla="*/ 1623974 w 8263127"/>
              <a:gd name="connsiteY64" fmla="*/ 719800 h 1791478"/>
              <a:gd name="connsiteX65" fmla="*/ 1375257 w 8263127"/>
              <a:gd name="connsiteY65" fmla="*/ 902680 h 1791478"/>
              <a:gd name="connsiteX66" fmla="*/ 1104595 w 8263127"/>
              <a:gd name="connsiteY66" fmla="*/ 990462 h 1791478"/>
              <a:gd name="connsiteX67" fmla="*/ 1038758 w 8263127"/>
              <a:gd name="connsiteY67" fmla="*/ 1005092 h 1791478"/>
              <a:gd name="connsiteX68" fmla="*/ 848563 w 8263127"/>
              <a:gd name="connsiteY68" fmla="*/ 1019723 h 1791478"/>
              <a:gd name="connsiteX69" fmla="*/ 482803 w 8263127"/>
              <a:gd name="connsiteY69" fmla="*/ 917310 h 1791478"/>
              <a:gd name="connsiteX70" fmla="*/ 245059 w 8263127"/>
              <a:gd name="connsiteY70" fmla="*/ 1103848 h 1791478"/>
              <a:gd name="connsiteX0" fmla="*/ 245059 w 8263127"/>
              <a:gd name="connsiteY0" fmla="*/ 1103848 h 1791478"/>
              <a:gd name="connsiteX1" fmla="*/ 51206 w 8263127"/>
              <a:gd name="connsiteY1" fmla="*/ 1056299 h 1791478"/>
              <a:gd name="connsiteX2" fmla="*/ 0 w 8263127"/>
              <a:gd name="connsiteY2" fmla="*/ 902680 h 1791478"/>
              <a:gd name="connsiteX3" fmla="*/ 219456 w 8263127"/>
              <a:gd name="connsiteY3" fmla="*/ 832576 h 1791478"/>
              <a:gd name="connsiteX4" fmla="*/ 497433 w 8263127"/>
              <a:gd name="connsiteY4" fmla="*/ 646648 h 1791478"/>
              <a:gd name="connsiteX5" fmla="*/ 680313 w 8263127"/>
              <a:gd name="connsiteY5" fmla="*/ 719800 h 1791478"/>
              <a:gd name="connsiteX6" fmla="*/ 855878 w 8263127"/>
              <a:gd name="connsiteY6" fmla="*/ 778321 h 1791478"/>
              <a:gd name="connsiteX7" fmla="*/ 1097280 w 8263127"/>
              <a:gd name="connsiteY7" fmla="*/ 741745 h 1791478"/>
              <a:gd name="connsiteX8" fmla="*/ 1477670 w 8263127"/>
              <a:gd name="connsiteY8" fmla="*/ 529604 h 1791478"/>
              <a:gd name="connsiteX9" fmla="*/ 1945843 w 8263127"/>
              <a:gd name="connsiteY9" fmla="*/ 456452 h 1791478"/>
              <a:gd name="connsiteX10" fmla="*/ 2172614 w 8263127"/>
              <a:gd name="connsiteY10" fmla="*/ 397931 h 1791478"/>
              <a:gd name="connsiteX11" fmla="*/ 2267712 w 8263127"/>
              <a:gd name="connsiteY11" fmla="*/ 354040 h 1791478"/>
              <a:gd name="connsiteX12" fmla="*/ 2918764 w 8263127"/>
              <a:gd name="connsiteY12" fmla="*/ 178475 h 1791478"/>
              <a:gd name="connsiteX13" fmla="*/ 2984601 w 8263127"/>
              <a:gd name="connsiteY13" fmla="*/ 171160 h 1791478"/>
              <a:gd name="connsiteX14" fmla="*/ 3672230 w 8263127"/>
              <a:gd name="connsiteY14" fmla="*/ 68747 h 1791478"/>
              <a:gd name="connsiteX15" fmla="*/ 3892905 w 8263127"/>
              <a:gd name="connsiteY15" fmla="*/ 29123 h 1791478"/>
              <a:gd name="connsiteX16" fmla="*/ 4762195 w 8263127"/>
              <a:gd name="connsiteY16" fmla="*/ 288203 h 1791478"/>
              <a:gd name="connsiteX17" fmla="*/ 4923129 w 8263127"/>
              <a:gd name="connsiteY17" fmla="*/ 229681 h 1791478"/>
              <a:gd name="connsiteX18" fmla="*/ 5347411 w 8263127"/>
              <a:gd name="connsiteY18" fmla="*/ 280888 h 1791478"/>
              <a:gd name="connsiteX19" fmla="*/ 5566867 w 8263127"/>
              <a:gd name="connsiteY19" fmla="*/ 690539 h 1791478"/>
              <a:gd name="connsiteX20" fmla="*/ 5720486 w 8263127"/>
              <a:gd name="connsiteY20" fmla="*/ 829528 h 1791478"/>
              <a:gd name="connsiteX21" fmla="*/ 5910681 w 8263127"/>
              <a:gd name="connsiteY21" fmla="*/ 814897 h 1791478"/>
              <a:gd name="connsiteX22" fmla="*/ 6086246 w 8263127"/>
              <a:gd name="connsiteY22" fmla="*/ 924625 h 1791478"/>
              <a:gd name="connsiteX23" fmla="*/ 6334963 w 8263127"/>
              <a:gd name="connsiteY23" fmla="*/ 968516 h 1791478"/>
              <a:gd name="connsiteX24" fmla="*/ 6547104 w 8263127"/>
              <a:gd name="connsiteY24" fmla="*/ 778321 h 1791478"/>
              <a:gd name="connsiteX25" fmla="*/ 6664147 w 8263127"/>
              <a:gd name="connsiteY25" fmla="*/ 800267 h 1791478"/>
              <a:gd name="connsiteX26" fmla="*/ 6905548 w 8263127"/>
              <a:gd name="connsiteY26" fmla="*/ 1012408 h 1791478"/>
              <a:gd name="connsiteX27" fmla="*/ 6994550 w 8263127"/>
              <a:gd name="connsiteY27" fmla="*/ 1158713 h 1791478"/>
              <a:gd name="connsiteX28" fmla="*/ 7001865 w 8263127"/>
              <a:gd name="connsiteY28" fmla="*/ 1318428 h 1791478"/>
              <a:gd name="connsiteX29" fmla="*/ 7034174 w 8263127"/>
              <a:gd name="connsiteY29" fmla="*/ 1451321 h 1791478"/>
              <a:gd name="connsiteX30" fmla="*/ 7300569 w 8263127"/>
              <a:gd name="connsiteY30" fmla="*/ 1195288 h 1791478"/>
              <a:gd name="connsiteX31" fmla="*/ 7599273 w 8263127"/>
              <a:gd name="connsiteY31" fmla="*/ 1457417 h 1791478"/>
              <a:gd name="connsiteX32" fmla="*/ 7768742 w 8263127"/>
              <a:gd name="connsiteY32" fmla="*/ 1517156 h 1791478"/>
              <a:gd name="connsiteX33" fmla="*/ 7973568 w 8263127"/>
              <a:gd name="connsiteY33" fmla="*/ 1597624 h 1791478"/>
              <a:gd name="connsiteX34" fmla="*/ 8243011 w 8263127"/>
              <a:gd name="connsiteY34" fmla="*/ 1678091 h 1791478"/>
              <a:gd name="connsiteX35" fmla="*/ 8224113 w 8263127"/>
              <a:gd name="connsiteY35" fmla="*/ 1764655 h 1791478"/>
              <a:gd name="connsiteX36" fmla="*/ 8207654 w 8263127"/>
              <a:gd name="connsiteY36" fmla="*/ 1758559 h 1791478"/>
              <a:gd name="connsiteX37" fmla="*/ 7980883 w 8263127"/>
              <a:gd name="connsiteY37" fmla="*/ 1707352 h 1791478"/>
              <a:gd name="connsiteX38" fmla="*/ 7863840 w 8263127"/>
              <a:gd name="connsiteY38" fmla="*/ 1721982 h 1791478"/>
              <a:gd name="connsiteX39" fmla="*/ 7702905 w 8263127"/>
              <a:gd name="connsiteY39" fmla="*/ 1729297 h 1791478"/>
              <a:gd name="connsiteX40" fmla="*/ 7490764 w 8263127"/>
              <a:gd name="connsiteY40" fmla="*/ 1604939 h 1791478"/>
              <a:gd name="connsiteX41" fmla="*/ 7285939 w 8263127"/>
              <a:gd name="connsiteY41" fmla="*/ 1414744 h 1791478"/>
              <a:gd name="connsiteX42" fmla="*/ 7103059 w 8263127"/>
              <a:gd name="connsiteY42" fmla="*/ 1531787 h 1791478"/>
              <a:gd name="connsiteX43" fmla="*/ 7022592 w 8263127"/>
              <a:gd name="connsiteY43" fmla="*/ 1685406 h 1791478"/>
              <a:gd name="connsiteX44" fmla="*/ 6839712 w 8263127"/>
              <a:gd name="connsiteY44" fmla="*/ 1656145 h 1791478"/>
              <a:gd name="connsiteX45" fmla="*/ 6878116 w 8263127"/>
              <a:gd name="connsiteY45" fmla="*/ 1250761 h 1791478"/>
              <a:gd name="connsiteX46" fmla="*/ 6649516 w 8263127"/>
              <a:gd name="connsiteY46" fmla="*/ 998997 h 1791478"/>
              <a:gd name="connsiteX47" fmla="*/ 6463588 w 8263127"/>
              <a:gd name="connsiteY47" fmla="*/ 1133719 h 1791478"/>
              <a:gd name="connsiteX48" fmla="*/ 6247180 w 8263127"/>
              <a:gd name="connsiteY48" fmla="*/ 1173342 h 1791478"/>
              <a:gd name="connsiteX49" fmla="*/ 5982004 w 8263127"/>
              <a:gd name="connsiteY49" fmla="*/ 975222 h 1791478"/>
              <a:gd name="connsiteX50" fmla="*/ 5608929 w 8263127"/>
              <a:gd name="connsiteY50" fmla="*/ 974004 h 1791478"/>
              <a:gd name="connsiteX51" fmla="*/ 5435193 w 8263127"/>
              <a:gd name="connsiteY51" fmla="*/ 727115 h 1791478"/>
              <a:gd name="connsiteX52" fmla="*/ 5347411 w 8263127"/>
              <a:gd name="connsiteY52" fmla="*/ 522289 h 1791478"/>
              <a:gd name="connsiteX53" fmla="*/ 5332780 w 8263127"/>
              <a:gd name="connsiteY53" fmla="*/ 493028 h 1791478"/>
              <a:gd name="connsiteX54" fmla="*/ 5054803 w 8263127"/>
              <a:gd name="connsiteY54" fmla="*/ 390616 h 1791478"/>
              <a:gd name="connsiteX55" fmla="*/ 4667097 w 8263127"/>
              <a:gd name="connsiteY55" fmla="*/ 471083 h 1791478"/>
              <a:gd name="connsiteX56" fmla="*/ 4528108 w 8263127"/>
              <a:gd name="connsiteY56" fmla="*/ 383300 h 1791478"/>
              <a:gd name="connsiteX57" fmla="*/ 4176979 w 8263127"/>
              <a:gd name="connsiteY57" fmla="*/ 280888 h 1791478"/>
              <a:gd name="connsiteX58" fmla="*/ 3884371 w 8263127"/>
              <a:gd name="connsiteY58" fmla="*/ 236996 h 1791478"/>
              <a:gd name="connsiteX59" fmla="*/ 3621024 w 8263127"/>
              <a:gd name="connsiteY59" fmla="*/ 182742 h 1791478"/>
              <a:gd name="connsiteX60" fmla="*/ 3182112 w 8263127"/>
              <a:gd name="connsiteY60" fmla="*/ 310148 h 1791478"/>
              <a:gd name="connsiteX61" fmla="*/ 2574950 w 8263127"/>
              <a:gd name="connsiteY61" fmla="*/ 485713 h 1791478"/>
              <a:gd name="connsiteX62" fmla="*/ 2406700 w 8263127"/>
              <a:gd name="connsiteY62" fmla="*/ 514974 h 1791478"/>
              <a:gd name="connsiteX63" fmla="*/ 2143353 w 8263127"/>
              <a:gd name="connsiteY63" fmla="*/ 610072 h 1791478"/>
              <a:gd name="connsiteX64" fmla="*/ 1945843 w 8263127"/>
              <a:gd name="connsiteY64" fmla="*/ 588126 h 1791478"/>
              <a:gd name="connsiteX65" fmla="*/ 1623974 w 8263127"/>
              <a:gd name="connsiteY65" fmla="*/ 719800 h 1791478"/>
              <a:gd name="connsiteX66" fmla="*/ 1375257 w 8263127"/>
              <a:gd name="connsiteY66" fmla="*/ 902680 h 1791478"/>
              <a:gd name="connsiteX67" fmla="*/ 1104595 w 8263127"/>
              <a:gd name="connsiteY67" fmla="*/ 990462 h 1791478"/>
              <a:gd name="connsiteX68" fmla="*/ 1038758 w 8263127"/>
              <a:gd name="connsiteY68" fmla="*/ 1005092 h 1791478"/>
              <a:gd name="connsiteX69" fmla="*/ 848563 w 8263127"/>
              <a:gd name="connsiteY69" fmla="*/ 1019723 h 1791478"/>
              <a:gd name="connsiteX70" fmla="*/ 482803 w 8263127"/>
              <a:gd name="connsiteY70" fmla="*/ 917310 h 1791478"/>
              <a:gd name="connsiteX71" fmla="*/ 245059 w 8263127"/>
              <a:gd name="connsiteY71" fmla="*/ 1103848 h 179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8263127" h="1791478">
                <a:moveTo>
                  <a:pt x="245059" y="1103848"/>
                </a:moveTo>
                <a:lnTo>
                  <a:pt x="51206" y="1056299"/>
                </a:lnTo>
                <a:lnTo>
                  <a:pt x="0" y="902680"/>
                </a:lnTo>
                <a:cubicBezTo>
                  <a:pt x="28042" y="852693"/>
                  <a:pt x="136550" y="875248"/>
                  <a:pt x="219456" y="832576"/>
                </a:cubicBezTo>
                <a:cubicBezTo>
                  <a:pt x="302362" y="789904"/>
                  <a:pt x="420623" y="652744"/>
                  <a:pt x="497433" y="646648"/>
                </a:cubicBezTo>
                <a:cubicBezTo>
                  <a:pt x="560838" y="629604"/>
                  <a:pt x="618684" y="697161"/>
                  <a:pt x="680313" y="719800"/>
                </a:cubicBezTo>
                <a:cubicBezTo>
                  <a:pt x="738217" y="741071"/>
                  <a:pt x="797356" y="758814"/>
                  <a:pt x="855878" y="778321"/>
                </a:cubicBezTo>
                <a:cubicBezTo>
                  <a:pt x="936345" y="766129"/>
                  <a:pt x="1020975" y="770051"/>
                  <a:pt x="1097280" y="741745"/>
                </a:cubicBezTo>
                <a:cubicBezTo>
                  <a:pt x="1277341" y="674948"/>
                  <a:pt x="1297754" y="573032"/>
                  <a:pt x="1477670" y="529604"/>
                </a:cubicBezTo>
                <a:cubicBezTo>
                  <a:pt x="1631211" y="492542"/>
                  <a:pt x="1792902" y="495920"/>
                  <a:pt x="1945843" y="456452"/>
                </a:cubicBezTo>
                <a:cubicBezTo>
                  <a:pt x="2021433" y="436945"/>
                  <a:pt x="2098222" y="421601"/>
                  <a:pt x="2172614" y="397931"/>
                </a:cubicBezTo>
                <a:cubicBezTo>
                  <a:pt x="2205883" y="387345"/>
                  <a:pt x="2234218" y="363891"/>
                  <a:pt x="2267712" y="354040"/>
                </a:cubicBezTo>
                <a:cubicBezTo>
                  <a:pt x="2483348" y="290618"/>
                  <a:pt x="2700970" y="234035"/>
                  <a:pt x="2918764" y="178475"/>
                </a:cubicBezTo>
                <a:cubicBezTo>
                  <a:pt x="2940160" y="173017"/>
                  <a:pt x="2962787" y="174582"/>
                  <a:pt x="2984601" y="171160"/>
                </a:cubicBezTo>
                <a:cubicBezTo>
                  <a:pt x="3609050" y="73207"/>
                  <a:pt x="2953568" y="165489"/>
                  <a:pt x="3672230" y="68747"/>
                </a:cubicBezTo>
                <a:cubicBezTo>
                  <a:pt x="3796588" y="80939"/>
                  <a:pt x="3771392" y="0"/>
                  <a:pt x="3892905" y="29123"/>
                </a:cubicBezTo>
                <a:cubicBezTo>
                  <a:pt x="4761360" y="237265"/>
                  <a:pt x="4266574" y="270503"/>
                  <a:pt x="4762195" y="288203"/>
                </a:cubicBezTo>
                <a:cubicBezTo>
                  <a:pt x="4815840" y="268696"/>
                  <a:pt x="4866052" y="230394"/>
                  <a:pt x="4923129" y="229681"/>
                </a:cubicBezTo>
                <a:cubicBezTo>
                  <a:pt x="5065572" y="227901"/>
                  <a:pt x="5217021" y="223516"/>
                  <a:pt x="5347411" y="280888"/>
                </a:cubicBezTo>
                <a:cubicBezTo>
                  <a:pt x="5435572" y="319679"/>
                  <a:pt x="5525670" y="631166"/>
                  <a:pt x="5566867" y="690539"/>
                </a:cubicBezTo>
                <a:cubicBezTo>
                  <a:pt x="5606234" y="747273"/>
                  <a:pt x="5669280" y="783198"/>
                  <a:pt x="5720486" y="829528"/>
                </a:cubicBezTo>
                <a:cubicBezTo>
                  <a:pt x="5783884" y="824651"/>
                  <a:pt x="5849141" y="798897"/>
                  <a:pt x="5910681" y="814897"/>
                </a:cubicBezTo>
                <a:cubicBezTo>
                  <a:pt x="5977472" y="832263"/>
                  <a:pt x="6021357" y="901131"/>
                  <a:pt x="6086246" y="924625"/>
                </a:cubicBezTo>
                <a:cubicBezTo>
                  <a:pt x="6165404" y="953286"/>
                  <a:pt x="6252057" y="953886"/>
                  <a:pt x="6334963" y="968516"/>
                </a:cubicBezTo>
                <a:cubicBezTo>
                  <a:pt x="6405677" y="905118"/>
                  <a:pt x="6462537" y="821544"/>
                  <a:pt x="6547104" y="778321"/>
                </a:cubicBezTo>
                <a:cubicBezTo>
                  <a:pt x="6582449" y="760256"/>
                  <a:pt x="6630912" y="778563"/>
                  <a:pt x="6664147" y="800267"/>
                </a:cubicBezTo>
                <a:cubicBezTo>
                  <a:pt x="6753838" y="858841"/>
                  <a:pt x="6819538" y="948552"/>
                  <a:pt x="6905548" y="1012408"/>
                </a:cubicBezTo>
                <a:cubicBezTo>
                  <a:pt x="6973315" y="1072149"/>
                  <a:pt x="6978497" y="1107710"/>
                  <a:pt x="6994550" y="1158713"/>
                </a:cubicBezTo>
                <a:cubicBezTo>
                  <a:pt x="7010603" y="1209716"/>
                  <a:pt x="6995261" y="1269660"/>
                  <a:pt x="7001865" y="1318428"/>
                </a:cubicBezTo>
                <a:cubicBezTo>
                  <a:pt x="7008469" y="1367196"/>
                  <a:pt x="6984390" y="1471844"/>
                  <a:pt x="7034174" y="1451321"/>
                </a:cubicBezTo>
                <a:lnTo>
                  <a:pt x="7300569" y="1195288"/>
                </a:lnTo>
                <a:cubicBezTo>
                  <a:pt x="7369352" y="1170904"/>
                  <a:pt x="7521244" y="1403772"/>
                  <a:pt x="7599273" y="1457417"/>
                </a:cubicBezTo>
                <a:cubicBezTo>
                  <a:pt x="7677302" y="1511062"/>
                  <a:pt x="7680960" y="1468388"/>
                  <a:pt x="7768742" y="1517156"/>
                </a:cubicBezTo>
                <a:cubicBezTo>
                  <a:pt x="7831704" y="1554796"/>
                  <a:pt x="7912533" y="1556934"/>
                  <a:pt x="7973568" y="1597624"/>
                </a:cubicBezTo>
                <a:lnTo>
                  <a:pt x="8243011" y="1678091"/>
                </a:lnTo>
                <a:lnTo>
                  <a:pt x="8224113" y="1764655"/>
                </a:lnTo>
                <a:cubicBezTo>
                  <a:pt x="8263127" y="1791478"/>
                  <a:pt x="8248192" y="1768110"/>
                  <a:pt x="8207654" y="1758559"/>
                </a:cubicBezTo>
                <a:cubicBezTo>
                  <a:pt x="8167116" y="1749008"/>
                  <a:pt x="8038185" y="1713448"/>
                  <a:pt x="7980883" y="1707352"/>
                </a:cubicBezTo>
                <a:cubicBezTo>
                  <a:pt x="7950678" y="1732523"/>
                  <a:pt x="7903036" y="1718888"/>
                  <a:pt x="7863840" y="1721982"/>
                </a:cubicBezTo>
                <a:cubicBezTo>
                  <a:pt x="7810306" y="1726208"/>
                  <a:pt x="7756550" y="1726859"/>
                  <a:pt x="7702905" y="1729297"/>
                </a:cubicBezTo>
                <a:cubicBezTo>
                  <a:pt x="7632191" y="1687844"/>
                  <a:pt x="7555790" y="1654843"/>
                  <a:pt x="7490764" y="1604939"/>
                </a:cubicBezTo>
                <a:cubicBezTo>
                  <a:pt x="7405071" y="1539174"/>
                  <a:pt x="7394651" y="1450982"/>
                  <a:pt x="7285939" y="1414744"/>
                </a:cubicBezTo>
                <a:cubicBezTo>
                  <a:pt x="7221322" y="1402552"/>
                  <a:pt x="7146950" y="1486677"/>
                  <a:pt x="7103059" y="1531787"/>
                </a:cubicBezTo>
                <a:cubicBezTo>
                  <a:pt x="7087977" y="1587591"/>
                  <a:pt x="7049414" y="1634200"/>
                  <a:pt x="7022592" y="1685406"/>
                </a:cubicBezTo>
                <a:cubicBezTo>
                  <a:pt x="6961632" y="1675652"/>
                  <a:pt x="6890881" y="1690684"/>
                  <a:pt x="6839712" y="1656145"/>
                </a:cubicBezTo>
                <a:cubicBezTo>
                  <a:pt x="6762684" y="1604151"/>
                  <a:pt x="6929887" y="1322445"/>
                  <a:pt x="6878116" y="1250761"/>
                </a:cubicBezTo>
                <a:cubicBezTo>
                  <a:pt x="6846417" y="1166636"/>
                  <a:pt x="6718604" y="1018504"/>
                  <a:pt x="6649516" y="998997"/>
                </a:cubicBezTo>
                <a:cubicBezTo>
                  <a:pt x="6580428" y="979490"/>
                  <a:pt x="6530644" y="1130062"/>
                  <a:pt x="6463588" y="1133719"/>
                </a:cubicBezTo>
                <a:cubicBezTo>
                  <a:pt x="6414820" y="1125185"/>
                  <a:pt x="6340144" y="1212458"/>
                  <a:pt x="6247180" y="1173342"/>
                </a:cubicBezTo>
                <a:cubicBezTo>
                  <a:pt x="6234988" y="1234302"/>
                  <a:pt x="5996171" y="914690"/>
                  <a:pt x="5982004" y="975222"/>
                </a:cubicBezTo>
                <a:cubicBezTo>
                  <a:pt x="5875629" y="941999"/>
                  <a:pt x="5700064" y="1015355"/>
                  <a:pt x="5608929" y="974004"/>
                </a:cubicBezTo>
                <a:cubicBezTo>
                  <a:pt x="5540959" y="894756"/>
                  <a:pt x="5516879" y="840501"/>
                  <a:pt x="5435193" y="727115"/>
                </a:cubicBezTo>
                <a:cubicBezTo>
                  <a:pt x="5405932" y="658840"/>
                  <a:pt x="5377184" y="590342"/>
                  <a:pt x="5347411" y="522289"/>
                </a:cubicBezTo>
                <a:cubicBezTo>
                  <a:pt x="5343040" y="512298"/>
                  <a:pt x="5342725" y="497503"/>
                  <a:pt x="5332780" y="493028"/>
                </a:cubicBezTo>
                <a:cubicBezTo>
                  <a:pt x="5242730" y="452506"/>
                  <a:pt x="5147462" y="424753"/>
                  <a:pt x="5054803" y="390616"/>
                </a:cubicBezTo>
                <a:cubicBezTo>
                  <a:pt x="4746956" y="490458"/>
                  <a:pt x="4878803" y="484314"/>
                  <a:pt x="4667097" y="471083"/>
                </a:cubicBezTo>
                <a:cubicBezTo>
                  <a:pt x="4620767" y="441822"/>
                  <a:pt x="4577524" y="406979"/>
                  <a:pt x="4528108" y="383300"/>
                </a:cubicBezTo>
                <a:cubicBezTo>
                  <a:pt x="4332584" y="289611"/>
                  <a:pt x="4353170" y="312512"/>
                  <a:pt x="4176979" y="280888"/>
                </a:cubicBezTo>
                <a:cubicBezTo>
                  <a:pt x="3932447" y="236998"/>
                  <a:pt x="4129602" y="261520"/>
                  <a:pt x="3884371" y="236996"/>
                </a:cubicBezTo>
                <a:cubicBezTo>
                  <a:pt x="3791712" y="233338"/>
                  <a:pt x="3738067" y="170550"/>
                  <a:pt x="3621024" y="182742"/>
                </a:cubicBezTo>
                <a:cubicBezTo>
                  <a:pt x="3503981" y="194934"/>
                  <a:pt x="3356458" y="272353"/>
                  <a:pt x="3182112" y="310148"/>
                </a:cubicBezTo>
                <a:cubicBezTo>
                  <a:pt x="2975134" y="349462"/>
                  <a:pt x="2782513" y="449615"/>
                  <a:pt x="2574950" y="485713"/>
                </a:cubicBezTo>
                <a:lnTo>
                  <a:pt x="2406700" y="514974"/>
                </a:lnTo>
                <a:cubicBezTo>
                  <a:pt x="2318918" y="546673"/>
                  <a:pt x="2235530" y="595441"/>
                  <a:pt x="2143353" y="610072"/>
                </a:cubicBezTo>
                <a:cubicBezTo>
                  <a:pt x="2077930" y="620457"/>
                  <a:pt x="2010654" y="574433"/>
                  <a:pt x="1945843" y="588126"/>
                </a:cubicBezTo>
                <a:cubicBezTo>
                  <a:pt x="1832426" y="612087"/>
                  <a:pt x="1731264" y="675909"/>
                  <a:pt x="1623974" y="719800"/>
                </a:cubicBezTo>
                <a:cubicBezTo>
                  <a:pt x="1536712" y="800349"/>
                  <a:pt x="1492839" y="851998"/>
                  <a:pt x="1375257" y="902680"/>
                </a:cubicBezTo>
                <a:cubicBezTo>
                  <a:pt x="1288157" y="940223"/>
                  <a:pt x="1195333" y="962846"/>
                  <a:pt x="1104595" y="990462"/>
                </a:cubicBezTo>
                <a:cubicBezTo>
                  <a:pt x="1083088" y="997008"/>
                  <a:pt x="1061094" y="1002539"/>
                  <a:pt x="1038758" y="1005092"/>
                </a:cubicBezTo>
                <a:cubicBezTo>
                  <a:pt x="975584" y="1012312"/>
                  <a:pt x="911961" y="1014846"/>
                  <a:pt x="848563" y="1019723"/>
                </a:cubicBezTo>
                <a:cubicBezTo>
                  <a:pt x="744193" y="977322"/>
                  <a:pt x="609608" y="893156"/>
                  <a:pt x="482803" y="917310"/>
                </a:cubicBezTo>
                <a:cubicBezTo>
                  <a:pt x="370605" y="938681"/>
                  <a:pt x="262909" y="979231"/>
                  <a:pt x="245059" y="1103848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During Periods of Low Summer Flow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River Abandons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Former Channels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rot="5400000" flipH="1" flipV="1">
            <a:off x="4038600" y="5029200"/>
            <a:ext cx="1981200" cy="3048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5344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/>
              <a:t>This project was made possible in part by a grant from </a:t>
            </a:r>
          </a:p>
          <a:p>
            <a:pPr algn="ctr">
              <a:buNone/>
            </a:pPr>
            <a:r>
              <a:rPr lang="en-US" sz="4000" b="1" dirty="0" smtClean="0"/>
              <a:t>Washington’s National Park Fund.</a:t>
            </a:r>
            <a:endParaRPr lang="en-US" sz="4000" b="1" dirty="0"/>
          </a:p>
        </p:txBody>
      </p:sp>
      <p:pic>
        <p:nvPicPr>
          <p:cNvPr id="1026" name="Picture 2" descr="http://onwebmanager.net/wnpf/images/WNPF_Logo_tran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895600"/>
            <a:ext cx="1969129" cy="137160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5.JPG"/>
          <p:cNvPicPr>
            <a:picLocks noChangeAspect="1"/>
          </p:cNvPicPr>
          <p:nvPr/>
        </p:nvPicPr>
        <p:blipFill>
          <a:blip r:embed="rId2" cstate="print"/>
          <a:srcRect t="14131" r="3327" b="5435"/>
          <a:stretch>
            <a:fillRect/>
          </a:stretch>
        </p:blipFill>
        <p:spPr>
          <a:xfrm>
            <a:off x="1" y="609600"/>
            <a:ext cx="9144000" cy="563880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803400" y="2248958"/>
            <a:ext cx="6770704" cy="2530062"/>
          </a:xfrm>
          <a:custGeom>
            <a:avLst/>
            <a:gdLst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2012950 w 6770704"/>
              <a:gd name="connsiteY37" fmla="*/ 860928 h 2522098"/>
              <a:gd name="connsiteX38" fmla="*/ 1606550 w 6770704"/>
              <a:gd name="connsiteY38" fmla="*/ 867278 h 2522098"/>
              <a:gd name="connsiteX39" fmla="*/ 1244600 w 6770704"/>
              <a:gd name="connsiteY39" fmla="*/ 1032378 h 2522098"/>
              <a:gd name="connsiteX40" fmla="*/ 1054100 w 6770704"/>
              <a:gd name="connsiteY40" fmla="*/ 1108578 h 2522098"/>
              <a:gd name="connsiteX41" fmla="*/ 387350 w 6770704"/>
              <a:gd name="connsiteY41" fmla="*/ 1045078 h 2522098"/>
              <a:gd name="connsiteX42" fmla="*/ 254000 w 6770704"/>
              <a:gd name="connsiteY42" fmla="*/ 1057778 h 2522098"/>
              <a:gd name="connsiteX43" fmla="*/ 25400 w 6770704"/>
              <a:gd name="connsiteY43" fmla="*/ 733928 h 2522098"/>
              <a:gd name="connsiteX44" fmla="*/ 0 w 6770704"/>
              <a:gd name="connsiteY44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8672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10196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387350 w 6770704"/>
              <a:gd name="connsiteY39" fmla="*/ 10450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4635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4635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6159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60705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607050 w 6770704"/>
              <a:gd name="connsiteY18" fmla="*/ 873628 h 2522098"/>
              <a:gd name="connsiteX19" fmla="*/ 5537200 w 6770704"/>
              <a:gd name="connsiteY19" fmla="*/ 873628 h 2522098"/>
              <a:gd name="connsiteX20" fmla="*/ 5981700 w 6770704"/>
              <a:gd name="connsiteY20" fmla="*/ 1108578 h 2522098"/>
              <a:gd name="connsiteX21" fmla="*/ 6254750 w 6770704"/>
              <a:gd name="connsiteY21" fmla="*/ 1273678 h 2522098"/>
              <a:gd name="connsiteX22" fmla="*/ 6635750 w 6770704"/>
              <a:gd name="connsiteY22" fmla="*/ 1565778 h 2522098"/>
              <a:gd name="connsiteX23" fmla="*/ 6743700 w 6770704"/>
              <a:gd name="connsiteY23" fmla="*/ 1768978 h 2522098"/>
              <a:gd name="connsiteX24" fmla="*/ 6769100 w 6770704"/>
              <a:gd name="connsiteY24" fmla="*/ 1978528 h 2522098"/>
              <a:gd name="connsiteX25" fmla="*/ 6756400 w 6770704"/>
              <a:gd name="connsiteY25" fmla="*/ 2105528 h 2522098"/>
              <a:gd name="connsiteX26" fmla="*/ 6597650 w 6770704"/>
              <a:gd name="connsiteY26" fmla="*/ 2384928 h 2522098"/>
              <a:gd name="connsiteX27" fmla="*/ 6407150 w 6770704"/>
              <a:gd name="connsiteY27" fmla="*/ 2429378 h 2522098"/>
              <a:gd name="connsiteX28" fmla="*/ 5753100 w 6770704"/>
              <a:gd name="connsiteY28" fmla="*/ 2454778 h 2522098"/>
              <a:gd name="connsiteX29" fmla="*/ 5092700 w 6770704"/>
              <a:gd name="connsiteY29" fmla="*/ 2442078 h 2522098"/>
              <a:gd name="connsiteX30" fmla="*/ 4394200 w 6770704"/>
              <a:gd name="connsiteY30" fmla="*/ 2149978 h 2522098"/>
              <a:gd name="connsiteX31" fmla="*/ 4032250 w 6770704"/>
              <a:gd name="connsiteY31" fmla="*/ 2042028 h 2522098"/>
              <a:gd name="connsiteX32" fmla="*/ 3695700 w 6770704"/>
              <a:gd name="connsiteY32" fmla="*/ 2080128 h 2522098"/>
              <a:gd name="connsiteX33" fmla="*/ 3498850 w 6770704"/>
              <a:gd name="connsiteY33" fmla="*/ 2086478 h 2522098"/>
              <a:gd name="connsiteX34" fmla="*/ 3308350 w 6770704"/>
              <a:gd name="connsiteY34" fmla="*/ 2016628 h 2522098"/>
              <a:gd name="connsiteX35" fmla="*/ 2921000 w 6770704"/>
              <a:gd name="connsiteY35" fmla="*/ 1476878 h 2522098"/>
              <a:gd name="connsiteX36" fmla="*/ 2711450 w 6770704"/>
              <a:gd name="connsiteY36" fmla="*/ 1197478 h 2522098"/>
              <a:gd name="connsiteX37" fmla="*/ 2286000 w 6770704"/>
              <a:gd name="connsiteY37" fmla="*/ 918078 h 2522098"/>
              <a:gd name="connsiteX38" fmla="*/ 2089150 w 6770704"/>
              <a:gd name="connsiteY38" fmla="*/ 924428 h 2522098"/>
              <a:gd name="connsiteX39" fmla="*/ 1606550 w 6770704"/>
              <a:gd name="connsiteY39" fmla="*/ 943478 h 2522098"/>
              <a:gd name="connsiteX40" fmla="*/ 1054100 w 6770704"/>
              <a:gd name="connsiteY40" fmla="*/ 1108578 h 2522098"/>
              <a:gd name="connsiteX41" fmla="*/ 615950 w 6770704"/>
              <a:gd name="connsiteY41" fmla="*/ 1273678 h 2522098"/>
              <a:gd name="connsiteX42" fmla="*/ 254000 w 6770704"/>
              <a:gd name="connsiteY42" fmla="*/ 1057778 h 2522098"/>
              <a:gd name="connsiteX43" fmla="*/ 25400 w 6770704"/>
              <a:gd name="connsiteY43" fmla="*/ 733928 h 2522098"/>
              <a:gd name="connsiteX44" fmla="*/ 0 w 6770704"/>
              <a:gd name="connsiteY44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8671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8671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19558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21082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21082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9450 h 2518420"/>
              <a:gd name="connsiteX1" fmla="*/ 527050 w 6770704"/>
              <a:gd name="connsiteY1" fmla="*/ 241300 h 2518420"/>
              <a:gd name="connsiteX2" fmla="*/ 736600 w 6770704"/>
              <a:gd name="connsiteY2" fmla="*/ 177800 h 2518420"/>
              <a:gd name="connsiteX3" fmla="*/ 1612900 w 6770704"/>
              <a:gd name="connsiteY3" fmla="*/ 82550 h 2518420"/>
              <a:gd name="connsiteX4" fmla="*/ 2108200 w 6770704"/>
              <a:gd name="connsiteY4" fmla="*/ 6350 h 2518420"/>
              <a:gd name="connsiteX5" fmla="*/ 2406650 w 6770704"/>
              <a:gd name="connsiteY5" fmla="*/ 120650 h 2518420"/>
              <a:gd name="connsiteX6" fmla="*/ 2609850 w 6770704"/>
              <a:gd name="connsiteY6" fmla="*/ 222250 h 2518420"/>
              <a:gd name="connsiteX7" fmla="*/ 2660650 w 6770704"/>
              <a:gd name="connsiteY7" fmla="*/ 241300 h 2518420"/>
              <a:gd name="connsiteX8" fmla="*/ 2959100 w 6770704"/>
              <a:gd name="connsiteY8" fmla="*/ 273050 h 2518420"/>
              <a:gd name="connsiteX9" fmla="*/ 3416300 w 6770704"/>
              <a:gd name="connsiteY9" fmla="*/ 285750 h 2518420"/>
              <a:gd name="connsiteX10" fmla="*/ 3606800 w 6770704"/>
              <a:gd name="connsiteY10" fmla="*/ 311150 h 2518420"/>
              <a:gd name="connsiteX11" fmla="*/ 3867150 w 6770704"/>
              <a:gd name="connsiteY11" fmla="*/ 336550 h 2518420"/>
              <a:gd name="connsiteX12" fmla="*/ 4102100 w 6770704"/>
              <a:gd name="connsiteY12" fmla="*/ 368300 h 2518420"/>
              <a:gd name="connsiteX13" fmla="*/ 4356100 w 6770704"/>
              <a:gd name="connsiteY13" fmla="*/ 431800 h 2518420"/>
              <a:gd name="connsiteX14" fmla="*/ 4413250 w 6770704"/>
              <a:gd name="connsiteY14" fmla="*/ 444500 h 2518420"/>
              <a:gd name="connsiteX15" fmla="*/ 4711700 w 6770704"/>
              <a:gd name="connsiteY15" fmla="*/ 520700 h 2518420"/>
              <a:gd name="connsiteX16" fmla="*/ 5092700 w 6770704"/>
              <a:gd name="connsiteY16" fmla="*/ 679450 h 2518420"/>
              <a:gd name="connsiteX17" fmla="*/ 5537200 w 6770704"/>
              <a:gd name="connsiteY17" fmla="*/ 869950 h 2518420"/>
              <a:gd name="connsiteX18" fmla="*/ 5981700 w 6770704"/>
              <a:gd name="connsiteY18" fmla="*/ 1104900 h 2518420"/>
              <a:gd name="connsiteX19" fmla="*/ 6254750 w 6770704"/>
              <a:gd name="connsiteY19" fmla="*/ 1270000 h 2518420"/>
              <a:gd name="connsiteX20" fmla="*/ 6635750 w 6770704"/>
              <a:gd name="connsiteY20" fmla="*/ 1562100 h 2518420"/>
              <a:gd name="connsiteX21" fmla="*/ 6743700 w 6770704"/>
              <a:gd name="connsiteY21" fmla="*/ 1765300 h 2518420"/>
              <a:gd name="connsiteX22" fmla="*/ 6769100 w 6770704"/>
              <a:gd name="connsiteY22" fmla="*/ 1974850 h 2518420"/>
              <a:gd name="connsiteX23" fmla="*/ 6756400 w 6770704"/>
              <a:gd name="connsiteY23" fmla="*/ 2101850 h 2518420"/>
              <a:gd name="connsiteX24" fmla="*/ 6597650 w 6770704"/>
              <a:gd name="connsiteY24" fmla="*/ 2381250 h 2518420"/>
              <a:gd name="connsiteX25" fmla="*/ 6407150 w 6770704"/>
              <a:gd name="connsiteY25" fmla="*/ 2425700 h 2518420"/>
              <a:gd name="connsiteX26" fmla="*/ 5753100 w 6770704"/>
              <a:gd name="connsiteY26" fmla="*/ 2451100 h 2518420"/>
              <a:gd name="connsiteX27" fmla="*/ 5092700 w 6770704"/>
              <a:gd name="connsiteY27" fmla="*/ 2438400 h 2518420"/>
              <a:gd name="connsiteX28" fmla="*/ 4394200 w 6770704"/>
              <a:gd name="connsiteY28" fmla="*/ 2146300 h 2518420"/>
              <a:gd name="connsiteX29" fmla="*/ 4032250 w 6770704"/>
              <a:gd name="connsiteY29" fmla="*/ 2038350 h 2518420"/>
              <a:gd name="connsiteX30" fmla="*/ 3695700 w 6770704"/>
              <a:gd name="connsiteY30" fmla="*/ 2076450 h 2518420"/>
              <a:gd name="connsiteX31" fmla="*/ 3498850 w 6770704"/>
              <a:gd name="connsiteY31" fmla="*/ 2082800 h 2518420"/>
              <a:gd name="connsiteX32" fmla="*/ 3308350 w 6770704"/>
              <a:gd name="connsiteY32" fmla="*/ 2012950 h 2518420"/>
              <a:gd name="connsiteX33" fmla="*/ 2921000 w 6770704"/>
              <a:gd name="connsiteY33" fmla="*/ 1473200 h 2518420"/>
              <a:gd name="connsiteX34" fmla="*/ 2711450 w 6770704"/>
              <a:gd name="connsiteY34" fmla="*/ 1193800 h 2518420"/>
              <a:gd name="connsiteX35" fmla="*/ 2286000 w 6770704"/>
              <a:gd name="connsiteY35" fmla="*/ 914400 h 2518420"/>
              <a:gd name="connsiteX36" fmla="*/ 2089150 w 6770704"/>
              <a:gd name="connsiteY36" fmla="*/ 920750 h 2518420"/>
              <a:gd name="connsiteX37" fmla="*/ 1606550 w 6770704"/>
              <a:gd name="connsiteY37" fmla="*/ 939800 h 2518420"/>
              <a:gd name="connsiteX38" fmla="*/ 1054100 w 6770704"/>
              <a:gd name="connsiteY38" fmla="*/ 1104900 h 2518420"/>
              <a:gd name="connsiteX39" fmla="*/ 615950 w 6770704"/>
              <a:gd name="connsiteY39" fmla="*/ 1270000 h 2518420"/>
              <a:gd name="connsiteX40" fmla="*/ 254000 w 6770704"/>
              <a:gd name="connsiteY40" fmla="*/ 1054100 h 2518420"/>
              <a:gd name="connsiteX41" fmla="*/ 25400 w 6770704"/>
              <a:gd name="connsiteY41" fmla="*/ 730250 h 2518420"/>
              <a:gd name="connsiteX42" fmla="*/ 0 w 6770704"/>
              <a:gd name="connsiteY42" fmla="*/ 679450 h 2518420"/>
              <a:gd name="connsiteX0" fmla="*/ 0 w 6770704"/>
              <a:gd name="connsiteY0" fmla="*/ 686858 h 2525828"/>
              <a:gd name="connsiteX1" fmla="*/ 527050 w 6770704"/>
              <a:gd name="connsiteY1" fmla="*/ 248708 h 2525828"/>
              <a:gd name="connsiteX2" fmla="*/ 736600 w 6770704"/>
              <a:gd name="connsiteY2" fmla="*/ 185208 h 2525828"/>
              <a:gd name="connsiteX3" fmla="*/ 1612900 w 6770704"/>
              <a:gd name="connsiteY3" fmla="*/ 89958 h 2525828"/>
              <a:gd name="connsiteX4" fmla="*/ 2108200 w 6770704"/>
              <a:gd name="connsiteY4" fmla="*/ 13758 h 2525828"/>
              <a:gd name="connsiteX5" fmla="*/ 2190750 w 6770704"/>
              <a:gd name="connsiteY5" fmla="*/ 83608 h 2525828"/>
              <a:gd name="connsiteX6" fmla="*/ 2406650 w 6770704"/>
              <a:gd name="connsiteY6" fmla="*/ 128058 h 2525828"/>
              <a:gd name="connsiteX7" fmla="*/ 2609850 w 6770704"/>
              <a:gd name="connsiteY7" fmla="*/ 229658 h 2525828"/>
              <a:gd name="connsiteX8" fmla="*/ 2660650 w 6770704"/>
              <a:gd name="connsiteY8" fmla="*/ 248708 h 2525828"/>
              <a:gd name="connsiteX9" fmla="*/ 2959100 w 6770704"/>
              <a:gd name="connsiteY9" fmla="*/ 280458 h 2525828"/>
              <a:gd name="connsiteX10" fmla="*/ 3416300 w 6770704"/>
              <a:gd name="connsiteY10" fmla="*/ 293158 h 2525828"/>
              <a:gd name="connsiteX11" fmla="*/ 3606800 w 6770704"/>
              <a:gd name="connsiteY11" fmla="*/ 318558 h 2525828"/>
              <a:gd name="connsiteX12" fmla="*/ 3867150 w 6770704"/>
              <a:gd name="connsiteY12" fmla="*/ 343958 h 2525828"/>
              <a:gd name="connsiteX13" fmla="*/ 4102100 w 6770704"/>
              <a:gd name="connsiteY13" fmla="*/ 375708 h 2525828"/>
              <a:gd name="connsiteX14" fmla="*/ 4356100 w 6770704"/>
              <a:gd name="connsiteY14" fmla="*/ 439208 h 2525828"/>
              <a:gd name="connsiteX15" fmla="*/ 4413250 w 6770704"/>
              <a:gd name="connsiteY15" fmla="*/ 451908 h 2525828"/>
              <a:gd name="connsiteX16" fmla="*/ 4711700 w 6770704"/>
              <a:gd name="connsiteY16" fmla="*/ 528108 h 2525828"/>
              <a:gd name="connsiteX17" fmla="*/ 5092700 w 6770704"/>
              <a:gd name="connsiteY17" fmla="*/ 686858 h 2525828"/>
              <a:gd name="connsiteX18" fmla="*/ 5537200 w 6770704"/>
              <a:gd name="connsiteY18" fmla="*/ 877358 h 2525828"/>
              <a:gd name="connsiteX19" fmla="*/ 5981700 w 6770704"/>
              <a:gd name="connsiteY19" fmla="*/ 1112308 h 2525828"/>
              <a:gd name="connsiteX20" fmla="*/ 6254750 w 6770704"/>
              <a:gd name="connsiteY20" fmla="*/ 1277408 h 2525828"/>
              <a:gd name="connsiteX21" fmla="*/ 6635750 w 6770704"/>
              <a:gd name="connsiteY21" fmla="*/ 1569508 h 2525828"/>
              <a:gd name="connsiteX22" fmla="*/ 6743700 w 6770704"/>
              <a:gd name="connsiteY22" fmla="*/ 1772708 h 2525828"/>
              <a:gd name="connsiteX23" fmla="*/ 6769100 w 6770704"/>
              <a:gd name="connsiteY23" fmla="*/ 1982258 h 2525828"/>
              <a:gd name="connsiteX24" fmla="*/ 6756400 w 6770704"/>
              <a:gd name="connsiteY24" fmla="*/ 2109258 h 2525828"/>
              <a:gd name="connsiteX25" fmla="*/ 6597650 w 6770704"/>
              <a:gd name="connsiteY25" fmla="*/ 2388658 h 2525828"/>
              <a:gd name="connsiteX26" fmla="*/ 6407150 w 6770704"/>
              <a:gd name="connsiteY26" fmla="*/ 2433108 h 2525828"/>
              <a:gd name="connsiteX27" fmla="*/ 5753100 w 6770704"/>
              <a:gd name="connsiteY27" fmla="*/ 2458508 h 2525828"/>
              <a:gd name="connsiteX28" fmla="*/ 5092700 w 6770704"/>
              <a:gd name="connsiteY28" fmla="*/ 2445808 h 2525828"/>
              <a:gd name="connsiteX29" fmla="*/ 4394200 w 6770704"/>
              <a:gd name="connsiteY29" fmla="*/ 2153708 h 2525828"/>
              <a:gd name="connsiteX30" fmla="*/ 4032250 w 6770704"/>
              <a:gd name="connsiteY30" fmla="*/ 2045758 h 2525828"/>
              <a:gd name="connsiteX31" fmla="*/ 3695700 w 6770704"/>
              <a:gd name="connsiteY31" fmla="*/ 2083858 h 2525828"/>
              <a:gd name="connsiteX32" fmla="*/ 3498850 w 6770704"/>
              <a:gd name="connsiteY32" fmla="*/ 2090208 h 2525828"/>
              <a:gd name="connsiteX33" fmla="*/ 3308350 w 6770704"/>
              <a:gd name="connsiteY33" fmla="*/ 2020358 h 2525828"/>
              <a:gd name="connsiteX34" fmla="*/ 2921000 w 6770704"/>
              <a:gd name="connsiteY34" fmla="*/ 1480608 h 2525828"/>
              <a:gd name="connsiteX35" fmla="*/ 2711450 w 6770704"/>
              <a:gd name="connsiteY35" fmla="*/ 1201208 h 2525828"/>
              <a:gd name="connsiteX36" fmla="*/ 2286000 w 6770704"/>
              <a:gd name="connsiteY36" fmla="*/ 921808 h 2525828"/>
              <a:gd name="connsiteX37" fmla="*/ 2089150 w 6770704"/>
              <a:gd name="connsiteY37" fmla="*/ 928158 h 2525828"/>
              <a:gd name="connsiteX38" fmla="*/ 1606550 w 6770704"/>
              <a:gd name="connsiteY38" fmla="*/ 947208 h 2525828"/>
              <a:gd name="connsiteX39" fmla="*/ 1054100 w 6770704"/>
              <a:gd name="connsiteY39" fmla="*/ 1112308 h 2525828"/>
              <a:gd name="connsiteX40" fmla="*/ 615950 w 6770704"/>
              <a:gd name="connsiteY40" fmla="*/ 1277408 h 2525828"/>
              <a:gd name="connsiteX41" fmla="*/ 254000 w 6770704"/>
              <a:gd name="connsiteY41" fmla="*/ 1061508 h 2525828"/>
              <a:gd name="connsiteX42" fmla="*/ 25400 w 6770704"/>
              <a:gd name="connsiteY42" fmla="*/ 737658 h 2525828"/>
              <a:gd name="connsiteX43" fmla="*/ 0 w 6770704"/>
              <a:gd name="connsiteY43" fmla="*/ 686858 h 2525828"/>
              <a:gd name="connsiteX0" fmla="*/ 0 w 6770704"/>
              <a:gd name="connsiteY0" fmla="*/ 686858 h 2525828"/>
              <a:gd name="connsiteX1" fmla="*/ 527050 w 6770704"/>
              <a:gd name="connsiteY1" fmla="*/ 248708 h 2525828"/>
              <a:gd name="connsiteX2" fmla="*/ 736600 w 6770704"/>
              <a:gd name="connsiteY2" fmla="*/ 185208 h 2525828"/>
              <a:gd name="connsiteX3" fmla="*/ 1612900 w 6770704"/>
              <a:gd name="connsiteY3" fmla="*/ 89958 h 2525828"/>
              <a:gd name="connsiteX4" fmla="*/ 2108200 w 6770704"/>
              <a:gd name="connsiteY4" fmla="*/ 13758 h 2525828"/>
              <a:gd name="connsiteX5" fmla="*/ 2190750 w 6770704"/>
              <a:gd name="connsiteY5" fmla="*/ 83608 h 2525828"/>
              <a:gd name="connsiteX6" fmla="*/ 2406650 w 6770704"/>
              <a:gd name="connsiteY6" fmla="*/ 128058 h 2525828"/>
              <a:gd name="connsiteX7" fmla="*/ 2609850 w 6770704"/>
              <a:gd name="connsiteY7" fmla="*/ 229658 h 2525828"/>
              <a:gd name="connsiteX8" fmla="*/ 2660650 w 6770704"/>
              <a:gd name="connsiteY8" fmla="*/ 248708 h 2525828"/>
              <a:gd name="connsiteX9" fmla="*/ 2959100 w 6770704"/>
              <a:gd name="connsiteY9" fmla="*/ 280458 h 2525828"/>
              <a:gd name="connsiteX10" fmla="*/ 3416300 w 6770704"/>
              <a:gd name="connsiteY10" fmla="*/ 293158 h 2525828"/>
              <a:gd name="connsiteX11" fmla="*/ 3606800 w 6770704"/>
              <a:gd name="connsiteY11" fmla="*/ 318558 h 2525828"/>
              <a:gd name="connsiteX12" fmla="*/ 3867150 w 6770704"/>
              <a:gd name="connsiteY12" fmla="*/ 343958 h 2525828"/>
              <a:gd name="connsiteX13" fmla="*/ 4102100 w 6770704"/>
              <a:gd name="connsiteY13" fmla="*/ 375708 h 2525828"/>
              <a:gd name="connsiteX14" fmla="*/ 4356100 w 6770704"/>
              <a:gd name="connsiteY14" fmla="*/ 439208 h 2525828"/>
              <a:gd name="connsiteX15" fmla="*/ 4413250 w 6770704"/>
              <a:gd name="connsiteY15" fmla="*/ 451908 h 2525828"/>
              <a:gd name="connsiteX16" fmla="*/ 4711700 w 6770704"/>
              <a:gd name="connsiteY16" fmla="*/ 528108 h 2525828"/>
              <a:gd name="connsiteX17" fmla="*/ 5092700 w 6770704"/>
              <a:gd name="connsiteY17" fmla="*/ 686858 h 2525828"/>
              <a:gd name="connsiteX18" fmla="*/ 5537200 w 6770704"/>
              <a:gd name="connsiteY18" fmla="*/ 877358 h 2525828"/>
              <a:gd name="connsiteX19" fmla="*/ 5981700 w 6770704"/>
              <a:gd name="connsiteY19" fmla="*/ 1112308 h 2525828"/>
              <a:gd name="connsiteX20" fmla="*/ 6254750 w 6770704"/>
              <a:gd name="connsiteY20" fmla="*/ 1277408 h 2525828"/>
              <a:gd name="connsiteX21" fmla="*/ 6635750 w 6770704"/>
              <a:gd name="connsiteY21" fmla="*/ 1569508 h 2525828"/>
              <a:gd name="connsiteX22" fmla="*/ 6743700 w 6770704"/>
              <a:gd name="connsiteY22" fmla="*/ 1772708 h 2525828"/>
              <a:gd name="connsiteX23" fmla="*/ 6769100 w 6770704"/>
              <a:gd name="connsiteY23" fmla="*/ 1982258 h 2525828"/>
              <a:gd name="connsiteX24" fmla="*/ 6756400 w 6770704"/>
              <a:gd name="connsiteY24" fmla="*/ 2109258 h 2525828"/>
              <a:gd name="connsiteX25" fmla="*/ 6597650 w 6770704"/>
              <a:gd name="connsiteY25" fmla="*/ 2388658 h 2525828"/>
              <a:gd name="connsiteX26" fmla="*/ 6407150 w 6770704"/>
              <a:gd name="connsiteY26" fmla="*/ 2433108 h 2525828"/>
              <a:gd name="connsiteX27" fmla="*/ 5753100 w 6770704"/>
              <a:gd name="connsiteY27" fmla="*/ 2458508 h 2525828"/>
              <a:gd name="connsiteX28" fmla="*/ 5092700 w 6770704"/>
              <a:gd name="connsiteY28" fmla="*/ 2445808 h 2525828"/>
              <a:gd name="connsiteX29" fmla="*/ 4394200 w 6770704"/>
              <a:gd name="connsiteY29" fmla="*/ 2153708 h 2525828"/>
              <a:gd name="connsiteX30" fmla="*/ 4032250 w 6770704"/>
              <a:gd name="connsiteY30" fmla="*/ 2045758 h 2525828"/>
              <a:gd name="connsiteX31" fmla="*/ 3695700 w 6770704"/>
              <a:gd name="connsiteY31" fmla="*/ 2083858 h 2525828"/>
              <a:gd name="connsiteX32" fmla="*/ 3498850 w 6770704"/>
              <a:gd name="connsiteY32" fmla="*/ 2090208 h 2525828"/>
              <a:gd name="connsiteX33" fmla="*/ 3308350 w 6770704"/>
              <a:gd name="connsiteY33" fmla="*/ 2020358 h 2525828"/>
              <a:gd name="connsiteX34" fmla="*/ 2921000 w 6770704"/>
              <a:gd name="connsiteY34" fmla="*/ 1480608 h 2525828"/>
              <a:gd name="connsiteX35" fmla="*/ 2711450 w 6770704"/>
              <a:gd name="connsiteY35" fmla="*/ 1201208 h 2525828"/>
              <a:gd name="connsiteX36" fmla="*/ 2286000 w 6770704"/>
              <a:gd name="connsiteY36" fmla="*/ 921808 h 2525828"/>
              <a:gd name="connsiteX37" fmla="*/ 2089150 w 6770704"/>
              <a:gd name="connsiteY37" fmla="*/ 928158 h 2525828"/>
              <a:gd name="connsiteX38" fmla="*/ 1606550 w 6770704"/>
              <a:gd name="connsiteY38" fmla="*/ 947208 h 2525828"/>
              <a:gd name="connsiteX39" fmla="*/ 1054100 w 6770704"/>
              <a:gd name="connsiteY39" fmla="*/ 1112308 h 2525828"/>
              <a:gd name="connsiteX40" fmla="*/ 615950 w 6770704"/>
              <a:gd name="connsiteY40" fmla="*/ 1277408 h 2525828"/>
              <a:gd name="connsiteX41" fmla="*/ 254000 w 6770704"/>
              <a:gd name="connsiteY41" fmla="*/ 1061508 h 2525828"/>
              <a:gd name="connsiteX42" fmla="*/ 25400 w 6770704"/>
              <a:gd name="connsiteY42" fmla="*/ 737658 h 2525828"/>
              <a:gd name="connsiteX43" fmla="*/ 0 w 6770704"/>
              <a:gd name="connsiteY43" fmla="*/ 686858 h 2525828"/>
              <a:gd name="connsiteX0" fmla="*/ 0 w 6770704"/>
              <a:gd name="connsiteY0" fmla="*/ 613833 h 2452803"/>
              <a:gd name="connsiteX1" fmla="*/ 527050 w 6770704"/>
              <a:gd name="connsiteY1" fmla="*/ 175683 h 2452803"/>
              <a:gd name="connsiteX2" fmla="*/ 736600 w 6770704"/>
              <a:gd name="connsiteY2" fmla="*/ 112183 h 2452803"/>
              <a:gd name="connsiteX3" fmla="*/ 1612900 w 6770704"/>
              <a:gd name="connsiteY3" fmla="*/ 16933 h 2452803"/>
              <a:gd name="connsiteX4" fmla="*/ 2190750 w 6770704"/>
              <a:gd name="connsiteY4" fmla="*/ 10583 h 2452803"/>
              <a:gd name="connsiteX5" fmla="*/ 2406650 w 6770704"/>
              <a:gd name="connsiteY5" fmla="*/ 55033 h 2452803"/>
              <a:gd name="connsiteX6" fmla="*/ 2609850 w 6770704"/>
              <a:gd name="connsiteY6" fmla="*/ 156633 h 2452803"/>
              <a:gd name="connsiteX7" fmla="*/ 2660650 w 6770704"/>
              <a:gd name="connsiteY7" fmla="*/ 175683 h 2452803"/>
              <a:gd name="connsiteX8" fmla="*/ 2959100 w 6770704"/>
              <a:gd name="connsiteY8" fmla="*/ 207433 h 2452803"/>
              <a:gd name="connsiteX9" fmla="*/ 3416300 w 6770704"/>
              <a:gd name="connsiteY9" fmla="*/ 220133 h 2452803"/>
              <a:gd name="connsiteX10" fmla="*/ 3606800 w 6770704"/>
              <a:gd name="connsiteY10" fmla="*/ 245533 h 2452803"/>
              <a:gd name="connsiteX11" fmla="*/ 3867150 w 6770704"/>
              <a:gd name="connsiteY11" fmla="*/ 270933 h 2452803"/>
              <a:gd name="connsiteX12" fmla="*/ 4102100 w 6770704"/>
              <a:gd name="connsiteY12" fmla="*/ 302683 h 2452803"/>
              <a:gd name="connsiteX13" fmla="*/ 4356100 w 6770704"/>
              <a:gd name="connsiteY13" fmla="*/ 366183 h 2452803"/>
              <a:gd name="connsiteX14" fmla="*/ 4413250 w 6770704"/>
              <a:gd name="connsiteY14" fmla="*/ 378883 h 2452803"/>
              <a:gd name="connsiteX15" fmla="*/ 4711700 w 6770704"/>
              <a:gd name="connsiteY15" fmla="*/ 455083 h 2452803"/>
              <a:gd name="connsiteX16" fmla="*/ 5092700 w 6770704"/>
              <a:gd name="connsiteY16" fmla="*/ 613833 h 2452803"/>
              <a:gd name="connsiteX17" fmla="*/ 5537200 w 6770704"/>
              <a:gd name="connsiteY17" fmla="*/ 804333 h 2452803"/>
              <a:gd name="connsiteX18" fmla="*/ 5981700 w 6770704"/>
              <a:gd name="connsiteY18" fmla="*/ 1039283 h 2452803"/>
              <a:gd name="connsiteX19" fmla="*/ 6254750 w 6770704"/>
              <a:gd name="connsiteY19" fmla="*/ 1204383 h 2452803"/>
              <a:gd name="connsiteX20" fmla="*/ 6635750 w 6770704"/>
              <a:gd name="connsiteY20" fmla="*/ 1496483 h 2452803"/>
              <a:gd name="connsiteX21" fmla="*/ 6743700 w 6770704"/>
              <a:gd name="connsiteY21" fmla="*/ 1699683 h 2452803"/>
              <a:gd name="connsiteX22" fmla="*/ 6769100 w 6770704"/>
              <a:gd name="connsiteY22" fmla="*/ 1909233 h 2452803"/>
              <a:gd name="connsiteX23" fmla="*/ 6756400 w 6770704"/>
              <a:gd name="connsiteY23" fmla="*/ 2036233 h 2452803"/>
              <a:gd name="connsiteX24" fmla="*/ 6597650 w 6770704"/>
              <a:gd name="connsiteY24" fmla="*/ 2315633 h 2452803"/>
              <a:gd name="connsiteX25" fmla="*/ 6407150 w 6770704"/>
              <a:gd name="connsiteY25" fmla="*/ 2360083 h 2452803"/>
              <a:gd name="connsiteX26" fmla="*/ 5753100 w 6770704"/>
              <a:gd name="connsiteY26" fmla="*/ 2385483 h 2452803"/>
              <a:gd name="connsiteX27" fmla="*/ 5092700 w 6770704"/>
              <a:gd name="connsiteY27" fmla="*/ 2372783 h 2452803"/>
              <a:gd name="connsiteX28" fmla="*/ 4394200 w 6770704"/>
              <a:gd name="connsiteY28" fmla="*/ 2080683 h 2452803"/>
              <a:gd name="connsiteX29" fmla="*/ 4032250 w 6770704"/>
              <a:gd name="connsiteY29" fmla="*/ 1972733 h 2452803"/>
              <a:gd name="connsiteX30" fmla="*/ 3695700 w 6770704"/>
              <a:gd name="connsiteY30" fmla="*/ 2010833 h 2452803"/>
              <a:gd name="connsiteX31" fmla="*/ 3498850 w 6770704"/>
              <a:gd name="connsiteY31" fmla="*/ 2017183 h 2452803"/>
              <a:gd name="connsiteX32" fmla="*/ 3308350 w 6770704"/>
              <a:gd name="connsiteY32" fmla="*/ 1947333 h 2452803"/>
              <a:gd name="connsiteX33" fmla="*/ 2921000 w 6770704"/>
              <a:gd name="connsiteY33" fmla="*/ 1407583 h 2452803"/>
              <a:gd name="connsiteX34" fmla="*/ 2711450 w 6770704"/>
              <a:gd name="connsiteY34" fmla="*/ 1128183 h 2452803"/>
              <a:gd name="connsiteX35" fmla="*/ 2286000 w 6770704"/>
              <a:gd name="connsiteY35" fmla="*/ 848783 h 2452803"/>
              <a:gd name="connsiteX36" fmla="*/ 2089150 w 6770704"/>
              <a:gd name="connsiteY36" fmla="*/ 855133 h 2452803"/>
              <a:gd name="connsiteX37" fmla="*/ 1606550 w 6770704"/>
              <a:gd name="connsiteY37" fmla="*/ 874183 h 2452803"/>
              <a:gd name="connsiteX38" fmla="*/ 1054100 w 6770704"/>
              <a:gd name="connsiteY38" fmla="*/ 1039283 h 2452803"/>
              <a:gd name="connsiteX39" fmla="*/ 615950 w 6770704"/>
              <a:gd name="connsiteY39" fmla="*/ 1204383 h 2452803"/>
              <a:gd name="connsiteX40" fmla="*/ 254000 w 6770704"/>
              <a:gd name="connsiteY40" fmla="*/ 988483 h 2452803"/>
              <a:gd name="connsiteX41" fmla="*/ 25400 w 6770704"/>
              <a:gd name="connsiteY41" fmla="*/ 664633 h 2452803"/>
              <a:gd name="connsiteX42" fmla="*/ 0 w 6770704"/>
              <a:gd name="connsiteY42" fmla="*/ 613833 h 2452803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6457950 w 6770704"/>
              <a:gd name="connsiteY27" fmla="*/ 2297642 h 2453862"/>
              <a:gd name="connsiteX28" fmla="*/ 5753100 w 6770704"/>
              <a:gd name="connsiteY28" fmla="*/ 2386542 h 2453862"/>
              <a:gd name="connsiteX29" fmla="*/ 5092700 w 6770704"/>
              <a:gd name="connsiteY29" fmla="*/ 2373842 h 2453862"/>
              <a:gd name="connsiteX30" fmla="*/ 4394200 w 6770704"/>
              <a:gd name="connsiteY30" fmla="*/ 2081742 h 2453862"/>
              <a:gd name="connsiteX31" fmla="*/ 4032250 w 6770704"/>
              <a:gd name="connsiteY31" fmla="*/ 1973792 h 2453862"/>
              <a:gd name="connsiteX32" fmla="*/ 3695700 w 6770704"/>
              <a:gd name="connsiteY32" fmla="*/ 2011892 h 2453862"/>
              <a:gd name="connsiteX33" fmla="*/ 3498850 w 6770704"/>
              <a:gd name="connsiteY33" fmla="*/ 2018242 h 2453862"/>
              <a:gd name="connsiteX34" fmla="*/ 3308350 w 6770704"/>
              <a:gd name="connsiteY34" fmla="*/ 1948392 h 2453862"/>
              <a:gd name="connsiteX35" fmla="*/ 2921000 w 6770704"/>
              <a:gd name="connsiteY35" fmla="*/ 1408642 h 2453862"/>
              <a:gd name="connsiteX36" fmla="*/ 2711450 w 6770704"/>
              <a:gd name="connsiteY36" fmla="*/ 1129242 h 2453862"/>
              <a:gd name="connsiteX37" fmla="*/ 2286000 w 6770704"/>
              <a:gd name="connsiteY37" fmla="*/ 849842 h 2453862"/>
              <a:gd name="connsiteX38" fmla="*/ 2089150 w 6770704"/>
              <a:gd name="connsiteY38" fmla="*/ 856192 h 2453862"/>
              <a:gd name="connsiteX39" fmla="*/ 1606550 w 6770704"/>
              <a:gd name="connsiteY39" fmla="*/ 875242 h 2453862"/>
              <a:gd name="connsiteX40" fmla="*/ 1054100 w 6770704"/>
              <a:gd name="connsiteY40" fmla="*/ 1040342 h 2453862"/>
              <a:gd name="connsiteX41" fmla="*/ 615950 w 6770704"/>
              <a:gd name="connsiteY41" fmla="*/ 1205442 h 2453862"/>
              <a:gd name="connsiteX42" fmla="*/ 254000 w 6770704"/>
              <a:gd name="connsiteY42" fmla="*/ 989542 h 2453862"/>
              <a:gd name="connsiteX43" fmla="*/ 25400 w 6770704"/>
              <a:gd name="connsiteY43" fmla="*/ 665692 h 2453862"/>
              <a:gd name="connsiteX44" fmla="*/ 0 w 6770704"/>
              <a:gd name="connsiteY44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5168900 w 6770704"/>
              <a:gd name="connsiteY29" fmla="*/ 2367492 h 2453862"/>
              <a:gd name="connsiteX30" fmla="*/ 4394200 w 6770704"/>
              <a:gd name="connsiteY30" fmla="*/ 2081742 h 2453862"/>
              <a:gd name="connsiteX31" fmla="*/ 4032250 w 6770704"/>
              <a:gd name="connsiteY31" fmla="*/ 1973792 h 2453862"/>
              <a:gd name="connsiteX32" fmla="*/ 3695700 w 6770704"/>
              <a:gd name="connsiteY32" fmla="*/ 2011892 h 2453862"/>
              <a:gd name="connsiteX33" fmla="*/ 3498850 w 6770704"/>
              <a:gd name="connsiteY33" fmla="*/ 2018242 h 2453862"/>
              <a:gd name="connsiteX34" fmla="*/ 3308350 w 6770704"/>
              <a:gd name="connsiteY34" fmla="*/ 1948392 h 2453862"/>
              <a:gd name="connsiteX35" fmla="*/ 2921000 w 6770704"/>
              <a:gd name="connsiteY35" fmla="*/ 1408642 h 2453862"/>
              <a:gd name="connsiteX36" fmla="*/ 2711450 w 6770704"/>
              <a:gd name="connsiteY36" fmla="*/ 1129242 h 2453862"/>
              <a:gd name="connsiteX37" fmla="*/ 2286000 w 6770704"/>
              <a:gd name="connsiteY37" fmla="*/ 849842 h 2453862"/>
              <a:gd name="connsiteX38" fmla="*/ 2089150 w 6770704"/>
              <a:gd name="connsiteY38" fmla="*/ 856192 h 2453862"/>
              <a:gd name="connsiteX39" fmla="*/ 1606550 w 6770704"/>
              <a:gd name="connsiteY39" fmla="*/ 875242 h 2453862"/>
              <a:gd name="connsiteX40" fmla="*/ 1054100 w 6770704"/>
              <a:gd name="connsiteY40" fmla="*/ 1040342 h 2453862"/>
              <a:gd name="connsiteX41" fmla="*/ 615950 w 6770704"/>
              <a:gd name="connsiteY41" fmla="*/ 1205442 h 2453862"/>
              <a:gd name="connsiteX42" fmla="*/ 254000 w 6770704"/>
              <a:gd name="connsiteY42" fmla="*/ 989542 h 2453862"/>
              <a:gd name="connsiteX43" fmla="*/ 25400 w 6770704"/>
              <a:gd name="connsiteY43" fmla="*/ 665692 h 2453862"/>
              <a:gd name="connsiteX44" fmla="*/ 0 w 6770704"/>
              <a:gd name="connsiteY44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711450 w 6770704"/>
              <a:gd name="connsiteY34" fmla="*/ 1129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711450 w 6770704"/>
              <a:gd name="connsiteY34" fmla="*/ 1129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863850 w 6770704"/>
              <a:gd name="connsiteY34" fmla="*/ 1510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863850 w 6770704"/>
              <a:gd name="connsiteY34" fmla="*/ 151024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863850 w 6770704"/>
              <a:gd name="connsiteY33" fmla="*/ 151024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863850 w 6770704"/>
              <a:gd name="connsiteY33" fmla="*/ 1510242 h 2453862"/>
              <a:gd name="connsiteX34" fmla="*/ 3016250 w 6770704"/>
              <a:gd name="connsiteY34" fmla="*/ 165629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3016250 w 6770704"/>
              <a:gd name="connsiteY33" fmla="*/ 165629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3302000 w 6770704"/>
              <a:gd name="connsiteY33" fmla="*/ 2018242 h 2453862"/>
              <a:gd name="connsiteX34" fmla="*/ 3016250 w 6770704"/>
              <a:gd name="connsiteY34" fmla="*/ 165629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2000 w 6770704"/>
              <a:gd name="connsiteY32" fmla="*/ 2018242 h 2453862"/>
              <a:gd name="connsiteX33" fmla="*/ 3016250 w 6770704"/>
              <a:gd name="connsiteY33" fmla="*/ 165629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758662"/>
              <a:gd name="connsiteX1" fmla="*/ 527050 w 6770704"/>
              <a:gd name="connsiteY1" fmla="*/ 176742 h 2758662"/>
              <a:gd name="connsiteX2" fmla="*/ 736600 w 6770704"/>
              <a:gd name="connsiteY2" fmla="*/ 113242 h 2758662"/>
              <a:gd name="connsiteX3" fmla="*/ 1612900 w 6770704"/>
              <a:gd name="connsiteY3" fmla="*/ 17992 h 2758662"/>
              <a:gd name="connsiteX4" fmla="*/ 1739900 w 6770704"/>
              <a:gd name="connsiteY4" fmla="*/ 5292 h 2758662"/>
              <a:gd name="connsiteX5" fmla="*/ 2190750 w 6770704"/>
              <a:gd name="connsiteY5" fmla="*/ 11642 h 2758662"/>
              <a:gd name="connsiteX6" fmla="*/ 2406650 w 6770704"/>
              <a:gd name="connsiteY6" fmla="*/ 56092 h 2758662"/>
              <a:gd name="connsiteX7" fmla="*/ 2609850 w 6770704"/>
              <a:gd name="connsiteY7" fmla="*/ 157692 h 2758662"/>
              <a:gd name="connsiteX8" fmla="*/ 2660650 w 6770704"/>
              <a:gd name="connsiteY8" fmla="*/ 176742 h 2758662"/>
              <a:gd name="connsiteX9" fmla="*/ 2959100 w 6770704"/>
              <a:gd name="connsiteY9" fmla="*/ 208492 h 2758662"/>
              <a:gd name="connsiteX10" fmla="*/ 3416300 w 6770704"/>
              <a:gd name="connsiteY10" fmla="*/ 221192 h 2758662"/>
              <a:gd name="connsiteX11" fmla="*/ 3606800 w 6770704"/>
              <a:gd name="connsiteY11" fmla="*/ 246592 h 2758662"/>
              <a:gd name="connsiteX12" fmla="*/ 3867150 w 6770704"/>
              <a:gd name="connsiteY12" fmla="*/ 271992 h 2758662"/>
              <a:gd name="connsiteX13" fmla="*/ 4102100 w 6770704"/>
              <a:gd name="connsiteY13" fmla="*/ 303742 h 2758662"/>
              <a:gd name="connsiteX14" fmla="*/ 4356100 w 6770704"/>
              <a:gd name="connsiteY14" fmla="*/ 367242 h 2758662"/>
              <a:gd name="connsiteX15" fmla="*/ 4413250 w 6770704"/>
              <a:gd name="connsiteY15" fmla="*/ 379942 h 2758662"/>
              <a:gd name="connsiteX16" fmla="*/ 4711700 w 6770704"/>
              <a:gd name="connsiteY16" fmla="*/ 456142 h 2758662"/>
              <a:gd name="connsiteX17" fmla="*/ 5092700 w 6770704"/>
              <a:gd name="connsiteY17" fmla="*/ 614892 h 2758662"/>
              <a:gd name="connsiteX18" fmla="*/ 5537200 w 6770704"/>
              <a:gd name="connsiteY18" fmla="*/ 805392 h 2758662"/>
              <a:gd name="connsiteX19" fmla="*/ 5981700 w 6770704"/>
              <a:gd name="connsiteY19" fmla="*/ 1040342 h 2758662"/>
              <a:gd name="connsiteX20" fmla="*/ 6254750 w 6770704"/>
              <a:gd name="connsiteY20" fmla="*/ 1205442 h 2758662"/>
              <a:gd name="connsiteX21" fmla="*/ 6635750 w 6770704"/>
              <a:gd name="connsiteY21" fmla="*/ 1497542 h 2758662"/>
              <a:gd name="connsiteX22" fmla="*/ 6743700 w 6770704"/>
              <a:gd name="connsiteY22" fmla="*/ 1700742 h 2758662"/>
              <a:gd name="connsiteX23" fmla="*/ 6769100 w 6770704"/>
              <a:gd name="connsiteY23" fmla="*/ 1910292 h 2758662"/>
              <a:gd name="connsiteX24" fmla="*/ 6756400 w 6770704"/>
              <a:gd name="connsiteY24" fmla="*/ 2037292 h 2758662"/>
              <a:gd name="connsiteX25" fmla="*/ 6597650 w 6770704"/>
              <a:gd name="connsiteY25" fmla="*/ 2316692 h 2758662"/>
              <a:gd name="connsiteX26" fmla="*/ 6102350 w 6770704"/>
              <a:gd name="connsiteY26" fmla="*/ 2361142 h 2758662"/>
              <a:gd name="connsiteX27" fmla="*/ 5753100 w 6770704"/>
              <a:gd name="connsiteY27" fmla="*/ 2386542 h 2758662"/>
              <a:gd name="connsiteX28" fmla="*/ 5092700 w 6770704"/>
              <a:gd name="connsiteY28" fmla="*/ 2678642 h 2758662"/>
              <a:gd name="connsiteX29" fmla="*/ 4546600 w 6770704"/>
              <a:gd name="connsiteY29" fmla="*/ 2157942 h 2758662"/>
              <a:gd name="connsiteX30" fmla="*/ 3695700 w 6770704"/>
              <a:gd name="connsiteY30" fmla="*/ 2011892 h 2758662"/>
              <a:gd name="connsiteX31" fmla="*/ 3498850 w 6770704"/>
              <a:gd name="connsiteY31" fmla="*/ 2018242 h 2758662"/>
              <a:gd name="connsiteX32" fmla="*/ 3302000 w 6770704"/>
              <a:gd name="connsiteY32" fmla="*/ 2018242 h 2758662"/>
              <a:gd name="connsiteX33" fmla="*/ 3016250 w 6770704"/>
              <a:gd name="connsiteY33" fmla="*/ 1656292 h 2758662"/>
              <a:gd name="connsiteX34" fmla="*/ 2628900 w 6770704"/>
              <a:gd name="connsiteY34" fmla="*/ 1122892 h 2758662"/>
              <a:gd name="connsiteX35" fmla="*/ 2286000 w 6770704"/>
              <a:gd name="connsiteY35" fmla="*/ 849842 h 2758662"/>
              <a:gd name="connsiteX36" fmla="*/ 2089150 w 6770704"/>
              <a:gd name="connsiteY36" fmla="*/ 856192 h 2758662"/>
              <a:gd name="connsiteX37" fmla="*/ 1606550 w 6770704"/>
              <a:gd name="connsiteY37" fmla="*/ 875242 h 2758662"/>
              <a:gd name="connsiteX38" fmla="*/ 1054100 w 6770704"/>
              <a:gd name="connsiteY38" fmla="*/ 1040342 h 2758662"/>
              <a:gd name="connsiteX39" fmla="*/ 615950 w 6770704"/>
              <a:gd name="connsiteY39" fmla="*/ 1205442 h 2758662"/>
              <a:gd name="connsiteX40" fmla="*/ 254000 w 6770704"/>
              <a:gd name="connsiteY40" fmla="*/ 989542 h 2758662"/>
              <a:gd name="connsiteX41" fmla="*/ 25400 w 6770704"/>
              <a:gd name="connsiteY41" fmla="*/ 665692 h 2758662"/>
              <a:gd name="connsiteX42" fmla="*/ 0 w 6770704"/>
              <a:gd name="connsiteY42" fmla="*/ 614892 h 2758662"/>
              <a:gd name="connsiteX0" fmla="*/ 0 w 6770704"/>
              <a:gd name="connsiteY0" fmla="*/ 614892 h 2530062"/>
              <a:gd name="connsiteX1" fmla="*/ 527050 w 6770704"/>
              <a:gd name="connsiteY1" fmla="*/ 176742 h 2530062"/>
              <a:gd name="connsiteX2" fmla="*/ 736600 w 6770704"/>
              <a:gd name="connsiteY2" fmla="*/ 113242 h 2530062"/>
              <a:gd name="connsiteX3" fmla="*/ 1612900 w 6770704"/>
              <a:gd name="connsiteY3" fmla="*/ 17992 h 2530062"/>
              <a:gd name="connsiteX4" fmla="*/ 1739900 w 6770704"/>
              <a:gd name="connsiteY4" fmla="*/ 5292 h 2530062"/>
              <a:gd name="connsiteX5" fmla="*/ 2190750 w 6770704"/>
              <a:gd name="connsiteY5" fmla="*/ 11642 h 2530062"/>
              <a:gd name="connsiteX6" fmla="*/ 2406650 w 6770704"/>
              <a:gd name="connsiteY6" fmla="*/ 56092 h 2530062"/>
              <a:gd name="connsiteX7" fmla="*/ 2609850 w 6770704"/>
              <a:gd name="connsiteY7" fmla="*/ 157692 h 2530062"/>
              <a:gd name="connsiteX8" fmla="*/ 2660650 w 6770704"/>
              <a:gd name="connsiteY8" fmla="*/ 176742 h 2530062"/>
              <a:gd name="connsiteX9" fmla="*/ 2959100 w 6770704"/>
              <a:gd name="connsiteY9" fmla="*/ 208492 h 2530062"/>
              <a:gd name="connsiteX10" fmla="*/ 3416300 w 6770704"/>
              <a:gd name="connsiteY10" fmla="*/ 221192 h 2530062"/>
              <a:gd name="connsiteX11" fmla="*/ 3606800 w 6770704"/>
              <a:gd name="connsiteY11" fmla="*/ 246592 h 2530062"/>
              <a:gd name="connsiteX12" fmla="*/ 3867150 w 6770704"/>
              <a:gd name="connsiteY12" fmla="*/ 271992 h 2530062"/>
              <a:gd name="connsiteX13" fmla="*/ 4102100 w 6770704"/>
              <a:gd name="connsiteY13" fmla="*/ 303742 h 2530062"/>
              <a:gd name="connsiteX14" fmla="*/ 4356100 w 6770704"/>
              <a:gd name="connsiteY14" fmla="*/ 367242 h 2530062"/>
              <a:gd name="connsiteX15" fmla="*/ 4413250 w 6770704"/>
              <a:gd name="connsiteY15" fmla="*/ 379942 h 2530062"/>
              <a:gd name="connsiteX16" fmla="*/ 4711700 w 6770704"/>
              <a:gd name="connsiteY16" fmla="*/ 456142 h 2530062"/>
              <a:gd name="connsiteX17" fmla="*/ 5092700 w 6770704"/>
              <a:gd name="connsiteY17" fmla="*/ 614892 h 2530062"/>
              <a:gd name="connsiteX18" fmla="*/ 5537200 w 6770704"/>
              <a:gd name="connsiteY18" fmla="*/ 805392 h 2530062"/>
              <a:gd name="connsiteX19" fmla="*/ 5981700 w 6770704"/>
              <a:gd name="connsiteY19" fmla="*/ 1040342 h 2530062"/>
              <a:gd name="connsiteX20" fmla="*/ 6254750 w 6770704"/>
              <a:gd name="connsiteY20" fmla="*/ 1205442 h 2530062"/>
              <a:gd name="connsiteX21" fmla="*/ 6635750 w 6770704"/>
              <a:gd name="connsiteY21" fmla="*/ 1497542 h 2530062"/>
              <a:gd name="connsiteX22" fmla="*/ 6743700 w 6770704"/>
              <a:gd name="connsiteY22" fmla="*/ 1700742 h 2530062"/>
              <a:gd name="connsiteX23" fmla="*/ 6769100 w 6770704"/>
              <a:gd name="connsiteY23" fmla="*/ 1910292 h 2530062"/>
              <a:gd name="connsiteX24" fmla="*/ 6756400 w 6770704"/>
              <a:gd name="connsiteY24" fmla="*/ 2037292 h 2530062"/>
              <a:gd name="connsiteX25" fmla="*/ 6597650 w 6770704"/>
              <a:gd name="connsiteY25" fmla="*/ 2316692 h 2530062"/>
              <a:gd name="connsiteX26" fmla="*/ 6102350 w 6770704"/>
              <a:gd name="connsiteY26" fmla="*/ 2361142 h 2530062"/>
              <a:gd name="connsiteX27" fmla="*/ 5753100 w 6770704"/>
              <a:gd name="connsiteY27" fmla="*/ 2386542 h 2530062"/>
              <a:gd name="connsiteX28" fmla="*/ 5168900 w 6770704"/>
              <a:gd name="connsiteY28" fmla="*/ 2450042 h 2530062"/>
              <a:gd name="connsiteX29" fmla="*/ 4546600 w 6770704"/>
              <a:gd name="connsiteY29" fmla="*/ 2157942 h 2530062"/>
              <a:gd name="connsiteX30" fmla="*/ 3695700 w 6770704"/>
              <a:gd name="connsiteY30" fmla="*/ 2011892 h 2530062"/>
              <a:gd name="connsiteX31" fmla="*/ 3498850 w 6770704"/>
              <a:gd name="connsiteY31" fmla="*/ 2018242 h 2530062"/>
              <a:gd name="connsiteX32" fmla="*/ 3302000 w 6770704"/>
              <a:gd name="connsiteY32" fmla="*/ 2018242 h 2530062"/>
              <a:gd name="connsiteX33" fmla="*/ 3016250 w 6770704"/>
              <a:gd name="connsiteY33" fmla="*/ 1656292 h 2530062"/>
              <a:gd name="connsiteX34" fmla="*/ 2628900 w 6770704"/>
              <a:gd name="connsiteY34" fmla="*/ 1122892 h 2530062"/>
              <a:gd name="connsiteX35" fmla="*/ 2286000 w 6770704"/>
              <a:gd name="connsiteY35" fmla="*/ 849842 h 2530062"/>
              <a:gd name="connsiteX36" fmla="*/ 2089150 w 6770704"/>
              <a:gd name="connsiteY36" fmla="*/ 856192 h 2530062"/>
              <a:gd name="connsiteX37" fmla="*/ 1606550 w 6770704"/>
              <a:gd name="connsiteY37" fmla="*/ 875242 h 2530062"/>
              <a:gd name="connsiteX38" fmla="*/ 1054100 w 6770704"/>
              <a:gd name="connsiteY38" fmla="*/ 1040342 h 2530062"/>
              <a:gd name="connsiteX39" fmla="*/ 615950 w 6770704"/>
              <a:gd name="connsiteY39" fmla="*/ 1205442 h 2530062"/>
              <a:gd name="connsiteX40" fmla="*/ 254000 w 6770704"/>
              <a:gd name="connsiteY40" fmla="*/ 989542 h 2530062"/>
              <a:gd name="connsiteX41" fmla="*/ 25400 w 6770704"/>
              <a:gd name="connsiteY41" fmla="*/ 665692 h 2530062"/>
              <a:gd name="connsiteX42" fmla="*/ 0 w 6770704"/>
              <a:gd name="connsiteY42" fmla="*/ 614892 h 2530062"/>
              <a:gd name="connsiteX0" fmla="*/ 0 w 6770704"/>
              <a:gd name="connsiteY0" fmla="*/ 614892 h 2530062"/>
              <a:gd name="connsiteX1" fmla="*/ 736600 w 6770704"/>
              <a:gd name="connsiteY1" fmla="*/ 113242 h 2530062"/>
              <a:gd name="connsiteX2" fmla="*/ 1612900 w 6770704"/>
              <a:gd name="connsiteY2" fmla="*/ 17992 h 2530062"/>
              <a:gd name="connsiteX3" fmla="*/ 1739900 w 6770704"/>
              <a:gd name="connsiteY3" fmla="*/ 5292 h 2530062"/>
              <a:gd name="connsiteX4" fmla="*/ 2190750 w 6770704"/>
              <a:gd name="connsiteY4" fmla="*/ 11642 h 2530062"/>
              <a:gd name="connsiteX5" fmla="*/ 2406650 w 6770704"/>
              <a:gd name="connsiteY5" fmla="*/ 56092 h 2530062"/>
              <a:gd name="connsiteX6" fmla="*/ 2609850 w 6770704"/>
              <a:gd name="connsiteY6" fmla="*/ 157692 h 2530062"/>
              <a:gd name="connsiteX7" fmla="*/ 2660650 w 6770704"/>
              <a:gd name="connsiteY7" fmla="*/ 176742 h 2530062"/>
              <a:gd name="connsiteX8" fmla="*/ 2959100 w 6770704"/>
              <a:gd name="connsiteY8" fmla="*/ 208492 h 2530062"/>
              <a:gd name="connsiteX9" fmla="*/ 3416300 w 6770704"/>
              <a:gd name="connsiteY9" fmla="*/ 221192 h 2530062"/>
              <a:gd name="connsiteX10" fmla="*/ 3606800 w 6770704"/>
              <a:gd name="connsiteY10" fmla="*/ 246592 h 2530062"/>
              <a:gd name="connsiteX11" fmla="*/ 3867150 w 6770704"/>
              <a:gd name="connsiteY11" fmla="*/ 271992 h 2530062"/>
              <a:gd name="connsiteX12" fmla="*/ 4102100 w 6770704"/>
              <a:gd name="connsiteY12" fmla="*/ 303742 h 2530062"/>
              <a:gd name="connsiteX13" fmla="*/ 4356100 w 6770704"/>
              <a:gd name="connsiteY13" fmla="*/ 367242 h 2530062"/>
              <a:gd name="connsiteX14" fmla="*/ 4413250 w 6770704"/>
              <a:gd name="connsiteY14" fmla="*/ 379942 h 2530062"/>
              <a:gd name="connsiteX15" fmla="*/ 4711700 w 6770704"/>
              <a:gd name="connsiteY15" fmla="*/ 456142 h 2530062"/>
              <a:gd name="connsiteX16" fmla="*/ 5092700 w 6770704"/>
              <a:gd name="connsiteY16" fmla="*/ 614892 h 2530062"/>
              <a:gd name="connsiteX17" fmla="*/ 5537200 w 6770704"/>
              <a:gd name="connsiteY17" fmla="*/ 805392 h 2530062"/>
              <a:gd name="connsiteX18" fmla="*/ 5981700 w 6770704"/>
              <a:gd name="connsiteY18" fmla="*/ 1040342 h 2530062"/>
              <a:gd name="connsiteX19" fmla="*/ 6254750 w 6770704"/>
              <a:gd name="connsiteY19" fmla="*/ 1205442 h 2530062"/>
              <a:gd name="connsiteX20" fmla="*/ 6635750 w 6770704"/>
              <a:gd name="connsiteY20" fmla="*/ 1497542 h 2530062"/>
              <a:gd name="connsiteX21" fmla="*/ 6743700 w 6770704"/>
              <a:gd name="connsiteY21" fmla="*/ 1700742 h 2530062"/>
              <a:gd name="connsiteX22" fmla="*/ 6769100 w 6770704"/>
              <a:gd name="connsiteY22" fmla="*/ 1910292 h 2530062"/>
              <a:gd name="connsiteX23" fmla="*/ 6756400 w 6770704"/>
              <a:gd name="connsiteY23" fmla="*/ 2037292 h 2530062"/>
              <a:gd name="connsiteX24" fmla="*/ 6597650 w 6770704"/>
              <a:gd name="connsiteY24" fmla="*/ 2316692 h 2530062"/>
              <a:gd name="connsiteX25" fmla="*/ 6102350 w 6770704"/>
              <a:gd name="connsiteY25" fmla="*/ 2361142 h 2530062"/>
              <a:gd name="connsiteX26" fmla="*/ 5753100 w 6770704"/>
              <a:gd name="connsiteY26" fmla="*/ 2386542 h 2530062"/>
              <a:gd name="connsiteX27" fmla="*/ 5168900 w 6770704"/>
              <a:gd name="connsiteY27" fmla="*/ 2450042 h 2530062"/>
              <a:gd name="connsiteX28" fmla="*/ 4546600 w 6770704"/>
              <a:gd name="connsiteY28" fmla="*/ 2157942 h 2530062"/>
              <a:gd name="connsiteX29" fmla="*/ 3695700 w 6770704"/>
              <a:gd name="connsiteY29" fmla="*/ 2011892 h 2530062"/>
              <a:gd name="connsiteX30" fmla="*/ 3498850 w 6770704"/>
              <a:gd name="connsiteY30" fmla="*/ 2018242 h 2530062"/>
              <a:gd name="connsiteX31" fmla="*/ 3302000 w 6770704"/>
              <a:gd name="connsiteY31" fmla="*/ 2018242 h 2530062"/>
              <a:gd name="connsiteX32" fmla="*/ 3016250 w 6770704"/>
              <a:gd name="connsiteY32" fmla="*/ 1656292 h 2530062"/>
              <a:gd name="connsiteX33" fmla="*/ 2628900 w 6770704"/>
              <a:gd name="connsiteY33" fmla="*/ 1122892 h 2530062"/>
              <a:gd name="connsiteX34" fmla="*/ 2286000 w 6770704"/>
              <a:gd name="connsiteY34" fmla="*/ 849842 h 2530062"/>
              <a:gd name="connsiteX35" fmla="*/ 2089150 w 6770704"/>
              <a:gd name="connsiteY35" fmla="*/ 856192 h 2530062"/>
              <a:gd name="connsiteX36" fmla="*/ 1606550 w 6770704"/>
              <a:gd name="connsiteY36" fmla="*/ 875242 h 2530062"/>
              <a:gd name="connsiteX37" fmla="*/ 1054100 w 6770704"/>
              <a:gd name="connsiteY37" fmla="*/ 1040342 h 2530062"/>
              <a:gd name="connsiteX38" fmla="*/ 615950 w 6770704"/>
              <a:gd name="connsiteY38" fmla="*/ 1205442 h 2530062"/>
              <a:gd name="connsiteX39" fmla="*/ 254000 w 6770704"/>
              <a:gd name="connsiteY39" fmla="*/ 989542 h 2530062"/>
              <a:gd name="connsiteX40" fmla="*/ 25400 w 6770704"/>
              <a:gd name="connsiteY40" fmla="*/ 665692 h 2530062"/>
              <a:gd name="connsiteX41" fmla="*/ 0 w 6770704"/>
              <a:gd name="connsiteY41" fmla="*/ 614892 h 25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770704" h="2530062">
                <a:moveTo>
                  <a:pt x="0" y="614892"/>
                </a:moveTo>
                <a:cubicBezTo>
                  <a:pt x="118533" y="522817"/>
                  <a:pt x="467783" y="212725"/>
                  <a:pt x="736600" y="113242"/>
                </a:cubicBezTo>
                <a:cubicBezTo>
                  <a:pt x="1209505" y="26918"/>
                  <a:pt x="1230309" y="34996"/>
                  <a:pt x="1612900" y="17992"/>
                </a:cubicBezTo>
                <a:cubicBezTo>
                  <a:pt x="1818217" y="0"/>
                  <a:pt x="1643592" y="6350"/>
                  <a:pt x="1739900" y="5292"/>
                </a:cubicBezTo>
                <a:lnTo>
                  <a:pt x="2190750" y="11642"/>
                </a:lnTo>
                <a:cubicBezTo>
                  <a:pt x="2240492" y="30692"/>
                  <a:pt x="2324100" y="19050"/>
                  <a:pt x="2406650" y="56092"/>
                </a:cubicBezTo>
                <a:cubicBezTo>
                  <a:pt x="2477797" y="82031"/>
                  <a:pt x="2541446" y="125200"/>
                  <a:pt x="2609850" y="157692"/>
                </a:cubicBezTo>
                <a:cubicBezTo>
                  <a:pt x="2626186" y="165451"/>
                  <a:pt x="2642754" y="174139"/>
                  <a:pt x="2660650" y="176742"/>
                </a:cubicBezTo>
                <a:cubicBezTo>
                  <a:pt x="2759653" y="191142"/>
                  <a:pt x="2859617" y="197909"/>
                  <a:pt x="2959100" y="208492"/>
                </a:cubicBezTo>
                <a:lnTo>
                  <a:pt x="3416300" y="221192"/>
                </a:lnTo>
                <a:cubicBezTo>
                  <a:pt x="3480131" y="226624"/>
                  <a:pt x="3543646" y="235842"/>
                  <a:pt x="3606800" y="246592"/>
                </a:cubicBezTo>
                <a:cubicBezTo>
                  <a:pt x="3643242" y="252795"/>
                  <a:pt x="3830428" y="267755"/>
                  <a:pt x="3867150" y="271992"/>
                </a:cubicBezTo>
                <a:cubicBezTo>
                  <a:pt x="3995846" y="286842"/>
                  <a:pt x="3972983" y="293159"/>
                  <a:pt x="4102100" y="303742"/>
                </a:cubicBezTo>
                <a:lnTo>
                  <a:pt x="4356100" y="367242"/>
                </a:lnTo>
                <a:cubicBezTo>
                  <a:pt x="4375055" y="371884"/>
                  <a:pt x="4394318" y="375209"/>
                  <a:pt x="4413250" y="379942"/>
                </a:cubicBezTo>
                <a:lnTo>
                  <a:pt x="4711700" y="456142"/>
                </a:lnTo>
                <a:cubicBezTo>
                  <a:pt x="4855719" y="582159"/>
                  <a:pt x="4712438" y="468032"/>
                  <a:pt x="5092700" y="614892"/>
                </a:cubicBezTo>
                <a:cubicBezTo>
                  <a:pt x="5230283" y="673100"/>
                  <a:pt x="5389033" y="734484"/>
                  <a:pt x="5537200" y="805392"/>
                </a:cubicBezTo>
                <a:cubicBezTo>
                  <a:pt x="5599642" y="844550"/>
                  <a:pt x="5874808" y="973667"/>
                  <a:pt x="5981700" y="1040342"/>
                </a:cubicBezTo>
                <a:cubicBezTo>
                  <a:pt x="6012891" y="1165106"/>
                  <a:pt x="5974562" y="1038663"/>
                  <a:pt x="6254750" y="1205442"/>
                </a:cubicBezTo>
                <a:cubicBezTo>
                  <a:pt x="6366118" y="1271732"/>
                  <a:pt x="6546842" y="1378998"/>
                  <a:pt x="6635750" y="1497542"/>
                </a:cubicBezTo>
                <a:cubicBezTo>
                  <a:pt x="6713224" y="1600841"/>
                  <a:pt x="6716063" y="1617832"/>
                  <a:pt x="6743700" y="1700742"/>
                </a:cubicBezTo>
                <a:cubicBezTo>
                  <a:pt x="6752167" y="1770592"/>
                  <a:pt x="6766447" y="1839981"/>
                  <a:pt x="6769100" y="1910292"/>
                </a:cubicBezTo>
                <a:cubicBezTo>
                  <a:pt x="6770704" y="1952806"/>
                  <a:pt x="6766095" y="1995867"/>
                  <a:pt x="6756400" y="2037292"/>
                </a:cubicBezTo>
                <a:cubicBezTo>
                  <a:pt x="6733430" y="2135436"/>
                  <a:pt x="6699683" y="2263457"/>
                  <a:pt x="6597650" y="2316692"/>
                </a:cubicBezTo>
                <a:cubicBezTo>
                  <a:pt x="6539840" y="2346854"/>
                  <a:pt x="6167064" y="2353153"/>
                  <a:pt x="6102350" y="2361142"/>
                </a:cubicBezTo>
                <a:cubicBezTo>
                  <a:pt x="5961592" y="2372784"/>
                  <a:pt x="5972175" y="2384425"/>
                  <a:pt x="5753100" y="2386542"/>
                </a:cubicBezTo>
                <a:cubicBezTo>
                  <a:pt x="5506052" y="2414616"/>
                  <a:pt x="5425568" y="2530062"/>
                  <a:pt x="5168900" y="2450042"/>
                </a:cubicBezTo>
                <a:cubicBezTo>
                  <a:pt x="4942417" y="2399242"/>
                  <a:pt x="4723342" y="2224617"/>
                  <a:pt x="4546600" y="2157942"/>
                </a:cubicBezTo>
                <a:lnTo>
                  <a:pt x="3695700" y="2011892"/>
                </a:lnTo>
                <a:cubicBezTo>
                  <a:pt x="3630145" y="2015436"/>
                  <a:pt x="3564467" y="2016125"/>
                  <a:pt x="3498850" y="2018242"/>
                </a:cubicBezTo>
                <a:cubicBezTo>
                  <a:pt x="3433233" y="2019300"/>
                  <a:pt x="3382433" y="2078567"/>
                  <a:pt x="3302000" y="2018242"/>
                </a:cubicBezTo>
                <a:cubicBezTo>
                  <a:pt x="3221567" y="1957917"/>
                  <a:pt x="3128433" y="1805517"/>
                  <a:pt x="3016250" y="1656292"/>
                </a:cubicBezTo>
                <a:cubicBezTo>
                  <a:pt x="2904067" y="1507067"/>
                  <a:pt x="2750608" y="1257300"/>
                  <a:pt x="2628900" y="1122892"/>
                </a:cubicBezTo>
                <a:cubicBezTo>
                  <a:pt x="2507192" y="988484"/>
                  <a:pt x="2363258" y="894292"/>
                  <a:pt x="2286000" y="849842"/>
                </a:cubicBezTo>
                <a:cubicBezTo>
                  <a:pt x="2220383" y="851959"/>
                  <a:pt x="2153408" y="869641"/>
                  <a:pt x="2089150" y="856192"/>
                </a:cubicBezTo>
                <a:cubicBezTo>
                  <a:pt x="1975908" y="847725"/>
                  <a:pt x="1747308" y="857250"/>
                  <a:pt x="1606550" y="875242"/>
                </a:cubicBezTo>
                <a:cubicBezTo>
                  <a:pt x="1434042" y="905934"/>
                  <a:pt x="1257300" y="1023409"/>
                  <a:pt x="1054100" y="1040342"/>
                </a:cubicBezTo>
                <a:lnTo>
                  <a:pt x="615950" y="1205442"/>
                </a:lnTo>
                <a:cubicBezTo>
                  <a:pt x="571389" y="1202613"/>
                  <a:pt x="287860" y="1018649"/>
                  <a:pt x="254000" y="989542"/>
                </a:cubicBezTo>
                <a:cubicBezTo>
                  <a:pt x="153800" y="903405"/>
                  <a:pt x="104681" y="771400"/>
                  <a:pt x="25400" y="665692"/>
                </a:cubicBezTo>
                <a:lnTo>
                  <a:pt x="0" y="61489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 cmpd="dbl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-63619" y="2406701"/>
            <a:ext cx="3667574" cy="1709437"/>
          </a:xfrm>
          <a:custGeom>
            <a:avLst/>
            <a:gdLst>
              <a:gd name="connsiteX0" fmla="*/ 69970 w 2223023"/>
              <a:gd name="connsiteY0" fmla="*/ 768350 h 991939"/>
              <a:gd name="connsiteX1" fmla="*/ 730370 w 2223023"/>
              <a:gd name="connsiteY1" fmla="*/ 469900 h 991939"/>
              <a:gd name="connsiteX2" fmla="*/ 997070 w 2223023"/>
              <a:gd name="connsiteY2" fmla="*/ 381000 h 991939"/>
              <a:gd name="connsiteX3" fmla="*/ 1524120 w 2223023"/>
              <a:gd name="connsiteY3" fmla="*/ 622300 h 991939"/>
              <a:gd name="connsiteX4" fmla="*/ 2000370 w 2223023"/>
              <a:gd name="connsiteY4" fmla="*/ 76200 h 991939"/>
              <a:gd name="connsiteX5" fmla="*/ 2063870 w 2223023"/>
              <a:gd name="connsiteY5" fmla="*/ 0 h 991939"/>
              <a:gd name="connsiteX6" fmla="*/ 2203570 w 2223023"/>
              <a:gd name="connsiteY6" fmla="*/ 139700 h 991939"/>
              <a:gd name="connsiteX7" fmla="*/ 2063870 w 2223023"/>
              <a:gd name="connsiteY7" fmla="*/ 438150 h 991939"/>
              <a:gd name="connsiteX8" fmla="*/ 1809870 w 2223023"/>
              <a:gd name="connsiteY8" fmla="*/ 533400 h 991939"/>
              <a:gd name="connsiteX9" fmla="*/ 1657470 w 2223023"/>
              <a:gd name="connsiteY9" fmla="*/ 622300 h 991939"/>
              <a:gd name="connsiteX10" fmla="*/ 1549520 w 2223023"/>
              <a:gd name="connsiteY10" fmla="*/ 698500 h 991939"/>
              <a:gd name="connsiteX11" fmla="*/ 1505070 w 2223023"/>
              <a:gd name="connsiteY11" fmla="*/ 723900 h 991939"/>
              <a:gd name="connsiteX12" fmla="*/ 1428870 w 2223023"/>
              <a:gd name="connsiteY12" fmla="*/ 730250 h 991939"/>
              <a:gd name="connsiteX13" fmla="*/ 1352670 w 2223023"/>
              <a:gd name="connsiteY13" fmla="*/ 698500 h 991939"/>
              <a:gd name="connsiteX14" fmla="*/ 1079620 w 2223023"/>
              <a:gd name="connsiteY14" fmla="*/ 927100 h 991939"/>
              <a:gd name="connsiteX15" fmla="*/ 933570 w 2223023"/>
              <a:gd name="connsiteY15" fmla="*/ 977900 h 991939"/>
              <a:gd name="connsiteX16" fmla="*/ 717670 w 2223023"/>
              <a:gd name="connsiteY16" fmla="*/ 958850 h 991939"/>
              <a:gd name="connsiteX17" fmla="*/ 489070 w 2223023"/>
              <a:gd name="connsiteY17" fmla="*/ 920750 h 991939"/>
              <a:gd name="connsiteX18" fmla="*/ 247770 w 2223023"/>
              <a:gd name="connsiteY18" fmla="*/ 933450 h 991939"/>
              <a:gd name="connsiteX19" fmla="*/ 133470 w 2223023"/>
              <a:gd name="connsiteY19" fmla="*/ 965200 h 991939"/>
              <a:gd name="connsiteX20" fmla="*/ 101720 w 2223023"/>
              <a:gd name="connsiteY20" fmla="*/ 977900 h 991939"/>
              <a:gd name="connsiteX21" fmla="*/ 76320 w 2223023"/>
              <a:gd name="connsiteY21" fmla="*/ 990600 h 991939"/>
              <a:gd name="connsiteX22" fmla="*/ 63620 w 2223023"/>
              <a:gd name="connsiteY22" fmla="*/ 990600 h 991939"/>
              <a:gd name="connsiteX0" fmla="*/ 69970 w 2223023"/>
              <a:gd name="connsiteY0" fmla="*/ 768350 h 991939"/>
              <a:gd name="connsiteX1" fmla="*/ 730370 w 2223023"/>
              <a:gd name="connsiteY1" fmla="*/ 469900 h 991939"/>
              <a:gd name="connsiteX2" fmla="*/ 997070 w 2223023"/>
              <a:gd name="connsiteY2" fmla="*/ 381000 h 991939"/>
              <a:gd name="connsiteX3" fmla="*/ 1524120 w 2223023"/>
              <a:gd name="connsiteY3" fmla="*/ 622300 h 991939"/>
              <a:gd name="connsiteX4" fmla="*/ 2000370 w 2223023"/>
              <a:gd name="connsiteY4" fmla="*/ 76200 h 991939"/>
              <a:gd name="connsiteX5" fmla="*/ 2063870 w 2223023"/>
              <a:gd name="connsiteY5" fmla="*/ 0 h 991939"/>
              <a:gd name="connsiteX6" fmla="*/ 2203570 w 2223023"/>
              <a:gd name="connsiteY6" fmla="*/ 139700 h 991939"/>
              <a:gd name="connsiteX7" fmla="*/ 2063870 w 2223023"/>
              <a:gd name="connsiteY7" fmla="*/ 438150 h 991939"/>
              <a:gd name="connsiteX8" fmla="*/ 1809870 w 2223023"/>
              <a:gd name="connsiteY8" fmla="*/ 533400 h 991939"/>
              <a:gd name="connsiteX9" fmla="*/ 1657470 w 2223023"/>
              <a:gd name="connsiteY9" fmla="*/ 622300 h 991939"/>
              <a:gd name="connsiteX10" fmla="*/ 1549520 w 2223023"/>
              <a:gd name="connsiteY10" fmla="*/ 698500 h 991939"/>
              <a:gd name="connsiteX11" fmla="*/ 1505070 w 2223023"/>
              <a:gd name="connsiteY11" fmla="*/ 723900 h 991939"/>
              <a:gd name="connsiteX12" fmla="*/ 1428870 w 2223023"/>
              <a:gd name="connsiteY12" fmla="*/ 730250 h 991939"/>
              <a:gd name="connsiteX13" fmla="*/ 1352670 w 2223023"/>
              <a:gd name="connsiteY13" fmla="*/ 698500 h 991939"/>
              <a:gd name="connsiteX14" fmla="*/ 1079620 w 2223023"/>
              <a:gd name="connsiteY14" fmla="*/ 927100 h 991939"/>
              <a:gd name="connsiteX15" fmla="*/ 933570 w 2223023"/>
              <a:gd name="connsiteY15" fmla="*/ 977900 h 991939"/>
              <a:gd name="connsiteX16" fmla="*/ 717670 w 2223023"/>
              <a:gd name="connsiteY16" fmla="*/ 958850 h 991939"/>
              <a:gd name="connsiteX17" fmla="*/ 489070 w 2223023"/>
              <a:gd name="connsiteY17" fmla="*/ 920750 h 991939"/>
              <a:gd name="connsiteX18" fmla="*/ 247770 w 2223023"/>
              <a:gd name="connsiteY18" fmla="*/ 933450 h 991939"/>
              <a:gd name="connsiteX19" fmla="*/ 133470 w 2223023"/>
              <a:gd name="connsiteY19" fmla="*/ 965200 h 991939"/>
              <a:gd name="connsiteX20" fmla="*/ 101720 w 2223023"/>
              <a:gd name="connsiteY20" fmla="*/ 977900 h 991939"/>
              <a:gd name="connsiteX21" fmla="*/ 76320 w 2223023"/>
              <a:gd name="connsiteY21" fmla="*/ 990600 h 991939"/>
              <a:gd name="connsiteX22" fmla="*/ 63620 w 2223023"/>
              <a:gd name="connsiteY22" fmla="*/ 990600 h 991939"/>
              <a:gd name="connsiteX23" fmla="*/ 69970 w 2223023"/>
              <a:gd name="connsiteY23" fmla="*/ 768350 h 991939"/>
              <a:gd name="connsiteX0" fmla="*/ 69970 w 2223023"/>
              <a:gd name="connsiteY0" fmla="*/ 768350 h 991939"/>
              <a:gd name="connsiteX1" fmla="*/ 730370 w 2223023"/>
              <a:gd name="connsiteY1" fmla="*/ 469900 h 991939"/>
              <a:gd name="connsiteX2" fmla="*/ 997070 w 2223023"/>
              <a:gd name="connsiteY2" fmla="*/ 381000 h 991939"/>
              <a:gd name="connsiteX3" fmla="*/ 1524120 w 2223023"/>
              <a:gd name="connsiteY3" fmla="*/ 622300 h 991939"/>
              <a:gd name="connsiteX4" fmla="*/ 2000370 w 2223023"/>
              <a:gd name="connsiteY4" fmla="*/ 76200 h 991939"/>
              <a:gd name="connsiteX5" fmla="*/ 2063870 w 2223023"/>
              <a:gd name="connsiteY5" fmla="*/ 0 h 991939"/>
              <a:gd name="connsiteX6" fmla="*/ 2203570 w 2223023"/>
              <a:gd name="connsiteY6" fmla="*/ 139700 h 991939"/>
              <a:gd name="connsiteX7" fmla="*/ 2063870 w 2223023"/>
              <a:gd name="connsiteY7" fmla="*/ 438150 h 991939"/>
              <a:gd name="connsiteX8" fmla="*/ 1809870 w 2223023"/>
              <a:gd name="connsiteY8" fmla="*/ 533400 h 991939"/>
              <a:gd name="connsiteX9" fmla="*/ 1657470 w 2223023"/>
              <a:gd name="connsiteY9" fmla="*/ 622300 h 991939"/>
              <a:gd name="connsiteX10" fmla="*/ 1549520 w 2223023"/>
              <a:gd name="connsiteY10" fmla="*/ 698500 h 991939"/>
              <a:gd name="connsiteX11" fmla="*/ 1505070 w 2223023"/>
              <a:gd name="connsiteY11" fmla="*/ 723900 h 991939"/>
              <a:gd name="connsiteX12" fmla="*/ 1428870 w 2223023"/>
              <a:gd name="connsiteY12" fmla="*/ 730250 h 991939"/>
              <a:gd name="connsiteX13" fmla="*/ 1352670 w 2223023"/>
              <a:gd name="connsiteY13" fmla="*/ 698500 h 991939"/>
              <a:gd name="connsiteX14" fmla="*/ 1079620 w 2223023"/>
              <a:gd name="connsiteY14" fmla="*/ 927100 h 991939"/>
              <a:gd name="connsiteX15" fmla="*/ 933570 w 2223023"/>
              <a:gd name="connsiteY15" fmla="*/ 977900 h 991939"/>
              <a:gd name="connsiteX16" fmla="*/ 717670 w 2223023"/>
              <a:gd name="connsiteY16" fmla="*/ 958850 h 991939"/>
              <a:gd name="connsiteX17" fmla="*/ 489070 w 2223023"/>
              <a:gd name="connsiteY17" fmla="*/ 920750 h 991939"/>
              <a:gd name="connsiteX18" fmla="*/ 247770 w 2223023"/>
              <a:gd name="connsiteY18" fmla="*/ 933450 h 991939"/>
              <a:gd name="connsiteX19" fmla="*/ 133470 w 2223023"/>
              <a:gd name="connsiteY19" fmla="*/ 965200 h 991939"/>
              <a:gd name="connsiteX20" fmla="*/ 101720 w 2223023"/>
              <a:gd name="connsiteY20" fmla="*/ 977900 h 991939"/>
              <a:gd name="connsiteX21" fmla="*/ 76320 w 2223023"/>
              <a:gd name="connsiteY21" fmla="*/ 990600 h 991939"/>
              <a:gd name="connsiteX22" fmla="*/ 63620 w 2223023"/>
              <a:gd name="connsiteY22" fmla="*/ 990600 h 991939"/>
              <a:gd name="connsiteX23" fmla="*/ 69970 w 2223023"/>
              <a:gd name="connsiteY23" fmla="*/ 768350 h 991939"/>
              <a:gd name="connsiteX0" fmla="*/ 69970 w 2223023"/>
              <a:gd name="connsiteY0" fmla="*/ 772583 h 996172"/>
              <a:gd name="connsiteX1" fmla="*/ 730370 w 2223023"/>
              <a:gd name="connsiteY1" fmla="*/ 474133 h 996172"/>
              <a:gd name="connsiteX2" fmla="*/ 997070 w 2223023"/>
              <a:gd name="connsiteY2" fmla="*/ 385233 h 996172"/>
              <a:gd name="connsiteX3" fmla="*/ 1524120 w 2223023"/>
              <a:gd name="connsiteY3" fmla="*/ 626533 h 996172"/>
              <a:gd name="connsiteX4" fmla="*/ 2000370 w 2223023"/>
              <a:gd name="connsiteY4" fmla="*/ 80433 h 996172"/>
              <a:gd name="connsiteX5" fmla="*/ 2203570 w 2223023"/>
              <a:gd name="connsiteY5" fmla="*/ 143933 h 996172"/>
              <a:gd name="connsiteX6" fmla="*/ 2063870 w 2223023"/>
              <a:gd name="connsiteY6" fmla="*/ 442383 h 996172"/>
              <a:gd name="connsiteX7" fmla="*/ 1809870 w 2223023"/>
              <a:gd name="connsiteY7" fmla="*/ 537633 h 996172"/>
              <a:gd name="connsiteX8" fmla="*/ 1657470 w 2223023"/>
              <a:gd name="connsiteY8" fmla="*/ 626533 h 996172"/>
              <a:gd name="connsiteX9" fmla="*/ 1549520 w 2223023"/>
              <a:gd name="connsiteY9" fmla="*/ 702733 h 996172"/>
              <a:gd name="connsiteX10" fmla="*/ 1505070 w 2223023"/>
              <a:gd name="connsiteY10" fmla="*/ 728133 h 996172"/>
              <a:gd name="connsiteX11" fmla="*/ 1428870 w 2223023"/>
              <a:gd name="connsiteY11" fmla="*/ 734483 h 996172"/>
              <a:gd name="connsiteX12" fmla="*/ 1352670 w 2223023"/>
              <a:gd name="connsiteY12" fmla="*/ 702733 h 996172"/>
              <a:gd name="connsiteX13" fmla="*/ 1079620 w 2223023"/>
              <a:gd name="connsiteY13" fmla="*/ 931333 h 996172"/>
              <a:gd name="connsiteX14" fmla="*/ 933570 w 2223023"/>
              <a:gd name="connsiteY14" fmla="*/ 982133 h 996172"/>
              <a:gd name="connsiteX15" fmla="*/ 717670 w 2223023"/>
              <a:gd name="connsiteY15" fmla="*/ 963083 h 996172"/>
              <a:gd name="connsiteX16" fmla="*/ 489070 w 2223023"/>
              <a:gd name="connsiteY16" fmla="*/ 924983 h 996172"/>
              <a:gd name="connsiteX17" fmla="*/ 247770 w 2223023"/>
              <a:gd name="connsiteY17" fmla="*/ 937683 h 996172"/>
              <a:gd name="connsiteX18" fmla="*/ 133470 w 2223023"/>
              <a:gd name="connsiteY18" fmla="*/ 969433 h 996172"/>
              <a:gd name="connsiteX19" fmla="*/ 101720 w 2223023"/>
              <a:gd name="connsiteY19" fmla="*/ 982133 h 996172"/>
              <a:gd name="connsiteX20" fmla="*/ 76320 w 2223023"/>
              <a:gd name="connsiteY20" fmla="*/ 994833 h 996172"/>
              <a:gd name="connsiteX21" fmla="*/ 63620 w 2223023"/>
              <a:gd name="connsiteY21" fmla="*/ 994833 h 996172"/>
              <a:gd name="connsiteX22" fmla="*/ 69970 w 2223023"/>
              <a:gd name="connsiteY22" fmla="*/ 772583 h 996172"/>
              <a:gd name="connsiteX0" fmla="*/ 69970 w 2203570"/>
              <a:gd name="connsiteY0" fmla="*/ 772583 h 996172"/>
              <a:gd name="connsiteX1" fmla="*/ 730370 w 2203570"/>
              <a:gd name="connsiteY1" fmla="*/ 474133 h 996172"/>
              <a:gd name="connsiteX2" fmla="*/ 997070 w 2203570"/>
              <a:gd name="connsiteY2" fmla="*/ 385233 h 996172"/>
              <a:gd name="connsiteX3" fmla="*/ 1524120 w 2203570"/>
              <a:gd name="connsiteY3" fmla="*/ 626533 h 996172"/>
              <a:gd name="connsiteX4" fmla="*/ 2000370 w 2203570"/>
              <a:gd name="connsiteY4" fmla="*/ 80433 h 996172"/>
              <a:gd name="connsiteX5" fmla="*/ 2203570 w 2203570"/>
              <a:gd name="connsiteY5" fmla="*/ 143933 h 996172"/>
              <a:gd name="connsiteX6" fmla="*/ 2063870 w 2203570"/>
              <a:gd name="connsiteY6" fmla="*/ 442383 h 996172"/>
              <a:gd name="connsiteX7" fmla="*/ 1809870 w 2203570"/>
              <a:gd name="connsiteY7" fmla="*/ 537633 h 996172"/>
              <a:gd name="connsiteX8" fmla="*/ 1657470 w 2203570"/>
              <a:gd name="connsiteY8" fmla="*/ 626533 h 996172"/>
              <a:gd name="connsiteX9" fmla="*/ 1549520 w 2203570"/>
              <a:gd name="connsiteY9" fmla="*/ 702733 h 996172"/>
              <a:gd name="connsiteX10" fmla="*/ 1505070 w 2203570"/>
              <a:gd name="connsiteY10" fmla="*/ 728133 h 996172"/>
              <a:gd name="connsiteX11" fmla="*/ 1428870 w 2203570"/>
              <a:gd name="connsiteY11" fmla="*/ 734483 h 996172"/>
              <a:gd name="connsiteX12" fmla="*/ 1352670 w 2203570"/>
              <a:gd name="connsiteY12" fmla="*/ 702733 h 996172"/>
              <a:gd name="connsiteX13" fmla="*/ 1079620 w 2203570"/>
              <a:gd name="connsiteY13" fmla="*/ 931333 h 996172"/>
              <a:gd name="connsiteX14" fmla="*/ 933570 w 2203570"/>
              <a:gd name="connsiteY14" fmla="*/ 982133 h 996172"/>
              <a:gd name="connsiteX15" fmla="*/ 717670 w 2203570"/>
              <a:gd name="connsiteY15" fmla="*/ 963083 h 996172"/>
              <a:gd name="connsiteX16" fmla="*/ 489070 w 2203570"/>
              <a:gd name="connsiteY16" fmla="*/ 924983 h 996172"/>
              <a:gd name="connsiteX17" fmla="*/ 247770 w 2203570"/>
              <a:gd name="connsiteY17" fmla="*/ 937683 h 996172"/>
              <a:gd name="connsiteX18" fmla="*/ 133470 w 2203570"/>
              <a:gd name="connsiteY18" fmla="*/ 969433 h 996172"/>
              <a:gd name="connsiteX19" fmla="*/ 101720 w 2203570"/>
              <a:gd name="connsiteY19" fmla="*/ 982133 h 996172"/>
              <a:gd name="connsiteX20" fmla="*/ 76320 w 2203570"/>
              <a:gd name="connsiteY20" fmla="*/ 994833 h 996172"/>
              <a:gd name="connsiteX21" fmla="*/ 63620 w 2203570"/>
              <a:gd name="connsiteY21" fmla="*/ 994833 h 996172"/>
              <a:gd name="connsiteX22" fmla="*/ 69970 w 2203570"/>
              <a:gd name="connsiteY22" fmla="*/ 772583 h 996172"/>
              <a:gd name="connsiteX0" fmla="*/ 69970 w 2203570"/>
              <a:gd name="connsiteY0" fmla="*/ 692150 h 915739"/>
              <a:gd name="connsiteX1" fmla="*/ 730370 w 2203570"/>
              <a:gd name="connsiteY1" fmla="*/ 393700 h 915739"/>
              <a:gd name="connsiteX2" fmla="*/ 997070 w 2203570"/>
              <a:gd name="connsiteY2" fmla="*/ 304800 h 915739"/>
              <a:gd name="connsiteX3" fmla="*/ 1524120 w 2203570"/>
              <a:gd name="connsiteY3" fmla="*/ 546100 h 915739"/>
              <a:gd name="connsiteX4" fmla="*/ 2000370 w 2203570"/>
              <a:gd name="connsiteY4" fmla="*/ 0 h 915739"/>
              <a:gd name="connsiteX5" fmla="*/ 2203570 w 2203570"/>
              <a:gd name="connsiteY5" fmla="*/ 63500 h 915739"/>
              <a:gd name="connsiteX6" fmla="*/ 2063870 w 2203570"/>
              <a:gd name="connsiteY6" fmla="*/ 361950 h 915739"/>
              <a:gd name="connsiteX7" fmla="*/ 1809870 w 2203570"/>
              <a:gd name="connsiteY7" fmla="*/ 457200 h 915739"/>
              <a:gd name="connsiteX8" fmla="*/ 1657470 w 2203570"/>
              <a:gd name="connsiteY8" fmla="*/ 546100 h 915739"/>
              <a:gd name="connsiteX9" fmla="*/ 1549520 w 2203570"/>
              <a:gd name="connsiteY9" fmla="*/ 622300 h 915739"/>
              <a:gd name="connsiteX10" fmla="*/ 1505070 w 2203570"/>
              <a:gd name="connsiteY10" fmla="*/ 647700 h 915739"/>
              <a:gd name="connsiteX11" fmla="*/ 1428870 w 2203570"/>
              <a:gd name="connsiteY11" fmla="*/ 654050 h 915739"/>
              <a:gd name="connsiteX12" fmla="*/ 1352670 w 2203570"/>
              <a:gd name="connsiteY12" fmla="*/ 622300 h 915739"/>
              <a:gd name="connsiteX13" fmla="*/ 1079620 w 2203570"/>
              <a:gd name="connsiteY13" fmla="*/ 850900 h 915739"/>
              <a:gd name="connsiteX14" fmla="*/ 933570 w 2203570"/>
              <a:gd name="connsiteY14" fmla="*/ 901700 h 915739"/>
              <a:gd name="connsiteX15" fmla="*/ 717670 w 2203570"/>
              <a:gd name="connsiteY15" fmla="*/ 882650 h 915739"/>
              <a:gd name="connsiteX16" fmla="*/ 489070 w 2203570"/>
              <a:gd name="connsiteY16" fmla="*/ 844550 h 915739"/>
              <a:gd name="connsiteX17" fmla="*/ 247770 w 2203570"/>
              <a:gd name="connsiteY17" fmla="*/ 857250 h 915739"/>
              <a:gd name="connsiteX18" fmla="*/ 133470 w 2203570"/>
              <a:gd name="connsiteY18" fmla="*/ 889000 h 915739"/>
              <a:gd name="connsiteX19" fmla="*/ 101720 w 2203570"/>
              <a:gd name="connsiteY19" fmla="*/ 901700 h 915739"/>
              <a:gd name="connsiteX20" fmla="*/ 76320 w 2203570"/>
              <a:gd name="connsiteY20" fmla="*/ 914400 h 915739"/>
              <a:gd name="connsiteX21" fmla="*/ 63620 w 2203570"/>
              <a:gd name="connsiteY21" fmla="*/ 914400 h 915739"/>
              <a:gd name="connsiteX22" fmla="*/ 69970 w 2203570"/>
              <a:gd name="connsiteY22" fmla="*/ 692150 h 915739"/>
              <a:gd name="connsiteX0" fmla="*/ 69970 w 2203570"/>
              <a:gd name="connsiteY0" fmla="*/ 768350 h 991939"/>
              <a:gd name="connsiteX1" fmla="*/ 730370 w 2203570"/>
              <a:gd name="connsiteY1" fmla="*/ 469900 h 991939"/>
              <a:gd name="connsiteX2" fmla="*/ 997070 w 2203570"/>
              <a:gd name="connsiteY2" fmla="*/ 381000 h 991939"/>
              <a:gd name="connsiteX3" fmla="*/ 1524120 w 2203570"/>
              <a:gd name="connsiteY3" fmla="*/ 622300 h 991939"/>
              <a:gd name="connsiteX4" fmla="*/ 2000370 w 2203570"/>
              <a:gd name="connsiteY4" fmla="*/ 0 h 991939"/>
              <a:gd name="connsiteX5" fmla="*/ 2203570 w 2203570"/>
              <a:gd name="connsiteY5" fmla="*/ 139700 h 991939"/>
              <a:gd name="connsiteX6" fmla="*/ 2063870 w 2203570"/>
              <a:gd name="connsiteY6" fmla="*/ 438150 h 991939"/>
              <a:gd name="connsiteX7" fmla="*/ 1809870 w 2203570"/>
              <a:gd name="connsiteY7" fmla="*/ 533400 h 991939"/>
              <a:gd name="connsiteX8" fmla="*/ 1657470 w 2203570"/>
              <a:gd name="connsiteY8" fmla="*/ 622300 h 991939"/>
              <a:gd name="connsiteX9" fmla="*/ 1549520 w 2203570"/>
              <a:gd name="connsiteY9" fmla="*/ 698500 h 991939"/>
              <a:gd name="connsiteX10" fmla="*/ 1505070 w 2203570"/>
              <a:gd name="connsiteY10" fmla="*/ 723900 h 991939"/>
              <a:gd name="connsiteX11" fmla="*/ 1428870 w 2203570"/>
              <a:gd name="connsiteY11" fmla="*/ 730250 h 991939"/>
              <a:gd name="connsiteX12" fmla="*/ 1352670 w 2203570"/>
              <a:gd name="connsiteY12" fmla="*/ 698500 h 991939"/>
              <a:gd name="connsiteX13" fmla="*/ 1079620 w 2203570"/>
              <a:gd name="connsiteY13" fmla="*/ 927100 h 991939"/>
              <a:gd name="connsiteX14" fmla="*/ 933570 w 2203570"/>
              <a:gd name="connsiteY14" fmla="*/ 977900 h 991939"/>
              <a:gd name="connsiteX15" fmla="*/ 717670 w 2203570"/>
              <a:gd name="connsiteY15" fmla="*/ 958850 h 991939"/>
              <a:gd name="connsiteX16" fmla="*/ 489070 w 2203570"/>
              <a:gd name="connsiteY16" fmla="*/ 920750 h 991939"/>
              <a:gd name="connsiteX17" fmla="*/ 247770 w 2203570"/>
              <a:gd name="connsiteY17" fmla="*/ 933450 h 991939"/>
              <a:gd name="connsiteX18" fmla="*/ 133470 w 2203570"/>
              <a:gd name="connsiteY18" fmla="*/ 965200 h 991939"/>
              <a:gd name="connsiteX19" fmla="*/ 101720 w 2203570"/>
              <a:gd name="connsiteY19" fmla="*/ 977900 h 991939"/>
              <a:gd name="connsiteX20" fmla="*/ 76320 w 2203570"/>
              <a:gd name="connsiteY20" fmla="*/ 990600 h 991939"/>
              <a:gd name="connsiteX21" fmla="*/ 63620 w 2203570"/>
              <a:gd name="connsiteY21" fmla="*/ 990600 h 991939"/>
              <a:gd name="connsiteX22" fmla="*/ 69970 w 2203570"/>
              <a:gd name="connsiteY22" fmla="*/ 768350 h 991939"/>
              <a:gd name="connsiteX0" fmla="*/ 69970 w 2203570"/>
              <a:gd name="connsiteY0" fmla="*/ 768350 h 991939"/>
              <a:gd name="connsiteX1" fmla="*/ 730370 w 2203570"/>
              <a:gd name="connsiteY1" fmla="*/ 469900 h 991939"/>
              <a:gd name="connsiteX2" fmla="*/ 997070 w 2203570"/>
              <a:gd name="connsiteY2" fmla="*/ 381000 h 991939"/>
              <a:gd name="connsiteX3" fmla="*/ 1524120 w 2203570"/>
              <a:gd name="connsiteY3" fmla="*/ 622300 h 991939"/>
              <a:gd name="connsiteX4" fmla="*/ 2000370 w 2203570"/>
              <a:gd name="connsiteY4" fmla="*/ 0 h 991939"/>
              <a:gd name="connsiteX5" fmla="*/ 2203570 w 2203570"/>
              <a:gd name="connsiteY5" fmla="*/ 139700 h 991939"/>
              <a:gd name="connsiteX6" fmla="*/ 2063870 w 2203570"/>
              <a:gd name="connsiteY6" fmla="*/ 438150 h 991939"/>
              <a:gd name="connsiteX7" fmla="*/ 1657470 w 2203570"/>
              <a:gd name="connsiteY7" fmla="*/ 622300 h 991939"/>
              <a:gd name="connsiteX8" fmla="*/ 1549520 w 2203570"/>
              <a:gd name="connsiteY8" fmla="*/ 698500 h 991939"/>
              <a:gd name="connsiteX9" fmla="*/ 1505070 w 2203570"/>
              <a:gd name="connsiteY9" fmla="*/ 723900 h 991939"/>
              <a:gd name="connsiteX10" fmla="*/ 1428870 w 2203570"/>
              <a:gd name="connsiteY10" fmla="*/ 730250 h 991939"/>
              <a:gd name="connsiteX11" fmla="*/ 1352670 w 2203570"/>
              <a:gd name="connsiteY11" fmla="*/ 698500 h 991939"/>
              <a:gd name="connsiteX12" fmla="*/ 1079620 w 2203570"/>
              <a:gd name="connsiteY12" fmla="*/ 927100 h 991939"/>
              <a:gd name="connsiteX13" fmla="*/ 933570 w 2203570"/>
              <a:gd name="connsiteY13" fmla="*/ 977900 h 991939"/>
              <a:gd name="connsiteX14" fmla="*/ 717670 w 2203570"/>
              <a:gd name="connsiteY14" fmla="*/ 958850 h 991939"/>
              <a:gd name="connsiteX15" fmla="*/ 489070 w 2203570"/>
              <a:gd name="connsiteY15" fmla="*/ 920750 h 991939"/>
              <a:gd name="connsiteX16" fmla="*/ 247770 w 2203570"/>
              <a:gd name="connsiteY16" fmla="*/ 933450 h 991939"/>
              <a:gd name="connsiteX17" fmla="*/ 133470 w 2203570"/>
              <a:gd name="connsiteY17" fmla="*/ 965200 h 991939"/>
              <a:gd name="connsiteX18" fmla="*/ 101720 w 2203570"/>
              <a:gd name="connsiteY18" fmla="*/ 977900 h 991939"/>
              <a:gd name="connsiteX19" fmla="*/ 76320 w 2203570"/>
              <a:gd name="connsiteY19" fmla="*/ 990600 h 991939"/>
              <a:gd name="connsiteX20" fmla="*/ 63620 w 2203570"/>
              <a:gd name="connsiteY20" fmla="*/ 990600 h 991939"/>
              <a:gd name="connsiteX21" fmla="*/ 69970 w 2203570"/>
              <a:gd name="connsiteY21" fmla="*/ 768350 h 991939"/>
              <a:gd name="connsiteX0" fmla="*/ 69970 w 2611748"/>
              <a:gd name="connsiteY0" fmla="*/ 1142644 h 1366233"/>
              <a:gd name="connsiteX1" fmla="*/ 730370 w 2611748"/>
              <a:gd name="connsiteY1" fmla="*/ 844194 h 1366233"/>
              <a:gd name="connsiteX2" fmla="*/ 997070 w 2611748"/>
              <a:gd name="connsiteY2" fmla="*/ 755294 h 1366233"/>
              <a:gd name="connsiteX3" fmla="*/ 1524120 w 2611748"/>
              <a:gd name="connsiteY3" fmla="*/ 996594 h 1366233"/>
              <a:gd name="connsiteX4" fmla="*/ 2000370 w 2611748"/>
              <a:gd name="connsiteY4" fmla="*/ 374294 h 1366233"/>
              <a:gd name="connsiteX5" fmla="*/ 2611748 w 2611748"/>
              <a:gd name="connsiteY5" fmla="*/ 0 h 1366233"/>
              <a:gd name="connsiteX6" fmla="*/ 2203570 w 2611748"/>
              <a:gd name="connsiteY6" fmla="*/ 513994 h 1366233"/>
              <a:gd name="connsiteX7" fmla="*/ 2063870 w 2611748"/>
              <a:gd name="connsiteY7" fmla="*/ 812444 h 1366233"/>
              <a:gd name="connsiteX8" fmla="*/ 1657470 w 2611748"/>
              <a:gd name="connsiteY8" fmla="*/ 996594 h 1366233"/>
              <a:gd name="connsiteX9" fmla="*/ 1549520 w 2611748"/>
              <a:gd name="connsiteY9" fmla="*/ 1072794 h 1366233"/>
              <a:gd name="connsiteX10" fmla="*/ 1505070 w 2611748"/>
              <a:gd name="connsiteY10" fmla="*/ 1098194 h 1366233"/>
              <a:gd name="connsiteX11" fmla="*/ 1428870 w 2611748"/>
              <a:gd name="connsiteY11" fmla="*/ 1104544 h 1366233"/>
              <a:gd name="connsiteX12" fmla="*/ 1352670 w 2611748"/>
              <a:gd name="connsiteY12" fmla="*/ 1072794 h 1366233"/>
              <a:gd name="connsiteX13" fmla="*/ 1079620 w 2611748"/>
              <a:gd name="connsiteY13" fmla="*/ 1301394 h 1366233"/>
              <a:gd name="connsiteX14" fmla="*/ 933570 w 2611748"/>
              <a:gd name="connsiteY14" fmla="*/ 1352194 h 1366233"/>
              <a:gd name="connsiteX15" fmla="*/ 717670 w 2611748"/>
              <a:gd name="connsiteY15" fmla="*/ 1333144 h 1366233"/>
              <a:gd name="connsiteX16" fmla="*/ 489070 w 2611748"/>
              <a:gd name="connsiteY16" fmla="*/ 1295044 h 1366233"/>
              <a:gd name="connsiteX17" fmla="*/ 247770 w 2611748"/>
              <a:gd name="connsiteY17" fmla="*/ 1307744 h 1366233"/>
              <a:gd name="connsiteX18" fmla="*/ 133470 w 2611748"/>
              <a:gd name="connsiteY18" fmla="*/ 1339494 h 1366233"/>
              <a:gd name="connsiteX19" fmla="*/ 101720 w 2611748"/>
              <a:gd name="connsiteY19" fmla="*/ 1352194 h 1366233"/>
              <a:gd name="connsiteX20" fmla="*/ 76320 w 2611748"/>
              <a:gd name="connsiteY20" fmla="*/ 1364894 h 1366233"/>
              <a:gd name="connsiteX21" fmla="*/ 63620 w 2611748"/>
              <a:gd name="connsiteY21" fmla="*/ 1364894 h 1366233"/>
              <a:gd name="connsiteX22" fmla="*/ 69970 w 2611748"/>
              <a:gd name="connsiteY22" fmla="*/ 1142644 h 1366233"/>
              <a:gd name="connsiteX0" fmla="*/ 69970 w 2878143"/>
              <a:gd name="connsiteY0" fmla="*/ 1142644 h 1366233"/>
              <a:gd name="connsiteX1" fmla="*/ 730370 w 2878143"/>
              <a:gd name="connsiteY1" fmla="*/ 844194 h 1366233"/>
              <a:gd name="connsiteX2" fmla="*/ 997070 w 2878143"/>
              <a:gd name="connsiteY2" fmla="*/ 755294 h 1366233"/>
              <a:gd name="connsiteX3" fmla="*/ 1524120 w 2878143"/>
              <a:gd name="connsiteY3" fmla="*/ 996594 h 1366233"/>
              <a:gd name="connsiteX4" fmla="*/ 2000370 w 2878143"/>
              <a:gd name="connsiteY4" fmla="*/ 374294 h 1366233"/>
              <a:gd name="connsiteX5" fmla="*/ 2611748 w 2878143"/>
              <a:gd name="connsiteY5" fmla="*/ 0 h 1366233"/>
              <a:gd name="connsiteX6" fmla="*/ 2203570 w 2878143"/>
              <a:gd name="connsiteY6" fmla="*/ 513994 h 1366233"/>
              <a:gd name="connsiteX7" fmla="*/ 2878143 w 2878143"/>
              <a:gd name="connsiteY7" fmla="*/ 131673 h 1366233"/>
              <a:gd name="connsiteX8" fmla="*/ 2063870 w 2878143"/>
              <a:gd name="connsiteY8" fmla="*/ 812444 h 1366233"/>
              <a:gd name="connsiteX9" fmla="*/ 1657470 w 2878143"/>
              <a:gd name="connsiteY9" fmla="*/ 996594 h 1366233"/>
              <a:gd name="connsiteX10" fmla="*/ 1549520 w 2878143"/>
              <a:gd name="connsiteY10" fmla="*/ 1072794 h 1366233"/>
              <a:gd name="connsiteX11" fmla="*/ 1505070 w 2878143"/>
              <a:gd name="connsiteY11" fmla="*/ 1098194 h 1366233"/>
              <a:gd name="connsiteX12" fmla="*/ 1428870 w 2878143"/>
              <a:gd name="connsiteY12" fmla="*/ 1104544 h 1366233"/>
              <a:gd name="connsiteX13" fmla="*/ 1352670 w 2878143"/>
              <a:gd name="connsiteY13" fmla="*/ 1072794 h 1366233"/>
              <a:gd name="connsiteX14" fmla="*/ 1079620 w 2878143"/>
              <a:gd name="connsiteY14" fmla="*/ 1301394 h 1366233"/>
              <a:gd name="connsiteX15" fmla="*/ 933570 w 2878143"/>
              <a:gd name="connsiteY15" fmla="*/ 1352194 h 1366233"/>
              <a:gd name="connsiteX16" fmla="*/ 717670 w 2878143"/>
              <a:gd name="connsiteY16" fmla="*/ 1333144 h 1366233"/>
              <a:gd name="connsiteX17" fmla="*/ 489070 w 2878143"/>
              <a:gd name="connsiteY17" fmla="*/ 1295044 h 1366233"/>
              <a:gd name="connsiteX18" fmla="*/ 247770 w 2878143"/>
              <a:gd name="connsiteY18" fmla="*/ 1307744 h 1366233"/>
              <a:gd name="connsiteX19" fmla="*/ 133470 w 2878143"/>
              <a:gd name="connsiteY19" fmla="*/ 1339494 h 1366233"/>
              <a:gd name="connsiteX20" fmla="*/ 101720 w 2878143"/>
              <a:gd name="connsiteY20" fmla="*/ 1352194 h 1366233"/>
              <a:gd name="connsiteX21" fmla="*/ 76320 w 2878143"/>
              <a:gd name="connsiteY21" fmla="*/ 1364894 h 1366233"/>
              <a:gd name="connsiteX22" fmla="*/ 63620 w 2878143"/>
              <a:gd name="connsiteY22" fmla="*/ 1364894 h 1366233"/>
              <a:gd name="connsiteX23" fmla="*/ 69970 w 2878143"/>
              <a:gd name="connsiteY23" fmla="*/ 1142644 h 1366233"/>
              <a:gd name="connsiteX0" fmla="*/ 69970 w 3502374"/>
              <a:gd name="connsiteY0" fmla="*/ 1330401 h 1553990"/>
              <a:gd name="connsiteX1" fmla="*/ 730370 w 3502374"/>
              <a:gd name="connsiteY1" fmla="*/ 1031951 h 1553990"/>
              <a:gd name="connsiteX2" fmla="*/ 997070 w 3502374"/>
              <a:gd name="connsiteY2" fmla="*/ 943051 h 1553990"/>
              <a:gd name="connsiteX3" fmla="*/ 1524120 w 3502374"/>
              <a:gd name="connsiteY3" fmla="*/ 1184351 h 1553990"/>
              <a:gd name="connsiteX4" fmla="*/ 2000370 w 3502374"/>
              <a:gd name="connsiteY4" fmla="*/ 562051 h 1553990"/>
              <a:gd name="connsiteX5" fmla="*/ 2611748 w 3502374"/>
              <a:gd name="connsiteY5" fmla="*/ 187757 h 1553990"/>
              <a:gd name="connsiteX6" fmla="*/ 2203570 w 3502374"/>
              <a:gd name="connsiteY6" fmla="*/ 701751 h 1553990"/>
              <a:gd name="connsiteX7" fmla="*/ 3502374 w 3502374"/>
              <a:gd name="connsiteY7" fmla="*/ 0 h 1553990"/>
              <a:gd name="connsiteX8" fmla="*/ 2878143 w 3502374"/>
              <a:gd name="connsiteY8" fmla="*/ 319430 h 1553990"/>
              <a:gd name="connsiteX9" fmla="*/ 2063870 w 3502374"/>
              <a:gd name="connsiteY9" fmla="*/ 1000201 h 1553990"/>
              <a:gd name="connsiteX10" fmla="*/ 1657470 w 3502374"/>
              <a:gd name="connsiteY10" fmla="*/ 1184351 h 1553990"/>
              <a:gd name="connsiteX11" fmla="*/ 1549520 w 3502374"/>
              <a:gd name="connsiteY11" fmla="*/ 1260551 h 1553990"/>
              <a:gd name="connsiteX12" fmla="*/ 1505070 w 3502374"/>
              <a:gd name="connsiteY12" fmla="*/ 1285951 h 1553990"/>
              <a:gd name="connsiteX13" fmla="*/ 1428870 w 3502374"/>
              <a:gd name="connsiteY13" fmla="*/ 1292301 h 1553990"/>
              <a:gd name="connsiteX14" fmla="*/ 1352670 w 3502374"/>
              <a:gd name="connsiteY14" fmla="*/ 1260551 h 1553990"/>
              <a:gd name="connsiteX15" fmla="*/ 1079620 w 3502374"/>
              <a:gd name="connsiteY15" fmla="*/ 1489151 h 1553990"/>
              <a:gd name="connsiteX16" fmla="*/ 933570 w 3502374"/>
              <a:gd name="connsiteY16" fmla="*/ 1539951 h 1553990"/>
              <a:gd name="connsiteX17" fmla="*/ 717670 w 3502374"/>
              <a:gd name="connsiteY17" fmla="*/ 1520901 h 1553990"/>
              <a:gd name="connsiteX18" fmla="*/ 489070 w 3502374"/>
              <a:gd name="connsiteY18" fmla="*/ 1482801 h 1553990"/>
              <a:gd name="connsiteX19" fmla="*/ 247770 w 3502374"/>
              <a:gd name="connsiteY19" fmla="*/ 1495501 h 1553990"/>
              <a:gd name="connsiteX20" fmla="*/ 133470 w 3502374"/>
              <a:gd name="connsiteY20" fmla="*/ 1527251 h 1553990"/>
              <a:gd name="connsiteX21" fmla="*/ 101720 w 3502374"/>
              <a:gd name="connsiteY21" fmla="*/ 1539951 h 1553990"/>
              <a:gd name="connsiteX22" fmla="*/ 76320 w 3502374"/>
              <a:gd name="connsiteY22" fmla="*/ 1552651 h 1553990"/>
              <a:gd name="connsiteX23" fmla="*/ 63620 w 3502374"/>
              <a:gd name="connsiteY23" fmla="*/ 1552651 h 1553990"/>
              <a:gd name="connsiteX24" fmla="*/ 69970 w 3502374"/>
              <a:gd name="connsiteY24" fmla="*/ 1330401 h 1553990"/>
              <a:gd name="connsiteX0" fmla="*/ 69970 w 3502374"/>
              <a:gd name="connsiteY0" fmla="*/ 1475486 h 1699075"/>
              <a:gd name="connsiteX1" fmla="*/ 730370 w 3502374"/>
              <a:gd name="connsiteY1" fmla="*/ 1177036 h 1699075"/>
              <a:gd name="connsiteX2" fmla="*/ 997070 w 3502374"/>
              <a:gd name="connsiteY2" fmla="*/ 1088136 h 1699075"/>
              <a:gd name="connsiteX3" fmla="*/ 1524120 w 3502374"/>
              <a:gd name="connsiteY3" fmla="*/ 1329436 h 1699075"/>
              <a:gd name="connsiteX4" fmla="*/ 2000370 w 3502374"/>
              <a:gd name="connsiteY4" fmla="*/ 707136 h 1699075"/>
              <a:gd name="connsiteX5" fmla="*/ 2611748 w 3502374"/>
              <a:gd name="connsiteY5" fmla="*/ 332842 h 1699075"/>
              <a:gd name="connsiteX6" fmla="*/ 2203570 w 3502374"/>
              <a:gd name="connsiteY6" fmla="*/ 846836 h 1699075"/>
              <a:gd name="connsiteX7" fmla="*/ 3349973 w 3502374"/>
              <a:gd name="connsiteY7" fmla="*/ 0 h 1699075"/>
              <a:gd name="connsiteX8" fmla="*/ 3502374 w 3502374"/>
              <a:gd name="connsiteY8" fmla="*/ 145085 h 1699075"/>
              <a:gd name="connsiteX9" fmla="*/ 2878143 w 3502374"/>
              <a:gd name="connsiteY9" fmla="*/ 464515 h 1699075"/>
              <a:gd name="connsiteX10" fmla="*/ 2063870 w 3502374"/>
              <a:gd name="connsiteY10" fmla="*/ 1145286 h 1699075"/>
              <a:gd name="connsiteX11" fmla="*/ 1657470 w 3502374"/>
              <a:gd name="connsiteY11" fmla="*/ 1329436 h 1699075"/>
              <a:gd name="connsiteX12" fmla="*/ 1549520 w 3502374"/>
              <a:gd name="connsiteY12" fmla="*/ 1405636 h 1699075"/>
              <a:gd name="connsiteX13" fmla="*/ 1505070 w 3502374"/>
              <a:gd name="connsiteY13" fmla="*/ 1431036 h 1699075"/>
              <a:gd name="connsiteX14" fmla="*/ 1428870 w 3502374"/>
              <a:gd name="connsiteY14" fmla="*/ 1437386 h 1699075"/>
              <a:gd name="connsiteX15" fmla="*/ 1352670 w 3502374"/>
              <a:gd name="connsiteY15" fmla="*/ 1405636 h 1699075"/>
              <a:gd name="connsiteX16" fmla="*/ 1079620 w 3502374"/>
              <a:gd name="connsiteY16" fmla="*/ 1634236 h 1699075"/>
              <a:gd name="connsiteX17" fmla="*/ 933570 w 3502374"/>
              <a:gd name="connsiteY17" fmla="*/ 1685036 h 1699075"/>
              <a:gd name="connsiteX18" fmla="*/ 717670 w 3502374"/>
              <a:gd name="connsiteY18" fmla="*/ 1665986 h 1699075"/>
              <a:gd name="connsiteX19" fmla="*/ 489070 w 3502374"/>
              <a:gd name="connsiteY19" fmla="*/ 1627886 h 1699075"/>
              <a:gd name="connsiteX20" fmla="*/ 247770 w 3502374"/>
              <a:gd name="connsiteY20" fmla="*/ 1640586 h 1699075"/>
              <a:gd name="connsiteX21" fmla="*/ 133470 w 3502374"/>
              <a:gd name="connsiteY21" fmla="*/ 1672336 h 1699075"/>
              <a:gd name="connsiteX22" fmla="*/ 101720 w 3502374"/>
              <a:gd name="connsiteY22" fmla="*/ 1685036 h 1699075"/>
              <a:gd name="connsiteX23" fmla="*/ 76320 w 3502374"/>
              <a:gd name="connsiteY23" fmla="*/ 1697736 h 1699075"/>
              <a:gd name="connsiteX24" fmla="*/ 63620 w 3502374"/>
              <a:gd name="connsiteY24" fmla="*/ 1697736 h 1699075"/>
              <a:gd name="connsiteX25" fmla="*/ 69970 w 3502374"/>
              <a:gd name="connsiteY25" fmla="*/ 1475486 h 1699075"/>
              <a:gd name="connsiteX0" fmla="*/ 69970 w 3502374"/>
              <a:gd name="connsiteY0" fmla="*/ 1475486 h 1699075"/>
              <a:gd name="connsiteX1" fmla="*/ 730370 w 3502374"/>
              <a:gd name="connsiteY1" fmla="*/ 1177036 h 1699075"/>
              <a:gd name="connsiteX2" fmla="*/ 997070 w 3502374"/>
              <a:gd name="connsiteY2" fmla="*/ 1088136 h 1699075"/>
              <a:gd name="connsiteX3" fmla="*/ 1524120 w 3502374"/>
              <a:gd name="connsiteY3" fmla="*/ 1329436 h 1699075"/>
              <a:gd name="connsiteX4" fmla="*/ 2000370 w 3502374"/>
              <a:gd name="connsiteY4" fmla="*/ 707136 h 1699075"/>
              <a:gd name="connsiteX5" fmla="*/ 2611748 w 3502374"/>
              <a:gd name="connsiteY5" fmla="*/ 332842 h 1699075"/>
              <a:gd name="connsiteX6" fmla="*/ 3349973 w 3502374"/>
              <a:gd name="connsiteY6" fmla="*/ 0 h 1699075"/>
              <a:gd name="connsiteX7" fmla="*/ 3502374 w 3502374"/>
              <a:gd name="connsiteY7" fmla="*/ 145085 h 1699075"/>
              <a:gd name="connsiteX8" fmla="*/ 2878143 w 3502374"/>
              <a:gd name="connsiteY8" fmla="*/ 464515 h 1699075"/>
              <a:gd name="connsiteX9" fmla="*/ 2063870 w 3502374"/>
              <a:gd name="connsiteY9" fmla="*/ 1145286 h 1699075"/>
              <a:gd name="connsiteX10" fmla="*/ 1657470 w 3502374"/>
              <a:gd name="connsiteY10" fmla="*/ 1329436 h 1699075"/>
              <a:gd name="connsiteX11" fmla="*/ 1549520 w 3502374"/>
              <a:gd name="connsiteY11" fmla="*/ 1405636 h 1699075"/>
              <a:gd name="connsiteX12" fmla="*/ 1505070 w 3502374"/>
              <a:gd name="connsiteY12" fmla="*/ 1431036 h 1699075"/>
              <a:gd name="connsiteX13" fmla="*/ 1428870 w 3502374"/>
              <a:gd name="connsiteY13" fmla="*/ 1437386 h 1699075"/>
              <a:gd name="connsiteX14" fmla="*/ 1352670 w 3502374"/>
              <a:gd name="connsiteY14" fmla="*/ 1405636 h 1699075"/>
              <a:gd name="connsiteX15" fmla="*/ 1079620 w 3502374"/>
              <a:gd name="connsiteY15" fmla="*/ 1634236 h 1699075"/>
              <a:gd name="connsiteX16" fmla="*/ 933570 w 3502374"/>
              <a:gd name="connsiteY16" fmla="*/ 1685036 h 1699075"/>
              <a:gd name="connsiteX17" fmla="*/ 717670 w 3502374"/>
              <a:gd name="connsiteY17" fmla="*/ 1665986 h 1699075"/>
              <a:gd name="connsiteX18" fmla="*/ 489070 w 3502374"/>
              <a:gd name="connsiteY18" fmla="*/ 1627886 h 1699075"/>
              <a:gd name="connsiteX19" fmla="*/ 247770 w 3502374"/>
              <a:gd name="connsiteY19" fmla="*/ 1640586 h 1699075"/>
              <a:gd name="connsiteX20" fmla="*/ 133470 w 3502374"/>
              <a:gd name="connsiteY20" fmla="*/ 1672336 h 1699075"/>
              <a:gd name="connsiteX21" fmla="*/ 101720 w 3502374"/>
              <a:gd name="connsiteY21" fmla="*/ 1685036 h 1699075"/>
              <a:gd name="connsiteX22" fmla="*/ 76320 w 3502374"/>
              <a:gd name="connsiteY22" fmla="*/ 1697736 h 1699075"/>
              <a:gd name="connsiteX23" fmla="*/ 63620 w 3502374"/>
              <a:gd name="connsiteY23" fmla="*/ 1697736 h 1699075"/>
              <a:gd name="connsiteX24" fmla="*/ 69970 w 3502374"/>
              <a:gd name="connsiteY24" fmla="*/ 1475486 h 1699075"/>
              <a:gd name="connsiteX0" fmla="*/ 69970 w 3502374"/>
              <a:gd name="connsiteY0" fmla="*/ 1475486 h 1699075"/>
              <a:gd name="connsiteX1" fmla="*/ 730370 w 3502374"/>
              <a:gd name="connsiteY1" fmla="*/ 1177036 h 1699075"/>
              <a:gd name="connsiteX2" fmla="*/ 997070 w 3502374"/>
              <a:gd name="connsiteY2" fmla="*/ 1088136 h 1699075"/>
              <a:gd name="connsiteX3" fmla="*/ 1524120 w 3502374"/>
              <a:gd name="connsiteY3" fmla="*/ 1329436 h 1699075"/>
              <a:gd name="connsiteX4" fmla="*/ 2000370 w 3502374"/>
              <a:gd name="connsiteY4" fmla="*/ 707136 h 1699075"/>
              <a:gd name="connsiteX5" fmla="*/ 2363640 w 3502374"/>
              <a:gd name="connsiteY5" fmla="*/ 523647 h 1699075"/>
              <a:gd name="connsiteX6" fmla="*/ 2611748 w 3502374"/>
              <a:gd name="connsiteY6" fmla="*/ 332842 h 1699075"/>
              <a:gd name="connsiteX7" fmla="*/ 3349973 w 3502374"/>
              <a:gd name="connsiteY7" fmla="*/ 0 h 1699075"/>
              <a:gd name="connsiteX8" fmla="*/ 3502374 w 3502374"/>
              <a:gd name="connsiteY8" fmla="*/ 145085 h 1699075"/>
              <a:gd name="connsiteX9" fmla="*/ 2878143 w 3502374"/>
              <a:gd name="connsiteY9" fmla="*/ 464515 h 1699075"/>
              <a:gd name="connsiteX10" fmla="*/ 2063870 w 3502374"/>
              <a:gd name="connsiteY10" fmla="*/ 1145286 h 1699075"/>
              <a:gd name="connsiteX11" fmla="*/ 1657470 w 3502374"/>
              <a:gd name="connsiteY11" fmla="*/ 1329436 h 1699075"/>
              <a:gd name="connsiteX12" fmla="*/ 1549520 w 3502374"/>
              <a:gd name="connsiteY12" fmla="*/ 1405636 h 1699075"/>
              <a:gd name="connsiteX13" fmla="*/ 1505070 w 3502374"/>
              <a:gd name="connsiteY13" fmla="*/ 1431036 h 1699075"/>
              <a:gd name="connsiteX14" fmla="*/ 1428870 w 3502374"/>
              <a:gd name="connsiteY14" fmla="*/ 1437386 h 1699075"/>
              <a:gd name="connsiteX15" fmla="*/ 1352670 w 3502374"/>
              <a:gd name="connsiteY15" fmla="*/ 1405636 h 1699075"/>
              <a:gd name="connsiteX16" fmla="*/ 1079620 w 3502374"/>
              <a:gd name="connsiteY16" fmla="*/ 1634236 h 1699075"/>
              <a:gd name="connsiteX17" fmla="*/ 933570 w 3502374"/>
              <a:gd name="connsiteY17" fmla="*/ 1685036 h 1699075"/>
              <a:gd name="connsiteX18" fmla="*/ 717670 w 3502374"/>
              <a:gd name="connsiteY18" fmla="*/ 1665986 h 1699075"/>
              <a:gd name="connsiteX19" fmla="*/ 489070 w 3502374"/>
              <a:gd name="connsiteY19" fmla="*/ 1627886 h 1699075"/>
              <a:gd name="connsiteX20" fmla="*/ 247770 w 3502374"/>
              <a:gd name="connsiteY20" fmla="*/ 1640586 h 1699075"/>
              <a:gd name="connsiteX21" fmla="*/ 133470 w 3502374"/>
              <a:gd name="connsiteY21" fmla="*/ 1672336 h 1699075"/>
              <a:gd name="connsiteX22" fmla="*/ 101720 w 3502374"/>
              <a:gd name="connsiteY22" fmla="*/ 1685036 h 1699075"/>
              <a:gd name="connsiteX23" fmla="*/ 76320 w 3502374"/>
              <a:gd name="connsiteY23" fmla="*/ 1697736 h 1699075"/>
              <a:gd name="connsiteX24" fmla="*/ 63620 w 3502374"/>
              <a:gd name="connsiteY24" fmla="*/ 1697736 h 1699075"/>
              <a:gd name="connsiteX25" fmla="*/ 69970 w 3502374"/>
              <a:gd name="connsiteY25" fmla="*/ 1475486 h 1699075"/>
              <a:gd name="connsiteX0" fmla="*/ 69970 w 3502374"/>
              <a:gd name="connsiteY0" fmla="*/ 1475486 h 1699075"/>
              <a:gd name="connsiteX1" fmla="*/ 730370 w 3502374"/>
              <a:gd name="connsiteY1" fmla="*/ 1177036 h 1699075"/>
              <a:gd name="connsiteX2" fmla="*/ 997070 w 3502374"/>
              <a:gd name="connsiteY2" fmla="*/ 1088136 h 1699075"/>
              <a:gd name="connsiteX3" fmla="*/ 1524120 w 3502374"/>
              <a:gd name="connsiteY3" fmla="*/ 1329436 h 1699075"/>
              <a:gd name="connsiteX4" fmla="*/ 2000370 w 3502374"/>
              <a:gd name="connsiteY4" fmla="*/ 707136 h 1699075"/>
              <a:gd name="connsiteX5" fmla="*/ 2363640 w 3502374"/>
              <a:gd name="connsiteY5" fmla="*/ 523647 h 1699075"/>
              <a:gd name="connsiteX6" fmla="*/ 2611748 w 3502374"/>
              <a:gd name="connsiteY6" fmla="*/ 332842 h 1699075"/>
              <a:gd name="connsiteX7" fmla="*/ 3349973 w 3502374"/>
              <a:gd name="connsiteY7" fmla="*/ 0 h 1699075"/>
              <a:gd name="connsiteX8" fmla="*/ 3502374 w 3502374"/>
              <a:gd name="connsiteY8" fmla="*/ 145085 h 1699075"/>
              <a:gd name="connsiteX9" fmla="*/ 2878143 w 3502374"/>
              <a:gd name="connsiteY9" fmla="*/ 464515 h 1699075"/>
              <a:gd name="connsiteX10" fmla="*/ 2499581 w 3502374"/>
              <a:gd name="connsiteY10" fmla="*/ 710795 h 1699075"/>
              <a:gd name="connsiteX11" fmla="*/ 2063870 w 3502374"/>
              <a:gd name="connsiteY11" fmla="*/ 1145286 h 1699075"/>
              <a:gd name="connsiteX12" fmla="*/ 1657470 w 3502374"/>
              <a:gd name="connsiteY12" fmla="*/ 1329436 h 1699075"/>
              <a:gd name="connsiteX13" fmla="*/ 1549520 w 3502374"/>
              <a:gd name="connsiteY13" fmla="*/ 1405636 h 1699075"/>
              <a:gd name="connsiteX14" fmla="*/ 1505070 w 3502374"/>
              <a:gd name="connsiteY14" fmla="*/ 1431036 h 1699075"/>
              <a:gd name="connsiteX15" fmla="*/ 1428870 w 3502374"/>
              <a:gd name="connsiteY15" fmla="*/ 1437386 h 1699075"/>
              <a:gd name="connsiteX16" fmla="*/ 1352670 w 3502374"/>
              <a:gd name="connsiteY16" fmla="*/ 1405636 h 1699075"/>
              <a:gd name="connsiteX17" fmla="*/ 1079620 w 3502374"/>
              <a:gd name="connsiteY17" fmla="*/ 1634236 h 1699075"/>
              <a:gd name="connsiteX18" fmla="*/ 933570 w 3502374"/>
              <a:gd name="connsiteY18" fmla="*/ 1685036 h 1699075"/>
              <a:gd name="connsiteX19" fmla="*/ 717670 w 3502374"/>
              <a:gd name="connsiteY19" fmla="*/ 1665986 h 1699075"/>
              <a:gd name="connsiteX20" fmla="*/ 489070 w 3502374"/>
              <a:gd name="connsiteY20" fmla="*/ 1627886 h 1699075"/>
              <a:gd name="connsiteX21" fmla="*/ 247770 w 3502374"/>
              <a:gd name="connsiteY21" fmla="*/ 1640586 h 1699075"/>
              <a:gd name="connsiteX22" fmla="*/ 133470 w 3502374"/>
              <a:gd name="connsiteY22" fmla="*/ 1672336 h 1699075"/>
              <a:gd name="connsiteX23" fmla="*/ 101720 w 3502374"/>
              <a:gd name="connsiteY23" fmla="*/ 1685036 h 1699075"/>
              <a:gd name="connsiteX24" fmla="*/ 76320 w 3502374"/>
              <a:gd name="connsiteY24" fmla="*/ 1697736 h 1699075"/>
              <a:gd name="connsiteX25" fmla="*/ 63620 w 3502374"/>
              <a:gd name="connsiteY25" fmla="*/ 1697736 h 1699075"/>
              <a:gd name="connsiteX26" fmla="*/ 69970 w 3502374"/>
              <a:gd name="connsiteY26" fmla="*/ 1475486 h 1699075"/>
              <a:gd name="connsiteX0" fmla="*/ 69970 w 3667574"/>
              <a:gd name="connsiteY0" fmla="*/ 1485848 h 1709437"/>
              <a:gd name="connsiteX1" fmla="*/ 730370 w 3667574"/>
              <a:gd name="connsiteY1" fmla="*/ 1187398 h 1709437"/>
              <a:gd name="connsiteX2" fmla="*/ 997070 w 3667574"/>
              <a:gd name="connsiteY2" fmla="*/ 1098498 h 1709437"/>
              <a:gd name="connsiteX3" fmla="*/ 1524120 w 3667574"/>
              <a:gd name="connsiteY3" fmla="*/ 1339798 h 1709437"/>
              <a:gd name="connsiteX4" fmla="*/ 2000370 w 3667574"/>
              <a:gd name="connsiteY4" fmla="*/ 717498 h 1709437"/>
              <a:gd name="connsiteX5" fmla="*/ 2363640 w 3667574"/>
              <a:gd name="connsiteY5" fmla="*/ 534009 h 1709437"/>
              <a:gd name="connsiteX6" fmla="*/ 2611748 w 3667574"/>
              <a:gd name="connsiteY6" fmla="*/ 343204 h 1709437"/>
              <a:gd name="connsiteX7" fmla="*/ 3349973 w 3667574"/>
              <a:gd name="connsiteY7" fmla="*/ 10362 h 1709437"/>
              <a:gd name="connsiteX8" fmla="*/ 3667574 w 3667574"/>
              <a:gd name="connsiteY8" fmla="*/ 0 h 1709437"/>
              <a:gd name="connsiteX9" fmla="*/ 3502374 w 3667574"/>
              <a:gd name="connsiteY9" fmla="*/ 155447 h 1709437"/>
              <a:gd name="connsiteX10" fmla="*/ 2878143 w 3667574"/>
              <a:gd name="connsiteY10" fmla="*/ 474877 h 1709437"/>
              <a:gd name="connsiteX11" fmla="*/ 2499581 w 3667574"/>
              <a:gd name="connsiteY11" fmla="*/ 721157 h 1709437"/>
              <a:gd name="connsiteX12" fmla="*/ 2063870 w 3667574"/>
              <a:gd name="connsiteY12" fmla="*/ 1155648 h 1709437"/>
              <a:gd name="connsiteX13" fmla="*/ 1657470 w 3667574"/>
              <a:gd name="connsiteY13" fmla="*/ 1339798 h 1709437"/>
              <a:gd name="connsiteX14" fmla="*/ 1549520 w 3667574"/>
              <a:gd name="connsiteY14" fmla="*/ 1415998 h 1709437"/>
              <a:gd name="connsiteX15" fmla="*/ 1505070 w 3667574"/>
              <a:gd name="connsiteY15" fmla="*/ 1441398 h 1709437"/>
              <a:gd name="connsiteX16" fmla="*/ 1428870 w 3667574"/>
              <a:gd name="connsiteY16" fmla="*/ 1447748 h 1709437"/>
              <a:gd name="connsiteX17" fmla="*/ 1352670 w 3667574"/>
              <a:gd name="connsiteY17" fmla="*/ 1415998 h 1709437"/>
              <a:gd name="connsiteX18" fmla="*/ 1079620 w 3667574"/>
              <a:gd name="connsiteY18" fmla="*/ 1644598 h 1709437"/>
              <a:gd name="connsiteX19" fmla="*/ 933570 w 3667574"/>
              <a:gd name="connsiteY19" fmla="*/ 1695398 h 1709437"/>
              <a:gd name="connsiteX20" fmla="*/ 717670 w 3667574"/>
              <a:gd name="connsiteY20" fmla="*/ 1676348 h 1709437"/>
              <a:gd name="connsiteX21" fmla="*/ 489070 w 3667574"/>
              <a:gd name="connsiteY21" fmla="*/ 1638248 h 1709437"/>
              <a:gd name="connsiteX22" fmla="*/ 247770 w 3667574"/>
              <a:gd name="connsiteY22" fmla="*/ 1650948 h 1709437"/>
              <a:gd name="connsiteX23" fmla="*/ 133470 w 3667574"/>
              <a:gd name="connsiteY23" fmla="*/ 1682698 h 1709437"/>
              <a:gd name="connsiteX24" fmla="*/ 101720 w 3667574"/>
              <a:gd name="connsiteY24" fmla="*/ 1695398 h 1709437"/>
              <a:gd name="connsiteX25" fmla="*/ 76320 w 3667574"/>
              <a:gd name="connsiteY25" fmla="*/ 1708098 h 1709437"/>
              <a:gd name="connsiteX26" fmla="*/ 63620 w 3667574"/>
              <a:gd name="connsiteY26" fmla="*/ 1708098 h 1709437"/>
              <a:gd name="connsiteX27" fmla="*/ 69970 w 3667574"/>
              <a:gd name="connsiteY27" fmla="*/ 1485848 h 170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67574" h="1709437">
                <a:moveTo>
                  <a:pt x="69970" y="1485848"/>
                </a:moveTo>
                <a:cubicBezTo>
                  <a:pt x="385025" y="1418336"/>
                  <a:pt x="0" y="1508318"/>
                  <a:pt x="730370" y="1187398"/>
                </a:cubicBezTo>
                <a:cubicBezTo>
                  <a:pt x="816162" y="1149701"/>
                  <a:pt x="908170" y="1128131"/>
                  <a:pt x="997070" y="1098498"/>
                </a:cubicBezTo>
                <a:cubicBezTo>
                  <a:pt x="1493127" y="1339999"/>
                  <a:pt x="1302550" y="1308145"/>
                  <a:pt x="1524120" y="1339798"/>
                </a:cubicBezTo>
                <a:cubicBezTo>
                  <a:pt x="1813004" y="1040597"/>
                  <a:pt x="1643118" y="1149961"/>
                  <a:pt x="2000370" y="717498"/>
                </a:cubicBezTo>
                <a:lnTo>
                  <a:pt x="2363640" y="534009"/>
                </a:lnTo>
                <a:lnTo>
                  <a:pt x="2611748" y="343204"/>
                </a:lnTo>
                <a:lnTo>
                  <a:pt x="3349973" y="10362"/>
                </a:lnTo>
                <a:lnTo>
                  <a:pt x="3667574" y="0"/>
                </a:lnTo>
                <a:lnTo>
                  <a:pt x="3502374" y="155447"/>
                </a:lnTo>
                <a:lnTo>
                  <a:pt x="2878143" y="474877"/>
                </a:lnTo>
                <a:lnTo>
                  <a:pt x="2499581" y="721157"/>
                </a:lnTo>
                <a:lnTo>
                  <a:pt x="2063870" y="1155648"/>
                </a:lnTo>
                <a:cubicBezTo>
                  <a:pt x="1972853" y="1236081"/>
                  <a:pt x="1743195" y="1296406"/>
                  <a:pt x="1657470" y="1339798"/>
                </a:cubicBezTo>
                <a:cubicBezTo>
                  <a:pt x="1620274" y="1363386"/>
                  <a:pt x="1586168" y="1391566"/>
                  <a:pt x="1549520" y="1415998"/>
                </a:cubicBezTo>
                <a:cubicBezTo>
                  <a:pt x="1535321" y="1425464"/>
                  <a:pt x="1521573" y="1437055"/>
                  <a:pt x="1505070" y="1441398"/>
                </a:cubicBezTo>
                <a:cubicBezTo>
                  <a:pt x="1480421" y="1447885"/>
                  <a:pt x="1454270" y="1445631"/>
                  <a:pt x="1428870" y="1447748"/>
                </a:cubicBezTo>
                <a:cubicBezTo>
                  <a:pt x="1403470" y="1437165"/>
                  <a:pt x="1378909" y="1407712"/>
                  <a:pt x="1352670" y="1415998"/>
                </a:cubicBezTo>
                <a:cubicBezTo>
                  <a:pt x="1112374" y="1491881"/>
                  <a:pt x="1256059" y="1525502"/>
                  <a:pt x="1079620" y="1644598"/>
                </a:cubicBezTo>
                <a:cubicBezTo>
                  <a:pt x="1036898" y="1673436"/>
                  <a:pt x="982253" y="1678465"/>
                  <a:pt x="933570" y="1695398"/>
                </a:cubicBezTo>
                <a:cubicBezTo>
                  <a:pt x="861603" y="1689048"/>
                  <a:pt x="789326" y="1685561"/>
                  <a:pt x="717670" y="1676348"/>
                </a:cubicBezTo>
                <a:cubicBezTo>
                  <a:pt x="641050" y="1666497"/>
                  <a:pt x="566208" y="1642418"/>
                  <a:pt x="489070" y="1638248"/>
                </a:cubicBezTo>
                <a:lnTo>
                  <a:pt x="247770" y="1650948"/>
                </a:lnTo>
                <a:cubicBezTo>
                  <a:pt x="209670" y="1661531"/>
                  <a:pt x="171299" y="1671185"/>
                  <a:pt x="133470" y="1682698"/>
                </a:cubicBezTo>
                <a:cubicBezTo>
                  <a:pt x="122565" y="1686017"/>
                  <a:pt x="112136" y="1690769"/>
                  <a:pt x="101720" y="1695398"/>
                </a:cubicBezTo>
                <a:cubicBezTo>
                  <a:pt x="93070" y="1699243"/>
                  <a:pt x="85300" y="1705105"/>
                  <a:pt x="76320" y="1708098"/>
                </a:cubicBezTo>
                <a:cubicBezTo>
                  <a:pt x="72304" y="1709437"/>
                  <a:pt x="67853" y="1708098"/>
                  <a:pt x="63620" y="1708098"/>
                </a:cubicBezTo>
                <a:lnTo>
                  <a:pt x="69970" y="148584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87350" y="3676842"/>
            <a:ext cx="612544" cy="288881"/>
          </a:xfrm>
          <a:custGeom>
            <a:avLst/>
            <a:gdLst>
              <a:gd name="connsiteX0" fmla="*/ 0 w 612544"/>
              <a:gd name="connsiteY0" fmla="*/ 241108 h 288881"/>
              <a:gd name="connsiteX1" fmla="*/ 457200 w 612544"/>
              <a:gd name="connsiteY1" fmla="*/ 6158 h 288881"/>
              <a:gd name="connsiteX2" fmla="*/ 476250 w 612544"/>
              <a:gd name="connsiteY2" fmla="*/ 139508 h 288881"/>
              <a:gd name="connsiteX3" fmla="*/ 577850 w 612544"/>
              <a:gd name="connsiteY3" fmla="*/ 234758 h 288881"/>
              <a:gd name="connsiteX4" fmla="*/ 476250 w 612544"/>
              <a:gd name="connsiteY4" fmla="*/ 285558 h 288881"/>
              <a:gd name="connsiteX5" fmla="*/ 146050 w 612544"/>
              <a:gd name="connsiteY5" fmla="*/ 266508 h 288881"/>
              <a:gd name="connsiteX6" fmla="*/ 82550 w 612544"/>
              <a:gd name="connsiteY6" fmla="*/ 266508 h 288881"/>
              <a:gd name="connsiteX0" fmla="*/ 0 w 612544"/>
              <a:gd name="connsiteY0" fmla="*/ 241108 h 288881"/>
              <a:gd name="connsiteX1" fmla="*/ 457200 w 612544"/>
              <a:gd name="connsiteY1" fmla="*/ 6158 h 288881"/>
              <a:gd name="connsiteX2" fmla="*/ 476250 w 612544"/>
              <a:gd name="connsiteY2" fmla="*/ 139508 h 288881"/>
              <a:gd name="connsiteX3" fmla="*/ 577850 w 612544"/>
              <a:gd name="connsiteY3" fmla="*/ 234758 h 288881"/>
              <a:gd name="connsiteX4" fmla="*/ 476250 w 612544"/>
              <a:gd name="connsiteY4" fmla="*/ 285558 h 288881"/>
              <a:gd name="connsiteX5" fmla="*/ 146050 w 612544"/>
              <a:gd name="connsiteY5" fmla="*/ 266508 h 288881"/>
              <a:gd name="connsiteX6" fmla="*/ 82550 w 612544"/>
              <a:gd name="connsiteY6" fmla="*/ 266508 h 288881"/>
              <a:gd name="connsiteX7" fmla="*/ 0 w 612544"/>
              <a:gd name="connsiteY7" fmla="*/ 241108 h 28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544" h="288881">
                <a:moveTo>
                  <a:pt x="0" y="241108"/>
                </a:moveTo>
                <a:cubicBezTo>
                  <a:pt x="137482" y="144871"/>
                  <a:pt x="296718" y="28379"/>
                  <a:pt x="457200" y="6158"/>
                </a:cubicBezTo>
                <a:cubicBezTo>
                  <a:pt x="501677" y="0"/>
                  <a:pt x="455292" y="99798"/>
                  <a:pt x="476250" y="139508"/>
                </a:cubicBezTo>
                <a:cubicBezTo>
                  <a:pt x="497918" y="180563"/>
                  <a:pt x="543983" y="203008"/>
                  <a:pt x="577850" y="234758"/>
                </a:cubicBezTo>
                <a:cubicBezTo>
                  <a:pt x="604911" y="288881"/>
                  <a:pt x="612544" y="283611"/>
                  <a:pt x="476250" y="285558"/>
                </a:cubicBezTo>
                <a:cubicBezTo>
                  <a:pt x="366012" y="287133"/>
                  <a:pt x="256171" y="271836"/>
                  <a:pt x="146050" y="266508"/>
                </a:cubicBezTo>
                <a:cubicBezTo>
                  <a:pt x="124908" y="265485"/>
                  <a:pt x="103717" y="266508"/>
                  <a:pt x="82550" y="266508"/>
                </a:cubicBezTo>
                <a:lnTo>
                  <a:pt x="0" y="241108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 l="-68000" t="-79000" r="-53000" b="-100000"/>
            </a:stretch>
          </a:blip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8463686" y="4396435"/>
            <a:ext cx="608805" cy="593606"/>
          </a:xfrm>
          <a:custGeom>
            <a:avLst/>
            <a:gdLst>
              <a:gd name="connsiteX0" fmla="*/ 87568 w 732949"/>
              <a:gd name="connsiteY0" fmla="*/ 168250 h 593606"/>
              <a:gd name="connsiteX1" fmla="*/ 504535 w 732949"/>
              <a:gd name="connsiteY1" fmla="*/ 555955 h 593606"/>
              <a:gd name="connsiteX2" fmla="*/ 694730 w 732949"/>
              <a:gd name="connsiteY2" fmla="*/ 585216 h 593606"/>
              <a:gd name="connsiteX3" fmla="*/ 731306 w 732949"/>
              <a:gd name="connsiteY3" fmla="*/ 424282 h 593606"/>
              <a:gd name="connsiteX4" fmla="*/ 716676 w 732949"/>
              <a:gd name="connsiteY4" fmla="*/ 380391 h 593606"/>
              <a:gd name="connsiteX5" fmla="*/ 585002 w 732949"/>
              <a:gd name="connsiteY5" fmla="*/ 248717 h 593606"/>
              <a:gd name="connsiteX6" fmla="*/ 189981 w 732949"/>
              <a:gd name="connsiteY6" fmla="*/ 0 h 593606"/>
              <a:gd name="connsiteX7" fmla="*/ 160720 w 732949"/>
              <a:gd name="connsiteY7" fmla="*/ 58522 h 593606"/>
              <a:gd name="connsiteX8" fmla="*/ 124144 w 732949"/>
              <a:gd name="connsiteY8" fmla="*/ 153619 h 593606"/>
              <a:gd name="connsiteX9" fmla="*/ 87568 w 732949"/>
              <a:gd name="connsiteY9" fmla="*/ 168250 h 593606"/>
              <a:gd name="connsiteX0" fmla="*/ 0 w 608805"/>
              <a:gd name="connsiteY0" fmla="*/ 153619 h 593606"/>
              <a:gd name="connsiteX1" fmla="*/ 380391 w 608805"/>
              <a:gd name="connsiteY1" fmla="*/ 555955 h 593606"/>
              <a:gd name="connsiteX2" fmla="*/ 570586 w 608805"/>
              <a:gd name="connsiteY2" fmla="*/ 585216 h 593606"/>
              <a:gd name="connsiteX3" fmla="*/ 607162 w 608805"/>
              <a:gd name="connsiteY3" fmla="*/ 424282 h 593606"/>
              <a:gd name="connsiteX4" fmla="*/ 592532 w 608805"/>
              <a:gd name="connsiteY4" fmla="*/ 380391 h 593606"/>
              <a:gd name="connsiteX5" fmla="*/ 460858 w 608805"/>
              <a:gd name="connsiteY5" fmla="*/ 248717 h 593606"/>
              <a:gd name="connsiteX6" fmla="*/ 65837 w 608805"/>
              <a:gd name="connsiteY6" fmla="*/ 0 h 593606"/>
              <a:gd name="connsiteX7" fmla="*/ 36576 w 608805"/>
              <a:gd name="connsiteY7" fmla="*/ 58522 h 593606"/>
              <a:gd name="connsiteX8" fmla="*/ 0 w 608805"/>
              <a:gd name="connsiteY8" fmla="*/ 153619 h 593606"/>
              <a:gd name="connsiteX0" fmla="*/ 0 w 608805"/>
              <a:gd name="connsiteY0" fmla="*/ 153619 h 593606"/>
              <a:gd name="connsiteX1" fmla="*/ 117044 w 608805"/>
              <a:gd name="connsiteY1" fmla="*/ 292608 h 593606"/>
              <a:gd name="connsiteX2" fmla="*/ 380391 w 608805"/>
              <a:gd name="connsiteY2" fmla="*/ 555955 h 593606"/>
              <a:gd name="connsiteX3" fmla="*/ 570586 w 608805"/>
              <a:gd name="connsiteY3" fmla="*/ 585216 h 593606"/>
              <a:gd name="connsiteX4" fmla="*/ 607162 w 608805"/>
              <a:gd name="connsiteY4" fmla="*/ 424282 h 593606"/>
              <a:gd name="connsiteX5" fmla="*/ 592532 w 608805"/>
              <a:gd name="connsiteY5" fmla="*/ 380391 h 593606"/>
              <a:gd name="connsiteX6" fmla="*/ 460858 w 608805"/>
              <a:gd name="connsiteY6" fmla="*/ 248717 h 593606"/>
              <a:gd name="connsiteX7" fmla="*/ 65837 w 608805"/>
              <a:gd name="connsiteY7" fmla="*/ 0 h 593606"/>
              <a:gd name="connsiteX8" fmla="*/ 36576 w 608805"/>
              <a:gd name="connsiteY8" fmla="*/ 58522 h 593606"/>
              <a:gd name="connsiteX9" fmla="*/ 0 w 608805"/>
              <a:gd name="connsiteY9" fmla="*/ 153619 h 593606"/>
              <a:gd name="connsiteX0" fmla="*/ 0 w 608805"/>
              <a:gd name="connsiteY0" fmla="*/ 153619 h 593606"/>
              <a:gd name="connsiteX1" fmla="*/ 269444 w 608805"/>
              <a:gd name="connsiteY1" fmla="*/ 292608 h 593606"/>
              <a:gd name="connsiteX2" fmla="*/ 380391 w 608805"/>
              <a:gd name="connsiteY2" fmla="*/ 555955 h 593606"/>
              <a:gd name="connsiteX3" fmla="*/ 570586 w 608805"/>
              <a:gd name="connsiteY3" fmla="*/ 585216 h 593606"/>
              <a:gd name="connsiteX4" fmla="*/ 607162 w 608805"/>
              <a:gd name="connsiteY4" fmla="*/ 424282 h 593606"/>
              <a:gd name="connsiteX5" fmla="*/ 592532 w 608805"/>
              <a:gd name="connsiteY5" fmla="*/ 380391 h 593606"/>
              <a:gd name="connsiteX6" fmla="*/ 460858 w 608805"/>
              <a:gd name="connsiteY6" fmla="*/ 248717 h 593606"/>
              <a:gd name="connsiteX7" fmla="*/ 65837 w 608805"/>
              <a:gd name="connsiteY7" fmla="*/ 0 h 593606"/>
              <a:gd name="connsiteX8" fmla="*/ 36576 w 608805"/>
              <a:gd name="connsiteY8" fmla="*/ 58522 h 593606"/>
              <a:gd name="connsiteX9" fmla="*/ 0 w 608805"/>
              <a:gd name="connsiteY9" fmla="*/ 153619 h 593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8805" h="593606">
                <a:moveTo>
                  <a:pt x="0" y="153619"/>
                </a:moveTo>
                <a:cubicBezTo>
                  <a:pt x="13411" y="192633"/>
                  <a:pt x="206046" y="225552"/>
                  <a:pt x="269444" y="292608"/>
                </a:cubicBezTo>
                <a:cubicBezTo>
                  <a:pt x="332842" y="359664"/>
                  <a:pt x="304801" y="507187"/>
                  <a:pt x="380391" y="555955"/>
                </a:cubicBezTo>
                <a:cubicBezTo>
                  <a:pt x="432323" y="593606"/>
                  <a:pt x="507188" y="575462"/>
                  <a:pt x="570586" y="585216"/>
                </a:cubicBezTo>
                <a:cubicBezTo>
                  <a:pt x="582778" y="531571"/>
                  <a:pt x="601301" y="478982"/>
                  <a:pt x="607162" y="424282"/>
                </a:cubicBezTo>
                <a:cubicBezTo>
                  <a:pt x="608805" y="408948"/>
                  <a:pt x="602405" y="392238"/>
                  <a:pt x="592532" y="380391"/>
                </a:cubicBezTo>
                <a:cubicBezTo>
                  <a:pt x="552795" y="332706"/>
                  <a:pt x="509478" y="287304"/>
                  <a:pt x="460858" y="248717"/>
                </a:cubicBezTo>
                <a:cubicBezTo>
                  <a:pt x="163549" y="12758"/>
                  <a:pt x="254729" y="41978"/>
                  <a:pt x="65837" y="0"/>
                </a:cubicBezTo>
                <a:cubicBezTo>
                  <a:pt x="56083" y="19507"/>
                  <a:pt x="45167" y="38476"/>
                  <a:pt x="36576" y="58522"/>
                </a:cubicBezTo>
                <a:cubicBezTo>
                  <a:pt x="23197" y="89739"/>
                  <a:pt x="14362" y="122842"/>
                  <a:pt x="0" y="153619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Former Lake Level is the Blue Line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6324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Delta Forms Where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River Meets the Lake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9" name="Straight Arrow Connector 18"/>
          <p:cNvCxnSpPr>
            <a:stCxn id="17" idx="0"/>
            <a:endCxn id="11" idx="36"/>
          </p:cNvCxnSpPr>
          <p:nvPr/>
        </p:nvCxnSpPr>
        <p:spPr>
          <a:xfrm rot="16200000" flipV="1">
            <a:off x="2390775" y="4143375"/>
            <a:ext cx="3200400" cy="11620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6.JPG"/>
          <p:cNvPicPr>
            <a:picLocks noChangeAspect="1"/>
          </p:cNvPicPr>
          <p:nvPr/>
        </p:nvPicPr>
        <p:blipFill>
          <a:blip r:embed="rId2" cstate="print"/>
          <a:srcRect l="1252" t="24803" r="2700" b="2481"/>
          <a:stretch>
            <a:fillRect/>
          </a:stretch>
        </p:blipFill>
        <p:spPr>
          <a:xfrm rot="21406860">
            <a:off x="9205" y="908910"/>
            <a:ext cx="9007364" cy="5114459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50801" y="2312860"/>
            <a:ext cx="3919008" cy="2036890"/>
          </a:xfrm>
          <a:custGeom>
            <a:avLst/>
            <a:gdLst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3906308 w 4103158"/>
              <a:gd name="connsiteY8" fmla="*/ 36639 h 2001224"/>
              <a:gd name="connsiteX9" fmla="*/ 4058708 w 4103158"/>
              <a:gd name="connsiteY9" fmla="*/ 62039 h 2001224"/>
              <a:gd name="connsiteX10" fmla="*/ 4103158 w 4103158"/>
              <a:gd name="connsiteY10" fmla="*/ 176339 h 2001224"/>
              <a:gd name="connsiteX11" fmla="*/ 4077758 w 4103158"/>
              <a:gd name="connsiteY11" fmla="*/ 227139 h 2001224"/>
              <a:gd name="connsiteX12" fmla="*/ 4058708 w 4103158"/>
              <a:gd name="connsiteY12" fmla="*/ 239839 h 2001224"/>
              <a:gd name="connsiteX13" fmla="*/ 3849158 w 4103158"/>
              <a:gd name="connsiteY13" fmla="*/ 246189 h 2001224"/>
              <a:gd name="connsiteX14" fmla="*/ 3493558 w 4103158"/>
              <a:gd name="connsiteY14" fmla="*/ 341439 h 2001224"/>
              <a:gd name="connsiteX15" fmla="*/ 2972858 w 4103158"/>
              <a:gd name="connsiteY15" fmla="*/ 582739 h 2001224"/>
              <a:gd name="connsiteX16" fmla="*/ 2795058 w 4103158"/>
              <a:gd name="connsiteY16" fmla="*/ 665289 h 2001224"/>
              <a:gd name="connsiteX17" fmla="*/ 1969558 w 4103158"/>
              <a:gd name="connsiteY17" fmla="*/ 1014539 h 2001224"/>
              <a:gd name="connsiteX18" fmla="*/ 1372658 w 4103158"/>
              <a:gd name="connsiteY18" fmla="*/ 1687639 h 2001224"/>
              <a:gd name="connsiteX19" fmla="*/ 1258358 w 4103158"/>
              <a:gd name="connsiteY19" fmla="*/ 1738439 h 2001224"/>
              <a:gd name="connsiteX20" fmla="*/ 401108 w 4103158"/>
              <a:gd name="connsiteY20" fmla="*/ 1979739 h 2001224"/>
              <a:gd name="connsiteX21" fmla="*/ 356658 w 4103158"/>
              <a:gd name="connsiteY21" fmla="*/ 1992439 h 2001224"/>
              <a:gd name="connsiteX22" fmla="*/ 191558 w 4103158"/>
              <a:gd name="connsiteY22" fmla="*/ 1967039 h 2001224"/>
              <a:gd name="connsiteX23" fmla="*/ 185208 w 4103158"/>
              <a:gd name="connsiteY23" fmla="*/ 1859089 h 2001224"/>
              <a:gd name="connsiteX24" fmla="*/ 191558 w 4103158"/>
              <a:gd name="connsiteY24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372658 w 4103158"/>
              <a:gd name="connsiteY17" fmla="*/ 1687639 h 2001224"/>
              <a:gd name="connsiteX18" fmla="*/ 1258358 w 4103158"/>
              <a:gd name="connsiteY18" fmla="*/ 1738439 h 2001224"/>
              <a:gd name="connsiteX19" fmla="*/ 401108 w 4103158"/>
              <a:gd name="connsiteY19" fmla="*/ 1979739 h 2001224"/>
              <a:gd name="connsiteX20" fmla="*/ 356658 w 4103158"/>
              <a:gd name="connsiteY20" fmla="*/ 1992439 h 2001224"/>
              <a:gd name="connsiteX21" fmla="*/ 191558 w 4103158"/>
              <a:gd name="connsiteY21" fmla="*/ 1967039 h 2001224"/>
              <a:gd name="connsiteX22" fmla="*/ 185208 w 4103158"/>
              <a:gd name="connsiteY22" fmla="*/ 1859089 h 2001224"/>
              <a:gd name="connsiteX23" fmla="*/ 191558 w 4103158"/>
              <a:gd name="connsiteY23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372658 w 4103158"/>
              <a:gd name="connsiteY17" fmla="*/ 1687639 h 2001224"/>
              <a:gd name="connsiteX18" fmla="*/ 1258358 w 4103158"/>
              <a:gd name="connsiteY18" fmla="*/ 1738439 h 2001224"/>
              <a:gd name="connsiteX19" fmla="*/ 401108 w 4103158"/>
              <a:gd name="connsiteY19" fmla="*/ 1979739 h 2001224"/>
              <a:gd name="connsiteX20" fmla="*/ 356658 w 4103158"/>
              <a:gd name="connsiteY20" fmla="*/ 1992439 h 2001224"/>
              <a:gd name="connsiteX21" fmla="*/ 191558 w 4103158"/>
              <a:gd name="connsiteY21" fmla="*/ 1967039 h 2001224"/>
              <a:gd name="connsiteX22" fmla="*/ 185208 w 4103158"/>
              <a:gd name="connsiteY22" fmla="*/ 1859089 h 2001224"/>
              <a:gd name="connsiteX23" fmla="*/ 191558 w 4103158"/>
              <a:gd name="connsiteY23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258358 w 4103158"/>
              <a:gd name="connsiteY17" fmla="*/ 1738439 h 2001224"/>
              <a:gd name="connsiteX18" fmla="*/ 401108 w 4103158"/>
              <a:gd name="connsiteY18" fmla="*/ 1979739 h 2001224"/>
              <a:gd name="connsiteX19" fmla="*/ 356658 w 4103158"/>
              <a:gd name="connsiteY19" fmla="*/ 1992439 h 2001224"/>
              <a:gd name="connsiteX20" fmla="*/ 191558 w 4103158"/>
              <a:gd name="connsiteY20" fmla="*/ 1967039 h 2001224"/>
              <a:gd name="connsiteX21" fmla="*/ 185208 w 4103158"/>
              <a:gd name="connsiteY21" fmla="*/ 1859089 h 2001224"/>
              <a:gd name="connsiteX22" fmla="*/ 191558 w 4103158"/>
              <a:gd name="connsiteY22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258358 w 4103158"/>
              <a:gd name="connsiteY17" fmla="*/ 1738439 h 2001224"/>
              <a:gd name="connsiteX18" fmla="*/ 1252008 w 4103158"/>
              <a:gd name="connsiteY18" fmla="*/ 1738439 h 2001224"/>
              <a:gd name="connsiteX19" fmla="*/ 401108 w 4103158"/>
              <a:gd name="connsiteY19" fmla="*/ 1979739 h 2001224"/>
              <a:gd name="connsiteX20" fmla="*/ 356658 w 4103158"/>
              <a:gd name="connsiteY20" fmla="*/ 1992439 h 2001224"/>
              <a:gd name="connsiteX21" fmla="*/ 191558 w 4103158"/>
              <a:gd name="connsiteY21" fmla="*/ 1967039 h 2001224"/>
              <a:gd name="connsiteX22" fmla="*/ 185208 w 4103158"/>
              <a:gd name="connsiteY22" fmla="*/ 1859089 h 2001224"/>
              <a:gd name="connsiteX23" fmla="*/ 191558 w 4103158"/>
              <a:gd name="connsiteY23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258358 w 4103158"/>
              <a:gd name="connsiteY17" fmla="*/ 1738439 h 2001224"/>
              <a:gd name="connsiteX18" fmla="*/ 401108 w 4103158"/>
              <a:gd name="connsiteY18" fmla="*/ 1979739 h 2001224"/>
              <a:gd name="connsiteX19" fmla="*/ 356658 w 4103158"/>
              <a:gd name="connsiteY19" fmla="*/ 1992439 h 2001224"/>
              <a:gd name="connsiteX20" fmla="*/ 191558 w 4103158"/>
              <a:gd name="connsiteY20" fmla="*/ 1967039 h 2001224"/>
              <a:gd name="connsiteX21" fmla="*/ 185208 w 4103158"/>
              <a:gd name="connsiteY21" fmla="*/ 1859089 h 2001224"/>
              <a:gd name="connsiteX22" fmla="*/ 191558 w 4103158"/>
              <a:gd name="connsiteY22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258358 w 4103158"/>
              <a:gd name="connsiteY17" fmla="*/ 1738439 h 2001224"/>
              <a:gd name="connsiteX18" fmla="*/ 947208 w 4103158"/>
              <a:gd name="connsiteY18" fmla="*/ 1820989 h 2001224"/>
              <a:gd name="connsiteX19" fmla="*/ 401108 w 4103158"/>
              <a:gd name="connsiteY19" fmla="*/ 1979739 h 2001224"/>
              <a:gd name="connsiteX20" fmla="*/ 356658 w 4103158"/>
              <a:gd name="connsiteY20" fmla="*/ 1992439 h 2001224"/>
              <a:gd name="connsiteX21" fmla="*/ 191558 w 4103158"/>
              <a:gd name="connsiteY21" fmla="*/ 1967039 h 2001224"/>
              <a:gd name="connsiteX22" fmla="*/ 185208 w 4103158"/>
              <a:gd name="connsiteY22" fmla="*/ 1859089 h 2001224"/>
              <a:gd name="connsiteX23" fmla="*/ 191558 w 4103158"/>
              <a:gd name="connsiteY23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410758 w 4103158"/>
              <a:gd name="connsiteY17" fmla="*/ 1509839 h 2001224"/>
              <a:gd name="connsiteX18" fmla="*/ 947208 w 4103158"/>
              <a:gd name="connsiteY18" fmla="*/ 1820989 h 2001224"/>
              <a:gd name="connsiteX19" fmla="*/ 401108 w 4103158"/>
              <a:gd name="connsiteY19" fmla="*/ 1979739 h 2001224"/>
              <a:gd name="connsiteX20" fmla="*/ 356658 w 4103158"/>
              <a:gd name="connsiteY20" fmla="*/ 1992439 h 2001224"/>
              <a:gd name="connsiteX21" fmla="*/ 191558 w 4103158"/>
              <a:gd name="connsiteY21" fmla="*/ 1967039 h 2001224"/>
              <a:gd name="connsiteX22" fmla="*/ 185208 w 4103158"/>
              <a:gd name="connsiteY22" fmla="*/ 1859089 h 2001224"/>
              <a:gd name="connsiteX23" fmla="*/ 191558 w 4103158"/>
              <a:gd name="connsiteY23" fmla="*/ 1636839 h 2001224"/>
              <a:gd name="connsiteX0" fmla="*/ 28453 w 3940053"/>
              <a:gd name="connsiteY0" fmla="*/ 1636839 h 2001224"/>
              <a:gd name="connsiteX1" fmla="*/ 1171453 w 3940053"/>
              <a:gd name="connsiteY1" fmla="*/ 1268539 h 2001224"/>
              <a:gd name="connsiteX2" fmla="*/ 1393703 w 3940053"/>
              <a:gd name="connsiteY2" fmla="*/ 1039939 h 2001224"/>
              <a:gd name="connsiteX3" fmla="*/ 2060453 w 3940053"/>
              <a:gd name="connsiteY3" fmla="*/ 665289 h 2001224"/>
              <a:gd name="connsiteX4" fmla="*/ 2460503 w 3940053"/>
              <a:gd name="connsiteY4" fmla="*/ 493839 h 2001224"/>
              <a:gd name="connsiteX5" fmla="*/ 2879603 w 3940053"/>
              <a:gd name="connsiteY5" fmla="*/ 385889 h 2001224"/>
              <a:gd name="connsiteX6" fmla="*/ 3482853 w 3940053"/>
              <a:gd name="connsiteY6" fmla="*/ 17589 h 2001224"/>
              <a:gd name="connsiteX7" fmla="*/ 3641603 w 3940053"/>
              <a:gd name="connsiteY7" fmla="*/ 11239 h 2001224"/>
              <a:gd name="connsiteX8" fmla="*/ 3895603 w 3940053"/>
              <a:gd name="connsiteY8" fmla="*/ 62039 h 2001224"/>
              <a:gd name="connsiteX9" fmla="*/ 3940053 w 3940053"/>
              <a:gd name="connsiteY9" fmla="*/ 176339 h 2001224"/>
              <a:gd name="connsiteX10" fmla="*/ 3914653 w 3940053"/>
              <a:gd name="connsiteY10" fmla="*/ 227139 h 2001224"/>
              <a:gd name="connsiteX11" fmla="*/ 3895603 w 3940053"/>
              <a:gd name="connsiteY11" fmla="*/ 239839 h 2001224"/>
              <a:gd name="connsiteX12" fmla="*/ 3686053 w 3940053"/>
              <a:gd name="connsiteY12" fmla="*/ 246189 h 2001224"/>
              <a:gd name="connsiteX13" fmla="*/ 3330453 w 3940053"/>
              <a:gd name="connsiteY13" fmla="*/ 341439 h 2001224"/>
              <a:gd name="connsiteX14" fmla="*/ 2809753 w 3940053"/>
              <a:gd name="connsiteY14" fmla="*/ 582739 h 2001224"/>
              <a:gd name="connsiteX15" fmla="*/ 2631953 w 3940053"/>
              <a:gd name="connsiteY15" fmla="*/ 665289 h 2001224"/>
              <a:gd name="connsiteX16" fmla="*/ 1806453 w 3940053"/>
              <a:gd name="connsiteY16" fmla="*/ 1014539 h 2001224"/>
              <a:gd name="connsiteX17" fmla="*/ 1247653 w 3940053"/>
              <a:gd name="connsiteY17" fmla="*/ 1509839 h 2001224"/>
              <a:gd name="connsiteX18" fmla="*/ 784103 w 3940053"/>
              <a:gd name="connsiteY18" fmla="*/ 1820989 h 2001224"/>
              <a:gd name="connsiteX19" fmla="*/ 238003 w 3940053"/>
              <a:gd name="connsiteY19" fmla="*/ 1979739 h 2001224"/>
              <a:gd name="connsiteX20" fmla="*/ 193553 w 3940053"/>
              <a:gd name="connsiteY20" fmla="*/ 1992439 h 2001224"/>
              <a:gd name="connsiteX21" fmla="*/ 28453 w 3940053"/>
              <a:gd name="connsiteY21" fmla="*/ 1967039 h 2001224"/>
              <a:gd name="connsiteX22" fmla="*/ 22103 w 3940053"/>
              <a:gd name="connsiteY22" fmla="*/ 1859089 h 2001224"/>
              <a:gd name="connsiteX23" fmla="*/ 28453 w 3940053"/>
              <a:gd name="connsiteY23" fmla="*/ 1636839 h 2001224"/>
              <a:gd name="connsiteX0" fmla="*/ 28453 w 3940053"/>
              <a:gd name="connsiteY0" fmla="*/ 1636839 h 2001224"/>
              <a:gd name="connsiteX1" fmla="*/ 1171453 w 3940053"/>
              <a:gd name="connsiteY1" fmla="*/ 1268539 h 2001224"/>
              <a:gd name="connsiteX2" fmla="*/ 1393703 w 3940053"/>
              <a:gd name="connsiteY2" fmla="*/ 1039939 h 2001224"/>
              <a:gd name="connsiteX3" fmla="*/ 2060453 w 3940053"/>
              <a:gd name="connsiteY3" fmla="*/ 665289 h 2001224"/>
              <a:gd name="connsiteX4" fmla="*/ 2460503 w 3940053"/>
              <a:gd name="connsiteY4" fmla="*/ 493839 h 2001224"/>
              <a:gd name="connsiteX5" fmla="*/ 2879603 w 3940053"/>
              <a:gd name="connsiteY5" fmla="*/ 385889 h 2001224"/>
              <a:gd name="connsiteX6" fmla="*/ 3482853 w 3940053"/>
              <a:gd name="connsiteY6" fmla="*/ 17589 h 2001224"/>
              <a:gd name="connsiteX7" fmla="*/ 3641603 w 3940053"/>
              <a:gd name="connsiteY7" fmla="*/ 11239 h 2001224"/>
              <a:gd name="connsiteX8" fmla="*/ 3895603 w 3940053"/>
              <a:gd name="connsiteY8" fmla="*/ 62039 h 2001224"/>
              <a:gd name="connsiteX9" fmla="*/ 3940053 w 3940053"/>
              <a:gd name="connsiteY9" fmla="*/ 176339 h 2001224"/>
              <a:gd name="connsiteX10" fmla="*/ 3914653 w 3940053"/>
              <a:gd name="connsiteY10" fmla="*/ 227139 h 2001224"/>
              <a:gd name="connsiteX11" fmla="*/ 3895603 w 3940053"/>
              <a:gd name="connsiteY11" fmla="*/ 239839 h 2001224"/>
              <a:gd name="connsiteX12" fmla="*/ 3686053 w 3940053"/>
              <a:gd name="connsiteY12" fmla="*/ 246189 h 2001224"/>
              <a:gd name="connsiteX13" fmla="*/ 3330453 w 3940053"/>
              <a:gd name="connsiteY13" fmla="*/ 341439 h 2001224"/>
              <a:gd name="connsiteX14" fmla="*/ 2809753 w 3940053"/>
              <a:gd name="connsiteY14" fmla="*/ 582739 h 2001224"/>
              <a:gd name="connsiteX15" fmla="*/ 2631953 w 3940053"/>
              <a:gd name="connsiteY15" fmla="*/ 665289 h 2001224"/>
              <a:gd name="connsiteX16" fmla="*/ 1806453 w 3940053"/>
              <a:gd name="connsiteY16" fmla="*/ 1014539 h 2001224"/>
              <a:gd name="connsiteX17" fmla="*/ 1247653 w 3940053"/>
              <a:gd name="connsiteY17" fmla="*/ 1509839 h 2001224"/>
              <a:gd name="connsiteX18" fmla="*/ 784103 w 3940053"/>
              <a:gd name="connsiteY18" fmla="*/ 1820989 h 2001224"/>
              <a:gd name="connsiteX19" fmla="*/ 238003 w 3940053"/>
              <a:gd name="connsiteY19" fmla="*/ 1979739 h 2001224"/>
              <a:gd name="connsiteX20" fmla="*/ 193553 w 3940053"/>
              <a:gd name="connsiteY20" fmla="*/ 1992439 h 2001224"/>
              <a:gd name="connsiteX21" fmla="*/ 28453 w 3940053"/>
              <a:gd name="connsiteY21" fmla="*/ 1967039 h 2001224"/>
              <a:gd name="connsiteX22" fmla="*/ 22103 w 3940053"/>
              <a:gd name="connsiteY22" fmla="*/ 1859089 h 2001224"/>
              <a:gd name="connsiteX23" fmla="*/ 28453 w 3940053"/>
              <a:gd name="connsiteY23" fmla="*/ 1636839 h 2001224"/>
              <a:gd name="connsiteX0" fmla="*/ 28453 w 3940053"/>
              <a:gd name="connsiteY0" fmla="*/ 1636839 h 2001224"/>
              <a:gd name="connsiteX1" fmla="*/ 1171453 w 3940053"/>
              <a:gd name="connsiteY1" fmla="*/ 1268539 h 2001224"/>
              <a:gd name="connsiteX2" fmla="*/ 1393703 w 3940053"/>
              <a:gd name="connsiteY2" fmla="*/ 1039939 h 2001224"/>
              <a:gd name="connsiteX3" fmla="*/ 2060453 w 3940053"/>
              <a:gd name="connsiteY3" fmla="*/ 665289 h 2001224"/>
              <a:gd name="connsiteX4" fmla="*/ 2460503 w 3940053"/>
              <a:gd name="connsiteY4" fmla="*/ 493839 h 2001224"/>
              <a:gd name="connsiteX5" fmla="*/ 2879603 w 3940053"/>
              <a:gd name="connsiteY5" fmla="*/ 385889 h 2001224"/>
              <a:gd name="connsiteX6" fmla="*/ 3482853 w 3940053"/>
              <a:gd name="connsiteY6" fmla="*/ 17589 h 2001224"/>
              <a:gd name="connsiteX7" fmla="*/ 3641603 w 3940053"/>
              <a:gd name="connsiteY7" fmla="*/ 11239 h 2001224"/>
              <a:gd name="connsiteX8" fmla="*/ 3895603 w 3940053"/>
              <a:gd name="connsiteY8" fmla="*/ 62039 h 2001224"/>
              <a:gd name="connsiteX9" fmla="*/ 3940053 w 3940053"/>
              <a:gd name="connsiteY9" fmla="*/ 176339 h 2001224"/>
              <a:gd name="connsiteX10" fmla="*/ 3914653 w 3940053"/>
              <a:gd name="connsiteY10" fmla="*/ 227139 h 2001224"/>
              <a:gd name="connsiteX11" fmla="*/ 3895603 w 3940053"/>
              <a:gd name="connsiteY11" fmla="*/ 239839 h 2001224"/>
              <a:gd name="connsiteX12" fmla="*/ 3686053 w 3940053"/>
              <a:gd name="connsiteY12" fmla="*/ 246189 h 2001224"/>
              <a:gd name="connsiteX13" fmla="*/ 3330453 w 3940053"/>
              <a:gd name="connsiteY13" fmla="*/ 341439 h 2001224"/>
              <a:gd name="connsiteX14" fmla="*/ 2809753 w 3940053"/>
              <a:gd name="connsiteY14" fmla="*/ 582739 h 2001224"/>
              <a:gd name="connsiteX15" fmla="*/ 2631953 w 3940053"/>
              <a:gd name="connsiteY15" fmla="*/ 665289 h 2001224"/>
              <a:gd name="connsiteX16" fmla="*/ 1806453 w 3940053"/>
              <a:gd name="connsiteY16" fmla="*/ 1014539 h 2001224"/>
              <a:gd name="connsiteX17" fmla="*/ 1247653 w 3940053"/>
              <a:gd name="connsiteY17" fmla="*/ 1509839 h 2001224"/>
              <a:gd name="connsiteX18" fmla="*/ 784103 w 3940053"/>
              <a:gd name="connsiteY18" fmla="*/ 1820989 h 2001224"/>
              <a:gd name="connsiteX19" fmla="*/ 238003 w 3940053"/>
              <a:gd name="connsiteY19" fmla="*/ 1979739 h 2001224"/>
              <a:gd name="connsiteX20" fmla="*/ 193553 w 3940053"/>
              <a:gd name="connsiteY20" fmla="*/ 1992439 h 2001224"/>
              <a:gd name="connsiteX21" fmla="*/ 28453 w 3940053"/>
              <a:gd name="connsiteY21" fmla="*/ 1967039 h 2001224"/>
              <a:gd name="connsiteX22" fmla="*/ 22103 w 3940053"/>
              <a:gd name="connsiteY22" fmla="*/ 1859089 h 2001224"/>
              <a:gd name="connsiteX23" fmla="*/ 28453 w 3940053"/>
              <a:gd name="connsiteY23" fmla="*/ 1636839 h 2001224"/>
              <a:gd name="connsiteX0" fmla="*/ 28453 w 3940053"/>
              <a:gd name="connsiteY0" fmla="*/ 1636839 h 1992439"/>
              <a:gd name="connsiteX1" fmla="*/ 1171453 w 3940053"/>
              <a:gd name="connsiteY1" fmla="*/ 1268539 h 1992439"/>
              <a:gd name="connsiteX2" fmla="*/ 1393703 w 3940053"/>
              <a:gd name="connsiteY2" fmla="*/ 1039939 h 1992439"/>
              <a:gd name="connsiteX3" fmla="*/ 2060453 w 3940053"/>
              <a:gd name="connsiteY3" fmla="*/ 665289 h 1992439"/>
              <a:gd name="connsiteX4" fmla="*/ 2460503 w 3940053"/>
              <a:gd name="connsiteY4" fmla="*/ 493839 h 1992439"/>
              <a:gd name="connsiteX5" fmla="*/ 2879603 w 3940053"/>
              <a:gd name="connsiteY5" fmla="*/ 385889 h 1992439"/>
              <a:gd name="connsiteX6" fmla="*/ 3482853 w 3940053"/>
              <a:gd name="connsiteY6" fmla="*/ 17589 h 1992439"/>
              <a:gd name="connsiteX7" fmla="*/ 3641603 w 3940053"/>
              <a:gd name="connsiteY7" fmla="*/ 11239 h 1992439"/>
              <a:gd name="connsiteX8" fmla="*/ 3895603 w 3940053"/>
              <a:gd name="connsiteY8" fmla="*/ 62039 h 1992439"/>
              <a:gd name="connsiteX9" fmla="*/ 3940053 w 3940053"/>
              <a:gd name="connsiteY9" fmla="*/ 176339 h 1992439"/>
              <a:gd name="connsiteX10" fmla="*/ 3914653 w 3940053"/>
              <a:gd name="connsiteY10" fmla="*/ 227139 h 1992439"/>
              <a:gd name="connsiteX11" fmla="*/ 3895603 w 3940053"/>
              <a:gd name="connsiteY11" fmla="*/ 239839 h 1992439"/>
              <a:gd name="connsiteX12" fmla="*/ 3686053 w 3940053"/>
              <a:gd name="connsiteY12" fmla="*/ 246189 h 1992439"/>
              <a:gd name="connsiteX13" fmla="*/ 3330453 w 3940053"/>
              <a:gd name="connsiteY13" fmla="*/ 341439 h 1992439"/>
              <a:gd name="connsiteX14" fmla="*/ 2809753 w 3940053"/>
              <a:gd name="connsiteY14" fmla="*/ 582739 h 1992439"/>
              <a:gd name="connsiteX15" fmla="*/ 2631953 w 3940053"/>
              <a:gd name="connsiteY15" fmla="*/ 665289 h 1992439"/>
              <a:gd name="connsiteX16" fmla="*/ 1806453 w 3940053"/>
              <a:gd name="connsiteY16" fmla="*/ 1014539 h 1992439"/>
              <a:gd name="connsiteX17" fmla="*/ 1247653 w 3940053"/>
              <a:gd name="connsiteY17" fmla="*/ 1509839 h 1992439"/>
              <a:gd name="connsiteX18" fmla="*/ 784103 w 3940053"/>
              <a:gd name="connsiteY18" fmla="*/ 1820989 h 1992439"/>
              <a:gd name="connsiteX19" fmla="*/ 238003 w 3940053"/>
              <a:gd name="connsiteY19" fmla="*/ 1979739 h 1992439"/>
              <a:gd name="connsiteX20" fmla="*/ 193553 w 3940053"/>
              <a:gd name="connsiteY20" fmla="*/ 1992439 h 1992439"/>
              <a:gd name="connsiteX21" fmla="*/ 28453 w 3940053"/>
              <a:gd name="connsiteY21" fmla="*/ 1967039 h 1992439"/>
              <a:gd name="connsiteX22" fmla="*/ 22103 w 3940053"/>
              <a:gd name="connsiteY22" fmla="*/ 1859089 h 1992439"/>
              <a:gd name="connsiteX23" fmla="*/ 28453 w 3940053"/>
              <a:gd name="connsiteY23" fmla="*/ 1636839 h 1992439"/>
              <a:gd name="connsiteX0" fmla="*/ 27517 w 3939117"/>
              <a:gd name="connsiteY0" fmla="*/ 1636839 h 2054881"/>
              <a:gd name="connsiteX1" fmla="*/ 1170517 w 3939117"/>
              <a:gd name="connsiteY1" fmla="*/ 1268539 h 2054881"/>
              <a:gd name="connsiteX2" fmla="*/ 1392767 w 3939117"/>
              <a:gd name="connsiteY2" fmla="*/ 1039939 h 2054881"/>
              <a:gd name="connsiteX3" fmla="*/ 2059517 w 3939117"/>
              <a:gd name="connsiteY3" fmla="*/ 665289 h 2054881"/>
              <a:gd name="connsiteX4" fmla="*/ 2459567 w 3939117"/>
              <a:gd name="connsiteY4" fmla="*/ 493839 h 2054881"/>
              <a:gd name="connsiteX5" fmla="*/ 2878667 w 3939117"/>
              <a:gd name="connsiteY5" fmla="*/ 385889 h 2054881"/>
              <a:gd name="connsiteX6" fmla="*/ 3481917 w 3939117"/>
              <a:gd name="connsiteY6" fmla="*/ 17589 h 2054881"/>
              <a:gd name="connsiteX7" fmla="*/ 3640667 w 3939117"/>
              <a:gd name="connsiteY7" fmla="*/ 11239 h 2054881"/>
              <a:gd name="connsiteX8" fmla="*/ 3894667 w 3939117"/>
              <a:gd name="connsiteY8" fmla="*/ 62039 h 2054881"/>
              <a:gd name="connsiteX9" fmla="*/ 3939117 w 3939117"/>
              <a:gd name="connsiteY9" fmla="*/ 176339 h 2054881"/>
              <a:gd name="connsiteX10" fmla="*/ 3913717 w 3939117"/>
              <a:gd name="connsiteY10" fmla="*/ 227139 h 2054881"/>
              <a:gd name="connsiteX11" fmla="*/ 3894667 w 3939117"/>
              <a:gd name="connsiteY11" fmla="*/ 239839 h 2054881"/>
              <a:gd name="connsiteX12" fmla="*/ 3685117 w 3939117"/>
              <a:gd name="connsiteY12" fmla="*/ 246189 h 2054881"/>
              <a:gd name="connsiteX13" fmla="*/ 3329517 w 3939117"/>
              <a:gd name="connsiteY13" fmla="*/ 341439 h 2054881"/>
              <a:gd name="connsiteX14" fmla="*/ 2808817 w 3939117"/>
              <a:gd name="connsiteY14" fmla="*/ 582739 h 2054881"/>
              <a:gd name="connsiteX15" fmla="*/ 2631017 w 3939117"/>
              <a:gd name="connsiteY15" fmla="*/ 665289 h 2054881"/>
              <a:gd name="connsiteX16" fmla="*/ 1805517 w 3939117"/>
              <a:gd name="connsiteY16" fmla="*/ 1014539 h 2054881"/>
              <a:gd name="connsiteX17" fmla="*/ 1246717 w 3939117"/>
              <a:gd name="connsiteY17" fmla="*/ 1509839 h 2054881"/>
              <a:gd name="connsiteX18" fmla="*/ 783167 w 3939117"/>
              <a:gd name="connsiteY18" fmla="*/ 1820989 h 2054881"/>
              <a:gd name="connsiteX19" fmla="*/ 237067 w 3939117"/>
              <a:gd name="connsiteY19" fmla="*/ 1979739 h 2054881"/>
              <a:gd name="connsiteX20" fmla="*/ 192617 w 3939117"/>
              <a:gd name="connsiteY20" fmla="*/ 1992439 h 2054881"/>
              <a:gd name="connsiteX21" fmla="*/ 27517 w 3939117"/>
              <a:gd name="connsiteY21" fmla="*/ 1967039 h 2054881"/>
              <a:gd name="connsiteX22" fmla="*/ 27517 w 3939117"/>
              <a:gd name="connsiteY22" fmla="*/ 2036890 h 2054881"/>
              <a:gd name="connsiteX23" fmla="*/ 21167 w 3939117"/>
              <a:gd name="connsiteY23" fmla="*/ 1859089 h 2054881"/>
              <a:gd name="connsiteX24" fmla="*/ 27517 w 3939117"/>
              <a:gd name="connsiteY24" fmla="*/ 1636839 h 2054881"/>
              <a:gd name="connsiteX0" fmla="*/ 6350 w 3917950"/>
              <a:gd name="connsiteY0" fmla="*/ 1636839 h 2036890"/>
              <a:gd name="connsiteX1" fmla="*/ 1149350 w 3917950"/>
              <a:gd name="connsiteY1" fmla="*/ 1268539 h 2036890"/>
              <a:gd name="connsiteX2" fmla="*/ 1371600 w 3917950"/>
              <a:gd name="connsiteY2" fmla="*/ 1039939 h 2036890"/>
              <a:gd name="connsiteX3" fmla="*/ 2038350 w 3917950"/>
              <a:gd name="connsiteY3" fmla="*/ 665289 h 2036890"/>
              <a:gd name="connsiteX4" fmla="*/ 2438400 w 3917950"/>
              <a:gd name="connsiteY4" fmla="*/ 493839 h 2036890"/>
              <a:gd name="connsiteX5" fmla="*/ 2857500 w 3917950"/>
              <a:gd name="connsiteY5" fmla="*/ 385889 h 2036890"/>
              <a:gd name="connsiteX6" fmla="*/ 3460750 w 3917950"/>
              <a:gd name="connsiteY6" fmla="*/ 17589 h 2036890"/>
              <a:gd name="connsiteX7" fmla="*/ 3619500 w 3917950"/>
              <a:gd name="connsiteY7" fmla="*/ 11239 h 2036890"/>
              <a:gd name="connsiteX8" fmla="*/ 3873500 w 3917950"/>
              <a:gd name="connsiteY8" fmla="*/ 62039 h 2036890"/>
              <a:gd name="connsiteX9" fmla="*/ 3917950 w 3917950"/>
              <a:gd name="connsiteY9" fmla="*/ 176339 h 2036890"/>
              <a:gd name="connsiteX10" fmla="*/ 3892550 w 3917950"/>
              <a:gd name="connsiteY10" fmla="*/ 227139 h 2036890"/>
              <a:gd name="connsiteX11" fmla="*/ 3873500 w 3917950"/>
              <a:gd name="connsiteY11" fmla="*/ 239839 h 2036890"/>
              <a:gd name="connsiteX12" fmla="*/ 3663950 w 3917950"/>
              <a:gd name="connsiteY12" fmla="*/ 246189 h 2036890"/>
              <a:gd name="connsiteX13" fmla="*/ 3308350 w 3917950"/>
              <a:gd name="connsiteY13" fmla="*/ 341439 h 2036890"/>
              <a:gd name="connsiteX14" fmla="*/ 2787650 w 3917950"/>
              <a:gd name="connsiteY14" fmla="*/ 582739 h 2036890"/>
              <a:gd name="connsiteX15" fmla="*/ 2609850 w 3917950"/>
              <a:gd name="connsiteY15" fmla="*/ 665289 h 2036890"/>
              <a:gd name="connsiteX16" fmla="*/ 1784350 w 3917950"/>
              <a:gd name="connsiteY16" fmla="*/ 1014539 h 2036890"/>
              <a:gd name="connsiteX17" fmla="*/ 1225550 w 3917950"/>
              <a:gd name="connsiteY17" fmla="*/ 1509839 h 2036890"/>
              <a:gd name="connsiteX18" fmla="*/ 762000 w 3917950"/>
              <a:gd name="connsiteY18" fmla="*/ 1820989 h 2036890"/>
              <a:gd name="connsiteX19" fmla="*/ 215900 w 3917950"/>
              <a:gd name="connsiteY19" fmla="*/ 1979739 h 2036890"/>
              <a:gd name="connsiteX20" fmla="*/ 171450 w 3917950"/>
              <a:gd name="connsiteY20" fmla="*/ 1992439 h 2036890"/>
              <a:gd name="connsiteX21" fmla="*/ 6350 w 3917950"/>
              <a:gd name="connsiteY21" fmla="*/ 2036890 h 2036890"/>
              <a:gd name="connsiteX22" fmla="*/ 0 w 3917950"/>
              <a:gd name="connsiteY22" fmla="*/ 1859089 h 2036890"/>
              <a:gd name="connsiteX23" fmla="*/ 6350 w 3917950"/>
              <a:gd name="connsiteY23" fmla="*/ 1636839 h 2036890"/>
              <a:gd name="connsiteX0" fmla="*/ 6350 w 3917950"/>
              <a:gd name="connsiteY0" fmla="*/ 1636839 h 2036890"/>
              <a:gd name="connsiteX1" fmla="*/ 1149350 w 3917950"/>
              <a:gd name="connsiteY1" fmla="*/ 1268539 h 2036890"/>
              <a:gd name="connsiteX2" fmla="*/ 1371600 w 3917950"/>
              <a:gd name="connsiteY2" fmla="*/ 1039939 h 2036890"/>
              <a:gd name="connsiteX3" fmla="*/ 2038350 w 3917950"/>
              <a:gd name="connsiteY3" fmla="*/ 665289 h 2036890"/>
              <a:gd name="connsiteX4" fmla="*/ 2438400 w 3917950"/>
              <a:gd name="connsiteY4" fmla="*/ 493839 h 2036890"/>
              <a:gd name="connsiteX5" fmla="*/ 2857500 w 3917950"/>
              <a:gd name="connsiteY5" fmla="*/ 385889 h 2036890"/>
              <a:gd name="connsiteX6" fmla="*/ 3460750 w 3917950"/>
              <a:gd name="connsiteY6" fmla="*/ 17589 h 2036890"/>
              <a:gd name="connsiteX7" fmla="*/ 3619500 w 3917950"/>
              <a:gd name="connsiteY7" fmla="*/ 11239 h 2036890"/>
              <a:gd name="connsiteX8" fmla="*/ 3873500 w 3917950"/>
              <a:gd name="connsiteY8" fmla="*/ 62039 h 2036890"/>
              <a:gd name="connsiteX9" fmla="*/ 3917950 w 3917950"/>
              <a:gd name="connsiteY9" fmla="*/ 176339 h 2036890"/>
              <a:gd name="connsiteX10" fmla="*/ 3892550 w 3917950"/>
              <a:gd name="connsiteY10" fmla="*/ 227139 h 2036890"/>
              <a:gd name="connsiteX11" fmla="*/ 3873500 w 3917950"/>
              <a:gd name="connsiteY11" fmla="*/ 239839 h 2036890"/>
              <a:gd name="connsiteX12" fmla="*/ 3663950 w 3917950"/>
              <a:gd name="connsiteY12" fmla="*/ 246189 h 2036890"/>
              <a:gd name="connsiteX13" fmla="*/ 3308350 w 3917950"/>
              <a:gd name="connsiteY13" fmla="*/ 341439 h 2036890"/>
              <a:gd name="connsiteX14" fmla="*/ 2787650 w 3917950"/>
              <a:gd name="connsiteY14" fmla="*/ 582739 h 2036890"/>
              <a:gd name="connsiteX15" fmla="*/ 2609850 w 3917950"/>
              <a:gd name="connsiteY15" fmla="*/ 665289 h 2036890"/>
              <a:gd name="connsiteX16" fmla="*/ 1784350 w 3917950"/>
              <a:gd name="connsiteY16" fmla="*/ 1014539 h 2036890"/>
              <a:gd name="connsiteX17" fmla="*/ 1225550 w 3917950"/>
              <a:gd name="connsiteY17" fmla="*/ 1509839 h 2036890"/>
              <a:gd name="connsiteX18" fmla="*/ 762000 w 3917950"/>
              <a:gd name="connsiteY18" fmla="*/ 1820989 h 2036890"/>
              <a:gd name="connsiteX19" fmla="*/ 596900 w 3917950"/>
              <a:gd name="connsiteY19" fmla="*/ 1903539 h 2036890"/>
              <a:gd name="connsiteX20" fmla="*/ 171450 w 3917950"/>
              <a:gd name="connsiteY20" fmla="*/ 1992439 h 2036890"/>
              <a:gd name="connsiteX21" fmla="*/ 6350 w 3917950"/>
              <a:gd name="connsiteY21" fmla="*/ 2036890 h 2036890"/>
              <a:gd name="connsiteX22" fmla="*/ 0 w 3917950"/>
              <a:gd name="connsiteY22" fmla="*/ 1859089 h 2036890"/>
              <a:gd name="connsiteX23" fmla="*/ 6350 w 3917950"/>
              <a:gd name="connsiteY23" fmla="*/ 1636839 h 2036890"/>
              <a:gd name="connsiteX0" fmla="*/ 6350 w 3919008"/>
              <a:gd name="connsiteY0" fmla="*/ 1636839 h 2036890"/>
              <a:gd name="connsiteX1" fmla="*/ 1149350 w 3919008"/>
              <a:gd name="connsiteY1" fmla="*/ 1268539 h 2036890"/>
              <a:gd name="connsiteX2" fmla="*/ 1371600 w 3919008"/>
              <a:gd name="connsiteY2" fmla="*/ 1039939 h 2036890"/>
              <a:gd name="connsiteX3" fmla="*/ 2038350 w 3919008"/>
              <a:gd name="connsiteY3" fmla="*/ 665289 h 2036890"/>
              <a:gd name="connsiteX4" fmla="*/ 2438400 w 3919008"/>
              <a:gd name="connsiteY4" fmla="*/ 493839 h 2036890"/>
              <a:gd name="connsiteX5" fmla="*/ 2857500 w 3919008"/>
              <a:gd name="connsiteY5" fmla="*/ 385889 h 2036890"/>
              <a:gd name="connsiteX6" fmla="*/ 3460750 w 3919008"/>
              <a:gd name="connsiteY6" fmla="*/ 17589 h 2036890"/>
              <a:gd name="connsiteX7" fmla="*/ 3619500 w 3919008"/>
              <a:gd name="connsiteY7" fmla="*/ 11239 h 2036890"/>
              <a:gd name="connsiteX8" fmla="*/ 3873500 w 3919008"/>
              <a:gd name="connsiteY8" fmla="*/ 62039 h 2036890"/>
              <a:gd name="connsiteX9" fmla="*/ 3892550 w 3919008"/>
              <a:gd name="connsiteY9" fmla="*/ 227139 h 2036890"/>
              <a:gd name="connsiteX10" fmla="*/ 3873500 w 3919008"/>
              <a:gd name="connsiteY10" fmla="*/ 239839 h 2036890"/>
              <a:gd name="connsiteX11" fmla="*/ 3663950 w 3919008"/>
              <a:gd name="connsiteY11" fmla="*/ 246189 h 2036890"/>
              <a:gd name="connsiteX12" fmla="*/ 3308350 w 3919008"/>
              <a:gd name="connsiteY12" fmla="*/ 341439 h 2036890"/>
              <a:gd name="connsiteX13" fmla="*/ 2787650 w 3919008"/>
              <a:gd name="connsiteY13" fmla="*/ 582739 h 2036890"/>
              <a:gd name="connsiteX14" fmla="*/ 2609850 w 3919008"/>
              <a:gd name="connsiteY14" fmla="*/ 665289 h 2036890"/>
              <a:gd name="connsiteX15" fmla="*/ 1784350 w 3919008"/>
              <a:gd name="connsiteY15" fmla="*/ 1014539 h 2036890"/>
              <a:gd name="connsiteX16" fmla="*/ 1225550 w 3919008"/>
              <a:gd name="connsiteY16" fmla="*/ 1509839 h 2036890"/>
              <a:gd name="connsiteX17" fmla="*/ 762000 w 3919008"/>
              <a:gd name="connsiteY17" fmla="*/ 1820989 h 2036890"/>
              <a:gd name="connsiteX18" fmla="*/ 596900 w 3919008"/>
              <a:gd name="connsiteY18" fmla="*/ 1903539 h 2036890"/>
              <a:gd name="connsiteX19" fmla="*/ 171450 w 3919008"/>
              <a:gd name="connsiteY19" fmla="*/ 1992439 h 2036890"/>
              <a:gd name="connsiteX20" fmla="*/ 6350 w 3919008"/>
              <a:gd name="connsiteY20" fmla="*/ 2036890 h 2036890"/>
              <a:gd name="connsiteX21" fmla="*/ 0 w 3919008"/>
              <a:gd name="connsiteY21" fmla="*/ 1859089 h 2036890"/>
              <a:gd name="connsiteX22" fmla="*/ 6350 w 3919008"/>
              <a:gd name="connsiteY22" fmla="*/ 1636839 h 2036890"/>
              <a:gd name="connsiteX0" fmla="*/ 6350 w 4033505"/>
              <a:gd name="connsiteY0" fmla="*/ 1636839 h 2036890"/>
              <a:gd name="connsiteX1" fmla="*/ 1149350 w 4033505"/>
              <a:gd name="connsiteY1" fmla="*/ 1268539 h 2036890"/>
              <a:gd name="connsiteX2" fmla="*/ 1371600 w 4033505"/>
              <a:gd name="connsiteY2" fmla="*/ 1039939 h 2036890"/>
              <a:gd name="connsiteX3" fmla="*/ 2038350 w 4033505"/>
              <a:gd name="connsiteY3" fmla="*/ 665289 h 2036890"/>
              <a:gd name="connsiteX4" fmla="*/ 2438400 w 4033505"/>
              <a:gd name="connsiteY4" fmla="*/ 493839 h 2036890"/>
              <a:gd name="connsiteX5" fmla="*/ 2857500 w 4033505"/>
              <a:gd name="connsiteY5" fmla="*/ 385889 h 2036890"/>
              <a:gd name="connsiteX6" fmla="*/ 3460750 w 4033505"/>
              <a:gd name="connsiteY6" fmla="*/ 17589 h 2036890"/>
              <a:gd name="connsiteX7" fmla="*/ 3619500 w 4033505"/>
              <a:gd name="connsiteY7" fmla="*/ 11239 h 2036890"/>
              <a:gd name="connsiteX8" fmla="*/ 3873500 w 4033505"/>
              <a:gd name="connsiteY8" fmla="*/ 62039 h 2036890"/>
              <a:gd name="connsiteX9" fmla="*/ 3892550 w 4033505"/>
              <a:gd name="connsiteY9" fmla="*/ 227139 h 2036890"/>
              <a:gd name="connsiteX10" fmla="*/ 4025900 w 4033505"/>
              <a:gd name="connsiteY10" fmla="*/ 163639 h 2036890"/>
              <a:gd name="connsiteX11" fmla="*/ 3663950 w 4033505"/>
              <a:gd name="connsiteY11" fmla="*/ 246189 h 2036890"/>
              <a:gd name="connsiteX12" fmla="*/ 3308350 w 4033505"/>
              <a:gd name="connsiteY12" fmla="*/ 341439 h 2036890"/>
              <a:gd name="connsiteX13" fmla="*/ 2787650 w 4033505"/>
              <a:gd name="connsiteY13" fmla="*/ 582739 h 2036890"/>
              <a:gd name="connsiteX14" fmla="*/ 2609850 w 4033505"/>
              <a:gd name="connsiteY14" fmla="*/ 665289 h 2036890"/>
              <a:gd name="connsiteX15" fmla="*/ 1784350 w 4033505"/>
              <a:gd name="connsiteY15" fmla="*/ 1014539 h 2036890"/>
              <a:gd name="connsiteX16" fmla="*/ 1225550 w 4033505"/>
              <a:gd name="connsiteY16" fmla="*/ 1509839 h 2036890"/>
              <a:gd name="connsiteX17" fmla="*/ 762000 w 4033505"/>
              <a:gd name="connsiteY17" fmla="*/ 1820989 h 2036890"/>
              <a:gd name="connsiteX18" fmla="*/ 596900 w 4033505"/>
              <a:gd name="connsiteY18" fmla="*/ 1903539 h 2036890"/>
              <a:gd name="connsiteX19" fmla="*/ 171450 w 4033505"/>
              <a:gd name="connsiteY19" fmla="*/ 1992439 h 2036890"/>
              <a:gd name="connsiteX20" fmla="*/ 6350 w 4033505"/>
              <a:gd name="connsiteY20" fmla="*/ 2036890 h 2036890"/>
              <a:gd name="connsiteX21" fmla="*/ 0 w 4033505"/>
              <a:gd name="connsiteY21" fmla="*/ 1859089 h 2036890"/>
              <a:gd name="connsiteX22" fmla="*/ 6350 w 4033505"/>
              <a:gd name="connsiteY22" fmla="*/ 1636839 h 2036890"/>
              <a:gd name="connsiteX0" fmla="*/ 6350 w 3919008"/>
              <a:gd name="connsiteY0" fmla="*/ 1636839 h 2036890"/>
              <a:gd name="connsiteX1" fmla="*/ 1149350 w 3919008"/>
              <a:gd name="connsiteY1" fmla="*/ 1268539 h 2036890"/>
              <a:gd name="connsiteX2" fmla="*/ 1371600 w 3919008"/>
              <a:gd name="connsiteY2" fmla="*/ 1039939 h 2036890"/>
              <a:gd name="connsiteX3" fmla="*/ 2038350 w 3919008"/>
              <a:gd name="connsiteY3" fmla="*/ 665289 h 2036890"/>
              <a:gd name="connsiteX4" fmla="*/ 2438400 w 3919008"/>
              <a:gd name="connsiteY4" fmla="*/ 493839 h 2036890"/>
              <a:gd name="connsiteX5" fmla="*/ 2857500 w 3919008"/>
              <a:gd name="connsiteY5" fmla="*/ 385889 h 2036890"/>
              <a:gd name="connsiteX6" fmla="*/ 3460750 w 3919008"/>
              <a:gd name="connsiteY6" fmla="*/ 17589 h 2036890"/>
              <a:gd name="connsiteX7" fmla="*/ 3619500 w 3919008"/>
              <a:gd name="connsiteY7" fmla="*/ 11239 h 2036890"/>
              <a:gd name="connsiteX8" fmla="*/ 3873500 w 3919008"/>
              <a:gd name="connsiteY8" fmla="*/ 62039 h 2036890"/>
              <a:gd name="connsiteX9" fmla="*/ 3892550 w 3919008"/>
              <a:gd name="connsiteY9" fmla="*/ 227139 h 2036890"/>
              <a:gd name="connsiteX10" fmla="*/ 3663950 w 3919008"/>
              <a:gd name="connsiteY10" fmla="*/ 246189 h 2036890"/>
              <a:gd name="connsiteX11" fmla="*/ 3308350 w 3919008"/>
              <a:gd name="connsiteY11" fmla="*/ 341439 h 2036890"/>
              <a:gd name="connsiteX12" fmla="*/ 2787650 w 3919008"/>
              <a:gd name="connsiteY12" fmla="*/ 582739 h 2036890"/>
              <a:gd name="connsiteX13" fmla="*/ 2609850 w 3919008"/>
              <a:gd name="connsiteY13" fmla="*/ 665289 h 2036890"/>
              <a:gd name="connsiteX14" fmla="*/ 1784350 w 3919008"/>
              <a:gd name="connsiteY14" fmla="*/ 1014539 h 2036890"/>
              <a:gd name="connsiteX15" fmla="*/ 1225550 w 3919008"/>
              <a:gd name="connsiteY15" fmla="*/ 1509839 h 2036890"/>
              <a:gd name="connsiteX16" fmla="*/ 762000 w 3919008"/>
              <a:gd name="connsiteY16" fmla="*/ 1820989 h 2036890"/>
              <a:gd name="connsiteX17" fmla="*/ 596900 w 3919008"/>
              <a:gd name="connsiteY17" fmla="*/ 1903539 h 2036890"/>
              <a:gd name="connsiteX18" fmla="*/ 171450 w 3919008"/>
              <a:gd name="connsiteY18" fmla="*/ 1992439 h 2036890"/>
              <a:gd name="connsiteX19" fmla="*/ 6350 w 3919008"/>
              <a:gd name="connsiteY19" fmla="*/ 2036890 h 2036890"/>
              <a:gd name="connsiteX20" fmla="*/ 0 w 3919008"/>
              <a:gd name="connsiteY20" fmla="*/ 1859089 h 2036890"/>
              <a:gd name="connsiteX21" fmla="*/ 6350 w 3919008"/>
              <a:gd name="connsiteY21" fmla="*/ 1636839 h 203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19008" h="2036890">
                <a:moveTo>
                  <a:pt x="6350" y="1636839"/>
                </a:moveTo>
                <a:cubicBezTo>
                  <a:pt x="197908" y="1538414"/>
                  <a:pt x="782582" y="1428894"/>
                  <a:pt x="1149350" y="1268539"/>
                </a:cubicBezTo>
                <a:cubicBezTo>
                  <a:pt x="1246727" y="1225965"/>
                  <a:pt x="1288001" y="1105559"/>
                  <a:pt x="1371600" y="1039939"/>
                </a:cubicBezTo>
                <a:cubicBezTo>
                  <a:pt x="1618657" y="846013"/>
                  <a:pt x="1769321" y="791218"/>
                  <a:pt x="2038350" y="665289"/>
                </a:cubicBezTo>
                <a:lnTo>
                  <a:pt x="2438400" y="493839"/>
                </a:lnTo>
                <a:cubicBezTo>
                  <a:pt x="2574132" y="444975"/>
                  <a:pt x="2857500" y="385889"/>
                  <a:pt x="2857500" y="385889"/>
                </a:cubicBezTo>
                <a:cubicBezTo>
                  <a:pt x="3028376" y="267322"/>
                  <a:pt x="3257254" y="89242"/>
                  <a:pt x="3460750" y="17589"/>
                </a:cubicBezTo>
                <a:cubicBezTo>
                  <a:pt x="3510703" y="0"/>
                  <a:pt x="3566583" y="13356"/>
                  <a:pt x="3619500" y="11239"/>
                </a:cubicBezTo>
                <a:cubicBezTo>
                  <a:pt x="3688292" y="18647"/>
                  <a:pt x="3823758" y="34522"/>
                  <a:pt x="3873500" y="62039"/>
                </a:cubicBezTo>
                <a:cubicBezTo>
                  <a:pt x="3919008" y="98022"/>
                  <a:pt x="3892550" y="197506"/>
                  <a:pt x="3892550" y="227139"/>
                </a:cubicBezTo>
                <a:cubicBezTo>
                  <a:pt x="3857625" y="257831"/>
                  <a:pt x="3761317" y="227139"/>
                  <a:pt x="3663950" y="246189"/>
                </a:cubicBezTo>
                <a:cubicBezTo>
                  <a:pt x="3545417" y="277939"/>
                  <a:pt x="3422904" y="297444"/>
                  <a:pt x="3308350" y="341439"/>
                </a:cubicBezTo>
                <a:cubicBezTo>
                  <a:pt x="3129770" y="410024"/>
                  <a:pt x="2961202" y="502274"/>
                  <a:pt x="2787650" y="582739"/>
                </a:cubicBezTo>
                <a:cubicBezTo>
                  <a:pt x="2728369" y="610224"/>
                  <a:pt x="2671840" y="644626"/>
                  <a:pt x="2609850" y="665289"/>
                </a:cubicBezTo>
                <a:cubicBezTo>
                  <a:pt x="2020591" y="861709"/>
                  <a:pt x="2294327" y="741965"/>
                  <a:pt x="1784350" y="1014539"/>
                </a:cubicBezTo>
                <a:cubicBezTo>
                  <a:pt x="1528233" y="1193397"/>
                  <a:pt x="1486958" y="1348972"/>
                  <a:pt x="1225550" y="1509839"/>
                </a:cubicBezTo>
                <a:cubicBezTo>
                  <a:pt x="1105958" y="1631547"/>
                  <a:pt x="904875" y="1780772"/>
                  <a:pt x="762000" y="1820989"/>
                </a:cubicBezTo>
                <a:lnTo>
                  <a:pt x="596900" y="1903539"/>
                </a:lnTo>
                <a:lnTo>
                  <a:pt x="171450" y="1992439"/>
                </a:lnTo>
                <a:lnTo>
                  <a:pt x="6350" y="2036890"/>
                </a:lnTo>
                <a:cubicBezTo>
                  <a:pt x="5292" y="2018899"/>
                  <a:pt x="0" y="1913064"/>
                  <a:pt x="0" y="1859089"/>
                </a:cubicBezTo>
                <a:lnTo>
                  <a:pt x="6350" y="163683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305800" y="4191000"/>
            <a:ext cx="608805" cy="593606"/>
          </a:xfrm>
          <a:custGeom>
            <a:avLst/>
            <a:gdLst>
              <a:gd name="connsiteX0" fmla="*/ 87568 w 732949"/>
              <a:gd name="connsiteY0" fmla="*/ 168250 h 593606"/>
              <a:gd name="connsiteX1" fmla="*/ 504535 w 732949"/>
              <a:gd name="connsiteY1" fmla="*/ 555955 h 593606"/>
              <a:gd name="connsiteX2" fmla="*/ 694730 w 732949"/>
              <a:gd name="connsiteY2" fmla="*/ 585216 h 593606"/>
              <a:gd name="connsiteX3" fmla="*/ 731306 w 732949"/>
              <a:gd name="connsiteY3" fmla="*/ 424282 h 593606"/>
              <a:gd name="connsiteX4" fmla="*/ 716676 w 732949"/>
              <a:gd name="connsiteY4" fmla="*/ 380391 h 593606"/>
              <a:gd name="connsiteX5" fmla="*/ 585002 w 732949"/>
              <a:gd name="connsiteY5" fmla="*/ 248717 h 593606"/>
              <a:gd name="connsiteX6" fmla="*/ 189981 w 732949"/>
              <a:gd name="connsiteY6" fmla="*/ 0 h 593606"/>
              <a:gd name="connsiteX7" fmla="*/ 160720 w 732949"/>
              <a:gd name="connsiteY7" fmla="*/ 58522 h 593606"/>
              <a:gd name="connsiteX8" fmla="*/ 124144 w 732949"/>
              <a:gd name="connsiteY8" fmla="*/ 153619 h 593606"/>
              <a:gd name="connsiteX9" fmla="*/ 87568 w 732949"/>
              <a:gd name="connsiteY9" fmla="*/ 168250 h 593606"/>
              <a:gd name="connsiteX0" fmla="*/ 0 w 608805"/>
              <a:gd name="connsiteY0" fmla="*/ 153619 h 593606"/>
              <a:gd name="connsiteX1" fmla="*/ 380391 w 608805"/>
              <a:gd name="connsiteY1" fmla="*/ 555955 h 593606"/>
              <a:gd name="connsiteX2" fmla="*/ 570586 w 608805"/>
              <a:gd name="connsiteY2" fmla="*/ 585216 h 593606"/>
              <a:gd name="connsiteX3" fmla="*/ 607162 w 608805"/>
              <a:gd name="connsiteY3" fmla="*/ 424282 h 593606"/>
              <a:gd name="connsiteX4" fmla="*/ 592532 w 608805"/>
              <a:gd name="connsiteY4" fmla="*/ 380391 h 593606"/>
              <a:gd name="connsiteX5" fmla="*/ 460858 w 608805"/>
              <a:gd name="connsiteY5" fmla="*/ 248717 h 593606"/>
              <a:gd name="connsiteX6" fmla="*/ 65837 w 608805"/>
              <a:gd name="connsiteY6" fmla="*/ 0 h 593606"/>
              <a:gd name="connsiteX7" fmla="*/ 36576 w 608805"/>
              <a:gd name="connsiteY7" fmla="*/ 58522 h 593606"/>
              <a:gd name="connsiteX8" fmla="*/ 0 w 608805"/>
              <a:gd name="connsiteY8" fmla="*/ 153619 h 593606"/>
              <a:gd name="connsiteX0" fmla="*/ 0 w 608805"/>
              <a:gd name="connsiteY0" fmla="*/ 153619 h 593606"/>
              <a:gd name="connsiteX1" fmla="*/ 117044 w 608805"/>
              <a:gd name="connsiteY1" fmla="*/ 292608 h 593606"/>
              <a:gd name="connsiteX2" fmla="*/ 380391 w 608805"/>
              <a:gd name="connsiteY2" fmla="*/ 555955 h 593606"/>
              <a:gd name="connsiteX3" fmla="*/ 570586 w 608805"/>
              <a:gd name="connsiteY3" fmla="*/ 585216 h 593606"/>
              <a:gd name="connsiteX4" fmla="*/ 607162 w 608805"/>
              <a:gd name="connsiteY4" fmla="*/ 424282 h 593606"/>
              <a:gd name="connsiteX5" fmla="*/ 592532 w 608805"/>
              <a:gd name="connsiteY5" fmla="*/ 380391 h 593606"/>
              <a:gd name="connsiteX6" fmla="*/ 460858 w 608805"/>
              <a:gd name="connsiteY6" fmla="*/ 248717 h 593606"/>
              <a:gd name="connsiteX7" fmla="*/ 65837 w 608805"/>
              <a:gd name="connsiteY7" fmla="*/ 0 h 593606"/>
              <a:gd name="connsiteX8" fmla="*/ 36576 w 608805"/>
              <a:gd name="connsiteY8" fmla="*/ 58522 h 593606"/>
              <a:gd name="connsiteX9" fmla="*/ 0 w 608805"/>
              <a:gd name="connsiteY9" fmla="*/ 153619 h 593606"/>
              <a:gd name="connsiteX0" fmla="*/ 0 w 608805"/>
              <a:gd name="connsiteY0" fmla="*/ 153619 h 593606"/>
              <a:gd name="connsiteX1" fmla="*/ 269444 w 608805"/>
              <a:gd name="connsiteY1" fmla="*/ 292608 h 593606"/>
              <a:gd name="connsiteX2" fmla="*/ 380391 w 608805"/>
              <a:gd name="connsiteY2" fmla="*/ 555955 h 593606"/>
              <a:gd name="connsiteX3" fmla="*/ 570586 w 608805"/>
              <a:gd name="connsiteY3" fmla="*/ 585216 h 593606"/>
              <a:gd name="connsiteX4" fmla="*/ 607162 w 608805"/>
              <a:gd name="connsiteY4" fmla="*/ 424282 h 593606"/>
              <a:gd name="connsiteX5" fmla="*/ 592532 w 608805"/>
              <a:gd name="connsiteY5" fmla="*/ 380391 h 593606"/>
              <a:gd name="connsiteX6" fmla="*/ 460858 w 608805"/>
              <a:gd name="connsiteY6" fmla="*/ 248717 h 593606"/>
              <a:gd name="connsiteX7" fmla="*/ 65837 w 608805"/>
              <a:gd name="connsiteY7" fmla="*/ 0 h 593606"/>
              <a:gd name="connsiteX8" fmla="*/ 36576 w 608805"/>
              <a:gd name="connsiteY8" fmla="*/ 58522 h 593606"/>
              <a:gd name="connsiteX9" fmla="*/ 0 w 608805"/>
              <a:gd name="connsiteY9" fmla="*/ 153619 h 593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8805" h="593606">
                <a:moveTo>
                  <a:pt x="0" y="153619"/>
                </a:moveTo>
                <a:cubicBezTo>
                  <a:pt x="13411" y="192633"/>
                  <a:pt x="206046" y="225552"/>
                  <a:pt x="269444" y="292608"/>
                </a:cubicBezTo>
                <a:cubicBezTo>
                  <a:pt x="332842" y="359664"/>
                  <a:pt x="304801" y="507187"/>
                  <a:pt x="380391" y="555955"/>
                </a:cubicBezTo>
                <a:cubicBezTo>
                  <a:pt x="432323" y="593606"/>
                  <a:pt x="507188" y="575462"/>
                  <a:pt x="570586" y="585216"/>
                </a:cubicBezTo>
                <a:cubicBezTo>
                  <a:pt x="582778" y="531571"/>
                  <a:pt x="601301" y="478982"/>
                  <a:pt x="607162" y="424282"/>
                </a:cubicBezTo>
                <a:cubicBezTo>
                  <a:pt x="608805" y="408948"/>
                  <a:pt x="602405" y="392238"/>
                  <a:pt x="592532" y="380391"/>
                </a:cubicBezTo>
                <a:cubicBezTo>
                  <a:pt x="552795" y="332706"/>
                  <a:pt x="509478" y="287304"/>
                  <a:pt x="460858" y="248717"/>
                </a:cubicBezTo>
                <a:cubicBezTo>
                  <a:pt x="163549" y="12758"/>
                  <a:pt x="254729" y="41978"/>
                  <a:pt x="65837" y="0"/>
                </a:cubicBezTo>
                <a:cubicBezTo>
                  <a:pt x="56083" y="19507"/>
                  <a:pt x="45167" y="38476"/>
                  <a:pt x="36576" y="58522"/>
                </a:cubicBezTo>
                <a:cubicBezTo>
                  <a:pt x="23197" y="89739"/>
                  <a:pt x="14362" y="122842"/>
                  <a:pt x="0" y="153619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7.JPG"/>
          <p:cNvPicPr>
            <a:picLocks noChangeAspect="1"/>
          </p:cNvPicPr>
          <p:nvPr/>
        </p:nvPicPr>
        <p:blipFill>
          <a:blip r:embed="rId2" cstate="print"/>
          <a:srcRect t="9784" r="5815" b="14487"/>
          <a:stretch>
            <a:fillRect/>
          </a:stretch>
        </p:blipFill>
        <p:spPr>
          <a:xfrm rot="21443992">
            <a:off x="458134" y="835605"/>
            <a:ext cx="8612303" cy="519355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69900" y="2562299"/>
            <a:ext cx="3975507" cy="1578414"/>
          </a:xfrm>
          <a:custGeom>
            <a:avLst/>
            <a:gdLst>
              <a:gd name="connsiteX0" fmla="*/ 0 w 3975507"/>
              <a:gd name="connsiteY0" fmla="*/ 1028700 h 1518163"/>
              <a:gd name="connsiteX1" fmla="*/ 603250 w 3975507"/>
              <a:gd name="connsiteY1" fmla="*/ 1212850 h 1518163"/>
              <a:gd name="connsiteX2" fmla="*/ 844550 w 3975507"/>
              <a:gd name="connsiteY2" fmla="*/ 1035050 h 1518163"/>
              <a:gd name="connsiteX3" fmla="*/ 996950 w 3975507"/>
              <a:gd name="connsiteY3" fmla="*/ 958850 h 1518163"/>
              <a:gd name="connsiteX4" fmla="*/ 1130300 w 3975507"/>
              <a:gd name="connsiteY4" fmla="*/ 762000 h 1518163"/>
              <a:gd name="connsiteX5" fmla="*/ 1390650 w 3975507"/>
              <a:gd name="connsiteY5" fmla="*/ 444500 h 1518163"/>
              <a:gd name="connsiteX6" fmla="*/ 1612900 w 3975507"/>
              <a:gd name="connsiteY6" fmla="*/ 177800 h 1518163"/>
              <a:gd name="connsiteX7" fmla="*/ 1873250 w 3975507"/>
              <a:gd name="connsiteY7" fmla="*/ 158750 h 1518163"/>
              <a:gd name="connsiteX8" fmla="*/ 1898650 w 3975507"/>
              <a:gd name="connsiteY8" fmla="*/ 196850 h 1518163"/>
              <a:gd name="connsiteX9" fmla="*/ 2038350 w 3975507"/>
              <a:gd name="connsiteY9" fmla="*/ 412750 h 1518163"/>
              <a:gd name="connsiteX10" fmla="*/ 2438400 w 3975507"/>
              <a:gd name="connsiteY10" fmla="*/ 114300 h 1518163"/>
              <a:gd name="connsiteX11" fmla="*/ 2686050 w 3975507"/>
              <a:gd name="connsiteY11" fmla="*/ 0 h 1518163"/>
              <a:gd name="connsiteX12" fmla="*/ 3067050 w 3975507"/>
              <a:gd name="connsiteY12" fmla="*/ 19050 h 1518163"/>
              <a:gd name="connsiteX13" fmla="*/ 3206750 w 3975507"/>
              <a:gd name="connsiteY13" fmla="*/ 12700 h 1518163"/>
              <a:gd name="connsiteX14" fmla="*/ 3829050 w 3975507"/>
              <a:gd name="connsiteY14" fmla="*/ 120650 h 1518163"/>
              <a:gd name="connsiteX15" fmla="*/ 3956050 w 3975507"/>
              <a:gd name="connsiteY15" fmla="*/ 165100 h 1518163"/>
              <a:gd name="connsiteX16" fmla="*/ 3911600 w 3975507"/>
              <a:gd name="connsiteY16" fmla="*/ 292100 h 1518163"/>
              <a:gd name="connsiteX17" fmla="*/ 3860800 w 3975507"/>
              <a:gd name="connsiteY17" fmla="*/ 355600 h 1518163"/>
              <a:gd name="connsiteX18" fmla="*/ 3841750 w 3975507"/>
              <a:gd name="connsiteY18" fmla="*/ 361950 h 1518163"/>
              <a:gd name="connsiteX19" fmla="*/ 3733800 w 3975507"/>
              <a:gd name="connsiteY19" fmla="*/ 298450 h 1518163"/>
              <a:gd name="connsiteX20" fmla="*/ 3708400 w 3975507"/>
              <a:gd name="connsiteY20" fmla="*/ 285750 h 1518163"/>
              <a:gd name="connsiteX21" fmla="*/ 3371850 w 3975507"/>
              <a:gd name="connsiteY21" fmla="*/ 196850 h 1518163"/>
              <a:gd name="connsiteX22" fmla="*/ 2908300 w 3975507"/>
              <a:gd name="connsiteY22" fmla="*/ 139700 h 1518163"/>
              <a:gd name="connsiteX23" fmla="*/ 2647950 w 3975507"/>
              <a:gd name="connsiteY23" fmla="*/ 254000 h 1518163"/>
              <a:gd name="connsiteX24" fmla="*/ 2476500 w 3975507"/>
              <a:gd name="connsiteY24" fmla="*/ 476250 h 1518163"/>
              <a:gd name="connsiteX25" fmla="*/ 2463800 w 3975507"/>
              <a:gd name="connsiteY25" fmla="*/ 501650 h 1518163"/>
              <a:gd name="connsiteX26" fmla="*/ 2311400 w 3975507"/>
              <a:gd name="connsiteY26" fmla="*/ 666750 h 1518163"/>
              <a:gd name="connsiteX27" fmla="*/ 2216150 w 3975507"/>
              <a:gd name="connsiteY27" fmla="*/ 685800 h 1518163"/>
              <a:gd name="connsiteX28" fmla="*/ 2057400 w 3975507"/>
              <a:gd name="connsiteY28" fmla="*/ 622300 h 1518163"/>
              <a:gd name="connsiteX29" fmla="*/ 1911350 w 3975507"/>
              <a:gd name="connsiteY29" fmla="*/ 539750 h 1518163"/>
              <a:gd name="connsiteX30" fmla="*/ 1835150 w 3975507"/>
              <a:gd name="connsiteY30" fmla="*/ 425450 h 1518163"/>
              <a:gd name="connsiteX31" fmla="*/ 1631950 w 3975507"/>
              <a:gd name="connsiteY31" fmla="*/ 419100 h 1518163"/>
              <a:gd name="connsiteX32" fmla="*/ 1606550 w 3975507"/>
              <a:gd name="connsiteY32" fmla="*/ 450850 h 1518163"/>
              <a:gd name="connsiteX33" fmla="*/ 1384300 w 3975507"/>
              <a:gd name="connsiteY33" fmla="*/ 831850 h 1518163"/>
              <a:gd name="connsiteX34" fmla="*/ 1085850 w 3975507"/>
              <a:gd name="connsiteY34" fmla="*/ 1092200 h 1518163"/>
              <a:gd name="connsiteX35" fmla="*/ 908050 w 3975507"/>
              <a:gd name="connsiteY35" fmla="*/ 1200150 h 1518163"/>
              <a:gd name="connsiteX36" fmla="*/ 717550 w 3975507"/>
              <a:gd name="connsiteY36" fmla="*/ 1301750 h 1518163"/>
              <a:gd name="connsiteX37" fmla="*/ 495300 w 3975507"/>
              <a:gd name="connsiteY37" fmla="*/ 1365250 h 1518163"/>
              <a:gd name="connsiteX38" fmla="*/ 457200 w 3975507"/>
              <a:gd name="connsiteY38" fmla="*/ 1371600 h 1518163"/>
              <a:gd name="connsiteX39" fmla="*/ 285750 w 3975507"/>
              <a:gd name="connsiteY39" fmla="*/ 1422400 h 1518163"/>
              <a:gd name="connsiteX40" fmla="*/ 69850 w 3975507"/>
              <a:gd name="connsiteY40" fmla="*/ 1504950 h 1518163"/>
              <a:gd name="connsiteX41" fmla="*/ 25400 w 3975507"/>
              <a:gd name="connsiteY41" fmla="*/ 1517650 h 1518163"/>
              <a:gd name="connsiteX0" fmla="*/ 0 w 3975507"/>
              <a:gd name="connsiteY0" fmla="*/ 1028700 h 1518163"/>
              <a:gd name="connsiteX1" fmla="*/ 603250 w 3975507"/>
              <a:gd name="connsiteY1" fmla="*/ 1212850 h 1518163"/>
              <a:gd name="connsiteX2" fmla="*/ 844550 w 3975507"/>
              <a:gd name="connsiteY2" fmla="*/ 1035050 h 1518163"/>
              <a:gd name="connsiteX3" fmla="*/ 996950 w 3975507"/>
              <a:gd name="connsiteY3" fmla="*/ 958850 h 1518163"/>
              <a:gd name="connsiteX4" fmla="*/ 1130300 w 3975507"/>
              <a:gd name="connsiteY4" fmla="*/ 762000 h 1518163"/>
              <a:gd name="connsiteX5" fmla="*/ 1390650 w 3975507"/>
              <a:gd name="connsiteY5" fmla="*/ 444500 h 1518163"/>
              <a:gd name="connsiteX6" fmla="*/ 1612900 w 3975507"/>
              <a:gd name="connsiteY6" fmla="*/ 177800 h 1518163"/>
              <a:gd name="connsiteX7" fmla="*/ 1873250 w 3975507"/>
              <a:gd name="connsiteY7" fmla="*/ 158750 h 1518163"/>
              <a:gd name="connsiteX8" fmla="*/ 1898650 w 3975507"/>
              <a:gd name="connsiteY8" fmla="*/ 196850 h 1518163"/>
              <a:gd name="connsiteX9" fmla="*/ 2038350 w 3975507"/>
              <a:gd name="connsiteY9" fmla="*/ 412750 h 1518163"/>
              <a:gd name="connsiteX10" fmla="*/ 2438400 w 3975507"/>
              <a:gd name="connsiteY10" fmla="*/ 114300 h 1518163"/>
              <a:gd name="connsiteX11" fmla="*/ 2686050 w 3975507"/>
              <a:gd name="connsiteY11" fmla="*/ 0 h 1518163"/>
              <a:gd name="connsiteX12" fmla="*/ 3067050 w 3975507"/>
              <a:gd name="connsiteY12" fmla="*/ 19050 h 1518163"/>
              <a:gd name="connsiteX13" fmla="*/ 3206750 w 3975507"/>
              <a:gd name="connsiteY13" fmla="*/ 12700 h 1518163"/>
              <a:gd name="connsiteX14" fmla="*/ 3829050 w 3975507"/>
              <a:gd name="connsiteY14" fmla="*/ 120650 h 1518163"/>
              <a:gd name="connsiteX15" fmla="*/ 3956050 w 3975507"/>
              <a:gd name="connsiteY15" fmla="*/ 165100 h 1518163"/>
              <a:gd name="connsiteX16" fmla="*/ 3911600 w 3975507"/>
              <a:gd name="connsiteY16" fmla="*/ 292100 h 1518163"/>
              <a:gd name="connsiteX17" fmla="*/ 3860800 w 3975507"/>
              <a:gd name="connsiteY17" fmla="*/ 355600 h 1518163"/>
              <a:gd name="connsiteX18" fmla="*/ 3841750 w 3975507"/>
              <a:gd name="connsiteY18" fmla="*/ 361950 h 1518163"/>
              <a:gd name="connsiteX19" fmla="*/ 3733800 w 3975507"/>
              <a:gd name="connsiteY19" fmla="*/ 298450 h 1518163"/>
              <a:gd name="connsiteX20" fmla="*/ 3708400 w 3975507"/>
              <a:gd name="connsiteY20" fmla="*/ 285750 h 1518163"/>
              <a:gd name="connsiteX21" fmla="*/ 3371850 w 3975507"/>
              <a:gd name="connsiteY21" fmla="*/ 196850 h 1518163"/>
              <a:gd name="connsiteX22" fmla="*/ 2908300 w 3975507"/>
              <a:gd name="connsiteY22" fmla="*/ 139700 h 1518163"/>
              <a:gd name="connsiteX23" fmla="*/ 2647950 w 3975507"/>
              <a:gd name="connsiteY23" fmla="*/ 254000 h 1518163"/>
              <a:gd name="connsiteX24" fmla="*/ 2476500 w 3975507"/>
              <a:gd name="connsiteY24" fmla="*/ 476250 h 1518163"/>
              <a:gd name="connsiteX25" fmla="*/ 2463800 w 3975507"/>
              <a:gd name="connsiteY25" fmla="*/ 501650 h 1518163"/>
              <a:gd name="connsiteX26" fmla="*/ 2311400 w 3975507"/>
              <a:gd name="connsiteY26" fmla="*/ 666750 h 1518163"/>
              <a:gd name="connsiteX27" fmla="*/ 2216150 w 3975507"/>
              <a:gd name="connsiteY27" fmla="*/ 685800 h 1518163"/>
              <a:gd name="connsiteX28" fmla="*/ 2057400 w 3975507"/>
              <a:gd name="connsiteY28" fmla="*/ 622300 h 1518163"/>
              <a:gd name="connsiteX29" fmla="*/ 1911350 w 3975507"/>
              <a:gd name="connsiteY29" fmla="*/ 539750 h 1518163"/>
              <a:gd name="connsiteX30" fmla="*/ 1835150 w 3975507"/>
              <a:gd name="connsiteY30" fmla="*/ 425450 h 1518163"/>
              <a:gd name="connsiteX31" fmla="*/ 1631950 w 3975507"/>
              <a:gd name="connsiteY31" fmla="*/ 419100 h 1518163"/>
              <a:gd name="connsiteX32" fmla="*/ 1606550 w 3975507"/>
              <a:gd name="connsiteY32" fmla="*/ 450850 h 1518163"/>
              <a:gd name="connsiteX33" fmla="*/ 1384300 w 3975507"/>
              <a:gd name="connsiteY33" fmla="*/ 831850 h 1518163"/>
              <a:gd name="connsiteX34" fmla="*/ 1085850 w 3975507"/>
              <a:gd name="connsiteY34" fmla="*/ 1092200 h 1518163"/>
              <a:gd name="connsiteX35" fmla="*/ 908050 w 3975507"/>
              <a:gd name="connsiteY35" fmla="*/ 1200150 h 1518163"/>
              <a:gd name="connsiteX36" fmla="*/ 717550 w 3975507"/>
              <a:gd name="connsiteY36" fmla="*/ 1301750 h 1518163"/>
              <a:gd name="connsiteX37" fmla="*/ 495300 w 3975507"/>
              <a:gd name="connsiteY37" fmla="*/ 1365250 h 1518163"/>
              <a:gd name="connsiteX38" fmla="*/ 457200 w 3975507"/>
              <a:gd name="connsiteY38" fmla="*/ 1371600 h 1518163"/>
              <a:gd name="connsiteX39" fmla="*/ 285750 w 3975507"/>
              <a:gd name="connsiteY39" fmla="*/ 1422400 h 1518163"/>
              <a:gd name="connsiteX40" fmla="*/ 69850 w 3975507"/>
              <a:gd name="connsiteY40" fmla="*/ 1504950 h 1518163"/>
              <a:gd name="connsiteX41" fmla="*/ 25400 w 3975507"/>
              <a:gd name="connsiteY41" fmla="*/ 1517650 h 1518163"/>
              <a:gd name="connsiteX42" fmla="*/ 0 w 3975507"/>
              <a:gd name="connsiteY42" fmla="*/ 1028700 h 1518163"/>
              <a:gd name="connsiteX0" fmla="*/ 0 w 3975507"/>
              <a:gd name="connsiteY0" fmla="*/ 1028700 h 1518163"/>
              <a:gd name="connsiteX1" fmla="*/ 603250 w 3975507"/>
              <a:gd name="connsiteY1" fmla="*/ 1212850 h 1518163"/>
              <a:gd name="connsiteX2" fmla="*/ 844550 w 3975507"/>
              <a:gd name="connsiteY2" fmla="*/ 1035050 h 1518163"/>
              <a:gd name="connsiteX3" fmla="*/ 996950 w 3975507"/>
              <a:gd name="connsiteY3" fmla="*/ 958850 h 1518163"/>
              <a:gd name="connsiteX4" fmla="*/ 1130300 w 3975507"/>
              <a:gd name="connsiteY4" fmla="*/ 762000 h 1518163"/>
              <a:gd name="connsiteX5" fmla="*/ 1390650 w 3975507"/>
              <a:gd name="connsiteY5" fmla="*/ 444500 h 1518163"/>
              <a:gd name="connsiteX6" fmla="*/ 1612900 w 3975507"/>
              <a:gd name="connsiteY6" fmla="*/ 177800 h 1518163"/>
              <a:gd name="connsiteX7" fmla="*/ 1873250 w 3975507"/>
              <a:gd name="connsiteY7" fmla="*/ 158750 h 1518163"/>
              <a:gd name="connsiteX8" fmla="*/ 1898650 w 3975507"/>
              <a:gd name="connsiteY8" fmla="*/ 196850 h 1518163"/>
              <a:gd name="connsiteX9" fmla="*/ 2038350 w 3975507"/>
              <a:gd name="connsiteY9" fmla="*/ 412750 h 1518163"/>
              <a:gd name="connsiteX10" fmla="*/ 2254250 w 3975507"/>
              <a:gd name="connsiteY10" fmla="*/ 419100 h 1518163"/>
              <a:gd name="connsiteX11" fmla="*/ 2438400 w 3975507"/>
              <a:gd name="connsiteY11" fmla="*/ 114300 h 1518163"/>
              <a:gd name="connsiteX12" fmla="*/ 2686050 w 3975507"/>
              <a:gd name="connsiteY12" fmla="*/ 0 h 1518163"/>
              <a:gd name="connsiteX13" fmla="*/ 3067050 w 3975507"/>
              <a:gd name="connsiteY13" fmla="*/ 19050 h 1518163"/>
              <a:gd name="connsiteX14" fmla="*/ 3206750 w 3975507"/>
              <a:gd name="connsiteY14" fmla="*/ 12700 h 1518163"/>
              <a:gd name="connsiteX15" fmla="*/ 3829050 w 3975507"/>
              <a:gd name="connsiteY15" fmla="*/ 120650 h 1518163"/>
              <a:gd name="connsiteX16" fmla="*/ 3956050 w 3975507"/>
              <a:gd name="connsiteY16" fmla="*/ 165100 h 1518163"/>
              <a:gd name="connsiteX17" fmla="*/ 3911600 w 3975507"/>
              <a:gd name="connsiteY17" fmla="*/ 292100 h 1518163"/>
              <a:gd name="connsiteX18" fmla="*/ 3860800 w 3975507"/>
              <a:gd name="connsiteY18" fmla="*/ 355600 h 1518163"/>
              <a:gd name="connsiteX19" fmla="*/ 3841750 w 3975507"/>
              <a:gd name="connsiteY19" fmla="*/ 361950 h 1518163"/>
              <a:gd name="connsiteX20" fmla="*/ 3733800 w 3975507"/>
              <a:gd name="connsiteY20" fmla="*/ 298450 h 1518163"/>
              <a:gd name="connsiteX21" fmla="*/ 3708400 w 3975507"/>
              <a:gd name="connsiteY21" fmla="*/ 285750 h 1518163"/>
              <a:gd name="connsiteX22" fmla="*/ 3371850 w 3975507"/>
              <a:gd name="connsiteY22" fmla="*/ 196850 h 1518163"/>
              <a:gd name="connsiteX23" fmla="*/ 2908300 w 3975507"/>
              <a:gd name="connsiteY23" fmla="*/ 139700 h 1518163"/>
              <a:gd name="connsiteX24" fmla="*/ 2647950 w 3975507"/>
              <a:gd name="connsiteY24" fmla="*/ 254000 h 1518163"/>
              <a:gd name="connsiteX25" fmla="*/ 2476500 w 3975507"/>
              <a:gd name="connsiteY25" fmla="*/ 476250 h 1518163"/>
              <a:gd name="connsiteX26" fmla="*/ 2463800 w 3975507"/>
              <a:gd name="connsiteY26" fmla="*/ 501650 h 1518163"/>
              <a:gd name="connsiteX27" fmla="*/ 2311400 w 3975507"/>
              <a:gd name="connsiteY27" fmla="*/ 666750 h 1518163"/>
              <a:gd name="connsiteX28" fmla="*/ 2216150 w 3975507"/>
              <a:gd name="connsiteY28" fmla="*/ 685800 h 1518163"/>
              <a:gd name="connsiteX29" fmla="*/ 2057400 w 3975507"/>
              <a:gd name="connsiteY29" fmla="*/ 622300 h 1518163"/>
              <a:gd name="connsiteX30" fmla="*/ 1911350 w 3975507"/>
              <a:gd name="connsiteY30" fmla="*/ 539750 h 1518163"/>
              <a:gd name="connsiteX31" fmla="*/ 1835150 w 3975507"/>
              <a:gd name="connsiteY31" fmla="*/ 425450 h 1518163"/>
              <a:gd name="connsiteX32" fmla="*/ 1631950 w 3975507"/>
              <a:gd name="connsiteY32" fmla="*/ 419100 h 1518163"/>
              <a:gd name="connsiteX33" fmla="*/ 1606550 w 3975507"/>
              <a:gd name="connsiteY33" fmla="*/ 450850 h 1518163"/>
              <a:gd name="connsiteX34" fmla="*/ 1384300 w 3975507"/>
              <a:gd name="connsiteY34" fmla="*/ 831850 h 1518163"/>
              <a:gd name="connsiteX35" fmla="*/ 1085850 w 3975507"/>
              <a:gd name="connsiteY35" fmla="*/ 1092200 h 1518163"/>
              <a:gd name="connsiteX36" fmla="*/ 908050 w 3975507"/>
              <a:gd name="connsiteY36" fmla="*/ 1200150 h 1518163"/>
              <a:gd name="connsiteX37" fmla="*/ 717550 w 3975507"/>
              <a:gd name="connsiteY37" fmla="*/ 1301750 h 1518163"/>
              <a:gd name="connsiteX38" fmla="*/ 495300 w 3975507"/>
              <a:gd name="connsiteY38" fmla="*/ 1365250 h 1518163"/>
              <a:gd name="connsiteX39" fmla="*/ 457200 w 3975507"/>
              <a:gd name="connsiteY39" fmla="*/ 1371600 h 1518163"/>
              <a:gd name="connsiteX40" fmla="*/ 285750 w 3975507"/>
              <a:gd name="connsiteY40" fmla="*/ 1422400 h 1518163"/>
              <a:gd name="connsiteX41" fmla="*/ 69850 w 3975507"/>
              <a:gd name="connsiteY41" fmla="*/ 1504950 h 1518163"/>
              <a:gd name="connsiteX42" fmla="*/ 25400 w 3975507"/>
              <a:gd name="connsiteY42" fmla="*/ 1517650 h 1518163"/>
              <a:gd name="connsiteX43" fmla="*/ 0 w 3975507"/>
              <a:gd name="connsiteY43" fmla="*/ 1028700 h 1518163"/>
              <a:gd name="connsiteX0" fmla="*/ 0 w 3975507"/>
              <a:gd name="connsiteY0" fmla="*/ 1028700 h 1518163"/>
              <a:gd name="connsiteX1" fmla="*/ 603250 w 3975507"/>
              <a:gd name="connsiteY1" fmla="*/ 1212850 h 1518163"/>
              <a:gd name="connsiteX2" fmla="*/ 844550 w 3975507"/>
              <a:gd name="connsiteY2" fmla="*/ 1035050 h 1518163"/>
              <a:gd name="connsiteX3" fmla="*/ 996950 w 3975507"/>
              <a:gd name="connsiteY3" fmla="*/ 958850 h 1518163"/>
              <a:gd name="connsiteX4" fmla="*/ 1130300 w 3975507"/>
              <a:gd name="connsiteY4" fmla="*/ 762000 h 1518163"/>
              <a:gd name="connsiteX5" fmla="*/ 1390650 w 3975507"/>
              <a:gd name="connsiteY5" fmla="*/ 444500 h 1518163"/>
              <a:gd name="connsiteX6" fmla="*/ 1612900 w 3975507"/>
              <a:gd name="connsiteY6" fmla="*/ 177800 h 1518163"/>
              <a:gd name="connsiteX7" fmla="*/ 1873250 w 3975507"/>
              <a:gd name="connsiteY7" fmla="*/ 158750 h 1518163"/>
              <a:gd name="connsiteX8" fmla="*/ 1898650 w 3975507"/>
              <a:gd name="connsiteY8" fmla="*/ 196850 h 1518163"/>
              <a:gd name="connsiteX9" fmla="*/ 2038350 w 3975507"/>
              <a:gd name="connsiteY9" fmla="*/ 412750 h 1518163"/>
              <a:gd name="connsiteX10" fmla="*/ 2254250 w 3975507"/>
              <a:gd name="connsiteY10" fmla="*/ 419100 h 1518163"/>
              <a:gd name="connsiteX11" fmla="*/ 2438400 w 3975507"/>
              <a:gd name="connsiteY11" fmla="*/ 114300 h 1518163"/>
              <a:gd name="connsiteX12" fmla="*/ 2686050 w 3975507"/>
              <a:gd name="connsiteY12" fmla="*/ 0 h 1518163"/>
              <a:gd name="connsiteX13" fmla="*/ 3067050 w 3975507"/>
              <a:gd name="connsiteY13" fmla="*/ 19050 h 1518163"/>
              <a:gd name="connsiteX14" fmla="*/ 3206750 w 3975507"/>
              <a:gd name="connsiteY14" fmla="*/ 12700 h 1518163"/>
              <a:gd name="connsiteX15" fmla="*/ 3829050 w 3975507"/>
              <a:gd name="connsiteY15" fmla="*/ 120650 h 1518163"/>
              <a:gd name="connsiteX16" fmla="*/ 3956050 w 3975507"/>
              <a:gd name="connsiteY16" fmla="*/ 165100 h 1518163"/>
              <a:gd name="connsiteX17" fmla="*/ 3911600 w 3975507"/>
              <a:gd name="connsiteY17" fmla="*/ 292100 h 1518163"/>
              <a:gd name="connsiteX18" fmla="*/ 3860800 w 3975507"/>
              <a:gd name="connsiteY18" fmla="*/ 355600 h 1518163"/>
              <a:gd name="connsiteX19" fmla="*/ 3841750 w 3975507"/>
              <a:gd name="connsiteY19" fmla="*/ 361950 h 1518163"/>
              <a:gd name="connsiteX20" fmla="*/ 3733800 w 3975507"/>
              <a:gd name="connsiteY20" fmla="*/ 298450 h 1518163"/>
              <a:gd name="connsiteX21" fmla="*/ 3708400 w 3975507"/>
              <a:gd name="connsiteY21" fmla="*/ 285750 h 1518163"/>
              <a:gd name="connsiteX22" fmla="*/ 3371850 w 3975507"/>
              <a:gd name="connsiteY22" fmla="*/ 196850 h 1518163"/>
              <a:gd name="connsiteX23" fmla="*/ 2908300 w 3975507"/>
              <a:gd name="connsiteY23" fmla="*/ 139700 h 1518163"/>
              <a:gd name="connsiteX24" fmla="*/ 2647950 w 3975507"/>
              <a:gd name="connsiteY24" fmla="*/ 254000 h 1518163"/>
              <a:gd name="connsiteX25" fmla="*/ 2476500 w 3975507"/>
              <a:gd name="connsiteY25" fmla="*/ 476250 h 1518163"/>
              <a:gd name="connsiteX26" fmla="*/ 2463800 w 3975507"/>
              <a:gd name="connsiteY26" fmla="*/ 501650 h 1518163"/>
              <a:gd name="connsiteX27" fmla="*/ 2311400 w 3975507"/>
              <a:gd name="connsiteY27" fmla="*/ 666750 h 1518163"/>
              <a:gd name="connsiteX28" fmla="*/ 2216150 w 3975507"/>
              <a:gd name="connsiteY28" fmla="*/ 685800 h 1518163"/>
              <a:gd name="connsiteX29" fmla="*/ 2057400 w 3975507"/>
              <a:gd name="connsiteY29" fmla="*/ 622300 h 1518163"/>
              <a:gd name="connsiteX30" fmla="*/ 1911350 w 3975507"/>
              <a:gd name="connsiteY30" fmla="*/ 539750 h 1518163"/>
              <a:gd name="connsiteX31" fmla="*/ 1835150 w 3975507"/>
              <a:gd name="connsiteY31" fmla="*/ 425450 h 1518163"/>
              <a:gd name="connsiteX32" fmla="*/ 1631950 w 3975507"/>
              <a:gd name="connsiteY32" fmla="*/ 419100 h 1518163"/>
              <a:gd name="connsiteX33" fmla="*/ 1606550 w 3975507"/>
              <a:gd name="connsiteY33" fmla="*/ 450850 h 1518163"/>
              <a:gd name="connsiteX34" fmla="*/ 1384300 w 3975507"/>
              <a:gd name="connsiteY34" fmla="*/ 831850 h 1518163"/>
              <a:gd name="connsiteX35" fmla="*/ 1085850 w 3975507"/>
              <a:gd name="connsiteY35" fmla="*/ 1092200 h 1518163"/>
              <a:gd name="connsiteX36" fmla="*/ 908050 w 3975507"/>
              <a:gd name="connsiteY36" fmla="*/ 1200150 h 1518163"/>
              <a:gd name="connsiteX37" fmla="*/ 717550 w 3975507"/>
              <a:gd name="connsiteY37" fmla="*/ 1301750 h 1518163"/>
              <a:gd name="connsiteX38" fmla="*/ 495300 w 3975507"/>
              <a:gd name="connsiteY38" fmla="*/ 1365250 h 1518163"/>
              <a:gd name="connsiteX39" fmla="*/ 457200 w 3975507"/>
              <a:gd name="connsiteY39" fmla="*/ 1371600 h 1518163"/>
              <a:gd name="connsiteX40" fmla="*/ 285750 w 3975507"/>
              <a:gd name="connsiteY40" fmla="*/ 1422400 h 1518163"/>
              <a:gd name="connsiteX41" fmla="*/ 69850 w 3975507"/>
              <a:gd name="connsiteY41" fmla="*/ 1504950 h 1518163"/>
              <a:gd name="connsiteX42" fmla="*/ 25400 w 3975507"/>
              <a:gd name="connsiteY42" fmla="*/ 1517650 h 1518163"/>
              <a:gd name="connsiteX43" fmla="*/ 0 w 3975507"/>
              <a:gd name="connsiteY43" fmla="*/ 1028700 h 1518163"/>
              <a:gd name="connsiteX0" fmla="*/ 0 w 3975507"/>
              <a:gd name="connsiteY0" fmla="*/ 1028700 h 1518163"/>
              <a:gd name="connsiteX1" fmla="*/ 603250 w 3975507"/>
              <a:gd name="connsiteY1" fmla="*/ 1212850 h 1518163"/>
              <a:gd name="connsiteX2" fmla="*/ 844550 w 3975507"/>
              <a:gd name="connsiteY2" fmla="*/ 1035050 h 1518163"/>
              <a:gd name="connsiteX3" fmla="*/ 996950 w 3975507"/>
              <a:gd name="connsiteY3" fmla="*/ 958850 h 1518163"/>
              <a:gd name="connsiteX4" fmla="*/ 1130300 w 3975507"/>
              <a:gd name="connsiteY4" fmla="*/ 762000 h 1518163"/>
              <a:gd name="connsiteX5" fmla="*/ 1390650 w 3975507"/>
              <a:gd name="connsiteY5" fmla="*/ 444500 h 1518163"/>
              <a:gd name="connsiteX6" fmla="*/ 1612900 w 3975507"/>
              <a:gd name="connsiteY6" fmla="*/ 177800 h 1518163"/>
              <a:gd name="connsiteX7" fmla="*/ 1873250 w 3975507"/>
              <a:gd name="connsiteY7" fmla="*/ 158750 h 1518163"/>
              <a:gd name="connsiteX8" fmla="*/ 1898650 w 3975507"/>
              <a:gd name="connsiteY8" fmla="*/ 196850 h 1518163"/>
              <a:gd name="connsiteX9" fmla="*/ 2038350 w 3975507"/>
              <a:gd name="connsiteY9" fmla="*/ 412750 h 1518163"/>
              <a:gd name="connsiteX10" fmla="*/ 2254250 w 3975507"/>
              <a:gd name="connsiteY10" fmla="*/ 419100 h 1518163"/>
              <a:gd name="connsiteX11" fmla="*/ 2438400 w 3975507"/>
              <a:gd name="connsiteY11" fmla="*/ 114300 h 1518163"/>
              <a:gd name="connsiteX12" fmla="*/ 2686050 w 3975507"/>
              <a:gd name="connsiteY12" fmla="*/ 0 h 1518163"/>
              <a:gd name="connsiteX13" fmla="*/ 3067050 w 3975507"/>
              <a:gd name="connsiteY13" fmla="*/ 19050 h 1518163"/>
              <a:gd name="connsiteX14" fmla="*/ 3206750 w 3975507"/>
              <a:gd name="connsiteY14" fmla="*/ 12700 h 1518163"/>
              <a:gd name="connsiteX15" fmla="*/ 3829050 w 3975507"/>
              <a:gd name="connsiteY15" fmla="*/ 120650 h 1518163"/>
              <a:gd name="connsiteX16" fmla="*/ 3956050 w 3975507"/>
              <a:gd name="connsiteY16" fmla="*/ 165100 h 1518163"/>
              <a:gd name="connsiteX17" fmla="*/ 3911600 w 3975507"/>
              <a:gd name="connsiteY17" fmla="*/ 292100 h 1518163"/>
              <a:gd name="connsiteX18" fmla="*/ 3860800 w 3975507"/>
              <a:gd name="connsiteY18" fmla="*/ 355600 h 1518163"/>
              <a:gd name="connsiteX19" fmla="*/ 3841750 w 3975507"/>
              <a:gd name="connsiteY19" fmla="*/ 361950 h 1518163"/>
              <a:gd name="connsiteX20" fmla="*/ 3733800 w 3975507"/>
              <a:gd name="connsiteY20" fmla="*/ 298450 h 1518163"/>
              <a:gd name="connsiteX21" fmla="*/ 3708400 w 3975507"/>
              <a:gd name="connsiteY21" fmla="*/ 285750 h 1518163"/>
              <a:gd name="connsiteX22" fmla="*/ 3371850 w 3975507"/>
              <a:gd name="connsiteY22" fmla="*/ 196850 h 1518163"/>
              <a:gd name="connsiteX23" fmla="*/ 2908300 w 3975507"/>
              <a:gd name="connsiteY23" fmla="*/ 139700 h 1518163"/>
              <a:gd name="connsiteX24" fmla="*/ 2647950 w 3975507"/>
              <a:gd name="connsiteY24" fmla="*/ 330200 h 1518163"/>
              <a:gd name="connsiteX25" fmla="*/ 2476500 w 3975507"/>
              <a:gd name="connsiteY25" fmla="*/ 476250 h 1518163"/>
              <a:gd name="connsiteX26" fmla="*/ 2463800 w 3975507"/>
              <a:gd name="connsiteY26" fmla="*/ 501650 h 1518163"/>
              <a:gd name="connsiteX27" fmla="*/ 2311400 w 3975507"/>
              <a:gd name="connsiteY27" fmla="*/ 666750 h 1518163"/>
              <a:gd name="connsiteX28" fmla="*/ 2216150 w 3975507"/>
              <a:gd name="connsiteY28" fmla="*/ 685800 h 1518163"/>
              <a:gd name="connsiteX29" fmla="*/ 2057400 w 3975507"/>
              <a:gd name="connsiteY29" fmla="*/ 622300 h 1518163"/>
              <a:gd name="connsiteX30" fmla="*/ 1911350 w 3975507"/>
              <a:gd name="connsiteY30" fmla="*/ 539750 h 1518163"/>
              <a:gd name="connsiteX31" fmla="*/ 1835150 w 3975507"/>
              <a:gd name="connsiteY31" fmla="*/ 425450 h 1518163"/>
              <a:gd name="connsiteX32" fmla="*/ 1631950 w 3975507"/>
              <a:gd name="connsiteY32" fmla="*/ 419100 h 1518163"/>
              <a:gd name="connsiteX33" fmla="*/ 1606550 w 3975507"/>
              <a:gd name="connsiteY33" fmla="*/ 450850 h 1518163"/>
              <a:gd name="connsiteX34" fmla="*/ 1384300 w 3975507"/>
              <a:gd name="connsiteY34" fmla="*/ 831850 h 1518163"/>
              <a:gd name="connsiteX35" fmla="*/ 1085850 w 3975507"/>
              <a:gd name="connsiteY35" fmla="*/ 1092200 h 1518163"/>
              <a:gd name="connsiteX36" fmla="*/ 908050 w 3975507"/>
              <a:gd name="connsiteY36" fmla="*/ 1200150 h 1518163"/>
              <a:gd name="connsiteX37" fmla="*/ 717550 w 3975507"/>
              <a:gd name="connsiteY37" fmla="*/ 1301750 h 1518163"/>
              <a:gd name="connsiteX38" fmla="*/ 495300 w 3975507"/>
              <a:gd name="connsiteY38" fmla="*/ 1365250 h 1518163"/>
              <a:gd name="connsiteX39" fmla="*/ 457200 w 3975507"/>
              <a:gd name="connsiteY39" fmla="*/ 1371600 h 1518163"/>
              <a:gd name="connsiteX40" fmla="*/ 285750 w 3975507"/>
              <a:gd name="connsiteY40" fmla="*/ 1422400 h 1518163"/>
              <a:gd name="connsiteX41" fmla="*/ 69850 w 3975507"/>
              <a:gd name="connsiteY41" fmla="*/ 1504950 h 1518163"/>
              <a:gd name="connsiteX42" fmla="*/ 25400 w 3975507"/>
              <a:gd name="connsiteY42" fmla="*/ 1517650 h 1518163"/>
              <a:gd name="connsiteX43" fmla="*/ 0 w 3975507"/>
              <a:gd name="connsiteY43" fmla="*/ 1028700 h 1518163"/>
              <a:gd name="connsiteX0" fmla="*/ 0 w 3975507"/>
              <a:gd name="connsiteY0" fmla="*/ 1088951 h 1578414"/>
              <a:gd name="connsiteX1" fmla="*/ 603250 w 3975507"/>
              <a:gd name="connsiteY1" fmla="*/ 1273101 h 1578414"/>
              <a:gd name="connsiteX2" fmla="*/ 844550 w 3975507"/>
              <a:gd name="connsiteY2" fmla="*/ 1095301 h 1578414"/>
              <a:gd name="connsiteX3" fmla="*/ 996950 w 3975507"/>
              <a:gd name="connsiteY3" fmla="*/ 1019101 h 1578414"/>
              <a:gd name="connsiteX4" fmla="*/ 1130300 w 3975507"/>
              <a:gd name="connsiteY4" fmla="*/ 822251 h 1578414"/>
              <a:gd name="connsiteX5" fmla="*/ 1390650 w 3975507"/>
              <a:gd name="connsiteY5" fmla="*/ 504751 h 1578414"/>
              <a:gd name="connsiteX6" fmla="*/ 1612900 w 3975507"/>
              <a:gd name="connsiteY6" fmla="*/ 238051 h 1578414"/>
              <a:gd name="connsiteX7" fmla="*/ 1873250 w 3975507"/>
              <a:gd name="connsiteY7" fmla="*/ 219001 h 1578414"/>
              <a:gd name="connsiteX8" fmla="*/ 1898650 w 3975507"/>
              <a:gd name="connsiteY8" fmla="*/ 257101 h 1578414"/>
              <a:gd name="connsiteX9" fmla="*/ 2038350 w 3975507"/>
              <a:gd name="connsiteY9" fmla="*/ 473001 h 1578414"/>
              <a:gd name="connsiteX10" fmla="*/ 2254250 w 3975507"/>
              <a:gd name="connsiteY10" fmla="*/ 479351 h 1578414"/>
              <a:gd name="connsiteX11" fmla="*/ 2438400 w 3975507"/>
              <a:gd name="connsiteY11" fmla="*/ 174551 h 1578414"/>
              <a:gd name="connsiteX12" fmla="*/ 2686050 w 3975507"/>
              <a:gd name="connsiteY12" fmla="*/ 60251 h 1578414"/>
              <a:gd name="connsiteX13" fmla="*/ 2914650 w 3975507"/>
              <a:gd name="connsiteY13" fmla="*/ 3101 h 1578414"/>
              <a:gd name="connsiteX14" fmla="*/ 3206750 w 3975507"/>
              <a:gd name="connsiteY14" fmla="*/ 72951 h 1578414"/>
              <a:gd name="connsiteX15" fmla="*/ 3829050 w 3975507"/>
              <a:gd name="connsiteY15" fmla="*/ 180901 h 1578414"/>
              <a:gd name="connsiteX16" fmla="*/ 3956050 w 3975507"/>
              <a:gd name="connsiteY16" fmla="*/ 225351 h 1578414"/>
              <a:gd name="connsiteX17" fmla="*/ 3911600 w 3975507"/>
              <a:gd name="connsiteY17" fmla="*/ 352351 h 1578414"/>
              <a:gd name="connsiteX18" fmla="*/ 3860800 w 3975507"/>
              <a:gd name="connsiteY18" fmla="*/ 415851 h 1578414"/>
              <a:gd name="connsiteX19" fmla="*/ 3841750 w 3975507"/>
              <a:gd name="connsiteY19" fmla="*/ 422201 h 1578414"/>
              <a:gd name="connsiteX20" fmla="*/ 3733800 w 3975507"/>
              <a:gd name="connsiteY20" fmla="*/ 358701 h 1578414"/>
              <a:gd name="connsiteX21" fmla="*/ 3708400 w 3975507"/>
              <a:gd name="connsiteY21" fmla="*/ 346001 h 1578414"/>
              <a:gd name="connsiteX22" fmla="*/ 3371850 w 3975507"/>
              <a:gd name="connsiteY22" fmla="*/ 257101 h 1578414"/>
              <a:gd name="connsiteX23" fmla="*/ 2908300 w 3975507"/>
              <a:gd name="connsiteY23" fmla="*/ 199951 h 1578414"/>
              <a:gd name="connsiteX24" fmla="*/ 2647950 w 3975507"/>
              <a:gd name="connsiteY24" fmla="*/ 390451 h 1578414"/>
              <a:gd name="connsiteX25" fmla="*/ 2476500 w 3975507"/>
              <a:gd name="connsiteY25" fmla="*/ 536501 h 1578414"/>
              <a:gd name="connsiteX26" fmla="*/ 2463800 w 3975507"/>
              <a:gd name="connsiteY26" fmla="*/ 561901 h 1578414"/>
              <a:gd name="connsiteX27" fmla="*/ 2311400 w 3975507"/>
              <a:gd name="connsiteY27" fmla="*/ 727001 h 1578414"/>
              <a:gd name="connsiteX28" fmla="*/ 2216150 w 3975507"/>
              <a:gd name="connsiteY28" fmla="*/ 746051 h 1578414"/>
              <a:gd name="connsiteX29" fmla="*/ 2057400 w 3975507"/>
              <a:gd name="connsiteY29" fmla="*/ 682551 h 1578414"/>
              <a:gd name="connsiteX30" fmla="*/ 1911350 w 3975507"/>
              <a:gd name="connsiteY30" fmla="*/ 600001 h 1578414"/>
              <a:gd name="connsiteX31" fmla="*/ 1835150 w 3975507"/>
              <a:gd name="connsiteY31" fmla="*/ 485701 h 1578414"/>
              <a:gd name="connsiteX32" fmla="*/ 1631950 w 3975507"/>
              <a:gd name="connsiteY32" fmla="*/ 479351 h 1578414"/>
              <a:gd name="connsiteX33" fmla="*/ 1606550 w 3975507"/>
              <a:gd name="connsiteY33" fmla="*/ 511101 h 1578414"/>
              <a:gd name="connsiteX34" fmla="*/ 1384300 w 3975507"/>
              <a:gd name="connsiteY34" fmla="*/ 892101 h 1578414"/>
              <a:gd name="connsiteX35" fmla="*/ 1085850 w 3975507"/>
              <a:gd name="connsiteY35" fmla="*/ 1152451 h 1578414"/>
              <a:gd name="connsiteX36" fmla="*/ 908050 w 3975507"/>
              <a:gd name="connsiteY36" fmla="*/ 1260401 h 1578414"/>
              <a:gd name="connsiteX37" fmla="*/ 717550 w 3975507"/>
              <a:gd name="connsiteY37" fmla="*/ 1362001 h 1578414"/>
              <a:gd name="connsiteX38" fmla="*/ 495300 w 3975507"/>
              <a:gd name="connsiteY38" fmla="*/ 1425501 h 1578414"/>
              <a:gd name="connsiteX39" fmla="*/ 457200 w 3975507"/>
              <a:gd name="connsiteY39" fmla="*/ 1431851 h 1578414"/>
              <a:gd name="connsiteX40" fmla="*/ 285750 w 3975507"/>
              <a:gd name="connsiteY40" fmla="*/ 1482651 h 1578414"/>
              <a:gd name="connsiteX41" fmla="*/ 69850 w 3975507"/>
              <a:gd name="connsiteY41" fmla="*/ 1565201 h 1578414"/>
              <a:gd name="connsiteX42" fmla="*/ 25400 w 3975507"/>
              <a:gd name="connsiteY42" fmla="*/ 1577901 h 1578414"/>
              <a:gd name="connsiteX43" fmla="*/ 0 w 3975507"/>
              <a:gd name="connsiteY43" fmla="*/ 1088951 h 1578414"/>
              <a:gd name="connsiteX0" fmla="*/ 0 w 3975507"/>
              <a:gd name="connsiteY0" fmla="*/ 1088951 h 1578414"/>
              <a:gd name="connsiteX1" fmla="*/ 603250 w 3975507"/>
              <a:gd name="connsiteY1" fmla="*/ 1273101 h 1578414"/>
              <a:gd name="connsiteX2" fmla="*/ 844550 w 3975507"/>
              <a:gd name="connsiteY2" fmla="*/ 1095301 h 1578414"/>
              <a:gd name="connsiteX3" fmla="*/ 996950 w 3975507"/>
              <a:gd name="connsiteY3" fmla="*/ 1019101 h 1578414"/>
              <a:gd name="connsiteX4" fmla="*/ 1130300 w 3975507"/>
              <a:gd name="connsiteY4" fmla="*/ 822251 h 1578414"/>
              <a:gd name="connsiteX5" fmla="*/ 1390650 w 3975507"/>
              <a:gd name="connsiteY5" fmla="*/ 504751 h 1578414"/>
              <a:gd name="connsiteX6" fmla="*/ 1612900 w 3975507"/>
              <a:gd name="connsiteY6" fmla="*/ 238051 h 1578414"/>
              <a:gd name="connsiteX7" fmla="*/ 1873250 w 3975507"/>
              <a:gd name="connsiteY7" fmla="*/ 219001 h 1578414"/>
              <a:gd name="connsiteX8" fmla="*/ 1898650 w 3975507"/>
              <a:gd name="connsiteY8" fmla="*/ 257101 h 1578414"/>
              <a:gd name="connsiteX9" fmla="*/ 2038350 w 3975507"/>
              <a:gd name="connsiteY9" fmla="*/ 473001 h 1578414"/>
              <a:gd name="connsiteX10" fmla="*/ 2254250 w 3975507"/>
              <a:gd name="connsiteY10" fmla="*/ 479351 h 1578414"/>
              <a:gd name="connsiteX11" fmla="*/ 2438400 w 3975507"/>
              <a:gd name="connsiteY11" fmla="*/ 174551 h 1578414"/>
              <a:gd name="connsiteX12" fmla="*/ 2686050 w 3975507"/>
              <a:gd name="connsiteY12" fmla="*/ 60251 h 1578414"/>
              <a:gd name="connsiteX13" fmla="*/ 2914650 w 3975507"/>
              <a:gd name="connsiteY13" fmla="*/ 3101 h 1578414"/>
              <a:gd name="connsiteX14" fmla="*/ 3206750 w 3975507"/>
              <a:gd name="connsiteY14" fmla="*/ 72951 h 1578414"/>
              <a:gd name="connsiteX15" fmla="*/ 3460750 w 3975507"/>
              <a:gd name="connsiteY15" fmla="*/ 41201 h 1578414"/>
              <a:gd name="connsiteX16" fmla="*/ 3829050 w 3975507"/>
              <a:gd name="connsiteY16" fmla="*/ 180901 h 1578414"/>
              <a:gd name="connsiteX17" fmla="*/ 3956050 w 3975507"/>
              <a:gd name="connsiteY17" fmla="*/ 225351 h 1578414"/>
              <a:gd name="connsiteX18" fmla="*/ 3911600 w 3975507"/>
              <a:gd name="connsiteY18" fmla="*/ 352351 h 1578414"/>
              <a:gd name="connsiteX19" fmla="*/ 3860800 w 3975507"/>
              <a:gd name="connsiteY19" fmla="*/ 415851 h 1578414"/>
              <a:gd name="connsiteX20" fmla="*/ 3841750 w 3975507"/>
              <a:gd name="connsiteY20" fmla="*/ 422201 h 1578414"/>
              <a:gd name="connsiteX21" fmla="*/ 3733800 w 3975507"/>
              <a:gd name="connsiteY21" fmla="*/ 358701 h 1578414"/>
              <a:gd name="connsiteX22" fmla="*/ 3708400 w 3975507"/>
              <a:gd name="connsiteY22" fmla="*/ 346001 h 1578414"/>
              <a:gd name="connsiteX23" fmla="*/ 3371850 w 3975507"/>
              <a:gd name="connsiteY23" fmla="*/ 257101 h 1578414"/>
              <a:gd name="connsiteX24" fmla="*/ 2908300 w 3975507"/>
              <a:gd name="connsiteY24" fmla="*/ 199951 h 1578414"/>
              <a:gd name="connsiteX25" fmla="*/ 2647950 w 3975507"/>
              <a:gd name="connsiteY25" fmla="*/ 390451 h 1578414"/>
              <a:gd name="connsiteX26" fmla="*/ 2476500 w 3975507"/>
              <a:gd name="connsiteY26" fmla="*/ 536501 h 1578414"/>
              <a:gd name="connsiteX27" fmla="*/ 2463800 w 3975507"/>
              <a:gd name="connsiteY27" fmla="*/ 561901 h 1578414"/>
              <a:gd name="connsiteX28" fmla="*/ 2311400 w 3975507"/>
              <a:gd name="connsiteY28" fmla="*/ 727001 h 1578414"/>
              <a:gd name="connsiteX29" fmla="*/ 2216150 w 3975507"/>
              <a:gd name="connsiteY29" fmla="*/ 746051 h 1578414"/>
              <a:gd name="connsiteX30" fmla="*/ 2057400 w 3975507"/>
              <a:gd name="connsiteY30" fmla="*/ 682551 h 1578414"/>
              <a:gd name="connsiteX31" fmla="*/ 1911350 w 3975507"/>
              <a:gd name="connsiteY31" fmla="*/ 600001 h 1578414"/>
              <a:gd name="connsiteX32" fmla="*/ 1835150 w 3975507"/>
              <a:gd name="connsiteY32" fmla="*/ 485701 h 1578414"/>
              <a:gd name="connsiteX33" fmla="*/ 1631950 w 3975507"/>
              <a:gd name="connsiteY33" fmla="*/ 479351 h 1578414"/>
              <a:gd name="connsiteX34" fmla="*/ 1606550 w 3975507"/>
              <a:gd name="connsiteY34" fmla="*/ 511101 h 1578414"/>
              <a:gd name="connsiteX35" fmla="*/ 1384300 w 3975507"/>
              <a:gd name="connsiteY35" fmla="*/ 892101 h 1578414"/>
              <a:gd name="connsiteX36" fmla="*/ 1085850 w 3975507"/>
              <a:gd name="connsiteY36" fmla="*/ 1152451 h 1578414"/>
              <a:gd name="connsiteX37" fmla="*/ 908050 w 3975507"/>
              <a:gd name="connsiteY37" fmla="*/ 1260401 h 1578414"/>
              <a:gd name="connsiteX38" fmla="*/ 717550 w 3975507"/>
              <a:gd name="connsiteY38" fmla="*/ 1362001 h 1578414"/>
              <a:gd name="connsiteX39" fmla="*/ 495300 w 3975507"/>
              <a:gd name="connsiteY39" fmla="*/ 1425501 h 1578414"/>
              <a:gd name="connsiteX40" fmla="*/ 457200 w 3975507"/>
              <a:gd name="connsiteY40" fmla="*/ 1431851 h 1578414"/>
              <a:gd name="connsiteX41" fmla="*/ 285750 w 3975507"/>
              <a:gd name="connsiteY41" fmla="*/ 1482651 h 1578414"/>
              <a:gd name="connsiteX42" fmla="*/ 69850 w 3975507"/>
              <a:gd name="connsiteY42" fmla="*/ 1565201 h 1578414"/>
              <a:gd name="connsiteX43" fmla="*/ 25400 w 3975507"/>
              <a:gd name="connsiteY43" fmla="*/ 1577901 h 1578414"/>
              <a:gd name="connsiteX44" fmla="*/ 0 w 3975507"/>
              <a:gd name="connsiteY44" fmla="*/ 1088951 h 15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975507" h="1578414">
                <a:moveTo>
                  <a:pt x="0" y="1088951"/>
                </a:moveTo>
                <a:cubicBezTo>
                  <a:pt x="185346" y="1166179"/>
                  <a:pt x="446321" y="1278289"/>
                  <a:pt x="603250" y="1273101"/>
                </a:cubicBezTo>
                <a:cubicBezTo>
                  <a:pt x="703106" y="1269800"/>
                  <a:pt x="760003" y="1148535"/>
                  <a:pt x="844550" y="1095301"/>
                </a:cubicBezTo>
                <a:cubicBezTo>
                  <a:pt x="902937" y="1058539"/>
                  <a:pt x="954101" y="1073771"/>
                  <a:pt x="996950" y="1019101"/>
                </a:cubicBezTo>
                <a:cubicBezTo>
                  <a:pt x="1045841" y="956723"/>
                  <a:pt x="1083471" y="886191"/>
                  <a:pt x="1130300" y="822251"/>
                </a:cubicBezTo>
                <a:cubicBezTo>
                  <a:pt x="1637896" y="129187"/>
                  <a:pt x="1169692" y="760080"/>
                  <a:pt x="1390650" y="504751"/>
                </a:cubicBezTo>
                <a:cubicBezTo>
                  <a:pt x="1466376" y="417246"/>
                  <a:pt x="1513324" y="297010"/>
                  <a:pt x="1612900" y="238051"/>
                </a:cubicBezTo>
                <a:cubicBezTo>
                  <a:pt x="1687775" y="193717"/>
                  <a:pt x="1786467" y="225351"/>
                  <a:pt x="1873250" y="219001"/>
                </a:cubicBezTo>
                <a:cubicBezTo>
                  <a:pt x="1881717" y="231701"/>
                  <a:pt x="1891414" y="243662"/>
                  <a:pt x="1898650" y="257101"/>
                </a:cubicBezTo>
                <a:lnTo>
                  <a:pt x="2038350" y="473001"/>
                </a:lnTo>
                <a:cubicBezTo>
                  <a:pt x="2097617" y="484643"/>
                  <a:pt x="2187575" y="529093"/>
                  <a:pt x="2254250" y="479351"/>
                </a:cubicBezTo>
                <a:cubicBezTo>
                  <a:pt x="2320925" y="429609"/>
                  <a:pt x="2366433" y="219001"/>
                  <a:pt x="2438400" y="174551"/>
                </a:cubicBezTo>
                <a:cubicBezTo>
                  <a:pt x="2511251" y="120156"/>
                  <a:pt x="2603500" y="98351"/>
                  <a:pt x="2686050" y="60251"/>
                </a:cubicBezTo>
                <a:cubicBezTo>
                  <a:pt x="2813050" y="66601"/>
                  <a:pt x="2787529" y="0"/>
                  <a:pt x="2914650" y="3101"/>
                </a:cubicBezTo>
                <a:cubicBezTo>
                  <a:pt x="2961251" y="4238"/>
                  <a:pt x="3160544" y="66790"/>
                  <a:pt x="3206750" y="72951"/>
                </a:cubicBezTo>
                <a:cubicBezTo>
                  <a:pt x="3310467" y="92001"/>
                  <a:pt x="3357033" y="23209"/>
                  <a:pt x="3460750" y="41201"/>
                </a:cubicBezTo>
                <a:cubicBezTo>
                  <a:pt x="3564467" y="59193"/>
                  <a:pt x="3759200" y="162909"/>
                  <a:pt x="3829050" y="180901"/>
                </a:cubicBezTo>
                <a:cubicBezTo>
                  <a:pt x="3871383" y="195718"/>
                  <a:pt x="3936593" y="184940"/>
                  <a:pt x="3956050" y="225351"/>
                </a:cubicBezTo>
                <a:cubicBezTo>
                  <a:pt x="3975507" y="265762"/>
                  <a:pt x="3928257" y="310708"/>
                  <a:pt x="3911600" y="352351"/>
                </a:cubicBezTo>
                <a:cubicBezTo>
                  <a:pt x="3902356" y="375461"/>
                  <a:pt x="3880047" y="401416"/>
                  <a:pt x="3860800" y="415851"/>
                </a:cubicBezTo>
                <a:cubicBezTo>
                  <a:pt x="3855445" y="419867"/>
                  <a:pt x="3848100" y="420084"/>
                  <a:pt x="3841750" y="422201"/>
                </a:cubicBezTo>
                <a:lnTo>
                  <a:pt x="3733800" y="358701"/>
                </a:lnTo>
                <a:cubicBezTo>
                  <a:pt x="3725581" y="354005"/>
                  <a:pt x="3717380" y="348994"/>
                  <a:pt x="3708400" y="346001"/>
                </a:cubicBezTo>
                <a:cubicBezTo>
                  <a:pt x="3607950" y="312518"/>
                  <a:pt x="3476882" y="272579"/>
                  <a:pt x="3371850" y="257101"/>
                </a:cubicBezTo>
                <a:cubicBezTo>
                  <a:pt x="2679438" y="155061"/>
                  <a:pt x="3100772" y="238445"/>
                  <a:pt x="2908300" y="199951"/>
                </a:cubicBezTo>
                <a:cubicBezTo>
                  <a:pt x="2821517" y="238051"/>
                  <a:pt x="2722704" y="332187"/>
                  <a:pt x="2647950" y="390451"/>
                </a:cubicBezTo>
                <a:cubicBezTo>
                  <a:pt x="2574153" y="447970"/>
                  <a:pt x="2518344" y="452814"/>
                  <a:pt x="2476500" y="536501"/>
                </a:cubicBezTo>
                <a:cubicBezTo>
                  <a:pt x="2472267" y="544968"/>
                  <a:pt x="2470000" y="554748"/>
                  <a:pt x="2463800" y="561901"/>
                </a:cubicBezTo>
                <a:cubicBezTo>
                  <a:pt x="2414749" y="618499"/>
                  <a:pt x="2371501" y="682311"/>
                  <a:pt x="2311400" y="727001"/>
                </a:cubicBezTo>
                <a:cubicBezTo>
                  <a:pt x="2285417" y="746322"/>
                  <a:pt x="2247900" y="739701"/>
                  <a:pt x="2216150" y="746051"/>
                </a:cubicBezTo>
                <a:cubicBezTo>
                  <a:pt x="2139527" y="733280"/>
                  <a:pt x="2171119" y="742118"/>
                  <a:pt x="2057400" y="682551"/>
                </a:cubicBezTo>
                <a:cubicBezTo>
                  <a:pt x="2007863" y="656603"/>
                  <a:pt x="1960033" y="627518"/>
                  <a:pt x="1911350" y="600001"/>
                </a:cubicBezTo>
                <a:cubicBezTo>
                  <a:pt x="1885950" y="561901"/>
                  <a:pt x="1877189" y="503854"/>
                  <a:pt x="1835150" y="485701"/>
                </a:cubicBezTo>
                <a:cubicBezTo>
                  <a:pt x="1772936" y="458836"/>
                  <a:pt x="1699302" y="471867"/>
                  <a:pt x="1631950" y="479351"/>
                </a:cubicBezTo>
                <a:cubicBezTo>
                  <a:pt x="1618480" y="480848"/>
                  <a:pt x="1613523" y="499479"/>
                  <a:pt x="1606550" y="511101"/>
                </a:cubicBezTo>
                <a:cubicBezTo>
                  <a:pt x="1530905" y="637177"/>
                  <a:pt x="1468427" y="771519"/>
                  <a:pt x="1384300" y="892101"/>
                </a:cubicBezTo>
                <a:cubicBezTo>
                  <a:pt x="1299041" y="1014305"/>
                  <a:pt x="1205540" y="1075850"/>
                  <a:pt x="1085850" y="1152451"/>
                </a:cubicBezTo>
                <a:cubicBezTo>
                  <a:pt x="1027451" y="1189826"/>
                  <a:pt x="968313" y="1226113"/>
                  <a:pt x="908050" y="1260401"/>
                </a:cubicBezTo>
                <a:cubicBezTo>
                  <a:pt x="845499" y="1295990"/>
                  <a:pt x="784369" y="1335273"/>
                  <a:pt x="717550" y="1362001"/>
                </a:cubicBezTo>
                <a:cubicBezTo>
                  <a:pt x="646013" y="1390616"/>
                  <a:pt x="569716" y="1405536"/>
                  <a:pt x="495300" y="1425501"/>
                </a:cubicBezTo>
                <a:cubicBezTo>
                  <a:pt x="482865" y="1428837"/>
                  <a:pt x="469622" y="1428463"/>
                  <a:pt x="457200" y="1431851"/>
                </a:cubicBezTo>
                <a:cubicBezTo>
                  <a:pt x="399694" y="1447534"/>
                  <a:pt x="342110" y="1463249"/>
                  <a:pt x="285750" y="1482651"/>
                </a:cubicBezTo>
                <a:cubicBezTo>
                  <a:pt x="212898" y="1507731"/>
                  <a:pt x="144597" y="1546514"/>
                  <a:pt x="69850" y="1565201"/>
                </a:cubicBezTo>
                <a:cubicBezTo>
                  <a:pt x="16997" y="1578414"/>
                  <a:pt x="1596" y="1577901"/>
                  <a:pt x="25400" y="1577901"/>
                </a:cubicBezTo>
                <a:lnTo>
                  <a:pt x="0" y="108895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So, the Lake Level Remains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Stable Until it is Removed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34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One Segment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of the Dam Remains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8.JPG"/>
          <p:cNvPicPr>
            <a:picLocks noChangeAspect="1"/>
          </p:cNvPicPr>
          <p:nvPr/>
        </p:nvPicPr>
        <p:blipFill>
          <a:blip r:embed="rId2" cstate="print"/>
          <a:srcRect t="17021" r="6348" b="1064"/>
          <a:stretch>
            <a:fillRect/>
          </a:stretch>
        </p:blipFill>
        <p:spPr>
          <a:xfrm>
            <a:off x="9525" y="838200"/>
            <a:ext cx="9134475" cy="58674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-25400" y="2428874"/>
            <a:ext cx="4854210" cy="1793875"/>
          </a:xfrm>
          <a:custGeom>
            <a:avLst/>
            <a:gdLst>
              <a:gd name="connsiteX0" fmla="*/ 0 w 4828810"/>
              <a:gd name="connsiteY0" fmla="*/ 971550 h 1492250"/>
              <a:gd name="connsiteX1" fmla="*/ 19050 w 4828810"/>
              <a:gd name="connsiteY1" fmla="*/ 977900 h 1492250"/>
              <a:gd name="connsiteX2" fmla="*/ 971550 w 4828810"/>
              <a:gd name="connsiteY2" fmla="*/ 838200 h 1492250"/>
              <a:gd name="connsiteX3" fmla="*/ 1282700 w 4828810"/>
              <a:gd name="connsiteY3" fmla="*/ 711200 h 1492250"/>
              <a:gd name="connsiteX4" fmla="*/ 1327150 w 4828810"/>
              <a:gd name="connsiteY4" fmla="*/ 685800 h 1492250"/>
              <a:gd name="connsiteX5" fmla="*/ 1612900 w 4828810"/>
              <a:gd name="connsiteY5" fmla="*/ 450850 h 1492250"/>
              <a:gd name="connsiteX6" fmla="*/ 2051050 w 4828810"/>
              <a:gd name="connsiteY6" fmla="*/ 304800 h 1492250"/>
              <a:gd name="connsiteX7" fmla="*/ 2552700 w 4828810"/>
              <a:gd name="connsiteY7" fmla="*/ 120650 h 1492250"/>
              <a:gd name="connsiteX8" fmla="*/ 3105150 w 4828810"/>
              <a:gd name="connsiteY8" fmla="*/ 12700 h 1492250"/>
              <a:gd name="connsiteX9" fmla="*/ 3213100 w 4828810"/>
              <a:gd name="connsiteY9" fmla="*/ 6350 h 1492250"/>
              <a:gd name="connsiteX10" fmla="*/ 3651250 w 4828810"/>
              <a:gd name="connsiteY10" fmla="*/ 0 h 1492250"/>
              <a:gd name="connsiteX11" fmla="*/ 4013200 w 4828810"/>
              <a:gd name="connsiteY11" fmla="*/ 82550 h 1492250"/>
              <a:gd name="connsiteX12" fmla="*/ 4483100 w 4828810"/>
              <a:gd name="connsiteY12" fmla="*/ 254000 h 1492250"/>
              <a:gd name="connsiteX13" fmla="*/ 4743450 w 4828810"/>
              <a:gd name="connsiteY13" fmla="*/ 165100 h 1492250"/>
              <a:gd name="connsiteX14" fmla="*/ 4813300 w 4828810"/>
              <a:gd name="connsiteY14" fmla="*/ 107950 h 1492250"/>
              <a:gd name="connsiteX15" fmla="*/ 4724400 w 4828810"/>
              <a:gd name="connsiteY15" fmla="*/ 393700 h 1492250"/>
              <a:gd name="connsiteX16" fmla="*/ 4673600 w 4828810"/>
              <a:gd name="connsiteY16" fmla="*/ 590550 h 1492250"/>
              <a:gd name="connsiteX17" fmla="*/ 4667250 w 4828810"/>
              <a:gd name="connsiteY17" fmla="*/ 609600 h 1492250"/>
              <a:gd name="connsiteX18" fmla="*/ 4616450 w 4828810"/>
              <a:gd name="connsiteY18" fmla="*/ 698500 h 1492250"/>
              <a:gd name="connsiteX19" fmla="*/ 4565650 w 4828810"/>
              <a:gd name="connsiteY19" fmla="*/ 755650 h 1492250"/>
              <a:gd name="connsiteX20" fmla="*/ 4470400 w 4828810"/>
              <a:gd name="connsiteY20" fmla="*/ 635000 h 1492250"/>
              <a:gd name="connsiteX21" fmla="*/ 4362450 w 4828810"/>
              <a:gd name="connsiteY21" fmla="*/ 546100 h 1492250"/>
              <a:gd name="connsiteX22" fmla="*/ 4152900 w 4828810"/>
              <a:gd name="connsiteY22" fmla="*/ 425450 h 1492250"/>
              <a:gd name="connsiteX23" fmla="*/ 3924300 w 4828810"/>
              <a:gd name="connsiteY23" fmla="*/ 203200 h 1492250"/>
              <a:gd name="connsiteX24" fmla="*/ 3778250 w 4828810"/>
              <a:gd name="connsiteY24" fmla="*/ 184150 h 1492250"/>
              <a:gd name="connsiteX25" fmla="*/ 3670300 w 4828810"/>
              <a:gd name="connsiteY25" fmla="*/ 241300 h 1492250"/>
              <a:gd name="connsiteX26" fmla="*/ 3575050 w 4828810"/>
              <a:gd name="connsiteY26" fmla="*/ 412750 h 1492250"/>
              <a:gd name="connsiteX27" fmla="*/ 3244850 w 4828810"/>
              <a:gd name="connsiteY27" fmla="*/ 469900 h 1492250"/>
              <a:gd name="connsiteX28" fmla="*/ 3213100 w 4828810"/>
              <a:gd name="connsiteY28" fmla="*/ 488950 h 1492250"/>
              <a:gd name="connsiteX29" fmla="*/ 2698750 w 4828810"/>
              <a:gd name="connsiteY29" fmla="*/ 228600 h 1492250"/>
              <a:gd name="connsiteX30" fmla="*/ 2546350 w 4828810"/>
              <a:gd name="connsiteY30" fmla="*/ 285750 h 1492250"/>
              <a:gd name="connsiteX31" fmla="*/ 2381250 w 4828810"/>
              <a:gd name="connsiteY31" fmla="*/ 457200 h 1492250"/>
              <a:gd name="connsiteX32" fmla="*/ 2171700 w 4828810"/>
              <a:gd name="connsiteY32" fmla="*/ 641350 h 1492250"/>
              <a:gd name="connsiteX33" fmla="*/ 1879600 w 4828810"/>
              <a:gd name="connsiteY33" fmla="*/ 876300 h 1492250"/>
              <a:gd name="connsiteX34" fmla="*/ 1384300 w 4828810"/>
              <a:gd name="connsiteY34" fmla="*/ 1035050 h 1492250"/>
              <a:gd name="connsiteX35" fmla="*/ 463550 w 4828810"/>
              <a:gd name="connsiteY35" fmla="*/ 1409700 h 1492250"/>
              <a:gd name="connsiteX36" fmla="*/ 203200 w 4828810"/>
              <a:gd name="connsiteY36" fmla="*/ 1492250 h 1492250"/>
              <a:gd name="connsiteX0" fmla="*/ 25400 w 4854210"/>
              <a:gd name="connsiteY0" fmla="*/ 971550 h 1644650"/>
              <a:gd name="connsiteX1" fmla="*/ 44450 w 4854210"/>
              <a:gd name="connsiteY1" fmla="*/ 977900 h 1644650"/>
              <a:gd name="connsiteX2" fmla="*/ 996950 w 4854210"/>
              <a:gd name="connsiteY2" fmla="*/ 838200 h 1644650"/>
              <a:gd name="connsiteX3" fmla="*/ 1308100 w 4854210"/>
              <a:gd name="connsiteY3" fmla="*/ 711200 h 1644650"/>
              <a:gd name="connsiteX4" fmla="*/ 1352550 w 4854210"/>
              <a:gd name="connsiteY4" fmla="*/ 685800 h 1644650"/>
              <a:gd name="connsiteX5" fmla="*/ 1638300 w 4854210"/>
              <a:gd name="connsiteY5" fmla="*/ 450850 h 1644650"/>
              <a:gd name="connsiteX6" fmla="*/ 2076450 w 4854210"/>
              <a:gd name="connsiteY6" fmla="*/ 304800 h 1644650"/>
              <a:gd name="connsiteX7" fmla="*/ 2578100 w 4854210"/>
              <a:gd name="connsiteY7" fmla="*/ 120650 h 1644650"/>
              <a:gd name="connsiteX8" fmla="*/ 3130550 w 4854210"/>
              <a:gd name="connsiteY8" fmla="*/ 12700 h 1644650"/>
              <a:gd name="connsiteX9" fmla="*/ 3238500 w 4854210"/>
              <a:gd name="connsiteY9" fmla="*/ 6350 h 1644650"/>
              <a:gd name="connsiteX10" fmla="*/ 3676650 w 4854210"/>
              <a:gd name="connsiteY10" fmla="*/ 0 h 1644650"/>
              <a:gd name="connsiteX11" fmla="*/ 4038600 w 4854210"/>
              <a:gd name="connsiteY11" fmla="*/ 82550 h 1644650"/>
              <a:gd name="connsiteX12" fmla="*/ 4508500 w 4854210"/>
              <a:gd name="connsiteY12" fmla="*/ 254000 h 1644650"/>
              <a:gd name="connsiteX13" fmla="*/ 4768850 w 4854210"/>
              <a:gd name="connsiteY13" fmla="*/ 165100 h 1644650"/>
              <a:gd name="connsiteX14" fmla="*/ 4838700 w 4854210"/>
              <a:gd name="connsiteY14" fmla="*/ 107950 h 1644650"/>
              <a:gd name="connsiteX15" fmla="*/ 4749800 w 4854210"/>
              <a:gd name="connsiteY15" fmla="*/ 393700 h 1644650"/>
              <a:gd name="connsiteX16" fmla="*/ 4699000 w 4854210"/>
              <a:gd name="connsiteY16" fmla="*/ 590550 h 1644650"/>
              <a:gd name="connsiteX17" fmla="*/ 4692650 w 4854210"/>
              <a:gd name="connsiteY17" fmla="*/ 609600 h 1644650"/>
              <a:gd name="connsiteX18" fmla="*/ 4641850 w 4854210"/>
              <a:gd name="connsiteY18" fmla="*/ 698500 h 1644650"/>
              <a:gd name="connsiteX19" fmla="*/ 4591050 w 4854210"/>
              <a:gd name="connsiteY19" fmla="*/ 755650 h 1644650"/>
              <a:gd name="connsiteX20" fmla="*/ 4495800 w 4854210"/>
              <a:gd name="connsiteY20" fmla="*/ 635000 h 1644650"/>
              <a:gd name="connsiteX21" fmla="*/ 4387850 w 4854210"/>
              <a:gd name="connsiteY21" fmla="*/ 546100 h 1644650"/>
              <a:gd name="connsiteX22" fmla="*/ 4178300 w 4854210"/>
              <a:gd name="connsiteY22" fmla="*/ 425450 h 1644650"/>
              <a:gd name="connsiteX23" fmla="*/ 3949700 w 4854210"/>
              <a:gd name="connsiteY23" fmla="*/ 203200 h 1644650"/>
              <a:gd name="connsiteX24" fmla="*/ 3803650 w 4854210"/>
              <a:gd name="connsiteY24" fmla="*/ 184150 h 1644650"/>
              <a:gd name="connsiteX25" fmla="*/ 3695700 w 4854210"/>
              <a:gd name="connsiteY25" fmla="*/ 241300 h 1644650"/>
              <a:gd name="connsiteX26" fmla="*/ 3600450 w 4854210"/>
              <a:gd name="connsiteY26" fmla="*/ 412750 h 1644650"/>
              <a:gd name="connsiteX27" fmla="*/ 3270250 w 4854210"/>
              <a:gd name="connsiteY27" fmla="*/ 469900 h 1644650"/>
              <a:gd name="connsiteX28" fmla="*/ 3238500 w 4854210"/>
              <a:gd name="connsiteY28" fmla="*/ 488950 h 1644650"/>
              <a:gd name="connsiteX29" fmla="*/ 2724150 w 4854210"/>
              <a:gd name="connsiteY29" fmla="*/ 228600 h 1644650"/>
              <a:gd name="connsiteX30" fmla="*/ 2571750 w 4854210"/>
              <a:gd name="connsiteY30" fmla="*/ 285750 h 1644650"/>
              <a:gd name="connsiteX31" fmla="*/ 2406650 w 4854210"/>
              <a:gd name="connsiteY31" fmla="*/ 457200 h 1644650"/>
              <a:gd name="connsiteX32" fmla="*/ 2197100 w 4854210"/>
              <a:gd name="connsiteY32" fmla="*/ 641350 h 1644650"/>
              <a:gd name="connsiteX33" fmla="*/ 1905000 w 4854210"/>
              <a:gd name="connsiteY33" fmla="*/ 876300 h 1644650"/>
              <a:gd name="connsiteX34" fmla="*/ 1409700 w 4854210"/>
              <a:gd name="connsiteY34" fmla="*/ 1035050 h 1644650"/>
              <a:gd name="connsiteX35" fmla="*/ 488950 w 4854210"/>
              <a:gd name="connsiteY35" fmla="*/ 1409700 h 1644650"/>
              <a:gd name="connsiteX36" fmla="*/ 0 w 4854210"/>
              <a:gd name="connsiteY36" fmla="*/ 1644650 h 1644650"/>
              <a:gd name="connsiteX0" fmla="*/ 25400 w 4854210"/>
              <a:gd name="connsiteY0" fmla="*/ 971550 h 1644650"/>
              <a:gd name="connsiteX1" fmla="*/ 44450 w 4854210"/>
              <a:gd name="connsiteY1" fmla="*/ 977900 h 1644650"/>
              <a:gd name="connsiteX2" fmla="*/ 996950 w 4854210"/>
              <a:gd name="connsiteY2" fmla="*/ 838200 h 1644650"/>
              <a:gd name="connsiteX3" fmla="*/ 1308100 w 4854210"/>
              <a:gd name="connsiteY3" fmla="*/ 711200 h 1644650"/>
              <a:gd name="connsiteX4" fmla="*/ 1352550 w 4854210"/>
              <a:gd name="connsiteY4" fmla="*/ 685800 h 1644650"/>
              <a:gd name="connsiteX5" fmla="*/ 1638300 w 4854210"/>
              <a:gd name="connsiteY5" fmla="*/ 450850 h 1644650"/>
              <a:gd name="connsiteX6" fmla="*/ 2076450 w 4854210"/>
              <a:gd name="connsiteY6" fmla="*/ 304800 h 1644650"/>
              <a:gd name="connsiteX7" fmla="*/ 2578100 w 4854210"/>
              <a:gd name="connsiteY7" fmla="*/ 120650 h 1644650"/>
              <a:gd name="connsiteX8" fmla="*/ 3130550 w 4854210"/>
              <a:gd name="connsiteY8" fmla="*/ 12700 h 1644650"/>
              <a:gd name="connsiteX9" fmla="*/ 3238500 w 4854210"/>
              <a:gd name="connsiteY9" fmla="*/ 6350 h 1644650"/>
              <a:gd name="connsiteX10" fmla="*/ 3676650 w 4854210"/>
              <a:gd name="connsiteY10" fmla="*/ 0 h 1644650"/>
              <a:gd name="connsiteX11" fmla="*/ 4038600 w 4854210"/>
              <a:gd name="connsiteY11" fmla="*/ 82550 h 1644650"/>
              <a:gd name="connsiteX12" fmla="*/ 4508500 w 4854210"/>
              <a:gd name="connsiteY12" fmla="*/ 254000 h 1644650"/>
              <a:gd name="connsiteX13" fmla="*/ 4768850 w 4854210"/>
              <a:gd name="connsiteY13" fmla="*/ 165100 h 1644650"/>
              <a:gd name="connsiteX14" fmla="*/ 4838700 w 4854210"/>
              <a:gd name="connsiteY14" fmla="*/ 107950 h 1644650"/>
              <a:gd name="connsiteX15" fmla="*/ 4749800 w 4854210"/>
              <a:gd name="connsiteY15" fmla="*/ 393700 h 1644650"/>
              <a:gd name="connsiteX16" fmla="*/ 4699000 w 4854210"/>
              <a:gd name="connsiteY16" fmla="*/ 590550 h 1644650"/>
              <a:gd name="connsiteX17" fmla="*/ 4692650 w 4854210"/>
              <a:gd name="connsiteY17" fmla="*/ 609600 h 1644650"/>
              <a:gd name="connsiteX18" fmla="*/ 4641850 w 4854210"/>
              <a:gd name="connsiteY18" fmla="*/ 698500 h 1644650"/>
              <a:gd name="connsiteX19" fmla="*/ 4591050 w 4854210"/>
              <a:gd name="connsiteY19" fmla="*/ 755650 h 1644650"/>
              <a:gd name="connsiteX20" fmla="*/ 4495800 w 4854210"/>
              <a:gd name="connsiteY20" fmla="*/ 635000 h 1644650"/>
              <a:gd name="connsiteX21" fmla="*/ 4387850 w 4854210"/>
              <a:gd name="connsiteY21" fmla="*/ 546100 h 1644650"/>
              <a:gd name="connsiteX22" fmla="*/ 4178300 w 4854210"/>
              <a:gd name="connsiteY22" fmla="*/ 425450 h 1644650"/>
              <a:gd name="connsiteX23" fmla="*/ 3949700 w 4854210"/>
              <a:gd name="connsiteY23" fmla="*/ 203200 h 1644650"/>
              <a:gd name="connsiteX24" fmla="*/ 3803650 w 4854210"/>
              <a:gd name="connsiteY24" fmla="*/ 184150 h 1644650"/>
              <a:gd name="connsiteX25" fmla="*/ 3695700 w 4854210"/>
              <a:gd name="connsiteY25" fmla="*/ 241300 h 1644650"/>
              <a:gd name="connsiteX26" fmla="*/ 3600450 w 4854210"/>
              <a:gd name="connsiteY26" fmla="*/ 412750 h 1644650"/>
              <a:gd name="connsiteX27" fmla="*/ 3270250 w 4854210"/>
              <a:gd name="connsiteY27" fmla="*/ 469900 h 1644650"/>
              <a:gd name="connsiteX28" fmla="*/ 3238500 w 4854210"/>
              <a:gd name="connsiteY28" fmla="*/ 488950 h 1644650"/>
              <a:gd name="connsiteX29" fmla="*/ 2724150 w 4854210"/>
              <a:gd name="connsiteY29" fmla="*/ 228600 h 1644650"/>
              <a:gd name="connsiteX30" fmla="*/ 2571750 w 4854210"/>
              <a:gd name="connsiteY30" fmla="*/ 285750 h 1644650"/>
              <a:gd name="connsiteX31" fmla="*/ 2406650 w 4854210"/>
              <a:gd name="connsiteY31" fmla="*/ 457200 h 1644650"/>
              <a:gd name="connsiteX32" fmla="*/ 2197100 w 4854210"/>
              <a:gd name="connsiteY32" fmla="*/ 641350 h 1644650"/>
              <a:gd name="connsiteX33" fmla="*/ 1905000 w 4854210"/>
              <a:gd name="connsiteY33" fmla="*/ 876300 h 1644650"/>
              <a:gd name="connsiteX34" fmla="*/ 1409700 w 4854210"/>
              <a:gd name="connsiteY34" fmla="*/ 1035050 h 1644650"/>
              <a:gd name="connsiteX35" fmla="*/ 488950 w 4854210"/>
              <a:gd name="connsiteY35" fmla="*/ 1409700 h 1644650"/>
              <a:gd name="connsiteX36" fmla="*/ 0 w 4854210"/>
              <a:gd name="connsiteY36" fmla="*/ 1644650 h 1644650"/>
              <a:gd name="connsiteX0" fmla="*/ 25400 w 4854210"/>
              <a:gd name="connsiteY0" fmla="*/ 971550 h 1663700"/>
              <a:gd name="connsiteX1" fmla="*/ 44450 w 4854210"/>
              <a:gd name="connsiteY1" fmla="*/ 977900 h 1663700"/>
              <a:gd name="connsiteX2" fmla="*/ 996950 w 4854210"/>
              <a:gd name="connsiteY2" fmla="*/ 838200 h 1663700"/>
              <a:gd name="connsiteX3" fmla="*/ 1308100 w 4854210"/>
              <a:gd name="connsiteY3" fmla="*/ 711200 h 1663700"/>
              <a:gd name="connsiteX4" fmla="*/ 1352550 w 4854210"/>
              <a:gd name="connsiteY4" fmla="*/ 685800 h 1663700"/>
              <a:gd name="connsiteX5" fmla="*/ 1638300 w 4854210"/>
              <a:gd name="connsiteY5" fmla="*/ 450850 h 1663700"/>
              <a:gd name="connsiteX6" fmla="*/ 2076450 w 4854210"/>
              <a:gd name="connsiteY6" fmla="*/ 304800 h 1663700"/>
              <a:gd name="connsiteX7" fmla="*/ 2578100 w 4854210"/>
              <a:gd name="connsiteY7" fmla="*/ 120650 h 1663700"/>
              <a:gd name="connsiteX8" fmla="*/ 3130550 w 4854210"/>
              <a:gd name="connsiteY8" fmla="*/ 12700 h 1663700"/>
              <a:gd name="connsiteX9" fmla="*/ 3238500 w 4854210"/>
              <a:gd name="connsiteY9" fmla="*/ 6350 h 1663700"/>
              <a:gd name="connsiteX10" fmla="*/ 3676650 w 4854210"/>
              <a:gd name="connsiteY10" fmla="*/ 0 h 1663700"/>
              <a:gd name="connsiteX11" fmla="*/ 4038600 w 4854210"/>
              <a:gd name="connsiteY11" fmla="*/ 82550 h 1663700"/>
              <a:gd name="connsiteX12" fmla="*/ 4508500 w 4854210"/>
              <a:gd name="connsiteY12" fmla="*/ 254000 h 1663700"/>
              <a:gd name="connsiteX13" fmla="*/ 4768850 w 4854210"/>
              <a:gd name="connsiteY13" fmla="*/ 165100 h 1663700"/>
              <a:gd name="connsiteX14" fmla="*/ 4838700 w 4854210"/>
              <a:gd name="connsiteY14" fmla="*/ 107950 h 1663700"/>
              <a:gd name="connsiteX15" fmla="*/ 4749800 w 4854210"/>
              <a:gd name="connsiteY15" fmla="*/ 393700 h 1663700"/>
              <a:gd name="connsiteX16" fmla="*/ 4699000 w 4854210"/>
              <a:gd name="connsiteY16" fmla="*/ 590550 h 1663700"/>
              <a:gd name="connsiteX17" fmla="*/ 4692650 w 4854210"/>
              <a:gd name="connsiteY17" fmla="*/ 609600 h 1663700"/>
              <a:gd name="connsiteX18" fmla="*/ 4641850 w 4854210"/>
              <a:gd name="connsiteY18" fmla="*/ 698500 h 1663700"/>
              <a:gd name="connsiteX19" fmla="*/ 4591050 w 4854210"/>
              <a:gd name="connsiteY19" fmla="*/ 755650 h 1663700"/>
              <a:gd name="connsiteX20" fmla="*/ 4495800 w 4854210"/>
              <a:gd name="connsiteY20" fmla="*/ 635000 h 1663700"/>
              <a:gd name="connsiteX21" fmla="*/ 4387850 w 4854210"/>
              <a:gd name="connsiteY21" fmla="*/ 546100 h 1663700"/>
              <a:gd name="connsiteX22" fmla="*/ 4178300 w 4854210"/>
              <a:gd name="connsiteY22" fmla="*/ 425450 h 1663700"/>
              <a:gd name="connsiteX23" fmla="*/ 3949700 w 4854210"/>
              <a:gd name="connsiteY23" fmla="*/ 203200 h 1663700"/>
              <a:gd name="connsiteX24" fmla="*/ 3803650 w 4854210"/>
              <a:gd name="connsiteY24" fmla="*/ 184150 h 1663700"/>
              <a:gd name="connsiteX25" fmla="*/ 3695700 w 4854210"/>
              <a:gd name="connsiteY25" fmla="*/ 241300 h 1663700"/>
              <a:gd name="connsiteX26" fmla="*/ 3600450 w 4854210"/>
              <a:gd name="connsiteY26" fmla="*/ 412750 h 1663700"/>
              <a:gd name="connsiteX27" fmla="*/ 3270250 w 4854210"/>
              <a:gd name="connsiteY27" fmla="*/ 469900 h 1663700"/>
              <a:gd name="connsiteX28" fmla="*/ 3238500 w 4854210"/>
              <a:gd name="connsiteY28" fmla="*/ 488950 h 1663700"/>
              <a:gd name="connsiteX29" fmla="*/ 2724150 w 4854210"/>
              <a:gd name="connsiteY29" fmla="*/ 228600 h 1663700"/>
              <a:gd name="connsiteX30" fmla="*/ 2571750 w 4854210"/>
              <a:gd name="connsiteY30" fmla="*/ 285750 h 1663700"/>
              <a:gd name="connsiteX31" fmla="*/ 2406650 w 4854210"/>
              <a:gd name="connsiteY31" fmla="*/ 457200 h 1663700"/>
              <a:gd name="connsiteX32" fmla="*/ 2197100 w 4854210"/>
              <a:gd name="connsiteY32" fmla="*/ 641350 h 1663700"/>
              <a:gd name="connsiteX33" fmla="*/ 1905000 w 4854210"/>
              <a:gd name="connsiteY33" fmla="*/ 876300 h 1663700"/>
              <a:gd name="connsiteX34" fmla="*/ 1409700 w 4854210"/>
              <a:gd name="connsiteY34" fmla="*/ 1035050 h 1663700"/>
              <a:gd name="connsiteX35" fmla="*/ 488950 w 4854210"/>
              <a:gd name="connsiteY35" fmla="*/ 1409700 h 1663700"/>
              <a:gd name="connsiteX36" fmla="*/ 273050 w 4854210"/>
              <a:gd name="connsiteY36" fmla="*/ 1663700 h 1663700"/>
              <a:gd name="connsiteX37" fmla="*/ 0 w 4854210"/>
              <a:gd name="connsiteY37" fmla="*/ 1644650 h 1663700"/>
              <a:gd name="connsiteX0" fmla="*/ 25400 w 4854210"/>
              <a:gd name="connsiteY0" fmla="*/ 971550 h 1644650"/>
              <a:gd name="connsiteX1" fmla="*/ 44450 w 4854210"/>
              <a:gd name="connsiteY1" fmla="*/ 977900 h 1644650"/>
              <a:gd name="connsiteX2" fmla="*/ 996950 w 4854210"/>
              <a:gd name="connsiteY2" fmla="*/ 838200 h 1644650"/>
              <a:gd name="connsiteX3" fmla="*/ 1308100 w 4854210"/>
              <a:gd name="connsiteY3" fmla="*/ 711200 h 1644650"/>
              <a:gd name="connsiteX4" fmla="*/ 1352550 w 4854210"/>
              <a:gd name="connsiteY4" fmla="*/ 685800 h 1644650"/>
              <a:gd name="connsiteX5" fmla="*/ 1638300 w 4854210"/>
              <a:gd name="connsiteY5" fmla="*/ 450850 h 1644650"/>
              <a:gd name="connsiteX6" fmla="*/ 2076450 w 4854210"/>
              <a:gd name="connsiteY6" fmla="*/ 304800 h 1644650"/>
              <a:gd name="connsiteX7" fmla="*/ 2578100 w 4854210"/>
              <a:gd name="connsiteY7" fmla="*/ 120650 h 1644650"/>
              <a:gd name="connsiteX8" fmla="*/ 3130550 w 4854210"/>
              <a:gd name="connsiteY8" fmla="*/ 12700 h 1644650"/>
              <a:gd name="connsiteX9" fmla="*/ 3238500 w 4854210"/>
              <a:gd name="connsiteY9" fmla="*/ 6350 h 1644650"/>
              <a:gd name="connsiteX10" fmla="*/ 3676650 w 4854210"/>
              <a:gd name="connsiteY10" fmla="*/ 0 h 1644650"/>
              <a:gd name="connsiteX11" fmla="*/ 4038600 w 4854210"/>
              <a:gd name="connsiteY11" fmla="*/ 82550 h 1644650"/>
              <a:gd name="connsiteX12" fmla="*/ 4508500 w 4854210"/>
              <a:gd name="connsiteY12" fmla="*/ 254000 h 1644650"/>
              <a:gd name="connsiteX13" fmla="*/ 4768850 w 4854210"/>
              <a:gd name="connsiteY13" fmla="*/ 165100 h 1644650"/>
              <a:gd name="connsiteX14" fmla="*/ 4838700 w 4854210"/>
              <a:gd name="connsiteY14" fmla="*/ 107950 h 1644650"/>
              <a:gd name="connsiteX15" fmla="*/ 4749800 w 4854210"/>
              <a:gd name="connsiteY15" fmla="*/ 393700 h 1644650"/>
              <a:gd name="connsiteX16" fmla="*/ 4699000 w 4854210"/>
              <a:gd name="connsiteY16" fmla="*/ 590550 h 1644650"/>
              <a:gd name="connsiteX17" fmla="*/ 4692650 w 4854210"/>
              <a:gd name="connsiteY17" fmla="*/ 609600 h 1644650"/>
              <a:gd name="connsiteX18" fmla="*/ 4641850 w 4854210"/>
              <a:gd name="connsiteY18" fmla="*/ 698500 h 1644650"/>
              <a:gd name="connsiteX19" fmla="*/ 4591050 w 4854210"/>
              <a:gd name="connsiteY19" fmla="*/ 755650 h 1644650"/>
              <a:gd name="connsiteX20" fmla="*/ 4495800 w 4854210"/>
              <a:gd name="connsiteY20" fmla="*/ 635000 h 1644650"/>
              <a:gd name="connsiteX21" fmla="*/ 4387850 w 4854210"/>
              <a:gd name="connsiteY21" fmla="*/ 546100 h 1644650"/>
              <a:gd name="connsiteX22" fmla="*/ 4178300 w 4854210"/>
              <a:gd name="connsiteY22" fmla="*/ 425450 h 1644650"/>
              <a:gd name="connsiteX23" fmla="*/ 3949700 w 4854210"/>
              <a:gd name="connsiteY23" fmla="*/ 203200 h 1644650"/>
              <a:gd name="connsiteX24" fmla="*/ 3803650 w 4854210"/>
              <a:gd name="connsiteY24" fmla="*/ 184150 h 1644650"/>
              <a:gd name="connsiteX25" fmla="*/ 3695700 w 4854210"/>
              <a:gd name="connsiteY25" fmla="*/ 241300 h 1644650"/>
              <a:gd name="connsiteX26" fmla="*/ 3600450 w 4854210"/>
              <a:gd name="connsiteY26" fmla="*/ 412750 h 1644650"/>
              <a:gd name="connsiteX27" fmla="*/ 3270250 w 4854210"/>
              <a:gd name="connsiteY27" fmla="*/ 469900 h 1644650"/>
              <a:gd name="connsiteX28" fmla="*/ 3238500 w 4854210"/>
              <a:gd name="connsiteY28" fmla="*/ 488950 h 1644650"/>
              <a:gd name="connsiteX29" fmla="*/ 2724150 w 4854210"/>
              <a:gd name="connsiteY29" fmla="*/ 228600 h 1644650"/>
              <a:gd name="connsiteX30" fmla="*/ 2571750 w 4854210"/>
              <a:gd name="connsiteY30" fmla="*/ 285750 h 1644650"/>
              <a:gd name="connsiteX31" fmla="*/ 2406650 w 4854210"/>
              <a:gd name="connsiteY31" fmla="*/ 457200 h 1644650"/>
              <a:gd name="connsiteX32" fmla="*/ 2197100 w 4854210"/>
              <a:gd name="connsiteY32" fmla="*/ 641350 h 1644650"/>
              <a:gd name="connsiteX33" fmla="*/ 1905000 w 4854210"/>
              <a:gd name="connsiteY33" fmla="*/ 876300 h 1644650"/>
              <a:gd name="connsiteX34" fmla="*/ 1409700 w 4854210"/>
              <a:gd name="connsiteY34" fmla="*/ 1035050 h 1644650"/>
              <a:gd name="connsiteX35" fmla="*/ 488950 w 4854210"/>
              <a:gd name="connsiteY35" fmla="*/ 1409700 h 1644650"/>
              <a:gd name="connsiteX36" fmla="*/ 273050 w 4854210"/>
              <a:gd name="connsiteY36" fmla="*/ 1511300 h 1644650"/>
              <a:gd name="connsiteX37" fmla="*/ 0 w 4854210"/>
              <a:gd name="connsiteY37" fmla="*/ 1644650 h 1644650"/>
              <a:gd name="connsiteX0" fmla="*/ 25400 w 4854210"/>
              <a:gd name="connsiteY0" fmla="*/ 971550 h 1644650"/>
              <a:gd name="connsiteX1" fmla="*/ 44450 w 4854210"/>
              <a:gd name="connsiteY1" fmla="*/ 977900 h 1644650"/>
              <a:gd name="connsiteX2" fmla="*/ 996950 w 4854210"/>
              <a:gd name="connsiteY2" fmla="*/ 838200 h 1644650"/>
              <a:gd name="connsiteX3" fmla="*/ 1308100 w 4854210"/>
              <a:gd name="connsiteY3" fmla="*/ 711200 h 1644650"/>
              <a:gd name="connsiteX4" fmla="*/ 1352550 w 4854210"/>
              <a:gd name="connsiteY4" fmla="*/ 685800 h 1644650"/>
              <a:gd name="connsiteX5" fmla="*/ 1638300 w 4854210"/>
              <a:gd name="connsiteY5" fmla="*/ 450850 h 1644650"/>
              <a:gd name="connsiteX6" fmla="*/ 2076450 w 4854210"/>
              <a:gd name="connsiteY6" fmla="*/ 304800 h 1644650"/>
              <a:gd name="connsiteX7" fmla="*/ 2578100 w 4854210"/>
              <a:gd name="connsiteY7" fmla="*/ 120650 h 1644650"/>
              <a:gd name="connsiteX8" fmla="*/ 3130550 w 4854210"/>
              <a:gd name="connsiteY8" fmla="*/ 12700 h 1644650"/>
              <a:gd name="connsiteX9" fmla="*/ 3238500 w 4854210"/>
              <a:gd name="connsiteY9" fmla="*/ 6350 h 1644650"/>
              <a:gd name="connsiteX10" fmla="*/ 3676650 w 4854210"/>
              <a:gd name="connsiteY10" fmla="*/ 0 h 1644650"/>
              <a:gd name="connsiteX11" fmla="*/ 4038600 w 4854210"/>
              <a:gd name="connsiteY11" fmla="*/ 82550 h 1644650"/>
              <a:gd name="connsiteX12" fmla="*/ 4508500 w 4854210"/>
              <a:gd name="connsiteY12" fmla="*/ 254000 h 1644650"/>
              <a:gd name="connsiteX13" fmla="*/ 4768850 w 4854210"/>
              <a:gd name="connsiteY13" fmla="*/ 165100 h 1644650"/>
              <a:gd name="connsiteX14" fmla="*/ 4838700 w 4854210"/>
              <a:gd name="connsiteY14" fmla="*/ 107950 h 1644650"/>
              <a:gd name="connsiteX15" fmla="*/ 4749800 w 4854210"/>
              <a:gd name="connsiteY15" fmla="*/ 393700 h 1644650"/>
              <a:gd name="connsiteX16" fmla="*/ 4699000 w 4854210"/>
              <a:gd name="connsiteY16" fmla="*/ 590550 h 1644650"/>
              <a:gd name="connsiteX17" fmla="*/ 4692650 w 4854210"/>
              <a:gd name="connsiteY17" fmla="*/ 609600 h 1644650"/>
              <a:gd name="connsiteX18" fmla="*/ 4641850 w 4854210"/>
              <a:gd name="connsiteY18" fmla="*/ 698500 h 1644650"/>
              <a:gd name="connsiteX19" fmla="*/ 4591050 w 4854210"/>
              <a:gd name="connsiteY19" fmla="*/ 755650 h 1644650"/>
              <a:gd name="connsiteX20" fmla="*/ 4495800 w 4854210"/>
              <a:gd name="connsiteY20" fmla="*/ 635000 h 1644650"/>
              <a:gd name="connsiteX21" fmla="*/ 4387850 w 4854210"/>
              <a:gd name="connsiteY21" fmla="*/ 546100 h 1644650"/>
              <a:gd name="connsiteX22" fmla="*/ 4178300 w 4854210"/>
              <a:gd name="connsiteY22" fmla="*/ 425450 h 1644650"/>
              <a:gd name="connsiteX23" fmla="*/ 3949700 w 4854210"/>
              <a:gd name="connsiteY23" fmla="*/ 203200 h 1644650"/>
              <a:gd name="connsiteX24" fmla="*/ 3803650 w 4854210"/>
              <a:gd name="connsiteY24" fmla="*/ 184150 h 1644650"/>
              <a:gd name="connsiteX25" fmla="*/ 3695700 w 4854210"/>
              <a:gd name="connsiteY25" fmla="*/ 241300 h 1644650"/>
              <a:gd name="connsiteX26" fmla="*/ 3600450 w 4854210"/>
              <a:gd name="connsiteY26" fmla="*/ 412750 h 1644650"/>
              <a:gd name="connsiteX27" fmla="*/ 3270250 w 4854210"/>
              <a:gd name="connsiteY27" fmla="*/ 469900 h 1644650"/>
              <a:gd name="connsiteX28" fmla="*/ 3238500 w 4854210"/>
              <a:gd name="connsiteY28" fmla="*/ 488950 h 1644650"/>
              <a:gd name="connsiteX29" fmla="*/ 2724150 w 4854210"/>
              <a:gd name="connsiteY29" fmla="*/ 228600 h 1644650"/>
              <a:gd name="connsiteX30" fmla="*/ 2571750 w 4854210"/>
              <a:gd name="connsiteY30" fmla="*/ 285750 h 1644650"/>
              <a:gd name="connsiteX31" fmla="*/ 2406650 w 4854210"/>
              <a:gd name="connsiteY31" fmla="*/ 457200 h 1644650"/>
              <a:gd name="connsiteX32" fmla="*/ 2197100 w 4854210"/>
              <a:gd name="connsiteY32" fmla="*/ 641350 h 1644650"/>
              <a:gd name="connsiteX33" fmla="*/ 1905000 w 4854210"/>
              <a:gd name="connsiteY33" fmla="*/ 876300 h 1644650"/>
              <a:gd name="connsiteX34" fmla="*/ 1409700 w 4854210"/>
              <a:gd name="connsiteY34" fmla="*/ 1035050 h 1644650"/>
              <a:gd name="connsiteX35" fmla="*/ 488950 w 4854210"/>
              <a:gd name="connsiteY35" fmla="*/ 1409700 h 1644650"/>
              <a:gd name="connsiteX36" fmla="*/ 273050 w 4854210"/>
              <a:gd name="connsiteY36" fmla="*/ 1587500 h 1644650"/>
              <a:gd name="connsiteX37" fmla="*/ 0 w 4854210"/>
              <a:gd name="connsiteY37" fmla="*/ 1644650 h 1644650"/>
              <a:gd name="connsiteX0" fmla="*/ 25400 w 4854210"/>
              <a:gd name="connsiteY0" fmla="*/ 971550 h 1587500"/>
              <a:gd name="connsiteX1" fmla="*/ 44450 w 4854210"/>
              <a:gd name="connsiteY1" fmla="*/ 977900 h 1587500"/>
              <a:gd name="connsiteX2" fmla="*/ 996950 w 4854210"/>
              <a:gd name="connsiteY2" fmla="*/ 838200 h 1587500"/>
              <a:gd name="connsiteX3" fmla="*/ 1308100 w 4854210"/>
              <a:gd name="connsiteY3" fmla="*/ 711200 h 1587500"/>
              <a:gd name="connsiteX4" fmla="*/ 1352550 w 4854210"/>
              <a:gd name="connsiteY4" fmla="*/ 685800 h 1587500"/>
              <a:gd name="connsiteX5" fmla="*/ 1638300 w 4854210"/>
              <a:gd name="connsiteY5" fmla="*/ 450850 h 1587500"/>
              <a:gd name="connsiteX6" fmla="*/ 2076450 w 4854210"/>
              <a:gd name="connsiteY6" fmla="*/ 304800 h 1587500"/>
              <a:gd name="connsiteX7" fmla="*/ 2578100 w 4854210"/>
              <a:gd name="connsiteY7" fmla="*/ 120650 h 1587500"/>
              <a:gd name="connsiteX8" fmla="*/ 3130550 w 4854210"/>
              <a:gd name="connsiteY8" fmla="*/ 12700 h 1587500"/>
              <a:gd name="connsiteX9" fmla="*/ 3238500 w 4854210"/>
              <a:gd name="connsiteY9" fmla="*/ 6350 h 1587500"/>
              <a:gd name="connsiteX10" fmla="*/ 3676650 w 4854210"/>
              <a:gd name="connsiteY10" fmla="*/ 0 h 1587500"/>
              <a:gd name="connsiteX11" fmla="*/ 4038600 w 4854210"/>
              <a:gd name="connsiteY11" fmla="*/ 82550 h 1587500"/>
              <a:gd name="connsiteX12" fmla="*/ 4508500 w 4854210"/>
              <a:gd name="connsiteY12" fmla="*/ 254000 h 1587500"/>
              <a:gd name="connsiteX13" fmla="*/ 4768850 w 4854210"/>
              <a:gd name="connsiteY13" fmla="*/ 165100 h 1587500"/>
              <a:gd name="connsiteX14" fmla="*/ 4838700 w 4854210"/>
              <a:gd name="connsiteY14" fmla="*/ 107950 h 1587500"/>
              <a:gd name="connsiteX15" fmla="*/ 4749800 w 4854210"/>
              <a:gd name="connsiteY15" fmla="*/ 393700 h 1587500"/>
              <a:gd name="connsiteX16" fmla="*/ 4699000 w 4854210"/>
              <a:gd name="connsiteY16" fmla="*/ 590550 h 1587500"/>
              <a:gd name="connsiteX17" fmla="*/ 4692650 w 4854210"/>
              <a:gd name="connsiteY17" fmla="*/ 609600 h 1587500"/>
              <a:gd name="connsiteX18" fmla="*/ 4641850 w 4854210"/>
              <a:gd name="connsiteY18" fmla="*/ 698500 h 1587500"/>
              <a:gd name="connsiteX19" fmla="*/ 4591050 w 4854210"/>
              <a:gd name="connsiteY19" fmla="*/ 755650 h 1587500"/>
              <a:gd name="connsiteX20" fmla="*/ 4495800 w 4854210"/>
              <a:gd name="connsiteY20" fmla="*/ 635000 h 1587500"/>
              <a:gd name="connsiteX21" fmla="*/ 4387850 w 4854210"/>
              <a:gd name="connsiteY21" fmla="*/ 546100 h 1587500"/>
              <a:gd name="connsiteX22" fmla="*/ 4178300 w 4854210"/>
              <a:gd name="connsiteY22" fmla="*/ 425450 h 1587500"/>
              <a:gd name="connsiteX23" fmla="*/ 3949700 w 4854210"/>
              <a:gd name="connsiteY23" fmla="*/ 203200 h 1587500"/>
              <a:gd name="connsiteX24" fmla="*/ 3803650 w 4854210"/>
              <a:gd name="connsiteY24" fmla="*/ 184150 h 1587500"/>
              <a:gd name="connsiteX25" fmla="*/ 3695700 w 4854210"/>
              <a:gd name="connsiteY25" fmla="*/ 241300 h 1587500"/>
              <a:gd name="connsiteX26" fmla="*/ 3600450 w 4854210"/>
              <a:gd name="connsiteY26" fmla="*/ 412750 h 1587500"/>
              <a:gd name="connsiteX27" fmla="*/ 3270250 w 4854210"/>
              <a:gd name="connsiteY27" fmla="*/ 469900 h 1587500"/>
              <a:gd name="connsiteX28" fmla="*/ 3238500 w 4854210"/>
              <a:gd name="connsiteY28" fmla="*/ 488950 h 1587500"/>
              <a:gd name="connsiteX29" fmla="*/ 2724150 w 4854210"/>
              <a:gd name="connsiteY29" fmla="*/ 228600 h 1587500"/>
              <a:gd name="connsiteX30" fmla="*/ 2571750 w 4854210"/>
              <a:gd name="connsiteY30" fmla="*/ 285750 h 1587500"/>
              <a:gd name="connsiteX31" fmla="*/ 2406650 w 4854210"/>
              <a:gd name="connsiteY31" fmla="*/ 457200 h 1587500"/>
              <a:gd name="connsiteX32" fmla="*/ 2197100 w 4854210"/>
              <a:gd name="connsiteY32" fmla="*/ 641350 h 1587500"/>
              <a:gd name="connsiteX33" fmla="*/ 1905000 w 4854210"/>
              <a:gd name="connsiteY33" fmla="*/ 876300 h 1587500"/>
              <a:gd name="connsiteX34" fmla="*/ 1409700 w 4854210"/>
              <a:gd name="connsiteY34" fmla="*/ 1035050 h 1587500"/>
              <a:gd name="connsiteX35" fmla="*/ 488950 w 4854210"/>
              <a:gd name="connsiteY35" fmla="*/ 1409700 h 1587500"/>
              <a:gd name="connsiteX36" fmla="*/ 273050 w 4854210"/>
              <a:gd name="connsiteY36" fmla="*/ 1587500 h 1587500"/>
              <a:gd name="connsiteX37" fmla="*/ 0 w 4854210"/>
              <a:gd name="connsiteY37" fmla="*/ 1568450 h 1587500"/>
              <a:gd name="connsiteX0" fmla="*/ 25400 w 4854210"/>
              <a:gd name="connsiteY0" fmla="*/ 971550 h 1587500"/>
              <a:gd name="connsiteX1" fmla="*/ 44450 w 4854210"/>
              <a:gd name="connsiteY1" fmla="*/ 977900 h 1587500"/>
              <a:gd name="connsiteX2" fmla="*/ 996950 w 4854210"/>
              <a:gd name="connsiteY2" fmla="*/ 838200 h 1587500"/>
              <a:gd name="connsiteX3" fmla="*/ 1308100 w 4854210"/>
              <a:gd name="connsiteY3" fmla="*/ 711200 h 1587500"/>
              <a:gd name="connsiteX4" fmla="*/ 1352550 w 4854210"/>
              <a:gd name="connsiteY4" fmla="*/ 685800 h 1587500"/>
              <a:gd name="connsiteX5" fmla="*/ 1638300 w 4854210"/>
              <a:gd name="connsiteY5" fmla="*/ 450850 h 1587500"/>
              <a:gd name="connsiteX6" fmla="*/ 2076450 w 4854210"/>
              <a:gd name="connsiteY6" fmla="*/ 304800 h 1587500"/>
              <a:gd name="connsiteX7" fmla="*/ 2578100 w 4854210"/>
              <a:gd name="connsiteY7" fmla="*/ 120650 h 1587500"/>
              <a:gd name="connsiteX8" fmla="*/ 3130550 w 4854210"/>
              <a:gd name="connsiteY8" fmla="*/ 12700 h 1587500"/>
              <a:gd name="connsiteX9" fmla="*/ 3238500 w 4854210"/>
              <a:gd name="connsiteY9" fmla="*/ 6350 h 1587500"/>
              <a:gd name="connsiteX10" fmla="*/ 3676650 w 4854210"/>
              <a:gd name="connsiteY10" fmla="*/ 0 h 1587500"/>
              <a:gd name="connsiteX11" fmla="*/ 4038600 w 4854210"/>
              <a:gd name="connsiteY11" fmla="*/ 82550 h 1587500"/>
              <a:gd name="connsiteX12" fmla="*/ 4508500 w 4854210"/>
              <a:gd name="connsiteY12" fmla="*/ 254000 h 1587500"/>
              <a:gd name="connsiteX13" fmla="*/ 4768850 w 4854210"/>
              <a:gd name="connsiteY13" fmla="*/ 165100 h 1587500"/>
              <a:gd name="connsiteX14" fmla="*/ 4838700 w 4854210"/>
              <a:gd name="connsiteY14" fmla="*/ 107950 h 1587500"/>
              <a:gd name="connsiteX15" fmla="*/ 4749800 w 4854210"/>
              <a:gd name="connsiteY15" fmla="*/ 393700 h 1587500"/>
              <a:gd name="connsiteX16" fmla="*/ 4699000 w 4854210"/>
              <a:gd name="connsiteY16" fmla="*/ 590550 h 1587500"/>
              <a:gd name="connsiteX17" fmla="*/ 4692650 w 4854210"/>
              <a:gd name="connsiteY17" fmla="*/ 609600 h 1587500"/>
              <a:gd name="connsiteX18" fmla="*/ 4641850 w 4854210"/>
              <a:gd name="connsiteY18" fmla="*/ 698500 h 1587500"/>
              <a:gd name="connsiteX19" fmla="*/ 4591050 w 4854210"/>
              <a:gd name="connsiteY19" fmla="*/ 755650 h 1587500"/>
              <a:gd name="connsiteX20" fmla="*/ 4495800 w 4854210"/>
              <a:gd name="connsiteY20" fmla="*/ 635000 h 1587500"/>
              <a:gd name="connsiteX21" fmla="*/ 4387850 w 4854210"/>
              <a:gd name="connsiteY21" fmla="*/ 546100 h 1587500"/>
              <a:gd name="connsiteX22" fmla="*/ 4178300 w 4854210"/>
              <a:gd name="connsiteY22" fmla="*/ 425450 h 1587500"/>
              <a:gd name="connsiteX23" fmla="*/ 3949700 w 4854210"/>
              <a:gd name="connsiteY23" fmla="*/ 203200 h 1587500"/>
              <a:gd name="connsiteX24" fmla="*/ 3803650 w 4854210"/>
              <a:gd name="connsiteY24" fmla="*/ 184150 h 1587500"/>
              <a:gd name="connsiteX25" fmla="*/ 3695700 w 4854210"/>
              <a:gd name="connsiteY25" fmla="*/ 241300 h 1587500"/>
              <a:gd name="connsiteX26" fmla="*/ 3600450 w 4854210"/>
              <a:gd name="connsiteY26" fmla="*/ 412750 h 1587500"/>
              <a:gd name="connsiteX27" fmla="*/ 3270250 w 4854210"/>
              <a:gd name="connsiteY27" fmla="*/ 469900 h 1587500"/>
              <a:gd name="connsiteX28" fmla="*/ 3238500 w 4854210"/>
              <a:gd name="connsiteY28" fmla="*/ 488950 h 1587500"/>
              <a:gd name="connsiteX29" fmla="*/ 2724150 w 4854210"/>
              <a:gd name="connsiteY29" fmla="*/ 228600 h 1587500"/>
              <a:gd name="connsiteX30" fmla="*/ 2571750 w 4854210"/>
              <a:gd name="connsiteY30" fmla="*/ 285750 h 1587500"/>
              <a:gd name="connsiteX31" fmla="*/ 2406650 w 4854210"/>
              <a:gd name="connsiteY31" fmla="*/ 457200 h 1587500"/>
              <a:gd name="connsiteX32" fmla="*/ 2197100 w 4854210"/>
              <a:gd name="connsiteY32" fmla="*/ 641350 h 1587500"/>
              <a:gd name="connsiteX33" fmla="*/ 1905000 w 4854210"/>
              <a:gd name="connsiteY33" fmla="*/ 800100 h 1587500"/>
              <a:gd name="connsiteX34" fmla="*/ 1409700 w 4854210"/>
              <a:gd name="connsiteY34" fmla="*/ 1035050 h 1587500"/>
              <a:gd name="connsiteX35" fmla="*/ 488950 w 4854210"/>
              <a:gd name="connsiteY35" fmla="*/ 1409700 h 1587500"/>
              <a:gd name="connsiteX36" fmla="*/ 273050 w 4854210"/>
              <a:gd name="connsiteY36" fmla="*/ 1587500 h 1587500"/>
              <a:gd name="connsiteX37" fmla="*/ 0 w 4854210"/>
              <a:gd name="connsiteY37" fmla="*/ 1568450 h 1587500"/>
              <a:gd name="connsiteX0" fmla="*/ 25400 w 4854210"/>
              <a:gd name="connsiteY0" fmla="*/ 971550 h 1587500"/>
              <a:gd name="connsiteX1" fmla="*/ 44450 w 4854210"/>
              <a:gd name="connsiteY1" fmla="*/ 977900 h 1587500"/>
              <a:gd name="connsiteX2" fmla="*/ 996950 w 4854210"/>
              <a:gd name="connsiteY2" fmla="*/ 838200 h 1587500"/>
              <a:gd name="connsiteX3" fmla="*/ 1308100 w 4854210"/>
              <a:gd name="connsiteY3" fmla="*/ 711200 h 1587500"/>
              <a:gd name="connsiteX4" fmla="*/ 1352550 w 4854210"/>
              <a:gd name="connsiteY4" fmla="*/ 685800 h 1587500"/>
              <a:gd name="connsiteX5" fmla="*/ 1638300 w 4854210"/>
              <a:gd name="connsiteY5" fmla="*/ 450850 h 1587500"/>
              <a:gd name="connsiteX6" fmla="*/ 2076450 w 4854210"/>
              <a:gd name="connsiteY6" fmla="*/ 304800 h 1587500"/>
              <a:gd name="connsiteX7" fmla="*/ 2578100 w 4854210"/>
              <a:gd name="connsiteY7" fmla="*/ 120650 h 1587500"/>
              <a:gd name="connsiteX8" fmla="*/ 3130550 w 4854210"/>
              <a:gd name="connsiteY8" fmla="*/ 12700 h 1587500"/>
              <a:gd name="connsiteX9" fmla="*/ 3238500 w 4854210"/>
              <a:gd name="connsiteY9" fmla="*/ 6350 h 1587500"/>
              <a:gd name="connsiteX10" fmla="*/ 3676650 w 4854210"/>
              <a:gd name="connsiteY10" fmla="*/ 0 h 1587500"/>
              <a:gd name="connsiteX11" fmla="*/ 4038600 w 4854210"/>
              <a:gd name="connsiteY11" fmla="*/ 82550 h 1587500"/>
              <a:gd name="connsiteX12" fmla="*/ 4508500 w 4854210"/>
              <a:gd name="connsiteY12" fmla="*/ 254000 h 1587500"/>
              <a:gd name="connsiteX13" fmla="*/ 4768850 w 4854210"/>
              <a:gd name="connsiteY13" fmla="*/ 165100 h 1587500"/>
              <a:gd name="connsiteX14" fmla="*/ 4838700 w 4854210"/>
              <a:gd name="connsiteY14" fmla="*/ 107950 h 1587500"/>
              <a:gd name="connsiteX15" fmla="*/ 4749800 w 4854210"/>
              <a:gd name="connsiteY15" fmla="*/ 393700 h 1587500"/>
              <a:gd name="connsiteX16" fmla="*/ 4699000 w 4854210"/>
              <a:gd name="connsiteY16" fmla="*/ 590550 h 1587500"/>
              <a:gd name="connsiteX17" fmla="*/ 4692650 w 4854210"/>
              <a:gd name="connsiteY17" fmla="*/ 609600 h 1587500"/>
              <a:gd name="connsiteX18" fmla="*/ 4641850 w 4854210"/>
              <a:gd name="connsiteY18" fmla="*/ 698500 h 1587500"/>
              <a:gd name="connsiteX19" fmla="*/ 4591050 w 4854210"/>
              <a:gd name="connsiteY19" fmla="*/ 755650 h 1587500"/>
              <a:gd name="connsiteX20" fmla="*/ 4495800 w 4854210"/>
              <a:gd name="connsiteY20" fmla="*/ 635000 h 1587500"/>
              <a:gd name="connsiteX21" fmla="*/ 4387850 w 4854210"/>
              <a:gd name="connsiteY21" fmla="*/ 546100 h 1587500"/>
              <a:gd name="connsiteX22" fmla="*/ 4178300 w 4854210"/>
              <a:gd name="connsiteY22" fmla="*/ 425450 h 1587500"/>
              <a:gd name="connsiteX23" fmla="*/ 3949700 w 4854210"/>
              <a:gd name="connsiteY23" fmla="*/ 203200 h 1587500"/>
              <a:gd name="connsiteX24" fmla="*/ 3803650 w 4854210"/>
              <a:gd name="connsiteY24" fmla="*/ 184150 h 1587500"/>
              <a:gd name="connsiteX25" fmla="*/ 3695700 w 4854210"/>
              <a:gd name="connsiteY25" fmla="*/ 241300 h 1587500"/>
              <a:gd name="connsiteX26" fmla="*/ 3600450 w 4854210"/>
              <a:gd name="connsiteY26" fmla="*/ 412750 h 1587500"/>
              <a:gd name="connsiteX27" fmla="*/ 3270250 w 4854210"/>
              <a:gd name="connsiteY27" fmla="*/ 469900 h 1587500"/>
              <a:gd name="connsiteX28" fmla="*/ 3238500 w 4854210"/>
              <a:gd name="connsiteY28" fmla="*/ 488950 h 1587500"/>
              <a:gd name="connsiteX29" fmla="*/ 2724150 w 4854210"/>
              <a:gd name="connsiteY29" fmla="*/ 228600 h 1587500"/>
              <a:gd name="connsiteX30" fmla="*/ 2571750 w 4854210"/>
              <a:gd name="connsiteY30" fmla="*/ 285750 h 1587500"/>
              <a:gd name="connsiteX31" fmla="*/ 2406650 w 4854210"/>
              <a:gd name="connsiteY31" fmla="*/ 457200 h 1587500"/>
              <a:gd name="connsiteX32" fmla="*/ 2197100 w 4854210"/>
              <a:gd name="connsiteY32" fmla="*/ 641350 h 1587500"/>
              <a:gd name="connsiteX33" fmla="*/ 2190750 w 4854210"/>
              <a:gd name="connsiteY33" fmla="*/ 565150 h 1587500"/>
              <a:gd name="connsiteX34" fmla="*/ 1905000 w 4854210"/>
              <a:gd name="connsiteY34" fmla="*/ 800100 h 1587500"/>
              <a:gd name="connsiteX35" fmla="*/ 1409700 w 4854210"/>
              <a:gd name="connsiteY35" fmla="*/ 1035050 h 1587500"/>
              <a:gd name="connsiteX36" fmla="*/ 488950 w 4854210"/>
              <a:gd name="connsiteY36" fmla="*/ 1409700 h 1587500"/>
              <a:gd name="connsiteX37" fmla="*/ 273050 w 4854210"/>
              <a:gd name="connsiteY37" fmla="*/ 1587500 h 1587500"/>
              <a:gd name="connsiteX38" fmla="*/ 0 w 4854210"/>
              <a:gd name="connsiteY38" fmla="*/ 1568450 h 1587500"/>
              <a:gd name="connsiteX0" fmla="*/ 25400 w 4854210"/>
              <a:gd name="connsiteY0" fmla="*/ 971550 h 1587500"/>
              <a:gd name="connsiteX1" fmla="*/ 44450 w 4854210"/>
              <a:gd name="connsiteY1" fmla="*/ 977900 h 1587500"/>
              <a:gd name="connsiteX2" fmla="*/ 996950 w 4854210"/>
              <a:gd name="connsiteY2" fmla="*/ 838200 h 1587500"/>
              <a:gd name="connsiteX3" fmla="*/ 1308100 w 4854210"/>
              <a:gd name="connsiteY3" fmla="*/ 711200 h 1587500"/>
              <a:gd name="connsiteX4" fmla="*/ 1352550 w 4854210"/>
              <a:gd name="connsiteY4" fmla="*/ 685800 h 1587500"/>
              <a:gd name="connsiteX5" fmla="*/ 1638300 w 4854210"/>
              <a:gd name="connsiteY5" fmla="*/ 450850 h 1587500"/>
              <a:gd name="connsiteX6" fmla="*/ 2076450 w 4854210"/>
              <a:gd name="connsiteY6" fmla="*/ 304800 h 1587500"/>
              <a:gd name="connsiteX7" fmla="*/ 2578100 w 4854210"/>
              <a:gd name="connsiteY7" fmla="*/ 120650 h 1587500"/>
              <a:gd name="connsiteX8" fmla="*/ 3130550 w 4854210"/>
              <a:gd name="connsiteY8" fmla="*/ 12700 h 1587500"/>
              <a:gd name="connsiteX9" fmla="*/ 3238500 w 4854210"/>
              <a:gd name="connsiteY9" fmla="*/ 6350 h 1587500"/>
              <a:gd name="connsiteX10" fmla="*/ 3676650 w 4854210"/>
              <a:gd name="connsiteY10" fmla="*/ 0 h 1587500"/>
              <a:gd name="connsiteX11" fmla="*/ 4038600 w 4854210"/>
              <a:gd name="connsiteY11" fmla="*/ 82550 h 1587500"/>
              <a:gd name="connsiteX12" fmla="*/ 4508500 w 4854210"/>
              <a:gd name="connsiteY12" fmla="*/ 254000 h 1587500"/>
              <a:gd name="connsiteX13" fmla="*/ 4768850 w 4854210"/>
              <a:gd name="connsiteY13" fmla="*/ 165100 h 1587500"/>
              <a:gd name="connsiteX14" fmla="*/ 4838700 w 4854210"/>
              <a:gd name="connsiteY14" fmla="*/ 107950 h 1587500"/>
              <a:gd name="connsiteX15" fmla="*/ 4749800 w 4854210"/>
              <a:gd name="connsiteY15" fmla="*/ 393700 h 1587500"/>
              <a:gd name="connsiteX16" fmla="*/ 4699000 w 4854210"/>
              <a:gd name="connsiteY16" fmla="*/ 590550 h 1587500"/>
              <a:gd name="connsiteX17" fmla="*/ 4692650 w 4854210"/>
              <a:gd name="connsiteY17" fmla="*/ 609600 h 1587500"/>
              <a:gd name="connsiteX18" fmla="*/ 4641850 w 4854210"/>
              <a:gd name="connsiteY18" fmla="*/ 698500 h 1587500"/>
              <a:gd name="connsiteX19" fmla="*/ 4591050 w 4854210"/>
              <a:gd name="connsiteY19" fmla="*/ 755650 h 1587500"/>
              <a:gd name="connsiteX20" fmla="*/ 4495800 w 4854210"/>
              <a:gd name="connsiteY20" fmla="*/ 635000 h 1587500"/>
              <a:gd name="connsiteX21" fmla="*/ 4387850 w 4854210"/>
              <a:gd name="connsiteY21" fmla="*/ 546100 h 1587500"/>
              <a:gd name="connsiteX22" fmla="*/ 4178300 w 4854210"/>
              <a:gd name="connsiteY22" fmla="*/ 425450 h 1587500"/>
              <a:gd name="connsiteX23" fmla="*/ 3949700 w 4854210"/>
              <a:gd name="connsiteY23" fmla="*/ 203200 h 1587500"/>
              <a:gd name="connsiteX24" fmla="*/ 3803650 w 4854210"/>
              <a:gd name="connsiteY24" fmla="*/ 184150 h 1587500"/>
              <a:gd name="connsiteX25" fmla="*/ 3695700 w 4854210"/>
              <a:gd name="connsiteY25" fmla="*/ 241300 h 1587500"/>
              <a:gd name="connsiteX26" fmla="*/ 3600450 w 4854210"/>
              <a:gd name="connsiteY26" fmla="*/ 412750 h 1587500"/>
              <a:gd name="connsiteX27" fmla="*/ 3270250 w 4854210"/>
              <a:gd name="connsiteY27" fmla="*/ 469900 h 1587500"/>
              <a:gd name="connsiteX28" fmla="*/ 3238500 w 4854210"/>
              <a:gd name="connsiteY28" fmla="*/ 488950 h 1587500"/>
              <a:gd name="connsiteX29" fmla="*/ 2724150 w 4854210"/>
              <a:gd name="connsiteY29" fmla="*/ 228600 h 1587500"/>
              <a:gd name="connsiteX30" fmla="*/ 2571750 w 4854210"/>
              <a:gd name="connsiteY30" fmla="*/ 285750 h 1587500"/>
              <a:gd name="connsiteX31" fmla="*/ 2406650 w 4854210"/>
              <a:gd name="connsiteY31" fmla="*/ 457200 h 1587500"/>
              <a:gd name="connsiteX32" fmla="*/ 2190750 w 4854210"/>
              <a:gd name="connsiteY32" fmla="*/ 565150 h 1587500"/>
              <a:gd name="connsiteX33" fmla="*/ 1905000 w 4854210"/>
              <a:gd name="connsiteY33" fmla="*/ 800100 h 1587500"/>
              <a:gd name="connsiteX34" fmla="*/ 1409700 w 4854210"/>
              <a:gd name="connsiteY34" fmla="*/ 1035050 h 1587500"/>
              <a:gd name="connsiteX35" fmla="*/ 488950 w 4854210"/>
              <a:gd name="connsiteY35" fmla="*/ 1409700 h 1587500"/>
              <a:gd name="connsiteX36" fmla="*/ 273050 w 4854210"/>
              <a:gd name="connsiteY36" fmla="*/ 1587500 h 1587500"/>
              <a:gd name="connsiteX37" fmla="*/ 0 w 4854210"/>
              <a:gd name="connsiteY37" fmla="*/ 1568450 h 1587500"/>
              <a:gd name="connsiteX0" fmla="*/ 25400 w 4854210"/>
              <a:gd name="connsiteY0" fmla="*/ 971550 h 1587500"/>
              <a:gd name="connsiteX1" fmla="*/ 44450 w 4854210"/>
              <a:gd name="connsiteY1" fmla="*/ 977900 h 1587500"/>
              <a:gd name="connsiteX2" fmla="*/ 996950 w 4854210"/>
              <a:gd name="connsiteY2" fmla="*/ 838200 h 1587500"/>
              <a:gd name="connsiteX3" fmla="*/ 1308100 w 4854210"/>
              <a:gd name="connsiteY3" fmla="*/ 711200 h 1587500"/>
              <a:gd name="connsiteX4" fmla="*/ 1352550 w 4854210"/>
              <a:gd name="connsiteY4" fmla="*/ 685800 h 1587500"/>
              <a:gd name="connsiteX5" fmla="*/ 1638300 w 4854210"/>
              <a:gd name="connsiteY5" fmla="*/ 450850 h 1587500"/>
              <a:gd name="connsiteX6" fmla="*/ 2076450 w 4854210"/>
              <a:gd name="connsiteY6" fmla="*/ 304800 h 1587500"/>
              <a:gd name="connsiteX7" fmla="*/ 2578100 w 4854210"/>
              <a:gd name="connsiteY7" fmla="*/ 120650 h 1587500"/>
              <a:gd name="connsiteX8" fmla="*/ 3130550 w 4854210"/>
              <a:gd name="connsiteY8" fmla="*/ 12700 h 1587500"/>
              <a:gd name="connsiteX9" fmla="*/ 3238500 w 4854210"/>
              <a:gd name="connsiteY9" fmla="*/ 6350 h 1587500"/>
              <a:gd name="connsiteX10" fmla="*/ 3676650 w 4854210"/>
              <a:gd name="connsiteY10" fmla="*/ 0 h 1587500"/>
              <a:gd name="connsiteX11" fmla="*/ 4038600 w 4854210"/>
              <a:gd name="connsiteY11" fmla="*/ 82550 h 1587500"/>
              <a:gd name="connsiteX12" fmla="*/ 4508500 w 4854210"/>
              <a:gd name="connsiteY12" fmla="*/ 254000 h 1587500"/>
              <a:gd name="connsiteX13" fmla="*/ 4768850 w 4854210"/>
              <a:gd name="connsiteY13" fmla="*/ 165100 h 1587500"/>
              <a:gd name="connsiteX14" fmla="*/ 4838700 w 4854210"/>
              <a:gd name="connsiteY14" fmla="*/ 107950 h 1587500"/>
              <a:gd name="connsiteX15" fmla="*/ 4749800 w 4854210"/>
              <a:gd name="connsiteY15" fmla="*/ 393700 h 1587500"/>
              <a:gd name="connsiteX16" fmla="*/ 4699000 w 4854210"/>
              <a:gd name="connsiteY16" fmla="*/ 590550 h 1587500"/>
              <a:gd name="connsiteX17" fmla="*/ 4692650 w 4854210"/>
              <a:gd name="connsiteY17" fmla="*/ 609600 h 1587500"/>
              <a:gd name="connsiteX18" fmla="*/ 4641850 w 4854210"/>
              <a:gd name="connsiteY18" fmla="*/ 698500 h 1587500"/>
              <a:gd name="connsiteX19" fmla="*/ 4591050 w 4854210"/>
              <a:gd name="connsiteY19" fmla="*/ 755650 h 1587500"/>
              <a:gd name="connsiteX20" fmla="*/ 4495800 w 4854210"/>
              <a:gd name="connsiteY20" fmla="*/ 635000 h 1587500"/>
              <a:gd name="connsiteX21" fmla="*/ 4387850 w 4854210"/>
              <a:gd name="connsiteY21" fmla="*/ 546100 h 1587500"/>
              <a:gd name="connsiteX22" fmla="*/ 4178300 w 4854210"/>
              <a:gd name="connsiteY22" fmla="*/ 425450 h 1587500"/>
              <a:gd name="connsiteX23" fmla="*/ 3949700 w 4854210"/>
              <a:gd name="connsiteY23" fmla="*/ 203200 h 1587500"/>
              <a:gd name="connsiteX24" fmla="*/ 3803650 w 4854210"/>
              <a:gd name="connsiteY24" fmla="*/ 184150 h 1587500"/>
              <a:gd name="connsiteX25" fmla="*/ 3695700 w 4854210"/>
              <a:gd name="connsiteY25" fmla="*/ 241300 h 1587500"/>
              <a:gd name="connsiteX26" fmla="*/ 3600450 w 4854210"/>
              <a:gd name="connsiteY26" fmla="*/ 412750 h 1587500"/>
              <a:gd name="connsiteX27" fmla="*/ 3270250 w 4854210"/>
              <a:gd name="connsiteY27" fmla="*/ 469900 h 1587500"/>
              <a:gd name="connsiteX28" fmla="*/ 3238500 w 4854210"/>
              <a:gd name="connsiteY28" fmla="*/ 488950 h 1587500"/>
              <a:gd name="connsiteX29" fmla="*/ 2724150 w 4854210"/>
              <a:gd name="connsiteY29" fmla="*/ 228600 h 1587500"/>
              <a:gd name="connsiteX30" fmla="*/ 2571750 w 4854210"/>
              <a:gd name="connsiteY30" fmla="*/ 285750 h 1587500"/>
              <a:gd name="connsiteX31" fmla="*/ 2406650 w 4854210"/>
              <a:gd name="connsiteY31" fmla="*/ 457200 h 1587500"/>
              <a:gd name="connsiteX32" fmla="*/ 2190750 w 4854210"/>
              <a:gd name="connsiteY32" fmla="*/ 565150 h 1587500"/>
              <a:gd name="connsiteX33" fmla="*/ 1905000 w 4854210"/>
              <a:gd name="connsiteY33" fmla="*/ 800100 h 1587500"/>
              <a:gd name="connsiteX34" fmla="*/ 1409700 w 4854210"/>
              <a:gd name="connsiteY34" fmla="*/ 1035050 h 1587500"/>
              <a:gd name="connsiteX35" fmla="*/ 488950 w 4854210"/>
              <a:gd name="connsiteY35" fmla="*/ 1409700 h 1587500"/>
              <a:gd name="connsiteX36" fmla="*/ 273050 w 4854210"/>
              <a:gd name="connsiteY36" fmla="*/ 1587500 h 1587500"/>
              <a:gd name="connsiteX37" fmla="*/ 0 w 4854210"/>
              <a:gd name="connsiteY37" fmla="*/ 1568450 h 1587500"/>
              <a:gd name="connsiteX0" fmla="*/ 25400 w 4854210"/>
              <a:gd name="connsiteY0" fmla="*/ 1160992 h 1776942"/>
              <a:gd name="connsiteX1" fmla="*/ 44450 w 4854210"/>
              <a:gd name="connsiteY1" fmla="*/ 1167342 h 1776942"/>
              <a:gd name="connsiteX2" fmla="*/ 996950 w 4854210"/>
              <a:gd name="connsiteY2" fmla="*/ 1027642 h 1776942"/>
              <a:gd name="connsiteX3" fmla="*/ 1308100 w 4854210"/>
              <a:gd name="connsiteY3" fmla="*/ 900642 h 1776942"/>
              <a:gd name="connsiteX4" fmla="*/ 1352550 w 4854210"/>
              <a:gd name="connsiteY4" fmla="*/ 875242 h 1776942"/>
              <a:gd name="connsiteX5" fmla="*/ 1638300 w 4854210"/>
              <a:gd name="connsiteY5" fmla="*/ 640292 h 1776942"/>
              <a:gd name="connsiteX6" fmla="*/ 2076450 w 4854210"/>
              <a:gd name="connsiteY6" fmla="*/ 494242 h 1776942"/>
              <a:gd name="connsiteX7" fmla="*/ 2578100 w 4854210"/>
              <a:gd name="connsiteY7" fmla="*/ 310092 h 1776942"/>
              <a:gd name="connsiteX8" fmla="*/ 3009900 w 4854210"/>
              <a:gd name="connsiteY8" fmla="*/ 17992 h 1776942"/>
              <a:gd name="connsiteX9" fmla="*/ 3130550 w 4854210"/>
              <a:gd name="connsiteY9" fmla="*/ 202142 h 1776942"/>
              <a:gd name="connsiteX10" fmla="*/ 3238500 w 4854210"/>
              <a:gd name="connsiteY10" fmla="*/ 195792 h 1776942"/>
              <a:gd name="connsiteX11" fmla="*/ 3676650 w 4854210"/>
              <a:gd name="connsiteY11" fmla="*/ 189442 h 1776942"/>
              <a:gd name="connsiteX12" fmla="*/ 4038600 w 4854210"/>
              <a:gd name="connsiteY12" fmla="*/ 271992 h 1776942"/>
              <a:gd name="connsiteX13" fmla="*/ 4508500 w 4854210"/>
              <a:gd name="connsiteY13" fmla="*/ 443442 h 1776942"/>
              <a:gd name="connsiteX14" fmla="*/ 4768850 w 4854210"/>
              <a:gd name="connsiteY14" fmla="*/ 354542 h 1776942"/>
              <a:gd name="connsiteX15" fmla="*/ 4838700 w 4854210"/>
              <a:gd name="connsiteY15" fmla="*/ 297392 h 1776942"/>
              <a:gd name="connsiteX16" fmla="*/ 4749800 w 4854210"/>
              <a:gd name="connsiteY16" fmla="*/ 583142 h 1776942"/>
              <a:gd name="connsiteX17" fmla="*/ 4699000 w 4854210"/>
              <a:gd name="connsiteY17" fmla="*/ 779992 h 1776942"/>
              <a:gd name="connsiteX18" fmla="*/ 4692650 w 4854210"/>
              <a:gd name="connsiteY18" fmla="*/ 799042 h 1776942"/>
              <a:gd name="connsiteX19" fmla="*/ 4641850 w 4854210"/>
              <a:gd name="connsiteY19" fmla="*/ 887942 h 1776942"/>
              <a:gd name="connsiteX20" fmla="*/ 4591050 w 4854210"/>
              <a:gd name="connsiteY20" fmla="*/ 945092 h 1776942"/>
              <a:gd name="connsiteX21" fmla="*/ 4495800 w 4854210"/>
              <a:gd name="connsiteY21" fmla="*/ 824442 h 1776942"/>
              <a:gd name="connsiteX22" fmla="*/ 4387850 w 4854210"/>
              <a:gd name="connsiteY22" fmla="*/ 735542 h 1776942"/>
              <a:gd name="connsiteX23" fmla="*/ 4178300 w 4854210"/>
              <a:gd name="connsiteY23" fmla="*/ 614892 h 1776942"/>
              <a:gd name="connsiteX24" fmla="*/ 3949700 w 4854210"/>
              <a:gd name="connsiteY24" fmla="*/ 392642 h 1776942"/>
              <a:gd name="connsiteX25" fmla="*/ 3803650 w 4854210"/>
              <a:gd name="connsiteY25" fmla="*/ 373592 h 1776942"/>
              <a:gd name="connsiteX26" fmla="*/ 3695700 w 4854210"/>
              <a:gd name="connsiteY26" fmla="*/ 430742 h 1776942"/>
              <a:gd name="connsiteX27" fmla="*/ 3600450 w 4854210"/>
              <a:gd name="connsiteY27" fmla="*/ 602192 h 1776942"/>
              <a:gd name="connsiteX28" fmla="*/ 3270250 w 4854210"/>
              <a:gd name="connsiteY28" fmla="*/ 659342 h 1776942"/>
              <a:gd name="connsiteX29" fmla="*/ 3238500 w 4854210"/>
              <a:gd name="connsiteY29" fmla="*/ 678392 h 1776942"/>
              <a:gd name="connsiteX30" fmla="*/ 2724150 w 4854210"/>
              <a:gd name="connsiteY30" fmla="*/ 418042 h 1776942"/>
              <a:gd name="connsiteX31" fmla="*/ 2571750 w 4854210"/>
              <a:gd name="connsiteY31" fmla="*/ 475192 h 1776942"/>
              <a:gd name="connsiteX32" fmla="*/ 2406650 w 4854210"/>
              <a:gd name="connsiteY32" fmla="*/ 646642 h 1776942"/>
              <a:gd name="connsiteX33" fmla="*/ 2190750 w 4854210"/>
              <a:gd name="connsiteY33" fmla="*/ 754592 h 1776942"/>
              <a:gd name="connsiteX34" fmla="*/ 1905000 w 4854210"/>
              <a:gd name="connsiteY34" fmla="*/ 989542 h 1776942"/>
              <a:gd name="connsiteX35" fmla="*/ 1409700 w 4854210"/>
              <a:gd name="connsiteY35" fmla="*/ 1224492 h 1776942"/>
              <a:gd name="connsiteX36" fmla="*/ 488950 w 4854210"/>
              <a:gd name="connsiteY36" fmla="*/ 1599142 h 1776942"/>
              <a:gd name="connsiteX37" fmla="*/ 273050 w 4854210"/>
              <a:gd name="connsiteY37" fmla="*/ 1776942 h 1776942"/>
              <a:gd name="connsiteX38" fmla="*/ 0 w 4854210"/>
              <a:gd name="connsiteY38" fmla="*/ 1757892 h 1776942"/>
              <a:gd name="connsiteX0" fmla="*/ 25400 w 4854210"/>
              <a:gd name="connsiteY0" fmla="*/ 1160992 h 1776942"/>
              <a:gd name="connsiteX1" fmla="*/ 44450 w 4854210"/>
              <a:gd name="connsiteY1" fmla="*/ 1167342 h 1776942"/>
              <a:gd name="connsiteX2" fmla="*/ 996950 w 4854210"/>
              <a:gd name="connsiteY2" fmla="*/ 1027642 h 1776942"/>
              <a:gd name="connsiteX3" fmla="*/ 1308100 w 4854210"/>
              <a:gd name="connsiteY3" fmla="*/ 900642 h 1776942"/>
              <a:gd name="connsiteX4" fmla="*/ 1352550 w 4854210"/>
              <a:gd name="connsiteY4" fmla="*/ 875242 h 1776942"/>
              <a:gd name="connsiteX5" fmla="*/ 1638300 w 4854210"/>
              <a:gd name="connsiteY5" fmla="*/ 640292 h 1776942"/>
              <a:gd name="connsiteX6" fmla="*/ 2076450 w 4854210"/>
              <a:gd name="connsiteY6" fmla="*/ 494242 h 1776942"/>
              <a:gd name="connsiteX7" fmla="*/ 2578100 w 4854210"/>
              <a:gd name="connsiteY7" fmla="*/ 310092 h 1776942"/>
              <a:gd name="connsiteX8" fmla="*/ 3009900 w 4854210"/>
              <a:gd name="connsiteY8" fmla="*/ 17992 h 1776942"/>
              <a:gd name="connsiteX9" fmla="*/ 3130550 w 4854210"/>
              <a:gd name="connsiteY9" fmla="*/ 202142 h 1776942"/>
              <a:gd name="connsiteX10" fmla="*/ 3143250 w 4854210"/>
              <a:gd name="connsiteY10" fmla="*/ 271992 h 1776942"/>
              <a:gd name="connsiteX11" fmla="*/ 3238500 w 4854210"/>
              <a:gd name="connsiteY11" fmla="*/ 195792 h 1776942"/>
              <a:gd name="connsiteX12" fmla="*/ 3676650 w 4854210"/>
              <a:gd name="connsiteY12" fmla="*/ 189442 h 1776942"/>
              <a:gd name="connsiteX13" fmla="*/ 4038600 w 4854210"/>
              <a:gd name="connsiteY13" fmla="*/ 271992 h 1776942"/>
              <a:gd name="connsiteX14" fmla="*/ 4508500 w 4854210"/>
              <a:gd name="connsiteY14" fmla="*/ 443442 h 1776942"/>
              <a:gd name="connsiteX15" fmla="*/ 4768850 w 4854210"/>
              <a:gd name="connsiteY15" fmla="*/ 354542 h 1776942"/>
              <a:gd name="connsiteX16" fmla="*/ 4838700 w 4854210"/>
              <a:gd name="connsiteY16" fmla="*/ 297392 h 1776942"/>
              <a:gd name="connsiteX17" fmla="*/ 4749800 w 4854210"/>
              <a:gd name="connsiteY17" fmla="*/ 583142 h 1776942"/>
              <a:gd name="connsiteX18" fmla="*/ 4699000 w 4854210"/>
              <a:gd name="connsiteY18" fmla="*/ 779992 h 1776942"/>
              <a:gd name="connsiteX19" fmla="*/ 4692650 w 4854210"/>
              <a:gd name="connsiteY19" fmla="*/ 799042 h 1776942"/>
              <a:gd name="connsiteX20" fmla="*/ 4641850 w 4854210"/>
              <a:gd name="connsiteY20" fmla="*/ 887942 h 1776942"/>
              <a:gd name="connsiteX21" fmla="*/ 4591050 w 4854210"/>
              <a:gd name="connsiteY21" fmla="*/ 945092 h 1776942"/>
              <a:gd name="connsiteX22" fmla="*/ 4495800 w 4854210"/>
              <a:gd name="connsiteY22" fmla="*/ 824442 h 1776942"/>
              <a:gd name="connsiteX23" fmla="*/ 4387850 w 4854210"/>
              <a:gd name="connsiteY23" fmla="*/ 735542 h 1776942"/>
              <a:gd name="connsiteX24" fmla="*/ 4178300 w 4854210"/>
              <a:gd name="connsiteY24" fmla="*/ 614892 h 1776942"/>
              <a:gd name="connsiteX25" fmla="*/ 3949700 w 4854210"/>
              <a:gd name="connsiteY25" fmla="*/ 392642 h 1776942"/>
              <a:gd name="connsiteX26" fmla="*/ 3803650 w 4854210"/>
              <a:gd name="connsiteY26" fmla="*/ 373592 h 1776942"/>
              <a:gd name="connsiteX27" fmla="*/ 3695700 w 4854210"/>
              <a:gd name="connsiteY27" fmla="*/ 430742 h 1776942"/>
              <a:gd name="connsiteX28" fmla="*/ 3600450 w 4854210"/>
              <a:gd name="connsiteY28" fmla="*/ 602192 h 1776942"/>
              <a:gd name="connsiteX29" fmla="*/ 3270250 w 4854210"/>
              <a:gd name="connsiteY29" fmla="*/ 659342 h 1776942"/>
              <a:gd name="connsiteX30" fmla="*/ 3238500 w 4854210"/>
              <a:gd name="connsiteY30" fmla="*/ 678392 h 1776942"/>
              <a:gd name="connsiteX31" fmla="*/ 2724150 w 4854210"/>
              <a:gd name="connsiteY31" fmla="*/ 418042 h 1776942"/>
              <a:gd name="connsiteX32" fmla="*/ 2571750 w 4854210"/>
              <a:gd name="connsiteY32" fmla="*/ 475192 h 1776942"/>
              <a:gd name="connsiteX33" fmla="*/ 2406650 w 4854210"/>
              <a:gd name="connsiteY33" fmla="*/ 646642 h 1776942"/>
              <a:gd name="connsiteX34" fmla="*/ 2190750 w 4854210"/>
              <a:gd name="connsiteY34" fmla="*/ 754592 h 1776942"/>
              <a:gd name="connsiteX35" fmla="*/ 1905000 w 4854210"/>
              <a:gd name="connsiteY35" fmla="*/ 989542 h 1776942"/>
              <a:gd name="connsiteX36" fmla="*/ 1409700 w 4854210"/>
              <a:gd name="connsiteY36" fmla="*/ 1224492 h 1776942"/>
              <a:gd name="connsiteX37" fmla="*/ 488950 w 4854210"/>
              <a:gd name="connsiteY37" fmla="*/ 1599142 h 1776942"/>
              <a:gd name="connsiteX38" fmla="*/ 273050 w 4854210"/>
              <a:gd name="connsiteY38" fmla="*/ 1776942 h 1776942"/>
              <a:gd name="connsiteX39" fmla="*/ 0 w 4854210"/>
              <a:gd name="connsiteY39" fmla="*/ 1757892 h 1776942"/>
              <a:gd name="connsiteX0" fmla="*/ 25400 w 4854210"/>
              <a:gd name="connsiteY0" fmla="*/ 1149350 h 1765300"/>
              <a:gd name="connsiteX1" fmla="*/ 44450 w 4854210"/>
              <a:gd name="connsiteY1" fmla="*/ 1155700 h 1765300"/>
              <a:gd name="connsiteX2" fmla="*/ 996950 w 4854210"/>
              <a:gd name="connsiteY2" fmla="*/ 1016000 h 1765300"/>
              <a:gd name="connsiteX3" fmla="*/ 1308100 w 4854210"/>
              <a:gd name="connsiteY3" fmla="*/ 889000 h 1765300"/>
              <a:gd name="connsiteX4" fmla="*/ 1352550 w 4854210"/>
              <a:gd name="connsiteY4" fmla="*/ 863600 h 1765300"/>
              <a:gd name="connsiteX5" fmla="*/ 1638300 w 4854210"/>
              <a:gd name="connsiteY5" fmla="*/ 628650 h 1765300"/>
              <a:gd name="connsiteX6" fmla="*/ 2076450 w 4854210"/>
              <a:gd name="connsiteY6" fmla="*/ 482600 h 1765300"/>
              <a:gd name="connsiteX7" fmla="*/ 2578100 w 4854210"/>
              <a:gd name="connsiteY7" fmla="*/ 298450 h 1765300"/>
              <a:gd name="connsiteX8" fmla="*/ 3009900 w 4854210"/>
              <a:gd name="connsiteY8" fmla="*/ 6350 h 1765300"/>
              <a:gd name="connsiteX9" fmla="*/ 3143250 w 4854210"/>
              <a:gd name="connsiteY9" fmla="*/ 260350 h 1765300"/>
              <a:gd name="connsiteX10" fmla="*/ 3238500 w 4854210"/>
              <a:gd name="connsiteY10" fmla="*/ 184150 h 1765300"/>
              <a:gd name="connsiteX11" fmla="*/ 3676650 w 4854210"/>
              <a:gd name="connsiteY11" fmla="*/ 177800 h 1765300"/>
              <a:gd name="connsiteX12" fmla="*/ 4038600 w 4854210"/>
              <a:gd name="connsiteY12" fmla="*/ 260350 h 1765300"/>
              <a:gd name="connsiteX13" fmla="*/ 4508500 w 4854210"/>
              <a:gd name="connsiteY13" fmla="*/ 431800 h 1765300"/>
              <a:gd name="connsiteX14" fmla="*/ 4768850 w 4854210"/>
              <a:gd name="connsiteY14" fmla="*/ 342900 h 1765300"/>
              <a:gd name="connsiteX15" fmla="*/ 4838700 w 4854210"/>
              <a:gd name="connsiteY15" fmla="*/ 285750 h 1765300"/>
              <a:gd name="connsiteX16" fmla="*/ 4749800 w 4854210"/>
              <a:gd name="connsiteY16" fmla="*/ 571500 h 1765300"/>
              <a:gd name="connsiteX17" fmla="*/ 4699000 w 4854210"/>
              <a:gd name="connsiteY17" fmla="*/ 768350 h 1765300"/>
              <a:gd name="connsiteX18" fmla="*/ 4692650 w 4854210"/>
              <a:gd name="connsiteY18" fmla="*/ 787400 h 1765300"/>
              <a:gd name="connsiteX19" fmla="*/ 4641850 w 4854210"/>
              <a:gd name="connsiteY19" fmla="*/ 876300 h 1765300"/>
              <a:gd name="connsiteX20" fmla="*/ 4591050 w 4854210"/>
              <a:gd name="connsiteY20" fmla="*/ 933450 h 1765300"/>
              <a:gd name="connsiteX21" fmla="*/ 4495800 w 4854210"/>
              <a:gd name="connsiteY21" fmla="*/ 812800 h 1765300"/>
              <a:gd name="connsiteX22" fmla="*/ 4387850 w 4854210"/>
              <a:gd name="connsiteY22" fmla="*/ 723900 h 1765300"/>
              <a:gd name="connsiteX23" fmla="*/ 4178300 w 4854210"/>
              <a:gd name="connsiteY23" fmla="*/ 603250 h 1765300"/>
              <a:gd name="connsiteX24" fmla="*/ 3949700 w 4854210"/>
              <a:gd name="connsiteY24" fmla="*/ 381000 h 1765300"/>
              <a:gd name="connsiteX25" fmla="*/ 3803650 w 4854210"/>
              <a:gd name="connsiteY25" fmla="*/ 361950 h 1765300"/>
              <a:gd name="connsiteX26" fmla="*/ 3695700 w 4854210"/>
              <a:gd name="connsiteY26" fmla="*/ 419100 h 1765300"/>
              <a:gd name="connsiteX27" fmla="*/ 3600450 w 4854210"/>
              <a:gd name="connsiteY27" fmla="*/ 590550 h 1765300"/>
              <a:gd name="connsiteX28" fmla="*/ 3270250 w 4854210"/>
              <a:gd name="connsiteY28" fmla="*/ 647700 h 1765300"/>
              <a:gd name="connsiteX29" fmla="*/ 3238500 w 4854210"/>
              <a:gd name="connsiteY29" fmla="*/ 666750 h 1765300"/>
              <a:gd name="connsiteX30" fmla="*/ 2724150 w 4854210"/>
              <a:gd name="connsiteY30" fmla="*/ 406400 h 1765300"/>
              <a:gd name="connsiteX31" fmla="*/ 2571750 w 4854210"/>
              <a:gd name="connsiteY31" fmla="*/ 463550 h 1765300"/>
              <a:gd name="connsiteX32" fmla="*/ 2406650 w 4854210"/>
              <a:gd name="connsiteY32" fmla="*/ 635000 h 1765300"/>
              <a:gd name="connsiteX33" fmla="*/ 2190750 w 4854210"/>
              <a:gd name="connsiteY33" fmla="*/ 742950 h 1765300"/>
              <a:gd name="connsiteX34" fmla="*/ 1905000 w 4854210"/>
              <a:gd name="connsiteY34" fmla="*/ 977900 h 1765300"/>
              <a:gd name="connsiteX35" fmla="*/ 1409700 w 4854210"/>
              <a:gd name="connsiteY35" fmla="*/ 1212850 h 1765300"/>
              <a:gd name="connsiteX36" fmla="*/ 488950 w 4854210"/>
              <a:gd name="connsiteY36" fmla="*/ 1587500 h 1765300"/>
              <a:gd name="connsiteX37" fmla="*/ 273050 w 4854210"/>
              <a:gd name="connsiteY37" fmla="*/ 1765300 h 1765300"/>
              <a:gd name="connsiteX38" fmla="*/ 0 w 4854210"/>
              <a:gd name="connsiteY38" fmla="*/ 1746250 h 1765300"/>
              <a:gd name="connsiteX0" fmla="*/ 25400 w 4854210"/>
              <a:gd name="connsiteY0" fmla="*/ 1149350 h 1765300"/>
              <a:gd name="connsiteX1" fmla="*/ 44450 w 4854210"/>
              <a:gd name="connsiteY1" fmla="*/ 1155700 h 1765300"/>
              <a:gd name="connsiteX2" fmla="*/ 996950 w 4854210"/>
              <a:gd name="connsiteY2" fmla="*/ 1016000 h 1765300"/>
              <a:gd name="connsiteX3" fmla="*/ 1308100 w 4854210"/>
              <a:gd name="connsiteY3" fmla="*/ 889000 h 1765300"/>
              <a:gd name="connsiteX4" fmla="*/ 1352550 w 4854210"/>
              <a:gd name="connsiteY4" fmla="*/ 863600 h 1765300"/>
              <a:gd name="connsiteX5" fmla="*/ 1638300 w 4854210"/>
              <a:gd name="connsiteY5" fmla="*/ 628650 h 1765300"/>
              <a:gd name="connsiteX6" fmla="*/ 2076450 w 4854210"/>
              <a:gd name="connsiteY6" fmla="*/ 482600 h 1765300"/>
              <a:gd name="connsiteX7" fmla="*/ 2578100 w 4854210"/>
              <a:gd name="connsiteY7" fmla="*/ 298450 h 1765300"/>
              <a:gd name="connsiteX8" fmla="*/ 3009900 w 4854210"/>
              <a:gd name="connsiteY8" fmla="*/ 6350 h 1765300"/>
              <a:gd name="connsiteX9" fmla="*/ 3143250 w 4854210"/>
              <a:gd name="connsiteY9" fmla="*/ 260350 h 1765300"/>
              <a:gd name="connsiteX10" fmla="*/ 3676650 w 4854210"/>
              <a:gd name="connsiteY10" fmla="*/ 177800 h 1765300"/>
              <a:gd name="connsiteX11" fmla="*/ 4038600 w 4854210"/>
              <a:gd name="connsiteY11" fmla="*/ 260350 h 1765300"/>
              <a:gd name="connsiteX12" fmla="*/ 4508500 w 4854210"/>
              <a:gd name="connsiteY12" fmla="*/ 431800 h 1765300"/>
              <a:gd name="connsiteX13" fmla="*/ 4768850 w 4854210"/>
              <a:gd name="connsiteY13" fmla="*/ 342900 h 1765300"/>
              <a:gd name="connsiteX14" fmla="*/ 4838700 w 4854210"/>
              <a:gd name="connsiteY14" fmla="*/ 285750 h 1765300"/>
              <a:gd name="connsiteX15" fmla="*/ 4749800 w 4854210"/>
              <a:gd name="connsiteY15" fmla="*/ 571500 h 1765300"/>
              <a:gd name="connsiteX16" fmla="*/ 4699000 w 4854210"/>
              <a:gd name="connsiteY16" fmla="*/ 768350 h 1765300"/>
              <a:gd name="connsiteX17" fmla="*/ 4692650 w 4854210"/>
              <a:gd name="connsiteY17" fmla="*/ 787400 h 1765300"/>
              <a:gd name="connsiteX18" fmla="*/ 4641850 w 4854210"/>
              <a:gd name="connsiteY18" fmla="*/ 876300 h 1765300"/>
              <a:gd name="connsiteX19" fmla="*/ 4591050 w 4854210"/>
              <a:gd name="connsiteY19" fmla="*/ 933450 h 1765300"/>
              <a:gd name="connsiteX20" fmla="*/ 4495800 w 4854210"/>
              <a:gd name="connsiteY20" fmla="*/ 812800 h 1765300"/>
              <a:gd name="connsiteX21" fmla="*/ 4387850 w 4854210"/>
              <a:gd name="connsiteY21" fmla="*/ 723900 h 1765300"/>
              <a:gd name="connsiteX22" fmla="*/ 4178300 w 4854210"/>
              <a:gd name="connsiteY22" fmla="*/ 603250 h 1765300"/>
              <a:gd name="connsiteX23" fmla="*/ 3949700 w 4854210"/>
              <a:gd name="connsiteY23" fmla="*/ 381000 h 1765300"/>
              <a:gd name="connsiteX24" fmla="*/ 3803650 w 4854210"/>
              <a:gd name="connsiteY24" fmla="*/ 361950 h 1765300"/>
              <a:gd name="connsiteX25" fmla="*/ 3695700 w 4854210"/>
              <a:gd name="connsiteY25" fmla="*/ 419100 h 1765300"/>
              <a:gd name="connsiteX26" fmla="*/ 3600450 w 4854210"/>
              <a:gd name="connsiteY26" fmla="*/ 590550 h 1765300"/>
              <a:gd name="connsiteX27" fmla="*/ 3270250 w 4854210"/>
              <a:gd name="connsiteY27" fmla="*/ 647700 h 1765300"/>
              <a:gd name="connsiteX28" fmla="*/ 3238500 w 4854210"/>
              <a:gd name="connsiteY28" fmla="*/ 666750 h 1765300"/>
              <a:gd name="connsiteX29" fmla="*/ 2724150 w 4854210"/>
              <a:gd name="connsiteY29" fmla="*/ 406400 h 1765300"/>
              <a:gd name="connsiteX30" fmla="*/ 2571750 w 4854210"/>
              <a:gd name="connsiteY30" fmla="*/ 463550 h 1765300"/>
              <a:gd name="connsiteX31" fmla="*/ 2406650 w 4854210"/>
              <a:gd name="connsiteY31" fmla="*/ 635000 h 1765300"/>
              <a:gd name="connsiteX32" fmla="*/ 2190750 w 4854210"/>
              <a:gd name="connsiteY32" fmla="*/ 742950 h 1765300"/>
              <a:gd name="connsiteX33" fmla="*/ 1905000 w 4854210"/>
              <a:gd name="connsiteY33" fmla="*/ 977900 h 1765300"/>
              <a:gd name="connsiteX34" fmla="*/ 1409700 w 4854210"/>
              <a:gd name="connsiteY34" fmla="*/ 1212850 h 1765300"/>
              <a:gd name="connsiteX35" fmla="*/ 488950 w 4854210"/>
              <a:gd name="connsiteY35" fmla="*/ 1587500 h 1765300"/>
              <a:gd name="connsiteX36" fmla="*/ 273050 w 4854210"/>
              <a:gd name="connsiteY36" fmla="*/ 1765300 h 1765300"/>
              <a:gd name="connsiteX37" fmla="*/ 0 w 4854210"/>
              <a:gd name="connsiteY37" fmla="*/ 1746250 h 1765300"/>
              <a:gd name="connsiteX0" fmla="*/ 25400 w 4854210"/>
              <a:gd name="connsiteY0" fmla="*/ 1149350 h 1765300"/>
              <a:gd name="connsiteX1" fmla="*/ 44450 w 4854210"/>
              <a:gd name="connsiteY1" fmla="*/ 1155700 h 1765300"/>
              <a:gd name="connsiteX2" fmla="*/ 996950 w 4854210"/>
              <a:gd name="connsiteY2" fmla="*/ 1016000 h 1765300"/>
              <a:gd name="connsiteX3" fmla="*/ 1308100 w 4854210"/>
              <a:gd name="connsiteY3" fmla="*/ 889000 h 1765300"/>
              <a:gd name="connsiteX4" fmla="*/ 1352550 w 4854210"/>
              <a:gd name="connsiteY4" fmla="*/ 863600 h 1765300"/>
              <a:gd name="connsiteX5" fmla="*/ 1638300 w 4854210"/>
              <a:gd name="connsiteY5" fmla="*/ 628650 h 1765300"/>
              <a:gd name="connsiteX6" fmla="*/ 2076450 w 4854210"/>
              <a:gd name="connsiteY6" fmla="*/ 482600 h 1765300"/>
              <a:gd name="connsiteX7" fmla="*/ 2578100 w 4854210"/>
              <a:gd name="connsiteY7" fmla="*/ 298450 h 1765300"/>
              <a:gd name="connsiteX8" fmla="*/ 3009900 w 4854210"/>
              <a:gd name="connsiteY8" fmla="*/ 6350 h 1765300"/>
              <a:gd name="connsiteX9" fmla="*/ 3143250 w 4854210"/>
              <a:gd name="connsiteY9" fmla="*/ 260350 h 1765300"/>
              <a:gd name="connsiteX10" fmla="*/ 3562350 w 4854210"/>
              <a:gd name="connsiteY10" fmla="*/ 304800 h 1765300"/>
              <a:gd name="connsiteX11" fmla="*/ 3676650 w 4854210"/>
              <a:gd name="connsiteY11" fmla="*/ 177800 h 1765300"/>
              <a:gd name="connsiteX12" fmla="*/ 4038600 w 4854210"/>
              <a:gd name="connsiteY12" fmla="*/ 260350 h 1765300"/>
              <a:gd name="connsiteX13" fmla="*/ 4508500 w 4854210"/>
              <a:gd name="connsiteY13" fmla="*/ 431800 h 1765300"/>
              <a:gd name="connsiteX14" fmla="*/ 4768850 w 4854210"/>
              <a:gd name="connsiteY14" fmla="*/ 342900 h 1765300"/>
              <a:gd name="connsiteX15" fmla="*/ 4838700 w 4854210"/>
              <a:gd name="connsiteY15" fmla="*/ 285750 h 1765300"/>
              <a:gd name="connsiteX16" fmla="*/ 4749800 w 4854210"/>
              <a:gd name="connsiteY16" fmla="*/ 571500 h 1765300"/>
              <a:gd name="connsiteX17" fmla="*/ 4699000 w 4854210"/>
              <a:gd name="connsiteY17" fmla="*/ 768350 h 1765300"/>
              <a:gd name="connsiteX18" fmla="*/ 4692650 w 4854210"/>
              <a:gd name="connsiteY18" fmla="*/ 787400 h 1765300"/>
              <a:gd name="connsiteX19" fmla="*/ 4641850 w 4854210"/>
              <a:gd name="connsiteY19" fmla="*/ 876300 h 1765300"/>
              <a:gd name="connsiteX20" fmla="*/ 4591050 w 4854210"/>
              <a:gd name="connsiteY20" fmla="*/ 933450 h 1765300"/>
              <a:gd name="connsiteX21" fmla="*/ 4495800 w 4854210"/>
              <a:gd name="connsiteY21" fmla="*/ 812800 h 1765300"/>
              <a:gd name="connsiteX22" fmla="*/ 4387850 w 4854210"/>
              <a:gd name="connsiteY22" fmla="*/ 723900 h 1765300"/>
              <a:gd name="connsiteX23" fmla="*/ 4178300 w 4854210"/>
              <a:gd name="connsiteY23" fmla="*/ 603250 h 1765300"/>
              <a:gd name="connsiteX24" fmla="*/ 3949700 w 4854210"/>
              <a:gd name="connsiteY24" fmla="*/ 381000 h 1765300"/>
              <a:gd name="connsiteX25" fmla="*/ 3803650 w 4854210"/>
              <a:gd name="connsiteY25" fmla="*/ 361950 h 1765300"/>
              <a:gd name="connsiteX26" fmla="*/ 3695700 w 4854210"/>
              <a:gd name="connsiteY26" fmla="*/ 419100 h 1765300"/>
              <a:gd name="connsiteX27" fmla="*/ 3600450 w 4854210"/>
              <a:gd name="connsiteY27" fmla="*/ 590550 h 1765300"/>
              <a:gd name="connsiteX28" fmla="*/ 3270250 w 4854210"/>
              <a:gd name="connsiteY28" fmla="*/ 647700 h 1765300"/>
              <a:gd name="connsiteX29" fmla="*/ 3238500 w 4854210"/>
              <a:gd name="connsiteY29" fmla="*/ 666750 h 1765300"/>
              <a:gd name="connsiteX30" fmla="*/ 2724150 w 4854210"/>
              <a:gd name="connsiteY30" fmla="*/ 406400 h 1765300"/>
              <a:gd name="connsiteX31" fmla="*/ 2571750 w 4854210"/>
              <a:gd name="connsiteY31" fmla="*/ 463550 h 1765300"/>
              <a:gd name="connsiteX32" fmla="*/ 2406650 w 4854210"/>
              <a:gd name="connsiteY32" fmla="*/ 635000 h 1765300"/>
              <a:gd name="connsiteX33" fmla="*/ 2190750 w 4854210"/>
              <a:gd name="connsiteY33" fmla="*/ 742950 h 1765300"/>
              <a:gd name="connsiteX34" fmla="*/ 1905000 w 4854210"/>
              <a:gd name="connsiteY34" fmla="*/ 977900 h 1765300"/>
              <a:gd name="connsiteX35" fmla="*/ 1409700 w 4854210"/>
              <a:gd name="connsiteY35" fmla="*/ 1212850 h 1765300"/>
              <a:gd name="connsiteX36" fmla="*/ 488950 w 4854210"/>
              <a:gd name="connsiteY36" fmla="*/ 1587500 h 1765300"/>
              <a:gd name="connsiteX37" fmla="*/ 273050 w 4854210"/>
              <a:gd name="connsiteY37" fmla="*/ 1765300 h 1765300"/>
              <a:gd name="connsiteX38" fmla="*/ 0 w 4854210"/>
              <a:gd name="connsiteY38" fmla="*/ 1746250 h 1765300"/>
              <a:gd name="connsiteX0" fmla="*/ 25400 w 4854210"/>
              <a:gd name="connsiteY0" fmla="*/ 1149350 h 1765300"/>
              <a:gd name="connsiteX1" fmla="*/ 44450 w 4854210"/>
              <a:gd name="connsiteY1" fmla="*/ 1155700 h 1765300"/>
              <a:gd name="connsiteX2" fmla="*/ 996950 w 4854210"/>
              <a:gd name="connsiteY2" fmla="*/ 1016000 h 1765300"/>
              <a:gd name="connsiteX3" fmla="*/ 1308100 w 4854210"/>
              <a:gd name="connsiteY3" fmla="*/ 889000 h 1765300"/>
              <a:gd name="connsiteX4" fmla="*/ 1352550 w 4854210"/>
              <a:gd name="connsiteY4" fmla="*/ 863600 h 1765300"/>
              <a:gd name="connsiteX5" fmla="*/ 1638300 w 4854210"/>
              <a:gd name="connsiteY5" fmla="*/ 628650 h 1765300"/>
              <a:gd name="connsiteX6" fmla="*/ 2076450 w 4854210"/>
              <a:gd name="connsiteY6" fmla="*/ 482600 h 1765300"/>
              <a:gd name="connsiteX7" fmla="*/ 2578100 w 4854210"/>
              <a:gd name="connsiteY7" fmla="*/ 298450 h 1765300"/>
              <a:gd name="connsiteX8" fmla="*/ 3009900 w 4854210"/>
              <a:gd name="connsiteY8" fmla="*/ 6350 h 1765300"/>
              <a:gd name="connsiteX9" fmla="*/ 3143250 w 4854210"/>
              <a:gd name="connsiteY9" fmla="*/ 260350 h 1765300"/>
              <a:gd name="connsiteX10" fmla="*/ 3562350 w 4854210"/>
              <a:gd name="connsiteY10" fmla="*/ 304800 h 1765300"/>
              <a:gd name="connsiteX11" fmla="*/ 3676650 w 4854210"/>
              <a:gd name="connsiteY11" fmla="*/ 177800 h 1765300"/>
              <a:gd name="connsiteX12" fmla="*/ 4038600 w 4854210"/>
              <a:gd name="connsiteY12" fmla="*/ 260350 h 1765300"/>
              <a:gd name="connsiteX13" fmla="*/ 4508500 w 4854210"/>
              <a:gd name="connsiteY13" fmla="*/ 431800 h 1765300"/>
              <a:gd name="connsiteX14" fmla="*/ 4768850 w 4854210"/>
              <a:gd name="connsiteY14" fmla="*/ 342900 h 1765300"/>
              <a:gd name="connsiteX15" fmla="*/ 4838700 w 4854210"/>
              <a:gd name="connsiteY15" fmla="*/ 285750 h 1765300"/>
              <a:gd name="connsiteX16" fmla="*/ 4749800 w 4854210"/>
              <a:gd name="connsiteY16" fmla="*/ 571500 h 1765300"/>
              <a:gd name="connsiteX17" fmla="*/ 4699000 w 4854210"/>
              <a:gd name="connsiteY17" fmla="*/ 768350 h 1765300"/>
              <a:gd name="connsiteX18" fmla="*/ 4692650 w 4854210"/>
              <a:gd name="connsiteY18" fmla="*/ 787400 h 1765300"/>
              <a:gd name="connsiteX19" fmla="*/ 4641850 w 4854210"/>
              <a:gd name="connsiteY19" fmla="*/ 876300 h 1765300"/>
              <a:gd name="connsiteX20" fmla="*/ 4591050 w 4854210"/>
              <a:gd name="connsiteY20" fmla="*/ 933450 h 1765300"/>
              <a:gd name="connsiteX21" fmla="*/ 4495800 w 4854210"/>
              <a:gd name="connsiteY21" fmla="*/ 812800 h 1765300"/>
              <a:gd name="connsiteX22" fmla="*/ 4387850 w 4854210"/>
              <a:gd name="connsiteY22" fmla="*/ 723900 h 1765300"/>
              <a:gd name="connsiteX23" fmla="*/ 4178300 w 4854210"/>
              <a:gd name="connsiteY23" fmla="*/ 603250 h 1765300"/>
              <a:gd name="connsiteX24" fmla="*/ 3949700 w 4854210"/>
              <a:gd name="connsiteY24" fmla="*/ 381000 h 1765300"/>
              <a:gd name="connsiteX25" fmla="*/ 3803650 w 4854210"/>
              <a:gd name="connsiteY25" fmla="*/ 361950 h 1765300"/>
              <a:gd name="connsiteX26" fmla="*/ 3695700 w 4854210"/>
              <a:gd name="connsiteY26" fmla="*/ 419100 h 1765300"/>
              <a:gd name="connsiteX27" fmla="*/ 3600450 w 4854210"/>
              <a:gd name="connsiteY27" fmla="*/ 590550 h 1765300"/>
              <a:gd name="connsiteX28" fmla="*/ 3270250 w 4854210"/>
              <a:gd name="connsiteY28" fmla="*/ 647700 h 1765300"/>
              <a:gd name="connsiteX29" fmla="*/ 3238500 w 4854210"/>
              <a:gd name="connsiteY29" fmla="*/ 666750 h 1765300"/>
              <a:gd name="connsiteX30" fmla="*/ 2959100 w 4854210"/>
              <a:gd name="connsiteY30" fmla="*/ 381000 h 1765300"/>
              <a:gd name="connsiteX31" fmla="*/ 2724150 w 4854210"/>
              <a:gd name="connsiteY31" fmla="*/ 406400 h 1765300"/>
              <a:gd name="connsiteX32" fmla="*/ 2571750 w 4854210"/>
              <a:gd name="connsiteY32" fmla="*/ 463550 h 1765300"/>
              <a:gd name="connsiteX33" fmla="*/ 2406650 w 4854210"/>
              <a:gd name="connsiteY33" fmla="*/ 635000 h 1765300"/>
              <a:gd name="connsiteX34" fmla="*/ 2190750 w 4854210"/>
              <a:gd name="connsiteY34" fmla="*/ 742950 h 1765300"/>
              <a:gd name="connsiteX35" fmla="*/ 1905000 w 4854210"/>
              <a:gd name="connsiteY35" fmla="*/ 977900 h 1765300"/>
              <a:gd name="connsiteX36" fmla="*/ 1409700 w 4854210"/>
              <a:gd name="connsiteY36" fmla="*/ 1212850 h 1765300"/>
              <a:gd name="connsiteX37" fmla="*/ 488950 w 4854210"/>
              <a:gd name="connsiteY37" fmla="*/ 1587500 h 1765300"/>
              <a:gd name="connsiteX38" fmla="*/ 273050 w 4854210"/>
              <a:gd name="connsiteY38" fmla="*/ 1765300 h 1765300"/>
              <a:gd name="connsiteX39" fmla="*/ 0 w 4854210"/>
              <a:gd name="connsiteY39" fmla="*/ 1746250 h 1765300"/>
              <a:gd name="connsiteX0" fmla="*/ 25400 w 4854210"/>
              <a:gd name="connsiteY0" fmla="*/ 1149350 h 1765300"/>
              <a:gd name="connsiteX1" fmla="*/ 44450 w 4854210"/>
              <a:gd name="connsiteY1" fmla="*/ 1155700 h 1765300"/>
              <a:gd name="connsiteX2" fmla="*/ 996950 w 4854210"/>
              <a:gd name="connsiteY2" fmla="*/ 1016000 h 1765300"/>
              <a:gd name="connsiteX3" fmla="*/ 1308100 w 4854210"/>
              <a:gd name="connsiteY3" fmla="*/ 889000 h 1765300"/>
              <a:gd name="connsiteX4" fmla="*/ 1352550 w 4854210"/>
              <a:gd name="connsiteY4" fmla="*/ 863600 h 1765300"/>
              <a:gd name="connsiteX5" fmla="*/ 1638300 w 4854210"/>
              <a:gd name="connsiteY5" fmla="*/ 628650 h 1765300"/>
              <a:gd name="connsiteX6" fmla="*/ 2076450 w 4854210"/>
              <a:gd name="connsiteY6" fmla="*/ 482600 h 1765300"/>
              <a:gd name="connsiteX7" fmla="*/ 2730500 w 4854210"/>
              <a:gd name="connsiteY7" fmla="*/ 222250 h 1765300"/>
              <a:gd name="connsiteX8" fmla="*/ 3009900 w 4854210"/>
              <a:gd name="connsiteY8" fmla="*/ 6350 h 1765300"/>
              <a:gd name="connsiteX9" fmla="*/ 3143250 w 4854210"/>
              <a:gd name="connsiteY9" fmla="*/ 260350 h 1765300"/>
              <a:gd name="connsiteX10" fmla="*/ 3562350 w 4854210"/>
              <a:gd name="connsiteY10" fmla="*/ 304800 h 1765300"/>
              <a:gd name="connsiteX11" fmla="*/ 3676650 w 4854210"/>
              <a:gd name="connsiteY11" fmla="*/ 177800 h 1765300"/>
              <a:gd name="connsiteX12" fmla="*/ 4038600 w 4854210"/>
              <a:gd name="connsiteY12" fmla="*/ 260350 h 1765300"/>
              <a:gd name="connsiteX13" fmla="*/ 4508500 w 4854210"/>
              <a:gd name="connsiteY13" fmla="*/ 431800 h 1765300"/>
              <a:gd name="connsiteX14" fmla="*/ 4768850 w 4854210"/>
              <a:gd name="connsiteY14" fmla="*/ 342900 h 1765300"/>
              <a:gd name="connsiteX15" fmla="*/ 4838700 w 4854210"/>
              <a:gd name="connsiteY15" fmla="*/ 285750 h 1765300"/>
              <a:gd name="connsiteX16" fmla="*/ 4749800 w 4854210"/>
              <a:gd name="connsiteY16" fmla="*/ 571500 h 1765300"/>
              <a:gd name="connsiteX17" fmla="*/ 4699000 w 4854210"/>
              <a:gd name="connsiteY17" fmla="*/ 768350 h 1765300"/>
              <a:gd name="connsiteX18" fmla="*/ 4692650 w 4854210"/>
              <a:gd name="connsiteY18" fmla="*/ 787400 h 1765300"/>
              <a:gd name="connsiteX19" fmla="*/ 4641850 w 4854210"/>
              <a:gd name="connsiteY19" fmla="*/ 876300 h 1765300"/>
              <a:gd name="connsiteX20" fmla="*/ 4591050 w 4854210"/>
              <a:gd name="connsiteY20" fmla="*/ 933450 h 1765300"/>
              <a:gd name="connsiteX21" fmla="*/ 4495800 w 4854210"/>
              <a:gd name="connsiteY21" fmla="*/ 812800 h 1765300"/>
              <a:gd name="connsiteX22" fmla="*/ 4387850 w 4854210"/>
              <a:gd name="connsiteY22" fmla="*/ 723900 h 1765300"/>
              <a:gd name="connsiteX23" fmla="*/ 4178300 w 4854210"/>
              <a:gd name="connsiteY23" fmla="*/ 603250 h 1765300"/>
              <a:gd name="connsiteX24" fmla="*/ 3949700 w 4854210"/>
              <a:gd name="connsiteY24" fmla="*/ 381000 h 1765300"/>
              <a:gd name="connsiteX25" fmla="*/ 3803650 w 4854210"/>
              <a:gd name="connsiteY25" fmla="*/ 361950 h 1765300"/>
              <a:gd name="connsiteX26" fmla="*/ 3695700 w 4854210"/>
              <a:gd name="connsiteY26" fmla="*/ 419100 h 1765300"/>
              <a:gd name="connsiteX27" fmla="*/ 3600450 w 4854210"/>
              <a:gd name="connsiteY27" fmla="*/ 590550 h 1765300"/>
              <a:gd name="connsiteX28" fmla="*/ 3270250 w 4854210"/>
              <a:gd name="connsiteY28" fmla="*/ 647700 h 1765300"/>
              <a:gd name="connsiteX29" fmla="*/ 3238500 w 4854210"/>
              <a:gd name="connsiteY29" fmla="*/ 666750 h 1765300"/>
              <a:gd name="connsiteX30" fmla="*/ 2959100 w 4854210"/>
              <a:gd name="connsiteY30" fmla="*/ 381000 h 1765300"/>
              <a:gd name="connsiteX31" fmla="*/ 2724150 w 4854210"/>
              <a:gd name="connsiteY31" fmla="*/ 406400 h 1765300"/>
              <a:gd name="connsiteX32" fmla="*/ 2571750 w 4854210"/>
              <a:gd name="connsiteY32" fmla="*/ 463550 h 1765300"/>
              <a:gd name="connsiteX33" fmla="*/ 2406650 w 4854210"/>
              <a:gd name="connsiteY33" fmla="*/ 635000 h 1765300"/>
              <a:gd name="connsiteX34" fmla="*/ 2190750 w 4854210"/>
              <a:gd name="connsiteY34" fmla="*/ 742950 h 1765300"/>
              <a:gd name="connsiteX35" fmla="*/ 1905000 w 4854210"/>
              <a:gd name="connsiteY35" fmla="*/ 977900 h 1765300"/>
              <a:gd name="connsiteX36" fmla="*/ 1409700 w 4854210"/>
              <a:gd name="connsiteY36" fmla="*/ 1212850 h 1765300"/>
              <a:gd name="connsiteX37" fmla="*/ 488950 w 4854210"/>
              <a:gd name="connsiteY37" fmla="*/ 1587500 h 1765300"/>
              <a:gd name="connsiteX38" fmla="*/ 273050 w 4854210"/>
              <a:gd name="connsiteY38" fmla="*/ 1765300 h 1765300"/>
              <a:gd name="connsiteX39" fmla="*/ 0 w 4854210"/>
              <a:gd name="connsiteY39" fmla="*/ 1746250 h 1765300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657225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495800 w 4854210"/>
              <a:gd name="connsiteY22" fmla="*/ 841375 h 1793875"/>
              <a:gd name="connsiteX23" fmla="*/ 4387850 w 4854210"/>
              <a:gd name="connsiteY23" fmla="*/ 752475 h 1793875"/>
              <a:gd name="connsiteX24" fmla="*/ 4178300 w 4854210"/>
              <a:gd name="connsiteY24" fmla="*/ 631825 h 1793875"/>
              <a:gd name="connsiteX25" fmla="*/ 3949700 w 4854210"/>
              <a:gd name="connsiteY25" fmla="*/ 409575 h 1793875"/>
              <a:gd name="connsiteX26" fmla="*/ 3803650 w 4854210"/>
              <a:gd name="connsiteY26" fmla="*/ 390525 h 1793875"/>
              <a:gd name="connsiteX27" fmla="*/ 3695700 w 4854210"/>
              <a:gd name="connsiteY27" fmla="*/ 447675 h 1793875"/>
              <a:gd name="connsiteX28" fmla="*/ 3600450 w 4854210"/>
              <a:gd name="connsiteY28" fmla="*/ 619125 h 1793875"/>
              <a:gd name="connsiteX29" fmla="*/ 3270250 w 4854210"/>
              <a:gd name="connsiteY29" fmla="*/ 676275 h 1793875"/>
              <a:gd name="connsiteX30" fmla="*/ 3238500 w 4854210"/>
              <a:gd name="connsiteY30" fmla="*/ 695325 h 1793875"/>
              <a:gd name="connsiteX31" fmla="*/ 2959100 w 4854210"/>
              <a:gd name="connsiteY31" fmla="*/ 409575 h 1793875"/>
              <a:gd name="connsiteX32" fmla="*/ 2724150 w 4854210"/>
              <a:gd name="connsiteY32" fmla="*/ 434975 h 1793875"/>
              <a:gd name="connsiteX33" fmla="*/ 2571750 w 4854210"/>
              <a:gd name="connsiteY33" fmla="*/ 492125 h 1793875"/>
              <a:gd name="connsiteX34" fmla="*/ 2406650 w 4854210"/>
              <a:gd name="connsiteY34" fmla="*/ 663575 h 1793875"/>
              <a:gd name="connsiteX35" fmla="*/ 2190750 w 4854210"/>
              <a:gd name="connsiteY35" fmla="*/ 771525 h 1793875"/>
              <a:gd name="connsiteX36" fmla="*/ 1905000 w 4854210"/>
              <a:gd name="connsiteY36" fmla="*/ 1006475 h 1793875"/>
              <a:gd name="connsiteX37" fmla="*/ 1409700 w 4854210"/>
              <a:gd name="connsiteY37" fmla="*/ 1241425 h 1793875"/>
              <a:gd name="connsiteX38" fmla="*/ 488950 w 4854210"/>
              <a:gd name="connsiteY38" fmla="*/ 1616075 h 1793875"/>
              <a:gd name="connsiteX39" fmla="*/ 273050 w 4854210"/>
              <a:gd name="connsiteY39" fmla="*/ 1793875 h 1793875"/>
              <a:gd name="connsiteX40" fmla="*/ 0 w 4854210"/>
              <a:gd name="connsiteY40" fmla="*/ 17748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657225 h 1793875"/>
              <a:gd name="connsiteX6" fmla="*/ 1638300 w 4854210"/>
              <a:gd name="connsiteY6" fmla="*/ 727076 h 1793875"/>
              <a:gd name="connsiteX7" fmla="*/ 2076450 w 4854210"/>
              <a:gd name="connsiteY7" fmla="*/ 511175 h 1793875"/>
              <a:gd name="connsiteX8" fmla="*/ 2730500 w 4854210"/>
              <a:gd name="connsiteY8" fmla="*/ 250825 h 1793875"/>
              <a:gd name="connsiteX9" fmla="*/ 2857500 w 4854210"/>
              <a:gd name="connsiteY9" fmla="*/ 79375 h 1793875"/>
              <a:gd name="connsiteX10" fmla="*/ 3009900 w 4854210"/>
              <a:gd name="connsiteY10" fmla="*/ 34925 h 1793875"/>
              <a:gd name="connsiteX11" fmla="*/ 3143250 w 4854210"/>
              <a:gd name="connsiteY11" fmla="*/ 288925 h 1793875"/>
              <a:gd name="connsiteX12" fmla="*/ 3562350 w 4854210"/>
              <a:gd name="connsiteY12" fmla="*/ 333375 h 1793875"/>
              <a:gd name="connsiteX13" fmla="*/ 3676650 w 4854210"/>
              <a:gd name="connsiteY13" fmla="*/ 206375 h 1793875"/>
              <a:gd name="connsiteX14" fmla="*/ 4038600 w 4854210"/>
              <a:gd name="connsiteY14" fmla="*/ 288925 h 1793875"/>
              <a:gd name="connsiteX15" fmla="*/ 4508500 w 4854210"/>
              <a:gd name="connsiteY15" fmla="*/ 460375 h 1793875"/>
              <a:gd name="connsiteX16" fmla="*/ 4768850 w 4854210"/>
              <a:gd name="connsiteY16" fmla="*/ 371475 h 1793875"/>
              <a:gd name="connsiteX17" fmla="*/ 4838700 w 4854210"/>
              <a:gd name="connsiteY17" fmla="*/ 314325 h 1793875"/>
              <a:gd name="connsiteX18" fmla="*/ 4749800 w 4854210"/>
              <a:gd name="connsiteY18" fmla="*/ 600075 h 1793875"/>
              <a:gd name="connsiteX19" fmla="*/ 4699000 w 4854210"/>
              <a:gd name="connsiteY19" fmla="*/ 796925 h 1793875"/>
              <a:gd name="connsiteX20" fmla="*/ 4692650 w 4854210"/>
              <a:gd name="connsiteY20" fmla="*/ 815975 h 1793875"/>
              <a:gd name="connsiteX21" fmla="*/ 4641850 w 4854210"/>
              <a:gd name="connsiteY21" fmla="*/ 904875 h 1793875"/>
              <a:gd name="connsiteX22" fmla="*/ 4591050 w 4854210"/>
              <a:gd name="connsiteY22" fmla="*/ 962025 h 1793875"/>
              <a:gd name="connsiteX23" fmla="*/ 4495800 w 4854210"/>
              <a:gd name="connsiteY23" fmla="*/ 841375 h 1793875"/>
              <a:gd name="connsiteX24" fmla="*/ 4387850 w 4854210"/>
              <a:gd name="connsiteY24" fmla="*/ 752475 h 1793875"/>
              <a:gd name="connsiteX25" fmla="*/ 4178300 w 4854210"/>
              <a:gd name="connsiteY25" fmla="*/ 631825 h 1793875"/>
              <a:gd name="connsiteX26" fmla="*/ 3949700 w 4854210"/>
              <a:gd name="connsiteY26" fmla="*/ 409575 h 1793875"/>
              <a:gd name="connsiteX27" fmla="*/ 3803650 w 4854210"/>
              <a:gd name="connsiteY27" fmla="*/ 390525 h 1793875"/>
              <a:gd name="connsiteX28" fmla="*/ 3695700 w 4854210"/>
              <a:gd name="connsiteY28" fmla="*/ 447675 h 1793875"/>
              <a:gd name="connsiteX29" fmla="*/ 3600450 w 4854210"/>
              <a:gd name="connsiteY29" fmla="*/ 619125 h 1793875"/>
              <a:gd name="connsiteX30" fmla="*/ 3270250 w 4854210"/>
              <a:gd name="connsiteY30" fmla="*/ 676275 h 1793875"/>
              <a:gd name="connsiteX31" fmla="*/ 3238500 w 4854210"/>
              <a:gd name="connsiteY31" fmla="*/ 695325 h 1793875"/>
              <a:gd name="connsiteX32" fmla="*/ 2959100 w 4854210"/>
              <a:gd name="connsiteY32" fmla="*/ 409575 h 1793875"/>
              <a:gd name="connsiteX33" fmla="*/ 2724150 w 4854210"/>
              <a:gd name="connsiteY33" fmla="*/ 434975 h 1793875"/>
              <a:gd name="connsiteX34" fmla="*/ 2571750 w 4854210"/>
              <a:gd name="connsiteY34" fmla="*/ 492125 h 1793875"/>
              <a:gd name="connsiteX35" fmla="*/ 2406650 w 4854210"/>
              <a:gd name="connsiteY35" fmla="*/ 663575 h 1793875"/>
              <a:gd name="connsiteX36" fmla="*/ 2190750 w 4854210"/>
              <a:gd name="connsiteY36" fmla="*/ 771525 h 1793875"/>
              <a:gd name="connsiteX37" fmla="*/ 1905000 w 4854210"/>
              <a:gd name="connsiteY37" fmla="*/ 1006475 h 1793875"/>
              <a:gd name="connsiteX38" fmla="*/ 1409700 w 4854210"/>
              <a:gd name="connsiteY38" fmla="*/ 1241425 h 1793875"/>
              <a:gd name="connsiteX39" fmla="*/ 488950 w 4854210"/>
              <a:gd name="connsiteY39" fmla="*/ 1616075 h 1793875"/>
              <a:gd name="connsiteX40" fmla="*/ 273050 w 4854210"/>
              <a:gd name="connsiteY40" fmla="*/ 1793875 h 1793875"/>
              <a:gd name="connsiteX41" fmla="*/ 0 w 4854210"/>
              <a:gd name="connsiteY41" fmla="*/ 17748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495800 w 4854210"/>
              <a:gd name="connsiteY22" fmla="*/ 841375 h 1793875"/>
              <a:gd name="connsiteX23" fmla="*/ 4387850 w 4854210"/>
              <a:gd name="connsiteY23" fmla="*/ 752475 h 1793875"/>
              <a:gd name="connsiteX24" fmla="*/ 4178300 w 4854210"/>
              <a:gd name="connsiteY24" fmla="*/ 631825 h 1793875"/>
              <a:gd name="connsiteX25" fmla="*/ 3949700 w 4854210"/>
              <a:gd name="connsiteY25" fmla="*/ 409575 h 1793875"/>
              <a:gd name="connsiteX26" fmla="*/ 3803650 w 4854210"/>
              <a:gd name="connsiteY26" fmla="*/ 390525 h 1793875"/>
              <a:gd name="connsiteX27" fmla="*/ 3695700 w 4854210"/>
              <a:gd name="connsiteY27" fmla="*/ 447675 h 1793875"/>
              <a:gd name="connsiteX28" fmla="*/ 3600450 w 4854210"/>
              <a:gd name="connsiteY28" fmla="*/ 619125 h 1793875"/>
              <a:gd name="connsiteX29" fmla="*/ 3270250 w 4854210"/>
              <a:gd name="connsiteY29" fmla="*/ 676275 h 1793875"/>
              <a:gd name="connsiteX30" fmla="*/ 3238500 w 4854210"/>
              <a:gd name="connsiteY30" fmla="*/ 695325 h 1793875"/>
              <a:gd name="connsiteX31" fmla="*/ 2959100 w 4854210"/>
              <a:gd name="connsiteY31" fmla="*/ 409575 h 1793875"/>
              <a:gd name="connsiteX32" fmla="*/ 2724150 w 4854210"/>
              <a:gd name="connsiteY32" fmla="*/ 434975 h 1793875"/>
              <a:gd name="connsiteX33" fmla="*/ 2571750 w 4854210"/>
              <a:gd name="connsiteY33" fmla="*/ 492125 h 1793875"/>
              <a:gd name="connsiteX34" fmla="*/ 2406650 w 4854210"/>
              <a:gd name="connsiteY34" fmla="*/ 663575 h 1793875"/>
              <a:gd name="connsiteX35" fmla="*/ 2190750 w 4854210"/>
              <a:gd name="connsiteY35" fmla="*/ 771525 h 1793875"/>
              <a:gd name="connsiteX36" fmla="*/ 1905000 w 4854210"/>
              <a:gd name="connsiteY36" fmla="*/ 1006475 h 1793875"/>
              <a:gd name="connsiteX37" fmla="*/ 1409700 w 4854210"/>
              <a:gd name="connsiteY37" fmla="*/ 1241425 h 1793875"/>
              <a:gd name="connsiteX38" fmla="*/ 488950 w 4854210"/>
              <a:gd name="connsiteY38" fmla="*/ 1616075 h 1793875"/>
              <a:gd name="connsiteX39" fmla="*/ 273050 w 4854210"/>
              <a:gd name="connsiteY39" fmla="*/ 1793875 h 1793875"/>
              <a:gd name="connsiteX40" fmla="*/ 0 w 4854210"/>
              <a:gd name="connsiteY40" fmla="*/ 17748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387850 w 4854210"/>
              <a:gd name="connsiteY22" fmla="*/ 752475 h 1793875"/>
              <a:gd name="connsiteX23" fmla="*/ 4178300 w 4854210"/>
              <a:gd name="connsiteY23" fmla="*/ 631825 h 1793875"/>
              <a:gd name="connsiteX24" fmla="*/ 3949700 w 4854210"/>
              <a:gd name="connsiteY24" fmla="*/ 409575 h 1793875"/>
              <a:gd name="connsiteX25" fmla="*/ 3803650 w 4854210"/>
              <a:gd name="connsiteY25" fmla="*/ 390525 h 1793875"/>
              <a:gd name="connsiteX26" fmla="*/ 3695700 w 4854210"/>
              <a:gd name="connsiteY26" fmla="*/ 447675 h 1793875"/>
              <a:gd name="connsiteX27" fmla="*/ 3600450 w 4854210"/>
              <a:gd name="connsiteY27" fmla="*/ 619125 h 1793875"/>
              <a:gd name="connsiteX28" fmla="*/ 3270250 w 4854210"/>
              <a:gd name="connsiteY28" fmla="*/ 676275 h 1793875"/>
              <a:gd name="connsiteX29" fmla="*/ 3238500 w 4854210"/>
              <a:gd name="connsiteY29" fmla="*/ 695325 h 1793875"/>
              <a:gd name="connsiteX30" fmla="*/ 2959100 w 4854210"/>
              <a:gd name="connsiteY30" fmla="*/ 409575 h 1793875"/>
              <a:gd name="connsiteX31" fmla="*/ 2724150 w 4854210"/>
              <a:gd name="connsiteY31" fmla="*/ 434975 h 1793875"/>
              <a:gd name="connsiteX32" fmla="*/ 2571750 w 4854210"/>
              <a:gd name="connsiteY32" fmla="*/ 492125 h 1793875"/>
              <a:gd name="connsiteX33" fmla="*/ 2406650 w 4854210"/>
              <a:gd name="connsiteY33" fmla="*/ 663575 h 1793875"/>
              <a:gd name="connsiteX34" fmla="*/ 2190750 w 4854210"/>
              <a:gd name="connsiteY34" fmla="*/ 771525 h 1793875"/>
              <a:gd name="connsiteX35" fmla="*/ 1905000 w 4854210"/>
              <a:gd name="connsiteY35" fmla="*/ 1006475 h 1793875"/>
              <a:gd name="connsiteX36" fmla="*/ 1409700 w 4854210"/>
              <a:gd name="connsiteY36" fmla="*/ 1241425 h 1793875"/>
              <a:gd name="connsiteX37" fmla="*/ 488950 w 4854210"/>
              <a:gd name="connsiteY37" fmla="*/ 1616075 h 1793875"/>
              <a:gd name="connsiteX38" fmla="*/ 273050 w 4854210"/>
              <a:gd name="connsiteY38" fmla="*/ 1793875 h 1793875"/>
              <a:gd name="connsiteX39" fmla="*/ 0 w 4854210"/>
              <a:gd name="connsiteY39" fmla="*/ 17748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387850 w 4854210"/>
              <a:gd name="connsiteY22" fmla="*/ 752475 h 1793875"/>
              <a:gd name="connsiteX23" fmla="*/ 4178300 w 4854210"/>
              <a:gd name="connsiteY23" fmla="*/ 631825 h 1793875"/>
              <a:gd name="connsiteX24" fmla="*/ 3949700 w 4854210"/>
              <a:gd name="connsiteY24" fmla="*/ 409575 h 1793875"/>
              <a:gd name="connsiteX25" fmla="*/ 3803650 w 4854210"/>
              <a:gd name="connsiteY25" fmla="*/ 390525 h 1793875"/>
              <a:gd name="connsiteX26" fmla="*/ 3695700 w 4854210"/>
              <a:gd name="connsiteY26" fmla="*/ 447675 h 1793875"/>
              <a:gd name="connsiteX27" fmla="*/ 3600450 w 4854210"/>
              <a:gd name="connsiteY27" fmla="*/ 619125 h 1793875"/>
              <a:gd name="connsiteX28" fmla="*/ 3270250 w 4854210"/>
              <a:gd name="connsiteY28" fmla="*/ 676275 h 1793875"/>
              <a:gd name="connsiteX29" fmla="*/ 3238500 w 4854210"/>
              <a:gd name="connsiteY29" fmla="*/ 695325 h 1793875"/>
              <a:gd name="connsiteX30" fmla="*/ 2959100 w 4854210"/>
              <a:gd name="connsiteY30" fmla="*/ 409575 h 1793875"/>
              <a:gd name="connsiteX31" fmla="*/ 2724150 w 4854210"/>
              <a:gd name="connsiteY31" fmla="*/ 434975 h 1793875"/>
              <a:gd name="connsiteX32" fmla="*/ 2571750 w 4854210"/>
              <a:gd name="connsiteY32" fmla="*/ 492125 h 1793875"/>
              <a:gd name="connsiteX33" fmla="*/ 2406650 w 4854210"/>
              <a:gd name="connsiteY33" fmla="*/ 663575 h 1793875"/>
              <a:gd name="connsiteX34" fmla="*/ 2190750 w 4854210"/>
              <a:gd name="connsiteY34" fmla="*/ 771525 h 1793875"/>
              <a:gd name="connsiteX35" fmla="*/ 1905000 w 4854210"/>
              <a:gd name="connsiteY35" fmla="*/ 1006475 h 1793875"/>
              <a:gd name="connsiteX36" fmla="*/ 1409700 w 4854210"/>
              <a:gd name="connsiteY36" fmla="*/ 1241425 h 1793875"/>
              <a:gd name="connsiteX37" fmla="*/ 488950 w 4854210"/>
              <a:gd name="connsiteY37" fmla="*/ 1616075 h 1793875"/>
              <a:gd name="connsiteX38" fmla="*/ 273050 w 4854210"/>
              <a:gd name="connsiteY38" fmla="*/ 1793875 h 1793875"/>
              <a:gd name="connsiteX39" fmla="*/ 0 w 4854210"/>
              <a:gd name="connsiteY39" fmla="*/ 1774825 h 1793875"/>
              <a:gd name="connsiteX40" fmla="*/ 25400 w 4854210"/>
              <a:gd name="connsiteY40" fmla="*/ 11779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387850 w 4854210"/>
              <a:gd name="connsiteY22" fmla="*/ 752475 h 1793875"/>
              <a:gd name="connsiteX23" fmla="*/ 4533900 w 4854210"/>
              <a:gd name="connsiteY23" fmla="*/ 968376 h 1793875"/>
              <a:gd name="connsiteX24" fmla="*/ 4178300 w 4854210"/>
              <a:gd name="connsiteY24" fmla="*/ 631825 h 1793875"/>
              <a:gd name="connsiteX25" fmla="*/ 3949700 w 4854210"/>
              <a:gd name="connsiteY25" fmla="*/ 409575 h 1793875"/>
              <a:gd name="connsiteX26" fmla="*/ 3803650 w 4854210"/>
              <a:gd name="connsiteY26" fmla="*/ 390525 h 1793875"/>
              <a:gd name="connsiteX27" fmla="*/ 3695700 w 4854210"/>
              <a:gd name="connsiteY27" fmla="*/ 447675 h 1793875"/>
              <a:gd name="connsiteX28" fmla="*/ 3600450 w 4854210"/>
              <a:gd name="connsiteY28" fmla="*/ 619125 h 1793875"/>
              <a:gd name="connsiteX29" fmla="*/ 3270250 w 4854210"/>
              <a:gd name="connsiteY29" fmla="*/ 676275 h 1793875"/>
              <a:gd name="connsiteX30" fmla="*/ 3238500 w 4854210"/>
              <a:gd name="connsiteY30" fmla="*/ 695325 h 1793875"/>
              <a:gd name="connsiteX31" fmla="*/ 2959100 w 4854210"/>
              <a:gd name="connsiteY31" fmla="*/ 409575 h 1793875"/>
              <a:gd name="connsiteX32" fmla="*/ 2724150 w 4854210"/>
              <a:gd name="connsiteY32" fmla="*/ 434975 h 1793875"/>
              <a:gd name="connsiteX33" fmla="*/ 2571750 w 4854210"/>
              <a:gd name="connsiteY33" fmla="*/ 492125 h 1793875"/>
              <a:gd name="connsiteX34" fmla="*/ 2406650 w 4854210"/>
              <a:gd name="connsiteY34" fmla="*/ 663575 h 1793875"/>
              <a:gd name="connsiteX35" fmla="*/ 2190750 w 4854210"/>
              <a:gd name="connsiteY35" fmla="*/ 771525 h 1793875"/>
              <a:gd name="connsiteX36" fmla="*/ 1905000 w 4854210"/>
              <a:gd name="connsiteY36" fmla="*/ 1006475 h 1793875"/>
              <a:gd name="connsiteX37" fmla="*/ 1409700 w 4854210"/>
              <a:gd name="connsiteY37" fmla="*/ 1241425 h 1793875"/>
              <a:gd name="connsiteX38" fmla="*/ 488950 w 4854210"/>
              <a:gd name="connsiteY38" fmla="*/ 1616075 h 1793875"/>
              <a:gd name="connsiteX39" fmla="*/ 273050 w 4854210"/>
              <a:gd name="connsiteY39" fmla="*/ 1793875 h 1793875"/>
              <a:gd name="connsiteX40" fmla="*/ 0 w 4854210"/>
              <a:gd name="connsiteY40" fmla="*/ 1774825 h 1793875"/>
              <a:gd name="connsiteX41" fmla="*/ 25400 w 4854210"/>
              <a:gd name="connsiteY41" fmla="*/ 11779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533900 w 4854210"/>
              <a:gd name="connsiteY22" fmla="*/ 968376 h 1793875"/>
              <a:gd name="connsiteX23" fmla="*/ 4178300 w 4854210"/>
              <a:gd name="connsiteY23" fmla="*/ 631825 h 1793875"/>
              <a:gd name="connsiteX24" fmla="*/ 3949700 w 4854210"/>
              <a:gd name="connsiteY24" fmla="*/ 409575 h 1793875"/>
              <a:gd name="connsiteX25" fmla="*/ 3803650 w 4854210"/>
              <a:gd name="connsiteY25" fmla="*/ 390525 h 1793875"/>
              <a:gd name="connsiteX26" fmla="*/ 3695700 w 4854210"/>
              <a:gd name="connsiteY26" fmla="*/ 447675 h 1793875"/>
              <a:gd name="connsiteX27" fmla="*/ 3600450 w 4854210"/>
              <a:gd name="connsiteY27" fmla="*/ 619125 h 1793875"/>
              <a:gd name="connsiteX28" fmla="*/ 3270250 w 4854210"/>
              <a:gd name="connsiteY28" fmla="*/ 676275 h 1793875"/>
              <a:gd name="connsiteX29" fmla="*/ 3238500 w 4854210"/>
              <a:gd name="connsiteY29" fmla="*/ 695325 h 1793875"/>
              <a:gd name="connsiteX30" fmla="*/ 2959100 w 4854210"/>
              <a:gd name="connsiteY30" fmla="*/ 409575 h 1793875"/>
              <a:gd name="connsiteX31" fmla="*/ 2724150 w 4854210"/>
              <a:gd name="connsiteY31" fmla="*/ 434975 h 1793875"/>
              <a:gd name="connsiteX32" fmla="*/ 2571750 w 4854210"/>
              <a:gd name="connsiteY32" fmla="*/ 492125 h 1793875"/>
              <a:gd name="connsiteX33" fmla="*/ 2406650 w 4854210"/>
              <a:gd name="connsiteY33" fmla="*/ 663575 h 1793875"/>
              <a:gd name="connsiteX34" fmla="*/ 2190750 w 4854210"/>
              <a:gd name="connsiteY34" fmla="*/ 771525 h 1793875"/>
              <a:gd name="connsiteX35" fmla="*/ 1905000 w 4854210"/>
              <a:gd name="connsiteY35" fmla="*/ 1006475 h 1793875"/>
              <a:gd name="connsiteX36" fmla="*/ 1409700 w 4854210"/>
              <a:gd name="connsiteY36" fmla="*/ 1241425 h 1793875"/>
              <a:gd name="connsiteX37" fmla="*/ 488950 w 4854210"/>
              <a:gd name="connsiteY37" fmla="*/ 1616075 h 1793875"/>
              <a:gd name="connsiteX38" fmla="*/ 273050 w 4854210"/>
              <a:gd name="connsiteY38" fmla="*/ 1793875 h 1793875"/>
              <a:gd name="connsiteX39" fmla="*/ 0 w 4854210"/>
              <a:gd name="connsiteY39" fmla="*/ 1774825 h 1793875"/>
              <a:gd name="connsiteX40" fmla="*/ 25400 w 4854210"/>
              <a:gd name="connsiteY40" fmla="*/ 11779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533900 w 4854210"/>
              <a:gd name="connsiteY22" fmla="*/ 968376 h 1793875"/>
              <a:gd name="connsiteX23" fmla="*/ 4445000 w 4854210"/>
              <a:gd name="connsiteY23" fmla="*/ 815976 h 1793875"/>
              <a:gd name="connsiteX24" fmla="*/ 4178300 w 4854210"/>
              <a:gd name="connsiteY24" fmla="*/ 631825 h 1793875"/>
              <a:gd name="connsiteX25" fmla="*/ 3949700 w 4854210"/>
              <a:gd name="connsiteY25" fmla="*/ 409575 h 1793875"/>
              <a:gd name="connsiteX26" fmla="*/ 3803650 w 4854210"/>
              <a:gd name="connsiteY26" fmla="*/ 390525 h 1793875"/>
              <a:gd name="connsiteX27" fmla="*/ 3695700 w 4854210"/>
              <a:gd name="connsiteY27" fmla="*/ 447675 h 1793875"/>
              <a:gd name="connsiteX28" fmla="*/ 3600450 w 4854210"/>
              <a:gd name="connsiteY28" fmla="*/ 619125 h 1793875"/>
              <a:gd name="connsiteX29" fmla="*/ 3270250 w 4854210"/>
              <a:gd name="connsiteY29" fmla="*/ 676275 h 1793875"/>
              <a:gd name="connsiteX30" fmla="*/ 3238500 w 4854210"/>
              <a:gd name="connsiteY30" fmla="*/ 695325 h 1793875"/>
              <a:gd name="connsiteX31" fmla="*/ 2959100 w 4854210"/>
              <a:gd name="connsiteY31" fmla="*/ 409575 h 1793875"/>
              <a:gd name="connsiteX32" fmla="*/ 2724150 w 4854210"/>
              <a:gd name="connsiteY32" fmla="*/ 434975 h 1793875"/>
              <a:gd name="connsiteX33" fmla="*/ 2571750 w 4854210"/>
              <a:gd name="connsiteY33" fmla="*/ 492125 h 1793875"/>
              <a:gd name="connsiteX34" fmla="*/ 2406650 w 4854210"/>
              <a:gd name="connsiteY34" fmla="*/ 663575 h 1793875"/>
              <a:gd name="connsiteX35" fmla="*/ 2190750 w 4854210"/>
              <a:gd name="connsiteY35" fmla="*/ 771525 h 1793875"/>
              <a:gd name="connsiteX36" fmla="*/ 1905000 w 4854210"/>
              <a:gd name="connsiteY36" fmla="*/ 1006475 h 1793875"/>
              <a:gd name="connsiteX37" fmla="*/ 1409700 w 4854210"/>
              <a:gd name="connsiteY37" fmla="*/ 1241425 h 1793875"/>
              <a:gd name="connsiteX38" fmla="*/ 488950 w 4854210"/>
              <a:gd name="connsiteY38" fmla="*/ 1616075 h 1793875"/>
              <a:gd name="connsiteX39" fmla="*/ 273050 w 4854210"/>
              <a:gd name="connsiteY39" fmla="*/ 1793875 h 1793875"/>
              <a:gd name="connsiteX40" fmla="*/ 0 w 4854210"/>
              <a:gd name="connsiteY40" fmla="*/ 1774825 h 1793875"/>
              <a:gd name="connsiteX41" fmla="*/ 25400 w 4854210"/>
              <a:gd name="connsiteY41" fmla="*/ 1177925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854210" h="1793875">
                <a:moveTo>
                  <a:pt x="25400" y="1177925"/>
                </a:moveTo>
                <a:cubicBezTo>
                  <a:pt x="31750" y="1180042"/>
                  <a:pt x="37763" y="1184569"/>
                  <a:pt x="44450" y="1184275"/>
                </a:cubicBezTo>
                <a:cubicBezTo>
                  <a:pt x="547503" y="1162163"/>
                  <a:pt x="563075" y="1189200"/>
                  <a:pt x="996950" y="1044575"/>
                </a:cubicBezTo>
                <a:cubicBezTo>
                  <a:pt x="1103225" y="1009150"/>
                  <a:pt x="1205134" y="961703"/>
                  <a:pt x="1308100" y="917575"/>
                </a:cubicBezTo>
                <a:cubicBezTo>
                  <a:pt x="1323785" y="910853"/>
                  <a:pt x="1339149" y="902741"/>
                  <a:pt x="1352550" y="892175"/>
                </a:cubicBezTo>
                <a:cubicBezTo>
                  <a:pt x="1407583" y="860425"/>
                  <a:pt x="1517650" y="790576"/>
                  <a:pt x="1638300" y="727076"/>
                </a:cubicBezTo>
                <a:cubicBezTo>
                  <a:pt x="1711325" y="702734"/>
                  <a:pt x="1894417" y="577850"/>
                  <a:pt x="2076450" y="511175"/>
                </a:cubicBezTo>
                <a:cubicBezTo>
                  <a:pt x="2244506" y="452128"/>
                  <a:pt x="2555679" y="284985"/>
                  <a:pt x="2730500" y="250825"/>
                </a:cubicBezTo>
                <a:cubicBezTo>
                  <a:pt x="2860675" y="191558"/>
                  <a:pt x="2810933" y="115358"/>
                  <a:pt x="2857500" y="79375"/>
                </a:cubicBezTo>
                <a:cubicBezTo>
                  <a:pt x="2904067" y="43392"/>
                  <a:pt x="2962275" y="0"/>
                  <a:pt x="3009900" y="34925"/>
                </a:cubicBezTo>
                <a:cubicBezTo>
                  <a:pt x="3057525" y="69850"/>
                  <a:pt x="3051175" y="239183"/>
                  <a:pt x="3143250" y="288925"/>
                </a:cubicBezTo>
                <a:cubicBezTo>
                  <a:pt x="3235325" y="338667"/>
                  <a:pt x="3473450" y="347133"/>
                  <a:pt x="3562350" y="333375"/>
                </a:cubicBezTo>
                <a:cubicBezTo>
                  <a:pt x="3651250" y="319617"/>
                  <a:pt x="3571875" y="201083"/>
                  <a:pt x="3676650" y="206375"/>
                </a:cubicBezTo>
                <a:cubicBezTo>
                  <a:pt x="3797300" y="233892"/>
                  <a:pt x="3920246" y="252786"/>
                  <a:pt x="4038600" y="288925"/>
                </a:cubicBezTo>
                <a:cubicBezTo>
                  <a:pt x="4198065" y="337617"/>
                  <a:pt x="4508500" y="460375"/>
                  <a:pt x="4508500" y="460375"/>
                </a:cubicBezTo>
                <a:cubicBezTo>
                  <a:pt x="4615475" y="445093"/>
                  <a:pt x="4609745" y="449260"/>
                  <a:pt x="4768850" y="371475"/>
                </a:cubicBezTo>
                <a:cubicBezTo>
                  <a:pt x="4795877" y="358262"/>
                  <a:pt x="4815417" y="333375"/>
                  <a:pt x="4838700" y="314325"/>
                </a:cubicBezTo>
                <a:cubicBezTo>
                  <a:pt x="4854210" y="469421"/>
                  <a:pt x="4849112" y="315094"/>
                  <a:pt x="4749800" y="600075"/>
                </a:cubicBezTo>
                <a:cubicBezTo>
                  <a:pt x="4727500" y="664067"/>
                  <a:pt x="4720430" y="732636"/>
                  <a:pt x="4699000" y="796925"/>
                </a:cubicBezTo>
                <a:cubicBezTo>
                  <a:pt x="4696883" y="803275"/>
                  <a:pt x="4695782" y="810059"/>
                  <a:pt x="4692650" y="815975"/>
                </a:cubicBezTo>
                <a:cubicBezTo>
                  <a:pt x="4676681" y="846139"/>
                  <a:pt x="4661341" y="876857"/>
                  <a:pt x="4641850" y="904875"/>
                </a:cubicBezTo>
                <a:cubicBezTo>
                  <a:pt x="4627295" y="925798"/>
                  <a:pt x="4607983" y="942975"/>
                  <a:pt x="4591050" y="962025"/>
                </a:cubicBezTo>
                <a:cubicBezTo>
                  <a:pt x="4573058" y="972608"/>
                  <a:pt x="4602692" y="1023409"/>
                  <a:pt x="4533900" y="968376"/>
                </a:cubicBezTo>
                <a:cubicBezTo>
                  <a:pt x="4496858" y="944035"/>
                  <a:pt x="4504267" y="872068"/>
                  <a:pt x="4445000" y="815976"/>
                </a:cubicBezTo>
                <a:cubicBezTo>
                  <a:pt x="4385733" y="759884"/>
                  <a:pt x="4248150" y="699559"/>
                  <a:pt x="4178300" y="631825"/>
                </a:cubicBezTo>
                <a:cubicBezTo>
                  <a:pt x="4135989" y="598917"/>
                  <a:pt x="4023367" y="438654"/>
                  <a:pt x="3949700" y="409575"/>
                </a:cubicBezTo>
                <a:cubicBezTo>
                  <a:pt x="3904033" y="391549"/>
                  <a:pt x="3852333" y="396875"/>
                  <a:pt x="3803650" y="390525"/>
                </a:cubicBezTo>
                <a:cubicBezTo>
                  <a:pt x="3767667" y="409575"/>
                  <a:pt x="3722750" y="417244"/>
                  <a:pt x="3695700" y="447675"/>
                </a:cubicBezTo>
                <a:cubicBezTo>
                  <a:pt x="3652266" y="496539"/>
                  <a:pt x="3664870" y="607975"/>
                  <a:pt x="3600450" y="619125"/>
                </a:cubicBezTo>
                <a:lnTo>
                  <a:pt x="3270250" y="676275"/>
                </a:lnTo>
                <a:cubicBezTo>
                  <a:pt x="3259667" y="682625"/>
                  <a:pt x="3249789" y="700313"/>
                  <a:pt x="3238500" y="695325"/>
                </a:cubicBezTo>
                <a:cubicBezTo>
                  <a:pt x="3186642" y="676275"/>
                  <a:pt x="3044825" y="452967"/>
                  <a:pt x="2959100" y="409575"/>
                </a:cubicBezTo>
                <a:cubicBezTo>
                  <a:pt x="2873375" y="366183"/>
                  <a:pt x="2788708" y="446617"/>
                  <a:pt x="2724150" y="434975"/>
                </a:cubicBezTo>
                <a:cubicBezTo>
                  <a:pt x="2673350" y="454025"/>
                  <a:pt x="2615779" y="460424"/>
                  <a:pt x="2571750" y="492125"/>
                </a:cubicBezTo>
                <a:cubicBezTo>
                  <a:pt x="2507363" y="538484"/>
                  <a:pt x="2464196" y="608955"/>
                  <a:pt x="2406650" y="663575"/>
                </a:cubicBezTo>
                <a:cubicBezTo>
                  <a:pt x="2343150" y="710142"/>
                  <a:pt x="2274358" y="714375"/>
                  <a:pt x="2190750" y="771525"/>
                </a:cubicBezTo>
                <a:cubicBezTo>
                  <a:pt x="2142067" y="797983"/>
                  <a:pt x="2035175" y="940858"/>
                  <a:pt x="1905000" y="1006475"/>
                </a:cubicBezTo>
                <a:cubicBezTo>
                  <a:pt x="1739900" y="1059392"/>
                  <a:pt x="1571944" y="1180311"/>
                  <a:pt x="1409700" y="1241425"/>
                </a:cubicBezTo>
                <a:cubicBezTo>
                  <a:pt x="1099618" y="1358227"/>
                  <a:pt x="804804" y="1515926"/>
                  <a:pt x="488950" y="1616075"/>
                </a:cubicBezTo>
                <a:lnTo>
                  <a:pt x="273050" y="1793875"/>
                </a:lnTo>
                <a:lnTo>
                  <a:pt x="0" y="1774825"/>
                </a:lnTo>
                <a:lnTo>
                  <a:pt x="25400" y="117792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Ring of the Former Lake Level is Still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Visible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rot="16200000" flipH="1">
            <a:off x="4244181" y="891381"/>
            <a:ext cx="1874838" cy="12192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9.JPG"/>
          <p:cNvPicPr>
            <a:picLocks noChangeAspect="1"/>
          </p:cNvPicPr>
          <p:nvPr/>
        </p:nvPicPr>
        <p:blipFill>
          <a:blip r:embed="rId2" cstate="print"/>
          <a:srcRect t="19565" r="7216" b="5435"/>
          <a:stretch>
            <a:fillRect/>
          </a:stretch>
        </p:blipFill>
        <p:spPr>
          <a:xfrm>
            <a:off x="0" y="990600"/>
            <a:ext cx="9144000" cy="52578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71958" y="2368549"/>
            <a:ext cx="5110911" cy="1855689"/>
          </a:xfrm>
          <a:custGeom>
            <a:avLst/>
            <a:gdLst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91358 w 5110911"/>
              <a:gd name="connsiteY11" fmla="*/ 508000 h 1550889"/>
              <a:gd name="connsiteX12" fmla="*/ 3126308 w 5110911"/>
              <a:gd name="connsiteY12" fmla="*/ 381000 h 1550889"/>
              <a:gd name="connsiteX13" fmla="*/ 3361258 w 5110911"/>
              <a:gd name="connsiteY13" fmla="*/ 0 h 1550889"/>
              <a:gd name="connsiteX14" fmla="*/ 3653358 w 5110911"/>
              <a:gd name="connsiteY14" fmla="*/ 101600 h 1550889"/>
              <a:gd name="connsiteX15" fmla="*/ 3704158 w 5110911"/>
              <a:gd name="connsiteY15" fmla="*/ 82550 h 1550889"/>
              <a:gd name="connsiteX16" fmla="*/ 3869258 w 5110911"/>
              <a:gd name="connsiteY16" fmla="*/ 44450 h 1550889"/>
              <a:gd name="connsiteX17" fmla="*/ 4097858 w 5110911"/>
              <a:gd name="connsiteY17" fmla="*/ 107950 h 1550889"/>
              <a:gd name="connsiteX18" fmla="*/ 4142308 w 5110911"/>
              <a:gd name="connsiteY18" fmla="*/ 133350 h 1550889"/>
              <a:gd name="connsiteX19" fmla="*/ 4364558 w 5110911"/>
              <a:gd name="connsiteY19" fmla="*/ 158750 h 1550889"/>
              <a:gd name="connsiteX20" fmla="*/ 4618558 w 5110911"/>
              <a:gd name="connsiteY20" fmla="*/ 196850 h 1550889"/>
              <a:gd name="connsiteX21" fmla="*/ 4961458 w 5110911"/>
              <a:gd name="connsiteY21" fmla="*/ 127000 h 1550889"/>
              <a:gd name="connsiteX22" fmla="*/ 5037658 w 5110911"/>
              <a:gd name="connsiteY22" fmla="*/ 381000 h 1550889"/>
              <a:gd name="connsiteX23" fmla="*/ 5101158 w 5110911"/>
              <a:gd name="connsiteY23" fmla="*/ 539750 h 1550889"/>
              <a:gd name="connsiteX24" fmla="*/ 5094808 w 5110911"/>
              <a:gd name="connsiteY24" fmla="*/ 711200 h 1550889"/>
              <a:gd name="connsiteX25" fmla="*/ 5069408 w 5110911"/>
              <a:gd name="connsiteY25" fmla="*/ 831850 h 1550889"/>
              <a:gd name="connsiteX26" fmla="*/ 5050358 w 5110911"/>
              <a:gd name="connsiteY26" fmla="*/ 933450 h 1550889"/>
              <a:gd name="connsiteX27" fmla="*/ 4942408 w 5110911"/>
              <a:gd name="connsiteY27" fmla="*/ 939800 h 1550889"/>
              <a:gd name="connsiteX28" fmla="*/ 4637608 w 5110911"/>
              <a:gd name="connsiteY28" fmla="*/ 863600 h 1550889"/>
              <a:gd name="connsiteX29" fmla="*/ 4618558 w 5110911"/>
              <a:gd name="connsiteY29" fmla="*/ 838200 h 1550889"/>
              <a:gd name="connsiteX30" fmla="*/ 4593158 w 5110911"/>
              <a:gd name="connsiteY30" fmla="*/ 666750 h 1550889"/>
              <a:gd name="connsiteX31" fmla="*/ 4510608 w 5110911"/>
              <a:gd name="connsiteY31" fmla="*/ 419100 h 1550889"/>
              <a:gd name="connsiteX32" fmla="*/ 4491558 w 5110911"/>
              <a:gd name="connsiteY32" fmla="*/ 393700 h 1550889"/>
              <a:gd name="connsiteX33" fmla="*/ 4186758 w 5110911"/>
              <a:gd name="connsiteY33" fmla="*/ 292100 h 1550889"/>
              <a:gd name="connsiteX34" fmla="*/ 3964508 w 5110911"/>
              <a:gd name="connsiteY34" fmla="*/ 234950 h 1550889"/>
              <a:gd name="connsiteX35" fmla="*/ 3780358 w 5110911"/>
              <a:gd name="connsiteY35" fmla="*/ 311150 h 1550889"/>
              <a:gd name="connsiteX36" fmla="*/ 3704158 w 5110911"/>
              <a:gd name="connsiteY36" fmla="*/ 355600 h 1550889"/>
              <a:gd name="connsiteX37" fmla="*/ 3558108 w 5110911"/>
              <a:gd name="connsiteY37" fmla="*/ 400050 h 1550889"/>
              <a:gd name="connsiteX38" fmla="*/ 3418408 w 5110911"/>
              <a:gd name="connsiteY38" fmla="*/ 431800 h 1550889"/>
              <a:gd name="connsiteX39" fmla="*/ 3386658 w 5110911"/>
              <a:gd name="connsiteY39" fmla="*/ 438150 h 1550889"/>
              <a:gd name="connsiteX40" fmla="*/ 3208858 w 5110911"/>
              <a:gd name="connsiteY40" fmla="*/ 482600 h 1550889"/>
              <a:gd name="connsiteX41" fmla="*/ 2897708 w 5110911"/>
              <a:gd name="connsiteY41" fmla="*/ 596900 h 1550889"/>
              <a:gd name="connsiteX42" fmla="*/ 2700858 w 5110911"/>
              <a:gd name="connsiteY42" fmla="*/ 635000 h 1550889"/>
              <a:gd name="connsiteX43" fmla="*/ 2332558 w 5110911"/>
              <a:gd name="connsiteY43" fmla="*/ 736600 h 1550889"/>
              <a:gd name="connsiteX44" fmla="*/ 2167458 w 5110911"/>
              <a:gd name="connsiteY44" fmla="*/ 806450 h 1550889"/>
              <a:gd name="connsiteX45" fmla="*/ 1951558 w 5110911"/>
              <a:gd name="connsiteY45" fmla="*/ 876300 h 1550889"/>
              <a:gd name="connsiteX46" fmla="*/ 1418158 w 5110911"/>
              <a:gd name="connsiteY46" fmla="*/ 1066800 h 1550889"/>
              <a:gd name="connsiteX47" fmla="*/ 1119708 w 5110911"/>
              <a:gd name="connsiteY47" fmla="*/ 1155700 h 1550889"/>
              <a:gd name="connsiteX48" fmla="*/ 903808 w 5110911"/>
              <a:gd name="connsiteY48" fmla="*/ 1250950 h 1550889"/>
              <a:gd name="connsiteX49" fmla="*/ 503758 w 5110911"/>
              <a:gd name="connsiteY49" fmla="*/ 1314450 h 1550889"/>
              <a:gd name="connsiteX50" fmla="*/ 338658 w 5110911"/>
              <a:gd name="connsiteY50" fmla="*/ 1371600 h 1550889"/>
              <a:gd name="connsiteX51" fmla="*/ 97358 w 5110911"/>
              <a:gd name="connsiteY51" fmla="*/ 1511300 h 1550889"/>
              <a:gd name="connsiteX52" fmla="*/ 40208 w 5110911"/>
              <a:gd name="connsiteY52" fmla="*/ 1409700 h 1550889"/>
              <a:gd name="connsiteX53" fmla="*/ 33858 w 5110911"/>
              <a:gd name="connsiteY53" fmla="*/ 920750 h 1550889"/>
              <a:gd name="connsiteX54" fmla="*/ 122758 w 5110911"/>
              <a:gd name="connsiteY54" fmla="*/ 831850 h 1550889"/>
              <a:gd name="connsiteX55" fmla="*/ 179908 w 5110911"/>
              <a:gd name="connsiteY55" fmla="*/ 819150 h 1550889"/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91358 w 5110911"/>
              <a:gd name="connsiteY11" fmla="*/ 508000 h 1550889"/>
              <a:gd name="connsiteX12" fmla="*/ 3126308 w 5110911"/>
              <a:gd name="connsiteY12" fmla="*/ 381000 h 1550889"/>
              <a:gd name="connsiteX13" fmla="*/ 3361258 w 5110911"/>
              <a:gd name="connsiteY13" fmla="*/ 0 h 1550889"/>
              <a:gd name="connsiteX14" fmla="*/ 3653358 w 5110911"/>
              <a:gd name="connsiteY14" fmla="*/ 101600 h 1550889"/>
              <a:gd name="connsiteX15" fmla="*/ 3704158 w 5110911"/>
              <a:gd name="connsiteY15" fmla="*/ 82550 h 1550889"/>
              <a:gd name="connsiteX16" fmla="*/ 3869258 w 5110911"/>
              <a:gd name="connsiteY16" fmla="*/ 44450 h 1550889"/>
              <a:gd name="connsiteX17" fmla="*/ 4097858 w 5110911"/>
              <a:gd name="connsiteY17" fmla="*/ 107950 h 1550889"/>
              <a:gd name="connsiteX18" fmla="*/ 4142308 w 5110911"/>
              <a:gd name="connsiteY18" fmla="*/ 133350 h 1550889"/>
              <a:gd name="connsiteX19" fmla="*/ 4364558 w 5110911"/>
              <a:gd name="connsiteY19" fmla="*/ 158750 h 1550889"/>
              <a:gd name="connsiteX20" fmla="*/ 4618558 w 5110911"/>
              <a:gd name="connsiteY20" fmla="*/ 196850 h 1550889"/>
              <a:gd name="connsiteX21" fmla="*/ 4961458 w 5110911"/>
              <a:gd name="connsiteY21" fmla="*/ 127000 h 1550889"/>
              <a:gd name="connsiteX22" fmla="*/ 5037658 w 5110911"/>
              <a:gd name="connsiteY22" fmla="*/ 381000 h 1550889"/>
              <a:gd name="connsiteX23" fmla="*/ 5101158 w 5110911"/>
              <a:gd name="connsiteY23" fmla="*/ 539750 h 1550889"/>
              <a:gd name="connsiteX24" fmla="*/ 5094808 w 5110911"/>
              <a:gd name="connsiteY24" fmla="*/ 711200 h 1550889"/>
              <a:gd name="connsiteX25" fmla="*/ 5069408 w 5110911"/>
              <a:gd name="connsiteY25" fmla="*/ 831850 h 1550889"/>
              <a:gd name="connsiteX26" fmla="*/ 5050358 w 5110911"/>
              <a:gd name="connsiteY26" fmla="*/ 933450 h 1550889"/>
              <a:gd name="connsiteX27" fmla="*/ 4942408 w 5110911"/>
              <a:gd name="connsiteY27" fmla="*/ 939800 h 1550889"/>
              <a:gd name="connsiteX28" fmla="*/ 4637608 w 5110911"/>
              <a:gd name="connsiteY28" fmla="*/ 863600 h 1550889"/>
              <a:gd name="connsiteX29" fmla="*/ 4618558 w 5110911"/>
              <a:gd name="connsiteY29" fmla="*/ 838200 h 1550889"/>
              <a:gd name="connsiteX30" fmla="*/ 4593158 w 5110911"/>
              <a:gd name="connsiteY30" fmla="*/ 666750 h 1550889"/>
              <a:gd name="connsiteX31" fmla="*/ 4510608 w 5110911"/>
              <a:gd name="connsiteY31" fmla="*/ 419100 h 1550889"/>
              <a:gd name="connsiteX32" fmla="*/ 4491558 w 5110911"/>
              <a:gd name="connsiteY32" fmla="*/ 393700 h 1550889"/>
              <a:gd name="connsiteX33" fmla="*/ 4186758 w 5110911"/>
              <a:gd name="connsiteY33" fmla="*/ 292100 h 1550889"/>
              <a:gd name="connsiteX34" fmla="*/ 3964508 w 5110911"/>
              <a:gd name="connsiteY34" fmla="*/ 234950 h 1550889"/>
              <a:gd name="connsiteX35" fmla="*/ 3780358 w 5110911"/>
              <a:gd name="connsiteY35" fmla="*/ 311150 h 1550889"/>
              <a:gd name="connsiteX36" fmla="*/ 3704158 w 5110911"/>
              <a:gd name="connsiteY36" fmla="*/ 355600 h 1550889"/>
              <a:gd name="connsiteX37" fmla="*/ 3558108 w 5110911"/>
              <a:gd name="connsiteY37" fmla="*/ 400050 h 1550889"/>
              <a:gd name="connsiteX38" fmla="*/ 3418408 w 5110911"/>
              <a:gd name="connsiteY38" fmla="*/ 431800 h 1550889"/>
              <a:gd name="connsiteX39" fmla="*/ 3386658 w 5110911"/>
              <a:gd name="connsiteY39" fmla="*/ 438150 h 1550889"/>
              <a:gd name="connsiteX40" fmla="*/ 3208858 w 5110911"/>
              <a:gd name="connsiteY40" fmla="*/ 482600 h 1550889"/>
              <a:gd name="connsiteX41" fmla="*/ 2897708 w 5110911"/>
              <a:gd name="connsiteY41" fmla="*/ 596900 h 1550889"/>
              <a:gd name="connsiteX42" fmla="*/ 2700858 w 5110911"/>
              <a:gd name="connsiteY42" fmla="*/ 635000 h 1550889"/>
              <a:gd name="connsiteX43" fmla="*/ 2548458 w 5110911"/>
              <a:gd name="connsiteY43" fmla="*/ 666750 h 1550889"/>
              <a:gd name="connsiteX44" fmla="*/ 2332558 w 5110911"/>
              <a:gd name="connsiteY44" fmla="*/ 736600 h 1550889"/>
              <a:gd name="connsiteX45" fmla="*/ 2167458 w 5110911"/>
              <a:gd name="connsiteY45" fmla="*/ 806450 h 1550889"/>
              <a:gd name="connsiteX46" fmla="*/ 1951558 w 5110911"/>
              <a:gd name="connsiteY46" fmla="*/ 876300 h 1550889"/>
              <a:gd name="connsiteX47" fmla="*/ 1418158 w 5110911"/>
              <a:gd name="connsiteY47" fmla="*/ 1066800 h 1550889"/>
              <a:gd name="connsiteX48" fmla="*/ 1119708 w 5110911"/>
              <a:gd name="connsiteY48" fmla="*/ 1155700 h 1550889"/>
              <a:gd name="connsiteX49" fmla="*/ 903808 w 5110911"/>
              <a:gd name="connsiteY49" fmla="*/ 1250950 h 1550889"/>
              <a:gd name="connsiteX50" fmla="*/ 503758 w 5110911"/>
              <a:gd name="connsiteY50" fmla="*/ 1314450 h 1550889"/>
              <a:gd name="connsiteX51" fmla="*/ 338658 w 5110911"/>
              <a:gd name="connsiteY51" fmla="*/ 1371600 h 1550889"/>
              <a:gd name="connsiteX52" fmla="*/ 97358 w 5110911"/>
              <a:gd name="connsiteY52" fmla="*/ 1511300 h 1550889"/>
              <a:gd name="connsiteX53" fmla="*/ 40208 w 5110911"/>
              <a:gd name="connsiteY53" fmla="*/ 1409700 h 1550889"/>
              <a:gd name="connsiteX54" fmla="*/ 33858 w 5110911"/>
              <a:gd name="connsiteY54" fmla="*/ 920750 h 1550889"/>
              <a:gd name="connsiteX55" fmla="*/ 122758 w 5110911"/>
              <a:gd name="connsiteY55" fmla="*/ 831850 h 1550889"/>
              <a:gd name="connsiteX56" fmla="*/ 179908 w 5110911"/>
              <a:gd name="connsiteY56" fmla="*/ 819150 h 1550889"/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91358 w 5110911"/>
              <a:gd name="connsiteY11" fmla="*/ 508000 h 1550889"/>
              <a:gd name="connsiteX12" fmla="*/ 3126308 w 5110911"/>
              <a:gd name="connsiteY12" fmla="*/ 381000 h 1550889"/>
              <a:gd name="connsiteX13" fmla="*/ 3361258 w 5110911"/>
              <a:gd name="connsiteY13" fmla="*/ 0 h 1550889"/>
              <a:gd name="connsiteX14" fmla="*/ 3653358 w 5110911"/>
              <a:gd name="connsiteY14" fmla="*/ 101600 h 1550889"/>
              <a:gd name="connsiteX15" fmla="*/ 3704158 w 5110911"/>
              <a:gd name="connsiteY15" fmla="*/ 82550 h 1550889"/>
              <a:gd name="connsiteX16" fmla="*/ 3869258 w 5110911"/>
              <a:gd name="connsiteY16" fmla="*/ 44450 h 1550889"/>
              <a:gd name="connsiteX17" fmla="*/ 4097858 w 5110911"/>
              <a:gd name="connsiteY17" fmla="*/ 107950 h 1550889"/>
              <a:gd name="connsiteX18" fmla="*/ 4142308 w 5110911"/>
              <a:gd name="connsiteY18" fmla="*/ 133350 h 1550889"/>
              <a:gd name="connsiteX19" fmla="*/ 4364558 w 5110911"/>
              <a:gd name="connsiteY19" fmla="*/ 158750 h 1550889"/>
              <a:gd name="connsiteX20" fmla="*/ 4618558 w 5110911"/>
              <a:gd name="connsiteY20" fmla="*/ 196850 h 1550889"/>
              <a:gd name="connsiteX21" fmla="*/ 4961458 w 5110911"/>
              <a:gd name="connsiteY21" fmla="*/ 127000 h 1550889"/>
              <a:gd name="connsiteX22" fmla="*/ 5037658 w 5110911"/>
              <a:gd name="connsiteY22" fmla="*/ 381000 h 1550889"/>
              <a:gd name="connsiteX23" fmla="*/ 5101158 w 5110911"/>
              <a:gd name="connsiteY23" fmla="*/ 539750 h 1550889"/>
              <a:gd name="connsiteX24" fmla="*/ 5094808 w 5110911"/>
              <a:gd name="connsiteY24" fmla="*/ 711200 h 1550889"/>
              <a:gd name="connsiteX25" fmla="*/ 5069408 w 5110911"/>
              <a:gd name="connsiteY25" fmla="*/ 831850 h 1550889"/>
              <a:gd name="connsiteX26" fmla="*/ 5050358 w 5110911"/>
              <a:gd name="connsiteY26" fmla="*/ 933450 h 1550889"/>
              <a:gd name="connsiteX27" fmla="*/ 4942408 w 5110911"/>
              <a:gd name="connsiteY27" fmla="*/ 939800 h 1550889"/>
              <a:gd name="connsiteX28" fmla="*/ 4637608 w 5110911"/>
              <a:gd name="connsiteY28" fmla="*/ 863600 h 1550889"/>
              <a:gd name="connsiteX29" fmla="*/ 4618558 w 5110911"/>
              <a:gd name="connsiteY29" fmla="*/ 838200 h 1550889"/>
              <a:gd name="connsiteX30" fmla="*/ 4593158 w 5110911"/>
              <a:gd name="connsiteY30" fmla="*/ 666750 h 1550889"/>
              <a:gd name="connsiteX31" fmla="*/ 4510608 w 5110911"/>
              <a:gd name="connsiteY31" fmla="*/ 419100 h 1550889"/>
              <a:gd name="connsiteX32" fmla="*/ 4491558 w 5110911"/>
              <a:gd name="connsiteY32" fmla="*/ 393700 h 1550889"/>
              <a:gd name="connsiteX33" fmla="*/ 4186758 w 5110911"/>
              <a:gd name="connsiteY33" fmla="*/ 292100 h 1550889"/>
              <a:gd name="connsiteX34" fmla="*/ 3964508 w 5110911"/>
              <a:gd name="connsiteY34" fmla="*/ 234950 h 1550889"/>
              <a:gd name="connsiteX35" fmla="*/ 3780358 w 5110911"/>
              <a:gd name="connsiteY35" fmla="*/ 311150 h 1550889"/>
              <a:gd name="connsiteX36" fmla="*/ 3704158 w 5110911"/>
              <a:gd name="connsiteY36" fmla="*/ 355600 h 1550889"/>
              <a:gd name="connsiteX37" fmla="*/ 3558108 w 5110911"/>
              <a:gd name="connsiteY37" fmla="*/ 400050 h 1550889"/>
              <a:gd name="connsiteX38" fmla="*/ 3418408 w 5110911"/>
              <a:gd name="connsiteY38" fmla="*/ 431800 h 1550889"/>
              <a:gd name="connsiteX39" fmla="*/ 3386658 w 5110911"/>
              <a:gd name="connsiteY39" fmla="*/ 438150 h 1550889"/>
              <a:gd name="connsiteX40" fmla="*/ 3208858 w 5110911"/>
              <a:gd name="connsiteY40" fmla="*/ 482600 h 1550889"/>
              <a:gd name="connsiteX41" fmla="*/ 2897708 w 5110911"/>
              <a:gd name="connsiteY41" fmla="*/ 596900 h 1550889"/>
              <a:gd name="connsiteX42" fmla="*/ 2700858 w 5110911"/>
              <a:gd name="connsiteY42" fmla="*/ 635000 h 1550889"/>
              <a:gd name="connsiteX43" fmla="*/ 2332558 w 5110911"/>
              <a:gd name="connsiteY43" fmla="*/ 736600 h 1550889"/>
              <a:gd name="connsiteX44" fmla="*/ 2167458 w 5110911"/>
              <a:gd name="connsiteY44" fmla="*/ 806450 h 1550889"/>
              <a:gd name="connsiteX45" fmla="*/ 1951558 w 5110911"/>
              <a:gd name="connsiteY45" fmla="*/ 876300 h 1550889"/>
              <a:gd name="connsiteX46" fmla="*/ 1418158 w 5110911"/>
              <a:gd name="connsiteY46" fmla="*/ 1066800 h 1550889"/>
              <a:gd name="connsiteX47" fmla="*/ 1119708 w 5110911"/>
              <a:gd name="connsiteY47" fmla="*/ 1155700 h 1550889"/>
              <a:gd name="connsiteX48" fmla="*/ 903808 w 5110911"/>
              <a:gd name="connsiteY48" fmla="*/ 1250950 h 1550889"/>
              <a:gd name="connsiteX49" fmla="*/ 503758 w 5110911"/>
              <a:gd name="connsiteY49" fmla="*/ 1314450 h 1550889"/>
              <a:gd name="connsiteX50" fmla="*/ 338658 w 5110911"/>
              <a:gd name="connsiteY50" fmla="*/ 1371600 h 1550889"/>
              <a:gd name="connsiteX51" fmla="*/ 97358 w 5110911"/>
              <a:gd name="connsiteY51" fmla="*/ 1511300 h 1550889"/>
              <a:gd name="connsiteX52" fmla="*/ 40208 w 5110911"/>
              <a:gd name="connsiteY52" fmla="*/ 1409700 h 1550889"/>
              <a:gd name="connsiteX53" fmla="*/ 33858 w 5110911"/>
              <a:gd name="connsiteY53" fmla="*/ 920750 h 1550889"/>
              <a:gd name="connsiteX54" fmla="*/ 122758 w 5110911"/>
              <a:gd name="connsiteY54" fmla="*/ 831850 h 1550889"/>
              <a:gd name="connsiteX55" fmla="*/ 179908 w 5110911"/>
              <a:gd name="connsiteY55" fmla="*/ 819150 h 1550889"/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91358 w 5110911"/>
              <a:gd name="connsiteY11" fmla="*/ 508000 h 1550889"/>
              <a:gd name="connsiteX12" fmla="*/ 3126308 w 5110911"/>
              <a:gd name="connsiteY12" fmla="*/ 381000 h 1550889"/>
              <a:gd name="connsiteX13" fmla="*/ 3361258 w 5110911"/>
              <a:gd name="connsiteY13" fmla="*/ 0 h 1550889"/>
              <a:gd name="connsiteX14" fmla="*/ 3653358 w 5110911"/>
              <a:gd name="connsiteY14" fmla="*/ 101600 h 1550889"/>
              <a:gd name="connsiteX15" fmla="*/ 3704158 w 5110911"/>
              <a:gd name="connsiteY15" fmla="*/ 82550 h 1550889"/>
              <a:gd name="connsiteX16" fmla="*/ 3869258 w 5110911"/>
              <a:gd name="connsiteY16" fmla="*/ 44450 h 1550889"/>
              <a:gd name="connsiteX17" fmla="*/ 4097858 w 5110911"/>
              <a:gd name="connsiteY17" fmla="*/ 107950 h 1550889"/>
              <a:gd name="connsiteX18" fmla="*/ 4142308 w 5110911"/>
              <a:gd name="connsiteY18" fmla="*/ 133350 h 1550889"/>
              <a:gd name="connsiteX19" fmla="*/ 4364558 w 5110911"/>
              <a:gd name="connsiteY19" fmla="*/ 158750 h 1550889"/>
              <a:gd name="connsiteX20" fmla="*/ 4618558 w 5110911"/>
              <a:gd name="connsiteY20" fmla="*/ 196850 h 1550889"/>
              <a:gd name="connsiteX21" fmla="*/ 4961458 w 5110911"/>
              <a:gd name="connsiteY21" fmla="*/ 127000 h 1550889"/>
              <a:gd name="connsiteX22" fmla="*/ 5037658 w 5110911"/>
              <a:gd name="connsiteY22" fmla="*/ 381000 h 1550889"/>
              <a:gd name="connsiteX23" fmla="*/ 5101158 w 5110911"/>
              <a:gd name="connsiteY23" fmla="*/ 539750 h 1550889"/>
              <a:gd name="connsiteX24" fmla="*/ 5094808 w 5110911"/>
              <a:gd name="connsiteY24" fmla="*/ 711200 h 1550889"/>
              <a:gd name="connsiteX25" fmla="*/ 5069408 w 5110911"/>
              <a:gd name="connsiteY25" fmla="*/ 831850 h 1550889"/>
              <a:gd name="connsiteX26" fmla="*/ 5050358 w 5110911"/>
              <a:gd name="connsiteY26" fmla="*/ 933450 h 1550889"/>
              <a:gd name="connsiteX27" fmla="*/ 4942408 w 5110911"/>
              <a:gd name="connsiteY27" fmla="*/ 939800 h 1550889"/>
              <a:gd name="connsiteX28" fmla="*/ 4637608 w 5110911"/>
              <a:gd name="connsiteY28" fmla="*/ 863600 h 1550889"/>
              <a:gd name="connsiteX29" fmla="*/ 4618558 w 5110911"/>
              <a:gd name="connsiteY29" fmla="*/ 838200 h 1550889"/>
              <a:gd name="connsiteX30" fmla="*/ 4593158 w 5110911"/>
              <a:gd name="connsiteY30" fmla="*/ 666750 h 1550889"/>
              <a:gd name="connsiteX31" fmla="*/ 4510608 w 5110911"/>
              <a:gd name="connsiteY31" fmla="*/ 419100 h 1550889"/>
              <a:gd name="connsiteX32" fmla="*/ 4491558 w 5110911"/>
              <a:gd name="connsiteY32" fmla="*/ 393700 h 1550889"/>
              <a:gd name="connsiteX33" fmla="*/ 4186758 w 5110911"/>
              <a:gd name="connsiteY33" fmla="*/ 292100 h 1550889"/>
              <a:gd name="connsiteX34" fmla="*/ 3964508 w 5110911"/>
              <a:gd name="connsiteY34" fmla="*/ 234950 h 1550889"/>
              <a:gd name="connsiteX35" fmla="*/ 3780358 w 5110911"/>
              <a:gd name="connsiteY35" fmla="*/ 311150 h 1550889"/>
              <a:gd name="connsiteX36" fmla="*/ 3704158 w 5110911"/>
              <a:gd name="connsiteY36" fmla="*/ 355600 h 1550889"/>
              <a:gd name="connsiteX37" fmla="*/ 3558108 w 5110911"/>
              <a:gd name="connsiteY37" fmla="*/ 400050 h 1550889"/>
              <a:gd name="connsiteX38" fmla="*/ 3418408 w 5110911"/>
              <a:gd name="connsiteY38" fmla="*/ 431800 h 1550889"/>
              <a:gd name="connsiteX39" fmla="*/ 3386658 w 5110911"/>
              <a:gd name="connsiteY39" fmla="*/ 438150 h 1550889"/>
              <a:gd name="connsiteX40" fmla="*/ 3208858 w 5110911"/>
              <a:gd name="connsiteY40" fmla="*/ 482600 h 1550889"/>
              <a:gd name="connsiteX41" fmla="*/ 2897708 w 5110911"/>
              <a:gd name="connsiteY41" fmla="*/ 596900 h 1550889"/>
              <a:gd name="connsiteX42" fmla="*/ 2548458 w 5110911"/>
              <a:gd name="connsiteY42" fmla="*/ 711200 h 1550889"/>
              <a:gd name="connsiteX43" fmla="*/ 2332558 w 5110911"/>
              <a:gd name="connsiteY43" fmla="*/ 736600 h 1550889"/>
              <a:gd name="connsiteX44" fmla="*/ 2167458 w 5110911"/>
              <a:gd name="connsiteY44" fmla="*/ 806450 h 1550889"/>
              <a:gd name="connsiteX45" fmla="*/ 1951558 w 5110911"/>
              <a:gd name="connsiteY45" fmla="*/ 876300 h 1550889"/>
              <a:gd name="connsiteX46" fmla="*/ 1418158 w 5110911"/>
              <a:gd name="connsiteY46" fmla="*/ 1066800 h 1550889"/>
              <a:gd name="connsiteX47" fmla="*/ 1119708 w 5110911"/>
              <a:gd name="connsiteY47" fmla="*/ 1155700 h 1550889"/>
              <a:gd name="connsiteX48" fmla="*/ 903808 w 5110911"/>
              <a:gd name="connsiteY48" fmla="*/ 1250950 h 1550889"/>
              <a:gd name="connsiteX49" fmla="*/ 503758 w 5110911"/>
              <a:gd name="connsiteY49" fmla="*/ 1314450 h 1550889"/>
              <a:gd name="connsiteX50" fmla="*/ 338658 w 5110911"/>
              <a:gd name="connsiteY50" fmla="*/ 1371600 h 1550889"/>
              <a:gd name="connsiteX51" fmla="*/ 97358 w 5110911"/>
              <a:gd name="connsiteY51" fmla="*/ 1511300 h 1550889"/>
              <a:gd name="connsiteX52" fmla="*/ 40208 w 5110911"/>
              <a:gd name="connsiteY52" fmla="*/ 1409700 h 1550889"/>
              <a:gd name="connsiteX53" fmla="*/ 33858 w 5110911"/>
              <a:gd name="connsiteY53" fmla="*/ 920750 h 1550889"/>
              <a:gd name="connsiteX54" fmla="*/ 122758 w 5110911"/>
              <a:gd name="connsiteY54" fmla="*/ 831850 h 1550889"/>
              <a:gd name="connsiteX55" fmla="*/ 179908 w 5110911"/>
              <a:gd name="connsiteY55" fmla="*/ 819150 h 1550889"/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91358 w 5110911"/>
              <a:gd name="connsiteY11" fmla="*/ 508000 h 1550889"/>
              <a:gd name="connsiteX12" fmla="*/ 2821508 w 5110911"/>
              <a:gd name="connsiteY12" fmla="*/ 190500 h 1550889"/>
              <a:gd name="connsiteX13" fmla="*/ 3126308 w 5110911"/>
              <a:gd name="connsiteY13" fmla="*/ 381000 h 1550889"/>
              <a:gd name="connsiteX14" fmla="*/ 3361258 w 5110911"/>
              <a:gd name="connsiteY14" fmla="*/ 0 h 1550889"/>
              <a:gd name="connsiteX15" fmla="*/ 3653358 w 5110911"/>
              <a:gd name="connsiteY15" fmla="*/ 101600 h 1550889"/>
              <a:gd name="connsiteX16" fmla="*/ 3704158 w 5110911"/>
              <a:gd name="connsiteY16" fmla="*/ 82550 h 1550889"/>
              <a:gd name="connsiteX17" fmla="*/ 3869258 w 5110911"/>
              <a:gd name="connsiteY17" fmla="*/ 44450 h 1550889"/>
              <a:gd name="connsiteX18" fmla="*/ 4097858 w 5110911"/>
              <a:gd name="connsiteY18" fmla="*/ 107950 h 1550889"/>
              <a:gd name="connsiteX19" fmla="*/ 4142308 w 5110911"/>
              <a:gd name="connsiteY19" fmla="*/ 133350 h 1550889"/>
              <a:gd name="connsiteX20" fmla="*/ 4364558 w 5110911"/>
              <a:gd name="connsiteY20" fmla="*/ 158750 h 1550889"/>
              <a:gd name="connsiteX21" fmla="*/ 4618558 w 5110911"/>
              <a:gd name="connsiteY21" fmla="*/ 196850 h 1550889"/>
              <a:gd name="connsiteX22" fmla="*/ 4961458 w 5110911"/>
              <a:gd name="connsiteY22" fmla="*/ 127000 h 1550889"/>
              <a:gd name="connsiteX23" fmla="*/ 5037658 w 5110911"/>
              <a:gd name="connsiteY23" fmla="*/ 381000 h 1550889"/>
              <a:gd name="connsiteX24" fmla="*/ 5101158 w 5110911"/>
              <a:gd name="connsiteY24" fmla="*/ 539750 h 1550889"/>
              <a:gd name="connsiteX25" fmla="*/ 5094808 w 5110911"/>
              <a:gd name="connsiteY25" fmla="*/ 711200 h 1550889"/>
              <a:gd name="connsiteX26" fmla="*/ 5069408 w 5110911"/>
              <a:gd name="connsiteY26" fmla="*/ 831850 h 1550889"/>
              <a:gd name="connsiteX27" fmla="*/ 5050358 w 5110911"/>
              <a:gd name="connsiteY27" fmla="*/ 933450 h 1550889"/>
              <a:gd name="connsiteX28" fmla="*/ 4942408 w 5110911"/>
              <a:gd name="connsiteY28" fmla="*/ 939800 h 1550889"/>
              <a:gd name="connsiteX29" fmla="*/ 4637608 w 5110911"/>
              <a:gd name="connsiteY29" fmla="*/ 863600 h 1550889"/>
              <a:gd name="connsiteX30" fmla="*/ 4618558 w 5110911"/>
              <a:gd name="connsiteY30" fmla="*/ 838200 h 1550889"/>
              <a:gd name="connsiteX31" fmla="*/ 4593158 w 5110911"/>
              <a:gd name="connsiteY31" fmla="*/ 666750 h 1550889"/>
              <a:gd name="connsiteX32" fmla="*/ 4510608 w 5110911"/>
              <a:gd name="connsiteY32" fmla="*/ 419100 h 1550889"/>
              <a:gd name="connsiteX33" fmla="*/ 4491558 w 5110911"/>
              <a:gd name="connsiteY33" fmla="*/ 393700 h 1550889"/>
              <a:gd name="connsiteX34" fmla="*/ 4186758 w 5110911"/>
              <a:gd name="connsiteY34" fmla="*/ 292100 h 1550889"/>
              <a:gd name="connsiteX35" fmla="*/ 3964508 w 5110911"/>
              <a:gd name="connsiteY35" fmla="*/ 234950 h 1550889"/>
              <a:gd name="connsiteX36" fmla="*/ 3780358 w 5110911"/>
              <a:gd name="connsiteY36" fmla="*/ 311150 h 1550889"/>
              <a:gd name="connsiteX37" fmla="*/ 3704158 w 5110911"/>
              <a:gd name="connsiteY37" fmla="*/ 355600 h 1550889"/>
              <a:gd name="connsiteX38" fmla="*/ 3558108 w 5110911"/>
              <a:gd name="connsiteY38" fmla="*/ 400050 h 1550889"/>
              <a:gd name="connsiteX39" fmla="*/ 3418408 w 5110911"/>
              <a:gd name="connsiteY39" fmla="*/ 431800 h 1550889"/>
              <a:gd name="connsiteX40" fmla="*/ 3386658 w 5110911"/>
              <a:gd name="connsiteY40" fmla="*/ 438150 h 1550889"/>
              <a:gd name="connsiteX41" fmla="*/ 3208858 w 5110911"/>
              <a:gd name="connsiteY41" fmla="*/ 482600 h 1550889"/>
              <a:gd name="connsiteX42" fmla="*/ 2897708 w 5110911"/>
              <a:gd name="connsiteY42" fmla="*/ 596900 h 1550889"/>
              <a:gd name="connsiteX43" fmla="*/ 2548458 w 5110911"/>
              <a:gd name="connsiteY43" fmla="*/ 711200 h 1550889"/>
              <a:gd name="connsiteX44" fmla="*/ 2332558 w 5110911"/>
              <a:gd name="connsiteY44" fmla="*/ 736600 h 1550889"/>
              <a:gd name="connsiteX45" fmla="*/ 2167458 w 5110911"/>
              <a:gd name="connsiteY45" fmla="*/ 806450 h 1550889"/>
              <a:gd name="connsiteX46" fmla="*/ 1951558 w 5110911"/>
              <a:gd name="connsiteY46" fmla="*/ 876300 h 1550889"/>
              <a:gd name="connsiteX47" fmla="*/ 1418158 w 5110911"/>
              <a:gd name="connsiteY47" fmla="*/ 1066800 h 1550889"/>
              <a:gd name="connsiteX48" fmla="*/ 1119708 w 5110911"/>
              <a:gd name="connsiteY48" fmla="*/ 1155700 h 1550889"/>
              <a:gd name="connsiteX49" fmla="*/ 903808 w 5110911"/>
              <a:gd name="connsiteY49" fmla="*/ 1250950 h 1550889"/>
              <a:gd name="connsiteX50" fmla="*/ 503758 w 5110911"/>
              <a:gd name="connsiteY50" fmla="*/ 1314450 h 1550889"/>
              <a:gd name="connsiteX51" fmla="*/ 338658 w 5110911"/>
              <a:gd name="connsiteY51" fmla="*/ 1371600 h 1550889"/>
              <a:gd name="connsiteX52" fmla="*/ 97358 w 5110911"/>
              <a:gd name="connsiteY52" fmla="*/ 1511300 h 1550889"/>
              <a:gd name="connsiteX53" fmla="*/ 40208 w 5110911"/>
              <a:gd name="connsiteY53" fmla="*/ 1409700 h 1550889"/>
              <a:gd name="connsiteX54" fmla="*/ 33858 w 5110911"/>
              <a:gd name="connsiteY54" fmla="*/ 920750 h 1550889"/>
              <a:gd name="connsiteX55" fmla="*/ 122758 w 5110911"/>
              <a:gd name="connsiteY55" fmla="*/ 831850 h 1550889"/>
              <a:gd name="connsiteX56" fmla="*/ 179908 w 5110911"/>
              <a:gd name="connsiteY56" fmla="*/ 819150 h 1550889"/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21508 w 5110911"/>
              <a:gd name="connsiteY11" fmla="*/ 190500 h 1550889"/>
              <a:gd name="connsiteX12" fmla="*/ 3126308 w 5110911"/>
              <a:gd name="connsiteY12" fmla="*/ 381000 h 1550889"/>
              <a:gd name="connsiteX13" fmla="*/ 3361258 w 5110911"/>
              <a:gd name="connsiteY13" fmla="*/ 0 h 1550889"/>
              <a:gd name="connsiteX14" fmla="*/ 3653358 w 5110911"/>
              <a:gd name="connsiteY14" fmla="*/ 101600 h 1550889"/>
              <a:gd name="connsiteX15" fmla="*/ 3704158 w 5110911"/>
              <a:gd name="connsiteY15" fmla="*/ 82550 h 1550889"/>
              <a:gd name="connsiteX16" fmla="*/ 3869258 w 5110911"/>
              <a:gd name="connsiteY16" fmla="*/ 44450 h 1550889"/>
              <a:gd name="connsiteX17" fmla="*/ 4097858 w 5110911"/>
              <a:gd name="connsiteY17" fmla="*/ 107950 h 1550889"/>
              <a:gd name="connsiteX18" fmla="*/ 4142308 w 5110911"/>
              <a:gd name="connsiteY18" fmla="*/ 133350 h 1550889"/>
              <a:gd name="connsiteX19" fmla="*/ 4364558 w 5110911"/>
              <a:gd name="connsiteY19" fmla="*/ 158750 h 1550889"/>
              <a:gd name="connsiteX20" fmla="*/ 4618558 w 5110911"/>
              <a:gd name="connsiteY20" fmla="*/ 196850 h 1550889"/>
              <a:gd name="connsiteX21" fmla="*/ 4961458 w 5110911"/>
              <a:gd name="connsiteY21" fmla="*/ 127000 h 1550889"/>
              <a:gd name="connsiteX22" fmla="*/ 5037658 w 5110911"/>
              <a:gd name="connsiteY22" fmla="*/ 381000 h 1550889"/>
              <a:gd name="connsiteX23" fmla="*/ 5101158 w 5110911"/>
              <a:gd name="connsiteY23" fmla="*/ 539750 h 1550889"/>
              <a:gd name="connsiteX24" fmla="*/ 5094808 w 5110911"/>
              <a:gd name="connsiteY24" fmla="*/ 711200 h 1550889"/>
              <a:gd name="connsiteX25" fmla="*/ 5069408 w 5110911"/>
              <a:gd name="connsiteY25" fmla="*/ 831850 h 1550889"/>
              <a:gd name="connsiteX26" fmla="*/ 5050358 w 5110911"/>
              <a:gd name="connsiteY26" fmla="*/ 933450 h 1550889"/>
              <a:gd name="connsiteX27" fmla="*/ 4942408 w 5110911"/>
              <a:gd name="connsiteY27" fmla="*/ 939800 h 1550889"/>
              <a:gd name="connsiteX28" fmla="*/ 4637608 w 5110911"/>
              <a:gd name="connsiteY28" fmla="*/ 863600 h 1550889"/>
              <a:gd name="connsiteX29" fmla="*/ 4618558 w 5110911"/>
              <a:gd name="connsiteY29" fmla="*/ 838200 h 1550889"/>
              <a:gd name="connsiteX30" fmla="*/ 4593158 w 5110911"/>
              <a:gd name="connsiteY30" fmla="*/ 666750 h 1550889"/>
              <a:gd name="connsiteX31" fmla="*/ 4510608 w 5110911"/>
              <a:gd name="connsiteY31" fmla="*/ 419100 h 1550889"/>
              <a:gd name="connsiteX32" fmla="*/ 4491558 w 5110911"/>
              <a:gd name="connsiteY32" fmla="*/ 393700 h 1550889"/>
              <a:gd name="connsiteX33" fmla="*/ 4186758 w 5110911"/>
              <a:gd name="connsiteY33" fmla="*/ 292100 h 1550889"/>
              <a:gd name="connsiteX34" fmla="*/ 3964508 w 5110911"/>
              <a:gd name="connsiteY34" fmla="*/ 234950 h 1550889"/>
              <a:gd name="connsiteX35" fmla="*/ 3780358 w 5110911"/>
              <a:gd name="connsiteY35" fmla="*/ 311150 h 1550889"/>
              <a:gd name="connsiteX36" fmla="*/ 3704158 w 5110911"/>
              <a:gd name="connsiteY36" fmla="*/ 355600 h 1550889"/>
              <a:gd name="connsiteX37" fmla="*/ 3558108 w 5110911"/>
              <a:gd name="connsiteY37" fmla="*/ 400050 h 1550889"/>
              <a:gd name="connsiteX38" fmla="*/ 3418408 w 5110911"/>
              <a:gd name="connsiteY38" fmla="*/ 431800 h 1550889"/>
              <a:gd name="connsiteX39" fmla="*/ 3386658 w 5110911"/>
              <a:gd name="connsiteY39" fmla="*/ 438150 h 1550889"/>
              <a:gd name="connsiteX40" fmla="*/ 3208858 w 5110911"/>
              <a:gd name="connsiteY40" fmla="*/ 482600 h 1550889"/>
              <a:gd name="connsiteX41" fmla="*/ 2897708 w 5110911"/>
              <a:gd name="connsiteY41" fmla="*/ 596900 h 1550889"/>
              <a:gd name="connsiteX42" fmla="*/ 2548458 w 5110911"/>
              <a:gd name="connsiteY42" fmla="*/ 711200 h 1550889"/>
              <a:gd name="connsiteX43" fmla="*/ 2332558 w 5110911"/>
              <a:gd name="connsiteY43" fmla="*/ 736600 h 1550889"/>
              <a:gd name="connsiteX44" fmla="*/ 2167458 w 5110911"/>
              <a:gd name="connsiteY44" fmla="*/ 806450 h 1550889"/>
              <a:gd name="connsiteX45" fmla="*/ 1951558 w 5110911"/>
              <a:gd name="connsiteY45" fmla="*/ 876300 h 1550889"/>
              <a:gd name="connsiteX46" fmla="*/ 1418158 w 5110911"/>
              <a:gd name="connsiteY46" fmla="*/ 1066800 h 1550889"/>
              <a:gd name="connsiteX47" fmla="*/ 1119708 w 5110911"/>
              <a:gd name="connsiteY47" fmla="*/ 1155700 h 1550889"/>
              <a:gd name="connsiteX48" fmla="*/ 903808 w 5110911"/>
              <a:gd name="connsiteY48" fmla="*/ 1250950 h 1550889"/>
              <a:gd name="connsiteX49" fmla="*/ 503758 w 5110911"/>
              <a:gd name="connsiteY49" fmla="*/ 1314450 h 1550889"/>
              <a:gd name="connsiteX50" fmla="*/ 338658 w 5110911"/>
              <a:gd name="connsiteY50" fmla="*/ 1371600 h 1550889"/>
              <a:gd name="connsiteX51" fmla="*/ 97358 w 5110911"/>
              <a:gd name="connsiteY51" fmla="*/ 1511300 h 1550889"/>
              <a:gd name="connsiteX52" fmla="*/ 40208 w 5110911"/>
              <a:gd name="connsiteY52" fmla="*/ 1409700 h 1550889"/>
              <a:gd name="connsiteX53" fmla="*/ 33858 w 5110911"/>
              <a:gd name="connsiteY53" fmla="*/ 920750 h 1550889"/>
              <a:gd name="connsiteX54" fmla="*/ 122758 w 5110911"/>
              <a:gd name="connsiteY54" fmla="*/ 831850 h 1550889"/>
              <a:gd name="connsiteX55" fmla="*/ 179908 w 5110911"/>
              <a:gd name="connsiteY55" fmla="*/ 819150 h 1550889"/>
              <a:gd name="connsiteX0" fmla="*/ 179908 w 5110911"/>
              <a:gd name="connsiteY0" fmla="*/ 1103307 h 1835046"/>
              <a:gd name="connsiteX1" fmla="*/ 605358 w 5110911"/>
              <a:gd name="connsiteY1" fmla="*/ 1395407 h 1835046"/>
              <a:gd name="connsiteX2" fmla="*/ 846658 w 5110911"/>
              <a:gd name="connsiteY2" fmla="*/ 1236657 h 1835046"/>
              <a:gd name="connsiteX3" fmla="*/ 1094308 w 5110911"/>
              <a:gd name="connsiteY3" fmla="*/ 1274757 h 1835046"/>
              <a:gd name="connsiteX4" fmla="*/ 1494358 w 5110911"/>
              <a:gd name="connsiteY4" fmla="*/ 1135057 h 1835046"/>
              <a:gd name="connsiteX5" fmla="*/ 1627708 w 5110911"/>
              <a:gd name="connsiteY5" fmla="*/ 1065207 h 1835046"/>
              <a:gd name="connsiteX6" fmla="*/ 2103958 w 5110911"/>
              <a:gd name="connsiteY6" fmla="*/ 1027107 h 1835046"/>
              <a:gd name="connsiteX7" fmla="*/ 2148408 w 5110911"/>
              <a:gd name="connsiteY7" fmla="*/ 1008057 h 1835046"/>
              <a:gd name="connsiteX8" fmla="*/ 2199208 w 5110911"/>
              <a:gd name="connsiteY8" fmla="*/ 944557 h 1835046"/>
              <a:gd name="connsiteX9" fmla="*/ 2230958 w 5110911"/>
              <a:gd name="connsiteY9" fmla="*/ 919157 h 1835046"/>
              <a:gd name="connsiteX10" fmla="*/ 2516708 w 5110911"/>
              <a:gd name="connsiteY10" fmla="*/ 874707 h 1835046"/>
              <a:gd name="connsiteX11" fmla="*/ 2821508 w 5110911"/>
              <a:gd name="connsiteY11" fmla="*/ 474657 h 1835046"/>
              <a:gd name="connsiteX12" fmla="*/ 3202508 w 5110911"/>
              <a:gd name="connsiteY12" fmla="*/ 55557 h 1835046"/>
              <a:gd name="connsiteX13" fmla="*/ 3361258 w 5110911"/>
              <a:gd name="connsiteY13" fmla="*/ 284157 h 1835046"/>
              <a:gd name="connsiteX14" fmla="*/ 3653358 w 5110911"/>
              <a:gd name="connsiteY14" fmla="*/ 385757 h 1835046"/>
              <a:gd name="connsiteX15" fmla="*/ 3704158 w 5110911"/>
              <a:gd name="connsiteY15" fmla="*/ 366707 h 1835046"/>
              <a:gd name="connsiteX16" fmla="*/ 3869258 w 5110911"/>
              <a:gd name="connsiteY16" fmla="*/ 328607 h 1835046"/>
              <a:gd name="connsiteX17" fmla="*/ 4097858 w 5110911"/>
              <a:gd name="connsiteY17" fmla="*/ 392107 h 1835046"/>
              <a:gd name="connsiteX18" fmla="*/ 4142308 w 5110911"/>
              <a:gd name="connsiteY18" fmla="*/ 417507 h 1835046"/>
              <a:gd name="connsiteX19" fmla="*/ 4364558 w 5110911"/>
              <a:gd name="connsiteY19" fmla="*/ 442907 h 1835046"/>
              <a:gd name="connsiteX20" fmla="*/ 4618558 w 5110911"/>
              <a:gd name="connsiteY20" fmla="*/ 481007 h 1835046"/>
              <a:gd name="connsiteX21" fmla="*/ 4961458 w 5110911"/>
              <a:gd name="connsiteY21" fmla="*/ 411157 h 1835046"/>
              <a:gd name="connsiteX22" fmla="*/ 5037658 w 5110911"/>
              <a:gd name="connsiteY22" fmla="*/ 665157 h 1835046"/>
              <a:gd name="connsiteX23" fmla="*/ 5101158 w 5110911"/>
              <a:gd name="connsiteY23" fmla="*/ 823907 h 1835046"/>
              <a:gd name="connsiteX24" fmla="*/ 5094808 w 5110911"/>
              <a:gd name="connsiteY24" fmla="*/ 995357 h 1835046"/>
              <a:gd name="connsiteX25" fmla="*/ 5069408 w 5110911"/>
              <a:gd name="connsiteY25" fmla="*/ 1116007 h 1835046"/>
              <a:gd name="connsiteX26" fmla="*/ 5050358 w 5110911"/>
              <a:gd name="connsiteY26" fmla="*/ 1217607 h 1835046"/>
              <a:gd name="connsiteX27" fmla="*/ 4942408 w 5110911"/>
              <a:gd name="connsiteY27" fmla="*/ 1223957 h 1835046"/>
              <a:gd name="connsiteX28" fmla="*/ 4637608 w 5110911"/>
              <a:gd name="connsiteY28" fmla="*/ 1147757 h 1835046"/>
              <a:gd name="connsiteX29" fmla="*/ 4618558 w 5110911"/>
              <a:gd name="connsiteY29" fmla="*/ 1122357 h 1835046"/>
              <a:gd name="connsiteX30" fmla="*/ 4593158 w 5110911"/>
              <a:gd name="connsiteY30" fmla="*/ 950907 h 1835046"/>
              <a:gd name="connsiteX31" fmla="*/ 4510608 w 5110911"/>
              <a:gd name="connsiteY31" fmla="*/ 703257 h 1835046"/>
              <a:gd name="connsiteX32" fmla="*/ 4491558 w 5110911"/>
              <a:gd name="connsiteY32" fmla="*/ 677857 h 1835046"/>
              <a:gd name="connsiteX33" fmla="*/ 4186758 w 5110911"/>
              <a:gd name="connsiteY33" fmla="*/ 576257 h 1835046"/>
              <a:gd name="connsiteX34" fmla="*/ 3964508 w 5110911"/>
              <a:gd name="connsiteY34" fmla="*/ 519107 h 1835046"/>
              <a:gd name="connsiteX35" fmla="*/ 3780358 w 5110911"/>
              <a:gd name="connsiteY35" fmla="*/ 595307 h 1835046"/>
              <a:gd name="connsiteX36" fmla="*/ 3704158 w 5110911"/>
              <a:gd name="connsiteY36" fmla="*/ 639757 h 1835046"/>
              <a:gd name="connsiteX37" fmla="*/ 3558108 w 5110911"/>
              <a:gd name="connsiteY37" fmla="*/ 684207 h 1835046"/>
              <a:gd name="connsiteX38" fmla="*/ 3418408 w 5110911"/>
              <a:gd name="connsiteY38" fmla="*/ 715957 h 1835046"/>
              <a:gd name="connsiteX39" fmla="*/ 3386658 w 5110911"/>
              <a:gd name="connsiteY39" fmla="*/ 722307 h 1835046"/>
              <a:gd name="connsiteX40" fmla="*/ 3208858 w 5110911"/>
              <a:gd name="connsiteY40" fmla="*/ 766757 h 1835046"/>
              <a:gd name="connsiteX41" fmla="*/ 2897708 w 5110911"/>
              <a:gd name="connsiteY41" fmla="*/ 881057 h 1835046"/>
              <a:gd name="connsiteX42" fmla="*/ 2548458 w 5110911"/>
              <a:gd name="connsiteY42" fmla="*/ 995357 h 1835046"/>
              <a:gd name="connsiteX43" fmla="*/ 2332558 w 5110911"/>
              <a:gd name="connsiteY43" fmla="*/ 1020757 h 1835046"/>
              <a:gd name="connsiteX44" fmla="*/ 2167458 w 5110911"/>
              <a:gd name="connsiteY44" fmla="*/ 1090607 h 1835046"/>
              <a:gd name="connsiteX45" fmla="*/ 1951558 w 5110911"/>
              <a:gd name="connsiteY45" fmla="*/ 1160457 h 1835046"/>
              <a:gd name="connsiteX46" fmla="*/ 1418158 w 5110911"/>
              <a:gd name="connsiteY46" fmla="*/ 1350957 h 1835046"/>
              <a:gd name="connsiteX47" fmla="*/ 1119708 w 5110911"/>
              <a:gd name="connsiteY47" fmla="*/ 1439857 h 1835046"/>
              <a:gd name="connsiteX48" fmla="*/ 903808 w 5110911"/>
              <a:gd name="connsiteY48" fmla="*/ 1535107 h 1835046"/>
              <a:gd name="connsiteX49" fmla="*/ 503758 w 5110911"/>
              <a:gd name="connsiteY49" fmla="*/ 1598607 h 1835046"/>
              <a:gd name="connsiteX50" fmla="*/ 338658 w 5110911"/>
              <a:gd name="connsiteY50" fmla="*/ 1655757 h 1835046"/>
              <a:gd name="connsiteX51" fmla="*/ 97358 w 5110911"/>
              <a:gd name="connsiteY51" fmla="*/ 1795457 h 1835046"/>
              <a:gd name="connsiteX52" fmla="*/ 40208 w 5110911"/>
              <a:gd name="connsiteY52" fmla="*/ 1693857 h 1835046"/>
              <a:gd name="connsiteX53" fmla="*/ 33858 w 5110911"/>
              <a:gd name="connsiteY53" fmla="*/ 1204907 h 1835046"/>
              <a:gd name="connsiteX54" fmla="*/ 122758 w 5110911"/>
              <a:gd name="connsiteY54" fmla="*/ 1116007 h 1835046"/>
              <a:gd name="connsiteX55" fmla="*/ 179908 w 5110911"/>
              <a:gd name="connsiteY55" fmla="*/ 1103307 h 1835046"/>
              <a:gd name="connsiteX0" fmla="*/ 179908 w 5110911"/>
              <a:gd name="connsiteY0" fmla="*/ 1123950 h 1855689"/>
              <a:gd name="connsiteX1" fmla="*/ 605358 w 5110911"/>
              <a:gd name="connsiteY1" fmla="*/ 1416050 h 1855689"/>
              <a:gd name="connsiteX2" fmla="*/ 846658 w 5110911"/>
              <a:gd name="connsiteY2" fmla="*/ 1257300 h 1855689"/>
              <a:gd name="connsiteX3" fmla="*/ 1094308 w 5110911"/>
              <a:gd name="connsiteY3" fmla="*/ 1295400 h 1855689"/>
              <a:gd name="connsiteX4" fmla="*/ 1494358 w 5110911"/>
              <a:gd name="connsiteY4" fmla="*/ 1155700 h 1855689"/>
              <a:gd name="connsiteX5" fmla="*/ 1627708 w 5110911"/>
              <a:gd name="connsiteY5" fmla="*/ 1085850 h 1855689"/>
              <a:gd name="connsiteX6" fmla="*/ 2103958 w 5110911"/>
              <a:gd name="connsiteY6" fmla="*/ 1047750 h 1855689"/>
              <a:gd name="connsiteX7" fmla="*/ 2148408 w 5110911"/>
              <a:gd name="connsiteY7" fmla="*/ 1028700 h 1855689"/>
              <a:gd name="connsiteX8" fmla="*/ 2199208 w 5110911"/>
              <a:gd name="connsiteY8" fmla="*/ 965200 h 1855689"/>
              <a:gd name="connsiteX9" fmla="*/ 2230958 w 5110911"/>
              <a:gd name="connsiteY9" fmla="*/ 939800 h 1855689"/>
              <a:gd name="connsiteX10" fmla="*/ 2516708 w 5110911"/>
              <a:gd name="connsiteY10" fmla="*/ 895350 h 1855689"/>
              <a:gd name="connsiteX11" fmla="*/ 2821508 w 5110911"/>
              <a:gd name="connsiteY11" fmla="*/ 495300 h 1855689"/>
              <a:gd name="connsiteX12" fmla="*/ 3202508 w 5110911"/>
              <a:gd name="connsiteY12" fmla="*/ 76200 h 1855689"/>
              <a:gd name="connsiteX13" fmla="*/ 3513658 w 5110911"/>
              <a:gd name="connsiteY13" fmla="*/ 0 h 1855689"/>
              <a:gd name="connsiteX14" fmla="*/ 3653358 w 5110911"/>
              <a:gd name="connsiteY14" fmla="*/ 406400 h 1855689"/>
              <a:gd name="connsiteX15" fmla="*/ 3704158 w 5110911"/>
              <a:gd name="connsiteY15" fmla="*/ 387350 h 1855689"/>
              <a:gd name="connsiteX16" fmla="*/ 3869258 w 5110911"/>
              <a:gd name="connsiteY16" fmla="*/ 349250 h 1855689"/>
              <a:gd name="connsiteX17" fmla="*/ 4097858 w 5110911"/>
              <a:gd name="connsiteY17" fmla="*/ 412750 h 1855689"/>
              <a:gd name="connsiteX18" fmla="*/ 4142308 w 5110911"/>
              <a:gd name="connsiteY18" fmla="*/ 438150 h 1855689"/>
              <a:gd name="connsiteX19" fmla="*/ 4364558 w 5110911"/>
              <a:gd name="connsiteY19" fmla="*/ 463550 h 1855689"/>
              <a:gd name="connsiteX20" fmla="*/ 4618558 w 5110911"/>
              <a:gd name="connsiteY20" fmla="*/ 501650 h 1855689"/>
              <a:gd name="connsiteX21" fmla="*/ 4961458 w 5110911"/>
              <a:gd name="connsiteY21" fmla="*/ 431800 h 1855689"/>
              <a:gd name="connsiteX22" fmla="*/ 5037658 w 5110911"/>
              <a:gd name="connsiteY22" fmla="*/ 685800 h 1855689"/>
              <a:gd name="connsiteX23" fmla="*/ 5101158 w 5110911"/>
              <a:gd name="connsiteY23" fmla="*/ 844550 h 1855689"/>
              <a:gd name="connsiteX24" fmla="*/ 5094808 w 5110911"/>
              <a:gd name="connsiteY24" fmla="*/ 1016000 h 1855689"/>
              <a:gd name="connsiteX25" fmla="*/ 5069408 w 5110911"/>
              <a:gd name="connsiteY25" fmla="*/ 1136650 h 1855689"/>
              <a:gd name="connsiteX26" fmla="*/ 5050358 w 5110911"/>
              <a:gd name="connsiteY26" fmla="*/ 1238250 h 1855689"/>
              <a:gd name="connsiteX27" fmla="*/ 4942408 w 5110911"/>
              <a:gd name="connsiteY27" fmla="*/ 1244600 h 1855689"/>
              <a:gd name="connsiteX28" fmla="*/ 4637608 w 5110911"/>
              <a:gd name="connsiteY28" fmla="*/ 1168400 h 1855689"/>
              <a:gd name="connsiteX29" fmla="*/ 4618558 w 5110911"/>
              <a:gd name="connsiteY29" fmla="*/ 1143000 h 1855689"/>
              <a:gd name="connsiteX30" fmla="*/ 4593158 w 5110911"/>
              <a:gd name="connsiteY30" fmla="*/ 971550 h 1855689"/>
              <a:gd name="connsiteX31" fmla="*/ 4510608 w 5110911"/>
              <a:gd name="connsiteY31" fmla="*/ 723900 h 1855689"/>
              <a:gd name="connsiteX32" fmla="*/ 4491558 w 5110911"/>
              <a:gd name="connsiteY32" fmla="*/ 698500 h 1855689"/>
              <a:gd name="connsiteX33" fmla="*/ 4186758 w 5110911"/>
              <a:gd name="connsiteY33" fmla="*/ 596900 h 1855689"/>
              <a:gd name="connsiteX34" fmla="*/ 3964508 w 5110911"/>
              <a:gd name="connsiteY34" fmla="*/ 539750 h 1855689"/>
              <a:gd name="connsiteX35" fmla="*/ 3780358 w 5110911"/>
              <a:gd name="connsiteY35" fmla="*/ 615950 h 1855689"/>
              <a:gd name="connsiteX36" fmla="*/ 3704158 w 5110911"/>
              <a:gd name="connsiteY36" fmla="*/ 660400 h 1855689"/>
              <a:gd name="connsiteX37" fmla="*/ 3558108 w 5110911"/>
              <a:gd name="connsiteY37" fmla="*/ 704850 h 1855689"/>
              <a:gd name="connsiteX38" fmla="*/ 3418408 w 5110911"/>
              <a:gd name="connsiteY38" fmla="*/ 736600 h 1855689"/>
              <a:gd name="connsiteX39" fmla="*/ 3386658 w 5110911"/>
              <a:gd name="connsiteY39" fmla="*/ 742950 h 1855689"/>
              <a:gd name="connsiteX40" fmla="*/ 3208858 w 5110911"/>
              <a:gd name="connsiteY40" fmla="*/ 787400 h 1855689"/>
              <a:gd name="connsiteX41" fmla="*/ 2897708 w 5110911"/>
              <a:gd name="connsiteY41" fmla="*/ 901700 h 1855689"/>
              <a:gd name="connsiteX42" fmla="*/ 2548458 w 5110911"/>
              <a:gd name="connsiteY42" fmla="*/ 1016000 h 1855689"/>
              <a:gd name="connsiteX43" fmla="*/ 2332558 w 5110911"/>
              <a:gd name="connsiteY43" fmla="*/ 1041400 h 1855689"/>
              <a:gd name="connsiteX44" fmla="*/ 2167458 w 5110911"/>
              <a:gd name="connsiteY44" fmla="*/ 1111250 h 1855689"/>
              <a:gd name="connsiteX45" fmla="*/ 1951558 w 5110911"/>
              <a:gd name="connsiteY45" fmla="*/ 1181100 h 1855689"/>
              <a:gd name="connsiteX46" fmla="*/ 1418158 w 5110911"/>
              <a:gd name="connsiteY46" fmla="*/ 1371600 h 1855689"/>
              <a:gd name="connsiteX47" fmla="*/ 1119708 w 5110911"/>
              <a:gd name="connsiteY47" fmla="*/ 1460500 h 1855689"/>
              <a:gd name="connsiteX48" fmla="*/ 903808 w 5110911"/>
              <a:gd name="connsiteY48" fmla="*/ 1555750 h 1855689"/>
              <a:gd name="connsiteX49" fmla="*/ 503758 w 5110911"/>
              <a:gd name="connsiteY49" fmla="*/ 1619250 h 1855689"/>
              <a:gd name="connsiteX50" fmla="*/ 338658 w 5110911"/>
              <a:gd name="connsiteY50" fmla="*/ 1676400 h 1855689"/>
              <a:gd name="connsiteX51" fmla="*/ 97358 w 5110911"/>
              <a:gd name="connsiteY51" fmla="*/ 1816100 h 1855689"/>
              <a:gd name="connsiteX52" fmla="*/ 40208 w 5110911"/>
              <a:gd name="connsiteY52" fmla="*/ 1714500 h 1855689"/>
              <a:gd name="connsiteX53" fmla="*/ 33858 w 5110911"/>
              <a:gd name="connsiteY53" fmla="*/ 1225550 h 1855689"/>
              <a:gd name="connsiteX54" fmla="*/ 122758 w 5110911"/>
              <a:gd name="connsiteY54" fmla="*/ 1136650 h 1855689"/>
              <a:gd name="connsiteX55" fmla="*/ 179908 w 5110911"/>
              <a:gd name="connsiteY55" fmla="*/ 1123950 h 1855689"/>
              <a:gd name="connsiteX0" fmla="*/ 179908 w 5110911"/>
              <a:gd name="connsiteY0" fmla="*/ 1123950 h 1855689"/>
              <a:gd name="connsiteX1" fmla="*/ 605358 w 5110911"/>
              <a:gd name="connsiteY1" fmla="*/ 1416050 h 1855689"/>
              <a:gd name="connsiteX2" fmla="*/ 846658 w 5110911"/>
              <a:gd name="connsiteY2" fmla="*/ 1257300 h 1855689"/>
              <a:gd name="connsiteX3" fmla="*/ 1094308 w 5110911"/>
              <a:gd name="connsiteY3" fmla="*/ 1295400 h 1855689"/>
              <a:gd name="connsiteX4" fmla="*/ 1494358 w 5110911"/>
              <a:gd name="connsiteY4" fmla="*/ 1155700 h 1855689"/>
              <a:gd name="connsiteX5" fmla="*/ 1627708 w 5110911"/>
              <a:gd name="connsiteY5" fmla="*/ 1085850 h 1855689"/>
              <a:gd name="connsiteX6" fmla="*/ 2103958 w 5110911"/>
              <a:gd name="connsiteY6" fmla="*/ 1047750 h 1855689"/>
              <a:gd name="connsiteX7" fmla="*/ 2148408 w 5110911"/>
              <a:gd name="connsiteY7" fmla="*/ 1028700 h 1855689"/>
              <a:gd name="connsiteX8" fmla="*/ 2199208 w 5110911"/>
              <a:gd name="connsiteY8" fmla="*/ 965200 h 1855689"/>
              <a:gd name="connsiteX9" fmla="*/ 2230958 w 5110911"/>
              <a:gd name="connsiteY9" fmla="*/ 939800 h 1855689"/>
              <a:gd name="connsiteX10" fmla="*/ 2516708 w 5110911"/>
              <a:gd name="connsiteY10" fmla="*/ 895350 h 1855689"/>
              <a:gd name="connsiteX11" fmla="*/ 2821508 w 5110911"/>
              <a:gd name="connsiteY11" fmla="*/ 495300 h 1855689"/>
              <a:gd name="connsiteX12" fmla="*/ 3202508 w 5110911"/>
              <a:gd name="connsiteY12" fmla="*/ 76200 h 1855689"/>
              <a:gd name="connsiteX13" fmla="*/ 3513658 w 5110911"/>
              <a:gd name="connsiteY13" fmla="*/ 0 h 1855689"/>
              <a:gd name="connsiteX14" fmla="*/ 3653358 w 5110911"/>
              <a:gd name="connsiteY14" fmla="*/ 406400 h 1855689"/>
              <a:gd name="connsiteX15" fmla="*/ 3704158 w 5110911"/>
              <a:gd name="connsiteY15" fmla="*/ 387350 h 1855689"/>
              <a:gd name="connsiteX16" fmla="*/ 3869258 w 5110911"/>
              <a:gd name="connsiteY16" fmla="*/ 349250 h 1855689"/>
              <a:gd name="connsiteX17" fmla="*/ 4097858 w 5110911"/>
              <a:gd name="connsiteY17" fmla="*/ 412750 h 1855689"/>
              <a:gd name="connsiteX18" fmla="*/ 4142308 w 5110911"/>
              <a:gd name="connsiteY18" fmla="*/ 438150 h 1855689"/>
              <a:gd name="connsiteX19" fmla="*/ 4364558 w 5110911"/>
              <a:gd name="connsiteY19" fmla="*/ 463550 h 1855689"/>
              <a:gd name="connsiteX20" fmla="*/ 4618558 w 5110911"/>
              <a:gd name="connsiteY20" fmla="*/ 501650 h 1855689"/>
              <a:gd name="connsiteX21" fmla="*/ 4961458 w 5110911"/>
              <a:gd name="connsiteY21" fmla="*/ 431800 h 1855689"/>
              <a:gd name="connsiteX22" fmla="*/ 5037658 w 5110911"/>
              <a:gd name="connsiteY22" fmla="*/ 685800 h 1855689"/>
              <a:gd name="connsiteX23" fmla="*/ 5101158 w 5110911"/>
              <a:gd name="connsiteY23" fmla="*/ 844550 h 1855689"/>
              <a:gd name="connsiteX24" fmla="*/ 5094808 w 5110911"/>
              <a:gd name="connsiteY24" fmla="*/ 1016000 h 1855689"/>
              <a:gd name="connsiteX25" fmla="*/ 5069408 w 5110911"/>
              <a:gd name="connsiteY25" fmla="*/ 1136650 h 1855689"/>
              <a:gd name="connsiteX26" fmla="*/ 5050358 w 5110911"/>
              <a:gd name="connsiteY26" fmla="*/ 1238250 h 1855689"/>
              <a:gd name="connsiteX27" fmla="*/ 4942408 w 5110911"/>
              <a:gd name="connsiteY27" fmla="*/ 1244600 h 1855689"/>
              <a:gd name="connsiteX28" fmla="*/ 4637608 w 5110911"/>
              <a:gd name="connsiteY28" fmla="*/ 1168400 h 1855689"/>
              <a:gd name="connsiteX29" fmla="*/ 4618558 w 5110911"/>
              <a:gd name="connsiteY29" fmla="*/ 1143000 h 1855689"/>
              <a:gd name="connsiteX30" fmla="*/ 4593158 w 5110911"/>
              <a:gd name="connsiteY30" fmla="*/ 971550 h 1855689"/>
              <a:gd name="connsiteX31" fmla="*/ 4510608 w 5110911"/>
              <a:gd name="connsiteY31" fmla="*/ 723900 h 1855689"/>
              <a:gd name="connsiteX32" fmla="*/ 4491558 w 5110911"/>
              <a:gd name="connsiteY32" fmla="*/ 698500 h 1855689"/>
              <a:gd name="connsiteX33" fmla="*/ 4186758 w 5110911"/>
              <a:gd name="connsiteY33" fmla="*/ 596900 h 1855689"/>
              <a:gd name="connsiteX34" fmla="*/ 3964508 w 5110911"/>
              <a:gd name="connsiteY34" fmla="*/ 539750 h 1855689"/>
              <a:gd name="connsiteX35" fmla="*/ 3780358 w 5110911"/>
              <a:gd name="connsiteY35" fmla="*/ 615950 h 1855689"/>
              <a:gd name="connsiteX36" fmla="*/ 3704158 w 5110911"/>
              <a:gd name="connsiteY36" fmla="*/ 660400 h 1855689"/>
              <a:gd name="connsiteX37" fmla="*/ 3558108 w 5110911"/>
              <a:gd name="connsiteY37" fmla="*/ 704850 h 1855689"/>
              <a:gd name="connsiteX38" fmla="*/ 3418408 w 5110911"/>
              <a:gd name="connsiteY38" fmla="*/ 736600 h 1855689"/>
              <a:gd name="connsiteX39" fmla="*/ 3386658 w 5110911"/>
              <a:gd name="connsiteY39" fmla="*/ 742950 h 1855689"/>
              <a:gd name="connsiteX40" fmla="*/ 3208858 w 5110911"/>
              <a:gd name="connsiteY40" fmla="*/ 787400 h 1855689"/>
              <a:gd name="connsiteX41" fmla="*/ 2897708 w 5110911"/>
              <a:gd name="connsiteY41" fmla="*/ 901700 h 1855689"/>
              <a:gd name="connsiteX42" fmla="*/ 2548458 w 5110911"/>
              <a:gd name="connsiteY42" fmla="*/ 1016000 h 1855689"/>
              <a:gd name="connsiteX43" fmla="*/ 2332558 w 5110911"/>
              <a:gd name="connsiteY43" fmla="*/ 1041400 h 1855689"/>
              <a:gd name="connsiteX44" fmla="*/ 2167458 w 5110911"/>
              <a:gd name="connsiteY44" fmla="*/ 1111250 h 1855689"/>
              <a:gd name="connsiteX45" fmla="*/ 1951558 w 5110911"/>
              <a:gd name="connsiteY45" fmla="*/ 1181100 h 1855689"/>
              <a:gd name="connsiteX46" fmla="*/ 1418158 w 5110911"/>
              <a:gd name="connsiteY46" fmla="*/ 1371600 h 1855689"/>
              <a:gd name="connsiteX47" fmla="*/ 1119708 w 5110911"/>
              <a:gd name="connsiteY47" fmla="*/ 1460500 h 1855689"/>
              <a:gd name="connsiteX48" fmla="*/ 903808 w 5110911"/>
              <a:gd name="connsiteY48" fmla="*/ 1555750 h 1855689"/>
              <a:gd name="connsiteX49" fmla="*/ 503758 w 5110911"/>
              <a:gd name="connsiteY49" fmla="*/ 1619250 h 1855689"/>
              <a:gd name="connsiteX50" fmla="*/ 338658 w 5110911"/>
              <a:gd name="connsiteY50" fmla="*/ 1676400 h 1855689"/>
              <a:gd name="connsiteX51" fmla="*/ 97358 w 5110911"/>
              <a:gd name="connsiteY51" fmla="*/ 1816100 h 1855689"/>
              <a:gd name="connsiteX52" fmla="*/ 40208 w 5110911"/>
              <a:gd name="connsiteY52" fmla="*/ 1714500 h 1855689"/>
              <a:gd name="connsiteX53" fmla="*/ 33858 w 5110911"/>
              <a:gd name="connsiteY53" fmla="*/ 1225550 h 1855689"/>
              <a:gd name="connsiteX54" fmla="*/ 122758 w 5110911"/>
              <a:gd name="connsiteY54" fmla="*/ 1136650 h 1855689"/>
              <a:gd name="connsiteX55" fmla="*/ 179908 w 5110911"/>
              <a:gd name="connsiteY55" fmla="*/ 1123950 h 1855689"/>
              <a:gd name="connsiteX0" fmla="*/ 179908 w 5110911"/>
              <a:gd name="connsiteY0" fmla="*/ 1123950 h 1855689"/>
              <a:gd name="connsiteX1" fmla="*/ 605358 w 5110911"/>
              <a:gd name="connsiteY1" fmla="*/ 1416050 h 1855689"/>
              <a:gd name="connsiteX2" fmla="*/ 846658 w 5110911"/>
              <a:gd name="connsiteY2" fmla="*/ 1257300 h 1855689"/>
              <a:gd name="connsiteX3" fmla="*/ 1094308 w 5110911"/>
              <a:gd name="connsiteY3" fmla="*/ 1295400 h 1855689"/>
              <a:gd name="connsiteX4" fmla="*/ 1494358 w 5110911"/>
              <a:gd name="connsiteY4" fmla="*/ 1155700 h 1855689"/>
              <a:gd name="connsiteX5" fmla="*/ 1627708 w 5110911"/>
              <a:gd name="connsiteY5" fmla="*/ 1085850 h 1855689"/>
              <a:gd name="connsiteX6" fmla="*/ 2103958 w 5110911"/>
              <a:gd name="connsiteY6" fmla="*/ 1047750 h 1855689"/>
              <a:gd name="connsiteX7" fmla="*/ 2148408 w 5110911"/>
              <a:gd name="connsiteY7" fmla="*/ 1028700 h 1855689"/>
              <a:gd name="connsiteX8" fmla="*/ 2199208 w 5110911"/>
              <a:gd name="connsiteY8" fmla="*/ 965200 h 1855689"/>
              <a:gd name="connsiteX9" fmla="*/ 2230958 w 5110911"/>
              <a:gd name="connsiteY9" fmla="*/ 939800 h 1855689"/>
              <a:gd name="connsiteX10" fmla="*/ 2516708 w 5110911"/>
              <a:gd name="connsiteY10" fmla="*/ 895350 h 1855689"/>
              <a:gd name="connsiteX11" fmla="*/ 2821508 w 5110911"/>
              <a:gd name="connsiteY11" fmla="*/ 495300 h 1855689"/>
              <a:gd name="connsiteX12" fmla="*/ 3202508 w 5110911"/>
              <a:gd name="connsiteY12" fmla="*/ 76200 h 1855689"/>
              <a:gd name="connsiteX13" fmla="*/ 3513658 w 5110911"/>
              <a:gd name="connsiteY13" fmla="*/ 0 h 1855689"/>
              <a:gd name="connsiteX14" fmla="*/ 3653358 w 5110911"/>
              <a:gd name="connsiteY14" fmla="*/ 406400 h 1855689"/>
              <a:gd name="connsiteX15" fmla="*/ 3704158 w 5110911"/>
              <a:gd name="connsiteY15" fmla="*/ 387350 h 1855689"/>
              <a:gd name="connsiteX16" fmla="*/ 3869258 w 5110911"/>
              <a:gd name="connsiteY16" fmla="*/ 349250 h 1855689"/>
              <a:gd name="connsiteX17" fmla="*/ 4097858 w 5110911"/>
              <a:gd name="connsiteY17" fmla="*/ 412750 h 1855689"/>
              <a:gd name="connsiteX18" fmla="*/ 4142308 w 5110911"/>
              <a:gd name="connsiteY18" fmla="*/ 438150 h 1855689"/>
              <a:gd name="connsiteX19" fmla="*/ 4364558 w 5110911"/>
              <a:gd name="connsiteY19" fmla="*/ 463550 h 1855689"/>
              <a:gd name="connsiteX20" fmla="*/ 4618558 w 5110911"/>
              <a:gd name="connsiteY20" fmla="*/ 501650 h 1855689"/>
              <a:gd name="connsiteX21" fmla="*/ 4961458 w 5110911"/>
              <a:gd name="connsiteY21" fmla="*/ 431800 h 1855689"/>
              <a:gd name="connsiteX22" fmla="*/ 5037658 w 5110911"/>
              <a:gd name="connsiteY22" fmla="*/ 685800 h 1855689"/>
              <a:gd name="connsiteX23" fmla="*/ 5101158 w 5110911"/>
              <a:gd name="connsiteY23" fmla="*/ 844550 h 1855689"/>
              <a:gd name="connsiteX24" fmla="*/ 5094808 w 5110911"/>
              <a:gd name="connsiteY24" fmla="*/ 1016000 h 1855689"/>
              <a:gd name="connsiteX25" fmla="*/ 5069408 w 5110911"/>
              <a:gd name="connsiteY25" fmla="*/ 1136650 h 1855689"/>
              <a:gd name="connsiteX26" fmla="*/ 5050358 w 5110911"/>
              <a:gd name="connsiteY26" fmla="*/ 1238250 h 1855689"/>
              <a:gd name="connsiteX27" fmla="*/ 4942408 w 5110911"/>
              <a:gd name="connsiteY27" fmla="*/ 1244600 h 1855689"/>
              <a:gd name="connsiteX28" fmla="*/ 4637608 w 5110911"/>
              <a:gd name="connsiteY28" fmla="*/ 1168400 h 1855689"/>
              <a:gd name="connsiteX29" fmla="*/ 4618558 w 5110911"/>
              <a:gd name="connsiteY29" fmla="*/ 1143000 h 1855689"/>
              <a:gd name="connsiteX30" fmla="*/ 4593158 w 5110911"/>
              <a:gd name="connsiteY30" fmla="*/ 971550 h 1855689"/>
              <a:gd name="connsiteX31" fmla="*/ 4510608 w 5110911"/>
              <a:gd name="connsiteY31" fmla="*/ 723900 h 1855689"/>
              <a:gd name="connsiteX32" fmla="*/ 4491558 w 5110911"/>
              <a:gd name="connsiteY32" fmla="*/ 698500 h 1855689"/>
              <a:gd name="connsiteX33" fmla="*/ 4186758 w 5110911"/>
              <a:gd name="connsiteY33" fmla="*/ 596900 h 1855689"/>
              <a:gd name="connsiteX34" fmla="*/ 3964508 w 5110911"/>
              <a:gd name="connsiteY34" fmla="*/ 539750 h 1855689"/>
              <a:gd name="connsiteX35" fmla="*/ 3780358 w 5110911"/>
              <a:gd name="connsiteY35" fmla="*/ 615950 h 1855689"/>
              <a:gd name="connsiteX36" fmla="*/ 3704158 w 5110911"/>
              <a:gd name="connsiteY36" fmla="*/ 660400 h 1855689"/>
              <a:gd name="connsiteX37" fmla="*/ 3558108 w 5110911"/>
              <a:gd name="connsiteY37" fmla="*/ 704850 h 1855689"/>
              <a:gd name="connsiteX38" fmla="*/ 3418408 w 5110911"/>
              <a:gd name="connsiteY38" fmla="*/ 736600 h 1855689"/>
              <a:gd name="connsiteX39" fmla="*/ 3386658 w 5110911"/>
              <a:gd name="connsiteY39" fmla="*/ 742950 h 1855689"/>
              <a:gd name="connsiteX40" fmla="*/ 3208858 w 5110911"/>
              <a:gd name="connsiteY40" fmla="*/ 787400 h 1855689"/>
              <a:gd name="connsiteX41" fmla="*/ 2897708 w 5110911"/>
              <a:gd name="connsiteY41" fmla="*/ 901700 h 1855689"/>
              <a:gd name="connsiteX42" fmla="*/ 2548458 w 5110911"/>
              <a:gd name="connsiteY42" fmla="*/ 1016000 h 1855689"/>
              <a:gd name="connsiteX43" fmla="*/ 2332558 w 5110911"/>
              <a:gd name="connsiteY43" fmla="*/ 1041400 h 1855689"/>
              <a:gd name="connsiteX44" fmla="*/ 2167458 w 5110911"/>
              <a:gd name="connsiteY44" fmla="*/ 1111250 h 1855689"/>
              <a:gd name="connsiteX45" fmla="*/ 1951558 w 5110911"/>
              <a:gd name="connsiteY45" fmla="*/ 1181100 h 1855689"/>
              <a:gd name="connsiteX46" fmla="*/ 1418158 w 5110911"/>
              <a:gd name="connsiteY46" fmla="*/ 1371600 h 1855689"/>
              <a:gd name="connsiteX47" fmla="*/ 1119708 w 5110911"/>
              <a:gd name="connsiteY47" fmla="*/ 1460500 h 1855689"/>
              <a:gd name="connsiteX48" fmla="*/ 903808 w 5110911"/>
              <a:gd name="connsiteY48" fmla="*/ 1555750 h 1855689"/>
              <a:gd name="connsiteX49" fmla="*/ 503758 w 5110911"/>
              <a:gd name="connsiteY49" fmla="*/ 1619250 h 1855689"/>
              <a:gd name="connsiteX50" fmla="*/ 338658 w 5110911"/>
              <a:gd name="connsiteY50" fmla="*/ 1676400 h 1855689"/>
              <a:gd name="connsiteX51" fmla="*/ 97358 w 5110911"/>
              <a:gd name="connsiteY51" fmla="*/ 1816100 h 1855689"/>
              <a:gd name="connsiteX52" fmla="*/ 40208 w 5110911"/>
              <a:gd name="connsiteY52" fmla="*/ 1714500 h 1855689"/>
              <a:gd name="connsiteX53" fmla="*/ 33858 w 5110911"/>
              <a:gd name="connsiteY53" fmla="*/ 1225550 h 1855689"/>
              <a:gd name="connsiteX54" fmla="*/ 122758 w 5110911"/>
              <a:gd name="connsiteY54" fmla="*/ 1136650 h 1855689"/>
              <a:gd name="connsiteX55" fmla="*/ 179908 w 5110911"/>
              <a:gd name="connsiteY55" fmla="*/ 1123950 h 1855689"/>
              <a:gd name="connsiteX0" fmla="*/ 179908 w 5110911"/>
              <a:gd name="connsiteY0" fmla="*/ 1123950 h 1855689"/>
              <a:gd name="connsiteX1" fmla="*/ 605358 w 5110911"/>
              <a:gd name="connsiteY1" fmla="*/ 1416050 h 1855689"/>
              <a:gd name="connsiteX2" fmla="*/ 846658 w 5110911"/>
              <a:gd name="connsiteY2" fmla="*/ 1257300 h 1855689"/>
              <a:gd name="connsiteX3" fmla="*/ 1094308 w 5110911"/>
              <a:gd name="connsiteY3" fmla="*/ 1295400 h 1855689"/>
              <a:gd name="connsiteX4" fmla="*/ 1494358 w 5110911"/>
              <a:gd name="connsiteY4" fmla="*/ 1155700 h 1855689"/>
              <a:gd name="connsiteX5" fmla="*/ 1627708 w 5110911"/>
              <a:gd name="connsiteY5" fmla="*/ 1085850 h 1855689"/>
              <a:gd name="connsiteX6" fmla="*/ 2103958 w 5110911"/>
              <a:gd name="connsiteY6" fmla="*/ 1047750 h 1855689"/>
              <a:gd name="connsiteX7" fmla="*/ 2148408 w 5110911"/>
              <a:gd name="connsiteY7" fmla="*/ 1028700 h 1855689"/>
              <a:gd name="connsiteX8" fmla="*/ 2199208 w 5110911"/>
              <a:gd name="connsiteY8" fmla="*/ 965200 h 1855689"/>
              <a:gd name="connsiteX9" fmla="*/ 2230958 w 5110911"/>
              <a:gd name="connsiteY9" fmla="*/ 939800 h 1855689"/>
              <a:gd name="connsiteX10" fmla="*/ 2516708 w 5110911"/>
              <a:gd name="connsiteY10" fmla="*/ 895350 h 1855689"/>
              <a:gd name="connsiteX11" fmla="*/ 2821508 w 5110911"/>
              <a:gd name="connsiteY11" fmla="*/ 495300 h 1855689"/>
              <a:gd name="connsiteX12" fmla="*/ 3202508 w 5110911"/>
              <a:gd name="connsiteY12" fmla="*/ 76200 h 1855689"/>
              <a:gd name="connsiteX13" fmla="*/ 3513658 w 5110911"/>
              <a:gd name="connsiteY13" fmla="*/ 0 h 1855689"/>
              <a:gd name="connsiteX14" fmla="*/ 4428058 w 5110911"/>
              <a:gd name="connsiteY14" fmla="*/ 431801 h 1855689"/>
              <a:gd name="connsiteX15" fmla="*/ 3653358 w 5110911"/>
              <a:gd name="connsiteY15" fmla="*/ 406400 h 1855689"/>
              <a:gd name="connsiteX16" fmla="*/ 3704158 w 5110911"/>
              <a:gd name="connsiteY16" fmla="*/ 387350 h 1855689"/>
              <a:gd name="connsiteX17" fmla="*/ 3869258 w 5110911"/>
              <a:gd name="connsiteY17" fmla="*/ 349250 h 1855689"/>
              <a:gd name="connsiteX18" fmla="*/ 4097858 w 5110911"/>
              <a:gd name="connsiteY18" fmla="*/ 412750 h 1855689"/>
              <a:gd name="connsiteX19" fmla="*/ 4142308 w 5110911"/>
              <a:gd name="connsiteY19" fmla="*/ 438150 h 1855689"/>
              <a:gd name="connsiteX20" fmla="*/ 4364558 w 5110911"/>
              <a:gd name="connsiteY20" fmla="*/ 463550 h 1855689"/>
              <a:gd name="connsiteX21" fmla="*/ 4618558 w 5110911"/>
              <a:gd name="connsiteY21" fmla="*/ 501650 h 1855689"/>
              <a:gd name="connsiteX22" fmla="*/ 4961458 w 5110911"/>
              <a:gd name="connsiteY22" fmla="*/ 431800 h 1855689"/>
              <a:gd name="connsiteX23" fmla="*/ 5037658 w 5110911"/>
              <a:gd name="connsiteY23" fmla="*/ 685800 h 1855689"/>
              <a:gd name="connsiteX24" fmla="*/ 5101158 w 5110911"/>
              <a:gd name="connsiteY24" fmla="*/ 844550 h 1855689"/>
              <a:gd name="connsiteX25" fmla="*/ 5094808 w 5110911"/>
              <a:gd name="connsiteY25" fmla="*/ 1016000 h 1855689"/>
              <a:gd name="connsiteX26" fmla="*/ 5069408 w 5110911"/>
              <a:gd name="connsiteY26" fmla="*/ 1136650 h 1855689"/>
              <a:gd name="connsiteX27" fmla="*/ 5050358 w 5110911"/>
              <a:gd name="connsiteY27" fmla="*/ 1238250 h 1855689"/>
              <a:gd name="connsiteX28" fmla="*/ 4942408 w 5110911"/>
              <a:gd name="connsiteY28" fmla="*/ 1244600 h 1855689"/>
              <a:gd name="connsiteX29" fmla="*/ 4637608 w 5110911"/>
              <a:gd name="connsiteY29" fmla="*/ 1168400 h 1855689"/>
              <a:gd name="connsiteX30" fmla="*/ 4618558 w 5110911"/>
              <a:gd name="connsiteY30" fmla="*/ 1143000 h 1855689"/>
              <a:gd name="connsiteX31" fmla="*/ 4593158 w 5110911"/>
              <a:gd name="connsiteY31" fmla="*/ 971550 h 1855689"/>
              <a:gd name="connsiteX32" fmla="*/ 4510608 w 5110911"/>
              <a:gd name="connsiteY32" fmla="*/ 723900 h 1855689"/>
              <a:gd name="connsiteX33" fmla="*/ 4491558 w 5110911"/>
              <a:gd name="connsiteY33" fmla="*/ 698500 h 1855689"/>
              <a:gd name="connsiteX34" fmla="*/ 4186758 w 5110911"/>
              <a:gd name="connsiteY34" fmla="*/ 596900 h 1855689"/>
              <a:gd name="connsiteX35" fmla="*/ 3964508 w 5110911"/>
              <a:gd name="connsiteY35" fmla="*/ 539750 h 1855689"/>
              <a:gd name="connsiteX36" fmla="*/ 3780358 w 5110911"/>
              <a:gd name="connsiteY36" fmla="*/ 615950 h 1855689"/>
              <a:gd name="connsiteX37" fmla="*/ 3704158 w 5110911"/>
              <a:gd name="connsiteY37" fmla="*/ 660400 h 1855689"/>
              <a:gd name="connsiteX38" fmla="*/ 3558108 w 5110911"/>
              <a:gd name="connsiteY38" fmla="*/ 704850 h 1855689"/>
              <a:gd name="connsiteX39" fmla="*/ 3418408 w 5110911"/>
              <a:gd name="connsiteY39" fmla="*/ 736600 h 1855689"/>
              <a:gd name="connsiteX40" fmla="*/ 3386658 w 5110911"/>
              <a:gd name="connsiteY40" fmla="*/ 742950 h 1855689"/>
              <a:gd name="connsiteX41" fmla="*/ 3208858 w 5110911"/>
              <a:gd name="connsiteY41" fmla="*/ 787400 h 1855689"/>
              <a:gd name="connsiteX42" fmla="*/ 2897708 w 5110911"/>
              <a:gd name="connsiteY42" fmla="*/ 901700 h 1855689"/>
              <a:gd name="connsiteX43" fmla="*/ 2548458 w 5110911"/>
              <a:gd name="connsiteY43" fmla="*/ 1016000 h 1855689"/>
              <a:gd name="connsiteX44" fmla="*/ 2332558 w 5110911"/>
              <a:gd name="connsiteY44" fmla="*/ 1041400 h 1855689"/>
              <a:gd name="connsiteX45" fmla="*/ 2167458 w 5110911"/>
              <a:gd name="connsiteY45" fmla="*/ 1111250 h 1855689"/>
              <a:gd name="connsiteX46" fmla="*/ 1951558 w 5110911"/>
              <a:gd name="connsiteY46" fmla="*/ 1181100 h 1855689"/>
              <a:gd name="connsiteX47" fmla="*/ 1418158 w 5110911"/>
              <a:gd name="connsiteY47" fmla="*/ 1371600 h 1855689"/>
              <a:gd name="connsiteX48" fmla="*/ 1119708 w 5110911"/>
              <a:gd name="connsiteY48" fmla="*/ 1460500 h 1855689"/>
              <a:gd name="connsiteX49" fmla="*/ 903808 w 5110911"/>
              <a:gd name="connsiteY49" fmla="*/ 1555750 h 1855689"/>
              <a:gd name="connsiteX50" fmla="*/ 503758 w 5110911"/>
              <a:gd name="connsiteY50" fmla="*/ 1619250 h 1855689"/>
              <a:gd name="connsiteX51" fmla="*/ 338658 w 5110911"/>
              <a:gd name="connsiteY51" fmla="*/ 1676400 h 1855689"/>
              <a:gd name="connsiteX52" fmla="*/ 97358 w 5110911"/>
              <a:gd name="connsiteY52" fmla="*/ 1816100 h 1855689"/>
              <a:gd name="connsiteX53" fmla="*/ 40208 w 5110911"/>
              <a:gd name="connsiteY53" fmla="*/ 1714500 h 1855689"/>
              <a:gd name="connsiteX54" fmla="*/ 33858 w 5110911"/>
              <a:gd name="connsiteY54" fmla="*/ 1225550 h 1855689"/>
              <a:gd name="connsiteX55" fmla="*/ 122758 w 5110911"/>
              <a:gd name="connsiteY55" fmla="*/ 1136650 h 1855689"/>
              <a:gd name="connsiteX56" fmla="*/ 179908 w 5110911"/>
              <a:gd name="connsiteY56" fmla="*/ 112395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3704158 w 5110911"/>
              <a:gd name="connsiteY54" fmla="*/ 387350 h 1855689"/>
              <a:gd name="connsiteX55" fmla="*/ 3960698 w 5110911"/>
              <a:gd name="connsiteY55" fmla="*/ 44069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3960698 w 5110911"/>
              <a:gd name="connsiteY54" fmla="*/ 44069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3960698 w 5110911"/>
              <a:gd name="connsiteY54" fmla="*/ 440690 h 1855689"/>
              <a:gd name="connsiteX55" fmla="*/ 4097858 w 5110911"/>
              <a:gd name="connsiteY55" fmla="*/ 41275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3653358 w 5110911"/>
              <a:gd name="connsiteY54" fmla="*/ 406401 h 1855689"/>
              <a:gd name="connsiteX55" fmla="*/ 3960698 w 5110911"/>
              <a:gd name="connsiteY55" fmla="*/ 440690 h 1855689"/>
              <a:gd name="connsiteX56" fmla="*/ 4097858 w 5110911"/>
              <a:gd name="connsiteY56" fmla="*/ 41275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3960698 w 5110911"/>
              <a:gd name="connsiteY54" fmla="*/ 440690 h 1855689"/>
              <a:gd name="connsiteX55" fmla="*/ 4097858 w 5110911"/>
              <a:gd name="connsiteY55" fmla="*/ 41275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4097858 w 5110911"/>
              <a:gd name="connsiteY54" fmla="*/ 41275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4097858 w 5110911"/>
              <a:gd name="connsiteY53" fmla="*/ 412750 h 1855689"/>
              <a:gd name="connsiteX0" fmla="*/ 4428058 w 5110911"/>
              <a:gd name="connsiteY0" fmla="*/ 431801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0" fmla="*/ 4428058 w 5110911"/>
              <a:gd name="connsiteY0" fmla="*/ 431801 h 1855689"/>
              <a:gd name="connsiteX1" fmla="*/ 4364558 w 5110911"/>
              <a:gd name="connsiteY1" fmla="*/ 463550 h 1855689"/>
              <a:gd name="connsiteX2" fmla="*/ 4618558 w 5110911"/>
              <a:gd name="connsiteY2" fmla="*/ 501650 h 1855689"/>
              <a:gd name="connsiteX3" fmla="*/ 4961458 w 5110911"/>
              <a:gd name="connsiteY3" fmla="*/ 431800 h 1855689"/>
              <a:gd name="connsiteX4" fmla="*/ 5037658 w 5110911"/>
              <a:gd name="connsiteY4" fmla="*/ 685800 h 1855689"/>
              <a:gd name="connsiteX5" fmla="*/ 5101158 w 5110911"/>
              <a:gd name="connsiteY5" fmla="*/ 844550 h 1855689"/>
              <a:gd name="connsiteX6" fmla="*/ 5094808 w 5110911"/>
              <a:gd name="connsiteY6" fmla="*/ 1016000 h 1855689"/>
              <a:gd name="connsiteX7" fmla="*/ 5069408 w 5110911"/>
              <a:gd name="connsiteY7" fmla="*/ 1136650 h 1855689"/>
              <a:gd name="connsiteX8" fmla="*/ 5050358 w 5110911"/>
              <a:gd name="connsiteY8" fmla="*/ 1238250 h 1855689"/>
              <a:gd name="connsiteX9" fmla="*/ 4942408 w 5110911"/>
              <a:gd name="connsiteY9" fmla="*/ 1244600 h 1855689"/>
              <a:gd name="connsiteX10" fmla="*/ 4637608 w 5110911"/>
              <a:gd name="connsiteY10" fmla="*/ 1168400 h 1855689"/>
              <a:gd name="connsiteX11" fmla="*/ 4618558 w 5110911"/>
              <a:gd name="connsiteY11" fmla="*/ 1143000 h 1855689"/>
              <a:gd name="connsiteX12" fmla="*/ 4593158 w 5110911"/>
              <a:gd name="connsiteY12" fmla="*/ 971550 h 1855689"/>
              <a:gd name="connsiteX13" fmla="*/ 4510608 w 5110911"/>
              <a:gd name="connsiteY13" fmla="*/ 723900 h 1855689"/>
              <a:gd name="connsiteX14" fmla="*/ 4491558 w 5110911"/>
              <a:gd name="connsiteY14" fmla="*/ 698500 h 1855689"/>
              <a:gd name="connsiteX15" fmla="*/ 4186758 w 5110911"/>
              <a:gd name="connsiteY15" fmla="*/ 596900 h 1855689"/>
              <a:gd name="connsiteX16" fmla="*/ 3964508 w 5110911"/>
              <a:gd name="connsiteY16" fmla="*/ 539750 h 1855689"/>
              <a:gd name="connsiteX17" fmla="*/ 3780358 w 5110911"/>
              <a:gd name="connsiteY17" fmla="*/ 615950 h 1855689"/>
              <a:gd name="connsiteX18" fmla="*/ 3704158 w 5110911"/>
              <a:gd name="connsiteY18" fmla="*/ 660400 h 1855689"/>
              <a:gd name="connsiteX19" fmla="*/ 3558108 w 5110911"/>
              <a:gd name="connsiteY19" fmla="*/ 704850 h 1855689"/>
              <a:gd name="connsiteX20" fmla="*/ 3418408 w 5110911"/>
              <a:gd name="connsiteY20" fmla="*/ 736600 h 1855689"/>
              <a:gd name="connsiteX21" fmla="*/ 3386658 w 5110911"/>
              <a:gd name="connsiteY21" fmla="*/ 742950 h 1855689"/>
              <a:gd name="connsiteX22" fmla="*/ 3208858 w 5110911"/>
              <a:gd name="connsiteY22" fmla="*/ 787400 h 1855689"/>
              <a:gd name="connsiteX23" fmla="*/ 2897708 w 5110911"/>
              <a:gd name="connsiteY23" fmla="*/ 901700 h 1855689"/>
              <a:gd name="connsiteX24" fmla="*/ 2548458 w 5110911"/>
              <a:gd name="connsiteY24" fmla="*/ 1016000 h 1855689"/>
              <a:gd name="connsiteX25" fmla="*/ 2332558 w 5110911"/>
              <a:gd name="connsiteY25" fmla="*/ 1041400 h 1855689"/>
              <a:gd name="connsiteX26" fmla="*/ 2167458 w 5110911"/>
              <a:gd name="connsiteY26" fmla="*/ 1111250 h 1855689"/>
              <a:gd name="connsiteX27" fmla="*/ 1951558 w 5110911"/>
              <a:gd name="connsiteY27" fmla="*/ 1181100 h 1855689"/>
              <a:gd name="connsiteX28" fmla="*/ 1418158 w 5110911"/>
              <a:gd name="connsiteY28" fmla="*/ 1371600 h 1855689"/>
              <a:gd name="connsiteX29" fmla="*/ 1119708 w 5110911"/>
              <a:gd name="connsiteY29" fmla="*/ 1460500 h 1855689"/>
              <a:gd name="connsiteX30" fmla="*/ 903808 w 5110911"/>
              <a:gd name="connsiteY30" fmla="*/ 1555750 h 1855689"/>
              <a:gd name="connsiteX31" fmla="*/ 503758 w 5110911"/>
              <a:gd name="connsiteY31" fmla="*/ 1619250 h 1855689"/>
              <a:gd name="connsiteX32" fmla="*/ 338658 w 5110911"/>
              <a:gd name="connsiteY32" fmla="*/ 1676400 h 1855689"/>
              <a:gd name="connsiteX33" fmla="*/ 97358 w 5110911"/>
              <a:gd name="connsiteY33" fmla="*/ 1816100 h 1855689"/>
              <a:gd name="connsiteX34" fmla="*/ 40208 w 5110911"/>
              <a:gd name="connsiteY34" fmla="*/ 1714500 h 1855689"/>
              <a:gd name="connsiteX35" fmla="*/ 33858 w 5110911"/>
              <a:gd name="connsiteY35" fmla="*/ 1225550 h 1855689"/>
              <a:gd name="connsiteX36" fmla="*/ 122758 w 5110911"/>
              <a:gd name="connsiteY36" fmla="*/ 1136650 h 1855689"/>
              <a:gd name="connsiteX37" fmla="*/ 179908 w 5110911"/>
              <a:gd name="connsiteY37" fmla="*/ 1123950 h 1855689"/>
              <a:gd name="connsiteX38" fmla="*/ 605358 w 5110911"/>
              <a:gd name="connsiteY38" fmla="*/ 1416050 h 1855689"/>
              <a:gd name="connsiteX39" fmla="*/ 846658 w 5110911"/>
              <a:gd name="connsiteY39" fmla="*/ 1257300 h 1855689"/>
              <a:gd name="connsiteX40" fmla="*/ 1094308 w 5110911"/>
              <a:gd name="connsiteY40" fmla="*/ 1295400 h 1855689"/>
              <a:gd name="connsiteX41" fmla="*/ 1494358 w 5110911"/>
              <a:gd name="connsiteY41" fmla="*/ 1155700 h 1855689"/>
              <a:gd name="connsiteX42" fmla="*/ 1627708 w 5110911"/>
              <a:gd name="connsiteY42" fmla="*/ 1085850 h 1855689"/>
              <a:gd name="connsiteX43" fmla="*/ 2103958 w 5110911"/>
              <a:gd name="connsiteY43" fmla="*/ 1047750 h 1855689"/>
              <a:gd name="connsiteX44" fmla="*/ 2148408 w 5110911"/>
              <a:gd name="connsiteY44" fmla="*/ 1028700 h 1855689"/>
              <a:gd name="connsiteX45" fmla="*/ 2199208 w 5110911"/>
              <a:gd name="connsiteY45" fmla="*/ 965200 h 1855689"/>
              <a:gd name="connsiteX46" fmla="*/ 2230958 w 5110911"/>
              <a:gd name="connsiteY46" fmla="*/ 939800 h 1855689"/>
              <a:gd name="connsiteX47" fmla="*/ 2516708 w 5110911"/>
              <a:gd name="connsiteY47" fmla="*/ 895350 h 1855689"/>
              <a:gd name="connsiteX48" fmla="*/ 2821508 w 5110911"/>
              <a:gd name="connsiteY48" fmla="*/ 495300 h 1855689"/>
              <a:gd name="connsiteX49" fmla="*/ 3202508 w 5110911"/>
              <a:gd name="connsiteY49" fmla="*/ 76200 h 1855689"/>
              <a:gd name="connsiteX50" fmla="*/ 3513658 w 5110911"/>
              <a:gd name="connsiteY50" fmla="*/ 0 h 1855689"/>
              <a:gd name="connsiteX51" fmla="*/ 4428058 w 5110911"/>
              <a:gd name="connsiteY51" fmla="*/ 431801 h 1855689"/>
              <a:gd name="connsiteX0" fmla="*/ 4428058 w 5110911"/>
              <a:gd name="connsiteY0" fmla="*/ 431801 h 1855689"/>
              <a:gd name="connsiteX1" fmla="*/ 4618558 w 5110911"/>
              <a:gd name="connsiteY1" fmla="*/ 501650 h 1855689"/>
              <a:gd name="connsiteX2" fmla="*/ 4961458 w 5110911"/>
              <a:gd name="connsiteY2" fmla="*/ 431800 h 1855689"/>
              <a:gd name="connsiteX3" fmla="*/ 5037658 w 5110911"/>
              <a:gd name="connsiteY3" fmla="*/ 685800 h 1855689"/>
              <a:gd name="connsiteX4" fmla="*/ 5101158 w 5110911"/>
              <a:gd name="connsiteY4" fmla="*/ 844550 h 1855689"/>
              <a:gd name="connsiteX5" fmla="*/ 5094808 w 5110911"/>
              <a:gd name="connsiteY5" fmla="*/ 1016000 h 1855689"/>
              <a:gd name="connsiteX6" fmla="*/ 5069408 w 5110911"/>
              <a:gd name="connsiteY6" fmla="*/ 1136650 h 1855689"/>
              <a:gd name="connsiteX7" fmla="*/ 5050358 w 5110911"/>
              <a:gd name="connsiteY7" fmla="*/ 1238250 h 1855689"/>
              <a:gd name="connsiteX8" fmla="*/ 4942408 w 5110911"/>
              <a:gd name="connsiteY8" fmla="*/ 1244600 h 1855689"/>
              <a:gd name="connsiteX9" fmla="*/ 4637608 w 5110911"/>
              <a:gd name="connsiteY9" fmla="*/ 1168400 h 1855689"/>
              <a:gd name="connsiteX10" fmla="*/ 4618558 w 5110911"/>
              <a:gd name="connsiteY10" fmla="*/ 1143000 h 1855689"/>
              <a:gd name="connsiteX11" fmla="*/ 4593158 w 5110911"/>
              <a:gd name="connsiteY11" fmla="*/ 971550 h 1855689"/>
              <a:gd name="connsiteX12" fmla="*/ 4510608 w 5110911"/>
              <a:gd name="connsiteY12" fmla="*/ 723900 h 1855689"/>
              <a:gd name="connsiteX13" fmla="*/ 4491558 w 5110911"/>
              <a:gd name="connsiteY13" fmla="*/ 698500 h 1855689"/>
              <a:gd name="connsiteX14" fmla="*/ 4186758 w 5110911"/>
              <a:gd name="connsiteY14" fmla="*/ 596900 h 1855689"/>
              <a:gd name="connsiteX15" fmla="*/ 3964508 w 5110911"/>
              <a:gd name="connsiteY15" fmla="*/ 539750 h 1855689"/>
              <a:gd name="connsiteX16" fmla="*/ 3780358 w 5110911"/>
              <a:gd name="connsiteY16" fmla="*/ 615950 h 1855689"/>
              <a:gd name="connsiteX17" fmla="*/ 3704158 w 5110911"/>
              <a:gd name="connsiteY17" fmla="*/ 660400 h 1855689"/>
              <a:gd name="connsiteX18" fmla="*/ 3558108 w 5110911"/>
              <a:gd name="connsiteY18" fmla="*/ 704850 h 1855689"/>
              <a:gd name="connsiteX19" fmla="*/ 3418408 w 5110911"/>
              <a:gd name="connsiteY19" fmla="*/ 736600 h 1855689"/>
              <a:gd name="connsiteX20" fmla="*/ 3386658 w 5110911"/>
              <a:gd name="connsiteY20" fmla="*/ 742950 h 1855689"/>
              <a:gd name="connsiteX21" fmla="*/ 3208858 w 5110911"/>
              <a:gd name="connsiteY21" fmla="*/ 787400 h 1855689"/>
              <a:gd name="connsiteX22" fmla="*/ 2897708 w 5110911"/>
              <a:gd name="connsiteY22" fmla="*/ 901700 h 1855689"/>
              <a:gd name="connsiteX23" fmla="*/ 2548458 w 5110911"/>
              <a:gd name="connsiteY23" fmla="*/ 1016000 h 1855689"/>
              <a:gd name="connsiteX24" fmla="*/ 2332558 w 5110911"/>
              <a:gd name="connsiteY24" fmla="*/ 1041400 h 1855689"/>
              <a:gd name="connsiteX25" fmla="*/ 2167458 w 5110911"/>
              <a:gd name="connsiteY25" fmla="*/ 1111250 h 1855689"/>
              <a:gd name="connsiteX26" fmla="*/ 1951558 w 5110911"/>
              <a:gd name="connsiteY26" fmla="*/ 1181100 h 1855689"/>
              <a:gd name="connsiteX27" fmla="*/ 1418158 w 5110911"/>
              <a:gd name="connsiteY27" fmla="*/ 1371600 h 1855689"/>
              <a:gd name="connsiteX28" fmla="*/ 1119708 w 5110911"/>
              <a:gd name="connsiteY28" fmla="*/ 1460500 h 1855689"/>
              <a:gd name="connsiteX29" fmla="*/ 903808 w 5110911"/>
              <a:gd name="connsiteY29" fmla="*/ 1555750 h 1855689"/>
              <a:gd name="connsiteX30" fmla="*/ 503758 w 5110911"/>
              <a:gd name="connsiteY30" fmla="*/ 1619250 h 1855689"/>
              <a:gd name="connsiteX31" fmla="*/ 338658 w 5110911"/>
              <a:gd name="connsiteY31" fmla="*/ 1676400 h 1855689"/>
              <a:gd name="connsiteX32" fmla="*/ 97358 w 5110911"/>
              <a:gd name="connsiteY32" fmla="*/ 1816100 h 1855689"/>
              <a:gd name="connsiteX33" fmla="*/ 40208 w 5110911"/>
              <a:gd name="connsiteY33" fmla="*/ 1714500 h 1855689"/>
              <a:gd name="connsiteX34" fmla="*/ 33858 w 5110911"/>
              <a:gd name="connsiteY34" fmla="*/ 1225550 h 1855689"/>
              <a:gd name="connsiteX35" fmla="*/ 122758 w 5110911"/>
              <a:gd name="connsiteY35" fmla="*/ 1136650 h 1855689"/>
              <a:gd name="connsiteX36" fmla="*/ 179908 w 5110911"/>
              <a:gd name="connsiteY36" fmla="*/ 1123950 h 1855689"/>
              <a:gd name="connsiteX37" fmla="*/ 605358 w 5110911"/>
              <a:gd name="connsiteY37" fmla="*/ 1416050 h 1855689"/>
              <a:gd name="connsiteX38" fmla="*/ 846658 w 5110911"/>
              <a:gd name="connsiteY38" fmla="*/ 1257300 h 1855689"/>
              <a:gd name="connsiteX39" fmla="*/ 1094308 w 5110911"/>
              <a:gd name="connsiteY39" fmla="*/ 1295400 h 1855689"/>
              <a:gd name="connsiteX40" fmla="*/ 1494358 w 5110911"/>
              <a:gd name="connsiteY40" fmla="*/ 1155700 h 1855689"/>
              <a:gd name="connsiteX41" fmla="*/ 1627708 w 5110911"/>
              <a:gd name="connsiteY41" fmla="*/ 1085850 h 1855689"/>
              <a:gd name="connsiteX42" fmla="*/ 2103958 w 5110911"/>
              <a:gd name="connsiteY42" fmla="*/ 1047750 h 1855689"/>
              <a:gd name="connsiteX43" fmla="*/ 2148408 w 5110911"/>
              <a:gd name="connsiteY43" fmla="*/ 1028700 h 1855689"/>
              <a:gd name="connsiteX44" fmla="*/ 2199208 w 5110911"/>
              <a:gd name="connsiteY44" fmla="*/ 965200 h 1855689"/>
              <a:gd name="connsiteX45" fmla="*/ 2230958 w 5110911"/>
              <a:gd name="connsiteY45" fmla="*/ 939800 h 1855689"/>
              <a:gd name="connsiteX46" fmla="*/ 2516708 w 5110911"/>
              <a:gd name="connsiteY46" fmla="*/ 895350 h 1855689"/>
              <a:gd name="connsiteX47" fmla="*/ 2821508 w 5110911"/>
              <a:gd name="connsiteY47" fmla="*/ 495300 h 1855689"/>
              <a:gd name="connsiteX48" fmla="*/ 3202508 w 5110911"/>
              <a:gd name="connsiteY48" fmla="*/ 76200 h 1855689"/>
              <a:gd name="connsiteX49" fmla="*/ 3513658 w 5110911"/>
              <a:gd name="connsiteY49" fmla="*/ 0 h 1855689"/>
              <a:gd name="connsiteX50" fmla="*/ 4428058 w 5110911"/>
              <a:gd name="connsiteY50" fmla="*/ 431801 h 185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110911" h="1855689">
                <a:moveTo>
                  <a:pt x="4428058" y="431801"/>
                </a:moveTo>
                <a:lnTo>
                  <a:pt x="4618558" y="501650"/>
                </a:lnTo>
                <a:cubicBezTo>
                  <a:pt x="4946249" y="409896"/>
                  <a:pt x="4848135" y="346808"/>
                  <a:pt x="4961458" y="431800"/>
                </a:cubicBezTo>
                <a:cubicBezTo>
                  <a:pt x="4986858" y="516467"/>
                  <a:pt x="5009319" y="602071"/>
                  <a:pt x="5037658" y="685800"/>
                </a:cubicBezTo>
                <a:cubicBezTo>
                  <a:pt x="5055930" y="739785"/>
                  <a:pt x="5091438" y="788392"/>
                  <a:pt x="5101158" y="844550"/>
                </a:cubicBezTo>
                <a:cubicBezTo>
                  <a:pt x="5110911" y="900901"/>
                  <a:pt x="5100988" y="959146"/>
                  <a:pt x="5094808" y="1016000"/>
                </a:cubicBezTo>
                <a:cubicBezTo>
                  <a:pt x="5090367" y="1056858"/>
                  <a:pt x="5077468" y="1096350"/>
                  <a:pt x="5069408" y="1136650"/>
                </a:cubicBezTo>
                <a:cubicBezTo>
                  <a:pt x="5062650" y="1170438"/>
                  <a:pt x="5076612" y="1215934"/>
                  <a:pt x="5050358" y="1238250"/>
                </a:cubicBezTo>
                <a:cubicBezTo>
                  <a:pt x="5022893" y="1261595"/>
                  <a:pt x="4978391" y="1242483"/>
                  <a:pt x="4942408" y="1244600"/>
                </a:cubicBezTo>
                <a:cubicBezTo>
                  <a:pt x="4838235" y="1224567"/>
                  <a:pt x="4735741" y="1211578"/>
                  <a:pt x="4637608" y="1168400"/>
                </a:cubicBezTo>
                <a:cubicBezTo>
                  <a:pt x="4627921" y="1164138"/>
                  <a:pt x="4624908" y="1151467"/>
                  <a:pt x="4618558" y="1143000"/>
                </a:cubicBezTo>
                <a:cubicBezTo>
                  <a:pt x="4610091" y="1085850"/>
                  <a:pt x="4600180" y="1028895"/>
                  <a:pt x="4593158" y="971550"/>
                </a:cubicBezTo>
                <a:cubicBezTo>
                  <a:pt x="4570240" y="784383"/>
                  <a:pt x="4611669" y="875492"/>
                  <a:pt x="4510608" y="723900"/>
                </a:cubicBezTo>
                <a:cubicBezTo>
                  <a:pt x="4504737" y="715094"/>
                  <a:pt x="4500605" y="703993"/>
                  <a:pt x="4491558" y="698500"/>
                </a:cubicBezTo>
                <a:cubicBezTo>
                  <a:pt x="4285676" y="573500"/>
                  <a:pt x="4394892" y="639962"/>
                  <a:pt x="4186758" y="596900"/>
                </a:cubicBezTo>
                <a:cubicBezTo>
                  <a:pt x="4111851" y="581402"/>
                  <a:pt x="3964508" y="539750"/>
                  <a:pt x="3964508" y="539750"/>
                </a:cubicBezTo>
                <a:cubicBezTo>
                  <a:pt x="3903125" y="565150"/>
                  <a:pt x="3837740" y="582477"/>
                  <a:pt x="3780358" y="615950"/>
                </a:cubicBezTo>
                <a:cubicBezTo>
                  <a:pt x="3754958" y="630767"/>
                  <a:pt x="3731139" y="648708"/>
                  <a:pt x="3704158" y="660400"/>
                </a:cubicBezTo>
                <a:cubicBezTo>
                  <a:pt x="3610750" y="700877"/>
                  <a:pt x="3620873" y="690902"/>
                  <a:pt x="3558108" y="704850"/>
                </a:cubicBezTo>
                <a:lnTo>
                  <a:pt x="3418408" y="736600"/>
                </a:lnTo>
                <a:cubicBezTo>
                  <a:pt x="3407872" y="738941"/>
                  <a:pt x="3397106" y="740241"/>
                  <a:pt x="3386658" y="742950"/>
                </a:cubicBezTo>
                <a:cubicBezTo>
                  <a:pt x="3212410" y="788125"/>
                  <a:pt x="3300471" y="772131"/>
                  <a:pt x="3208858" y="787400"/>
                </a:cubicBezTo>
                <a:cubicBezTo>
                  <a:pt x="3105141" y="825500"/>
                  <a:pt x="3003541" y="869950"/>
                  <a:pt x="2897708" y="901700"/>
                </a:cubicBezTo>
                <a:cubicBezTo>
                  <a:pt x="2833692" y="920905"/>
                  <a:pt x="2613824" y="1002069"/>
                  <a:pt x="2548458" y="1016000"/>
                </a:cubicBezTo>
                <a:cubicBezTo>
                  <a:pt x="2454266" y="1039283"/>
                  <a:pt x="2421458" y="1012825"/>
                  <a:pt x="2332558" y="1041400"/>
                </a:cubicBezTo>
                <a:cubicBezTo>
                  <a:pt x="2276522" y="1062154"/>
                  <a:pt x="2223562" y="1090679"/>
                  <a:pt x="2167458" y="1111250"/>
                </a:cubicBezTo>
                <a:cubicBezTo>
                  <a:pt x="2096442" y="1137289"/>
                  <a:pt x="2022865" y="1155868"/>
                  <a:pt x="1951558" y="1181100"/>
                </a:cubicBezTo>
                <a:cubicBezTo>
                  <a:pt x="1481107" y="1347567"/>
                  <a:pt x="2095987" y="1154695"/>
                  <a:pt x="1418158" y="1371600"/>
                </a:cubicBezTo>
                <a:cubicBezTo>
                  <a:pt x="1319293" y="1403237"/>
                  <a:pt x="1218693" y="1429242"/>
                  <a:pt x="1119708" y="1460500"/>
                </a:cubicBezTo>
                <a:cubicBezTo>
                  <a:pt x="1067943" y="1476847"/>
                  <a:pt x="920985" y="1549466"/>
                  <a:pt x="903808" y="1555750"/>
                </a:cubicBezTo>
                <a:cubicBezTo>
                  <a:pt x="813152" y="1588917"/>
                  <a:pt x="532687" y="1615477"/>
                  <a:pt x="503758" y="1619250"/>
                </a:cubicBezTo>
                <a:cubicBezTo>
                  <a:pt x="448725" y="1638300"/>
                  <a:pt x="390127" y="1649152"/>
                  <a:pt x="338658" y="1676400"/>
                </a:cubicBezTo>
                <a:cubicBezTo>
                  <a:pt x="0" y="1855689"/>
                  <a:pt x="311348" y="1750257"/>
                  <a:pt x="97358" y="1816100"/>
                </a:cubicBezTo>
                <a:cubicBezTo>
                  <a:pt x="52675" y="1793758"/>
                  <a:pt x="45686" y="1797587"/>
                  <a:pt x="40208" y="1714500"/>
                </a:cubicBezTo>
                <a:cubicBezTo>
                  <a:pt x="29484" y="1551856"/>
                  <a:pt x="35975" y="1388533"/>
                  <a:pt x="33858" y="1225550"/>
                </a:cubicBezTo>
                <a:cubicBezTo>
                  <a:pt x="63491" y="1195917"/>
                  <a:pt x="89597" y="1162274"/>
                  <a:pt x="122758" y="1136650"/>
                </a:cubicBezTo>
                <a:cubicBezTo>
                  <a:pt x="137068" y="1125592"/>
                  <a:pt x="99475" y="1077383"/>
                  <a:pt x="179908" y="1123950"/>
                </a:cubicBezTo>
                <a:cubicBezTo>
                  <a:pt x="260341" y="1170517"/>
                  <a:pt x="465837" y="1447759"/>
                  <a:pt x="605358" y="1416050"/>
                </a:cubicBezTo>
                <a:cubicBezTo>
                  <a:pt x="699243" y="1394712"/>
                  <a:pt x="766225" y="1310217"/>
                  <a:pt x="846658" y="1257300"/>
                </a:cubicBezTo>
                <a:cubicBezTo>
                  <a:pt x="929208" y="1270000"/>
                  <a:pt x="1011796" y="1308343"/>
                  <a:pt x="1094308" y="1295400"/>
                </a:cubicBezTo>
                <a:cubicBezTo>
                  <a:pt x="1233849" y="1273511"/>
                  <a:pt x="1362892" y="1207347"/>
                  <a:pt x="1494358" y="1155700"/>
                </a:cubicBezTo>
                <a:cubicBezTo>
                  <a:pt x="1541062" y="1137352"/>
                  <a:pt x="1578298" y="1094600"/>
                  <a:pt x="1627708" y="1085850"/>
                </a:cubicBezTo>
                <a:cubicBezTo>
                  <a:pt x="1784525" y="1058080"/>
                  <a:pt x="1945208" y="1060450"/>
                  <a:pt x="2103958" y="1047750"/>
                </a:cubicBezTo>
                <a:cubicBezTo>
                  <a:pt x="2118775" y="1041400"/>
                  <a:pt x="2136226" y="1039258"/>
                  <a:pt x="2148408" y="1028700"/>
                </a:cubicBezTo>
                <a:cubicBezTo>
                  <a:pt x="2168892" y="1010947"/>
                  <a:pt x="2180763" y="985064"/>
                  <a:pt x="2199208" y="965200"/>
                </a:cubicBezTo>
                <a:cubicBezTo>
                  <a:pt x="2208430" y="955268"/>
                  <a:pt x="2217721" y="942712"/>
                  <a:pt x="2230958" y="939800"/>
                </a:cubicBezTo>
                <a:cubicBezTo>
                  <a:pt x="2325102" y="919088"/>
                  <a:pt x="2422047" y="913554"/>
                  <a:pt x="2516708" y="895350"/>
                </a:cubicBezTo>
                <a:cubicBezTo>
                  <a:pt x="2615133" y="821267"/>
                  <a:pt x="2719908" y="530225"/>
                  <a:pt x="2821508" y="495300"/>
                </a:cubicBezTo>
                <a:cubicBezTo>
                  <a:pt x="2860666" y="474133"/>
                  <a:pt x="3125250" y="158750"/>
                  <a:pt x="3202508" y="76200"/>
                </a:cubicBezTo>
                <a:lnTo>
                  <a:pt x="3513658" y="0"/>
                </a:lnTo>
                <a:lnTo>
                  <a:pt x="4428058" y="43180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175000" y="2585409"/>
            <a:ext cx="410915" cy="369558"/>
          </a:xfrm>
          <a:custGeom>
            <a:avLst/>
            <a:gdLst>
              <a:gd name="connsiteX0" fmla="*/ 4233 w 269098"/>
              <a:gd name="connsiteY0" fmla="*/ 35983 h 315383"/>
              <a:gd name="connsiteX1" fmla="*/ 99483 w 269098"/>
              <a:gd name="connsiteY1" fmla="*/ 239183 h 315383"/>
              <a:gd name="connsiteX2" fmla="*/ 143933 w 269098"/>
              <a:gd name="connsiteY2" fmla="*/ 296333 h 315383"/>
              <a:gd name="connsiteX3" fmla="*/ 245533 w 269098"/>
              <a:gd name="connsiteY3" fmla="*/ 315383 h 315383"/>
              <a:gd name="connsiteX4" fmla="*/ 251883 w 269098"/>
              <a:gd name="connsiteY4" fmla="*/ 188383 h 315383"/>
              <a:gd name="connsiteX5" fmla="*/ 74083 w 269098"/>
              <a:gd name="connsiteY5" fmla="*/ 23283 h 315383"/>
              <a:gd name="connsiteX6" fmla="*/ 4233 w 269098"/>
              <a:gd name="connsiteY6" fmla="*/ 35983 h 315383"/>
              <a:gd name="connsiteX0" fmla="*/ 168719 w 433584"/>
              <a:gd name="connsiteY0" fmla="*/ 74083 h 527149"/>
              <a:gd name="connsiteX1" fmla="*/ 35369 w 433584"/>
              <a:gd name="connsiteY1" fmla="*/ 505883 h 527149"/>
              <a:gd name="connsiteX2" fmla="*/ 308419 w 433584"/>
              <a:gd name="connsiteY2" fmla="*/ 334433 h 527149"/>
              <a:gd name="connsiteX3" fmla="*/ 410019 w 433584"/>
              <a:gd name="connsiteY3" fmla="*/ 353483 h 527149"/>
              <a:gd name="connsiteX4" fmla="*/ 416369 w 433584"/>
              <a:gd name="connsiteY4" fmla="*/ 226483 h 527149"/>
              <a:gd name="connsiteX5" fmla="*/ 238569 w 433584"/>
              <a:gd name="connsiteY5" fmla="*/ 61383 h 527149"/>
              <a:gd name="connsiteX6" fmla="*/ 168719 w 433584"/>
              <a:gd name="connsiteY6" fmla="*/ 74083 h 527149"/>
              <a:gd name="connsiteX0" fmla="*/ 214842 w 409857"/>
              <a:gd name="connsiteY0" fmla="*/ 0 h 465766"/>
              <a:gd name="connsiteX1" fmla="*/ 11642 w 409857"/>
              <a:gd name="connsiteY1" fmla="*/ 444500 h 465766"/>
              <a:gd name="connsiteX2" fmla="*/ 284692 w 409857"/>
              <a:gd name="connsiteY2" fmla="*/ 273050 h 465766"/>
              <a:gd name="connsiteX3" fmla="*/ 386292 w 409857"/>
              <a:gd name="connsiteY3" fmla="*/ 292100 h 465766"/>
              <a:gd name="connsiteX4" fmla="*/ 392642 w 409857"/>
              <a:gd name="connsiteY4" fmla="*/ 165100 h 465766"/>
              <a:gd name="connsiteX5" fmla="*/ 214842 w 409857"/>
              <a:gd name="connsiteY5" fmla="*/ 0 h 465766"/>
              <a:gd name="connsiteX0" fmla="*/ 63500 w 410915"/>
              <a:gd name="connsiteY0" fmla="*/ 122920 h 436286"/>
              <a:gd name="connsiteX1" fmla="*/ 12700 w 410915"/>
              <a:gd name="connsiteY1" fmla="*/ 415020 h 436286"/>
              <a:gd name="connsiteX2" fmla="*/ 285750 w 410915"/>
              <a:gd name="connsiteY2" fmla="*/ 243570 h 436286"/>
              <a:gd name="connsiteX3" fmla="*/ 387350 w 410915"/>
              <a:gd name="connsiteY3" fmla="*/ 262620 h 436286"/>
              <a:gd name="connsiteX4" fmla="*/ 393700 w 410915"/>
              <a:gd name="connsiteY4" fmla="*/ 135620 h 436286"/>
              <a:gd name="connsiteX5" fmla="*/ 63500 w 410915"/>
              <a:gd name="connsiteY5" fmla="*/ 122920 h 436286"/>
              <a:gd name="connsiteX0" fmla="*/ 63500 w 410915"/>
              <a:gd name="connsiteY0" fmla="*/ 56192 h 369558"/>
              <a:gd name="connsiteX1" fmla="*/ 12700 w 410915"/>
              <a:gd name="connsiteY1" fmla="*/ 348292 h 369558"/>
              <a:gd name="connsiteX2" fmla="*/ 285750 w 410915"/>
              <a:gd name="connsiteY2" fmla="*/ 176842 h 369558"/>
              <a:gd name="connsiteX3" fmla="*/ 387350 w 410915"/>
              <a:gd name="connsiteY3" fmla="*/ 195892 h 369558"/>
              <a:gd name="connsiteX4" fmla="*/ 393700 w 410915"/>
              <a:gd name="connsiteY4" fmla="*/ 68892 h 369558"/>
              <a:gd name="connsiteX5" fmla="*/ 206555 w 410915"/>
              <a:gd name="connsiteY5" fmla="*/ 11142 h 369558"/>
              <a:gd name="connsiteX6" fmla="*/ 63500 w 410915"/>
              <a:gd name="connsiteY6" fmla="*/ 56192 h 3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915" h="369558">
                <a:moveTo>
                  <a:pt x="63500" y="56192"/>
                </a:moveTo>
                <a:cubicBezTo>
                  <a:pt x="0" y="102759"/>
                  <a:pt x="1058" y="302784"/>
                  <a:pt x="12700" y="348292"/>
                </a:cubicBezTo>
                <a:cubicBezTo>
                  <a:pt x="24111" y="369558"/>
                  <a:pt x="264353" y="165679"/>
                  <a:pt x="285750" y="176842"/>
                </a:cubicBezTo>
                <a:cubicBezTo>
                  <a:pt x="316299" y="192781"/>
                  <a:pt x="353483" y="189542"/>
                  <a:pt x="387350" y="195892"/>
                </a:cubicBezTo>
                <a:cubicBezTo>
                  <a:pt x="389467" y="153559"/>
                  <a:pt x="410915" y="107625"/>
                  <a:pt x="393700" y="68892"/>
                </a:cubicBezTo>
                <a:cubicBezTo>
                  <a:pt x="363568" y="38100"/>
                  <a:pt x="261588" y="13259"/>
                  <a:pt x="206555" y="11142"/>
                </a:cubicBezTo>
                <a:cubicBezTo>
                  <a:pt x="151522" y="9025"/>
                  <a:pt x="95809" y="0"/>
                  <a:pt x="63500" y="56192"/>
                </a:cubicBezTo>
                <a:close/>
              </a:path>
            </a:pathLst>
          </a:custGeom>
          <a:blipFill dpi="0" rotWithShape="1">
            <a:blip r:embed="rId3" cstate="print"/>
            <a:srcRect/>
            <a:stretch>
              <a:fillRect l="-100000" t="-74000" r="-36000" b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62484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 Former Lake Bed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 Will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Take Many Years for Vegetation to Reclaim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5753100" y="2705100"/>
            <a:ext cx="304800" cy="762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1.JPG"/>
          <p:cNvPicPr>
            <a:picLocks noChangeAspect="1"/>
          </p:cNvPicPr>
          <p:nvPr/>
        </p:nvPicPr>
        <p:blipFill>
          <a:blip r:embed="rId2" cstate="print"/>
          <a:srcRect t="6280" r="11122" b="16277"/>
          <a:stretch>
            <a:fillRect/>
          </a:stretch>
        </p:blipFill>
        <p:spPr>
          <a:xfrm>
            <a:off x="542925" y="762000"/>
            <a:ext cx="8601075" cy="5638800"/>
          </a:xfrm>
          <a:prstGeom prst="rect">
            <a:avLst/>
          </a:prstGeom>
          <a:scene3d>
            <a:camera prst="orthographicFront">
              <a:rot lat="0" lon="0" rev="21480000"/>
            </a:camera>
            <a:lightRig rig="threePt" dir="t"/>
          </a:scene3d>
        </p:spPr>
      </p:pic>
      <p:sp>
        <p:nvSpPr>
          <p:cNvPr id="9" name="Freeform 8"/>
          <p:cNvSpPr/>
          <p:nvPr/>
        </p:nvSpPr>
        <p:spPr>
          <a:xfrm>
            <a:off x="514350" y="2400300"/>
            <a:ext cx="5553193" cy="1831212"/>
          </a:xfrm>
          <a:custGeom>
            <a:avLst/>
            <a:gdLst>
              <a:gd name="connsiteX0" fmla="*/ 0 w 5527793"/>
              <a:gd name="connsiteY0" fmla="*/ 1111250 h 1831212"/>
              <a:gd name="connsiteX1" fmla="*/ 514350 w 5527793"/>
              <a:gd name="connsiteY1" fmla="*/ 1174750 h 1831212"/>
              <a:gd name="connsiteX2" fmla="*/ 704850 w 5527793"/>
              <a:gd name="connsiteY2" fmla="*/ 1047750 h 1831212"/>
              <a:gd name="connsiteX3" fmla="*/ 1073150 w 5527793"/>
              <a:gd name="connsiteY3" fmla="*/ 901700 h 1831212"/>
              <a:gd name="connsiteX4" fmla="*/ 1600200 w 5527793"/>
              <a:gd name="connsiteY4" fmla="*/ 825500 h 1831212"/>
              <a:gd name="connsiteX5" fmla="*/ 2120900 w 5527793"/>
              <a:gd name="connsiteY5" fmla="*/ 679450 h 1831212"/>
              <a:gd name="connsiteX6" fmla="*/ 2457450 w 5527793"/>
              <a:gd name="connsiteY6" fmla="*/ 609600 h 1831212"/>
              <a:gd name="connsiteX7" fmla="*/ 2921000 w 5527793"/>
              <a:gd name="connsiteY7" fmla="*/ 425450 h 1831212"/>
              <a:gd name="connsiteX8" fmla="*/ 3187700 w 5527793"/>
              <a:gd name="connsiteY8" fmla="*/ 0 h 1831212"/>
              <a:gd name="connsiteX9" fmla="*/ 3536950 w 5527793"/>
              <a:gd name="connsiteY9" fmla="*/ 69850 h 1831212"/>
              <a:gd name="connsiteX10" fmla="*/ 3886200 w 5527793"/>
              <a:gd name="connsiteY10" fmla="*/ 215900 h 1831212"/>
              <a:gd name="connsiteX11" fmla="*/ 4089400 w 5527793"/>
              <a:gd name="connsiteY11" fmla="*/ 285750 h 1831212"/>
              <a:gd name="connsiteX12" fmla="*/ 4267200 w 5527793"/>
              <a:gd name="connsiteY12" fmla="*/ 361950 h 1831212"/>
              <a:gd name="connsiteX13" fmla="*/ 4305300 w 5527793"/>
              <a:gd name="connsiteY13" fmla="*/ 381000 h 1831212"/>
              <a:gd name="connsiteX14" fmla="*/ 4432300 w 5527793"/>
              <a:gd name="connsiteY14" fmla="*/ 476250 h 1831212"/>
              <a:gd name="connsiteX15" fmla="*/ 4864100 w 5527793"/>
              <a:gd name="connsiteY15" fmla="*/ 450850 h 1831212"/>
              <a:gd name="connsiteX16" fmla="*/ 4889500 w 5527793"/>
              <a:gd name="connsiteY16" fmla="*/ 488950 h 1831212"/>
              <a:gd name="connsiteX17" fmla="*/ 4991100 w 5527793"/>
              <a:gd name="connsiteY17" fmla="*/ 603250 h 1831212"/>
              <a:gd name="connsiteX18" fmla="*/ 5340350 w 5527793"/>
              <a:gd name="connsiteY18" fmla="*/ 889000 h 1831212"/>
              <a:gd name="connsiteX19" fmla="*/ 5257800 w 5527793"/>
              <a:gd name="connsiteY19" fmla="*/ 927100 h 1831212"/>
              <a:gd name="connsiteX20" fmla="*/ 5010150 w 5527793"/>
              <a:gd name="connsiteY20" fmla="*/ 844550 h 1831212"/>
              <a:gd name="connsiteX21" fmla="*/ 5067300 w 5527793"/>
              <a:gd name="connsiteY21" fmla="*/ 958850 h 1831212"/>
              <a:gd name="connsiteX22" fmla="*/ 5448300 w 5527793"/>
              <a:gd name="connsiteY22" fmla="*/ 1181100 h 1831212"/>
              <a:gd name="connsiteX23" fmla="*/ 5321300 w 5527793"/>
              <a:gd name="connsiteY23" fmla="*/ 1244600 h 1831212"/>
              <a:gd name="connsiteX24" fmla="*/ 5092700 w 5527793"/>
              <a:gd name="connsiteY24" fmla="*/ 1187450 h 1831212"/>
              <a:gd name="connsiteX25" fmla="*/ 5003800 w 5527793"/>
              <a:gd name="connsiteY25" fmla="*/ 1193800 h 1831212"/>
              <a:gd name="connsiteX26" fmla="*/ 5048250 w 5527793"/>
              <a:gd name="connsiteY26" fmla="*/ 1670050 h 1831212"/>
              <a:gd name="connsiteX27" fmla="*/ 5003800 w 5527793"/>
              <a:gd name="connsiteY27" fmla="*/ 1809750 h 1831212"/>
              <a:gd name="connsiteX28" fmla="*/ 4978400 w 5527793"/>
              <a:gd name="connsiteY28" fmla="*/ 1828800 h 1831212"/>
              <a:gd name="connsiteX29" fmla="*/ 4705350 w 5527793"/>
              <a:gd name="connsiteY29" fmla="*/ 1739900 h 1831212"/>
              <a:gd name="connsiteX30" fmla="*/ 4673600 w 5527793"/>
              <a:gd name="connsiteY30" fmla="*/ 1371600 h 1831212"/>
              <a:gd name="connsiteX31" fmla="*/ 4641850 w 5527793"/>
              <a:gd name="connsiteY31" fmla="*/ 1352550 h 1831212"/>
              <a:gd name="connsiteX32" fmla="*/ 4603750 w 5527793"/>
              <a:gd name="connsiteY32" fmla="*/ 1327150 h 1831212"/>
              <a:gd name="connsiteX33" fmla="*/ 4483100 w 5527793"/>
              <a:gd name="connsiteY33" fmla="*/ 1301750 h 1831212"/>
              <a:gd name="connsiteX34" fmla="*/ 4381500 w 5527793"/>
              <a:gd name="connsiteY34" fmla="*/ 1346200 h 1831212"/>
              <a:gd name="connsiteX35" fmla="*/ 4356100 w 5527793"/>
              <a:gd name="connsiteY35" fmla="*/ 1365250 h 1831212"/>
              <a:gd name="connsiteX36" fmla="*/ 4165600 w 5527793"/>
              <a:gd name="connsiteY36" fmla="*/ 1276350 h 1831212"/>
              <a:gd name="connsiteX37" fmla="*/ 3879850 w 5527793"/>
              <a:gd name="connsiteY37" fmla="*/ 857250 h 1831212"/>
              <a:gd name="connsiteX38" fmla="*/ 3886200 w 5527793"/>
              <a:gd name="connsiteY38" fmla="*/ 704850 h 1831212"/>
              <a:gd name="connsiteX39" fmla="*/ 3892550 w 5527793"/>
              <a:gd name="connsiteY39" fmla="*/ 666750 h 1831212"/>
              <a:gd name="connsiteX40" fmla="*/ 3917950 w 5527793"/>
              <a:gd name="connsiteY40" fmla="*/ 533400 h 1831212"/>
              <a:gd name="connsiteX41" fmla="*/ 3886200 w 5527793"/>
              <a:gd name="connsiteY41" fmla="*/ 400050 h 1831212"/>
              <a:gd name="connsiteX42" fmla="*/ 3581400 w 5527793"/>
              <a:gd name="connsiteY42" fmla="*/ 349250 h 1831212"/>
              <a:gd name="connsiteX43" fmla="*/ 3454400 w 5527793"/>
              <a:gd name="connsiteY43" fmla="*/ 457200 h 1831212"/>
              <a:gd name="connsiteX44" fmla="*/ 3422650 w 5527793"/>
              <a:gd name="connsiteY44" fmla="*/ 463550 h 1831212"/>
              <a:gd name="connsiteX45" fmla="*/ 3276600 w 5527793"/>
              <a:gd name="connsiteY45" fmla="*/ 450850 h 1831212"/>
              <a:gd name="connsiteX46" fmla="*/ 2997200 w 5527793"/>
              <a:gd name="connsiteY46" fmla="*/ 609600 h 1831212"/>
              <a:gd name="connsiteX47" fmla="*/ 2882900 w 5527793"/>
              <a:gd name="connsiteY47" fmla="*/ 717550 h 1831212"/>
              <a:gd name="connsiteX48" fmla="*/ 2762250 w 5527793"/>
              <a:gd name="connsiteY48" fmla="*/ 768350 h 1831212"/>
              <a:gd name="connsiteX49" fmla="*/ 2552700 w 5527793"/>
              <a:gd name="connsiteY49" fmla="*/ 831850 h 1831212"/>
              <a:gd name="connsiteX50" fmla="*/ 2222500 w 5527793"/>
              <a:gd name="connsiteY50" fmla="*/ 946150 h 1831212"/>
              <a:gd name="connsiteX51" fmla="*/ 2095500 w 5527793"/>
              <a:gd name="connsiteY51" fmla="*/ 996950 h 1831212"/>
              <a:gd name="connsiteX52" fmla="*/ 1670050 w 5527793"/>
              <a:gd name="connsiteY52" fmla="*/ 1111250 h 1831212"/>
              <a:gd name="connsiteX53" fmla="*/ 1447800 w 5527793"/>
              <a:gd name="connsiteY53" fmla="*/ 1193800 h 1831212"/>
              <a:gd name="connsiteX54" fmla="*/ 1225550 w 5527793"/>
              <a:gd name="connsiteY54" fmla="*/ 1282700 h 1831212"/>
              <a:gd name="connsiteX55" fmla="*/ 1022350 w 5527793"/>
              <a:gd name="connsiteY55" fmla="*/ 1358900 h 1831212"/>
              <a:gd name="connsiteX56" fmla="*/ 857250 w 5527793"/>
              <a:gd name="connsiteY56" fmla="*/ 1473200 h 1831212"/>
              <a:gd name="connsiteX57" fmla="*/ 812800 w 5527793"/>
              <a:gd name="connsiteY57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82650 w 5553193"/>
              <a:gd name="connsiteY56" fmla="*/ 1473200 h 1831212"/>
              <a:gd name="connsiteX57" fmla="*/ 0 w 5553193"/>
              <a:gd name="connsiteY57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82650 w 5553193"/>
              <a:gd name="connsiteY56" fmla="*/ 1473200 h 1831212"/>
              <a:gd name="connsiteX57" fmla="*/ 0 w 5553193"/>
              <a:gd name="connsiteY57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82650 w 5553193"/>
              <a:gd name="connsiteY56" fmla="*/ 1473200 h 1831212"/>
              <a:gd name="connsiteX57" fmla="*/ 3238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82650 w 5553193"/>
              <a:gd name="connsiteY56" fmla="*/ 14732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06450 w 5553193"/>
              <a:gd name="connsiteY56" fmla="*/ 16256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06450 w 5553193"/>
              <a:gd name="connsiteY56" fmla="*/ 1625600 h 1831212"/>
              <a:gd name="connsiteX57" fmla="*/ 8064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064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393700 w 5553193"/>
              <a:gd name="connsiteY2" fmla="*/ 1168400 h 1831212"/>
              <a:gd name="connsiteX3" fmla="*/ 730250 w 5553193"/>
              <a:gd name="connsiteY3" fmla="*/ 1047750 h 1831212"/>
              <a:gd name="connsiteX4" fmla="*/ 1098550 w 5553193"/>
              <a:gd name="connsiteY4" fmla="*/ 901700 h 1831212"/>
              <a:gd name="connsiteX5" fmla="*/ 1625600 w 5553193"/>
              <a:gd name="connsiteY5" fmla="*/ 825500 h 1831212"/>
              <a:gd name="connsiteX6" fmla="*/ 2146300 w 5553193"/>
              <a:gd name="connsiteY6" fmla="*/ 679450 h 1831212"/>
              <a:gd name="connsiteX7" fmla="*/ 2482850 w 5553193"/>
              <a:gd name="connsiteY7" fmla="*/ 609600 h 1831212"/>
              <a:gd name="connsiteX8" fmla="*/ 2946400 w 5553193"/>
              <a:gd name="connsiteY8" fmla="*/ 425450 h 1831212"/>
              <a:gd name="connsiteX9" fmla="*/ 3213100 w 5553193"/>
              <a:gd name="connsiteY9" fmla="*/ 0 h 1831212"/>
              <a:gd name="connsiteX10" fmla="*/ 3562350 w 5553193"/>
              <a:gd name="connsiteY10" fmla="*/ 69850 h 1831212"/>
              <a:gd name="connsiteX11" fmla="*/ 3911600 w 5553193"/>
              <a:gd name="connsiteY11" fmla="*/ 215900 h 1831212"/>
              <a:gd name="connsiteX12" fmla="*/ 4114800 w 5553193"/>
              <a:gd name="connsiteY12" fmla="*/ 285750 h 1831212"/>
              <a:gd name="connsiteX13" fmla="*/ 4292600 w 5553193"/>
              <a:gd name="connsiteY13" fmla="*/ 361950 h 1831212"/>
              <a:gd name="connsiteX14" fmla="*/ 4330700 w 5553193"/>
              <a:gd name="connsiteY14" fmla="*/ 381000 h 1831212"/>
              <a:gd name="connsiteX15" fmla="*/ 4457700 w 5553193"/>
              <a:gd name="connsiteY15" fmla="*/ 476250 h 1831212"/>
              <a:gd name="connsiteX16" fmla="*/ 4889500 w 5553193"/>
              <a:gd name="connsiteY16" fmla="*/ 450850 h 1831212"/>
              <a:gd name="connsiteX17" fmla="*/ 4914900 w 5553193"/>
              <a:gd name="connsiteY17" fmla="*/ 488950 h 1831212"/>
              <a:gd name="connsiteX18" fmla="*/ 5016500 w 5553193"/>
              <a:gd name="connsiteY18" fmla="*/ 603250 h 1831212"/>
              <a:gd name="connsiteX19" fmla="*/ 5365750 w 5553193"/>
              <a:gd name="connsiteY19" fmla="*/ 889000 h 1831212"/>
              <a:gd name="connsiteX20" fmla="*/ 5283200 w 5553193"/>
              <a:gd name="connsiteY20" fmla="*/ 927100 h 1831212"/>
              <a:gd name="connsiteX21" fmla="*/ 5035550 w 5553193"/>
              <a:gd name="connsiteY21" fmla="*/ 844550 h 1831212"/>
              <a:gd name="connsiteX22" fmla="*/ 5092700 w 5553193"/>
              <a:gd name="connsiteY22" fmla="*/ 958850 h 1831212"/>
              <a:gd name="connsiteX23" fmla="*/ 5473700 w 5553193"/>
              <a:gd name="connsiteY23" fmla="*/ 1181100 h 1831212"/>
              <a:gd name="connsiteX24" fmla="*/ 5346700 w 5553193"/>
              <a:gd name="connsiteY24" fmla="*/ 1244600 h 1831212"/>
              <a:gd name="connsiteX25" fmla="*/ 5118100 w 5553193"/>
              <a:gd name="connsiteY25" fmla="*/ 1187450 h 1831212"/>
              <a:gd name="connsiteX26" fmla="*/ 5029200 w 5553193"/>
              <a:gd name="connsiteY26" fmla="*/ 1193800 h 1831212"/>
              <a:gd name="connsiteX27" fmla="*/ 5073650 w 5553193"/>
              <a:gd name="connsiteY27" fmla="*/ 1670050 h 1831212"/>
              <a:gd name="connsiteX28" fmla="*/ 5029200 w 5553193"/>
              <a:gd name="connsiteY28" fmla="*/ 1809750 h 1831212"/>
              <a:gd name="connsiteX29" fmla="*/ 5003800 w 5553193"/>
              <a:gd name="connsiteY29" fmla="*/ 1828800 h 1831212"/>
              <a:gd name="connsiteX30" fmla="*/ 4730750 w 5553193"/>
              <a:gd name="connsiteY30" fmla="*/ 1739900 h 1831212"/>
              <a:gd name="connsiteX31" fmla="*/ 4699000 w 5553193"/>
              <a:gd name="connsiteY31" fmla="*/ 1371600 h 1831212"/>
              <a:gd name="connsiteX32" fmla="*/ 4667250 w 5553193"/>
              <a:gd name="connsiteY32" fmla="*/ 1352550 h 1831212"/>
              <a:gd name="connsiteX33" fmla="*/ 4629150 w 5553193"/>
              <a:gd name="connsiteY33" fmla="*/ 1327150 h 1831212"/>
              <a:gd name="connsiteX34" fmla="*/ 4508500 w 5553193"/>
              <a:gd name="connsiteY34" fmla="*/ 1301750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05250 w 5553193"/>
              <a:gd name="connsiteY38" fmla="*/ 857250 h 1831212"/>
              <a:gd name="connsiteX39" fmla="*/ 3911600 w 5553193"/>
              <a:gd name="connsiteY39" fmla="*/ 704850 h 1831212"/>
              <a:gd name="connsiteX40" fmla="*/ 3917950 w 5553193"/>
              <a:gd name="connsiteY40" fmla="*/ 666750 h 1831212"/>
              <a:gd name="connsiteX41" fmla="*/ 3943350 w 5553193"/>
              <a:gd name="connsiteY41" fmla="*/ 533400 h 1831212"/>
              <a:gd name="connsiteX42" fmla="*/ 3911600 w 5553193"/>
              <a:gd name="connsiteY42" fmla="*/ 400050 h 1831212"/>
              <a:gd name="connsiteX43" fmla="*/ 3606800 w 5553193"/>
              <a:gd name="connsiteY43" fmla="*/ 349250 h 1831212"/>
              <a:gd name="connsiteX44" fmla="*/ 3479800 w 5553193"/>
              <a:gd name="connsiteY44" fmla="*/ 457200 h 1831212"/>
              <a:gd name="connsiteX45" fmla="*/ 3448050 w 5553193"/>
              <a:gd name="connsiteY45" fmla="*/ 46355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393700 w 5553193"/>
              <a:gd name="connsiteY1" fmla="*/ 116840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381000 w 5553193"/>
              <a:gd name="connsiteY1" fmla="*/ 1289050 h 1831212"/>
              <a:gd name="connsiteX2" fmla="*/ 393700 w 5553193"/>
              <a:gd name="connsiteY2" fmla="*/ 1168400 h 1831212"/>
              <a:gd name="connsiteX3" fmla="*/ 730250 w 5553193"/>
              <a:gd name="connsiteY3" fmla="*/ 1047750 h 1831212"/>
              <a:gd name="connsiteX4" fmla="*/ 1098550 w 5553193"/>
              <a:gd name="connsiteY4" fmla="*/ 901700 h 1831212"/>
              <a:gd name="connsiteX5" fmla="*/ 1625600 w 5553193"/>
              <a:gd name="connsiteY5" fmla="*/ 825500 h 1831212"/>
              <a:gd name="connsiteX6" fmla="*/ 2146300 w 5553193"/>
              <a:gd name="connsiteY6" fmla="*/ 679450 h 1831212"/>
              <a:gd name="connsiteX7" fmla="*/ 2482850 w 5553193"/>
              <a:gd name="connsiteY7" fmla="*/ 609600 h 1831212"/>
              <a:gd name="connsiteX8" fmla="*/ 2946400 w 5553193"/>
              <a:gd name="connsiteY8" fmla="*/ 425450 h 1831212"/>
              <a:gd name="connsiteX9" fmla="*/ 3213100 w 5553193"/>
              <a:gd name="connsiteY9" fmla="*/ 0 h 1831212"/>
              <a:gd name="connsiteX10" fmla="*/ 3562350 w 5553193"/>
              <a:gd name="connsiteY10" fmla="*/ 69850 h 1831212"/>
              <a:gd name="connsiteX11" fmla="*/ 3911600 w 5553193"/>
              <a:gd name="connsiteY11" fmla="*/ 215900 h 1831212"/>
              <a:gd name="connsiteX12" fmla="*/ 4114800 w 5553193"/>
              <a:gd name="connsiteY12" fmla="*/ 285750 h 1831212"/>
              <a:gd name="connsiteX13" fmla="*/ 4292600 w 5553193"/>
              <a:gd name="connsiteY13" fmla="*/ 361950 h 1831212"/>
              <a:gd name="connsiteX14" fmla="*/ 4330700 w 5553193"/>
              <a:gd name="connsiteY14" fmla="*/ 381000 h 1831212"/>
              <a:gd name="connsiteX15" fmla="*/ 4457700 w 5553193"/>
              <a:gd name="connsiteY15" fmla="*/ 476250 h 1831212"/>
              <a:gd name="connsiteX16" fmla="*/ 4889500 w 5553193"/>
              <a:gd name="connsiteY16" fmla="*/ 450850 h 1831212"/>
              <a:gd name="connsiteX17" fmla="*/ 4914900 w 5553193"/>
              <a:gd name="connsiteY17" fmla="*/ 488950 h 1831212"/>
              <a:gd name="connsiteX18" fmla="*/ 5016500 w 5553193"/>
              <a:gd name="connsiteY18" fmla="*/ 603250 h 1831212"/>
              <a:gd name="connsiteX19" fmla="*/ 5365750 w 5553193"/>
              <a:gd name="connsiteY19" fmla="*/ 889000 h 1831212"/>
              <a:gd name="connsiteX20" fmla="*/ 5283200 w 5553193"/>
              <a:gd name="connsiteY20" fmla="*/ 927100 h 1831212"/>
              <a:gd name="connsiteX21" fmla="*/ 5035550 w 5553193"/>
              <a:gd name="connsiteY21" fmla="*/ 844550 h 1831212"/>
              <a:gd name="connsiteX22" fmla="*/ 5092700 w 5553193"/>
              <a:gd name="connsiteY22" fmla="*/ 958850 h 1831212"/>
              <a:gd name="connsiteX23" fmla="*/ 5473700 w 5553193"/>
              <a:gd name="connsiteY23" fmla="*/ 1181100 h 1831212"/>
              <a:gd name="connsiteX24" fmla="*/ 5346700 w 5553193"/>
              <a:gd name="connsiteY24" fmla="*/ 1244600 h 1831212"/>
              <a:gd name="connsiteX25" fmla="*/ 5118100 w 5553193"/>
              <a:gd name="connsiteY25" fmla="*/ 1187450 h 1831212"/>
              <a:gd name="connsiteX26" fmla="*/ 5029200 w 5553193"/>
              <a:gd name="connsiteY26" fmla="*/ 1193800 h 1831212"/>
              <a:gd name="connsiteX27" fmla="*/ 5073650 w 5553193"/>
              <a:gd name="connsiteY27" fmla="*/ 1670050 h 1831212"/>
              <a:gd name="connsiteX28" fmla="*/ 5029200 w 5553193"/>
              <a:gd name="connsiteY28" fmla="*/ 1809750 h 1831212"/>
              <a:gd name="connsiteX29" fmla="*/ 5003800 w 5553193"/>
              <a:gd name="connsiteY29" fmla="*/ 1828800 h 1831212"/>
              <a:gd name="connsiteX30" fmla="*/ 4730750 w 5553193"/>
              <a:gd name="connsiteY30" fmla="*/ 1739900 h 1831212"/>
              <a:gd name="connsiteX31" fmla="*/ 4699000 w 5553193"/>
              <a:gd name="connsiteY31" fmla="*/ 1371600 h 1831212"/>
              <a:gd name="connsiteX32" fmla="*/ 4667250 w 5553193"/>
              <a:gd name="connsiteY32" fmla="*/ 1352550 h 1831212"/>
              <a:gd name="connsiteX33" fmla="*/ 4629150 w 5553193"/>
              <a:gd name="connsiteY33" fmla="*/ 1327150 h 1831212"/>
              <a:gd name="connsiteX34" fmla="*/ 4508500 w 5553193"/>
              <a:gd name="connsiteY34" fmla="*/ 1301750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05250 w 5553193"/>
              <a:gd name="connsiteY38" fmla="*/ 857250 h 1831212"/>
              <a:gd name="connsiteX39" fmla="*/ 3911600 w 5553193"/>
              <a:gd name="connsiteY39" fmla="*/ 704850 h 1831212"/>
              <a:gd name="connsiteX40" fmla="*/ 3917950 w 5553193"/>
              <a:gd name="connsiteY40" fmla="*/ 666750 h 1831212"/>
              <a:gd name="connsiteX41" fmla="*/ 3943350 w 5553193"/>
              <a:gd name="connsiteY41" fmla="*/ 533400 h 1831212"/>
              <a:gd name="connsiteX42" fmla="*/ 3911600 w 5553193"/>
              <a:gd name="connsiteY42" fmla="*/ 400050 h 1831212"/>
              <a:gd name="connsiteX43" fmla="*/ 3606800 w 5553193"/>
              <a:gd name="connsiteY43" fmla="*/ 349250 h 1831212"/>
              <a:gd name="connsiteX44" fmla="*/ 3479800 w 5553193"/>
              <a:gd name="connsiteY44" fmla="*/ 457200 h 1831212"/>
              <a:gd name="connsiteX45" fmla="*/ 3448050 w 5553193"/>
              <a:gd name="connsiteY45" fmla="*/ 46355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393700 w 5553193"/>
              <a:gd name="connsiteY1" fmla="*/ 116840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393700 w 5553193"/>
              <a:gd name="connsiteY1" fmla="*/ 1168400 h 1831212"/>
              <a:gd name="connsiteX2" fmla="*/ 476250 w 5553193"/>
              <a:gd name="connsiteY2" fmla="*/ 1168400 h 1831212"/>
              <a:gd name="connsiteX3" fmla="*/ 730250 w 5553193"/>
              <a:gd name="connsiteY3" fmla="*/ 1047750 h 1831212"/>
              <a:gd name="connsiteX4" fmla="*/ 1098550 w 5553193"/>
              <a:gd name="connsiteY4" fmla="*/ 901700 h 1831212"/>
              <a:gd name="connsiteX5" fmla="*/ 1625600 w 5553193"/>
              <a:gd name="connsiteY5" fmla="*/ 825500 h 1831212"/>
              <a:gd name="connsiteX6" fmla="*/ 2146300 w 5553193"/>
              <a:gd name="connsiteY6" fmla="*/ 679450 h 1831212"/>
              <a:gd name="connsiteX7" fmla="*/ 2482850 w 5553193"/>
              <a:gd name="connsiteY7" fmla="*/ 609600 h 1831212"/>
              <a:gd name="connsiteX8" fmla="*/ 2946400 w 5553193"/>
              <a:gd name="connsiteY8" fmla="*/ 425450 h 1831212"/>
              <a:gd name="connsiteX9" fmla="*/ 3213100 w 5553193"/>
              <a:gd name="connsiteY9" fmla="*/ 0 h 1831212"/>
              <a:gd name="connsiteX10" fmla="*/ 3562350 w 5553193"/>
              <a:gd name="connsiteY10" fmla="*/ 69850 h 1831212"/>
              <a:gd name="connsiteX11" fmla="*/ 3911600 w 5553193"/>
              <a:gd name="connsiteY11" fmla="*/ 215900 h 1831212"/>
              <a:gd name="connsiteX12" fmla="*/ 4114800 w 5553193"/>
              <a:gd name="connsiteY12" fmla="*/ 285750 h 1831212"/>
              <a:gd name="connsiteX13" fmla="*/ 4292600 w 5553193"/>
              <a:gd name="connsiteY13" fmla="*/ 361950 h 1831212"/>
              <a:gd name="connsiteX14" fmla="*/ 4330700 w 5553193"/>
              <a:gd name="connsiteY14" fmla="*/ 381000 h 1831212"/>
              <a:gd name="connsiteX15" fmla="*/ 4457700 w 5553193"/>
              <a:gd name="connsiteY15" fmla="*/ 476250 h 1831212"/>
              <a:gd name="connsiteX16" fmla="*/ 4889500 w 5553193"/>
              <a:gd name="connsiteY16" fmla="*/ 450850 h 1831212"/>
              <a:gd name="connsiteX17" fmla="*/ 4914900 w 5553193"/>
              <a:gd name="connsiteY17" fmla="*/ 488950 h 1831212"/>
              <a:gd name="connsiteX18" fmla="*/ 5016500 w 5553193"/>
              <a:gd name="connsiteY18" fmla="*/ 603250 h 1831212"/>
              <a:gd name="connsiteX19" fmla="*/ 5365750 w 5553193"/>
              <a:gd name="connsiteY19" fmla="*/ 889000 h 1831212"/>
              <a:gd name="connsiteX20" fmla="*/ 5283200 w 5553193"/>
              <a:gd name="connsiteY20" fmla="*/ 927100 h 1831212"/>
              <a:gd name="connsiteX21" fmla="*/ 5035550 w 5553193"/>
              <a:gd name="connsiteY21" fmla="*/ 844550 h 1831212"/>
              <a:gd name="connsiteX22" fmla="*/ 5092700 w 5553193"/>
              <a:gd name="connsiteY22" fmla="*/ 958850 h 1831212"/>
              <a:gd name="connsiteX23" fmla="*/ 5473700 w 5553193"/>
              <a:gd name="connsiteY23" fmla="*/ 1181100 h 1831212"/>
              <a:gd name="connsiteX24" fmla="*/ 5346700 w 5553193"/>
              <a:gd name="connsiteY24" fmla="*/ 1244600 h 1831212"/>
              <a:gd name="connsiteX25" fmla="*/ 5118100 w 5553193"/>
              <a:gd name="connsiteY25" fmla="*/ 1187450 h 1831212"/>
              <a:gd name="connsiteX26" fmla="*/ 5029200 w 5553193"/>
              <a:gd name="connsiteY26" fmla="*/ 1193800 h 1831212"/>
              <a:gd name="connsiteX27" fmla="*/ 5073650 w 5553193"/>
              <a:gd name="connsiteY27" fmla="*/ 1670050 h 1831212"/>
              <a:gd name="connsiteX28" fmla="*/ 5029200 w 5553193"/>
              <a:gd name="connsiteY28" fmla="*/ 1809750 h 1831212"/>
              <a:gd name="connsiteX29" fmla="*/ 5003800 w 5553193"/>
              <a:gd name="connsiteY29" fmla="*/ 1828800 h 1831212"/>
              <a:gd name="connsiteX30" fmla="*/ 4730750 w 5553193"/>
              <a:gd name="connsiteY30" fmla="*/ 1739900 h 1831212"/>
              <a:gd name="connsiteX31" fmla="*/ 4699000 w 5553193"/>
              <a:gd name="connsiteY31" fmla="*/ 1371600 h 1831212"/>
              <a:gd name="connsiteX32" fmla="*/ 4667250 w 5553193"/>
              <a:gd name="connsiteY32" fmla="*/ 1352550 h 1831212"/>
              <a:gd name="connsiteX33" fmla="*/ 4629150 w 5553193"/>
              <a:gd name="connsiteY33" fmla="*/ 1327150 h 1831212"/>
              <a:gd name="connsiteX34" fmla="*/ 4508500 w 5553193"/>
              <a:gd name="connsiteY34" fmla="*/ 1301750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05250 w 5553193"/>
              <a:gd name="connsiteY38" fmla="*/ 857250 h 1831212"/>
              <a:gd name="connsiteX39" fmla="*/ 3911600 w 5553193"/>
              <a:gd name="connsiteY39" fmla="*/ 704850 h 1831212"/>
              <a:gd name="connsiteX40" fmla="*/ 3917950 w 5553193"/>
              <a:gd name="connsiteY40" fmla="*/ 666750 h 1831212"/>
              <a:gd name="connsiteX41" fmla="*/ 3943350 w 5553193"/>
              <a:gd name="connsiteY41" fmla="*/ 533400 h 1831212"/>
              <a:gd name="connsiteX42" fmla="*/ 3911600 w 5553193"/>
              <a:gd name="connsiteY42" fmla="*/ 400050 h 1831212"/>
              <a:gd name="connsiteX43" fmla="*/ 3606800 w 5553193"/>
              <a:gd name="connsiteY43" fmla="*/ 349250 h 1831212"/>
              <a:gd name="connsiteX44" fmla="*/ 3479800 w 5553193"/>
              <a:gd name="connsiteY44" fmla="*/ 457200 h 1831212"/>
              <a:gd name="connsiteX45" fmla="*/ 3448050 w 5553193"/>
              <a:gd name="connsiteY45" fmla="*/ 46355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393700 w 5553193"/>
              <a:gd name="connsiteY1" fmla="*/ 1168400 h 1831212"/>
              <a:gd name="connsiteX2" fmla="*/ 476250 w 5553193"/>
              <a:gd name="connsiteY2" fmla="*/ 1168400 h 1831212"/>
              <a:gd name="connsiteX3" fmla="*/ 577850 w 5553193"/>
              <a:gd name="connsiteY3" fmla="*/ 1200150 h 1831212"/>
              <a:gd name="connsiteX4" fmla="*/ 1098550 w 5553193"/>
              <a:gd name="connsiteY4" fmla="*/ 901700 h 1831212"/>
              <a:gd name="connsiteX5" fmla="*/ 1625600 w 5553193"/>
              <a:gd name="connsiteY5" fmla="*/ 825500 h 1831212"/>
              <a:gd name="connsiteX6" fmla="*/ 2146300 w 5553193"/>
              <a:gd name="connsiteY6" fmla="*/ 679450 h 1831212"/>
              <a:gd name="connsiteX7" fmla="*/ 2482850 w 5553193"/>
              <a:gd name="connsiteY7" fmla="*/ 609600 h 1831212"/>
              <a:gd name="connsiteX8" fmla="*/ 2946400 w 5553193"/>
              <a:gd name="connsiteY8" fmla="*/ 425450 h 1831212"/>
              <a:gd name="connsiteX9" fmla="*/ 3213100 w 5553193"/>
              <a:gd name="connsiteY9" fmla="*/ 0 h 1831212"/>
              <a:gd name="connsiteX10" fmla="*/ 3562350 w 5553193"/>
              <a:gd name="connsiteY10" fmla="*/ 69850 h 1831212"/>
              <a:gd name="connsiteX11" fmla="*/ 3911600 w 5553193"/>
              <a:gd name="connsiteY11" fmla="*/ 215900 h 1831212"/>
              <a:gd name="connsiteX12" fmla="*/ 4114800 w 5553193"/>
              <a:gd name="connsiteY12" fmla="*/ 285750 h 1831212"/>
              <a:gd name="connsiteX13" fmla="*/ 4292600 w 5553193"/>
              <a:gd name="connsiteY13" fmla="*/ 361950 h 1831212"/>
              <a:gd name="connsiteX14" fmla="*/ 4330700 w 5553193"/>
              <a:gd name="connsiteY14" fmla="*/ 381000 h 1831212"/>
              <a:gd name="connsiteX15" fmla="*/ 4457700 w 5553193"/>
              <a:gd name="connsiteY15" fmla="*/ 476250 h 1831212"/>
              <a:gd name="connsiteX16" fmla="*/ 4889500 w 5553193"/>
              <a:gd name="connsiteY16" fmla="*/ 450850 h 1831212"/>
              <a:gd name="connsiteX17" fmla="*/ 4914900 w 5553193"/>
              <a:gd name="connsiteY17" fmla="*/ 488950 h 1831212"/>
              <a:gd name="connsiteX18" fmla="*/ 5016500 w 5553193"/>
              <a:gd name="connsiteY18" fmla="*/ 603250 h 1831212"/>
              <a:gd name="connsiteX19" fmla="*/ 5365750 w 5553193"/>
              <a:gd name="connsiteY19" fmla="*/ 889000 h 1831212"/>
              <a:gd name="connsiteX20" fmla="*/ 5283200 w 5553193"/>
              <a:gd name="connsiteY20" fmla="*/ 927100 h 1831212"/>
              <a:gd name="connsiteX21" fmla="*/ 5035550 w 5553193"/>
              <a:gd name="connsiteY21" fmla="*/ 844550 h 1831212"/>
              <a:gd name="connsiteX22" fmla="*/ 5092700 w 5553193"/>
              <a:gd name="connsiteY22" fmla="*/ 958850 h 1831212"/>
              <a:gd name="connsiteX23" fmla="*/ 5473700 w 5553193"/>
              <a:gd name="connsiteY23" fmla="*/ 1181100 h 1831212"/>
              <a:gd name="connsiteX24" fmla="*/ 5346700 w 5553193"/>
              <a:gd name="connsiteY24" fmla="*/ 1244600 h 1831212"/>
              <a:gd name="connsiteX25" fmla="*/ 5118100 w 5553193"/>
              <a:gd name="connsiteY25" fmla="*/ 1187450 h 1831212"/>
              <a:gd name="connsiteX26" fmla="*/ 5029200 w 5553193"/>
              <a:gd name="connsiteY26" fmla="*/ 1193800 h 1831212"/>
              <a:gd name="connsiteX27" fmla="*/ 5073650 w 5553193"/>
              <a:gd name="connsiteY27" fmla="*/ 1670050 h 1831212"/>
              <a:gd name="connsiteX28" fmla="*/ 5029200 w 5553193"/>
              <a:gd name="connsiteY28" fmla="*/ 1809750 h 1831212"/>
              <a:gd name="connsiteX29" fmla="*/ 5003800 w 5553193"/>
              <a:gd name="connsiteY29" fmla="*/ 1828800 h 1831212"/>
              <a:gd name="connsiteX30" fmla="*/ 4730750 w 5553193"/>
              <a:gd name="connsiteY30" fmla="*/ 1739900 h 1831212"/>
              <a:gd name="connsiteX31" fmla="*/ 4699000 w 5553193"/>
              <a:gd name="connsiteY31" fmla="*/ 1371600 h 1831212"/>
              <a:gd name="connsiteX32" fmla="*/ 4667250 w 5553193"/>
              <a:gd name="connsiteY32" fmla="*/ 1352550 h 1831212"/>
              <a:gd name="connsiteX33" fmla="*/ 4629150 w 5553193"/>
              <a:gd name="connsiteY33" fmla="*/ 1327150 h 1831212"/>
              <a:gd name="connsiteX34" fmla="*/ 4508500 w 5553193"/>
              <a:gd name="connsiteY34" fmla="*/ 1301750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05250 w 5553193"/>
              <a:gd name="connsiteY38" fmla="*/ 857250 h 1831212"/>
              <a:gd name="connsiteX39" fmla="*/ 3911600 w 5553193"/>
              <a:gd name="connsiteY39" fmla="*/ 704850 h 1831212"/>
              <a:gd name="connsiteX40" fmla="*/ 3917950 w 5553193"/>
              <a:gd name="connsiteY40" fmla="*/ 666750 h 1831212"/>
              <a:gd name="connsiteX41" fmla="*/ 3943350 w 5553193"/>
              <a:gd name="connsiteY41" fmla="*/ 533400 h 1831212"/>
              <a:gd name="connsiteX42" fmla="*/ 3911600 w 5553193"/>
              <a:gd name="connsiteY42" fmla="*/ 400050 h 1831212"/>
              <a:gd name="connsiteX43" fmla="*/ 3606800 w 5553193"/>
              <a:gd name="connsiteY43" fmla="*/ 349250 h 1831212"/>
              <a:gd name="connsiteX44" fmla="*/ 3479800 w 5553193"/>
              <a:gd name="connsiteY44" fmla="*/ 457200 h 1831212"/>
              <a:gd name="connsiteX45" fmla="*/ 3448050 w 5553193"/>
              <a:gd name="connsiteY45" fmla="*/ 46355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3937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295650 w 5553193"/>
              <a:gd name="connsiteY45" fmla="*/ 22860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295650 w 5553193"/>
              <a:gd name="connsiteY45" fmla="*/ 22860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295650 w 5553193"/>
              <a:gd name="connsiteY45" fmla="*/ 22860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295650 w 5553193"/>
              <a:gd name="connsiteY44" fmla="*/ 228600 h 1831212"/>
              <a:gd name="connsiteX45" fmla="*/ 3022600 w 5553193"/>
              <a:gd name="connsiteY45" fmla="*/ 609600 h 1831212"/>
              <a:gd name="connsiteX46" fmla="*/ 2908300 w 5553193"/>
              <a:gd name="connsiteY46" fmla="*/ 717550 h 1831212"/>
              <a:gd name="connsiteX47" fmla="*/ 2787650 w 5553193"/>
              <a:gd name="connsiteY47" fmla="*/ 768350 h 1831212"/>
              <a:gd name="connsiteX48" fmla="*/ 2578100 w 5553193"/>
              <a:gd name="connsiteY48" fmla="*/ 831850 h 1831212"/>
              <a:gd name="connsiteX49" fmla="*/ 2247900 w 5553193"/>
              <a:gd name="connsiteY49" fmla="*/ 946150 h 1831212"/>
              <a:gd name="connsiteX50" fmla="*/ 2120900 w 5553193"/>
              <a:gd name="connsiteY50" fmla="*/ 996950 h 1831212"/>
              <a:gd name="connsiteX51" fmla="*/ 1695450 w 5553193"/>
              <a:gd name="connsiteY51" fmla="*/ 1111250 h 1831212"/>
              <a:gd name="connsiteX52" fmla="*/ 1473200 w 5553193"/>
              <a:gd name="connsiteY52" fmla="*/ 1193800 h 1831212"/>
              <a:gd name="connsiteX53" fmla="*/ 1250950 w 5553193"/>
              <a:gd name="connsiteY53" fmla="*/ 1282700 h 1831212"/>
              <a:gd name="connsiteX54" fmla="*/ 1047750 w 5553193"/>
              <a:gd name="connsiteY54" fmla="*/ 1358900 h 1831212"/>
              <a:gd name="connsiteX55" fmla="*/ 730250 w 5553193"/>
              <a:gd name="connsiteY55" fmla="*/ 1562100 h 1831212"/>
              <a:gd name="connsiteX56" fmla="*/ 171450 w 5553193"/>
              <a:gd name="connsiteY56" fmla="*/ 1574800 h 1831212"/>
              <a:gd name="connsiteX57" fmla="*/ 0 w 5553193"/>
              <a:gd name="connsiteY57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022600 w 5553193"/>
              <a:gd name="connsiteY44" fmla="*/ 609600 h 1831212"/>
              <a:gd name="connsiteX45" fmla="*/ 2908300 w 5553193"/>
              <a:gd name="connsiteY45" fmla="*/ 717550 h 1831212"/>
              <a:gd name="connsiteX46" fmla="*/ 2787650 w 5553193"/>
              <a:gd name="connsiteY46" fmla="*/ 768350 h 1831212"/>
              <a:gd name="connsiteX47" fmla="*/ 2578100 w 5553193"/>
              <a:gd name="connsiteY47" fmla="*/ 831850 h 1831212"/>
              <a:gd name="connsiteX48" fmla="*/ 2247900 w 5553193"/>
              <a:gd name="connsiteY48" fmla="*/ 946150 h 1831212"/>
              <a:gd name="connsiteX49" fmla="*/ 2120900 w 5553193"/>
              <a:gd name="connsiteY49" fmla="*/ 996950 h 1831212"/>
              <a:gd name="connsiteX50" fmla="*/ 1695450 w 5553193"/>
              <a:gd name="connsiteY50" fmla="*/ 1111250 h 1831212"/>
              <a:gd name="connsiteX51" fmla="*/ 1473200 w 5553193"/>
              <a:gd name="connsiteY51" fmla="*/ 1193800 h 1831212"/>
              <a:gd name="connsiteX52" fmla="*/ 1250950 w 5553193"/>
              <a:gd name="connsiteY52" fmla="*/ 1282700 h 1831212"/>
              <a:gd name="connsiteX53" fmla="*/ 1047750 w 5553193"/>
              <a:gd name="connsiteY53" fmla="*/ 1358900 h 1831212"/>
              <a:gd name="connsiteX54" fmla="*/ 730250 w 5553193"/>
              <a:gd name="connsiteY54" fmla="*/ 1562100 h 1831212"/>
              <a:gd name="connsiteX55" fmla="*/ 171450 w 5553193"/>
              <a:gd name="connsiteY55" fmla="*/ 1574800 h 1831212"/>
              <a:gd name="connsiteX56" fmla="*/ 0 w 5553193"/>
              <a:gd name="connsiteY56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2908300 w 5553193"/>
              <a:gd name="connsiteY45" fmla="*/ 717550 h 1831212"/>
              <a:gd name="connsiteX46" fmla="*/ 2787650 w 5553193"/>
              <a:gd name="connsiteY46" fmla="*/ 768350 h 1831212"/>
              <a:gd name="connsiteX47" fmla="*/ 2578100 w 5553193"/>
              <a:gd name="connsiteY47" fmla="*/ 831850 h 1831212"/>
              <a:gd name="connsiteX48" fmla="*/ 2247900 w 5553193"/>
              <a:gd name="connsiteY48" fmla="*/ 946150 h 1831212"/>
              <a:gd name="connsiteX49" fmla="*/ 2120900 w 5553193"/>
              <a:gd name="connsiteY49" fmla="*/ 996950 h 1831212"/>
              <a:gd name="connsiteX50" fmla="*/ 1695450 w 5553193"/>
              <a:gd name="connsiteY50" fmla="*/ 1111250 h 1831212"/>
              <a:gd name="connsiteX51" fmla="*/ 1473200 w 5553193"/>
              <a:gd name="connsiteY51" fmla="*/ 1193800 h 1831212"/>
              <a:gd name="connsiteX52" fmla="*/ 1250950 w 5553193"/>
              <a:gd name="connsiteY52" fmla="*/ 1282700 h 1831212"/>
              <a:gd name="connsiteX53" fmla="*/ 1047750 w 5553193"/>
              <a:gd name="connsiteY53" fmla="*/ 1358900 h 1831212"/>
              <a:gd name="connsiteX54" fmla="*/ 730250 w 5553193"/>
              <a:gd name="connsiteY54" fmla="*/ 1562100 h 1831212"/>
              <a:gd name="connsiteX55" fmla="*/ 171450 w 5553193"/>
              <a:gd name="connsiteY55" fmla="*/ 1574800 h 1831212"/>
              <a:gd name="connsiteX56" fmla="*/ 0 w 5553193"/>
              <a:gd name="connsiteY56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644900 w 5553193"/>
              <a:gd name="connsiteY45" fmla="*/ 717550 h 1831212"/>
              <a:gd name="connsiteX46" fmla="*/ 2908300 w 5553193"/>
              <a:gd name="connsiteY46" fmla="*/ 717550 h 1831212"/>
              <a:gd name="connsiteX47" fmla="*/ 2787650 w 5553193"/>
              <a:gd name="connsiteY47" fmla="*/ 768350 h 1831212"/>
              <a:gd name="connsiteX48" fmla="*/ 2578100 w 5553193"/>
              <a:gd name="connsiteY48" fmla="*/ 831850 h 1831212"/>
              <a:gd name="connsiteX49" fmla="*/ 2247900 w 5553193"/>
              <a:gd name="connsiteY49" fmla="*/ 946150 h 1831212"/>
              <a:gd name="connsiteX50" fmla="*/ 2120900 w 5553193"/>
              <a:gd name="connsiteY50" fmla="*/ 996950 h 1831212"/>
              <a:gd name="connsiteX51" fmla="*/ 1695450 w 5553193"/>
              <a:gd name="connsiteY51" fmla="*/ 1111250 h 1831212"/>
              <a:gd name="connsiteX52" fmla="*/ 1473200 w 5553193"/>
              <a:gd name="connsiteY52" fmla="*/ 1193800 h 1831212"/>
              <a:gd name="connsiteX53" fmla="*/ 1250950 w 5553193"/>
              <a:gd name="connsiteY53" fmla="*/ 1282700 h 1831212"/>
              <a:gd name="connsiteX54" fmla="*/ 1047750 w 5553193"/>
              <a:gd name="connsiteY54" fmla="*/ 1358900 h 1831212"/>
              <a:gd name="connsiteX55" fmla="*/ 730250 w 5553193"/>
              <a:gd name="connsiteY55" fmla="*/ 1562100 h 1831212"/>
              <a:gd name="connsiteX56" fmla="*/ 171450 w 5553193"/>
              <a:gd name="connsiteY56" fmla="*/ 1574800 h 1831212"/>
              <a:gd name="connsiteX57" fmla="*/ 0 w 5553193"/>
              <a:gd name="connsiteY57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644900 w 5553193"/>
              <a:gd name="connsiteY45" fmla="*/ 717550 h 1831212"/>
              <a:gd name="connsiteX46" fmla="*/ 3270250 w 5553193"/>
              <a:gd name="connsiteY46" fmla="*/ 6604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644900 w 5553193"/>
              <a:gd name="connsiteY46" fmla="*/ 717550 h 1831212"/>
              <a:gd name="connsiteX47" fmla="*/ 3270250 w 5553193"/>
              <a:gd name="connsiteY47" fmla="*/ 6604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755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755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755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7550 h 1831212"/>
              <a:gd name="connsiteX48" fmla="*/ 3492500 w 5553193"/>
              <a:gd name="connsiteY48" fmla="*/ 711200 h 1831212"/>
              <a:gd name="connsiteX49" fmla="*/ 3270250 w 5553193"/>
              <a:gd name="connsiteY49" fmla="*/ 660400 h 1831212"/>
              <a:gd name="connsiteX50" fmla="*/ 2908300 w 5553193"/>
              <a:gd name="connsiteY50" fmla="*/ 717550 h 1831212"/>
              <a:gd name="connsiteX51" fmla="*/ 2787650 w 5553193"/>
              <a:gd name="connsiteY51" fmla="*/ 768350 h 1831212"/>
              <a:gd name="connsiteX52" fmla="*/ 2578100 w 5553193"/>
              <a:gd name="connsiteY52" fmla="*/ 831850 h 1831212"/>
              <a:gd name="connsiteX53" fmla="*/ 2247900 w 5553193"/>
              <a:gd name="connsiteY53" fmla="*/ 946150 h 1831212"/>
              <a:gd name="connsiteX54" fmla="*/ 2120900 w 5553193"/>
              <a:gd name="connsiteY54" fmla="*/ 996950 h 1831212"/>
              <a:gd name="connsiteX55" fmla="*/ 1695450 w 5553193"/>
              <a:gd name="connsiteY55" fmla="*/ 1111250 h 1831212"/>
              <a:gd name="connsiteX56" fmla="*/ 1473200 w 5553193"/>
              <a:gd name="connsiteY56" fmla="*/ 1193800 h 1831212"/>
              <a:gd name="connsiteX57" fmla="*/ 1250950 w 5553193"/>
              <a:gd name="connsiteY57" fmla="*/ 1282700 h 1831212"/>
              <a:gd name="connsiteX58" fmla="*/ 1047750 w 5553193"/>
              <a:gd name="connsiteY58" fmla="*/ 1358900 h 1831212"/>
              <a:gd name="connsiteX59" fmla="*/ 730250 w 5553193"/>
              <a:gd name="connsiteY59" fmla="*/ 1562100 h 1831212"/>
              <a:gd name="connsiteX60" fmla="*/ 171450 w 5553193"/>
              <a:gd name="connsiteY60" fmla="*/ 1574800 h 1831212"/>
              <a:gd name="connsiteX61" fmla="*/ 0 w 5553193"/>
              <a:gd name="connsiteY61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7550 h 1831212"/>
              <a:gd name="connsiteX48" fmla="*/ 3492500 w 5553193"/>
              <a:gd name="connsiteY48" fmla="*/ 711200 h 1831212"/>
              <a:gd name="connsiteX49" fmla="*/ 3270250 w 5553193"/>
              <a:gd name="connsiteY49" fmla="*/ 660400 h 1831212"/>
              <a:gd name="connsiteX50" fmla="*/ 2908300 w 5553193"/>
              <a:gd name="connsiteY50" fmla="*/ 717550 h 1831212"/>
              <a:gd name="connsiteX51" fmla="*/ 2787650 w 5553193"/>
              <a:gd name="connsiteY51" fmla="*/ 768350 h 1831212"/>
              <a:gd name="connsiteX52" fmla="*/ 2578100 w 5553193"/>
              <a:gd name="connsiteY52" fmla="*/ 831850 h 1831212"/>
              <a:gd name="connsiteX53" fmla="*/ 2247900 w 5553193"/>
              <a:gd name="connsiteY53" fmla="*/ 946150 h 1831212"/>
              <a:gd name="connsiteX54" fmla="*/ 2120900 w 5553193"/>
              <a:gd name="connsiteY54" fmla="*/ 996950 h 1831212"/>
              <a:gd name="connsiteX55" fmla="*/ 1695450 w 5553193"/>
              <a:gd name="connsiteY55" fmla="*/ 1111250 h 1831212"/>
              <a:gd name="connsiteX56" fmla="*/ 1473200 w 5553193"/>
              <a:gd name="connsiteY56" fmla="*/ 1193800 h 1831212"/>
              <a:gd name="connsiteX57" fmla="*/ 1250950 w 5553193"/>
              <a:gd name="connsiteY57" fmla="*/ 1282700 h 1831212"/>
              <a:gd name="connsiteX58" fmla="*/ 1047750 w 5553193"/>
              <a:gd name="connsiteY58" fmla="*/ 1358900 h 1831212"/>
              <a:gd name="connsiteX59" fmla="*/ 730250 w 5553193"/>
              <a:gd name="connsiteY59" fmla="*/ 1562100 h 1831212"/>
              <a:gd name="connsiteX60" fmla="*/ 171450 w 5553193"/>
              <a:gd name="connsiteY60" fmla="*/ 1574800 h 1831212"/>
              <a:gd name="connsiteX61" fmla="*/ 0 w 5553193"/>
              <a:gd name="connsiteY61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4925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835400 w 5553193"/>
              <a:gd name="connsiteY38" fmla="*/ 850900 h 1831212"/>
              <a:gd name="connsiteX39" fmla="*/ 3911600 w 5553193"/>
              <a:gd name="connsiteY39" fmla="*/ 704850 h 1831212"/>
              <a:gd name="connsiteX40" fmla="*/ 3917950 w 5553193"/>
              <a:gd name="connsiteY40" fmla="*/ 666750 h 1831212"/>
              <a:gd name="connsiteX41" fmla="*/ 3943350 w 5553193"/>
              <a:gd name="connsiteY41" fmla="*/ 533400 h 1831212"/>
              <a:gd name="connsiteX42" fmla="*/ 3911600 w 5553193"/>
              <a:gd name="connsiteY42" fmla="*/ 400050 h 1831212"/>
              <a:gd name="connsiteX43" fmla="*/ 3606800 w 5553193"/>
              <a:gd name="connsiteY43" fmla="*/ 349250 h 1831212"/>
              <a:gd name="connsiteX44" fmla="*/ 3295650 w 5553193"/>
              <a:gd name="connsiteY44" fmla="*/ 228600 h 1831212"/>
              <a:gd name="connsiteX45" fmla="*/ 3175000 w 5553193"/>
              <a:gd name="connsiteY45" fmla="*/ 381000 h 1831212"/>
              <a:gd name="connsiteX46" fmla="*/ 3937000 w 5553193"/>
              <a:gd name="connsiteY46" fmla="*/ 698500 h 1831212"/>
              <a:gd name="connsiteX47" fmla="*/ 3873500 w 5553193"/>
              <a:gd name="connsiteY47" fmla="*/ 869950 h 1831212"/>
              <a:gd name="connsiteX48" fmla="*/ 3644900 w 5553193"/>
              <a:gd name="connsiteY48" fmla="*/ 711200 h 1831212"/>
              <a:gd name="connsiteX49" fmla="*/ 3270250 w 5553193"/>
              <a:gd name="connsiteY49" fmla="*/ 660400 h 1831212"/>
              <a:gd name="connsiteX50" fmla="*/ 2908300 w 5553193"/>
              <a:gd name="connsiteY50" fmla="*/ 717550 h 1831212"/>
              <a:gd name="connsiteX51" fmla="*/ 2787650 w 5553193"/>
              <a:gd name="connsiteY51" fmla="*/ 768350 h 1831212"/>
              <a:gd name="connsiteX52" fmla="*/ 2578100 w 5553193"/>
              <a:gd name="connsiteY52" fmla="*/ 831850 h 1831212"/>
              <a:gd name="connsiteX53" fmla="*/ 2247900 w 5553193"/>
              <a:gd name="connsiteY53" fmla="*/ 946150 h 1831212"/>
              <a:gd name="connsiteX54" fmla="*/ 2120900 w 5553193"/>
              <a:gd name="connsiteY54" fmla="*/ 996950 h 1831212"/>
              <a:gd name="connsiteX55" fmla="*/ 1695450 w 5553193"/>
              <a:gd name="connsiteY55" fmla="*/ 1111250 h 1831212"/>
              <a:gd name="connsiteX56" fmla="*/ 1473200 w 5553193"/>
              <a:gd name="connsiteY56" fmla="*/ 1193800 h 1831212"/>
              <a:gd name="connsiteX57" fmla="*/ 1250950 w 5553193"/>
              <a:gd name="connsiteY57" fmla="*/ 1282700 h 1831212"/>
              <a:gd name="connsiteX58" fmla="*/ 1047750 w 5553193"/>
              <a:gd name="connsiteY58" fmla="*/ 1358900 h 1831212"/>
              <a:gd name="connsiteX59" fmla="*/ 730250 w 5553193"/>
              <a:gd name="connsiteY59" fmla="*/ 1562100 h 1831212"/>
              <a:gd name="connsiteX60" fmla="*/ 171450 w 5553193"/>
              <a:gd name="connsiteY60" fmla="*/ 1574800 h 1831212"/>
              <a:gd name="connsiteX61" fmla="*/ 0 w 5553193"/>
              <a:gd name="connsiteY61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025900 w 5553193"/>
              <a:gd name="connsiteY46" fmla="*/ 10223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025900 w 5553193"/>
              <a:gd name="connsiteY46" fmla="*/ 10223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61" fmla="*/ 25400 w 5553193"/>
              <a:gd name="connsiteY61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025900 w 5553193"/>
              <a:gd name="connsiteY46" fmla="*/ 10223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61" fmla="*/ 25400 w 5553193"/>
              <a:gd name="connsiteY61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814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025900 w 5553193"/>
              <a:gd name="connsiteY46" fmla="*/ 10223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61" fmla="*/ 25400 w 5553193"/>
              <a:gd name="connsiteY61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814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025900 w 5553193"/>
              <a:gd name="connsiteY46" fmla="*/ 10223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61" fmla="*/ 25400 w 5553193"/>
              <a:gd name="connsiteY61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814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178300 w 5553193"/>
              <a:gd name="connsiteY46" fmla="*/ 12509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61" fmla="*/ 25400 w 5553193"/>
              <a:gd name="connsiteY61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81450 w 5553193"/>
              <a:gd name="connsiteY37" fmla="*/ 857250 h 1831212"/>
              <a:gd name="connsiteX38" fmla="*/ 3917950 w 5553193"/>
              <a:gd name="connsiteY38" fmla="*/ 666750 h 1831212"/>
              <a:gd name="connsiteX39" fmla="*/ 3943350 w 5553193"/>
              <a:gd name="connsiteY39" fmla="*/ 533400 h 1831212"/>
              <a:gd name="connsiteX40" fmla="*/ 3911600 w 5553193"/>
              <a:gd name="connsiteY40" fmla="*/ 400050 h 1831212"/>
              <a:gd name="connsiteX41" fmla="*/ 3606800 w 5553193"/>
              <a:gd name="connsiteY41" fmla="*/ 349250 h 1831212"/>
              <a:gd name="connsiteX42" fmla="*/ 3295650 w 5553193"/>
              <a:gd name="connsiteY42" fmla="*/ 228600 h 1831212"/>
              <a:gd name="connsiteX43" fmla="*/ 3175000 w 5553193"/>
              <a:gd name="connsiteY43" fmla="*/ 381000 h 1831212"/>
              <a:gd name="connsiteX44" fmla="*/ 3937000 w 5553193"/>
              <a:gd name="connsiteY44" fmla="*/ 698500 h 1831212"/>
              <a:gd name="connsiteX45" fmla="*/ 4178300 w 5553193"/>
              <a:gd name="connsiteY45" fmla="*/ 1250950 h 1831212"/>
              <a:gd name="connsiteX46" fmla="*/ 3644900 w 5553193"/>
              <a:gd name="connsiteY46" fmla="*/ 711200 h 1831212"/>
              <a:gd name="connsiteX47" fmla="*/ 3270250 w 5553193"/>
              <a:gd name="connsiteY47" fmla="*/ 6604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60" fmla="*/ 25400 w 5553193"/>
              <a:gd name="connsiteY60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17950 w 5553193"/>
              <a:gd name="connsiteY37" fmla="*/ 666750 h 1831212"/>
              <a:gd name="connsiteX38" fmla="*/ 3943350 w 5553193"/>
              <a:gd name="connsiteY38" fmla="*/ 533400 h 1831212"/>
              <a:gd name="connsiteX39" fmla="*/ 3911600 w 5553193"/>
              <a:gd name="connsiteY39" fmla="*/ 400050 h 1831212"/>
              <a:gd name="connsiteX40" fmla="*/ 3606800 w 5553193"/>
              <a:gd name="connsiteY40" fmla="*/ 349250 h 1831212"/>
              <a:gd name="connsiteX41" fmla="*/ 3295650 w 5553193"/>
              <a:gd name="connsiteY41" fmla="*/ 228600 h 1831212"/>
              <a:gd name="connsiteX42" fmla="*/ 3175000 w 5553193"/>
              <a:gd name="connsiteY42" fmla="*/ 381000 h 1831212"/>
              <a:gd name="connsiteX43" fmla="*/ 3937000 w 5553193"/>
              <a:gd name="connsiteY43" fmla="*/ 698500 h 1831212"/>
              <a:gd name="connsiteX44" fmla="*/ 4178300 w 5553193"/>
              <a:gd name="connsiteY44" fmla="*/ 1250950 h 1831212"/>
              <a:gd name="connsiteX45" fmla="*/ 3644900 w 5553193"/>
              <a:gd name="connsiteY45" fmla="*/ 711200 h 1831212"/>
              <a:gd name="connsiteX46" fmla="*/ 3270250 w 5553193"/>
              <a:gd name="connsiteY46" fmla="*/ 6604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59" fmla="*/ 25400 w 5553193"/>
              <a:gd name="connsiteY59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17950 w 5553193"/>
              <a:gd name="connsiteY37" fmla="*/ 666750 h 1831212"/>
              <a:gd name="connsiteX38" fmla="*/ 3943350 w 5553193"/>
              <a:gd name="connsiteY38" fmla="*/ 533400 h 1831212"/>
              <a:gd name="connsiteX39" fmla="*/ 3911600 w 5553193"/>
              <a:gd name="connsiteY39" fmla="*/ 400050 h 1831212"/>
              <a:gd name="connsiteX40" fmla="*/ 3606800 w 5553193"/>
              <a:gd name="connsiteY40" fmla="*/ 349250 h 1831212"/>
              <a:gd name="connsiteX41" fmla="*/ 3295650 w 5553193"/>
              <a:gd name="connsiteY41" fmla="*/ 228600 h 1831212"/>
              <a:gd name="connsiteX42" fmla="*/ 3175000 w 5553193"/>
              <a:gd name="connsiteY42" fmla="*/ 381000 h 1831212"/>
              <a:gd name="connsiteX43" fmla="*/ 3937000 w 5553193"/>
              <a:gd name="connsiteY43" fmla="*/ 698500 h 1831212"/>
              <a:gd name="connsiteX44" fmla="*/ 4178300 w 5553193"/>
              <a:gd name="connsiteY44" fmla="*/ 1250950 h 1831212"/>
              <a:gd name="connsiteX45" fmla="*/ 3644900 w 5553193"/>
              <a:gd name="connsiteY45" fmla="*/ 711200 h 1831212"/>
              <a:gd name="connsiteX46" fmla="*/ 3270250 w 5553193"/>
              <a:gd name="connsiteY46" fmla="*/ 6604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59" fmla="*/ 25400 w 5553193"/>
              <a:gd name="connsiteY59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353824 w 5553193"/>
              <a:gd name="connsiteY34" fmla="*/ 843232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17950 w 5553193"/>
              <a:gd name="connsiteY38" fmla="*/ 666750 h 1831212"/>
              <a:gd name="connsiteX39" fmla="*/ 3943350 w 5553193"/>
              <a:gd name="connsiteY39" fmla="*/ 533400 h 1831212"/>
              <a:gd name="connsiteX40" fmla="*/ 3911600 w 5553193"/>
              <a:gd name="connsiteY40" fmla="*/ 400050 h 1831212"/>
              <a:gd name="connsiteX41" fmla="*/ 3606800 w 5553193"/>
              <a:gd name="connsiteY41" fmla="*/ 349250 h 1831212"/>
              <a:gd name="connsiteX42" fmla="*/ 3295650 w 5553193"/>
              <a:gd name="connsiteY42" fmla="*/ 228600 h 1831212"/>
              <a:gd name="connsiteX43" fmla="*/ 3175000 w 5553193"/>
              <a:gd name="connsiteY43" fmla="*/ 381000 h 1831212"/>
              <a:gd name="connsiteX44" fmla="*/ 3937000 w 5553193"/>
              <a:gd name="connsiteY44" fmla="*/ 698500 h 1831212"/>
              <a:gd name="connsiteX45" fmla="*/ 4178300 w 5553193"/>
              <a:gd name="connsiteY45" fmla="*/ 1250950 h 1831212"/>
              <a:gd name="connsiteX46" fmla="*/ 3644900 w 5553193"/>
              <a:gd name="connsiteY46" fmla="*/ 711200 h 1831212"/>
              <a:gd name="connsiteX47" fmla="*/ 3270250 w 5553193"/>
              <a:gd name="connsiteY47" fmla="*/ 6604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60" fmla="*/ 25400 w 5553193"/>
              <a:gd name="connsiteY60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508500 w 5553193"/>
              <a:gd name="connsiteY33" fmla="*/ 1301750 h 1831212"/>
              <a:gd name="connsiteX34" fmla="*/ 4353824 w 5553193"/>
              <a:gd name="connsiteY34" fmla="*/ 843232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17950 w 5553193"/>
              <a:gd name="connsiteY38" fmla="*/ 666750 h 1831212"/>
              <a:gd name="connsiteX39" fmla="*/ 3943350 w 5553193"/>
              <a:gd name="connsiteY39" fmla="*/ 533400 h 1831212"/>
              <a:gd name="connsiteX40" fmla="*/ 3911600 w 5553193"/>
              <a:gd name="connsiteY40" fmla="*/ 400050 h 1831212"/>
              <a:gd name="connsiteX41" fmla="*/ 3606800 w 5553193"/>
              <a:gd name="connsiteY41" fmla="*/ 349250 h 1831212"/>
              <a:gd name="connsiteX42" fmla="*/ 3295650 w 5553193"/>
              <a:gd name="connsiteY42" fmla="*/ 228600 h 1831212"/>
              <a:gd name="connsiteX43" fmla="*/ 3175000 w 5553193"/>
              <a:gd name="connsiteY43" fmla="*/ 381000 h 1831212"/>
              <a:gd name="connsiteX44" fmla="*/ 3937000 w 5553193"/>
              <a:gd name="connsiteY44" fmla="*/ 698500 h 1831212"/>
              <a:gd name="connsiteX45" fmla="*/ 4178300 w 5553193"/>
              <a:gd name="connsiteY45" fmla="*/ 1250950 h 1831212"/>
              <a:gd name="connsiteX46" fmla="*/ 3644900 w 5553193"/>
              <a:gd name="connsiteY46" fmla="*/ 711200 h 1831212"/>
              <a:gd name="connsiteX47" fmla="*/ 3270250 w 5553193"/>
              <a:gd name="connsiteY47" fmla="*/ 6604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60" fmla="*/ 25400 w 5553193"/>
              <a:gd name="connsiteY60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17950 w 5553193"/>
              <a:gd name="connsiteY37" fmla="*/ 666750 h 1831212"/>
              <a:gd name="connsiteX38" fmla="*/ 3943350 w 5553193"/>
              <a:gd name="connsiteY38" fmla="*/ 533400 h 1831212"/>
              <a:gd name="connsiteX39" fmla="*/ 3911600 w 5553193"/>
              <a:gd name="connsiteY39" fmla="*/ 400050 h 1831212"/>
              <a:gd name="connsiteX40" fmla="*/ 3606800 w 5553193"/>
              <a:gd name="connsiteY40" fmla="*/ 349250 h 1831212"/>
              <a:gd name="connsiteX41" fmla="*/ 3295650 w 5553193"/>
              <a:gd name="connsiteY41" fmla="*/ 228600 h 1831212"/>
              <a:gd name="connsiteX42" fmla="*/ 3175000 w 5553193"/>
              <a:gd name="connsiteY42" fmla="*/ 381000 h 1831212"/>
              <a:gd name="connsiteX43" fmla="*/ 3937000 w 5553193"/>
              <a:gd name="connsiteY43" fmla="*/ 698500 h 1831212"/>
              <a:gd name="connsiteX44" fmla="*/ 4178300 w 5553193"/>
              <a:gd name="connsiteY44" fmla="*/ 1250950 h 1831212"/>
              <a:gd name="connsiteX45" fmla="*/ 3644900 w 5553193"/>
              <a:gd name="connsiteY45" fmla="*/ 711200 h 1831212"/>
              <a:gd name="connsiteX46" fmla="*/ 3270250 w 5553193"/>
              <a:gd name="connsiteY46" fmla="*/ 6604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59" fmla="*/ 25400 w 5553193"/>
              <a:gd name="connsiteY59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4406900 w 5553193"/>
              <a:gd name="connsiteY34" fmla="*/ 1346200 h 1831212"/>
              <a:gd name="connsiteX35" fmla="*/ 4191000 w 5553193"/>
              <a:gd name="connsiteY35" fmla="*/ 1276350 h 1831212"/>
              <a:gd name="connsiteX36" fmla="*/ 3917950 w 5553193"/>
              <a:gd name="connsiteY36" fmla="*/ 666750 h 1831212"/>
              <a:gd name="connsiteX37" fmla="*/ 3943350 w 5553193"/>
              <a:gd name="connsiteY37" fmla="*/ 533400 h 1831212"/>
              <a:gd name="connsiteX38" fmla="*/ 3911600 w 5553193"/>
              <a:gd name="connsiteY38" fmla="*/ 400050 h 1831212"/>
              <a:gd name="connsiteX39" fmla="*/ 3606800 w 5553193"/>
              <a:gd name="connsiteY39" fmla="*/ 349250 h 1831212"/>
              <a:gd name="connsiteX40" fmla="*/ 3295650 w 5553193"/>
              <a:gd name="connsiteY40" fmla="*/ 228600 h 1831212"/>
              <a:gd name="connsiteX41" fmla="*/ 3175000 w 5553193"/>
              <a:gd name="connsiteY41" fmla="*/ 381000 h 1831212"/>
              <a:gd name="connsiteX42" fmla="*/ 3937000 w 5553193"/>
              <a:gd name="connsiteY42" fmla="*/ 698500 h 1831212"/>
              <a:gd name="connsiteX43" fmla="*/ 4178300 w 5553193"/>
              <a:gd name="connsiteY43" fmla="*/ 1250950 h 1831212"/>
              <a:gd name="connsiteX44" fmla="*/ 3644900 w 5553193"/>
              <a:gd name="connsiteY44" fmla="*/ 711200 h 1831212"/>
              <a:gd name="connsiteX45" fmla="*/ 3270250 w 5553193"/>
              <a:gd name="connsiteY45" fmla="*/ 660400 h 1831212"/>
              <a:gd name="connsiteX46" fmla="*/ 2908300 w 5553193"/>
              <a:gd name="connsiteY46" fmla="*/ 717550 h 1831212"/>
              <a:gd name="connsiteX47" fmla="*/ 2787650 w 5553193"/>
              <a:gd name="connsiteY47" fmla="*/ 768350 h 1831212"/>
              <a:gd name="connsiteX48" fmla="*/ 2578100 w 5553193"/>
              <a:gd name="connsiteY48" fmla="*/ 831850 h 1831212"/>
              <a:gd name="connsiteX49" fmla="*/ 2247900 w 5553193"/>
              <a:gd name="connsiteY49" fmla="*/ 946150 h 1831212"/>
              <a:gd name="connsiteX50" fmla="*/ 2120900 w 5553193"/>
              <a:gd name="connsiteY50" fmla="*/ 996950 h 1831212"/>
              <a:gd name="connsiteX51" fmla="*/ 1695450 w 5553193"/>
              <a:gd name="connsiteY51" fmla="*/ 1111250 h 1831212"/>
              <a:gd name="connsiteX52" fmla="*/ 1473200 w 5553193"/>
              <a:gd name="connsiteY52" fmla="*/ 1193800 h 1831212"/>
              <a:gd name="connsiteX53" fmla="*/ 1250950 w 5553193"/>
              <a:gd name="connsiteY53" fmla="*/ 1282700 h 1831212"/>
              <a:gd name="connsiteX54" fmla="*/ 1047750 w 5553193"/>
              <a:gd name="connsiteY54" fmla="*/ 1358900 h 1831212"/>
              <a:gd name="connsiteX55" fmla="*/ 730250 w 5553193"/>
              <a:gd name="connsiteY55" fmla="*/ 1562100 h 1831212"/>
              <a:gd name="connsiteX56" fmla="*/ 171450 w 5553193"/>
              <a:gd name="connsiteY56" fmla="*/ 1574800 h 1831212"/>
              <a:gd name="connsiteX57" fmla="*/ 0 w 5553193"/>
              <a:gd name="connsiteY57" fmla="*/ 1498600 h 1831212"/>
              <a:gd name="connsiteX58" fmla="*/ 25400 w 5553193"/>
              <a:gd name="connsiteY58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4191000 w 5553193"/>
              <a:gd name="connsiteY34" fmla="*/ 1276350 h 1831212"/>
              <a:gd name="connsiteX35" fmla="*/ 3917950 w 5553193"/>
              <a:gd name="connsiteY35" fmla="*/ 666750 h 1831212"/>
              <a:gd name="connsiteX36" fmla="*/ 3943350 w 5553193"/>
              <a:gd name="connsiteY36" fmla="*/ 533400 h 1831212"/>
              <a:gd name="connsiteX37" fmla="*/ 3911600 w 5553193"/>
              <a:gd name="connsiteY37" fmla="*/ 400050 h 1831212"/>
              <a:gd name="connsiteX38" fmla="*/ 3606800 w 5553193"/>
              <a:gd name="connsiteY38" fmla="*/ 349250 h 1831212"/>
              <a:gd name="connsiteX39" fmla="*/ 3295650 w 5553193"/>
              <a:gd name="connsiteY39" fmla="*/ 228600 h 1831212"/>
              <a:gd name="connsiteX40" fmla="*/ 3175000 w 5553193"/>
              <a:gd name="connsiteY40" fmla="*/ 381000 h 1831212"/>
              <a:gd name="connsiteX41" fmla="*/ 3937000 w 5553193"/>
              <a:gd name="connsiteY41" fmla="*/ 698500 h 1831212"/>
              <a:gd name="connsiteX42" fmla="*/ 4178300 w 5553193"/>
              <a:gd name="connsiteY42" fmla="*/ 1250950 h 1831212"/>
              <a:gd name="connsiteX43" fmla="*/ 3644900 w 5553193"/>
              <a:gd name="connsiteY43" fmla="*/ 711200 h 1831212"/>
              <a:gd name="connsiteX44" fmla="*/ 3270250 w 5553193"/>
              <a:gd name="connsiteY44" fmla="*/ 660400 h 1831212"/>
              <a:gd name="connsiteX45" fmla="*/ 2908300 w 5553193"/>
              <a:gd name="connsiteY45" fmla="*/ 717550 h 1831212"/>
              <a:gd name="connsiteX46" fmla="*/ 2787650 w 5553193"/>
              <a:gd name="connsiteY46" fmla="*/ 768350 h 1831212"/>
              <a:gd name="connsiteX47" fmla="*/ 2578100 w 5553193"/>
              <a:gd name="connsiteY47" fmla="*/ 831850 h 1831212"/>
              <a:gd name="connsiteX48" fmla="*/ 2247900 w 5553193"/>
              <a:gd name="connsiteY48" fmla="*/ 946150 h 1831212"/>
              <a:gd name="connsiteX49" fmla="*/ 2120900 w 5553193"/>
              <a:gd name="connsiteY49" fmla="*/ 996950 h 1831212"/>
              <a:gd name="connsiteX50" fmla="*/ 1695450 w 5553193"/>
              <a:gd name="connsiteY50" fmla="*/ 1111250 h 1831212"/>
              <a:gd name="connsiteX51" fmla="*/ 1473200 w 5553193"/>
              <a:gd name="connsiteY51" fmla="*/ 1193800 h 1831212"/>
              <a:gd name="connsiteX52" fmla="*/ 1250950 w 5553193"/>
              <a:gd name="connsiteY52" fmla="*/ 1282700 h 1831212"/>
              <a:gd name="connsiteX53" fmla="*/ 1047750 w 5553193"/>
              <a:gd name="connsiteY53" fmla="*/ 1358900 h 1831212"/>
              <a:gd name="connsiteX54" fmla="*/ 730250 w 5553193"/>
              <a:gd name="connsiteY54" fmla="*/ 1562100 h 1831212"/>
              <a:gd name="connsiteX55" fmla="*/ 171450 w 5553193"/>
              <a:gd name="connsiteY55" fmla="*/ 1574800 h 1831212"/>
              <a:gd name="connsiteX56" fmla="*/ 0 w 5553193"/>
              <a:gd name="connsiteY56" fmla="*/ 1498600 h 1831212"/>
              <a:gd name="connsiteX57" fmla="*/ 25400 w 5553193"/>
              <a:gd name="connsiteY57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17950 w 5553193"/>
              <a:gd name="connsiteY34" fmla="*/ 666750 h 1831212"/>
              <a:gd name="connsiteX35" fmla="*/ 3943350 w 5553193"/>
              <a:gd name="connsiteY35" fmla="*/ 533400 h 1831212"/>
              <a:gd name="connsiteX36" fmla="*/ 3911600 w 5553193"/>
              <a:gd name="connsiteY36" fmla="*/ 400050 h 1831212"/>
              <a:gd name="connsiteX37" fmla="*/ 3606800 w 5553193"/>
              <a:gd name="connsiteY37" fmla="*/ 349250 h 1831212"/>
              <a:gd name="connsiteX38" fmla="*/ 3295650 w 5553193"/>
              <a:gd name="connsiteY38" fmla="*/ 228600 h 1831212"/>
              <a:gd name="connsiteX39" fmla="*/ 3175000 w 5553193"/>
              <a:gd name="connsiteY39" fmla="*/ 381000 h 1831212"/>
              <a:gd name="connsiteX40" fmla="*/ 3937000 w 5553193"/>
              <a:gd name="connsiteY40" fmla="*/ 698500 h 1831212"/>
              <a:gd name="connsiteX41" fmla="*/ 4178300 w 5553193"/>
              <a:gd name="connsiteY41" fmla="*/ 1250950 h 1831212"/>
              <a:gd name="connsiteX42" fmla="*/ 3644900 w 5553193"/>
              <a:gd name="connsiteY42" fmla="*/ 711200 h 1831212"/>
              <a:gd name="connsiteX43" fmla="*/ 3270250 w 5553193"/>
              <a:gd name="connsiteY43" fmla="*/ 660400 h 1831212"/>
              <a:gd name="connsiteX44" fmla="*/ 2908300 w 5553193"/>
              <a:gd name="connsiteY44" fmla="*/ 717550 h 1831212"/>
              <a:gd name="connsiteX45" fmla="*/ 2787650 w 5553193"/>
              <a:gd name="connsiteY45" fmla="*/ 768350 h 1831212"/>
              <a:gd name="connsiteX46" fmla="*/ 2578100 w 5553193"/>
              <a:gd name="connsiteY46" fmla="*/ 831850 h 1831212"/>
              <a:gd name="connsiteX47" fmla="*/ 2247900 w 5553193"/>
              <a:gd name="connsiteY47" fmla="*/ 946150 h 1831212"/>
              <a:gd name="connsiteX48" fmla="*/ 2120900 w 5553193"/>
              <a:gd name="connsiteY48" fmla="*/ 996950 h 1831212"/>
              <a:gd name="connsiteX49" fmla="*/ 1695450 w 5553193"/>
              <a:gd name="connsiteY49" fmla="*/ 1111250 h 1831212"/>
              <a:gd name="connsiteX50" fmla="*/ 1473200 w 5553193"/>
              <a:gd name="connsiteY50" fmla="*/ 1193800 h 1831212"/>
              <a:gd name="connsiteX51" fmla="*/ 1250950 w 5553193"/>
              <a:gd name="connsiteY51" fmla="*/ 1282700 h 1831212"/>
              <a:gd name="connsiteX52" fmla="*/ 1047750 w 5553193"/>
              <a:gd name="connsiteY52" fmla="*/ 1358900 h 1831212"/>
              <a:gd name="connsiteX53" fmla="*/ 730250 w 5553193"/>
              <a:gd name="connsiteY53" fmla="*/ 1562100 h 1831212"/>
              <a:gd name="connsiteX54" fmla="*/ 171450 w 5553193"/>
              <a:gd name="connsiteY54" fmla="*/ 1574800 h 1831212"/>
              <a:gd name="connsiteX55" fmla="*/ 0 w 5553193"/>
              <a:gd name="connsiteY55" fmla="*/ 1498600 h 1831212"/>
              <a:gd name="connsiteX56" fmla="*/ 25400 w 5553193"/>
              <a:gd name="connsiteY56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17950 w 5553193"/>
              <a:gd name="connsiteY34" fmla="*/ 666750 h 1831212"/>
              <a:gd name="connsiteX35" fmla="*/ 3943350 w 5553193"/>
              <a:gd name="connsiteY35" fmla="*/ 533400 h 1831212"/>
              <a:gd name="connsiteX36" fmla="*/ 3911600 w 5553193"/>
              <a:gd name="connsiteY36" fmla="*/ 400050 h 1831212"/>
              <a:gd name="connsiteX37" fmla="*/ 3606800 w 5553193"/>
              <a:gd name="connsiteY37" fmla="*/ 349250 h 1831212"/>
              <a:gd name="connsiteX38" fmla="*/ 3295650 w 5553193"/>
              <a:gd name="connsiteY38" fmla="*/ 228600 h 1831212"/>
              <a:gd name="connsiteX39" fmla="*/ 3175000 w 5553193"/>
              <a:gd name="connsiteY39" fmla="*/ 381000 h 1831212"/>
              <a:gd name="connsiteX40" fmla="*/ 4178300 w 5553193"/>
              <a:gd name="connsiteY40" fmla="*/ 1250950 h 1831212"/>
              <a:gd name="connsiteX41" fmla="*/ 3644900 w 5553193"/>
              <a:gd name="connsiteY41" fmla="*/ 711200 h 1831212"/>
              <a:gd name="connsiteX42" fmla="*/ 3270250 w 5553193"/>
              <a:gd name="connsiteY42" fmla="*/ 660400 h 1831212"/>
              <a:gd name="connsiteX43" fmla="*/ 2908300 w 5553193"/>
              <a:gd name="connsiteY43" fmla="*/ 717550 h 1831212"/>
              <a:gd name="connsiteX44" fmla="*/ 2787650 w 5553193"/>
              <a:gd name="connsiteY44" fmla="*/ 768350 h 1831212"/>
              <a:gd name="connsiteX45" fmla="*/ 2578100 w 5553193"/>
              <a:gd name="connsiteY45" fmla="*/ 831850 h 1831212"/>
              <a:gd name="connsiteX46" fmla="*/ 2247900 w 5553193"/>
              <a:gd name="connsiteY46" fmla="*/ 946150 h 1831212"/>
              <a:gd name="connsiteX47" fmla="*/ 2120900 w 5553193"/>
              <a:gd name="connsiteY47" fmla="*/ 996950 h 1831212"/>
              <a:gd name="connsiteX48" fmla="*/ 1695450 w 5553193"/>
              <a:gd name="connsiteY48" fmla="*/ 1111250 h 1831212"/>
              <a:gd name="connsiteX49" fmla="*/ 1473200 w 5553193"/>
              <a:gd name="connsiteY49" fmla="*/ 1193800 h 1831212"/>
              <a:gd name="connsiteX50" fmla="*/ 1250950 w 5553193"/>
              <a:gd name="connsiteY50" fmla="*/ 1282700 h 1831212"/>
              <a:gd name="connsiteX51" fmla="*/ 1047750 w 5553193"/>
              <a:gd name="connsiteY51" fmla="*/ 1358900 h 1831212"/>
              <a:gd name="connsiteX52" fmla="*/ 730250 w 5553193"/>
              <a:gd name="connsiteY52" fmla="*/ 1562100 h 1831212"/>
              <a:gd name="connsiteX53" fmla="*/ 171450 w 5553193"/>
              <a:gd name="connsiteY53" fmla="*/ 1574800 h 1831212"/>
              <a:gd name="connsiteX54" fmla="*/ 0 w 5553193"/>
              <a:gd name="connsiteY54" fmla="*/ 1498600 h 1831212"/>
              <a:gd name="connsiteX55" fmla="*/ 25400 w 5553193"/>
              <a:gd name="connsiteY55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17950 w 5553193"/>
              <a:gd name="connsiteY34" fmla="*/ 666750 h 1831212"/>
              <a:gd name="connsiteX35" fmla="*/ 3943350 w 5553193"/>
              <a:gd name="connsiteY35" fmla="*/ 533400 h 1831212"/>
              <a:gd name="connsiteX36" fmla="*/ 3911600 w 5553193"/>
              <a:gd name="connsiteY36" fmla="*/ 400050 h 1831212"/>
              <a:gd name="connsiteX37" fmla="*/ 3606800 w 5553193"/>
              <a:gd name="connsiteY37" fmla="*/ 349250 h 1831212"/>
              <a:gd name="connsiteX38" fmla="*/ 3295650 w 5553193"/>
              <a:gd name="connsiteY38" fmla="*/ 228600 h 1831212"/>
              <a:gd name="connsiteX39" fmla="*/ 3175000 w 5553193"/>
              <a:gd name="connsiteY39" fmla="*/ 381000 h 1831212"/>
              <a:gd name="connsiteX40" fmla="*/ 3991514 w 5553193"/>
              <a:gd name="connsiteY40" fmla="*/ 834606 h 1831212"/>
              <a:gd name="connsiteX41" fmla="*/ 4178300 w 5553193"/>
              <a:gd name="connsiteY41" fmla="*/ 1250950 h 1831212"/>
              <a:gd name="connsiteX42" fmla="*/ 3644900 w 5553193"/>
              <a:gd name="connsiteY42" fmla="*/ 711200 h 1831212"/>
              <a:gd name="connsiteX43" fmla="*/ 3270250 w 5553193"/>
              <a:gd name="connsiteY43" fmla="*/ 660400 h 1831212"/>
              <a:gd name="connsiteX44" fmla="*/ 2908300 w 5553193"/>
              <a:gd name="connsiteY44" fmla="*/ 717550 h 1831212"/>
              <a:gd name="connsiteX45" fmla="*/ 2787650 w 5553193"/>
              <a:gd name="connsiteY45" fmla="*/ 768350 h 1831212"/>
              <a:gd name="connsiteX46" fmla="*/ 2578100 w 5553193"/>
              <a:gd name="connsiteY46" fmla="*/ 831850 h 1831212"/>
              <a:gd name="connsiteX47" fmla="*/ 2247900 w 5553193"/>
              <a:gd name="connsiteY47" fmla="*/ 946150 h 1831212"/>
              <a:gd name="connsiteX48" fmla="*/ 2120900 w 5553193"/>
              <a:gd name="connsiteY48" fmla="*/ 996950 h 1831212"/>
              <a:gd name="connsiteX49" fmla="*/ 1695450 w 5553193"/>
              <a:gd name="connsiteY49" fmla="*/ 1111250 h 1831212"/>
              <a:gd name="connsiteX50" fmla="*/ 1473200 w 5553193"/>
              <a:gd name="connsiteY50" fmla="*/ 1193800 h 1831212"/>
              <a:gd name="connsiteX51" fmla="*/ 1250950 w 5553193"/>
              <a:gd name="connsiteY51" fmla="*/ 1282700 h 1831212"/>
              <a:gd name="connsiteX52" fmla="*/ 1047750 w 5553193"/>
              <a:gd name="connsiteY52" fmla="*/ 1358900 h 1831212"/>
              <a:gd name="connsiteX53" fmla="*/ 730250 w 5553193"/>
              <a:gd name="connsiteY53" fmla="*/ 1562100 h 1831212"/>
              <a:gd name="connsiteX54" fmla="*/ 171450 w 5553193"/>
              <a:gd name="connsiteY54" fmla="*/ 1574800 h 1831212"/>
              <a:gd name="connsiteX55" fmla="*/ 0 w 5553193"/>
              <a:gd name="connsiteY55" fmla="*/ 1498600 h 1831212"/>
              <a:gd name="connsiteX56" fmla="*/ 25400 w 5553193"/>
              <a:gd name="connsiteY56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43350 w 5553193"/>
              <a:gd name="connsiteY34" fmla="*/ 533400 h 1831212"/>
              <a:gd name="connsiteX35" fmla="*/ 3911600 w 5553193"/>
              <a:gd name="connsiteY35" fmla="*/ 400050 h 1831212"/>
              <a:gd name="connsiteX36" fmla="*/ 3606800 w 5553193"/>
              <a:gd name="connsiteY36" fmla="*/ 349250 h 1831212"/>
              <a:gd name="connsiteX37" fmla="*/ 3295650 w 5553193"/>
              <a:gd name="connsiteY37" fmla="*/ 228600 h 1831212"/>
              <a:gd name="connsiteX38" fmla="*/ 3175000 w 5553193"/>
              <a:gd name="connsiteY38" fmla="*/ 381000 h 1831212"/>
              <a:gd name="connsiteX39" fmla="*/ 3991514 w 5553193"/>
              <a:gd name="connsiteY39" fmla="*/ 834606 h 1831212"/>
              <a:gd name="connsiteX40" fmla="*/ 4178300 w 5553193"/>
              <a:gd name="connsiteY40" fmla="*/ 1250950 h 1831212"/>
              <a:gd name="connsiteX41" fmla="*/ 3644900 w 5553193"/>
              <a:gd name="connsiteY41" fmla="*/ 711200 h 1831212"/>
              <a:gd name="connsiteX42" fmla="*/ 3270250 w 5553193"/>
              <a:gd name="connsiteY42" fmla="*/ 660400 h 1831212"/>
              <a:gd name="connsiteX43" fmla="*/ 2908300 w 5553193"/>
              <a:gd name="connsiteY43" fmla="*/ 717550 h 1831212"/>
              <a:gd name="connsiteX44" fmla="*/ 2787650 w 5553193"/>
              <a:gd name="connsiteY44" fmla="*/ 768350 h 1831212"/>
              <a:gd name="connsiteX45" fmla="*/ 2578100 w 5553193"/>
              <a:gd name="connsiteY45" fmla="*/ 831850 h 1831212"/>
              <a:gd name="connsiteX46" fmla="*/ 2247900 w 5553193"/>
              <a:gd name="connsiteY46" fmla="*/ 946150 h 1831212"/>
              <a:gd name="connsiteX47" fmla="*/ 2120900 w 5553193"/>
              <a:gd name="connsiteY47" fmla="*/ 996950 h 1831212"/>
              <a:gd name="connsiteX48" fmla="*/ 1695450 w 5553193"/>
              <a:gd name="connsiteY48" fmla="*/ 1111250 h 1831212"/>
              <a:gd name="connsiteX49" fmla="*/ 1473200 w 5553193"/>
              <a:gd name="connsiteY49" fmla="*/ 1193800 h 1831212"/>
              <a:gd name="connsiteX50" fmla="*/ 1250950 w 5553193"/>
              <a:gd name="connsiteY50" fmla="*/ 1282700 h 1831212"/>
              <a:gd name="connsiteX51" fmla="*/ 1047750 w 5553193"/>
              <a:gd name="connsiteY51" fmla="*/ 1358900 h 1831212"/>
              <a:gd name="connsiteX52" fmla="*/ 730250 w 5553193"/>
              <a:gd name="connsiteY52" fmla="*/ 1562100 h 1831212"/>
              <a:gd name="connsiteX53" fmla="*/ 171450 w 5553193"/>
              <a:gd name="connsiteY53" fmla="*/ 1574800 h 1831212"/>
              <a:gd name="connsiteX54" fmla="*/ 0 w 5553193"/>
              <a:gd name="connsiteY54" fmla="*/ 1498600 h 1831212"/>
              <a:gd name="connsiteX55" fmla="*/ 25400 w 5553193"/>
              <a:gd name="connsiteY55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43350 w 5553193"/>
              <a:gd name="connsiteY34" fmla="*/ 533400 h 1831212"/>
              <a:gd name="connsiteX35" fmla="*/ 3911600 w 5553193"/>
              <a:gd name="connsiteY35" fmla="*/ 400050 h 1831212"/>
              <a:gd name="connsiteX36" fmla="*/ 3606800 w 5553193"/>
              <a:gd name="connsiteY36" fmla="*/ 349250 h 1831212"/>
              <a:gd name="connsiteX37" fmla="*/ 3295650 w 5553193"/>
              <a:gd name="connsiteY37" fmla="*/ 228600 h 1831212"/>
              <a:gd name="connsiteX38" fmla="*/ 3175000 w 5553193"/>
              <a:gd name="connsiteY38" fmla="*/ 381000 h 1831212"/>
              <a:gd name="connsiteX39" fmla="*/ 3991514 w 5553193"/>
              <a:gd name="connsiteY39" fmla="*/ 834606 h 1831212"/>
              <a:gd name="connsiteX40" fmla="*/ 4178300 w 5553193"/>
              <a:gd name="connsiteY40" fmla="*/ 1250950 h 1831212"/>
              <a:gd name="connsiteX41" fmla="*/ 3816110 w 5553193"/>
              <a:gd name="connsiteY41" fmla="*/ 877738 h 1831212"/>
              <a:gd name="connsiteX42" fmla="*/ 3644900 w 5553193"/>
              <a:gd name="connsiteY42" fmla="*/ 711200 h 1831212"/>
              <a:gd name="connsiteX43" fmla="*/ 3270250 w 5553193"/>
              <a:gd name="connsiteY43" fmla="*/ 660400 h 1831212"/>
              <a:gd name="connsiteX44" fmla="*/ 2908300 w 5553193"/>
              <a:gd name="connsiteY44" fmla="*/ 717550 h 1831212"/>
              <a:gd name="connsiteX45" fmla="*/ 2787650 w 5553193"/>
              <a:gd name="connsiteY45" fmla="*/ 768350 h 1831212"/>
              <a:gd name="connsiteX46" fmla="*/ 2578100 w 5553193"/>
              <a:gd name="connsiteY46" fmla="*/ 831850 h 1831212"/>
              <a:gd name="connsiteX47" fmla="*/ 2247900 w 5553193"/>
              <a:gd name="connsiteY47" fmla="*/ 946150 h 1831212"/>
              <a:gd name="connsiteX48" fmla="*/ 2120900 w 5553193"/>
              <a:gd name="connsiteY48" fmla="*/ 996950 h 1831212"/>
              <a:gd name="connsiteX49" fmla="*/ 1695450 w 5553193"/>
              <a:gd name="connsiteY49" fmla="*/ 1111250 h 1831212"/>
              <a:gd name="connsiteX50" fmla="*/ 1473200 w 5553193"/>
              <a:gd name="connsiteY50" fmla="*/ 1193800 h 1831212"/>
              <a:gd name="connsiteX51" fmla="*/ 1250950 w 5553193"/>
              <a:gd name="connsiteY51" fmla="*/ 1282700 h 1831212"/>
              <a:gd name="connsiteX52" fmla="*/ 1047750 w 5553193"/>
              <a:gd name="connsiteY52" fmla="*/ 1358900 h 1831212"/>
              <a:gd name="connsiteX53" fmla="*/ 730250 w 5553193"/>
              <a:gd name="connsiteY53" fmla="*/ 1562100 h 1831212"/>
              <a:gd name="connsiteX54" fmla="*/ 171450 w 5553193"/>
              <a:gd name="connsiteY54" fmla="*/ 1574800 h 1831212"/>
              <a:gd name="connsiteX55" fmla="*/ 0 w 5553193"/>
              <a:gd name="connsiteY55" fmla="*/ 1498600 h 1831212"/>
              <a:gd name="connsiteX56" fmla="*/ 25400 w 5553193"/>
              <a:gd name="connsiteY56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43350 w 5553193"/>
              <a:gd name="connsiteY34" fmla="*/ 533400 h 1831212"/>
              <a:gd name="connsiteX35" fmla="*/ 3911600 w 5553193"/>
              <a:gd name="connsiteY35" fmla="*/ 400050 h 1831212"/>
              <a:gd name="connsiteX36" fmla="*/ 3606800 w 5553193"/>
              <a:gd name="connsiteY36" fmla="*/ 349250 h 1831212"/>
              <a:gd name="connsiteX37" fmla="*/ 3295650 w 5553193"/>
              <a:gd name="connsiteY37" fmla="*/ 228600 h 1831212"/>
              <a:gd name="connsiteX38" fmla="*/ 3175000 w 5553193"/>
              <a:gd name="connsiteY38" fmla="*/ 381000 h 1831212"/>
              <a:gd name="connsiteX39" fmla="*/ 3991514 w 5553193"/>
              <a:gd name="connsiteY39" fmla="*/ 834606 h 1831212"/>
              <a:gd name="connsiteX40" fmla="*/ 4635500 w 5553193"/>
              <a:gd name="connsiteY40" fmla="*/ 1784350 h 1831212"/>
              <a:gd name="connsiteX41" fmla="*/ 3816110 w 5553193"/>
              <a:gd name="connsiteY41" fmla="*/ 877738 h 1831212"/>
              <a:gd name="connsiteX42" fmla="*/ 3644900 w 5553193"/>
              <a:gd name="connsiteY42" fmla="*/ 711200 h 1831212"/>
              <a:gd name="connsiteX43" fmla="*/ 3270250 w 5553193"/>
              <a:gd name="connsiteY43" fmla="*/ 660400 h 1831212"/>
              <a:gd name="connsiteX44" fmla="*/ 2908300 w 5553193"/>
              <a:gd name="connsiteY44" fmla="*/ 717550 h 1831212"/>
              <a:gd name="connsiteX45" fmla="*/ 2787650 w 5553193"/>
              <a:gd name="connsiteY45" fmla="*/ 768350 h 1831212"/>
              <a:gd name="connsiteX46" fmla="*/ 2578100 w 5553193"/>
              <a:gd name="connsiteY46" fmla="*/ 831850 h 1831212"/>
              <a:gd name="connsiteX47" fmla="*/ 2247900 w 5553193"/>
              <a:gd name="connsiteY47" fmla="*/ 946150 h 1831212"/>
              <a:gd name="connsiteX48" fmla="*/ 2120900 w 5553193"/>
              <a:gd name="connsiteY48" fmla="*/ 996950 h 1831212"/>
              <a:gd name="connsiteX49" fmla="*/ 1695450 w 5553193"/>
              <a:gd name="connsiteY49" fmla="*/ 1111250 h 1831212"/>
              <a:gd name="connsiteX50" fmla="*/ 1473200 w 5553193"/>
              <a:gd name="connsiteY50" fmla="*/ 1193800 h 1831212"/>
              <a:gd name="connsiteX51" fmla="*/ 1250950 w 5553193"/>
              <a:gd name="connsiteY51" fmla="*/ 1282700 h 1831212"/>
              <a:gd name="connsiteX52" fmla="*/ 1047750 w 5553193"/>
              <a:gd name="connsiteY52" fmla="*/ 1358900 h 1831212"/>
              <a:gd name="connsiteX53" fmla="*/ 730250 w 5553193"/>
              <a:gd name="connsiteY53" fmla="*/ 1562100 h 1831212"/>
              <a:gd name="connsiteX54" fmla="*/ 171450 w 5553193"/>
              <a:gd name="connsiteY54" fmla="*/ 1574800 h 1831212"/>
              <a:gd name="connsiteX55" fmla="*/ 0 w 5553193"/>
              <a:gd name="connsiteY55" fmla="*/ 1498600 h 1831212"/>
              <a:gd name="connsiteX56" fmla="*/ 25400 w 5553193"/>
              <a:gd name="connsiteY56" fmla="*/ 1111250 h 183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553193" h="1831212">
                <a:moveTo>
                  <a:pt x="25400" y="1111250"/>
                </a:moveTo>
                <a:cubicBezTo>
                  <a:pt x="102129" y="1123156"/>
                  <a:pt x="123825" y="1178983"/>
                  <a:pt x="241300" y="1168400"/>
                </a:cubicBezTo>
                <a:cubicBezTo>
                  <a:pt x="333375" y="1183217"/>
                  <a:pt x="460375" y="1244600"/>
                  <a:pt x="577850" y="1200150"/>
                </a:cubicBezTo>
                <a:cubicBezTo>
                  <a:pt x="736699" y="1099825"/>
                  <a:pt x="908261" y="924765"/>
                  <a:pt x="1098550" y="901700"/>
                </a:cubicBezTo>
                <a:cubicBezTo>
                  <a:pt x="1285525" y="879036"/>
                  <a:pt x="1435088" y="863602"/>
                  <a:pt x="1625600" y="825500"/>
                </a:cubicBezTo>
                <a:cubicBezTo>
                  <a:pt x="2182613" y="714097"/>
                  <a:pt x="1657463" y="804375"/>
                  <a:pt x="2146300" y="679450"/>
                </a:cubicBezTo>
                <a:cubicBezTo>
                  <a:pt x="2257307" y="651082"/>
                  <a:pt x="2372107" y="638981"/>
                  <a:pt x="2482850" y="609600"/>
                </a:cubicBezTo>
                <a:cubicBezTo>
                  <a:pt x="2730415" y="543920"/>
                  <a:pt x="2745485" y="525908"/>
                  <a:pt x="2946400" y="425450"/>
                </a:cubicBezTo>
                <a:cubicBezTo>
                  <a:pt x="3123376" y="36103"/>
                  <a:pt x="3000677" y="149946"/>
                  <a:pt x="3213100" y="0"/>
                </a:cubicBezTo>
                <a:cubicBezTo>
                  <a:pt x="3339105" y="17182"/>
                  <a:pt x="3436976" y="25684"/>
                  <a:pt x="3562350" y="69850"/>
                </a:cubicBezTo>
                <a:cubicBezTo>
                  <a:pt x="3681367" y="111776"/>
                  <a:pt x="3791271" y="177901"/>
                  <a:pt x="3911600" y="215900"/>
                </a:cubicBezTo>
                <a:cubicBezTo>
                  <a:pt x="4007399" y="246152"/>
                  <a:pt x="4029911" y="250552"/>
                  <a:pt x="4114800" y="285750"/>
                </a:cubicBezTo>
                <a:cubicBezTo>
                  <a:pt x="4174363" y="310447"/>
                  <a:pt x="4233606" y="335923"/>
                  <a:pt x="4292600" y="361950"/>
                </a:cubicBezTo>
                <a:cubicBezTo>
                  <a:pt x="4305591" y="367681"/>
                  <a:pt x="4319217" y="372649"/>
                  <a:pt x="4330700" y="381000"/>
                </a:cubicBezTo>
                <a:cubicBezTo>
                  <a:pt x="4480502" y="489947"/>
                  <a:pt x="4384408" y="439604"/>
                  <a:pt x="4457700" y="476250"/>
                </a:cubicBezTo>
                <a:cubicBezTo>
                  <a:pt x="4475490" y="474157"/>
                  <a:pt x="4787615" y="412037"/>
                  <a:pt x="4889500" y="450850"/>
                </a:cubicBezTo>
                <a:cubicBezTo>
                  <a:pt x="4903764" y="456284"/>
                  <a:pt x="4905129" y="477224"/>
                  <a:pt x="4914900" y="488950"/>
                </a:cubicBezTo>
                <a:cubicBezTo>
                  <a:pt x="4947534" y="528111"/>
                  <a:pt x="4977560" y="570353"/>
                  <a:pt x="5016500" y="603250"/>
                </a:cubicBezTo>
                <a:cubicBezTo>
                  <a:pt x="5453344" y="972308"/>
                  <a:pt x="5157652" y="664895"/>
                  <a:pt x="5365750" y="889000"/>
                </a:cubicBezTo>
                <a:cubicBezTo>
                  <a:pt x="5338233" y="901700"/>
                  <a:pt x="5313492" y="926182"/>
                  <a:pt x="5283200" y="927100"/>
                </a:cubicBezTo>
                <a:cubicBezTo>
                  <a:pt x="5219027" y="929045"/>
                  <a:pt x="5091256" y="868005"/>
                  <a:pt x="5035550" y="844550"/>
                </a:cubicBezTo>
                <a:cubicBezTo>
                  <a:pt x="5054600" y="882650"/>
                  <a:pt x="5061887" y="929438"/>
                  <a:pt x="5092700" y="958850"/>
                </a:cubicBezTo>
                <a:cubicBezTo>
                  <a:pt x="5221601" y="1081892"/>
                  <a:pt x="5323495" y="1115010"/>
                  <a:pt x="5473700" y="1181100"/>
                </a:cubicBezTo>
                <a:cubicBezTo>
                  <a:pt x="5526293" y="1254731"/>
                  <a:pt x="5553193" y="1264911"/>
                  <a:pt x="5346700" y="1244600"/>
                </a:cubicBezTo>
                <a:cubicBezTo>
                  <a:pt x="5268532" y="1236911"/>
                  <a:pt x="5194300" y="1206500"/>
                  <a:pt x="5118100" y="1187450"/>
                </a:cubicBezTo>
                <a:cubicBezTo>
                  <a:pt x="5088467" y="1189567"/>
                  <a:pt x="4732386" y="936585"/>
                  <a:pt x="4724400" y="965200"/>
                </a:cubicBezTo>
                <a:cubicBezTo>
                  <a:pt x="4701689" y="1046579"/>
                  <a:pt x="5059343" y="1575623"/>
                  <a:pt x="5073650" y="1670050"/>
                </a:cubicBezTo>
                <a:cubicBezTo>
                  <a:pt x="5058833" y="1716617"/>
                  <a:pt x="5048881" y="1765021"/>
                  <a:pt x="5029200" y="1809750"/>
                </a:cubicBezTo>
                <a:cubicBezTo>
                  <a:pt x="5024938" y="1819437"/>
                  <a:pt x="5014105" y="1831212"/>
                  <a:pt x="5003800" y="1828800"/>
                </a:cubicBezTo>
                <a:cubicBezTo>
                  <a:pt x="4910599" y="1806987"/>
                  <a:pt x="4821767" y="1769533"/>
                  <a:pt x="4730750" y="1739900"/>
                </a:cubicBezTo>
                <a:cubicBezTo>
                  <a:pt x="4720167" y="1617133"/>
                  <a:pt x="4718934" y="1493199"/>
                  <a:pt x="4699000" y="1371600"/>
                </a:cubicBezTo>
                <a:cubicBezTo>
                  <a:pt x="4697003" y="1359420"/>
                  <a:pt x="4677663" y="1359176"/>
                  <a:pt x="4667250" y="1352550"/>
                </a:cubicBezTo>
                <a:cubicBezTo>
                  <a:pt x="4654373" y="1344355"/>
                  <a:pt x="4415087" y="874602"/>
                  <a:pt x="4400550" y="869950"/>
                </a:cubicBezTo>
                <a:cubicBezTo>
                  <a:pt x="4348312" y="785064"/>
                  <a:pt x="4352766" y="763857"/>
                  <a:pt x="4353824" y="843232"/>
                </a:cubicBezTo>
                <a:cubicBezTo>
                  <a:pt x="4277624" y="787140"/>
                  <a:pt x="4017054" y="607264"/>
                  <a:pt x="3943350" y="533400"/>
                </a:cubicBezTo>
                <a:cubicBezTo>
                  <a:pt x="3932767" y="488950"/>
                  <a:pt x="3944903" y="431335"/>
                  <a:pt x="3911600" y="400050"/>
                </a:cubicBezTo>
                <a:cubicBezTo>
                  <a:pt x="3815779" y="310036"/>
                  <a:pt x="3713915" y="338539"/>
                  <a:pt x="3606800" y="349250"/>
                </a:cubicBezTo>
                <a:cubicBezTo>
                  <a:pt x="3504142" y="320675"/>
                  <a:pt x="3393017" y="185208"/>
                  <a:pt x="3295650" y="228600"/>
                </a:cubicBezTo>
                <a:cubicBezTo>
                  <a:pt x="3224742" y="252942"/>
                  <a:pt x="3239558" y="299508"/>
                  <a:pt x="3175000" y="381000"/>
                </a:cubicBezTo>
                <a:cubicBezTo>
                  <a:pt x="3240177" y="482001"/>
                  <a:pt x="3748097" y="600714"/>
                  <a:pt x="3991514" y="834606"/>
                </a:cubicBezTo>
                <a:cubicBezTo>
                  <a:pt x="4234931" y="1068498"/>
                  <a:pt x="4664734" y="1777161"/>
                  <a:pt x="4635500" y="1784350"/>
                </a:cubicBezTo>
                <a:lnTo>
                  <a:pt x="3816110" y="877738"/>
                </a:lnTo>
                <a:lnTo>
                  <a:pt x="3644900" y="711200"/>
                </a:lnTo>
                <a:lnTo>
                  <a:pt x="3270250" y="660400"/>
                </a:lnTo>
                <a:cubicBezTo>
                  <a:pt x="3147483" y="660400"/>
                  <a:pt x="3001433" y="712258"/>
                  <a:pt x="2908300" y="717550"/>
                </a:cubicBezTo>
                <a:cubicBezTo>
                  <a:pt x="2872144" y="741980"/>
                  <a:pt x="2828581" y="753224"/>
                  <a:pt x="2787650" y="768350"/>
                </a:cubicBezTo>
                <a:cubicBezTo>
                  <a:pt x="2636783" y="824105"/>
                  <a:pt x="2668612" y="816765"/>
                  <a:pt x="2578100" y="831850"/>
                </a:cubicBezTo>
                <a:lnTo>
                  <a:pt x="2247900" y="946150"/>
                </a:lnTo>
                <a:cubicBezTo>
                  <a:pt x="2205016" y="961636"/>
                  <a:pt x="2164155" y="982532"/>
                  <a:pt x="2120900" y="996950"/>
                </a:cubicBezTo>
                <a:cubicBezTo>
                  <a:pt x="1693382" y="1139456"/>
                  <a:pt x="2168791" y="964581"/>
                  <a:pt x="1695450" y="1111250"/>
                </a:cubicBezTo>
                <a:cubicBezTo>
                  <a:pt x="1619962" y="1134641"/>
                  <a:pt x="1546934" y="1165360"/>
                  <a:pt x="1473200" y="1193800"/>
                </a:cubicBezTo>
                <a:cubicBezTo>
                  <a:pt x="1398756" y="1222514"/>
                  <a:pt x="1325336" y="1253834"/>
                  <a:pt x="1250950" y="1282700"/>
                </a:cubicBezTo>
                <a:cubicBezTo>
                  <a:pt x="1183511" y="1308871"/>
                  <a:pt x="1107227" y="1317724"/>
                  <a:pt x="1047750" y="1358900"/>
                </a:cubicBezTo>
                <a:cubicBezTo>
                  <a:pt x="973667" y="1405467"/>
                  <a:pt x="876300" y="1526117"/>
                  <a:pt x="730250" y="1562100"/>
                </a:cubicBezTo>
                <a:cubicBezTo>
                  <a:pt x="584200" y="1598083"/>
                  <a:pt x="293158" y="1585383"/>
                  <a:pt x="171450" y="1574800"/>
                </a:cubicBezTo>
                <a:cubicBezTo>
                  <a:pt x="49742" y="1564217"/>
                  <a:pt x="53975" y="1511300"/>
                  <a:pt x="0" y="1498600"/>
                </a:cubicBezTo>
                <a:lnTo>
                  <a:pt x="25400" y="111125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2.JPG"/>
          <p:cNvPicPr>
            <a:picLocks noChangeAspect="1"/>
          </p:cNvPicPr>
          <p:nvPr/>
        </p:nvPicPr>
        <p:blipFill>
          <a:blip r:embed="rId2" cstate="print"/>
          <a:srcRect t="7588" r="5746" b="17615"/>
          <a:stretch>
            <a:fillRect/>
          </a:stretch>
        </p:blipFill>
        <p:spPr>
          <a:xfrm>
            <a:off x="238125" y="914400"/>
            <a:ext cx="8905875" cy="52578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</p:pic>
      <p:sp>
        <p:nvSpPr>
          <p:cNvPr id="9" name="Freeform 8"/>
          <p:cNvSpPr/>
          <p:nvPr/>
        </p:nvSpPr>
        <p:spPr>
          <a:xfrm>
            <a:off x="215900" y="2482851"/>
            <a:ext cx="5912920" cy="1824618"/>
          </a:xfrm>
          <a:custGeom>
            <a:avLst/>
            <a:gdLst>
              <a:gd name="connsiteX0" fmla="*/ 79384 w 5979604"/>
              <a:gd name="connsiteY0" fmla="*/ 1142759 h 1830727"/>
              <a:gd name="connsiteX1" fmla="*/ 123834 w 5979604"/>
              <a:gd name="connsiteY1" fmla="*/ 1123709 h 1830727"/>
              <a:gd name="connsiteX2" fmla="*/ 587384 w 5979604"/>
              <a:gd name="connsiteY2" fmla="*/ 888759 h 1830727"/>
              <a:gd name="connsiteX3" fmla="*/ 987434 w 5979604"/>
              <a:gd name="connsiteY3" fmla="*/ 1034809 h 1830727"/>
              <a:gd name="connsiteX4" fmla="*/ 1304934 w 5979604"/>
              <a:gd name="connsiteY4" fmla="*/ 844309 h 1830727"/>
              <a:gd name="connsiteX5" fmla="*/ 1362084 w 5979604"/>
              <a:gd name="connsiteY5" fmla="*/ 736359 h 1830727"/>
              <a:gd name="connsiteX6" fmla="*/ 1920884 w 5979604"/>
              <a:gd name="connsiteY6" fmla="*/ 647459 h 1830727"/>
              <a:gd name="connsiteX7" fmla="*/ 2003434 w 5979604"/>
              <a:gd name="connsiteY7" fmla="*/ 691909 h 1830727"/>
              <a:gd name="connsiteX8" fmla="*/ 2066934 w 5979604"/>
              <a:gd name="connsiteY8" fmla="*/ 850659 h 1830727"/>
              <a:gd name="connsiteX9" fmla="*/ 2498734 w 5979604"/>
              <a:gd name="connsiteY9" fmla="*/ 666509 h 1830727"/>
              <a:gd name="connsiteX10" fmla="*/ 2670184 w 5979604"/>
              <a:gd name="connsiteY10" fmla="*/ 520459 h 1830727"/>
              <a:gd name="connsiteX11" fmla="*/ 2879734 w 5979604"/>
              <a:gd name="connsiteY11" fmla="*/ 469659 h 1830727"/>
              <a:gd name="connsiteX12" fmla="*/ 3038484 w 5979604"/>
              <a:gd name="connsiteY12" fmla="*/ 450609 h 1830727"/>
              <a:gd name="connsiteX13" fmla="*/ 3413134 w 5979604"/>
              <a:gd name="connsiteY13" fmla="*/ 95009 h 1830727"/>
              <a:gd name="connsiteX14" fmla="*/ 3787784 w 5979604"/>
              <a:gd name="connsiteY14" fmla="*/ 6109 h 1830727"/>
              <a:gd name="connsiteX15" fmla="*/ 4194184 w 5979604"/>
              <a:gd name="connsiteY15" fmla="*/ 114059 h 1830727"/>
              <a:gd name="connsiteX16" fmla="*/ 4518034 w 5979604"/>
              <a:gd name="connsiteY16" fmla="*/ 202959 h 1830727"/>
              <a:gd name="connsiteX17" fmla="*/ 4581534 w 5979604"/>
              <a:gd name="connsiteY17" fmla="*/ 215659 h 1830727"/>
              <a:gd name="connsiteX18" fmla="*/ 4822834 w 5979604"/>
              <a:gd name="connsiteY18" fmla="*/ 298209 h 1830727"/>
              <a:gd name="connsiteX19" fmla="*/ 5121284 w 5979604"/>
              <a:gd name="connsiteY19" fmla="*/ 349009 h 1830727"/>
              <a:gd name="connsiteX20" fmla="*/ 5457834 w 5979604"/>
              <a:gd name="connsiteY20" fmla="*/ 399809 h 1830727"/>
              <a:gd name="connsiteX21" fmla="*/ 5610234 w 5979604"/>
              <a:gd name="connsiteY21" fmla="*/ 514109 h 1830727"/>
              <a:gd name="connsiteX22" fmla="*/ 5749934 w 5979604"/>
              <a:gd name="connsiteY22" fmla="*/ 774459 h 1830727"/>
              <a:gd name="connsiteX23" fmla="*/ 5832484 w 5979604"/>
              <a:gd name="connsiteY23" fmla="*/ 844309 h 1830727"/>
              <a:gd name="connsiteX24" fmla="*/ 5895984 w 5979604"/>
              <a:gd name="connsiteY24" fmla="*/ 1041159 h 1830727"/>
              <a:gd name="connsiteX25" fmla="*/ 5934084 w 5979604"/>
              <a:gd name="connsiteY25" fmla="*/ 1199909 h 1830727"/>
              <a:gd name="connsiteX26" fmla="*/ 5483234 w 5979604"/>
              <a:gd name="connsiteY26" fmla="*/ 1091959 h 1830727"/>
              <a:gd name="connsiteX27" fmla="*/ 5438784 w 5979604"/>
              <a:gd name="connsiteY27" fmla="*/ 1193559 h 1830727"/>
              <a:gd name="connsiteX28" fmla="*/ 5610234 w 5979604"/>
              <a:gd name="connsiteY28" fmla="*/ 1625359 h 1830727"/>
              <a:gd name="connsiteX29" fmla="*/ 5597534 w 5979604"/>
              <a:gd name="connsiteY29" fmla="*/ 1714259 h 1830727"/>
              <a:gd name="connsiteX30" fmla="*/ 5241934 w 5979604"/>
              <a:gd name="connsiteY30" fmla="*/ 1758709 h 1830727"/>
              <a:gd name="connsiteX31" fmla="*/ 5140334 w 5979604"/>
              <a:gd name="connsiteY31" fmla="*/ 1752359 h 1830727"/>
              <a:gd name="connsiteX32" fmla="*/ 5127634 w 5979604"/>
              <a:gd name="connsiteY32" fmla="*/ 1269759 h 1830727"/>
              <a:gd name="connsiteX33" fmla="*/ 5051434 w 5979604"/>
              <a:gd name="connsiteY33" fmla="*/ 1091959 h 1830727"/>
              <a:gd name="connsiteX34" fmla="*/ 4949834 w 5979604"/>
              <a:gd name="connsiteY34" fmla="*/ 907809 h 1830727"/>
              <a:gd name="connsiteX35" fmla="*/ 4899034 w 5979604"/>
              <a:gd name="connsiteY35" fmla="*/ 831609 h 1830727"/>
              <a:gd name="connsiteX36" fmla="*/ 4746634 w 5979604"/>
              <a:gd name="connsiteY36" fmla="*/ 730009 h 1830727"/>
              <a:gd name="connsiteX37" fmla="*/ 4549784 w 5979604"/>
              <a:gd name="connsiteY37" fmla="*/ 685559 h 1830727"/>
              <a:gd name="connsiteX38" fmla="*/ 4219584 w 5979604"/>
              <a:gd name="connsiteY38" fmla="*/ 558559 h 1830727"/>
              <a:gd name="connsiteX39" fmla="*/ 4035434 w 5979604"/>
              <a:gd name="connsiteY39" fmla="*/ 495059 h 1830727"/>
              <a:gd name="connsiteX40" fmla="*/ 3889384 w 5979604"/>
              <a:gd name="connsiteY40" fmla="*/ 450609 h 1830727"/>
              <a:gd name="connsiteX41" fmla="*/ 3717934 w 5979604"/>
              <a:gd name="connsiteY41" fmla="*/ 425209 h 1830727"/>
              <a:gd name="connsiteX42" fmla="*/ 3559184 w 5979604"/>
              <a:gd name="connsiteY42" fmla="*/ 476009 h 1830727"/>
              <a:gd name="connsiteX43" fmla="*/ 3444884 w 5979604"/>
              <a:gd name="connsiteY43" fmla="*/ 545859 h 1830727"/>
              <a:gd name="connsiteX44" fmla="*/ 3133734 w 5979604"/>
              <a:gd name="connsiteY44" fmla="*/ 615709 h 1830727"/>
              <a:gd name="connsiteX45" fmla="*/ 3019434 w 5979604"/>
              <a:gd name="connsiteY45" fmla="*/ 660159 h 1830727"/>
              <a:gd name="connsiteX46" fmla="*/ 2886084 w 5979604"/>
              <a:gd name="connsiteY46" fmla="*/ 717309 h 1830727"/>
              <a:gd name="connsiteX47" fmla="*/ 2720984 w 5979604"/>
              <a:gd name="connsiteY47" fmla="*/ 768109 h 1830727"/>
              <a:gd name="connsiteX48" fmla="*/ 2409834 w 5979604"/>
              <a:gd name="connsiteY48" fmla="*/ 876059 h 1830727"/>
              <a:gd name="connsiteX49" fmla="*/ 2187584 w 5979604"/>
              <a:gd name="connsiteY49" fmla="*/ 914159 h 1830727"/>
              <a:gd name="connsiteX50" fmla="*/ 1450984 w 5979604"/>
              <a:gd name="connsiteY50" fmla="*/ 1187209 h 1830727"/>
              <a:gd name="connsiteX51" fmla="*/ 1247784 w 5979604"/>
              <a:gd name="connsiteY51" fmla="*/ 1269759 h 1830727"/>
              <a:gd name="connsiteX52" fmla="*/ 1076334 w 5979604"/>
              <a:gd name="connsiteY52" fmla="*/ 1339609 h 1830727"/>
              <a:gd name="connsiteX53" fmla="*/ 847734 w 5979604"/>
              <a:gd name="connsiteY53" fmla="*/ 1371359 h 1830727"/>
              <a:gd name="connsiteX54" fmla="*/ 631834 w 5979604"/>
              <a:gd name="connsiteY54" fmla="*/ 1352309 h 1830727"/>
              <a:gd name="connsiteX55" fmla="*/ 365134 w 5979604"/>
              <a:gd name="connsiteY55" fmla="*/ 1269759 h 1830727"/>
              <a:gd name="connsiteX56" fmla="*/ 225434 w 5979604"/>
              <a:gd name="connsiteY56" fmla="*/ 1326909 h 1830727"/>
              <a:gd name="connsiteX57" fmla="*/ 66684 w 5979604"/>
              <a:gd name="connsiteY57" fmla="*/ 1365009 h 1830727"/>
              <a:gd name="connsiteX0" fmla="*/ 79384 w 5979604"/>
              <a:gd name="connsiteY0" fmla="*/ 1142759 h 1830727"/>
              <a:gd name="connsiteX1" fmla="*/ 123834 w 5979604"/>
              <a:gd name="connsiteY1" fmla="*/ 1123709 h 1830727"/>
              <a:gd name="connsiteX2" fmla="*/ 587384 w 5979604"/>
              <a:gd name="connsiteY2" fmla="*/ 888759 h 1830727"/>
              <a:gd name="connsiteX3" fmla="*/ 987434 w 5979604"/>
              <a:gd name="connsiteY3" fmla="*/ 1034809 h 1830727"/>
              <a:gd name="connsiteX4" fmla="*/ 1304934 w 5979604"/>
              <a:gd name="connsiteY4" fmla="*/ 844309 h 1830727"/>
              <a:gd name="connsiteX5" fmla="*/ 1362084 w 5979604"/>
              <a:gd name="connsiteY5" fmla="*/ 736359 h 1830727"/>
              <a:gd name="connsiteX6" fmla="*/ 1920884 w 5979604"/>
              <a:gd name="connsiteY6" fmla="*/ 647459 h 1830727"/>
              <a:gd name="connsiteX7" fmla="*/ 2003434 w 5979604"/>
              <a:gd name="connsiteY7" fmla="*/ 691909 h 1830727"/>
              <a:gd name="connsiteX8" fmla="*/ 2066934 w 5979604"/>
              <a:gd name="connsiteY8" fmla="*/ 850659 h 1830727"/>
              <a:gd name="connsiteX9" fmla="*/ 2498734 w 5979604"/>
              <a:gd name="connsiteY9" fmla="*/ 666509 h 1830727"/>
              <a:gd name="connsiteX10" fmla="*/ 2670184 w 5979604"/>
              <a:gd name="connsiteY10" fmla="*/ 520459 h 1830727"/>
              <a:gd name="connsiteX11" fmla="*/ 2879734 w 5979604"/>
              <a:gd name="connsiteY11" fmla="*/ 469659 h 1830727"/>
              <a:gd name="connsiteX12" fmla="*/ 3038484 w 5979604"/>
              <a:gd name="connsiteY12" fmla="*/ 450609 h 1830727"/>
              <a:gd name="connsiteX13" fmla="*/ 3413134 w 5979604"/>
              <a:gd name="connsiteY13" fmla="*/ 95009 h 1830727"/>
              <a:gd name="connsiteX14" fmla="*/ 3787784 w 5979604"/>
              <a:gd name="connsiteY14" fmla="*/ 6109 h 1830727"/>
              <a:gd name="connsiteX15" fmla="*/ 4194184 w 5979604"/>
              <a:gd name="connsiteY15" fmla="*/ 114059 h 1830727"/>
              <a:gd name="connsiteX16" fmla="*/ 4200534 w 5979604"/>
              <a:gd name="connsiteY16" fmla="*/ 183909 h 1830727"/>
              <a:gd name="connsiteX17" fmla="*/ 4518034 w 5979604"/>
              <a:gd name="connsiteY17" fmla="*/ 202959 h 1830727"/>
              <a:gd name="connsiteX18" fmla="*/ 4581534 w 5979604"/>
              <a:gd name="connsiteY18" fmla="*/ 215659 h 1830727"/>
              <a:gd name="connsiteX19" fmla="*/ 4822834 w 5979604"/>
              <a:gd name="connsiteY19" fmla="*/ 298209 h 1830727"/>
              <a:gd name="connsiteX20" fmla="*/ 5121284 w 5979604"/>
              <a:gd name="connsiteY20" fmla="*/ 349009 h 1830727"/>
              <a:gd name="connsiteX21" fmla="*/ 5457834 w 5979604"/>
              <a:gd name="connsiteY21" fmla="*/ 399809 h 1830727"/>
              <a:gd name="connsiteX22" fmla="*/ 5610234 w 5979604"/>
              <a:gd name="connsiteY22" fmla="*/ 514109 h 1830727"/>
              <a:gd name="connsiteX23" fmla="*/ 5749934 w 5979604"/>
              <a:gd name="connsiteY23" fmla="*/ 774459 h 1830727"/>
              <a:gd name="connsiteX24" fmla="*/ 5832484 w 5979604"/>
              <a:gd name="connsiteY24" fmla="*/ 844309 h 1830727"/>
              <a:gd name="connsiteX25" fmla="*/ 5895984 w 5979604"/>
              <a:gd name="connsiteY25" fmla="*/ 1041159 h 1830727"/>
              <a:gd name="connsiteX26" fmla="*/ 5934084 w 5979604"/>
              <a:gd name="connsiteY26" fmla="*/ 1199909 h 1830727"/>
              <a:gd name="connsiteX27" fmla="*/ 5483234 w 5979604"/>
              <a:gd name="connsiteY27" fmla="*/ 1091959 h 1830727"/>
              <a:gd name="connsiteX28" fmla="*/ 5438784 w 5979604"/>
              <a:gd name="connsiteY28" fmla="*/ 1193559 h 1830727"/>
              <a:gd name="connsiteX29" fmla="*/ 5610234 w 5979604"/>
              <a:gd name="connsiteY29" fmla="*/ 1625359 h 1830727"/>
              <a:gd name="connsiteX30" fmla="*/ 5597534 w 5979604"/>
              <a:gd name="connsiteY30" fmla="*/ 1714259 h 1830727"/>
              <a:gd name="connsiteX31" fmla="*/ 5241934 w 5979604"/>
              <a:gd name="connsiteY31" fmla="*/ 1758709 h 1830727"/>
              <a:gd name="connsiteX32" fmla="*/ 5140334 w 5979604"/>
              <a:gd name="connsiteY32" fmla="*/ 1752359 h 1830727"/>
              <a:gd name="connsiteX33" fmla="*/ 5127634 w 5979604"/>
              <a:gd name="connsiteY33" fmla="*/ 1269759 h 1830727"/>
              <a:gd name="connsiteX34" fmla="*/ 5051434 w 5979604"/>
              <a:gd name="connsiteY34" fmla="*/ 1091959 h 1830727"/>
              <a:gd name="connsiteX35" fmla="*/ 4949834 w 5979604"/>
              <a:gd name="connsiteY35" fmla="*/ 907809 h 1830727"/>
              <a:gd name="connsiteX36" fmla="*/ 4899034 w 5979604"/>
              <a:gd name="connsiteY36" fmla="*/ 831609 h 1830727"/>
              <a:gd name="connsiteX37" fmla="*/ 4746634 w 5979604"/>
              <a:gd name="connsiteY37" fmla="*/ 730009 h 1830727"/>
              <a:gd name="connsiteX38" fmla="*/ 4549784 w 5979604"/>
              <a:gd name="connsiteY38" fmla="*/ 685559 h 1830727"/>
              <a:gd name="connsiteX39" fmla="*/ 4219584 w 5979604"/>
              <a:gd name="connsiteY39" fmla="*/ 558559 h 1830727"/>
              <a:gd name="connsiteX40" fmla="*/ 4035434 w 5979604"/>
              <a:gd name="connsiteY40" fmla="*/ 495059 h 1830727"/>
              <a:gd name="connsiteX41" fmla="*/ 3889384 w 5979604"/>
              <a:gd name="connsiteY41" fmla="*/ 450609 h 1830727"/>
              <a:gd name="connsiteX42" fmla="*/ 3717934 w 5979604"/>
              <a:gd name="connsiteY42" fmla="*/ 425209 h 1830727"/>
              <a:gd name="connsiteX43" fmla="*/ 3559184 w 5979604"/>
              <a:gd name="connsiteY43" fmla="*/ 476009 h 1830727"/>
              <a:gd name="connsiteX44" fmla="*/ 3444884 w 5979604"/>
              <a:gd name="connsiteY44" fmla="*/ 545859 h 1830727"/>
              <a:gd name="connsiteX45" fmla="*/ 3133734 w 5979604"/>
              <a:gd name="connsiteY45" fmla="*/ 615709 h 1830727"/>
              <a:gd name="connsiteX46" fmla="*/ 3019434 w 5979604"/>
              <a:gd name="connsiteY46" fmla="*/ 660159 h 1830727"/>
              <a:gd name="connsiteX47" fmla="*/ 2886084 w 5979604"/>
              <a:gd name="connsiteY47" fmla="*/ 717309 h 1830727"/>
              <a:gd name="connsiteX48" fmla="*/ 2720984 w 5979604"/>
              <a:gd name="connsiteY48" fmla="*/ 768109 h 1830727"/>
              <a:gd name="connsiteX49" fmla="*/ 2409834 w 5979604"/>
              <a:gd name="connsiteY49" fmla="*/ 876059 h 1830727"/>
              <a:gd name="connsiteX50" fmla="*/ 2187584 w 5979604"/>
              <a:gd name="connsiteY50" fmla="*/ 914159 h 1830727"/>
              <a:gd name="connsiteX51" fmla="*/ 1450984 w 5979604"/>
              <a:gd name="connsiteY51" fmla="*/ 1187209 h 1830727"/>
              <a:gd name="connsiteX52" fmla="*/ 1247784 w 5979604"/>
              <a:gd name="connsiteY52" fmla="*/ 1269759 h 1830727"/>
              <a:gd name="connsiteX53" fmla="*/ 1076334 w 5979604"/>
              <a:gd name="connsiteY53" fmla="*/ 1339609 h 1830727"/>
              <a:gd name="connsiteX54" fmla="*/ 847734 w 5979604"/>
              <a:gd name="connsiteY54" fmla="*/ 1371359 h 1830727"/>
              <a:gd name="connsiteX55" fmla="*/ 631834 w 5979604"/>
              <a:gd name="connsiteY55" fmla="*/ 1352309 h 1830727"/>
              <a:gd name="connsiteX56" fmla="*/ 365134 w 5979604"/>
              <a:gd name="connsiteY56" fmla="*/ 1269759 h 1830727"/>
              <a:gd name="connsiteX57" fmla="*/ 225434 w 5979604"/>
              <a:gd name="connsiteY57" fmla="*/ 1326909 h 1830727"/>
              <a:gd name="connsiteX58" fmla="*/ 66684 w 5979604"/>
              <a:gd name="connsiteY58" fmla="*/ 1365009 h 1830727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18034 w 5979604"/>
              <a:gd name="connsiteY16" fmla="*/ 19685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457834 w 5979604"/>
              <a:gd name="connsiteY20" fmla="*/ 393700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832484 w 5979604"/>
              <a:gd name="connsiteY23" fmla="*/ 838200 h 1824618"/>
              <a:gd name="connsiteX24" fmla="*/ 5895984 w 5979604"/>
              <a:gd name="connsiteY24" fmla="*/ 10350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5127634 w 5979604"/>
              <a:gd name="connsiteY32" fmla="*/ 1263650 h 1824618"/>
              <a:gd name="connsiteX33" fmla="*/ 5051434 w 5979604"/>
              <a:gd name="connsiteY33" fmla="*/ 10858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133734 w 5979604"/>
              <a:gd name="connsiteY44" fmla="*/ 609600 h 1824618"/>
              <a:gd name="connsiteX45" fmla="*/ 3019434 w 5979604"/>
              <a:gd name="connsiteY45" fmla="*/ 654050 h 1824618"/>
              <a:gd name="connsiteX46" fmla="*/ 2886084 w 5979604"/>
              <a:gd name="connsiteY46" fmla="*/ 711200 h 1824618"/>
              <a:gd name="connsiteX47" fmla="*/ 2720984 w 5979604"/>
              <a:gd name="connsiteY47" fmla="*/ 762000 h 1824618"/>
              <a:gd name="connsiteX48" fmla="*/ 2409834 w 5979604"/>
              <a:gd name="connsiteY48" fmla="*/ 869950 h 1824618"/>
              <a:gd name="connsiteX49" fmla="*/ 2187584 w 5979604"/>
              <a:gd name="connsiteY49" fmla="*/ 908050 h 1824618"/>
              <a:gd name="connsiteX50" fmla="*/ 1450984 w 5979604"/>
              <a:gd name="connsiteY50" fmla="*/ 1181100 h 1824618"/>
              <a:gd name="connsiteX51" fmla="*/ 1247784 w 5979604"/>
              <a:gd name="connsiteY51" fmla="*/ 1263650 h 1824618"/>
              <a:gd name="connsiteX52" fmla="*/ 1076334 w 5979604"/>
              <a:gd name="connsiteY52" fmla="*/ 1333500 h 1824618"/>
              <a:gd name="connsiteX53" fmla="*/ 847734 w 5979604"/>
              <a:gd name="connsiteY53" fmla="*/ 1365250 h 1824618"/>
              <a:gd name="connsiteX54" fmla="*/ 631834 w 5979604"/>
              <a:gd name="connsiteY54" fmla="*/ 1346200 h 1824618"/>
              <a:gd name="connsiteX55" fmla="*/ 365134 w 5979604"/>
              <a:gd name="connsiteY55" fmla="*/ 1263650 h 1824618"/>
              <a:gd name="connsiteX56" fmla="*/ 225434 w 5979604"/>
              <a:gd name="connsiteY56" fmla="*/ 1320800 h 1824618"/>
              <a:gd name="connsiteX57" fmla="*/ 66684 w 5979604"/>
              <a:gd name="connsiteY57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457834 w 5979604"/>
              <a:gd name="connsiteY19" fmla="*/ 393700 h 1824618"/>
              <a:gd name="connsiteX20" fmla="*/ 5610234 w 5979604"/>
              <a:gd name="connsiteY20" fmla="*/ 508000 h 1824618"/>
              <a:gd name="connsiteX21" fmla="*/ 5749934 w 5979604"/>
              <a:gd name="connsiteY21" fmla="*/ 768350 h 1824618"/>
              <a:gd name="connsiteX22" fmla="*/ 5832484 w 5979604"/>
              <a:gd name="connsiteY22" fmla="*/ 838200 h 1824618"/>
              <a:gd name="connsiteX23" fmla="*/ 5895984 w 5979604"/>
              <a:gd name="connsiteY23" fmla="*/ 10350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457834 w 5979604"/>
              <a:gd name="connsiteY19" fmla="*/ 393700 h 1824618"/>
              <a:gd name="connsiteX20" fmla="*/ 5610234 w 5979604"/>
              <a:gd name="connsiteY20" fmla="*/ 508000 h 1824618"/>
              <a:gd name="connsiteX21" fmla="*/ 5749934 w 5979604"/>
              <a:gd name="connsiteY21" fmla="*/ 768350 h 1824618"/>
              <a:gd name="connsiteX22" fmla="*/ 5832484 w 5979604"/>
              <a:gd name="connsiteY22" fmla="*/ 838200 h 1824618"/>
              <a:gd name="connsiteX23" fmla="*/ 5895984 w 5979604"/>
              <a:gd name="connsiteY23" fmla="*/ 10350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610234 w 5979604"/>
              <a:gd name="connsiteY20" fmla="*/ 508000 h 1824618"/>
              <a:gd name="connsiteX21" fmla="*/ 5749934 w 5979604"/>
              <a:gd name="connsiteY21" fmla="*/ 768350 h 1824618"/>
              <a:gd name="connsiteX22" fmla="*/ 5832484 w 5979604"/>
              <a:gd name="connsiteY22" fmla="*/ 838200 h 1824618"/>
              <a:gd name="connsiteX23" fmla="*/ 5895984 w 5979604"/>
              <a:gd name="connsiteY23" fmla="*/ 10350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610234 w 5979604"/>
              <a:gd name="connsiteY20" fmla="*/ 508000 h 1824618"/>
              <a:gd name="connsiteX21" fmla="*/ 5749934 w 5979604"/>
              <a:gd name="connsiteY21" fmla="*/ 768350 h 1824618"/>
              <a:gd name="connsiteX22" fmla="*/ 5832484 w 5979604"/>
              <a:gd name="connsiteY22" fmla="*/ 838200 h 1824618"/>
              <a:gd name="connsiteX23" fmla="*/ 5895984 w 5979604"/>
              <a:gd name="connsiteY23" fmla="*/ 10350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832484 w 5979604"/>
              <a:gd name="connsiteY23" fmla="*/ 838200 h 1824618"/>
              <a:gd name="connsiteX24" fmla="*/ 5895984 w 5979604"/>
              <a:gd name="connsiteY24" fmla="*/ 10350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5127634 w 5979604"/>
              <a:gd name="connsiteY32" fmla="*/ 1263650 h 1824618"/>
              <a:gd name="connsiteX33" fmla="*/ 5051434 w 5979604"/>
              <a:gd name="connsiteY33" fmla="*/ 10858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133734 w 5979604"/>
              <a:gd name="connsiteY44" fmla="*/ 609600 h 1824618"/>
              <a:gd name="connsiteX45" fmla="*/ 3019434 w 5979604"/>
              <a:gd name="connsiteY45" fmla="*/ 654050 h 1824618"/>
              <a:gd name="connsiteX46" fmla="*/ 2886084 w 5979604"/>
              <a:gd name="connsiteY46" fmla="*/ 711200 h 1824618"/>
              <a:gd name="connsiteX47" fmla="*/ 2720984 w 5979604"/>
              <a:gd name="connsiteY47" fmla="*/ 762000 h 1824618"/>
              <a:gd name="connsiteX48" fmla="*/ 2409834 w 5979604"/>
              <a:gd name="connsiteY48" fmla="*/ 869950 h 1824618"/>
              <a:gd name="connsiteX49" fmla="*/ 2187584 w 5979604"/>
              <a:gd name="connsiteY49" fmla="*/ 908050 h 1824618"/>
              <a:gd name="connsiteX50" fmla="*/ 1450984 w 5979604"/>
              <a:gd name="connsiteY50" fmla="*/ 1181100 h 1824618"/>
              <a:gd name="connsiteX51" fmla="*/ 1247784 w 5979604"/>
              <a:gd name="connsiteY51" fmla="*/ 1263650 h 1824618"/>
              <a:gd name="connsiteX52" fmla="*/ 1076334 w 5979604"/>
              <a:gd name="connsiteY52" fmla="*/ 1333500 h 1824618"/>
              <a:gd name="connsiteX53" fmla="*/ 847734 w 5979604"/>
              <a:gd name="connsiteY53" fmla="*/ 1365250 h 1824618"/>
              <a:gd name="connsiteX54" fmla="*/ 631834 w 5979604"/>
              <a:gd name="connsiteY54" fmla="*/ 1346200 h 1824618"/>
              <a:gd name="connsiteX55" fmla="*/ 365134 w 5979604"/>
              <a:gd name="connsiteY55" fmla="*/ 1263650 h 1824618"/>
              <a:gd name="connsiteX56" fmla="*/ 225434 w 5979604"/>
              <a:gd name="connsiteY56" fmla="*/ 1320800 h 1824618"/>
              <a:gd name="connsiteX57" fmla="*/ 66684 w 5979604"/>
              <a:gd name="connsiteY57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895984 w 5979604"/>
              <a:gd name="connsiteY23" fmla="*/ 10350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3019434 w 5979604"/>
              <a:gd name="connsiteY43" fmla="*/ 654050 h 1824618"/>
              <a:gd name="connsiteX44" fmla="*/ 2886084 w 5979604"/>
              <a:gd name="connsiteY44" fmla="*/ 711200 h 1824618"/>
              <a:gd name="connsiteX45" fmla="*/ 2720984 w 5979604"/>
              <a:gd name="connsiteY45" fmla="*/ 762000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2886084 w 5979604"/>
              <a:gd name="connsiteY43" fmla="*/ 711200 h 1824618"/>
              <a:gd name="connsiteX44" fmla="*/ 2720984 w 5979604"/>
              <a:gd name="connsiteY44" fmla="*/ 762000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2720984 w 5979604"/>
              <a:gd name="connsiteY43" fmla="*/ 762000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3101984 w 5979604"/>
              <a:gd name="connsiteY43" fmla="*/ 609600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3101984 w 5979604"/>
              <a:gd name="connsiteY43" fmla="*/ 609600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3197234 w 5979604"/>
              <a:gd name="connsiteY43" fmla="*/ 615949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3197234 w 5979604"/>
              <a:gd name="connsiteY43" fmla="*/ 615949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1076334 w 5979604"/>
              <a:gd name="connsiteY49" fmla="*/ 1422399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47934 w 5979604"/>
              <a:gd name="connsiteY9" fmla="*/ 527049 h 1824618"/>
              <a:gd name="connsiteX10" fmla="*/ 2498734 w 5979604"/>
              <a:gd name="connsiteY10" fmla="*/ 660400 h 1824618"/>
              <a:gd name="connsiteX11" fmla="*/ 2670184 w 5979604"/>
              <a:gd name="connsiteY11" fmla="*/ 514350 h 1824618"/>
              <a:gd name="connsiteX12" fmla="*/ 2879734 w 5979604"/>
              <a:gd name="connsiteY12" fmla="*/ 463550 h 1824618"/>
              <a:gd name="connsiteX13" fmla="*/ 3038484 w 5979604"/>
              <a:gd name="connsiteY13" fmla="*/ 444500 h 1824618"/>
              <a:gd name="connsiteX14" fmla="*/ 3413134 w 5979604"/>
              <a:gd name="connsiteY14" fmla="*/ 88900 h 1824618"/>
              <a:gd name="connsiteX15" fmla="*/ 3787784 w 5979604"/>
              <a:gd name="connsiteY15" fmla="*/ 0 h 1824618"/>
              <a:gd name="connsiteX16" fmla="*/ 4200534 w 5979604"/>
              <a:gd name="connsiteY16" fmla="*/ 17780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229234 w 5979604"/>
              <a:gd name="connsiteY20" fmla="*/ 774700 h 1824618"/>
              <a:gd name="connsiteX21" fmla="*/ 5445134 w 5979604"/>
              <a:gd name="connsiteY21" fmla="*/ 533399 h 1824618"/>
              <a:gd name="connsiteX22" fmla="*/ 5610234 w 5979604"/>
              <a:gd name="connsiteY22" fmla="*/ 508000 h 1824618"/>
              <a:gd name="connsiteX23" fmla="*/ 5749934 w 5979604"/>
              <a:gd name="connsiteY23" fmla="*/ 768350 h 1824618"/>
              <a:gd name="connsiteX24" fmla="*/ 5743584 w 5979604"/>
              <a:gd name="connsiteY24" fmla="*/ 9588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4975234 w 5979604"/>
              <a:gd name="connsiteY32" fmla="*/ 12636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209934 w 5979604"/>
              <a:gd name="connsiteY43" fmla="*/ 609600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149484 w 5979604"/>
              <a:gd name="connsiteY9" fmla="*/ 609599 h 1824618"/>
              <a:gd name="connsiteX10" fmla="*/ 2447934 w 5979604"/>
              <a:gd name="connsiteY10" fmla="*/ 527049 h 1824618"/>
              <a:gd name="connsiteX11" fmla="*/ 2498734 w 5979604"/>
              <a:gd name="connsiteY11" fmla="*/ 660400 h 1824618"/>
              <a:gd name="connsiteX12" fmla="*/ 2670184 w 5979604"/>
              <a:gd name="connsiteY12" fmla="*/ 514350 h 1824618"/>
              <a:gd name="connsiteX13" fmla="*/ 2879734 w 5979604"/>
              <a:gd name="connsiteY13" fmla="*/ 463550 h 1824618"/>
              <a:gd name="connsiteX14" fmla="*/ 3038484 w 5979604"/>
              <a:gd name="connsiteY14" fmla="*/ 444500 h 1824618"/>
              <a:gd name="connsiteX15" fmla="*/ 3413134 w 5979604"/>
              <a:gd name="connsiteY15" fmla="*/ 88900 h 1824618"/>
              <a:gd name="connsiteX16" fmla="*/ 3787784 w 5979604"/>
              <a:gd name="connsiteY16" fmla="*/ 0 h 1824618"/>
              <a:gd name="connsiteX17" fmla="*/ 4200534 w 5979604"/>
              <a:gd name="connsiteY17" fmla="*/ 177800 h 1824618"/>
              <a:gd name="connsiteX18" fmla="*/ 4581534 w 5979604"/>
              <a:gd name="connsiteY18" fmla="*/ 209550 h 1824618"/>
              <a:gd name="connsiteX19" fmla="*/ 4822834 w 5979604"/>
              <a:gd name="connsiteY19" fmla="*/ 292100 h 1824618"/>
              <a:gd name="connsiteX20" fmla="*/ 5121284 w 5979604"/>
              <a:gd name="connsiteY20" fmla="*/ 342900 h 1824618"/>
              <a:gd name="connsiteX21" fmla="*/ 5229234 w 5979604"/>
              <a:gd name="connsiteY21" fmla="*/ 774700 h 1824618"/>
              <a:gd name="connsiteX22" fmla="*/ 5445134 w 5979604"/>
              <a:gd name="connsiteY22" fmla="*/ 533399 h 1824618"/>
              <a:gd name="connsiteX23" fmla="*/ 5610234 w 5979604"/>
              <a:gd name="connsiteY23" fmla="*/ 508000 h 1824618"/>
              <a:gd name="connsiteX24" fmla="*/ 5749934 w 5979604"/>
              <a:gd name="connsiteY24" fmla="*/ 768350 h 1824618"/>
              <a:gd name="connsiteX25" fmla="*/ 5743584 w 5979604"/>
              <a:gd name="connsiteY25" fmla="*/ 958850 h 1824618"/>
              <a:gd name="connsiteX26" fmla="*/ 5934084 w 5979604"/>
              <a:gd name="connsiteY26" fmla="*/ 1193800 h 1824618"/>
              <a:gd name="connsiteX27" fmla="*/ 5483234 w 5979604"/>
              <a:gd name="connsiteY27" fmla="*/ 1085850 h 1824618"/>
              <a:gd name="connsiteX28" fmla="*/ 5438784 w 5979604"/>
              <a:gd name="connsiteY28" fmla="*/ 1187450 h 1824618"/>
              <a:gd name="connsiteX29" fmla="*/ 5610234 w 5979604"/>
              <a:gd name="connsiteY29" fmla="*/ 1619250 h 1824618"/>
              <a:gd name="connsiteX30" fmla="*/ 5597534 w 5979604"/>
              <a:gd name="connsiteY30" fmla="*/ 1708150 h 1824618"/>
              <a:gd name="connsiteX31" fmla="*/ 5241934 w 5979604"/>
              <a:gd name="connsiteY31" fmla="*/ 1752600 h 1824618"/>
              <a:gd name="connsiteX32" fmla="*/ 5140334 w 5979604"/>
              <a:gd name="connsiteY32" fmla="*/ 1746250 h 1824618"/>
              <a:gd name="connsiteX33" fmla="*/ 4975234 w 5979604"/>
              <a:gd name="connsiteY33" fmla="*/ 12636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209934 w 5979604"/>
              <a:gd name="connsiteY44" fmla="*/ 609600 h 1824618"/>
              <a:gd name="connsiteX45" fmla="*/ 2943234 w 5979604"/>
              <a:gd name="connsiteY45" fmla="*/ 603249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1076334 w 5979604"/>
              <a:gd name="connsiteY51" fmla="*/ 1422399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149484 w 5979604"/>
              <a:gd name="connsiteY9" fmla="*/ 609599 h 1824618"/>
              <a:gd name="connsiteX10" fmla="*/ 2447934 w 5979604"/>
              <a:gd name="connsiteY10" fmla="*/ 527049 h 1824618"/>
              <a:gd name="connsiteX11" fmla="*/ 2498734 w 5979604"/>
              <a:gd name="connsiteY11" fmla="*/ 660400 h 1824618"/>
              <a:gd name="connsiteX12" fmla="*/ 2670184 w 5979604"/>
              <a:gd name="connsiteY12" fmla="*/ 514350 h 1824618"/>
              <a:gd name="connsiteX13" fmla="*/ 2879734 w 5979604"/>
              <a:gd name="connsiteY13" fmla="*/ 463550 h 1824618"/>
              <a:gd name="connsiteX14" fmla="*/ 3038484 w 5979604"/>
              <a:gd name="connsiteY14" fmla="*/ 444500 h 1824618"/>
              <a:gd name="connsiteX15" fmla="*/ 3413134 w 5979604"/>
              <a:gd name="connsiteY15" fmla="*/ 88900 h 1824618"/>
              <a:gd name="connsiteX16" fmla="*/ 3787784 w 5979604"/>
              <a:gd name="connsiteY16" fmla="*/ 0 h 1824618"/>
              <a:gd name="connsiteX17" fmla="*/ 4200534 w 5979604"/>
              <a:gd name="connsiteY17" fmla="*/ 177800 h 1824618"/>
              <a:gd name="connsiteX18" fmla="*/ 4581534 w 5979604"/>
              <a:gd name="connsiteY18" fmla="*/ 209550 h 1824618"/>
              <a:gd name="connsiteX19" fmla="*/ 4822834 w 5979604"/>
              <a:gd name="connsiteY19" fmla="*/ 292100 h 1824618"/>
              <a:gd name="connsiteX20" fmla="*/ 5121284 w 5979604"/>
              <a:gd name="connsiteY20" fmla="*/ 342900 h 1824618"/>
              <a:gd name="connsiteX21" fmla="*/ 5229234 w 5979604"/>
              <a:gd name="connsiteY21" fmla="*/ 774700 h 1824618"/>
              <a:gd name="connsiteX22" fmla="*/ 5445134 w 5979604"/>
              <a:gd name="connsiteY22" fmla="*/ 533399 h 1824618"/>
              <a:gd name="connsiteX23" fmla="*/ 5610234 w 5979604"/>
              <a:gd name="connsiteY23" fmla="*/ 508000 h 1824618"/>
              <a:gd name="connsiteX24" fmla="*/ 5749934 w 5979604"/>
              <a:gd name="connsiteY24" fmla="*/ 768350 h 1824618"/>
              <a:gd name="connsiteX25" fmla="*/ 5743584 w 5979604"/>
              <a:gd name="connsiteY25" fmla="*/ 958850 h 1824618"/>
              <a:gd name="connsiteX26" fmla="*/ 5934084 w 5979604"/>
              <a:gd name="connsiteY26" fmla="*/ 1193800 h 1824618"/>
              <a:gd name="connsiteX27" fmla="*/ 5483234 w 5979604"/>
              <a:gd name="connsiteY27" fmla="*/ 1085850 h 1824618"/>
              <a:gd name="connsiteX28" fmla="*/ 5438784 w 5979604"/>
              <a:gd name="connsiteY28" fmla="*/ 1187450 h 1824618"/>
              <a:gd name="connsiteX29" fmla="*/ 5610234 w 5979604"/>
              <a:gd name="connsiteY29" fmla="*/ 1619250 h 1824618"/>
              <a:gd name="connsiteX30" fmla="*/ 5597534 w 5979604"/>
              <a:gd name="connsiteY30" fmla="*/ 1708150 h 1824618"/>
              <a:gd name="connsiteX31" fmla="*/ 5241934 w 5979604"/>
              <a:gd name="connsiteY31" fmla="*/ 1752600 h 1824618"/>
              <a:gd name="connsiteX32" fmla="*/ 5140334 w 5979604"/>
              <a:gd name="connsiteY32" fmla="*/ 1746250 h 1824618"/>
              <a:gd name="connsiteX33" fmla="*/ 4975234 w 5979604"/>
              <a:gd name="connsiteY33" fmla="*/ 12636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209934 w 5979604"/>
              <a:gd name="connsiteY44" fmla="*/ 609600 h 1824618"/>
              <a:gd name="connsiteX45" fmla="*/ 2943234 w 5979604"/>
              <a:gd name="connsiteY45" fmla="*/ 603249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1076334 w 5979604"/>
              <a:gd name="connsiteY51" fmla="*/ 1422399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149484 w 5979604"/>
              <a:gd name="connsiteY9" fmla="*/ 609599 h 1824618"/>
              <a:gd name="connsiteX10" fmla="*/ 2447934 w 5979604"/>
              <a:gd name="connsiteY10" fmla="*/ 527049 h 1824618"/>
              <a:gd name="connsiteX11" fmla="*/ 2498734 w 5979604"/>
              <a:gd name="connsiteY11" fmla="*/ 660400 h 1824618"/>
              <a:gd name="connsiteX12" fmla="*/ 2670184 w 5979604"/>
              <a:gd name="connsiteY12" fmla="*/ 514350 h 1824618"/>
              <a:gd name="connsiteX13" fmla="*/ 2879734 w 5979604"/>
              <a:gd name="connsiteY13" fmla="*/ 463550 h 1824618"/>
              <a:gd name="connsiteX14" fmla="*/ 3038484 w 5979604"/>
              <a:gd name="connsiteY14" fmla="*/ 444500 h 1824618"/>
              <a:gd name="connsiteX15" fmla="*/ 3413134 w 5979604"/>
              <a:gd name="connsiteY15" fmla="*/ 88900 h 1824618"/>
              <a:gd name="connsiteX16" fmla="*/ 3787784 w 5979604"/>
              <a:gd name="connsiteY16" fmla="*/ 0 h 1824618"/>
              <a:gd name="connsiteX17" fmla="*/ 4200534 w 5979604"/>
              <a:gd name="connsiteY17" fmla="*/ 177800 h 1824618"/>
              <a:gd name="connsiteX18" fmla="*/ 4581534 w 5979604"/>
              <a:gd name="connsiteY18" fmla="*/ 209550 h 1824618"/>
              <a:gd name="connsiteX19" fmla="*/ 4822834 w 5979604"/>
              <a:gd name="connsiteY19" fmla="*/ 292100 h 1824618"/>
              <a:gd name="connsiteX20" fmla="*/ 5121284 w 5979604"/>
              <a:gd name="connsiteY20" fmla="*/ 342900 h 1824618"/>
              <a:gd name="connsiteX21" fmla="*/ 5229234 w 5979604"/>
              <a:gd name="connsiteY21" fmla="*/ 774700 h 1824618"/>
              <a:gd name="connsiteX22" fmla="*/ 5445134 w 5979604"/>
              <a:gd name="connsiteY22" fmla="*/ 533399 h 1824618"/>
              <a:gd name="connsiteX23" fmla="*/ 5610234 w 5979604"/>
              <a:gd name="connsiteY23" fmla="*/ 508000 h 1824618"/>
              <a:gd name="connsiteX24" fmla="*/ 5749934 w 5979604"/>
              <a:gd name="connsiteY24" fmla="*/ 768350 h 1824618"/>
              <a:gd name="connsiteX25" fmla="*/ 5743584 w 5979604"/>
              <a:gd name="connsiteY25" fmla="*/ 958850 h 1824618"/>
              <a:gd name="connsiteX26" fmla="*/ 5934084 w 5979604"/>
              <a:gd name="connsiteY26" fmla="*/ 1193800 h 1824618"/>
              <a:gd name="connsiteX27" fmla="*/ 5483234 w 5979604"/>
              <a:gd name="connsiteY27" fmla="*/ 1085850 h 1824618"/>
              <a:gd name="connsiteX28" fmla="*/ 5438784 w 5979604"/>
              <a:gd name="connsiteY28" fmla="*/ 1187450 h 1824618"/>
              <a:gd name="connsiteX29" fmla="*/ 5610234 w 5979604"/>
              <a:gd name="connsiteY29" fmla="*/ 1619250 h 1824618"/>
              <a:gd name="connsiteX30" fmla="*/ 5597534 w 5979604"/>
              <a:gd name="connsiteY30" fmla="*/ 1708150 h 1824618"/>
              <a:gd name="connsiteX31" fmla="*/ 5241934 w 5979604"/>
              <a:gd name="connsiteY31" fmla="*/ 1752600 h 1824618"/>
              <a:gd name="connsiteX32" fmla="*/ 5140334 w 5979604"/>
              <a:gd name="connsiteY32" fmla="*/ 1746250 h 1824618"/>
              <a:gd name="connsiteX33" fmla="*/ 4975234 w 5979604"/>
              <a:gd name="connsiteY33" fmla="*/ 12636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209934 w 5979604"/>
              <a:gd name="connsiteY44" fmla="*/ 609600 h 1824618"/>
              <a:gd name="connsiteX45" fmla="*/ 2943234 w 5979604"/>
              <a:gd name="connsiteY45" fmla="*/ 603249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1076334 w 5979604"/>
              <a:gd name="connsiteY51" fmla="*/ 1422399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09599 h 1824618"/>
              <a:gd name="connsiteX9" fmla="*/ 2447934 w 5979604"/>
              <a:gd name="connsiteY9" fmla="*/ 527049 h 1824618"/>
              <a:gd name="connsiteX10" fmla="*/ 2498734 w 5979604"/>
              <a:gd name="connsiteY10" fmla="*/ 660400 h 1824618"/>
              <a:gd name="connsiteX11" fmla="*/ 2670184 w 5979604"/>
              <a:gd name="connsiteY11" fmla="*/ 514350 h 1824618"/>
              <a:gd name="connsiteX12" fmla="*/ 2879734 w 5979604"/>
              <a:gd name="connsiteY12" fmla="*/ 463550 h 1824618"/>
              <a:gd name="connsiteX13" fmla="*/ 3038484 w 5979604"/>
              <a:gd name="connsiteY13" fmla="*/ 444500 h 1824618"/>
              <a:gd name="connsiteX14" fmla="*/ 3413134 w 5979604"/>
              <a:gd name="connsiteY14" fmla="*/ 88900 h 1824618"/>
              <a:gd name="connsiteX15" fmla="*/ 3787784 w 5979604"/>
              <a:gd name="connsiteY15" fmla="*/ 0 h 1824618"/>
              <a:gd name="connsiteX16" fmla="*/ 4200534 w 5979604"/>
              <a:gd name="connsiteY16" fmla="*/ 17780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229234 w 5979604"/>
              <a:gd name="connsiteY20" fmla="*/ 774700 h 1824618"/>
              <a:gd name="connsiteX21" fmla="*/ 5445134 w 5979604"/>
              <a:gd name="connsiteY21" fmla="*/ 533399 h 1824618"/>
              <a:gd name="connsiteX22" fmla="*/ 5610234 w 5979604"/>
              <a:gd name="connsiteY22" fmla="*/ 508000 h 1824618"/>
              <a:gd name="connsiteX23" fmla="*/ 5749934 w 5979604"/>
              <a:gd name="connsiteY23" fmla="*/ 768350 h 1824618"/>
              <a:gd name="connsiteX24" fmla="*/ 5743584 w 5979604"/>
              <a:gd name="connsiteY24" fmla="*/ 9588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4975234 w 5979604"/>
              <a:gd name="connsiteY32" fmla="*/ 12636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209934 w 5979604"/>
              <a:gd name="connsiteY43" fmla="*/ 609600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09599 h 1824618"/>
              <a:gd name="connsiteX9" fmla="*/ 2149484 w 5979604"/>
              <a:gd name="connsiteY9" fmla="*/ 679449 h 1824618"/>
              <a:gd name="connsiteX10" fmla="*/ 2447934 w 5979604"/>
              <a:gd name="connsiteY10" fmla="*/ 527049 h 1824618"/>
              <a:gd name="connsiteX11" fmla="*/ 2498734 w 5979604"/>
              <a:gd name="connsiteY11" fmla="*/ 660400 h 1824618"/>
              <a:gd name="connsiteX12" fmla="*/ 2670184 w 5979604"/>
              <a:gd name="connsiteY12" fmla="*/ 514350 h 1824618"/>
              <a:gd name="connsiteX13" fmla="*/ 2879734 w 5979604"/>
              <a:gd name="connsiteY13" fmla="*/ 463550 h 1824618"/>
              <a:gd name="connsiteX14" fmla="*/ 3038484 w 5979604"/>
              <a:gd name="connsiteY14" fmla="*/ 444500 h 1824618"/>
              <a:gd name="connsiteX15" fmla="*/ 3413134 w 5979604"/>
              <a:gd name="connsiteY15" fmla="*/ 88900 h 1824618"/>
              <a:gd name="connsiteX16" fmla="*/ 3787784 w 5979604"/>
              <a:gd name="connsiteY16" fmla="*/ 0 h 1824618"/>
              <a:gd name="connsiteX17" fmla="*/ 4200534 w 5979604"/>
              <a:gd name="connsiteY17" fmla="*/ 177800 h 1824618"/>
              <a:gd name="connsiteX18" fmla="*/ 4581534 w 5979604"/>
              <a:gd name="connsiteY18" fmla="*/ 209550 h 1824618"/>
              <a:gd name="connsiteX19" fmla="*/ 4822834 w 5979604"/>
              <a:gd name="connsiteY19" fmla="*/ 292100 h 1824618"/>
              <a:gd name="connsiteX20" fmla="*/ 5121284 w 5979604"/>
              <a:gd name="connsiteY20" fmla="*/ 342900 h 1824618"/>
              <a:gd name="connsiteX21" fmla="*/ 5229234 w 5979604"/>
              <a:gd name="connsiteY21" fmla="*/ 774700 h 1824618"/>
              <a:gd name="connsiteX22" fmla="*/ 5445134 w 5979604"/>
              <a:gd name="connsiteY22" fmla="*/ 533399 h 1824618"/>
              <a:gd name="connsiteX23" fmla="*/ 5610234 w 5979604"/>
              <a:gd name="connsiteY23" fmla="*/ 508000 h 1824618"/>
              <a:gd name="connsiteX24" fmla="*/ 5749934 w 5979604"/>
              <a:gd name="connsiteY24" fmla="*/ 768350 h 1824618"/>
              <a:gd name="connsiteX25" fmla="*/ 5743584 w 5979604"/>
              <a:gd name="connsiteY25" fmla="*/ 958850 h 1824618"/>
              <a:gd name="connsiteX26" fmla="*/ 5934084 w 5979604"/>
              <a:gd name="connsiteY26" fmla="*/ 1193800 h 1824618"/>
              <a:gd name="connsiteX27" fmla="*/ 5483234 w 5979604"/>
              <a:gd name="connsiteY27" fmla="*/ 1085850 h 1824618"/>
              <a:gd name="connsiteX28" fmla="*/ 5438784 w 5979604"/>
              <a:gd name="connsiteY28" fmla="*/ 1187450 h 1824618"/>
              <a:gd name="connsiteX29" fmla="*/ 5610234 w 5979604"/>
              <a:gd name="connsiteY29" fmla="*/ 1619250 h 1824618"/>
              <a:gd name="connsiteX30" fmla="*/ 5597534 w 5979604"/>
              <a:gd name="connsiteY30" fmla="*/ 1708150 h 1824618"/>
              <a:gd name="connsiteX31" fmla="*/ 5241934 w 5979604"/>
              <a:gd name="connsiteY31" fmla="*/ 1752600 h 1824618"/>
              <a:gd name="connsiteX32" fmla="*/ 5140334 w 5979604"/>
              <a:gd name="connsiteY32" fmla="*/ 1746250 h 1824618"/>
              <a:gd name="connsiteX33" fmla="*/ 4975234 w 5979604"/>
              <a:gd name="connsiteY33" fmla="*/ 12636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209934 w 5979604"/>
              <a:gd name="connsiteY44" fmla="*/ 609600 h 1824618"/>
              <a:gd name="connsiteX45" fmla="*/ 2943234 w 5979604"/>
              <a:gd name="connsiteY45" fmla="*/ 603249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1076334 w 5979604"/>
              <a:gd name="connsiteY51" fmla="*/ 1422399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47934 w 5979604"/>
              <a:gd name="connsiteY9" fmla="*/ 527049 h 1824618"/>
              <a:gd name="connsiteX10" fmla="*/ 2498734 w 5979604"/>
              <a:gd name="connsiteY10" fmla="*/ 660400 h 1824618"/>
              <a:gd name="connsiteX11" fmla="*/ 2670184 w 5979604"/>
              <a:gd name="connsiteY11" fmla="*/ 514350 h 1824618"/>
              <a:gd name="connsiteX12" fmla="*/ 2879734 w 5979604"/>
              <a:gd name="connsiteY12" fmla="*/ 463550 h 1824618"/>
              <a:gd name="connsiteX13" fmla="*/ 3038484 w 5979604"/>
              <a:gd name="connsiteY13" fmla="*/ 444500 h 1824618"/>
              <a:gd name="connsiteX14" fmla="*/ 3413134 w 5979604"/>
              <a:gd name="connsiteY14" fmla="*/ 88900 h 1824618"/>
              <a:gd name="connsiteX15" fmla="*/ 3787784 w 5979604"/>
              <a:gd name="connsiteY15" fmla="*/ 0 h 1824618"/>
              <a:gd name="connsiteX16" fmla="*/ 4200534 w 5979604"/>
              <a:gd name="connsiteY16" fmla="*/ 17780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229234 w 5979604"/>
              <a:gd name="connsiteY20" fmla="*/ 774700 h 1824618"/>
              <a:gd name="connsiteX21" fmla="*/ 5445134 w 5979604"/>
              <a:gd name="connsiteY21" fmla="*/ 533399 h 1824618"/>
              <a:gd name="connsiteX22" fmla="*/ 5610234 w 5979604"/>
              <a:gd name="connsiteY22" fmla="*/ 508000 h 1824618"/>
              <a:gd name="connsiteX23" fmla="*/ 5749934 w 5979604"/>
              <a:gd name="connsiteY23" fmla="*/ 768350 h 1824618"/>
              <a:gd name="connsiteX24" fmla="*/ 5743584 w 5979604"/>
              <a:gd name="connsiteY24" fmla="*/ 9588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4975234 w 5979604"/>
              <a:gd name="connsiteY32" fmla="*/ 12636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209934 w 5979604"/>
              <a:gd name="connsiteY43" fmla="*/ 609600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47934 w 5979604"/>
              <a:gd name="connsiteY9" fmla="*/ 52704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1076334 w 5979604"/>
              <a:gd name="connsiteY49" fmla="*/ 1422399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47934 w 5979604"/>
              <a:gd name="connsiteY9" fmla="*/ 527049 h 1824618"/>
              <a:gd name="connsiteX10" fmla="*/ 2460634 w 5979604"/>
              <a:gd name="connsiteY10" fmla="*/ 596899 h 1824618"/>
              <a:gd name="connsiteX11" fmla="*/ 2670184 w 5979604"/>
              <a:gd name="connsiteY11" fmla="*/ 514350 h 1824618"/>
              <a:gd name="connsiteX12" fmla="*/ 2879734 w 5979604"/>
              <a:gd name="connsiteY12" fmla="*/ 463550 h 1824618"/>
              <a:gd name="connsiteX13" fmla="*/ 3038484 w 5979604"/>
              <a:gd name="connsiteY13" fmla="*/ 444500 h 1824618"/>
              <a:gd name="connsiteX14" fmla="*/ 3413134 w 5979604"/>
              <a:gd name="connsiteY14" fmla="*/ 88900 h 1824618"/>
              <a:gd name="connsiteX15" fmla="*/ 3787784 w 5979604"/>
              <a:gd name="connsiteY15" fmla="*/ 0 h 1824618"/>
              <a:gd name="connsiteX16" fmla="*/ 4200534 w 5979604"/>
              <a:gd name="connsiteY16" fmla="*/ 17780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229234 w 5979604"/>
              <a:gd name="connsiteY20" fmla="*/ 774700 h 1824618"/>
              <a:gd name="connsiteX21" fmla="*/ 5445134 w 5979604"/>
              <a:gd name="connsiteY21" fmla="*/ 533399 h 1824618"/>
              <a:gd name="connsiteX22" fmla="*/ 5610234 w 5979604"/>
              <a:gd name="connsiteY22" fmla="*/ 508000 h 1824618"/>
              <a:gd name="connsiteX23" fmla="*/ 5749934 w 5979604"/>
              <a:gd name="connsiteY23" fmla="*/ 768350 h 1824618"/>
              <a:gd name="connsiteX24" fmla="*/ 5743584 w 5979604"/>
              <a:gd name="connsiteY24" fmla="*/ 9588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4975234 w 5979604"/>
              <a:gd name="connsiteY32" fmla="*/ 12636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209934 w 5979604"/>
              <a:gd name="connsiteY43" fmla="*/ 609600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1076334 w 5979604"/>
              <a:gd name="connsiteY49" fmla="*/ 1422399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790834 w 5979604"/>
              <a:gd name="connsiteY44" fmla="*/ 76199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032134 w 5979604"/>
              <a:gd name="connsiteY13" fmla="*/ 361949 h 1824618"/>
              <a:gd name="connsiteX14" fmla="*/ 3413134 w 5979604"/>
              <a:gd name="connsiteY14" fmla="*/ 88900 h 1824618"/>
              <a:gd name="connsiteX15" fmla="*/ 3787784 w 5979604"/>
              <a:gd name="connsiteY15" fmla="*/ 0 h 1824618"/>
              <a:gd name="connsiteX16" fmla="*/ 4200534 w 5979604"/>
              <a:gd name="connsiteY16" fmla="*/ 17780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229234 w 5979604"/>
              <a:gd name="connsiteY20" fmla="*/ 774700 h 1824618"/>
              <a:gd name="connsiteX21" fmla="*/ 5445134 w 5979604"/>
              <a:gd name="connsiteY21" fmla="*/ 533399 h 1824618"/>
              <a:gd name="connsiteX22" fmla="*/ 5610234 w 5979604"/>
              <a:gd name="connsiteY22" fmla="*/ 508000 h 1824618"/>
              <a:gd name="connsiteX23" fmla="*/ 5749934 w 5979604"/>
              <a:gd name="connsiteY23" fmla="*/ 768350 h 1824618"/>
              <a:gd name="connsiteX24" fmla="*/ 5743584 w 5979604"/>
              <a:gd name="connsiteY24" fmla="*/ 9588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4975234 w 5979604"/>
              <a:gd name="connsiteY32" fmla="*/ 12636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209934 w 5979604"/>
              <a:gd name="connsiteY43" fmla="*/ 609600 h 1824618"/>
              <a:gd name="connsiteX44" fmla="*/ 2943234 w 5979604"/>
              <a:gd name="connsiteY44" fmla="*/ 603249 h 1824618"/>
              <a:gd name="connsiteX45" fmla="*/ 2790834 w 5979604"/>
              <a:gd name="connsiteY45" fmla="*/ 761999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1076334 w 5979604"/>
              <a:gd name="connsiteY51" fmla="*/ 1422399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2134 w 5979604"/>
              <a:gd name="connsiteY12" fmla="*/ 361949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790834 w 5979604"/>
              <a:gd name="connsiteY44" fmla="*/ 76199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2134 w 5979604"/>
              <a:gd name="connsiteY12" fmla="*/ 361949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790834 w 5979604"/>
              <a:gd name="connsiteY44" fmla="*/ 76199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1076334 w 5979604"/>
              <a:gd name="connsiteY49" fmla="*/ 1422399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2134 w 5979604"/>
              <a:gd name="connsiteY12" fmla="*/ 361949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790834 w 5979604"/>
              <a:gd name="connsiteY44" fmla="*/ 76199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247784 w 5979604"/>
              <a:gd name="connsiteY47" fmla="*/ 1263650 h 1824618"/>
              <a:gd name="connsiteX48" fmla="*/ 1076334 w 5979604"/>
              <a:gd name="connsiteY48" fmla="*/ 1422399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2134 w 5979604"/>
              <a:gd name="connsiteY12" fmla="*/ 361949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790834 w 5979604"/>
              <a:gd name="connsiteY44" fmla="*/ 76199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247784 w 5979604"/>
              <a:gd name="connsiteY47" fmla="*/ 1339850 h 1824618"/>
              <a:gd name="connsiteX48" fmla="*/ 1076334 w 5979604"/>
              <a:gd name="connsiteY48" fmla="*/ 1422399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876550 w 5912920"/>
              <a:gd name="connsiteY43" fmla="*/ 603249 h 1824618"/>
              <a:gd name="connsiteX44" fmla="*/ 2724150 w 5912920"/>
              <a:gd name="connsiteY44" fmla="*/ 761999 h 1824618"/>
              <a:gd name="connsiteX45" fmla="*/ 2343150 w 5912920"/>
              <a:gd name="connsiteY45" fmla="*/ 869950 h 1824618"/>
              <a:gd name="connsiteX46" fmla="*/ 2120900 w 5912920"/>
              <a:gd name="connsiteY46" fmla="*/ 908050 h 1824618"/>
              <a:gd name="connsiteX47" fmla="*/ 1181100 w 5912920"/>
              <a:gd name="connsiteY47" fmla="*/ 1339850 h 1824618"/>
              <a:gd name="connsiteX48" fmla="*/ 1009650 w 5912920"/>
              <a:gd name="connsiteY48" fmla="*/ 1422399 h 1824618"/>
              <a:gd name="connsiteX49" fmla="*/ 781050 w 5912920"/>
              <a:gd name="connsiteY49" fmla="*/ 1365250 h 1824618"/>
              <a:gd name="connsiteX50" fmla="*/ 565150 w 5912920"/>
              <a:gd name="connsiteY50" fmla="*/ 1346200 h 1824618"/>
              <a:gd name="connsiteX51" fmla="*/ 298450 w 5912920"/>
              <a:gd name="connsiteY51" fmla="*/ 1263650 h 1824618"/>
              <a:gd name="connsiteX52" fmla="*/ 311150 w 5912920"/>
              <a:gd name="connsiteY52" fmla="*/ 1320800 h 1824618"/>
              <a:gd name="connsiteX53" fmla="*/ 0 w 5912920"/>
              <a:gd name="connsiteY53" fmla="*/ 135890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876550 w 5912920"/>
              <a:gd name="connsiteY43" fmla="*/ 603249 h 1824618"/>
              <a:gd name="connsiteX44" fmla="*/ 2724150 w 5912920"/>
              <a:gd name="connsiteY44" fmla="*/ 761999 h 1824618"/>
              <a:gd name="connsiteX45" fmla="*/ 2343150 w 5912920"/>
              <a:gd name="connsiteY45" fmla="*/ 869950 h 1824618"/>
              <a:gd name="connsiteX46" fmla="*/ 2120900 w 5912920"/>
              <a:gd name="connsiteY46" fmla="*/ 908050 h 1824618"/>
              <a:gd name="connsiteX47" fmla="*/ 1181100 w 5912920"/>
              <a:gd name="connsiteY47" fmla="*/ 1339850 h 1824618"/>
              <a:gd name="connsiteX48" fmla="*/ 1009650 w 5912920"/>
              <a:gd name="connsiteY48" fmla="*/ 1422399 h 1824618"/>
              <a:gd name="connsiteX49" fmla="*/ 781050 w 5912920"/>
              <a:gd name="connsiteY49" fmla="*/ 1365250 h 1824618"/>
              <a:gd name="connsiteX50" fmla="*/ 565150 w 5912920"/>
              <a:gd name="connsiteY50" fmla="*/ 1346200 h 1824618"/>
              <a:gd name="connsiteX51" fmla="*/ 450850 w 5912920"/>
              <a:gd name="connsiteY51" fmla="*/ 1263650 h 1824618"/>
              <a:gd name="connsiteX52" fmla="*/ 311150 w 5912920"/>
              <a:gd name="connsiteY52" fmla="*/ 1320800 h 1824618"/>
              <a:gd name="connsiteX53" fmla="*/ 0 w 5912920"/>
              <a:gd name="connsiteY53" fmla="*/ 135890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876550 w 5912920"/>
              <a:gd name="connsiteY43" fmla="*/ 603249 h 1824618"/>
              <a:gd name="connsiteX44" fmla="*/ 2724150 w 5912920"/>
              <a:gd name="connsiteY44" fmla="*/ 761999 h 1824618"/>
              <a:gd name="connsiteX45" fmla="*/ 2343150 w 5912920"/>
              <a:gd name="connsiteY45" fmla="*/ 869950 h 1824618"/>
              <a:gd name="connsiteX46" fmla="*/ 2120900 w 5912920"/>
              <a:gd name="connsiteY46" fmla="*/ 908050 h 1824618"/>
              <a:gd name="connsiteX47" fmla="*/ 1181100 w 5912920"/>
              <a:gd name="connsiteY47" fmla="*/ 1339850 h 1824618"/>
              <a:gd name="connsiteX48" fmla="*/ 1009650 w 5912920"/>
              <a:gd name="connsiteY48" fmla="*/ 1422399 h 1824618"/>
              <a:gd name="connsiteX49" fmla="*/ 781050 w 5912920"/>
              <a:gd name="connsiteY49" fmla="*/ 1365250 h 1824618"/>
              <a:gd name="connsiteX50" fmla="*/ 565150 w 5912920"/>
              <a:gd name="connsiteY50" fmla="*/ 1346200 h 1824618"/>
              <a:gd name="connsiteX51" fmla="*/ 450850 w 5912920"/>
              <a:gd name="connsiteY51" fmla="*/ 1263650 h 1824618"/>
              <a:gd name="connsiteX52" fmla="*/ 311150 w 5912920"/>
              <a:gd name="connsiteY52" fmla="*/ 1320800 h 1824618"/>
              <a:gd name="connsiteX53" fmla="*/ 0 w 5912920"/>
              <a:gd name="connsiteY53" fmla="*/ 135890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876550 w 5912920"/>
              <a:gd name="connsiteY43" fmla="*/ 603249 h 1824618"/>
              <a:gd name="connsiteX44" fmla="*/ 2724150 w 5912920"/>
              <a:gd name="connsiteY44" fmla="*/ 761999 h 1824618"/>
              <a:gd name="connsiteX45" fmla="*/ 2343150 w 5912920"/>
              <a:gd name="connsiteY45" fmla="*/ 869950 h 1824618"/>
              <a:gd name="connsiteX46" fmla="*/ 2120900 w 5912920"/>
              <a:gd name="connsiteY46" fmla="*/ 908050 h 1824618"/>
              <a:gd name="connsiteX47" fmla="*/ 1181100 w 5912920"/>
              <a:gd name="connsiteY47" fmla="*/ 1339850 h 1824618"/>
              <a:gd name="connsiteX48" fmla="*/ 1009650 w 5912920"/>
              <a:gd name="connsiteY48" fmla="*/ 1422399 h 1824618"/>
              <a:gd name="connsiteX49" fmla="*/ 781050 w 5912920"/>
              <a:gd name="connsiteY49" fmla="*/ 1365250 h 1824618"/>
              <a:gd name="connsiteX50" fmla="*/ 673100 w 5912920"/>
              <a:gd name="connsiteY50" fmla="*/ 1435099 h 1824618"/>
              <a:gd name="connsiteX51" fmla="*/ 565150 w 5912920"/>
              <a:gd name="connsiteY51" fmla="*/ 1346200 h 1824618"/>
              <a:gd name="connsiteX52" fmla="*/ 450850 w 5912920"/>
              <a:gd name="connsiteY52" fmla="*/ 1263650 h 1824618"/>
              <a:gd name="connsiteX53" fmla="*/ 311150 w 5912920"/>
              <a:gd name="connsiteY53" fmla="*/ 1320800 h 1824618"/>
              <a:gd name="connsiteX54" fmla="*/ 0 w 5912920"/>
              <a:gd name="connsiteY54" fmla="*/ 135890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876550 w 5912920"/>
              <a:gd name="connsiteY43" fmla="*/ 603249 h 1824618"/>
              <a:gd name="connsiteX44" fmla="*/ 2724150 w 5912920"/>
              <a:gd name="connsiteY44" fmla="*/ 761999 h 1824618"/>
              <a:gd name="connsiteX45" fmla="*/ 2343150 w 5912920"/>
              <a:gd name="connsiteY45" fmla="*/ 869950 h 1824618"/>
              <a:gd name="connsiteX46" fmla="*/ 2120900 w 5912920"/>
              <a:gd name="connsiteY46" fmla="*/ 908050 h 1824618"/>
              <a:gd name="connsiteX47" fmla="*/ 1181100 w 5912920"/>
              <a:gd name="connsiteY47" fmla="*/ 1339850 h 1824618"/>
              <a:gd name="connsiteX48" fmla="*/ 1009650 w 5912920"/>
              <a:gd name="connsiteY48" fmla="*/ 1422399 h 1824618"/>
              <a:gd name="connsiteX49" fmla="*/ 781050 w 5912920"/>
              <a:gd name="connsiteY49" fmla="*/ 1365250 h 1824618"/>
              <a:gd name="connsiteX50" fmla="*/ 673100 w 5912920"/>
              <a:gd name="connsiteY50" fmla="*/ 1435099 h 1824618"/>
              <a:gd name="connsiteX51" fmla="*/ 565150 w 5912920"/>
              <a:gd name="connsiteY51" fmla="*/ 1346200 h 1824618"/>
              <a:gd name="connsiteX52" fmla="*/ 450850 w 5912920"/>
              <a:gd name="connsiteY52" fmla="*/ 1263650 h 1824618"/>
              <a:gd name="connsiteX53" fmla="*/ 311150 w 5912920"/>
              <a:gd name="connsiteY53" fmla="*/ 1320800 h 1824618"/>
              <a:gd name="connsiteX54" fmla="*/ 0 w 5912920"/>
              <a:gd name="connsiteY54" fmla="*/ 1358900 h 1824618"/>
              <a:gd name="connsiteX55" fmla="*/ 12700 w 5912920"/>
              <a:gd name="connsiteY55" fmla="*/ 113665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724150 w 5912920"/>
              <a:gd name="connsiteY43" fmla="*/ 761999 h 1824618"/>
              <a:gd name="connsiteX44" fmla="*/ 2343150 w 5912920"/>
              <a:gd name="connsiteY44" fmla="*/ 869950 h 1824618"/>
              <a:gd name="connsiteX45" fmla="*/ 2120900 w 5912920"/>
              <a:gd name="connsiteY45" fmla="*/ 908050 h 1824618"/>
              <a:gd name="connsiteX46" fmla="*/ 1181100 w 5912920"/>
              <a:gd name="connsiteY46" fmla="*/ 1339850 h 1824618"/>
              <a:gd name="connsiteX47" fmla="*/ 1009650 w 5912920"/>
              <a:gd name="connsiteY47" fmla="*/ 1422399 h 1824618"/>
              <a:gd name="connsiteX48" fmla="*/ 781050 w 5912920"/>
              <a:gd name="connsiteY48" fmla="*/ 1365250 h 1824618"/>
              <a:gd name="connsiteX49" fmla="*/ 673100 w 5912920"/>
              <a:gd name="connsiteY49" fmla="*/ 1435099 h 1824618"/>
              <a:gd name="connsiteX50" fmla="*/ 565150 w 5912920"/>
              <a:gd name="connsiteY50" fmla="*/ 1346200 h 1824618"/>
              <a:gd name="connsiteX51" fmla="*/ 450850 w 5912920"/>
              <a:gd name="connsiteY51" fmla="*/ 1263650 h 1824618"/>
              <a:gd name="connsiteX52" fmla="*/ 311150 w 5912920"/>
              <a:gd name="connsiteY52" fmla="*/ 1320800 h 1824618"/>
              <a:gd name="connsiteX53" fmla="*/ 0 w 5912920"/>
              <a:gd name="connsiteY53" fmla="*/ 1358900 h 1824618"/>
              <a:gd name="connsiteX54" fmla="*/ 12700 w 5912920"/>
              <a:gd name="connsiteY54" fmla="*/ 1136650 h 182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912920" h="1824618">
                <a:moveTo>
                  <a:pt x="12700" y="1136650"/>
                </a:moveTo>
                <a:cubicBezTo>
                  <a:pt x="27517" y="1130300"/>
                  <a:pt x="42963" y="1125254"/>
                  <a:pt x="57150" y="1117600"/>
                </a:cubicBezTo>
                <a:cubicBezTo>
                  <a:pt x="509298" y="873678"/>
                  <a:pt x="333212" y="835778"/>
                  <a:pt x="520700" y="882650"/>
                </a:cubicBezTo>
                <a:cubicBezTo>
                  <a:pt x="794702" y="1039223"/>
                  <a:pt x="658110" y="1000560"/>
                  <a:pt x="920750" y="1028700"/>
                </a:cubicBezTo>
                <a:cubicBezTo>
                  <a:pt x="1014150" y="982000"/>
                  <a:pt x="1162106" y="922221"/>
                  <a:pt x="1238250" y="838200"/>
                </a:cubicBezTo>
                <a:cubicBezTo>
                  <a:pt x="1265591" y="808031"/>
                  <a:pt x="1259400" y="749269"/>
                  <a:pt x="1295400" y="730250"/>
                </a:cubicBezTo>
                <a:cubicBezTo>
                  <a:pt x="1441592" y="653016"/>
                  <a:pt x="1696616" y="652094"/>
                  <a:pt x="1854200" y="641350"/>
                </a:cubicBezTo>
                <a:cubicBezTo>
                  <a:pt x="1881717" y="656167"/>
                  <a:pt x="1920269" y="659247"/>
                  <a:pt x="1936750" y="685800"/>
                </a:cubicBezTo>
                <a:cubicBezTo>
                  <a:pt x="1974850" y="692150"/>
                  <a:pt x="2008717" y="705908"/>
                  <a:pt x="2082800" y="679449"/>
                </a:cubicBezTo>
                <a:lnTo>
                  <a:pt x="2393950" y="596899"/>
                </a:lnTo>
                <a:cubicBezTo>
                  <a:pt x="2430992" y="594783"/>
                  <a:pt x="2533650" y="523875"/>
                  <a:pt x="2603500" y="514350"/>
                </a:cubicBezTo>
                <a:cubicBezTo>
                  <a:pt x="2667354" y="481359"/>
                  <a:pt x="2743429" y="481402"/>
                  <a:pt x="2813050" y="463550"/>
                </a:cubicBezTo>
                <a:cubicBezTo>
                  <a:pt x="2873375" y="438150"/>
                  <a:pt x="2876550" y="424391"/>
                  <a:pt x="2965450" y="361949"/>
                </a:cubicBezTo>
                <a:cubicBezTo>
                  <a:pt x="3027892" y="302682"/>
                  <a:pt x="3220508" y="161925"/>
                  <a:pt x="3346450" y="88900"/>
                </a:cubicBezTo>
                <a:cubicBezTo>
                  <a:pt x="3479937" y="7450"/>
                  <a:pt x="3572524" y="14858"/>
                  <a:pt x="3721100" y="0"/>
                </a:cubicBezTo>
                <a:cubicBezTo>
                  <a:pt x="3852333" y="14817"/>
                  <a:pt x="4012142" y="144992"/>
                  <a:pt x="4133850" y="177800"/>
                </a:cubicBezTo>
                <a:cubicBezTo>
                  <a:pt x="4266142" y="212725"/>
                  <a:pt x="4411133" y="190500"/>
                  <a:pt x="4514850" y="209550"/>
                </a:cubicBezTo>
                <a:cubicBezTo>
                  <a:pt x="4595990" y="234906"/>
                  <a:pt x="4675717" y="264583"/>
                  <a:pt x="4756150" y="292100"/>
                </a:cubicBezTo>
                <a:lnTo>
                  <a:pt x="5054600" y="342900"/>
                </a:lnTo>
                <a:lnTo>
                  <a:pt x="5162550" y="774700"/>
                </a:lnTo>
                <a:cubicBezTo>
                  <a:pt x="5216525" y="819150"/>
                  <a:pt x="5314950" y="577849"/>
                  <a:pt x="5378450" y="533399"/>
                </a:cubicBezTo>
                <a:cubicBezTo>
                  <a:pt x="5441950" y="488949"/>
                  <a:pt x="5492750" y="481542"/>
                  <a:pt x="5543550" y="508000"/>
                </a:cubicBezTo>
                <a:cubicBezTo>
                  <a:pt x="5658023" y="705726"/>
                  <a:pt x="5564465" y="649565"/>
                  <a:pt x="5683250" y="768350"/>
                </a:cubicBezTo>
                <a:cubicBezTo>
                  <a:pt x="5730875" y="856192"/>
                  <a:pt x="5646208" y="887942"/>
                  <a:pt x="5676900" y="958850"/>
                </a:cubicBezTo>
                <a:cubicBezTo>
                  <a:pt x="5692648" y="1010941"/>
                  <a:pt x="5912920" y="1163977"/>
                  <a:pt x="5867400" y="1193800"/>
                </a:cubicBezTo>
                <a:cubicBezTo>
                  <a:pt x="5825408" y="1221312"/>
                  <a:pt x="5442702" y="1093841"/>
                  <a:pt x="5416550" y="1085850"/>
                </a:cubicBezTo>
                <a:cubicBezTo>
                  <a:pt x="5401733" y="1119717"/>
                  <a:pt x="5369265" y="1150593"/>
                  <a:pt x="5372100" y="1187450"/>
                </a:cubicBezTo>
                <a:cubicBezTo>
                  <a:pt x="5382742" y="1325799"/>
                  <a:pt x="5483622" y="1499394"/>
                  <a:pt x="5543550" y="1619250"/>
                </a:cubicBezTo>
                <a:cubicBezTo>
                  <a:pt x="5539317" y="1648883"/>
                  <a:pt x="5551117" y="1686121"/>
                  <a:pt x="5530850" y="1708150"/>
                </a:cubicBezTo>
                <a:cubicBezTo>
                  <a:pt x="5423699" y="1824618"/>
                  <a:pt x="5310268" y="1765837"/>
                  <a:pt x="5175250" y="1752600"/>
                </a:cubicBezTo>
                <a:cubicBezTo>
                  <a:pt x="5141479" y="1749289"/>
                  <a:pt x="5107517" y="1748367"/>
                  <a:pt x="5073650" y="1746250"/>
                </a:cubicBezTo>
                <a:cubicBezTo>
                  <a:pt x="5069417" y="1585383"/>
                  <a:pt x="4930019" y="1423134"/>
                  <a:pt x="4908550" y="1263650"/>
                </a:cubicBezTo>
                <a:cubicBezTo>
                  <a:pt x="4876800" y="1122892"/>
                  <a:pt x="4895850" y="974725"/>
                  <a:pt x="4883150" y="901700"/>
                </a:cubicBezTo>
                <a:cubicBezTo>
                  <a:pt x="4867728" y="875355"/>
                  <a:pt x="4855324" y="845602"/>
                  <a:pt x="4832350" y="825500"/>
                </a:cubicBezTo>
                <a:cubicBezTo>
                  <a:pt x="4786402" y="785296"/>
                  <a:pt x="4736277" y="747455"/>
                  <a:pt x="4679950" y="723900"/>
                </a:cubicBezTo>
                <a:cubicBezTo>
                  <a:pt x="4617889" y="697947"/>
                  <a:pt x="4547069" y="700259"/>
                  <a:pt x="4483100" y="679450"/>
                </a:cubicBezTo>
                <a:cubicBezTo>
                  <a:pt x="4370957" y="642970"/>
                  <a:pt x="4264385" y="590893"/>
                  <a:pt x="4152900" y="552450"/>
                </a:cubicBezTo>
                <a:lnTo>
                  <a:pt x="3968750" y="488950"/>
                </a:lnTo>
                <a:cubicBezTo>
                  <a:pt x="3920381" y="473137"/>
                  <a:pt x="3872400" y="455434"/>
                  <a:pt x="3822700" y="444500"/>
                </a:cubicBezTo>
                <a:cubicBezTo>
                  <a:pt x="3766276" y="432087"/>
                  <a:pt x="3708400" y="427567"/>
                  <a:pt x="3651250" y="419100"/>
                </a:cubicBezTo>
                <a:cubicBezTo>
                  <a:pt x="3598333" y="436033"/>
                  <a:pt x="3543320" y="447445"/>
                  <a:pt x="3492500" y="469900"/>
                </a:cubicBezTo>
                <a:cubicBezTo>
                  <a:pt x="3451658" y="487946"/>
                  <a:pt x="3419294" y="522285"/>
                  <a:pt x="3378200" y="539750"/>
                </a:cubicBezTo>
                <a:cubicBezTo>
                  <a:pt x="3306735" y="570123"/>
                  <a:pt x="3212473" y="596781"/>
                  <a:pt x="3143250" y="609600"/>
                </a:cubicBezTo>
                <a:cubicBezTo>
                  <a:pt x="3034242" y="646641"/>
                  <a:pt x="2857500" y="718607"/>
                  <a:pt x="2724150" y="761999"/>
                </a:cubicBezTo>
                <a:cubicBezTo>
                  <a:pt x="2635250" y="806449"/>
                  <a:pt x="2469092" y="820208"/>
                  <a:pt x="2343150" y="869950"/>
                </a:cubicBezTo>
                <a:lnTo>
                  <a:pt x="2120900" y="908050"/>
                </a:lnTo>
                <a:cubicBezTo>
                  <a:pt x="1927225" y="973667"/>
                  <a:pt x="1366308" y="1268942"/>
                  <a:pt x="1181100" y="1339850"/>
                </a:cubicBezTo>
                <a:cubicBezTo>
                  <a:pt x="995892" y="1425575"/>
                  <a:pt x="1076325" y="1405466"/>
                  <a:pt x="1009650" y="1422399"/>
                </a:cubicBezTo>
                <a:lnTo>
                  <a:pt x="781050" y="1365250"/>
                </a:lnTo>
                <a:cubicBezTo>
                  <a:pt x="724958" y="1354667"/>
                  <a:pt x="709083" y="1438274"/>
                  <a:pt x="673100" y="1435099"/>
                </a:cubicBezTo>
                <a:cubicBezTo>
                  <a:pt x="637117" y="1431924"/>
                  <a:pt x="602192" y="1362075"/>
                  <a:pt x="565150" y="1346200"/>
                </a:cubicBezTo>
                <a:lnTo>
                  <a:pt x="450850" y="1263650"/>
                </a:lnTo>
                <a:cubicBezTo>
                  <a:pt x="404283" y="1282700"/>
                  <a:pt x="359191" y="1305854"/>
                  <a:pt x="311150" y="1320800"/>
                </a:cubicBezTo>
                <a:cubicBezTo>
                  <a:pt x="85716" y="1390935"/>
                  <a:pt x="64363" y="1326719"/>
                  <a:pt x="0" y="1358900"/>
                </a:cubicBezTo>
                <a:lnTo>
                  <a:pt x="12700" y="113665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3400" y="6324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Watch How the Delta Moves Downstream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When the Last Segment of the Dam is Removed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FTE Sci Template</Template>
  <TotalTime>532</TotalTime>
  <Words>347</Words>
  <Application>Microsoft Office PowerPoint</Application>
  <PresentationFormat>On-screen Show (4:3)</PresentationFormat>
  <Paragraphs>60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Pushpin</vt:lpstr>
      <vt:lpstr>The Elwha River</vt:lpstr>
      <vt:lpstr>The Former Lake Level is the Blue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Olympic National Park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Olympic National Park</dc:creator>
  <cp:lastModifiedBy>Barbero, Kiley J.</cp:lastModifiedBy>
  <cp:revision>73</cp:revision>
  <dcterms:created xsi:type="dcterms:W3CDTF">2008-12-23T22:53:03Z</dcterms:created>
  <dcterms:modified xsi:type="dcterms:W3CDTF">2011-09-29T21:01:55Z</dcterms:modified>
</cp:coreProperties>
</file>