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1" r:id="rId2"/>
    <p:sldId id="257" r:id="rId3"/>
    <p:sldId id="264" r:id="rId4"/>
    <p:sldId id="259" r:id="rId5"/>
    <p:sldId id="267" r:id="rId6"/>
    <p:sldId id="263" r:id="rId7"/>
    <p:sldId id="265" r:id="rId8"/>
    <p:sldId id="260" r:id="rId9"/>
    <p:sldId id="268" r:id="rId10"/>
    <p:sldId id="269" r:id="rId11"/>
    <p:sldId id="266" r:id="rId12"/>
    <p:sldId id="270" r:id="rId13"/>
    <p:sldId id="272" r:id="rId14"/>
  </p:sldIdLst>
  <p:sldSz cx="9144000" cy="6858000" type="screen4x3"/>
  <p:notesSz cx="9144000" cy="6980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62" autoAdjust="0"/>
  </p:normalViewPr>
  <p:slideViewPr>
    <p:cSldViewPr>
      <p:cViewPr>
        <p:scale>
          <a:sx n="100" d="100"/>
          <a:sy n="100" d="100"/>
        </p:scale>
        <p:origin x="-294"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8" d="100"/>
          <a:sy n="108" d="100"/>
        </p:scale>
        <p:origin x="-672" y="-90"/>
      </p:cViewPr>
      <p:guideLst>
        <p:guide orient="horz" pos="2199"/>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90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9012"/>
          </a:xfrm>
          <a:prstGeom prst="rect">
            <a:avLst/>
          </a:prstGeom>
        </p:spPr>
        <p:txBody>
          <a:bodyPr vert="horz" lIns="91440" tIns="45720" rIns="91440" bIns="45720" rtlCol="0"/>
          <a:lstStyle>
            <a:lvl1pPr algn="r">
              <a:defRPr sz="1200"/>
            </a:lvl1pPr>
          </a:lstStyle>
          <a:p>
            <a:fld id="{7ED7D68D-5B0A-4211-B05C-6327B837629C}" type="datetimeFigureOut">
              <a:rPr lang="en-US" smtClean="0"/>
              <a:pPr/>
              <a:t>9/30/2011</a:t>
            </a:fld>
            <a:endParaRPr lang="en-US"/>
          </a:p>
        </p:txBody>
      </p:sp>
      <p:sp>
        <p:nvSpPr>
          <p:cNvPr id="5" name="Notes Placeholder 4"/>
          <p:cNvSpPr>
            <a:spLocks noGrp="1"/>
          </p:cNvSpPr>
          <p:nvPr>
            <p:ph type="body" sz="quarter" idx="3"/>
          </p:nvPr>
        </p:nvSpPr>
        <p:spPr>
          <a:xfrm>
            <a:off x="381000" y="4265701"/>
            <a:ext cx="8382000" cy="21910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6630015"/>
            <a:ext cx="3962400" cy="349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630015"/>
            <a:ext cx="3962400" cy="349012"/>
          </a:xfrm>
          <a:prstGeom prst="rect">
            <a:avLst/>
          </a:prstGeom>
        </p:spPr>
        <p:txBody>
          <a:bodyPr vert="horz" lIns="91440" tIns="45720" rIns="91440" bIns="45720" rtlCol="0" anchor="b"/>
          <a:lstStyle>
            <a:lvl1pPr algn="r">
              <a:defRPr sz="1200"/>
            </a:lvl1pPr>
          </a:lstStyle>
          <a:p>
            <a:fld id="{BBFAE492-2789-4469-9CA7-1C09EA353B8D}" type="slidenum">
              <a:rPr lang="en-US" smtClean="0"/>
              <a:pPr/>
              <a:t>‹#›</a:t>
            </a:fld>
            <a:endParaRPr lang="en-US"/>
          </a:p>
        </p:txBody>
      </p:sp>
      <p:sp>
        <p:nvSpPr>
          <p:cNvPr id="8" name="Slide Image Placeholder 7"/>
          <p:cNvSpPr>
            <a:spLocks noGrp="1" noRot="1" noChangeAspect="1"/>
          </p:cNvSpPr>
          <p:nvPr>
            <p:ph type="sldImg" idx="2"/>
          </p:nvPr>
        </p:nvSpPr>
        <p:spPr>
          <a:xfrm>
            <a:off x="2827338" y="523875"/>
            <a:ext cx="3489325" cy="2617788"/>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262370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0" y="465138"/>
            <a:ext cx="5041900" cy="3781425"/>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FAE492-2789-4469-9CA7-1C09EA353B8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0" y="465138"/>
            <a:ext cx="5041900" cy="3781425"/>
          </a:xfrm>
          <a:prstGeom prst="rect">
            <a:avLst/>
          </a:prstGeom>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With snowpack reaching its maximum around March, the winter snowpack will begin to melt out with increasingly warmer temperatures and longer days of sun around April. Rain falling instead of snow will speed up the process. However, due to the depth of the snowpack, by mid-June there still remains thick blankets of snow in the subalpine forest and alpine meadows. While patches of bare ground open up, many high elevation trails are still mostly impassable.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Image: By mid-July, most alpine meadow areas have melted out and the wildflowers start making an appearance, particular on south-facing slopes. However, deep snow packs remain in the higher elevations and in sheltered north-facing basins.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Third Image: By August, almost all of the winter snowpack has melted, but sheltered pockets on north-faces remain. Some high elevation ridges still have significant patches of snow.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Fourth Image: By October, the long summer drought is coming to an end and the temperatures are dropping back toward freezing.  Virtually all of winter snow pack is gone, except for the glaciers. But, the first snowfall of the next season is just about to begin. Sometimes there are sheltered places where previous year’s snow pack has not fully melted out before the next season’s snow begins.</a:t>
            </a:r>
            <a:endParaRPr lang="en-US" dirty="0" smtClean="0"/>
          </a:p>
        </p:txBody>
      </p:sp>
      <p:sp>
        <p:nvSpPr>
          <p:cNvPr id="4" name="Slide Number Placeholder 3"/>
          <p:cNvSpPr>
            <a:spLocks noGrp="1"/>
          </p:cNvSpPr>
          <p:nvPr>
            <p:ph type="sldNum" sz="quarter" idx="10"/>
          </p:nvPr>
        </p:nvSpPr>
        <p:spPr/>
        <p:txBody>
          <a:bodyPr/>
          <a:lstStyle/>
          <a:p>
            <a:fld id="{BBFAE492-2789-4469-9CA7-1C09EA353B8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0" y="465138"/>
            <a:ext cx="5041900" cy="3781425"/>
          </a:xfrm>
          <a:prstGeom prst="rect">
            <a:avLst/>
          </a:prstGeom>
        </p:spPr>
      </p:sp>
      <p:sp>
        <p:nvSpPr>
          <p:cNvPr id="3" name="Notes Placeholder 2"/>
          <p:cNvSpPr>
            <a:spLocks noGrp="1"/>
          </p:cNvSpPr>
          <p:nvPr>
            <p:ph type="body" idx="1"/>
          </p:nvPr>
        </p:nvSpPr>
        <p:spPr/>
        <p:txBody>
          <a:bodyPr>
            <a:normAutofit fontScale="77500" lnSpcReduction="20000"/>
          </a:bodyPr>
          <a:lstStyle/>
          <a:p>
            <a:r>
              <a:rPr lang="en-US" dirty="0" smtClean="0"/>
              <a:t>In some places, deep snow drifts blown by the wind</a:t>
            </a:r>
            <a:r>
              <a:rPr lang="en-US" baseline="0" dirty="0" smtClean="0"/>
              <a:t> and north-aspect providing shade results in snow fields that will not melt off in the summer and are then reburied under the next seasons snow fall. These developing snow fields can remain year after year. This snow field at Hurricane Ridge can remain virtually all summer.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these snow fields build up year after year, the weight of the snow above compacts the layers of snow into ice. Each year’s snow forms layers that can be seen. The thickness and density of each layer tells a story of the depth and average temperatures of that year’s snowpack.</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these snow fields last long enough and compact enough to form solid ice, they become glaciers. The pressure of the ice above causes the ice below to behave almost like plastic, and the glacier begins to flow downhill under the weight of the ice above. As they flow downhill, their “tongues” reach lower elevations where the temperature is warm enough to </a:t>
            </a:r>
            <a:r>
              <a:rPr lang="en-US" i="0" baseline="0" dirty="0" smtClean="0"/>
              <a:t>begin melting the ice. This melt water becomes the source of many rivers in the Pacific Northwest.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Glaciers will continue </a:t>
            </a:r>
            <a:r>
              <a:rPr lang="en-US" baseline="0" dirty="0" smtClean="0"/>
              <a:t>to grow and flow downhill as long as more snow accumulates on top of the glacier than melts at the tongue. Glaciers recede when either temperatures rise high enough for the tongue to recede upslope, or accumulations decrease above, such that the glacier no longer have the weight to flow as far downhill.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image shows glaciers on Mount Rainier. The tongue is located at the yellow line. The dark colors in the lower part of the glacier are the accumulation of dirt and rocks on the surface of the glacier due to landslides and erosion of the rocks the glacier is carving into. Glaciers are very important for sustain water supplies for urban communities down stream in the dry summer season.</a:t>
            </a:r>
            <a:endParaRPr lang="en-US" dirty="0"/>
          </a:p>
        </p:txBody>
      </p:sp>
      <p:sp>
        <p:nvSpPr>
          <p:cNvPr id="4" name="Slide Number Placeholder 3"/>
          <p:cNvSpPr>
            <a:spLocks noGrp="1"/>
          </p:cNvSpPr>
          <p:nvPr>
            <p:ph type="sldNum" sz="quarter" idx="10"/>
          </p:nvPr>
        </p:nvSpPr>
        <p:spPr/>
        <p:txBody>
          <a:bodyPr/>
          <a:lstStyle/>
          <a:p>
            <a:fld id="{BBFAE492-2789-4469-9CA7-1C09EA353B8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0" y="465138"/>
            <a:ext cx="5041900" cy="3781425"/>
          </a:xfrm>
          <a:prstGeom prst="rect">
            <a:avLst/>
          </a:prstGeom>
        </p:spPr>
      </p:sp>
      <p:sp>
        <p:nvSpPr>
          <p:cNvPr id="3" name="Notes Placeholder 2"/>
          <p:cNvSpPr>
            <a:spLocks noGrp="1"/>
          </p:cNvSpPr>
          <p:nvPr>
            <p:ph type="body" idx="1"/>
          </p:nvPr>
        </p:nvSpPr>
        <p:spPr/>
        <p:txBody>
          <a:bodyPr>
            <a:normAutofit/>
          </a:bodyPr>
          <a:lstStyle/>
          <a:p>
            <a:r>
              <a:rPr lang="en-US" dirty="0" smtClean="0"/>
              <a:t>As snow falls and accumulates on the top of a glacier, it begins to compact and</a:t>
            </a:r>
            <a:r>
              <a:rPr lang="en-US" baseline="0" dirty="0" smtClean="0"/>
              <a:t> form into ice. This ice will begin moving down slope, under the enormous pressure of the accumulating ice above. As the ice pushes down on the rocky slopes of the mountain, it will pluck pieces of rock off the mountain and imbed those rocks in the ice. The glacier then transports those rocks down the slope. Where the glacier reaches elevations of warmer temperatures, it melts faster and the ice thins out. Without the transport mechanism, the rocks are deposited at the tongue of the glacier in the terminal moraine. A moraine is just a hill of glacial sediments and rocks deposited at the end of sides of a glacier. The pressure and friction of the rocks and the ice often break these pieces into tiny dust-sized pieces called glacial flour or till.  Often, rivers originating as melt water from glaciers are a cloudy blue-gray color due to carrying large quantities of this glacial flour.</a:t>
            </a:r>
            <a:endParaRPr lang="en-US" dirty="0"/>
          </a:p>
        </p:txBody>
      </p:sp>
      <p:sp>
        <p:nvSpPr>
          <p:cNvPr id="4" name="Slide Number Placeholder 3"/>
          <p:cNvSpPr>
            <a:spLocks noGrp="1"/>
          </p:cNvSpPr>
          <p:nvPr>
            <p:ph type="sldNum" sz="quarter" idx="10"/>
          </p:nvPr>
        </p:nvSpPr>
        <p:spPr/>
        <p:txBody>
          <a:bodyPr/>
          <a:lstStyle/>
          <a:p>
            <a:fld id="{BBFAE492-2789-4469-9CA7-1C09EA353B8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0" y="465138"/>
            <a:ext cx="5041900" cy="3781425"/>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AE492-2789-4469-9CA7-1C09EA353B8D}" type="slidenum">
              <a:rPr lang="en-US" smtClean="0"/>
              <a:pPr/>
              <a:t>13</a:t>
            </a:fld>
            <a:endParaRPr lang="en-US"/>
          </a:p>
        </p:txBody>
      </p:sp>
    </p:spTree>
    <p:extLst>
      <p:ext uri="{BB962C8B-B14F-4D97-AF65-F5344CB8AC3E}">
        <p14:creationId xmlns:p14="http://schemas.microsoft.com/office/powerpoint/2010/main" val="2232766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0" y="465138"/>
            <a:ext cx="5041900" cy="3781425"/>
          </a:xfrm>
          <a:prstGeom prst="rect">
            <a:avLst/>
          </a:prstGeom>
        </p:spPr>
      </p:sp>
      <p:sp>
        <p:nvSpPr>
          <p:cNvPr id="3" name="Notes Placeholder 2"/>
          <p:cNvSpPr>
            <a:spLocks noGrp="1"/>
          </p:cNvSpPr>
          <p:nvPr>
            <p:ph type="body" idx="1"/>
          </p:nvPr>
        </p:nvSpPr>
        <p:spPr/>
        <p:txBody>
          <a:bodyPr>
            <a:normAutofit fontScale="92500" lnSpcReduction="20000"/>
          </a:bodyPr>
          <a:lstStyle/>
          <a:p>
            <a:r>
              <a:rPr lang="en-US" dirty="0" smtClean="0"/>
              <a:t>Dew point is the temperature at which water vapor will condense into liquid. </a:t>
            </a:r>
            <a:r>
              <a:rPr lang="en-US" baseline="0" dirty="0" smtClean="0"/>
              <a:t> </a:t>
            </a:r>
            <a:r>
              <a:rPr lang="en-US" sz="1200" dirty="0" smtClean="0"/>
              <a:t>As warm moist air from the ocean runs into and rises above the coastal mountains, the cooler air causes the water vapor to condense into tiny droplets that form clouds.</a:t>
            </a:r>
            <a:r>
              <a:rPr lang="en-US" sz="1200" baseline="0" dirty="0" smtClean="0"/>
              <a:t> </a:t>
            </a:r>
            <a:r>
              <a:rPr lang="en-US" dirty="0" smtClean="0"/>
              <a:t>The dew point temperature varies depending  on the absolute humidity (quantity of water vapor molecules in the air) and air pressure</a:t>
            </a:r>
            <a:r>
              <a:rPr lang="en-US" baseline="0" dirty="0" smtClean="0"/>
              <a:t> (quantity of air molecules for a given volume)</a:t>
            </a:r>
            <a:r>
              <a:rPr lang="en-US" dirty="0" smtClean="0"/>
              <a:t>. But, when dew point is reached, the relatively humidity is 100% and any additional water vapor must condense.</a:t>
            </a:r>
          </a:p>
          <a:p>
            <a:endParaRPr lang="en-US" dirty="0"/>
          </a:p>
          <a:p>
            <a:r>
              <a:rPr lang="en-US" dirty="0" smtClean="0"/>
              <a:t>Relative humidity is the percentage of water vapor in the air compared to the amount that can be held in the air at that temperature. If</a:t>
            </a:r>
            <a:r>
              <a:rPr lang="en-US" baseline="0" dirty="0" smtClean="0"/>
              <a:t> relative humidity is 50%, then the air can hold two times more moisture than it currently has. A relative humidity of 100% means the air can hold no more moisture.</a:t>
            </a:r>
            <a:endParaRPr lang="en-US" dirty="0" smtClean="0"/>
          </a:p>
          <a:p>
            <a:endParaRPr lang="en-US" dirty="0" smtClean="0"/>
          </a:p>
          <a:p>
            <a:r>
              <a:rPr lang="en-US" dirty="0" smtClean="0"/>
              <a:t>The top image shows how warm</a:t>
            </a:r>
            <a:r>
              <a:rPr lang="en-US" baseline="0" dirty="0" smtClean="0"/>
              <a:t> humid air c</a:t>
            </a:r>
            <a:r>
              <a:rPr lang="en-US" dirty="0" smtClean="0"/>
              <a:t>ondenses</a:t>
            </a:r>
            <a:r>
              <a:rPr lang="en-US" baseline="0" dirty="0" smtClean="0"/>
              <a:t> onto the colder water bottle that can hold less moisture. The lower-left image</a:t>
            </a:r>
            <a:r>
              <a:rPr lang="en-US" dirty="0" smtClean="0"/>
              <a:t> shows large convection</a:t>
            </a:r>
            <a:r>
              <a:rPr lang="en-US" baseline="0" dirty="0" smtClean="0"/>
              <a:t> clouds forming in Arizona as they rise to the point where the temperature is cool enough for the vapor to condense. The lower-right </a:t>
            </a:r>
            <a:r>
              <a:rPr lang="en-US" dirty="0" smtClean="0"/>
              <a:t>shows clouds condensing on Maui at 4,000 feet elevation. That is the elevation where the temperature is at the dew point and relative humidity is at 100%. Below that elevation, the humidity is not high enough for condensation, so conditions remain dry and sunny. Notice that the land is brown at low elevation and green up high. Ask the students why.</a:t>
            </a:r>
            <a:endParaRPr lang="en-US" dirty="0"/>
          </a:p>
        </p:txBody>
      </p:sp>
      <p:sp>
        <p:nvSpPr>
          <p:cNvPr id="4" name="Slide Number Placeholder 3"/>
          <p:cNvSpPr>
            <a:spLocks noGrp="1"/>
          </p:cNvSpPr>
          <p:nvPr>
            <p:ph type="sldNum" sz="quarter" idx="10"/>
          </p:nvPr>
        </p:nvSpPr>
        <p:spPr/>
        <p:txBody>
          <a:bodyPr/>
          <a:lstStyle/>
          <a:p>
            <a:fld id="{BBFAE492-2789-4469-9CA7-1C09EA353B8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0" y="465138"/>
            <a:ext cx="5041900" cy="3781425"/>
          </a:xfrm>
          <a:prstGeom prst="rect">
            <a:avLst/>
          </a:prstGeom>
        </p:spPr>
      </p:sp>
      <p:sp>
        <p:nvSpPr>
          <p:cNvPr id="3" name="Notes Placeholder 2"/>
          <p:cNvSpPr>
            <a:spLocks noGrp="1"/>
          </p:cNvSpPr>
          <p:nvPr>
            <p:ph type="body" idx="1"/>
          </p:nvPr>
        </p:nvSpPr>
        <p:spPr/>
        <p:txBody>
          <a:bodyPr>
            <a:normAutofit/>
          </a:bodyPr>
          <a:lstStyle/>
          <a:p>
            <a:r>
              <a:rPr lang="en-US" dirty="0" smtClean="0"/>
              <a:t>The image at left</a:t>
            </a:r>
            <a:r>
              <a:rPr lang="en-US" baseline="0" dirty="0" smtClean="0"/>
              <a:t> </a:t>
            </a:r>
            <a:r>
              <a:rPr lang="en-US" dirty="0" smtClean="0"/>
              <a:t>shows</a:t>
            </a:r>
            <a:r>
              <a:rPr lang="en-US" baseline="0" dirty="0" smtClean="0"/>
              <a:t> the beginnings of a rain shower in the Mogollon mountains of New Mexico. The clouds became dense enough and the droplets heavy enough that they began to fall as rain.</a:t>
            </a:r>
            <a:endParaRPr lang="en-US" dirty="0" smtClean="0"/>
          </a:p>
          <a:p>
            <a:endParaRPr lang="en-US" dirty="0"/>
          </a:p>
          <a:p>
            <a:r>
              <a:rPr lang="en-US" dirty="0" smtClean="0"/>
              <a:t>The image at right shows the eastern Sierra Nevada mountains. The elevation where the dew point temperature has been reached is about 10,000 feet. Snow has fallen on the mountains, but conditions in the valley are desert-like because temperatures remain above the dew point temperature.</a:t>
            </a:r>
            <a:endParaRPr lang="en-US" dirty="0"/>
          </a:p>
        </p:txBody>
      </p:sp>
      <p:sp>
        <p:nvSpPr>
          <p:cNvPr id="4" name="Slide Number Placeholder 3"/>
          <p:cNvSpPr>
            <a:spLocks noGrp="1"/>
          </p:cNvSpPr>
          <p:nvPr>
            <p:ph type="sldNum" sz="quarter" idx="10"/>
          </p:nvPr>
        </p:nvSpPr>
        <p:spPr/>
        <p:txBody>
          <a:bodyPr/>
          <a:lstStyle/>
          <a:p>
            <a:fld id="{BBFAE492-2789-4469-9CA7-1C09EA353B8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0" y="465138"/>
            <a:ext cx="5041900" cy="3781425"/>
          </a:xfrm>
          <a:prstGeom prst="rect">
            <a:avLst/>
          </a:prstGeom>
        </p:spPr>
      </p:sp>
      <p:sp>
        <p:nvSpPr>
          <p:cNvPr id="3" name="Notes Placeholder 2"/>
          <p:cNvSpPr>
            <a:spLocks noGrp="1"/>
          </p:cNvSpPr>
          <p:nvPr>
            <p:ph type="body" idx="1"/>
          </p:nvPr>
        </p:nvSpPr>
        <p:spPr/>
        <p:txBody>
          <a:bodyPr>
            <a:normAutofit/>
          </a:bodyPr>
          <a:lstStyle/>
          <a:p>
            <a:r>
              <a:rPr lang="en-US" dirty="0" smtClean="0"/>
              <a:t>As clouds</a:t>
            </a:r>
            <a:r>
              <a:rPr lang="en-US" baseline="0" dirty="0" smtClean="0"/>
              <a:t> pass over the mountains, they drop precipitation on the windward side. But, when the air drops on the leeward side, it warms up, causing the clouds to evaporate again into vapor due to the temperature rising above the dew point temperature. This adiabatic heating and cloud evaporation results in drier conditions on the leeward side of the mountains. This is the rainshadow effect.</a:t>
            </a:r>
          </a:p>
          <a:p>
            <a:endParaRPr lang="en-US" baseline="0" dirty="0" smtClean="0"/>
          </a:p>
          <a:p>
            <a:r>
              <a:rPr lang="en-US" baseline="0" dirty="0" smtClean="0"/>
              <a:t>The image at top left shows the leeward side of Molokai in Hawaii. The top of the mountain is a rainforest at 300” of rain per year. On the dry slopes, it drops to less than 30”. But, notice the gullies carved by runoff from the rainforest above.</a:t>
            </a:r>
          </a:p>
          <a:p>
            <a:endParaRPr lang="en-US" baseline="0" dirty="0" smtClean="0"/>
          </a:p>
          <a:p>
            <a:r>
              <a:rPr lang="en-US" baseline="0" dirty="0" smtClean="0"/>
              <a:t>The image in the lower left shows the rainshadow effect of the Cascade mountains resulting in dry conditions in eastern Washington. Image in lower right shows the rainshadow effect of the Olympic Mountains, resulting in the “blue hole”  in the Dungeness valley and north Puget Sound.</a:t>
            </a:r>
            <a:endParaRPr lang="en-US" dirty="0"/>
          </a:p>
        </p:txBody>
      </p:sp>
      <p:sp>
        <p:nvSpPr>
          <p:cNvPr id="4" name="Slide Number Placeholder 3"/>
          <p:cNvSpPr>
            <a:spLocks noGrp="1"/>
          </p:cNvSpPr>
          <p:nvPr>
            <p:ph type="sldNum" sz="quarter" idx="10"/>
          </p:nvPr>
        </p:nvSpPr>
        <p:spPr/>
        <p:txBody>
          <a:bodyPr/>
          <a:lstStyle/>
          <a:p>
            <a:fld id="{BBFAE492-2789-4469-9CA7-1C09EA353B8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0" y="465138"/>
            <a:ext cx="5041900" cy="3781425"/>
          </a:xfrm>
          <a:prstGeom prst="rect">
            <a:avLst/>
          </a:prstGeom>
        </p:spPr>
      </p:sp>
      <p:sp>
        <p:nvSpPr>
          <p:cNvPr id="3" name="Notes Placeholder 2"/>
          <p:cNvSpPr>
            <a:spLocks noGrp="1"/>
          </p:cNvSpPr>
          <p:nvPr>
            <p:ph type="body" idx="1"/>
          </p:nvPr>
        </p:nvSpPr>
        <p:spPr/>
        <p:txBody>
          <a:bodyPr>
            <a:normAutofit/>
          </a:bodyPr>
          <a:lstStyle/>
          <a:p>
            <a:r>
              <a:rPr lang="en-US" dirty="0" smtClean="0"/>
              <a:t>Animation of the Rainshadow</a:t>
            </a:r>
            <a:r>
              <a:rPr lang="en-US" baseline="0" dirty="0" smtClean="0"/>
              <a:t> effect</a:t>
            </a:r>
            <a:endParaRPr lang="en-US" dirty="0"/>
          </a:p>
        </p:txBody>
      </p:sp>
      <p:sp>
        <p:nvSpPr>
          <p:cNvPr id="4" name="Slide Number Placeholder 3"/>
          <p:cNvSpPr>
            <a:spLocks noGrp="1"/>
          </p:cNvSpPr>
          <p:nvPr>
            <p:ph type="sldNum" sz="quarter" idx="10"/>
          </p:nvPr>
        </p:nvSpPr>
        <p:spPr/>
        <p:txBody>
          <a:bodyPr/>
          <a:lstStyle/>
          <a:p>
            <a:fld id="{BBFAE492-2789-4469-9CA7-1C09EA353B8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0" y="465138"/>
            <a:ext cx="5041900" cy="3781425"/>
          </a:xfrm>
          <a:prstGeom prst="rect">
            <a:avLst/>
          </a:prstGeom>
        </p:spPr>
      </p:sp>
      <p:sp>
        <p:nvSpPr>
          <p:cNvPr id="3" name="Notes Placeholder 2"/>
          <p:cNvSpPr>
            <a:spLocks noGrp="1"/>
          </p:cNvSpPr>
          <p:nvPr>
            <p:ph type="body" idx="1"/>
          </p:nvPr>
        </p:nvSpPr>
        <p:spPr/>
        <p:txBody>
          <a:bodyPr>
            <a:normAutofit/>
          </a:bodyPr>
          <a:lstStyle/>
          <a:p>
            <a:r>
              <a:rPr lang="en-US" dirty="0" smtClean="0"/>
              <a:t>The</a:t>
            </a:r>
            <a:r>
              <a:rPr lang="en-US" baseline="0" dirty="0" smtClean="0"/>
              <a:t> Olympic temperate rainforests are located on the western slopes (windward side) of the Olympic mountains. The rainshadow effect in the northeastern part of the peninsula is obvious. In addition, the intermountain trough of the Puget Sound is also drier that the mountains to the west and east.  Rainfall increases again on the windward slopes of the Cascade range. In addition, the rainshadow effect is particularly strong in the Columbia basin in eastern Washington, where conditions are desert-like.</a:t>
            </a:r>
            <a:endParaRPr lang="en-US" dirty="0"/>
          </a:p>
        </p:txBody>
      </p:sp>
      <p:sp>
        <p:nvSpPr>
          <p:cNvPr id="4" name="Slide Number Placeholder 3"/>
          <p:cNvSpPr>
            <a:spLocks noGrp="1"/>
          </p:cNvSpPr>
          <p:nvPr>
            <p:ph type="sldNum" sz="quarter" idx="10"/>
          </p:nvPr>
        </p:nvSpPr>
        <p:spPr/>
        <p:txBody>
          <a:bodyPr/>
          <a:lstStyle/>
          <a:p>
            <a:fld id="{BBFAE492-2789-4469-9CA7-1C09EA353B8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0" y="465138"/>
            <a:ext cx="5041900" cy="3781425"/>
          </a:xfrm>
          <a:prstGeom prst="rect">
            <a:avLst/>
          </a:prstGeom>
        </p:spPr>
      </p:sp>
      <p:sp>
        <p:nvSpPr>
          <p:cNvPr id="3" name="Notes Placeholder 2"/>
          <p:cNvSpPr>
            <a:spLocks noGrp="1"/>
          </p:cNvSpPr>
          <p:nvPr>
            <p:ph type="body" idx="1"/>
          </p:nvPr>
        </p:nvSpPr>
        <p:spPr/>
        <p:txBody>
          <a:bodyPr>
            <a:normAutofit/>
          </a:bodyPr>
          <a:lstStyle/>
          <a:p>
            <a:r>
              <a:rPr lang="en-US" dirty="0" smtClean="0"/>
              <a:t>In the Pacific Northwest, most precipitation falls in the fall and winter seasons (October-March) and summers are very dry (particularly in July</a:t>
            </a:r>
            <a:r>
              <a:rPr lang="en-US" baseline="0" dirty="0" smtClean="0"/>
              <a:t> and August)</a:t>
            </a:r>
            <a:r>
              <a:rPr lang="en-US" dirty="0" smtClean="0"/>
              <a:t>.</a:t>
            </a:r>
            <a:r>
              <a:rPr lang="en-US" baseline="0" dirty="0" smtClean="0"/>
              <a:t> </a:t>
            </a:r>
            <a:r>
              <a:rPr lang="en-US" dirty="0" smtClean="0"/>
              <a:t>Because</a:t>
            </a:r>
            <a:r>
              <a:rPr lang="en-US" baseline="0" dirty="0" smtClean="0"/>
              <a:t> most precipitation </a:t>
            </a:r>
            <a:r>
              <a:rPr lang="en-US" dirty="0" smtClean="0"/>
              <a:t>comes in winter, much of it falls as snow in the mountains above</a:t>
            </a:r>
            <a:r>
              <a:rPr lang="en-US" baseline="0" dirty="0" smtClean="0"/>
              <a:t> 2,000 feet elevation</a:t>
            </a:r>
            <a:r>
              <a:rPr lang="en-US" dirty="0" smtClean="0"/>
              <a:t>.</a:t>
            </a:r>
            <a:r>
              <a:rPr lang="en-US" baseline="0" dirty="0" smtClean="0"/>
              <a:t> </a:t>
            </a:r>
            <a:r>
              <a:rPr lang="en-US" dirty="0" smtClean="0"/>
              <a:t>Thus, much of the precipitation is “stored” as snow until it begins</a:t>
            </a:r>
            <a:r>
              <a:rPr lang="en-US" baseline="0" dirty="0" smtClean="0"/>
              <a:t> to </a:t>
            </a:r>
            <a:r>
              <a:rPr lang="en-US" dirty="0" smtClean="0"/>
              <a:t>melt in the summer.</a:t>
            </a:r>
          </a:p>
          <a:p>
            <a:endParaRPr lang="en-US" dirty="0" smtClean="0"/>
          </a:p>
          <a:p>
            <a:r>
              <a:rPr lang="en-US" dirty="0" smtClean="0"/>
              <a:t>So, despite the long summer drought, rivers originating in the mountains do not dry up completely in summer, as they are continually fed by this melting snow.</a:t>
            </a:r>
            <a:r>
              <a:rPr lang="en-US" baseline="0" dirty="0" smtClean="0"/>
              <a:t> </a:t>
            </a:r>
            <a:r>
              <a:rPr lang="en-US" dirty="0" smtClean="0"/>
              <a:t>However, these</a:t>
            </a:r>
            <a:r>
              <a:rPr lang="en-US" baseline="0" dirty="0" smtClean="0"/>
              <a:t> rivers</a:t>
            </a:r>
            <a:r>
              <a:rPr lang="en-US" dirty="0" smtClean="0"/>
              <a:t> reach their lowest water levels</a:t>
            </a:r>
            <a:r>
              <a:rPr lang="en-US" baseline="0" dirty="0" smtClean="0"/>
              <a:t> in late August and September, when most of the snow is melted and the Autumn rains have yet to begin.</a:t>
            </a:r>
            <a:endParaRPr lang="en-US" dirty="0" smtClean="0"/>
          </a:p>
        </p:txBody>
      </p:sp>
      <p:sp>
        <p:nvSpPr>
          <p:cNvPr id="4" name="Slide Number Placeholder 3"/>
          <p:cNvSpPr>
            <a:spLocks noGrp="1"/>
          </p:cNvSpPr>
          <p:nvPr>
            <p:ph type="sldNum" sz="quarter" idx="10"/>
          </p:nvPr>
        </p:nvSpPr>
        <p:spPr/>
        <p:txBody>
          <a:bodyPr/>
          <a:lstStyle/>
          <a:p>
            <a:fld id="{BBFAE492-2789-4469-9CA7-1C09EA353B8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0" y="465138"/>
            <a:ext cx="5041900" cy="3781425"/>
          </a:xfrm>
          <a:prstGeom prst="rect">
            <a:avLst/>
          </a:prstGeom>
        </p:spPr>
      </p:sp>
      <p:sp>
        <p:nvSpPr>
          <p:cNvPr id="3" name="Notes Placeholder 2"/>
          <p:cNvSpPr>
            <a:spLocks noGrp="1"/>
          </p:cNvSpPr>
          <p:nvPr>
            <p:ph type="body" idx="1"/>
          </p:nvPr>
        </p:nvSpPr>
        <p:spPr/>
        <p:txBody>
          <a:bodyPr>
            <a:normAutofit/>
          </a:bodyPr>
          <a:lstStyle/>
          <a:p>
            <a:r>
              <a:rPr lang="en-US" dirty="0" smtClean="0"/>
              <a:t>This is a clockwise cross-section across</a:t>
            </a:r>
            <a:r>
              <a:rPr lang="en-US" baseline="0" dirty="0" smtClean="0"/>
              <a:t> the State of Washington starting with the Hoh rainforest (150”) in the upper left. Next is an old-growth forest in the eastern Olympics mountains (60”), a ponderosa pine forest on the east slopes (leeward side) of the Cascade range (30”), and the deserts of eastern Washington (10”).</a:t>
            </a:r>
            <a:endParaRPr lang="en-US" dirty="0"/>
          </a:p>
        </p:txBody>
      </p:sp>
      <p:sp>
        <p:nvSpPr>
          <p:cNvPr id="4" name="Slide Number Placeholder 3"/>
          <p:cNvSpPr>
            <a:spLocks noGrp="1"/>
          </p:cNvSpPr>
          <p:nvPr>
            <p:ph type="sldNum" sz="quarter" idx="10"/>
          </p:nvPr>
        </p:nvSpPr>
        <p:spPr/>
        <p:txBody>
          <a:bodyPr/>
          <a:lstStyle/>
          <a:p>
            <a:fld id="{BBFAE492-2789-4469-9CA7-1C09EA353B8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0" y="465138"/>
            <a:ext cx="5041900" cy="3781425"/>
          </a:xfrm>
          <a:prstGeom prst="rect">
            <a:avLst/>
          </a:prstGeom>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Image: The </a:t>
            </a:r>
            <a:r>
              <a:rPr lang="en-US" baseline="0" dirty="0" smtClean="0"/>
              <a:t>is the first snowfall of the year at Hurricane Ridge (elevation 5,200 feet) in mid-October. This dusting will not last long, as typically it snows and melts off several times in the early fall while temperatures are still relatively mild. It will not be till late-November or December that snow starts to stick for good.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Image: By late November, the snow usually starts to accumulate for the winter. The typical “snow line” is about 2,000 feet in the Pacific Northwest in the winter. Below 2,000 feet, precipitation will fall as rain. Although the freezing level will vary dramatically from storm-to-storm (from sea level to above 9,000 feet), typically about 2,000 feet is where you’ll run into the first long-term winter snow pack during the winter months.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Third Image: By late-December or January, deep snow has accumulated following a series of powerful winter storms. In certain locations, strong winds will blow the snow into drifts 10-20 feet deep, while exposing other 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Fourth Image: By March, 20-30 foot snow banks have piled up at Hurricane Ridge, but warmer early spring temperatures have begun to melt the snow off the darker-colored trees. Dark spots melt out faster, because they absorb more solar radiation. Often a deep hole in the snow forms around pine cones or rocks that fall on the snow surface.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Fifth and Sixth Images: Approximately 400 inches of snow falls at Hurricane Ridge in a typical winter and as much as 1000+ inches on Mount Olympus. This makes for some thick piles of snow in the parking lot and a lot of work for the snow plows.</a:t>
            </a:r>
            <a:endParaRPr lang="en-US" dirty="0" smtClean="0"/>
          </a:p>
          <a:p>
            <a:endParaRPr lang="en-US" dirty="0"/>
          </a:p>
        </p:txBody>
      </p:sp>
      <p:sp>
        <p:nvSpPr>
          <p:cNvPr id="4" name="Slide Number Placeholder 3"/>
          <p:cNvSpPr>
            <a:spLocks noGrp="1"/>
          </p:cNvSpPr>
          <p:nvPr>
            <p:ph type="sldNum" sz="quarter" idx="10"/>
          </p:nvPr>
        </p:nvSpPr>
        <p:spPr/>
        <p:txBody>
          <a:bodyPr/>
          <a:lstStyle/>
          <a:p>
            <a:fld id="{BBFAE492-2789-4469-9CA7-1C09EA353B8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1066800"/>
            <a:ext cx="7467600" cy="1828090"/>
          </a:xfrm>
        </p:spPr>
        <p:txBody>
          <a:bodyPr anchor="b">
            <a:normAutofit/>
          </a:bodyPr>
          <a:lstStyle>
            <a:lvl1pPr>
              <a:defRPr sz="4800">
                <a:latin typeface="Andalus" pitchFamily="18" charset="-78"/>
                <a:cs typeface="Andalus"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52600" y="2895600"/>
            <a:ext cx="5712179" cy="1521178"/>
          </a:xfrm>
        </p:spPr>
        <p:txBody>
          <a:bodyPr/>
          <a:lstStyle>
            <a:lvl1pPr marL="0" indent="0" algn="ctr">
              <a:buNone/>
              <a:defRPr>
                <a:solidFill>
                  <a:schemeClr val="tx2"/>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4" name="Picture 2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24986" y="3429000"/>
            <a:ext cx="2667000" cy="2611438"/>
          </a:xfrm>
          <a:prstGeom prst="rect">
            <a:avLst/>
          </a:prstGeom>
        </p:spPr>
      </p:pic>
      <p:sp>
        <p:nvSpPr>
          <p:cNvPr id="6"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dirty="0" smtClean="0"/>
              <a:t>FREEING THE ELWHA</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dirty="0" smtClean="0"/>
              <a:t>FREEING THE ELWHA</a:t>
            </a:r>
            <a:endParaRPr lang="en-US" dirty="0"/>
          </a:p>
        </p:txBody>
      </p:sp>
    </p:spTree>
    <p:extLst>
      <p:ext uri="{BB962C8B-B14F-4D97-AF65-F5344CB8AC3E}">
        <p14:creationId xmlns:p14="http://schemas.microsoft.com/office/powerpoint/2010/main" val="35189006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dirty="0" smtClean="0"/>
              <a:t>FREEING THE ELWHA</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75000">
              <a:schemeClr val="accent1">
                <a:lumMod val="60000"/>
                <a:lumOff val="40000"/>
              </a:schemeClr>
            </a:gs>
            <a:gs pos="100000">
              <a:schemeClr val="accent1">
                <a:lumMod val="0"/>
                <a:lumOff val="10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dirty="0" smtClean="0"/>
              <a:t>FREEING THE ELWHA</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Andalus" pitchFamily="18" charset="-78"/>
          <a:ea typeface="+mj-ea"/>
          <a:cs typeface="Andalus" pitchFamily="18" charset="-78"/>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Cambria" pitchFamily="18" charset="0"/>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Cambria" pitchFamily="18" charset="0"/>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Cambria" pitchFamily="18" charset="0"/>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Cambria" pitchFamily="18" charset="0"/>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Cambria" pitchFamily="18" charset="0"/>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gif"/><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Weather Patterns of the Pacific Coast</a:t>
            </a:r>
            <a:endParaRPr lang="en-US" dirty="0"/>
          </a:p>
        </p:txBody>
      </p:sp>
      <p:sp>
        <p:nvSpPr>
          <p:cNvPr id="5" name="Subtitle 4"/>
          <p:cNvSpPr>
            <a:spLocks noGrp="1"/>
          </p:cNvSpPr>
          <p:nvPr>
            <p:ph type="subTitle" idx="1"/>
          </p:nvPr>
        </p:nvSpPr>
        <p:spPr/>
        <p:txBody>
          <a:bodyPr/>
          <a:lstStyle/>
          <a:p>
            <a:r>
              <a:rPr lang="en-US" dirty="0" smtClean="0"/>
              <a:t>Rain and Snowfall Patterns</a:t>
            </a:r>
            <a:endParaRPr lang="en-US" dirty="0"/>
          </a:p>
        </p:txBody>
      </p:sp>
      <p:sp>
        <p:nvSpPr>
          <p:cNvPr id="3" name="Footer Placeholder 2"/>
          <p:cNvSpPr>
            <a:spLocks noGrp="1"/>
          </p:cNvSpPr>
          <p:nvPr>
            <p:ph type="ftr" sz="quarter" idx="3"/>
          </p:nvPr>
        </p:nvSpPr>
        <p:spPr>
          <a:xfrm>
            <a:off x="7391400" y="6569075"/>
            <a:ext cx="1752600" cy="288925"/>
          </a:xfrm>
        </p:spPr>
        <p:txBody>
          <a:bodyPr/>
          <a:lstStyle/>
          <a:p>
            <a:r>
              <a:rPr lang="en-US" dirty="0" smtClean="0"/>
              <a:t>FREEING THE ELWHA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7200" y="152400"/>
            <a:ext cx="8001000" cy="584775"/>
          </a:xfrm>
          <a:prstGeom prst="rect">
            <a:avLst/>
          </a:prstGeom>
          <a:noFill/>
        </p:spPr>
        <p:txBody>
          <a:bodyPr wrap="square" rtlCol="0">
            <a:spAutoFit/>
          </a:bodyPr>
          <a:lstStyle/>
          <a:p>
            <a:pPr algn="ctr"/>
            <a:r>
              <a:rPr lang="en-US" sz="3200" dirty="0" smtClean="0"/>
              <a:t>The Summer Snowpack </a:t>
            </a:r>
            <a:r>
              <a:rPr lang="en-US" sz="3200" dirty="0" err="1" smtClean="0"/>
              <a:t>Meltout</a:t>
            </a:r>
            <a:endParaRPr lang="en-US" sz="3200" dirty="0"/>
          </a:p>
        </p:txBody>
      </p:sp>
      <p:grpSp>
        <p:nvGrpSpPr>
          <p:cNvPr id="14" name="Group 13"/>
          <p:cNvGrpSpPr/>
          <p:nvPr/>
        </p:nvGrpSpPr>
        <p:grpSpPr>
          <a:xfrm>
            <a:off x="0" y="762000"/>
            <a:ext cx="9144000" cy="6096000"/>
            <a:chOff x="-1" y="0"/>
            <a:chExt cx="9185753" cy="6096000"/>
          </a:xfrm>
        </p:grpSpPr>
        <p:pic>
          <p:nvPicPr>
            <p:cNvPr id="5" name="Picture 4" descr="Elk Mountain Trail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185753" cy="6096000"/>
            </a:xfrm>
            <a:prstGeom prst="rect">
              <a:avLst/>
            </a:prstGeom>
          </p:spPr>
        </p:pic>
        <p:sp>
          <p:nvSpPr>
            <p:cNvPr id="13" name="TextBox 12"/>
            <p:cNvSpPr txBox="1"/>
            <p:nvPr/>
          </p:nvSpPr>
          <p:spPr>
            <a:xfrm>
              <a:off x="457200" y="228600"/>
              <a:ext cx="1126590" cy="369332"/>
            </a:xfrm>
            <a:prstGeom prst="rect">
              <a:avLst/>
            </a:prstGeom>
            <a:noFill/>
          </p:spPr>
          <p:txBody>
            <a:bodyPr wrap="none" rtlCol="0">
              <a:spAutoFit/>
            </a:bodyPr>
            <a:lstStyle/>
            <a:p>
              <a:r>
                <a:rPr lang="en-US" dirty="0" smtClean="0"/>
                <a:t>Early June</a:t>
              </a:r>
              <a:endParaRPr lang="en-US" dirty="0"/>
            </a:p>
          </p:txBody>
        </p:sp>
      </p:grpSp>
      <p:grpSp>
        <p:nvGrpSpPr>
          <p:cNvPr id="11" name="Group 10"/>
          <p:cNvGrpSpPr/>
          <p:nvPr/>
        </p:nvGrpSpPr>
        <p:grpSpPr>
          <a:xfrm>
            <a:off x="0" y="762000"/>
            <a:ext cx="9144000" cy="6096000"/>
            <a:chOff x="-1" y="0"/>
            <a:chExt cx="9185753" cy="6096000"/>
          </a:xfrm>
        </p:grpSpPr>
        <p:pic>
          <p:nvPicPr>
            <p:cNvPr id="6" name="Picture 5" descr="Hurricane Ridge - early summer Bailey Rang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9185753" cy="6096000"/>
            </a:xfrm>
            <a:prstGeom prst="rect">
              <a:avLst/>
            </a:prstGeom>
          </p:spPr>
        </p:pic>
        <p:sp>
          <p:nvSpPr>
            <p:cNvPr id="10" name="TextBox 9"/>
            <p:cNvSpPr txBox="1"/>
            <p:nvPr/>
          </p:nvSpPr>
          <p:spPr>
            <a:xfrm>
              <a:off x="152400" y="152400"/>
              <a:ext cx="979755" cy="369332"/>
            </a:xfrm>
            <a:prstGeom prst="rect">
              <a:avLst/>
            </a:prstGeom>
            <a:noFill/>
          </p:spPr>
          <p:txBody>
            <a:bodyPr wrap="none" rtlCol="0">
              <a:spAutoFit/>
            </a:bodyPr>
            <a:lstStyle/>
            <a:p>
              <a:r>
                <a:rPr lang="en-US" dirty="0" smtClean="0"/>
                <a:t>Mid-July</a:t>
              </a:r>
              <a:endParaRPr lang="en-US" dirty="0"/>
            </a:p>
          </p:txBody>
        </p:sp>
      </p:grpSp>
      <p:grpSp>
        <p:nvGrpSpPr>
          <p:cNvPr id="16" name="Group 15"/>
          <p:cNvGrpSpPr/>
          <p:nvPr/>
        </p:nvGrpSpPr>
        <p:grpSpPr>
          <a:xfrm>
            <a:off x="1255" y="0"/>
            <a:ext cx="9142745" cy="6858000"/>
            <a:chOff x="627" y="0"/>
            <a:chExt cx="9142745" cy="6858000"/>
          </a:xfrm>
        </p:grpSpPr>
        <p:pic>
          <p:nvPicPr>
            <p:cNvPr id="4" name="Picture 3" descr="Grandview Peak - Mount Olympus View4.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7" y="0"/>
              <a:ext cx="9142745" cy="6858000"/>
            </a:xfrm>
            <a:prstGeom prst="rect">
              <a:avLst/>
            </a:prstGeom>
          </p:spPr>
        </p:pic>
        <p:sp>
          <p:nvSpPr>
            <p:cNvPr id="15" name="TextBox 14"/>
            <p:cNvSpPr txBox="1"/>
            <p:nvPr/>
          </p:nvSpPr>
          <p:spPr>
            <a:xfrm>
              <a:off x="152400" y="152400"/>
              <a:ext cx="1276953" cy="369332"/>
            </a:xfrm>
            <a:prstGeom prst="rect">
              <a:avLst/>
            </a:prstGeom>
            <a:noFill/>
          </p:spPr>
          <p:txBody>
            <a:bodyPr wrap="none" rtlCol="0">
              <a:spAutoFit/>
            </a:bodyPr>
            <a:lstStyle/>
            <a:p>
              <a:r>
                <a:rPr lang="en-US" dirty="0" smtClean="0"/>
                <a:t>Mid-August</a:t>
              </a:r>
              <a:endParaRPr lang="en-US" dirty="0"/>
            </a:p>
          </p:txBody>
        </p:sp>
      </p:grpSp>
      <p:grpSp>
        <p:nvGrpSpPr>
          <p:cNvPr id="9" name="Group 8"/>
          <p:cNvGrpSpPr/>
          <p:nvPr/>
        </p:nvGrpSpPr>
        <p:grpSpPr>
          <a:xfrm>
            <a:off x="0" y="0"/>
            <a:ext cx="9203170" cy="6858000"/>
            <a:chOff x="634" y="0"/>
            <a:chExt cx="9142732" cy="6858000"/>
          </a:xfrm>
        </p:grpSpPr>
        <p:pic>
          <p:nvPicPr>
            <p:cNvPr id="7" name="Picture 6" descr="Lillian Ridge View - Mount Olympus1.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4" y="0"/>
              <a:ext cx="9142732" cy="6858000"/>
            </a:xfrm>
            <a:prstGeom prst="rect">
              <a:avLst/>
            </a:prstGeom>
          </p:spPr>
        </p:pic>
        <p:sp>
          <p:nvSpPr>
            <p:cNvPr id="8" name="TextBox 7"/>
            <p:cNvSpPr txBox="1"/>
            <p:nvPr/>
          </p:nvSpPr>
          <p:spPr>
            <a:xfrm>
              <a:off x="152400" y="152400"/>
              <a:ext cx="1391086" cy="369332"/>
            </a:xfrm>
            <a:prstGeom prst="rect">
              <a:avLst/>
            </a:prstGeom>
            <a:noFill/>
          </p:spPr>
          <p:txBody>
            <a:bodyPr wrap="none" rtlCol="0">
              <a:spAutoFit/>
            </a:bodyPr>
            <a:lstStyle/>
            <a:p>
              <a:r>
                <a:rPr lang="en-US" dirty="0" smtClean="0"/>
                <a:t>Mid-October</a:t>
              </a:r>
              <a:endParaRPr lang="en-US" dirty="0"/>
            </a:p>
          </p:txBody>
        </p:sp>
      </p:grpSp>
      <p:sp>
        <p:nvSpPr>
          <p:cNvPr id="3" name="Footer Placeholder 2"/>
          <p:cNvSpPr>
            <a:spLocks noGrp="1"/>
          </p:cNvSpPr>
          <p:nvPr>
            <p:ph type="ftr" sz="quarter" idx="3"/>
          </p:nvPr>
        </p:nvSpPr>
        <p:spPr>
          <a:xfrm>
            <a:off x="7391400" y="6569075"/>
            <a:ext cx="1752600" cy="288925"/>
          </a:xfrm>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ungfraujoch - glacier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14400" y="1278862"/>
            <a:ext cx="7315200" cy="5579138"/>
          </a:xfrm>
          <a:prstGeom prst="rect">
            <a:avLst/>
          </a:prstGeom>
        </p:spPr>
      </p:pic>
      <p:pic>
        <p:nvPicPr>
          <p:cNvPr id="7" name="Picture 6" descr="Mount Rainier NP - sunrise5.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19200"/>
            <a:ext cx="9144000" cy="5638800"/>
          </a:xfrm>
          <a:prstGeom prst="rect">
            <a:avLst/>
          </a:prstGeom>
        </p:spPr>
      </p:pic>
      <p:pic>
        <p:nvPicPr>
          <p:cNvPr id="8" name="Picture 7" descr="IMG_1567.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extBox 13"/>
          <p:cNvSpPr txBox="1"/>
          <p:nvPr/>
        </p:nvSpPr>
        <p:spPr>
          <a:xfrm>
            <a:off x="0" y="685800"/>
            <a:ext cx="8686800" cy="400110"/>
          </a:xfrm>
          <a:prstGeom prst="rect">
            <a:avLst/>
          </a:prstGeom>
          <a:noFill/>
        </p:spPr>
        <p:txBody>
          <a:bodyPr wrap="square" rtlCol="0">
            <a:spAutoFit/>
          </a:bodyPr>
          <a:lstStyle/>
          <a:p>
            <a:pPr algn="ctr"/>
            <a:r>
              <a:rPr lang="en-US" sz="2000" b="1" dirty="0" smtClean="0"/>
              <a:t>Some snow fields will not melt completely in summer.</a:t>
            </a:r>
          </a:p>
        </p:txBody>
      </p:sp>
      <p:sp>
        <p:nvSpPr>
          <p:cNvPr id="2" name="Title 1"/>
          <p:cNvSpPr>
            <a:spLocks noGrp="1"/>
          </p:cNvSpPr>
          <p:nvPr>
            <p:ph type="title"/>
          </p:nvPr>
        </p:nvSpPr>
        <p:spPr>
          <a:xfrm>
            <a:off x="381000" y="152400"/>
            <a:ext cx="8229600" cy="487362"/>
          </a:xfrm>
        </p:spPr>
        <p:txBody>
          <a:bodyPr>
            <a:noAutofit/>
          </a:bodyPr>
          <a:lstStyle/>
          <a:p>
            <a:r>
              <a:rPr lang="en-US" sz="3200" dirty="0" smtClean="0"/>
              <a:t>Permanent Snow and Glaciers</a:t>
            </a:r>
            <a:endParaRPr lang="en-US" sz="3200" dirty="0"/>
          </a:p>
        </p:txBody>
      </p:sp>
      <p:sp>
        <p:nvSpPr>
          <p:cNvPr id="4" name="Footer Placeholder 3"/>
          <p:cNvSpPr>
            <a:spLocks noGrp="1"/>
          </p:cNvSpPr>
          <p:nvPr>
            <p:ph type="ftr" sz="quarter" idx="3"/>
          </p:nvPr>
        </p:nvSpPr>
        <p:spPr>
          <a:xfrm>
            <a:off x="7391400" y="6569075"/>
            <a:ext cx="1752600" cy="288925"/>
          </a:xfrm>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62600" cy="762000"/>
          </a:xfrm>
        </p:spPr>
        <p:txBody>
          <a:bodyPr>
            <a:normAutofit/>
          </a:bodyPr>
          <a:lstStyle/>
          <a:p>
            <a:r>
              <a:rPr lang="en-US" sz="3200" dirty="0" smtClean="0"/>
              <a:t>The Movement of a Glacier</a:t>
            </a:r>
            <a:endParaRPr lang="en-US" sz="3200" dirty="0"/>
          </a:p>
        </p:txBody>
      </p:sp>
      <p:sp>
        <p:nvSpPr>
          <p:cNvPr id="6" name="Freeform 5"/>
          <p:cNvSpPr/>
          <p:nvPr/>
        </p:nvSpPr>
        <p:spPr>
          <a:xfrm>
            <a:off x="65175" y="1447802"/>
            <a:ext cx="8992577" cy="5365820"/>
          </a:xfrm>
          <a:custGeom>
            <a:avLst/>
            <a:gdLst>
              <a:gd name="connsiteX0" fmla="*/ 0 w 7503886"/>
              <a:gd name="connsiteY0" fmla="*/ 4209143 h 4209143"/>
              <a:gd name="connsiteX1" fmla="*/ 624115 w 7503886"/>
              <a:gd name="connsiteY1" fmla="*/ 3483429 h 4209143"/>
              <a:gd name="connsiteX2" fmla="*/ 1045029 w 7503886"/>
              <a:gd name="connsiteY2" fmla="*/ 3280229 h 4209143"/>
              <a:gd name="connsiteX3" fmla="*/ 1538515 w 7503886"/>
              <a:gd name="connsiteY3" fmla="*/ 3657600 h 4209143"/>
              <a:gd name="connsiteX4" fmla="*/ 2032000 w 7503886"/>
              <a:gd name="connsiteY4" fmla="*/ 3860800 h 4209143"/>
              <a:gd name="connsiteX5" fmla="*/ 2815772 w 7503886"/>
              <a:gd name="connsiteY5" fmla="*/ 3817258 h 4209143"/>
              <a:gd name="connsiteX6" fmla="*/ 3962400 w 7503886"/>
              <a:gd name="connsiteY6" fmla="*/ 2859315 h 4209143"/>
              <a:gd name="connsiteX7" fmla="*/ 5181600 w 7503886"/>
              <a:gd name="connsiteY7" fmla="*/ 1074058 h 4209143"/>
              <a:gd name="connsiteX8" fmla="*/ 5892800 w 7503886"/>
              <a:gd name="connsiteY8" fmla="*/ 145143 h 4209143"/>
              <a:gd name="connsiteX9" fmla="*/ 6371772 w 7503886"/>
              <a:gd name="connsiteY9" fmla="*/ 203200 h 4209143"/>
              <a:gd name="connsiteX10" fmla="*/ 6894286 w 7503886"/>
              <a:gd name="connsiteY10" fmla="*/ 725715 h 4209143"/>
              <a:gd name="connsiteX11" fmla="*/ 7503886 w 7503886"/>
              <a:gd name="connsiteY11" fmla="*/ 1480458 h 4209143"/>
              <a:gd name="connsiteX0" fmla="*/ 0 w 7503886"/>
              <a:gd name="connsiteY0" fmla="*/ 4209143 h 4209143"/>
              <a:gd name="connsiteX1" fmla="*/ 624115 w 7503886"/>
              <a:gd name="connsiteY1" fmla="*/ 3483429 h 4209143"/>
              <a:gd name="connsiteX2" fmla="*/ 1045029 w 7503886"/>
              <a:gd name="connsiteY2" fmla="*/ 3280229 h 4209143"/>
              <a:gd name="connsiteX3" fmla="*/ 1538515 w 7503886"/>
              <a:gd name="connsiteY3" fmla="*/ 3657600 h 4209143"/>
              <a:gd name="connsiteX4" fmla="*/ 2032000 w 7503886"/>
              <a:gd name="connsiteY4" fmla="*/ 3860800 h 4209143"/>
              <a:gd name="connsiteX5" fmla="*/ 2058876 w 7503886"/>
              <a:gd name="connsiteY5" fmla="*/ 3870767 h 4209143"/>
              <a:gd name="connsiteX6" fmla="*/ 2815772 w 7503886"/>
              <a:gd name="connsiteY6" fmla="*/ 3817258 h 4209143"/>
              <a:gd name="connsiteX7" fmla="*/ 3962400 w 7503886"/>
              <a:gd name="connsiteY7" fmla="*/ 2859315 h 4209143"/>
              <a:gd name="connsiteX8" fmla="*/ 5181600 w 7503886"/>
              <a:gd name="connsiteY8" fmla="*/ 1074058 h 4209143"/>
              <a:gd name="connsiteX9" fmla="*/ 5892800 w 7503886"/>
              <a:gd name="connsiteY9" fmla="*/ 145143 h 4209143"/>
              <a:gd name="connsiteX10" fmla="*/ 6371772 w 7503886"/>
              <a:gd name="connsiteY10" fmla="*/ 203200 h 4209143"/>
              <a:gd name="connsiteX11" fmla="*/ 6894286 w 7503886"/>
              <a:gd name="connsiteY11" fmla="*/ 725715 h 4209143"/>
              <a:gd name="connsiteX12" fmla="*/ 7503886 w 7503886"/>
              <a:gd name="connsiteY12" fmla="*/ 1480458 h 4209143"/>
              <a:gd name="connsiteX0" fmla="*/ 0 w 7503886"/>
              <a:gd name="connsiteY0" fmla="*/ 4209143 h 4209143"/>
              <a:gd name="connsiteX1" fmla="*/ 624115 w 7503886"/>
              <a:gd name="connsiteY1" fmla="*/ 3483429 h 4209143"/>
              <a:gd name="connsiteX2" fmla="*/ 1045029 w 7503886"/>
              <a:gd name="connsiteY2" fmla="*/ 3280229 h 4209143"/>
              <a:gd name="connsiteX3" fmla="*/ 1538515 w 7503886"/>
              <a:gd name="connsiteY3" fmla="*/ 3657600 h 4209143"/>
              <a:gd name="connsiteX4" fmla="*/ 2032000 w 7503886"/>
              <a:gd name="connsiteY4" fmla="*/ 3860800 h 4209143"/>
              <a:gd name="connsiteX5" fmla="*/ 2058876 w 7503886"/>
              <a:gd name="connsiteY5" fmla="*/ 3870767 h 4209143"/>
              <a:gd name="connsiteX6" fmla="*/ 1595953 w 7503886"/>
              <a:gd name="connsiteY6" fmla="*/ 4082647 h 4209143"/>
              <a:gd name="connsiteX7" fmla="*/ 2815772 w 7503886"/>
              <a:gd name="connsiteY7" fmla="*/ 3817258 h 4209143"/>
              <a:gd name="connsiteX8" fmla="*/ 3962400 w 7503886"/>
              <a:gd name="connsiteY8" fmla="*/ 2859315 h 4209143"/>
              <a:gd name="connsiteX9" fmla="*/ 5181600 w 7503886"/>
              <a:gd name="connsiteY9" fmla="*/ 1074058 h 4209143"/>
              <a:gd name="connsiteX10" fmla="*/ 5892800 w 7503886"/>
              <a:gd name="connsiteY10" fmla="*/ 145143 h 4209143"/>
              <a:gd name="connsiteX11" fmla="*/ 6371772 w 7503886"/>
              <a:gd name="connsiteY11" fmla="*/ 203200 h 4209143"/>
              <a:gd name="connsiteX12" fmla="*/ 6894286 w 7503886"/>
              <a:gd name="connsiteY12" fmla="*/ 725715 h 4209143"/>
              <a:gd name="connsiteX13" fmla="*/ 7503886 w 7503886"/>
              <a:gd name="connsiteY13" fmla="*/ 1480458 h 4209143"/>
              <a:gd name="connsiteX0" fmla="*/ 0 w 7503886"/>
              <a:gd name="connsiteY0" fmla="*/ 4209143 h 4209143"/>
              <a:gd name="connsiteX1" fmla="*/ 624115 w 7503886"/>
              <a:gd name="connsiteY1" fmla="*/ 3483429 h 4209143"/>
              <a:gd name="connsiteX2" fmla="*/ 1045029 w 7503886"/>
              <a:gd name="connsiteY2" fmla="*/ 3280229 h 4209143"/>
              <a:gd name="connsiteX3" fmla="*/ 1538515 w 7503886"/>
              <a:gd name="connsiteY3" fmla="*/ 3657600 h 4209143"/>
              <a:gd name="connsiteX4" fmla="*/ 2032000 w 7503886"/>
              <a:gd name="connsiteY4" fmla="*/ 3860800 h 4209143"/>
              <a:gd name="connsiteX5" fmla="*/ 1595953 w 7503886"/>
              <a:gd name="connsiteY5" fmla="*/ 4082647 h 4209143"/>
              <a:gd name="connsiteX6" fmla="*/ 2815772 w 7503886"/>
              <a:gd name="connsiteY6" fmla="*/ 3817258 h 4209143"/>
              <a:gd name="connsiteX7" fmla="*/ 3962400 w 7503886"/>
              <a:gd name="connsiteY7" fmla="*/ 2859315 h 4209143"/>
              <a:gd name="connsiteX8" fmla="*/ 5181600 w 7503886"/>
              <a:gd name="connsiteY8" fmla="*/ 1074058 h 4209143"/>
              <a:gd name="connsiteX9" fmla="*/ 5892800 w 7503886"/>
              <a:gd name="connsiteY9" fmla="*/ 145143 h 4209143"/>
              <a:gd name="connsiteX10" fmla="*/ 6371772 w 7503886"/>
              <a:gd name="connsiteY10" fmla="*/ 203200 h 4209143"/>
              <a:gd name="connsiteX11" fmla="*/ 6894286 w 7503886"/>
              <a:gd name="connsiteY11" fmla="*/ 725715 h 4209143"/>
              <a:gd name="connsiteX12" fmla="*/ 7503886 w 7503886"/>
              <a:gd name="connsiteY12" fmla="*/ 1480458 h 4209143"/>
              <a:gd name="connsiteX0" fmla="*/ 0 w 7503886"/>
              <a:gd name="connsiteY0" fmla="*/ 4209143 h 4209143"/>
              <a:gd name="connsiteX1" fmla="*/ 624115 w 7503886"/>
              <a:gd name="connsiteY1" fmla="*/ 3483429 h 4209143"/>
              <a:gd name="connsiteX2" fmla="*/ 1045029 w 7503886"/>
              <a:gd name="connsiteY2" fmla="*/ 3280229 h 4209143"/>
              <a:gd name="connsiteX3" fmla="*/ 1538515 w 7503886"/>
              <a:gd name="connsiteY3" fmla="*/ 3657600 h 4209143"/>
              <a:gd name="connsiteX4" fmla="*/ 1595953 w 7503886"/>
              <a:gd name="connsiteY4" fmla="*/ 4082647 h 4209143"/>
              <a:gd name="connsiteX5" fmla="*/ 2815772 w 7503886"/>
              <a:gd name="connsiteY5" fmla="*/ 3817258 h 4209143"/>
              <a:gd name="connsiteX6" fmla="*/ 3962400 w 7503886"/>
              <a:gd name="connsiteY6" fmla="*/ 2859315 h 4209143"/>
              <a:gd name="connsiteX7" fmla="*/ 5181600 w 7503886"/>
              <a:gd name="connsiteY7" fmla="*/ 1074058 h 4209143"/>
              <a:gd name="connsiteX8" fmla="*/ 5892800 w 7503886"/>
              <a:gd name="connsiteY8" fmla="*/ 145143 h 4209143"/>
              <a:gd name="connsiteX9" fmla="*/ 6371772 w 7503886"/>
              <a:gd name="connsiteY9" fmla="*/ 203200 h 4209143"/>
              <a:gd name="connsiteX10" fmla="*/ 6894286 w 7503886"/>
              <a:gd name="connsiteY10" fmla="*/ 725715 h 4209143"/>
              <a:gd name="connsiteX11" fmla="*/ 7503886 w 7503886"/>
              <a:gd name="connsiteY11" fmla="*/ 1480458 h 4209143"/>
              <a:gd name="connsiteX0" fmla="*/ 113731 w 7617617"/>
              <a:gd name="connsiteY0" fmla="*/ 4209143 h 4332527"/>
              <a:gd name="connsiteX1" fmla="*/ 104019 w 7617617"/>
              <a:gd name="connsiteY1" fmla="*/ 4211575 h 4332527"/>
              <a:gd name="connsiteX2" fmla="*/ 737846 w 7617617"/>
              <a:gd name="connsiteY2" fmla="*/ 3483429 h 4332527"/>
              <a:gd name="connsiteX3" fmla="*/ 1158760 w 7617617"/>
              <a:gd name="connsiteY3" fmla="*/ 3280229 h 4332527"/>
              <a:gd name="connsiteX4" fmla="*/ 1652246 w 7617617"/>
              <a:gd name="connsiteY4" fmla="*/ 3657600 h 4332527"/>
              <a:gd name="connsiteX5" fmla="*/ 1709684 w 7617617"/>
              <a:gd name="connsiteY5" fmla="*/ 4082647 h 4332527"/>
              <a:gd name="connsiteX6" fmla="*/ 2929503 w 7617617"/>
              <a:gd name="connsiteY6" fmla="*/ 3817258 h 4332527"/>
              <a:gd name="connsiteX7" fmla="*/ 4076131 w 7617617"/>
              <a:gd name="connsiteY7" fmla="*/ 2859315 h 4332527"/>
              <a:gd name="connsiteX8" fmla="*/ 5295331 w 7617617"/>
              <a:gd name="connsiteY8" fmla="*/ 1074058 h 4332527"/>
              <a:gd name="connsiteX9" fmla="*/ 6006531 w 7617617"/>
              <a:gd name="connsiteY9" fmla="*/ 145143 h 4332527"/>
              <a:gd name="connsiteX10" fmla="*/ 6485503 w 7617617"/>
              <a:gd name="connsiteY10" fmla="*/ 203200 h 4332527"/>
              <a:gd name="connsiteX11" fmla="*/ 7008017 w 7617617"/>
              <a:gd name="connsiteY11" fmla="*/ 725715 h 4332527"/>
              <a:gd name="connsiteX12" fmla="*/ 7617617 w 7617617"/>
              <a:gd name="connsiteY12" fmla="*/ 1480458 h 4332527"/>
              <a:gd name="connsiteX0" fmla="*/ 455258 w 7959144"/>
              <a:gd name="connsiteY0" fmla="*/ 4209143 h 4598573"/>
              <a:gd name="connsiteX1" fmla="*/ 445546 w 7959144"/>
              <a:gd name="connsiteY1" fmla="*/ 4211575 h 4598573"/>
              <a:gd name="connsiteX2" fmla="*/ 105638 w 7959144"/>
              <a:gd name="connsiteY2" fmla="*/ 4477215 h 4598573"/>
              <a:gd name="connsiteX3" fmla="*/ 1079373 w 7959144"/>
              <a:gd name="connsiteY3" fmla="*/ 3483429 h 4598573"/>
              <a:gd name="connsiteX4" fmla="*/ 1500287 w 7959144"/>
              <a:gd name="connsiteY4" fmla="*/ 3280229 h 4598573"/>
              <a:gd name="connsiteX5" fmla="*/ 1993773 w 7959144"/>
              <a:gd name="connsiteY5" fmla="*/ 3657600 h 4598573"/>
              <a:gd name="connsiteX6" fmla="*/ 2051211 w 7959144"/>
              <a:gd name="connsiteY6" fmla="*/ 4082647 h 4598573"/>
              <a:gd name="connsiteX7" fmla="*/ 3271030 w 7959144"/>
              <a:gd name="connsiteY7" fmla="*/ 3817258 h 4598573"/>
              <a:gd name="connsiteX8" fmla="*/ 4417658 w 7959144"/>
              <a:gd name="connsiteY8" fmla="*/ 2859315 h 4598573"/>
              <a:gd name="connsiteX9" fmla="*/ 5636858 w 7959144"/>
              <a:gd name="connsiteY9" fmla="*/ 1074058 h 4598573"/>
              <a:gd name="connsiteX10" fmla="*/ 6348058 w 7959144"/>
              <a:gd name="connsiteY10" fmla="*/ 145143 h 4598573"/>
              <a:gd name="connsiteX11" fmla="*/ 6827030 w 7959144"/>
              <a:gd name="connsiteY11" fmla="*/ 203200 h 4598573"/>
              <a:gd name="connsiteX12" fmla="*/ 7349544 w 7959144"/>
              <a:gd name="connsiteY12" fmla="*/ 725715 h 4598573"/>
              <a:gd name="connsiteX13" fmla="*/ 7959144 w 7959144"/>
              <a:gd name="connsiteY13" fmla="*/ 1480458 h 4598573"/>
              <a:gd name="connsiteX0" fmla="*/ 113731 w 7617617"/>
              <a:gd name="connsiteY0" fmla="*/ 4209143 h 4332527"/>
              <a:gd name="connsiteX1" fmla="*/ 104019 w 7617617"/>
              <a:gd name="connsiteY1" fmla="*/ 4211575 h 4332527"/>
              <a:gd name="connsiteX2" fmla="*/ 239983 w 7617617"/>
              <a:gd name="connsiteY2" fmla="*/ 4078754 h 4332527"/>
              <a:gd name="connsiteX3" fmla="*/ 737846 w 7617617"/>
              <a:gd name="connsiteY3" fmla="*/ 3483429 h 4332527"/>
              <a:gd name="connsiteX4" fmla="*/ 1158760 w 7617617"/>
              <a:gd name="connsiteY4" fmla="*/ 3280229 h 4332527"/>
              <a:gd name="connsiteX5" fmla="*/ 1652246 w 7617617"/>
              <a:gd name="connsiteY5" fmla="*/ 3657600 h 4332527"/>
              <a:gd name="connsiteX6" fmla="*/ 1709684 w 7617617"/>
              <a:gd name="connsiteY6" fmla="*/ 4082647 h 4332527"/>
              <a:gd name="connsiteX7" fmla="*/ 2929503 w 7617617"/>
              <a:gd name="connsiteY7" fmla="*/ 3817258 h 4332527"/>
              <a:gd name="connsiteX8" fmla="*/ 4076131 w 7617617"/>
              <a:gd name="connsiteY8" fmla="*/ 2859315 h 4332527"/>
              <a:gd name="connsiteX9" fmla="*/ 5295331 w 7617617"/>
              <a:gd name="connsiteY9" fmla="*/ 1074058 h 4332527"/>
              <a:gd name="connsiteX10" fmla="*/ 6006531 w 7617617"/>
              <a:gd name="connsiteY10" fmla="*/ 145143 h 4332527"/>
              <a:gd name="connsiteX11" fmla="*/ 6485503 w 7617617"/>
              <a:gd name="connsiteY11" fmla="*/ 203200 h 4332527"/>
              <a:gd name="connsiteX12" fmla="*/ 7008017 w 7617617"/>
              <a:gd name="connsiteY12" fmla="*/ 725715 h 4332527"/>
              <a:gd name="connsiteX13" fmla="*/ 7617617 w 7617617"/>
              <a:gd name="connsiteY13" fmla="*/ 1480458 h 4332527"/>
              <a:gd name="connsiteX0" fmla="*/ 113731 w 7617617"/>
              <a:gd name="connsiteY0" fmla="*/ 4209143 h 4332527"/>
              <a:gd name="connsiteX1" fmla="*/ 104019 w 7617617"/>
              <a:gd name="connsiteY1" fmla="*/ 4211575 h 4332527"/>
              <a:gd name="connsiteX2" fmla="*/ 239983 w 7617617"/>
              <a:gd name="connsiteY2" fmla="*/ 4078754 h 4332527"/>
              <a:gd name="connsiteX3" fmla="*/ 737846 w 7617617"/>
              <a:gd name="connsiteY3" fmla="*/ 3483429 h 4332527"/>
              <a:gd name="connsiteX4" fmla="*/ 818851 w 7617617"/>
              <a:gd name="connsiteY4" fmla="*/ 4276382 h 4332527"/>
              <a:gd name="connsiteX5" fmla="*/ 1652246 w 7617617"/>
              <a:gd name="connsiteY5" fmla="*/ 3657600 h 4332527"/>
              <a:gd name="connsiteX6" fmla="*/ 1709684 w 7617617"/>
              <a:gd name="connsiteY6" fmla="*/ 4082647 h 4332527"/>
              <a:gd name="connsiteX7" fmla="*/ 2929503 w 7617617"/>
              <a:gd name="connsiteY7" fmla="*/ 3817258 h 4332527"/>
              <a:gd name="connsiteX8" fmla="*/ 4076131 w 7617617"/>
              <a:gd name="connsiteY8" fmla="*/ 2859315 h 4332527"/>
              <a:gd name="connsiteX9" fmla="*/ 5295331 w 7617617"/>
              <a:gd name="connsiteY9" fmla="*/ 1074058 h 4332527"/>
              <a:gd name="connsiteX10" fmla="*/ 6006531 w 7617617"/>
              <a:gd name="connsiteY10" fmla="*/ 145143 h 4332527"/>
              <a:gd name="connsiteX11" fmla="*/ 6485503 w 7617617"/>
              <a:gd name="connsiteY11" fmla="*/ 203200 h 4332527"/>
              <a:gd name="connsiteX12" fmla="*/ 7008017 w 7617617"/>
              <a:gd name="connsiteY12" fmla="*/ 725715 h 4332527"/>
              <a:gd name="connsiteX13" fmla="*/ 7617617 w 7617617"/>
              <a:gd name="connsiteY13" fmla="*/ 1480458 h 4332527"/>
              <a:gd name="connsiteX0" fmla="*/ 113731 w 7617617"/>
              <a:gd name="connsiteY0" fmla="*/ 4209143 h 4376252"/>
              <a:gd name="connsiteX1" fmla="*/ 104019 w 7617617"/>
              <a:gd name="connsiteY1" fmla="*/ 4211575 h 4376252"/>
              <a:gd name="connsiteX2" fmla="*/ 239983 w 7617617"/>
              <a:gd name="connsiteY2" fmla="*/ 4078754 h 4376252"/>
              <a:gd name="connsiteX3" fmla="*/ 737846 w 7617617"/>
              <a:gd name="connsiteY3" fmla="*/ 3483429 h 4376252"/>
              <a:gd name="connsiteX4" fmla="*/ 818851 w 7617617"/>
              <a:gd name="connsiteY4" fmla="*/ 4276382 h 4376252"/>
              <a:gd name="connsiteX5" fmla="*/ 1709684 w 7617617"/>
              <a:gd name="connsiteY5" fmla="*/ 4082647 h 4376252"/>
              <a:gd name="connsiteX6" fmla="*/ 2929503 w 7617617"/>
              <a:gd name="connsiteY6" fmla="*/ 3817258 h 4376252"/>
              <a:gd name="connsiteX7" fmla="*/ 4076131 w 7617617"/>
              <a:gd name="connsiteY7" fmla="*/ 2859315 h 4376252"/>
              <a:gd name="connsiteX8" fmla="*/ 5295331 w 7617617"/>
              <a:gd name="connsiteY8" fmla="*/ 1074058 h 4376252"/>
              <a:gd name="connsiteX9" fmla="*/ 6006531 w 7617617"/>
              <a:gd name="connsiteY9" fmla="*/ 145143 h 4376252"/>
              <a:gd name="connsiteX10" fmla="*/ 6485503 w 7617617"/>
              <a:gd name="connsiteY10" fmla="*/ 203200 h 4376252"/>
              <a:gd name="connsiteX11" fmla="*/ 7008017 w 7617617"/>
              <a:gd name="connsiteY11" fmla="*/ 725715 h 4376252"/>
              <a:gd name="connsiteX12" fmla="*/ 7617617 w 7617617"/>
              <a:gd name="connsiteY12" fmla="*/ 1480458 h 4376252"/>
              <a:gd name="connsiteX0" fmla="*/ 113731 w 7617617"/>
              <a:gd name="connsiteY0" fmla="*/ 4209143 h 4376252"/>
              <a:gd name="connsiteX1" fmla="*/ 104019 w 7617617"/>
              <a:gd name="connsiteY1" fmla="*/ 4211575 h 4376252"/>
              <a:gd name="connsiteX2" fmla="*/ 239983 w 7617617"/>
              <a:gd name="connsiteY2" fmla="*/ 4078754 h 4376252"/>
              <a:gd name="connsiteX3" fmla="*/ 737846 w 7617617"/>
              <a:gd name="connsiteY3" fmla="*/ 3483429 h 4376252"/>
              <a:gd name="connsiteX4" fmla="*/ 818851 w 7617617"/>
              <a:gd name="connsiteY4" fmla="*/ 4276382 h 4376252"/>
              <a:gd name="connsiteX5" fmla="*/ 1709684 w 7617617"/>
              <a:gd name="connsiteY5" fmla="*/ 4082647 h 4376252"/>
              <a:gd name="connsiteX6" fmla="*/ 1989578 w 7617617"/>
              <a:gd name="connsiteY6" fmla="*/ 4071455 h 4376252"/>
              <a:gd name="connsiteX7" fmla="*/ 2929503 w 7617617"/>
              <a:gd name="connsiteY7" fmla="*/ 3817258 h 4376252"/>
              <a:gd name="connsiteX8" fmla="*/ 4076131 w 7617617"/>
              <a:gd name="connsiteY8" fmla="*/ 2859315 h 4376252"/>
              <a:gd name="connsiteX9" fmla="*/ 5295331 w 7617617"/>
              <a:gd name="connsiteY9" fmla="*/ 1074058 h 4376252"/>
              <a:gd name="connsiteX10" fmla="*/ 6006531 w 7617617"/>
              <a:gd name="connsiteY10" fmla="*/ 145143 h 4376252"/>
              <a:gd name="connsiteX11" fmla="*/ 6485503 w 7617617"/>
              <a:gd name="connsiteY11" fmla="*/ 203200 h 4376252"/>
              <a:gd name="connsiteX12" fmla="*/ 7008017 w 7617617"/>
              <a:gd name="connsiteY12" fmla="*/ 725715 h 4376252"/>
              <a:gd name="connsiteX13" fmla="*/ 7617617 w 7617617"/>
              <a:gd name="connsiteY13" fmla="*/ 1480458 h 4376252"/>
              <a:gd name="connsiteX0" fmla="*/ 113731 w 7617617"/>
              <a:gd name="connsiteY0" fmla="*/ 4209143 h 4374386"/>
              <a:gd name="connsiteX1" fmla="*/ 104019 w 7617617"/>
              <a:gd name="connsiteY1" fmla="*/ 4211575 h 4374386"/>
              <a:gd name="connsiteX2" fmla="*/ 239983 w 7617617"/>
              <a:gd name="connsiteY2" fmla="*/ 4078754 h 4374386"/>
              <a:gd name="connsiteX3" fmla="*/ 737846 w 7617617"/>
              <a:gd name="connsiteY3" fmla="*/ 3483429 h 4374386"/>
              <a:gd name="connsiteX4" fmla="*/ 818851 w 7617617"/>
              <a:gd name="connsiteY4" fmla="*/ 4276382 h 4374386"/>
              <a:gd name="connsiteX5" fmla="*/ 1989578 w 7617617"/>
              <a:gd name="connsiteY5" fmla="*/ 4071455 h 4374386"/>
              <a:gd name="connsiteX6" fmla="*/ 2929503 w 7617617"/>
              <a:gd name="connsiteY6" fmla="*/ 3817258 h 4374386"/>
              <a:gd name="connsiteX7" fmla="*/ 4076131 w 7617617"/>
              <a:gd name="connsiteY7" fmla="*/ 2859315 h 4374386"/>
              <a:gd name="connsiteX8" fmla="*/ 5295331 w 7617617"/>
              <a:gd name="connsiteY8" fmla="*/ 1074058 h 4374386"/>
              <a:gd name="connsiteX9" fmla="*/ 6006531 w 7617617"/>
              <a:gd name="connsiteY9" fmla="*/ 145143 h 4374386"/>
              <a:gd name="connsiteX10" fmla="*/ 6485503 w 7617617"/>
              <a:gd name="connsiteY10" fmla="*/ 203200 h 4374386"/>
              <a:gd name="connsiteX11" fmla="*/ 7008017 w 7617617"/>
              <a:gd name="connsiteY11" fmla="*/ 725715 h 4374386"/>
              <a:gd name="connsiteX12" fmla="*/ 7617617 w 7617617"/>
              <a:gd name="connsiteY12" fmla="*/ 1480458 h 4374386"/>
              <a:gd name="connsiteX0" fmla="*/ 113731 w 7617617"/>
              <a:gd name="connsiteY0" fmla="*/ 4209143 h 4332527"/>
              <a:gd name="connsiteX1" fmla="*/ 104019 w 7617617"/>
              <a:gd name="connsiteY1" fmla="*/ 4211575 h 4332527"/>
              <a:gd name="connsiteX2" fmla="*/ 239983 w 7617617"/>
              <a:gd name="connsiteY2" fmla="*/ 4078754 h 4332527"/>
              <a:gd name="connsiteX3" fmla="*/ 737846 w 7617617"/>
              <a:gd name="connsiteY3" fmla="*/ 3483429 h 4332527"/>
              <a:gd name="connsiteX4" fmla="*/ 818851 w 7617617"/>
              <a:gd name="connsiteY4" fmla="*/ 4276382 h 4332527"/>
              <a:gd name="connsiteX5" fmla="*/ 1989578 w 7617617"/>
              <a:gd name="connsiteY5" fmla="*/ 4071455 h 4332527"/>
              <a:gd name="connsiteX6" fmla="*/ 2929503 w 7617617"/>
              <a:gd name="connsiteY6" fmla="*/ 3817258 h 4332527"/>
              <a:gd name="connsiteX7" fmla="*/ 4076131 w 7617617"/>
              <a:gd name="connsiteY7" fmla="*/ 2859315 h 4332527"/>
              <a:gd name="connsiteX8" fmla="*/ 5295331 w 7617617"/>
              <a:gd name="connsiteY8" fmla="*/ 1074058 h 4332527"/>
              <a:gd name="connsiteX9" fmla="*/ 6006531 w 7617617"/>
              <a:gd name="connsiteY9" fmla="*/ 145143 h 4332527"/>
              <a:gd name="connsiteX10" fmla="*/ 6485503 w 7617617"/>
              <a:gd name="connsiteY10" fmla="*/ 203200 h 4332527"/>
              <a:gd name="connsiteX11" fmla="*/ 7008017 w 7617617"/>
              <a:gd name="connsiteY11" fmla="*/ 725715 h 4332527"/>
              <a:gd name="connsiteX12" fmla="*/ 7617617 w 7617617"/>
              <a:gd name="connsiteY12" fmla="*/ 1480458 h 4332527"/>
              <a:gd name="connsiteX0" fmla="*/ 113731 w 7617617"/>
              <a:gd name="connsiteY0" fmla="*/ 4209143 h 4332527"/>
              <a:gd name="connsiteX1" fmla="*/ 104019 w 7617617"/>
              <a:gd name="connsiteY1" fmla="*/ 4211575 h 4332527"/>
              <a:gd name="connsiteX2" fmla="*/ 239983 w 7617617"/>
              <a:gd name="connsiteY2" fmla="*/ 4078754 h 4332527"/>
              <a:gd name="connsiteX3" fmla="*/ 737846 w 7617617"/>
              <a:gd name="connsiteY3" fmla="*/ 3483429 h 4332527"/>
              <a:gd name="connsiteX4" fmla="*/ 818851 w 7617617"/>
              <a:gd name="connsiteY4" fmla="*/ 4276382 h 4332527"/>
              <a:gd name="connsiteX5" fmla="*/ 1989578 w 7617617"/>
              <a:gd name="connsiteY5" fmla="*/ 4071455 h 4332527"/>
              <a:gd name="connsiteX6" fmla="*/ 2929503 w 7617617"/>
              <a:gd name="connsiteY6" fmla="*/ 3817258 h 4332527"/>
              <a:gd name="connsiteX7" fmla="*/ 4076131 w 7617617"/>
              <a:gd name="connsiteY7" fmla="*/ 2859315 h 4332527"/>
              <a:gd name="connsiteX8" fmla="*/ 5295331 w 7617617"/>
              <a:gd name="connsiteY8" fmla="*/ 1074058 h 4332527"/>
              <a:gd name="connsiteX9" fmla="*/ 6006531 w 7617617"/>
              <a:gd name="connsiteY9" fmla="*/ 145143 h 4332527"/>
              <a:gd name="connsiteX10" fmla="*/ 6485503 w 7617617"/>
              <a:gd name="connsiteY10" fmla="*/ 203200 h 4332527"/>
              <a:gd name="connsiteX11" fmla="*/ 7008017 w 7617617"/>
              <a:gd name="connsiteY11" fmla="*/ 725715 h 4332527"/>
              <a:gd name="connsiteX12" fmla="*/ 7617617 w 7617617"/>
              <a:gd name="connsiteY12" fmla="*/ 1480458 h 4332527"/>
              <a:gd name="connsiteX0" fmla="*/ 113731 w 7617617"/>
              <a:gd name="connsiteY0" fmla="*/ 4209143 h 4332527"/>
              <a:gd name="connsiteX1" fmla="*/ 104019 w 7617617"/>
              <a:gd name="connsiteY1" fmla="*/ 4211575 h 4332527"/>
              <a:gd name="connsiteX2" fmla="*/ 239983 w 7617617"/>
              <a:gd name="connsiteY2" fmla="*/ 4078754 h 4332527"/>
              <a:gd name="connsiteX3" fmla="*/ 818851 w 7617617"/>
              <a:gd name="connsiteY3" fmla="*/ 4276382 h 4332527"/>
              <a:gd name="connsiteX4" fmla="*/ 1989578 w 7617617"/>
              <a:gd name="connsiteY4" fmla="*/ 4071455 h 4332527"/>
              <a:gd name="connsiteX5" fmla="*/ 2929503 w 7617617"/>
              <a:gd name="connsiteY5" fmla="*/ 3817258 h 4332527"/>
              <a:gd name="connsiteX6" fmla="*/ 4076131 w 7617617"/>
              <a:gd name="connsiteY6" fmla="*/ 2859315 h 4332527"/>
              <a:gd name="connsiteX7" fmla="*/ 5295331 w 7617617"/>
              <a:gd name="connsiteY7" fmla="*/ 1074058 h 4332527"/>
              <a:gd name="connsiteX8" fmla="*/ 6006531 w 7617617"/>
              <a:gd name="connsiteY8" fmla="*/ 145143 h 4332527"/>
              <a:gd name="connsiteX9" fmla="*/ 6485503 w 7617617"/>
              <a:gd name="connsiteY9" fmla="*/ 203200 h 4332527"/>
              <a:gd name="connsiteX10" fmla="*/ 7008017 w 7617617"/>
              <a:gd name="connsiteY10" fmla="*/ 725715 h 4332527"/>
              <a:gd name="connsiteX11" fmla="*/ 7617617 w 7617617"/>
              <a:gd name="connsiteY11" fmla="*/ 1480458 h 4332527"/>
              <a:gd name="connsiteX0" fmla="*/ 113731 w 7617617"/>
              <a:gd name="connsiteY0" fmla="*/ 4209143 h 4332527"/>
              <a:gd name="connsiteX1" fmla="*/ 104019 w 7617617"/>
              <a:gd name="connsiteY1" fmla="*/ 4211575 h 4332527"/>
              <a:gd name="connsiteX2" fmla="*/ 818851 w 7617617"/>
              <a:gd name="connsiteY2" fmla="*/ 4276382 h 4332527"/>
              <a:gd name="connsiteX3" fmla="*/ 1989578 w 7617617"/>
              <a:gd name="connsiteY3" fmla="*/ 4071455 h 4332527"/>
              <a:gd name="connsiteX4" fmla="*/ 2929503 w 7617617"/>
              <a:gd name="connsiteY4" fmla="*/ 3817258 h 4332527"/>
              <a:gd name="connsiteX5" fmla="*/ 4076131 w 7617617"/>
              <a:gd name="connsiteY5" fmla="*/ 2859315 h 4332527"/>
              <a:gd name="connsiteX6" fmla="*/ 5295331 w 7617617"/>
              <a:gd name="connsiteY6" fmla="*/ 1074058 h 4332527"/>
              <a:gd name="connsiteX7" fmla="*/ 6006531 w 7617617"/>
              <a:gd name="connsiteY7" fmla="*/ 145143 h 4332527"/>
              <a:gd name="connsiteX8" fmla="*/ 6485503 w 7617617"/>
              <a:gd name="connsiteY8" fmla="*/ 203200 h 4332527"/>
              <a:gd name="connsiteX9" fmla="*/ 7008017 w 7617617"/>
              <a:gd name="connsiteY9" fmla="*/ 725715 h 4332527"/>
              <a:gd name="connsiteX10" fmla="*/ 7617617 w 7617617"/>
              <a:gd name="connsiteY10" fmla="*/ 1480458 h 4332527"/>
              <a:gd name="connsiteX0" fmla="*/ 119886 w 7623772"/>
              <a:gd name="connsiteY0" fmla="*/ 4209143 h 4412848"/>
              <a:gd name="connsiteX1" fmla="*/ 110174 w 7623772"/>
              <a:gd name="connsiteY1" fmla="*/ 4211575 h 4412848"/>
              <a:gd name="connsiteX2" fmla="*/ 119139 w 7623772"/>
              <a:gd name="connsiteY2" fmla="*/ 4402047 h 4412848"/>
              <a:gd name="connsiteX3" fmla="*/ 825006 w 7623772"/>
              <a:gd name="connsiteY3" fmla="*/ 4276382 h 4412848"/>
              <a:gd name="connsiteX4" fmla="*/ 1995733 w 7623772"/>
              <a:gd name="connsiteY4" fmla="*/ 4071455 h 4412848"/>
              <a:gd name="connsiteX5" fmla="*/ 2935658 w 7623772"/>
              <a:gd name="connsiteY5" fmla="*/ 3817258 h 4412848"/>
              <a:gd name="connsiteX6" fmla="*/ 4082286 w 7623772"/>
              <a:gd name="connsiteY6" fmla="*/ 2859315 h 4412848"/>
              <a:gd name="connsiteX7" fmla="*/ 5301486 w 7623772"/>
              <a:gd name="connsiteY7" fmla="*/ 1074058 h 4412848"/>
              <a:gd name="connsiteX8" fmla="*/ 6012686 w 7623772"/>
              <a:gd name="connsiteY8" fmla="*/ 145143 h 4412848"/>
              <a:gd name="connsiteX9" fmla="*/ 6491658 w 7623772"/>
              <a:gd name="connsiteY9" fmla="*/ 203200 h 4412848"/>
              <a:gd name="connsiteX10" fmla="*/ 7014172 w 7623772"/>
              <a:gd name="connsiteY10" fmla="*/ 725715 h 4412848"/>
              <a:gd name="connsiteX11" fmla="*/ 7623772 w 7623772"/>
              <a:gd name="connsiteY11" fmla="*/ 1480458 h 4412848"/>
              <a:gd name="connsiteX0" fmla="*/ 521621 w 8025507"/>
              <a:gd name="connsiteY0" fmla="*/ 4209143 h 4797399"/>
              <a:gd name="connsiteX1" fmla="*/ 104019 w 8025507"/>
              <a:gd name="connsiteY1" fmla="*/ 4676447 h 4797399"/>
              <a:gd name="connsiteX2" fmla="*/ 520874 w 8025507"/>
              <a:gd name="connsiteY2" fmla="*/ 4402047 h 4797399"/>
              <a:gd name="connsiteX3" fmla="*/ 1226741 w 8025507"/>
              <a:gd name="connsiteY3" fmla="*/ 4276382 h 4797399"/>
              <a:gd name="connsiteX4" fmla="*/ 2397468 w 8025507"/>
              <a:gd name="connsiteY4" fmla="*/ 4071455 h 4797399"/>
              <a:gd name="connsiteX5" fmla="*/ 3337393 w 8025507"/>
              <a:gd name="connsiteY5" fmla="*/ 3817258 h 4797399"/>
              <a:gd name="connsiteX6" fmla="*/ 4484021 w 8025507"/>
              <a:gd name="connsiteY6" fmla="*/ 2859315 h 4797399"/>
              <a:gd name="connsiteX7" fmla="*/ 5703221 w 8025507"/>
              <a:gd name="connsiteY7" fmla="*/ 1074058 h 4797399"/>
              <a:gd name="connsiteX8" fmla="*/ 6414421 w 8025507"/>
              <a:gd name="connsiteY8" fmla="*/ 145143 h 4797399"/>
              <a:gd name="connsiteX9" fmla="*/ 6893393 w 8025507"/>
              <a:gd name="connsiteY9" fmla="*/ 203200 h 4797399"/>
              <a:gd name="connsiteX10" fmla="*/ 7415907 w 8025507"/>
              <a:gd name="connsiteY10" fmla="*/ 725715 h 4797399"/>
              <a:gd name="connsiteX11" fmla="*/ 8025507 w 8025507"/>
              <a:gd name="connsiteY11" fmla="*/ 1480458 h 4797399"/>
              <a:gd name="connsiteX0" fmla="*/ 124 w 7921612"/>
              <a:gd name="connsiteY0" fmla="*/ 4676447 h 4676447"/>
              <a:gd name="connsiteX1" fmla="*/ 416979 w 7921612"/>
              <a:gd name="connsiteY1" fmla="*/ 4402047 h 4676447"/>
              <a:gd name="connsiteX2" fmla="*/ 1122846 w 7921612"/>
              <a:gd name="connsiteY2" fmla="*/ 4276382 h 4676447"/>
              <a:gd name="connsiteX3" fmla="*/ 2293573 w 7921612"/>
              <a:gd name="connsiteY3" fmla="*/ 4071455 h 4676447"/>
              <a:gd name="connsiteX4" fmla="*/ 3233498 w 7921612"/>
              <a:gd name="connsiteY4" fmla="*/ 3817258 h 4676447"/>
              <a:gd name="connsiteX5" fmla="*/ 4380126 w 7921612"/>
              <a:gd name="connsiteY5" fmla="*/ 2859315 h 4676447"/>
              <a:gd name="connsiteX6" fmla="*/ 5599326 w 7921612"/>
              <a:gd name="connsiteY6" fmla="*/ 1074058 h 4676447"/>
              <a:gd name="connsiteX7" fmla="*/ 6310526 w 7921612"/>
              <a:gd name="connsiteY7" fmla="*/ 145143 h 4676447"/>
              <a:gd name="connsiteX8" fmla="*/ 6789498 w 7921612"/>
              <a:gd name="connsiteY8" fmla="*/ 203200 h 4676447"/>
              <a:gd name="connsiteX9" fmla="*/ 7312012 w 7921612"/>
              <a:gd name="connsiteY9" fmla="*/ 725715 h 4676447"/>
              <a:gd name="connsiteX10" fmla="*/ 7921612 w 7921612"/>
              <a:gd name="connsiteY10" fmla="*/ 1480458 h 4676447"/>
              <a:gd name="connsiteX0" fmla="*/ 124 w 7921612"/>
              <a:gd name="connsiteY0" fmla="*/ 4676447 h 4676447"/>
              <a:gd name="connsiteX1" fmla="*/ 213034 w 7921612"/>
              <a:gd name="connsiteY1" fmla="*/ 4402047 h 4676447"/>
              <a:gd name="connsiteX2" fmla="*/ 1122846 w 7921612"/>
              <a:gd name="connsiteY2" fmla="*/ 4276382 h 4676447"/>
              <a:gd name="connsiteX3" fmla="*/ 2293573 w 7921612"/>
              <a:gd name="connsiteY3" fmla="*/ 4071455 h 4676447"/>
              <a:gd name="connsiteX4" fmla="*/ 3233498 w 7921612"/>
              <a:gd name="connsiteY4" fmla="*/ 3817258 h 4676447"/>
              <a:gd name="connsiteX5" fmla="*/ 4380126 w 7921612"/>
              <a:gd name="connsiteY5" fmla="*/ 2859315 h 4676447"/>
              <a:gd name="connsiteX6" fmla="*/ 5599326 w 7921612"/>
              <a:gd name="connsiteY6" fmla="*/ 1074058 h 4676447"/>
              <a:gd name="connsiteX7" fmla="*/ 6310526 w 7921612"/>
              <a:gd name="connsiteY7" fmla="*/ 145143 h 4676447"/>
              <a:gd name="connsiteX8" fmla="*/ 6789498 w 7921612"/>
              <a:gd name="connsiteY8" fmla="*/ 203200 h 4676447"/>
              <a:gd name="connsiteX9" fmla="*/ 7312012 w 7921612"/>
              <a:gd name="connsiteY9" fmla="*/ 725715 h 4676447"/>
              <a:gd name="connsiteX10" fmla="*/ 7921612 w 7921612"/>
              <a:gd name="connsiteY10" fmla="*/ 1480458 h 4676447"/>
              <a:gd name="connsiteX0" fmla="*/ 124 w 7921612"/>
              <a:gd name="connsiteY0" fmla="*/ 4676447 h 4676447"/>
              <a:gd name="connsiteX1" fmla="*/ 213034 w 7921612"/>
              <a:gd name="connsiteY1" fmla="*/ 4402047 h 4676447"/>
              <a:gd name="connsiteX2" fmla="*/ 1122846 w 7921612"/>
              <a:gd name="connsiteY2" fmla="*/ 4276382 h 4676447"/>
              <a:gd name="connsiteX3" fmla="*/ 2293573 w 7921612"/>
              <a:gd name="connsiteY3" fmla="*/ 4071455 h 4676447"/>
              <a:gd name="connsiteX4" fmla="*/ 3233498 w 7921612"/>
              <a:gd name="connsiteY4" fmla="*/ 3817258 h 4676447"/>
              <a:gd name="connsiteX5" fmla="*/ 4380126 w 7921612"/>
              <a:gd name="connsiteY5" fmla="*/ 2859315 h 4676447"/>
              <a:gd name="connsiteX6" fmla="*/ 5599326 w 7921612"/>
              <a:gd name="connsiteY6" fmla="*/ 1074058 h 4676447"/>
              <a:gd name="connsiteX7" fmla="*/ 6310526 w 7921612"/>
              <a:gd name="connsiteY7" fmla="*/ 145143 h 4676447"/>
              <a:gd name="connsiteX8" fmla="*/ 6789498 w 7921612"/>
              <a:gd name="connsiteY8" fmla="*/ 203200 h 4676447"/>
              <a:gd name="connsiteX9" fmla="*/ 7312012 w 7921612"/>
              <a:gd name="connsiteY9" fmla="*/ 725715 h 4676447"/>
              <a:gd name="connsiteX10" fmla="*/ 7921612 w 7921612"/>
              <a:gd name="connsiteY10" fmla="*/ 1480458 h 4676447"/>
              <a:gd name="connsiteX11" fmla="*/ 124 w 7921612"/>
              <a:gd name="connsiteY11" fmla="*/ 4676447 h 4676447"/>
              <a:gd name="connsiteX0" fmla="*/ 124 w 7927795"/>
              <a:gd name="connsiteY0" fmla="*/ 4676447 h 4676447"/>
              <a:gd name="connsiteX1" fmla="*/ 213034 w 7927795"/>
              <a:gd name="connsiteY1" fmla="*/ 4402047 h 4676447"/>
              <a:gd name="connsiteX2" fmla="*/ 1122846 w 7927795"/>
              <a:gd name="connsiteY2" fmla="*/ 4276382 h 4676447"/>
              <a:gd name="connsiteX3" fmla="*/ 2293573 w 7927795"/>
              <a:gd name="connsiteY3" fmla="*/ 4071455 h 4676447"/>
              <a:gd name="connsiteX4" fmla="*/ 3233498 w 7927795"/>
              <a:gd name="connsiteY4" fmla="*/ 3817258 h 4676447"/>
              <a:gd name="connsiteX5" fmla="*/ 4380126 w 7927795"/>
              <a:gd name="connsiteY5" fmla="*/ 2859315 h 4676447"/>
              <a:gd name="connsiteX6" fmla="*/ 5599326 w 7927795"/>
              <a:gd name="connsiteY6" fmla="*/ 1074058 h 4676447"/>
              <a:gd name="connsiteX7" fmla="*/ 6310526 w 7927795"/>
              <a:gd name="connsiteY7" fmla="*/ 145143 h 4676447"/>
              <a:gd name="connsiteX8" fmla="*/ 6789498 w 7927795"/>
              <a:gd name="connsiteY8" fmla="*/ 203200 h 4676447"/>
              <a:gd name="connsiteX9" fmla="*/ 7312012 w 7927795"/>
              <a:gd name="connsiteY9" fmla="*/ 725715 h 4676447"/>
              <a:gd name="connsiteX10" fmla="*/ 7921612 w 7927795"/>
              <a:gd name="connsiteY10" fmla="*/ 1480458 h 4676447"/>
              <a:gd name="connsiteX11" fmla="*/ 7818768 w 7927795"/>
              <a:gd name="connsiteY11" fmla="*/ 4664039 h 4676447"/>
              <a:gd name="connsiteX12" fmla="*/ 124 w 7927795"/>
              <a:gd name="connsiteY12" fmla="*/ 4676447 h 4676447"/>
              <a:gd name="connsiteX0" fmla="*/ 124 w 8022713"/>
              <a:gd name="connsiteY0" fmla="*/ 4676447 h 4676447"/>
              <a:gd name="connsiteX1" fmla="*/ 213034 w 8022713"/>
              <a:gd name="connsiteY1" fmla="*/ 4402047 h 4676447"/>
              <a:gd name="connsiteX2" fmla="*/ 1122846 w 8022713"/>
              <a:gd name="connsiteY2" fmla="*/ 4276382 h 4676447"/>
              <a:gd name="connsiteX3" fmla="*/ 2293573 w 8022713"/>
              <a:gd name="connsiteY3" fmla="*/ 4071455 h 4676447"/>
              <a:gd name="connsiteX4" fmla="*/ 3233498 w 8022713"/>
              <a:gd name="connsiteY4" fmla="*/ 3817258 h 4676447"/>
              <a:gd name="connsiteX5" fmla="*/ 4380126 w 8022713"/>
              <a:gd name="connsiteY5" fmla="*/ 2859315 h 4676447"/>
              <a:gd name="connsiteX6" fmla="*/ 5599326 w 8022713"/>
              <a:gd name="connsiteY6" fmla="*/ 1074058 h 4676447"/>
              <a:gd name="connsiteX7" fmla="*/ 6310526 w 8022713"/>
              <a:gd name="connsiteY7" fmla="*/ 145143 h 4676447"/>
              <a:gd name="connsiteX8" fmla="*/ 6789498 w 8022713"/>
              <a:gd name="connsiteY8" fmla="*/ 203200 h 4676447"/>
              <a:gd name="connsiteX9" fmla="*/ 7312012 w 8022713"/>
              <a:gd name="connsiteY9" fmla="*/ 725715 h 4676447"/>
              <a:gd name="connsiteX10" fmla="*/ 7921612 w 8022713"/>
              <a:gd name="connsiteY10" fmla="*/ 1480458 h 4676447"/>
              <a:gd name="connsiteX11" fmla="*/ 8022713 w 8022713"/>
              <a:gd name="connsiteY11" fmla="*/ 4664039 h 4676447"/>
              <a:gd name="connsiteX12" fmla="*/ 124 w 8022713"/>
              <a:gd name="connsiteY12" fmla="*/ 4676447 h 46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22713" h="4676447">
                <a:moveTo>
                  <a:pt x="124" y="4676447"/>
                </a:moveTo>
                <a:cubicBezTo>
                  <a:pt x="0" y="4675393"/>
                  <a:pt x="25914" y="4468724"/>
                  <a:pt x="213034" y="4402047"/>
                </a:cubicBezTo>
                <a:cubicBezTo>
                  <a:pt x="400154" y="4335370"/>
                  <a:pt x="810080" y="4298275"/>
                  <a:pt x="1122846" y="4276382"/>
                </a:cubicBezTo>
                <a:lnTo>
                  <a:pt x="2293573" y="4071455"/>
                </a:lnTo>
                <a:cubicBezTo>
                  <a:pt x="2645348" y="3994934"/>
                  <a:pt x="2885739" y="4019281"/>
                  <a:pt x="3233498" y="3817258"/>
                </a:cubicBezTo>
                <a:cubicBezTo>
                  <a:pt x="3581257" y="3615235"/>
                  <a:pt x="3985821" y="3316515"/>
                  <a:pt x="4380126" y="2859315"/>
                </a:cubicBezTo>
                <a:cubicBezTo>
                  <a:pt x="4774431" y="2402115"/>
                  <a:pt x="5277593" y="1526420"/>
                  <a:pt x="5599326" y="1074058"/>
                </a:cubicBezTo>
                <a:cubicBezTo>
                  <a:pt x="5921059" y="621696"/>
                  <a:pt x="6112164" y="290286"/>
                  <a:pt x="6310526" y="145143"/>
                </a:cubicBezTo>
                <a:cubicBezTo>
                  <a:pt x="6508888" y="0"/>
                  <a:pt x="6622584" y="106438"/>
                  <a:pt x="6789498" y="203200"/>
                </a:cubicBezTo>
                <a:cubicBezTo>
                  <a:pt x="6956412" y="299962"/>
                  <a:pt x="7123326" y="512839"/>
                  <a:pt x="7312012" y="725715"/>
                </a:cubicBezTo>
                <a:cubicBezTo>
                  <a:pt x="7500698" y="938591"/>
                  <a:pt x="7927795" y="1311079"/>
                  <a:pt x="7921612" y="1480458"/>
                </a:cubicBezTo>
                <a:lnTo>
                  <a:pt x="8022713" y="4664039"/>
                </a:lnTo>
                <a:lnTo>
                  <a:pt x="124" y="4676447"/>
                </a:lnTo>
                <a:close/>
              </a:path>
            </a:pathLst>
          </a:custGeom>
          <a:solidFill>
            <a:schemeClr val="bg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304800" y="5404525"/>
            <a:ext cx="3038972" cy="1143834"/>
          </a:xfrm>
          <a:custGeom>
            <a:avLst/>
            <a:gdLst>
              <a:gd name="connsiteX0" fmla="*/ 2810372 w 2810372"/>
              <a:gd name="connsiteY0" fmla="*/ 756107 h 1290558"/>
              <a:gd name="connsiteX1" fmla="*/ 2360429 w 2810372"/>
              <a:gd name="connsiteY1" fmla="*/ 915764 h 1290558"/>
              <a:gd name="connsiteX2" fmla="*/ 2244315 w 2810372"/>
              <a:gd name="connsiteY2" fmla="*/ 930279 h 1290558"/>
              <a:gd name="connsiteX3" fmla="*/ 2041115 w 2810372"/>
              <a:gd name="connsiteY3" fmla="*/ 959307 h 1290558"/>
              <a:gd name="connsiteX4" fmla="*/ 1837915 w 2810372"/>
              <a:gd name="connsiteY4" fmla="*/ 1002850 h 1290558"/>
              <a:gd name="connsiteX5" fmla="*/ 1605686 w 2810372"/>
              <a:gd name="connsiteY5" fmla="*/ 1031879 h 1290558"/>
              <a:gd name="connsiteX6" fmla="*/ 1504086 w 2810372"/>
              <a:gd name="connsiteY6" fmla="*/ 1060907 h 1290558"/>
              <a:gd name="connsiteX7" fmla="*/ 1271858 w 2810372"/>
              <a:gd name="connsiteY7" fmla="*/ 1089936 h 1290558"/>
              <a:gd name="connsiteX8" fmla="*/ 1126715 w 2810372"/>
              <a:gd name="connsiteY8" fmla="*/ 1118964 h 1290558"/>
              <a:gd name="connsiteX9" fmla="*/ 923515 w 2810372"/>
              <a:gd name="connsiteY9" fmla="*/ 1191536 h 1290558"/>
              <a:gd name="connsiteX10" fmla="*/ 691286 w 2810372"/>
              <a:gd name="connsiteY10" fmla="*/ 1249593 h 1290558"/>
              <a:gd name="connsiteX11" fmla="*/ 299400 w 2810372"/>
              <a:gd name="connsiteY11" fmla="*/ 1278622 h 1290558"/>
              <a:gd name="connsiteX12" fmla="*/ 23629 w 2810372"/>
              <a:gd name="connsiteY12" fmla="*/ 1264107 h 1290558"/>
              <a:gd name="connsiteX13" fmla="*/ 9115 w 2810372"/>
              <a:gd name="connsiteY13" fmla="*/ 1191536 h 1290558"/>
              <a:gd name="connsiteX14" fmla="*/ 110715 w 2810372"/>
              <a:gd name="connsiteY14" fmla="*/ 1060907 h 1290558"/>
              <a:gd name="connsiteX15" fmla="*/ 139743 w 2810372"/>
              <a:gd name="connsiteY15" fmla="*/ 1017364 h 1290558"/>
              <a:gd name="connsiteX16" fmla="*/ 226829 w 2810372"/>
              <a:gd name="connsiteY16" fmla="*/ 930279 h 1290558"/>
              <a:gd name="connsiteX17" fmla="*/ 255858 w 2810372"/>
              <a:gd name="connsiteY17" fmla="*/ 886736 h 1290558"/>
              <a:gd name="connsiteX18" fmla="*/ 299400 w 2810372"/>
              <a:gd name="connsiteY18" fmla="*/ 843193 h 1290558"/>
              <a:gd name="connsiteX19" fmla="*/ 328429 w 2810372"/>
              <a:gd name="connsiteY19" fmla="*/ 799650 h 1290558"/>
              <a:gd name="connsiteX20" fmla="*/ 371972 w 2810372"/>
              <a:gd name="connsiteY20" fmla="*/ 756107 h 1290558"/>
              <a:gd name="connsiteX21" fmla="*/ 488086 w 2810372"/>
              <a:gd name="connsiteY21" fmla="*/ 596450 h 1290558"/>
              <a:gd name="connsiteX22" fmla="*/ 546143 w 2810372"/>
              <a:gd name="connsiteY22" fmla="*/ 538393 h 1290558"/>
              <a:gd name="connsiteX23" fmla="*/ 662258 w 2810372"/>
              <a:gd name="connsiteY23" fmla="*/ 364222 h 1290558"/>
              <a:gd name="connsiteX24" fmla="*/ 720315 w 2810372"/>
              <a:gd name="connsiteY24" fmla="*/ 320679 h 1290558"/>
              <a:gd name="connsiteX25" fmla="*/ 836429 w 2810372"/>
              <a:gd name="connsiteY25" fmla="*/ 204564 h 1290558"/>
              <a:gd name="connsiteX26" fmla="*/ 894486 w 2810372"/>
              <a:gd name="connsiteY26" fmla="*/ 161022 h 1290558"/>
              <a:gd name="connsiteX27" fmla="*/ 996086 w 2810372"/>
              <a:gd name="connsiteY27" fmla="*/ 73936 h 1290558"/>
              <a:gd name="connsiteX28" fmla="*/ 1054143 w 2810372"/>
              <a:gd name="connsiteY28" fmla="*/ 44907 h 1290558"/>
              <a:gd name="connsiteX29" fmla="*/ 1097686 w 2810372"/>
              <a:gd name="connsiteY29" fmla="*/ 15879 h 1290558"/>
              <a:gd name="connsiteX30" fmla="*/ 1170258 w 2810372"/>
              <a:gd name="connsiteY30" fmla="*/ 1364 h 1290558"/>
              <a:gd name="connsiteX31" fmla="*/ 1300886 w 2810372"/>
              <a:gd name="connsiteY31" fmla="*/ 15879 h 1290558"/>
              <a:gd name="connsiteX32" fmla="*/ 1475058 w 2810372"/>
              <a:gd name="connsiteY32" fmla="*/ 131993 h 1290558"/>
              <a:gd name="connsiteX33" fmla="*/ 1518600 w 2810372"/>
              <a:gd name="connsiteY33" fmla="*/ 161022 h 1290558"/>
              <a:gd name="connsiteX34" fmla="*/ 1562143 w 2810372"/>
              <a:gd name="connsiteY34" fmla="*/ 204564 h 1290558"/>
              <a:gd name="connsiteX35" fmla="*/ 1649229 w 2810372"/>
              <a:gd name="connsiteY35" fmla="*/ 262622 h 1290558"/>
              <a:gd name="connsiteX36" fmla="*/ 1736315 w 2810372"/>
              <a:gd name="connsiteY36" fmla="*/ 335193 h 1290558"/>
              <a:gd name="connsiteX37" fmla="*/ 1852429 w 2810372"/>
              <a:gd name="connsiteY37" fmla="*/ 407764 h 1290558"/>
              <a:gd name="connsiteX38" fmla="*/ 1968543 w 2810372"/>
              <a:gd name="connsiteY38" fmla="*/ 509364 h 1290558"/>
              <a:gd name="connsiteX39" fmla="*/ 2128200 w 2810372"/>
              <a:gd name="connsiteY39" fmla="*/ 596450 h 1290558"/>
              <a:gd name="connsiteX40" fmla="*/ 2186258 w 2810372"/>
              <a:gd name="connsiteY40" fmla="*/ 625479 h 1290558"/>
              <a:gd name="connsiteX41" fmla="*/ 2331400 w 2810372"/>
              <a:gd name="connsiteY41" fmla="*/ 683536 h 1290558"/>
              <a:gd name="connsiteX42" fmla="*/ 2403972 w 2810372"/>
              <a:gd name="connsiteY42" fmla="*/ 712564 h 1290558"/>
              <a:gd name="connsiteX43" fmla="*/ 2694258 w 2810372"/>
              <a:gd name="connsiteY43" fmla="*/ 741593 h 1290558"/>
              <a:gd name="connsiteX44" fmla="*/ 2752315 w 2810372"/>
              <a:gd name="connsiteY44" fmla="*/ 756107 h 1290558"/>
              <a:gd name="connsiteX45" fmla="*/ 2810372 w 2810372"/>
              <a:gd name="connsiteY45" fmla="*/ 756107 h 1290558"/>
              <a:gd name="connsiteX0" fmla="*/ 2810372 w 2810372"/>
              <a:gd name="connsiteY0" fmla="*/ 756107 h 1290558"/>
              <a:gd name="connsiteX1" fmla="*/ 2360429 w 2810372"/>
              <a:gd name="connsiteY1" fmla="*/ 915764 h 1290558"/>
              <a:gd name="connsiteX2" fmla="*/ 2244315 w 2810372"/>
              <a:gd name="connsiteY2" fmla="*/ 930279 h 1290558"/>
              <a:gd name="connsiteX3" fmla="*/ 2041115 w 2810372"/>
              <a:gd name="connsiteY3" fmla="*/ 959307 h 1290558"/>
              <a:gd name="connsiteX4" fmla="*/ 1837915 w 2810372"/>
              <a:gd name="connsiteY4" fmla="*/ 1002850 h 1290558"/>
              <a:gd name="connsiteX5" fmla="*/ 1605686 w 2810372"/>
              <a:gd name="connsiteY5" fmla="*/ 1031879 h 1290558"/>
              <a:gd name="connsiteX6" fmla="*/ 1504086 w 2810372"/>
              <a:gd name="connsiteY6" fmla="*/ 1060907 h 1290558"/>
              <a:gd name="connsiteX7" fmla="*/ 1271858 w 2810372"/>
              <a:gd name="connsiteY7" fmla="*/ 1089936 h 1290558"/>
              <a:gd name="connsiteX8" fmla="*/ 1126715 w 2810372"/>
              <a:gd name="connsiteY8" fmla="*/ 1118964 h 1290558"/>
              <a:gd name="connsiteX9" fmla="*/ 923515 w 2810372"/>
              <a:gd name="connsiteY9" fmla="*/ 1191536 h 1290558"/>
              <a:gd name="connsiteX10" fmla="*/ 691286 w 2810372"/>
              <a:gd name="connsiteY10" fmla="*/ 1249593 h 1290558"/>
              <a:gd name="connsiteX11" fmla="*/ 299400 w 2810372"/>
              <a:gd name="connsiteY11" fmla="*/ 1278622 h 1290558"/>
              <a:gd name="connsiteX12" fmla="*/ 23629 w 2810372"/>
              <a:gd name="connsiteY12" fmla="*/ 1264107 h 1290558"/>
              <a:gd name="connsiteX13" fmla="*/ 9115 w 2810372"/>
              <a:gd name="connsiteY13" fmla="*/ 1191536 h 1290558"/>
              <a:gd name="connsiteX14" fmla="*/ 110715 w 2810372"/>
              <a:gd name="connsiteY14" fmla="*/ 1060907 h 1290558"/>
              <a:gd name="connsiteX15" fmla="*/ 139743 w 2810372"/>
              <a:gd name="connsiteY15" fmla="*/ 1017364 h 1290558"/>
              <a:gd name="connsiteX16" fmla="*/ 226829 w 2810372"/>
              <a:gd name="connsiteY16" fmla="*/ 930279 h 1290558"/>
              <a:gd name="connsiteX17" fmla="*/ 255858 w 2810372"/>
              <a:gd name="connsiteY17" fmla="*/ 886736 h 1290558"/>
              <a:gd name="connsiteX18" fmla="*/ 299400 w 2810372"/>
              <a:gd name="connsiteY18" fmla="*/ 843193 h 1290558"/>
              <a:gd name="connsiteX19" fmla="*/ 328429 w 2810372"/>
              <a:gd name="connsiteY19" fmla="*/ 799650 h 1290558"/>
              <a:gd name="connsiteX20" fmla="*/ 371972 w 2810372"/>
              <a:gd name="connsiteY20" fmla="*/ 756107 h 1290558"/>
              <a:gd name="connsiteX21" fmla="*/ 488086 w 2810372"/>
              <a:gd name="connsiteY21" fmla="*/ 596450 h 1290558"/>
              <a:gd name="connsiteX22" fmla="*/ 546143 w 2810372"/>
              <a:gd name="connsiteY22" fmla="*/ 538393 h 1290558"/>
              <a:gd name="connsiteX23" fmla="*/ 662258 w 2810372"/>
              <a:gd name="connsiteY23" fmla="*/ 364222 h 1290558"/>
              <a:gd name="connsiteX24" fmla="*/ 720315 w 2810372"/>
              <a:gd name="connsiteY24" fmla="*/ 320679 h 1290558"/>
              <a:gd name="connsiteX25" fmla="*/ 836429 w 2810372"/>
              <a:gd name="connsiteY25" fmla="*/ 204564 h 1290558"/>
              <a:gd name="connsiteX26" fmla="*/ 894486 w 2810372"/>
              <a:gd name="connsiteY26" fmla="*/ 161022 h 1290558"/>
              <a:gd name="connsiteX27" fmla="*/ 996086 w 2810372"/>
              <a:gd name="connsiteY27" fmla="*/ 73936 h 1290558"/>
              <a:gd name="connsiteX28" fmla="*/ 1054143 w 2810372"/>
              <a:gd name="connsiteY28" fmla="*/ 44907 h 1290558"/>
              <a:gd name="connsiteX29" fmla="*/ 1097686 w 2810372"/>
              <a:gd name="connsiteY29" fmla="*/ 15879 h 1290558"/>
              <a:gd name="connsiteX30" fmla="*/ 1170258 w 2810372"/>
              <a:gd name="connsiteY30" fmla="*/ 1364 h 1290558"/>
              <a:gd name="connsiteX31" fmla="*/ 1300886 w 2810372"/>
              <a:gd name="connsiteY31" fmla="*/ 15879 h 1290558"/>
              <a:gd name="connsiteX32" fmla="*/ 1475058 w 2810372"/>
              <a:gd name="connsiteY32" fmla="*/ 131993 h 1290558"/>
              <a:gd name="connsiteX33" fmla="*/ 1518600 w 2810372"/>
              <a:gd name="connsiteY33" fmla="*/ 161022 h 1290558"/>
              <a:gd name="connsiteX34" fmla="*/ 1562143 w 2810372"/>
              <a:gd name="connsiteY34" fmla="*/ 204564 h 1290558"/>
              <a:gd name="connsiteX35" fmla="*/ 1649229 w 2810372"/>
              <a:gd name="connsiteY35" fmla="*/ 262622 h 1290558"/>
              <a:gd name="connsiteX36" fmla="*/ 1736315 w 2810372"/>
              <a:gd name="connsiteY36" fmla="*/ 335193 h 1290558"/>
              <a:gd name="connsiteX37" fmla="*/ 1852429 w 2810372"/>
              <a:gd name="connsiteY37" fmla="*/ 407764 h 1290558"/>
              <a:gd name="connsiteX38" fmla="*/ 1968543 w 2810372"/>
              <a:gd name="connsiteY38" fmla="*/ 509364 h 1290558"/>
              <a:gd name="connsiteX39" fmla="*/ 2128200 w 2810372"/>
              <a:gd name="connsiteY39" fmla="*/ 596450 h 1290558"/>
              <a:gd name="connsiteX40" fmla="*/ 2186258 w 2810372"/>
              <a:gd name="connsiteY40" fmla="*/ 625479 h 1290558"/>
              <a:gd name="connsiteX41" fmla="*/ 2331400 w 2810372"/>
              <a:gd name="connsiteY41" fmla="*/ 683536 h 1290558"/>
              <a:gd name="connsiteX42" fmla="*/ 2403972 w 2810372"/>
              <a:gd name="connsiteY42" fmla="*/ 712564 h 1290558"/>
              <a:gd name="connsiteX43" fmla="*/ 2433000 w 2810372"/>
              <a:gd name="connsiteY43" fmla="*/ 712564 h 1290558"/>
              <a:gd name="connsiteX44" fmla="*/ 2694258 w 2810372"/>
              <a:gd name="connsiteY44" fmla="*/ 741593 h 1290558"/>
              <a:gd name="connsiteX45" fmla="*/ 2752315 w 2810372"/>
              <a:gd name="connsiteY45" fmla="*/ 756107 h 1290558"/>
              <a:gd name="connsiteX46" fmla="*/ 2810372 w 2810372"/>
              <a:gd name="connsiteY46" fmla="*/ 756107 h 1290558"/>
              <a:gd name="connsiteX0" fmla="*/ 2810372 w 2810372"/>
              <a:gd name="connsiteY0" fmla="*/ 756107 h 1290558"/>
              <a:gd name="connsiteX1" fmla="*/ 2360429 w 2810372"/>
              <a:gd name="connsiteY1" fmla="*/ 915764 h 1290558"/>
              <a:gd name="connsiteX2" fmla="*/ 2244315 w 2810372"/>
              <a:gd name="connsiteY2" fmla="*/ 930279 h 1290558"/>
              <a:gd name="connsiteX3" fmla="*/ 2041115 w 2810372"/>
              <a:gd name="connsiteY3" fmla="*/ 959307 h 1290558"/>
              <a:gd name="connsiteX4" fmla="*/ 1837915 w 2810372"/>
              <a:gd name="connsiteY4" fmla="*/ 1002850 h 1290558"/>
              <a:gd name="connsiteX5" fmla="*/ 1605686 w 2810372"/>
              <a:gd name="connsiteY5" fmla="*/ 1031879 h 1290558"/>
              <a:gd name="connsiteX6" fmla="*/ 1504086 w 2810372"/>
              <a:gd name="connsiteY6" fmla="*/ 1060907 h 1290558"/>
              <a:gd name="connsiteX7" fmla="*/ 1271858 w 2810372"/>
              <a:gd name="connsiteY7" fmla="*/ 1089936 h 1290558"/>
              <a:gd name="connsiteX8" fmla="*/ 1126715 w 2810372"/>
              <a:gd name="connsiteY8" fmla="*/ 1118964 h 1290558"/>
              <a:gd name="connsiteX9" fmla="*/ 923515 w 2810372"/>
              <a:gd name="connsiteY9" fmla="*/ 1191536 h 1290558"/>
              <a:gd name="connsiteX10" fmla="*/ 691286 w 2810372"/>
              <a:gd name="connsiteY10" fmla="*/ 1249593 h 1290558"/>
              <a:gd name="connsiteX11" fmla="*/ 299400 w 2810372"/>
              <a:gd name="connsiteY11" fmla="*/ 1278622 h 1290558"/>
              <a:gd name="connsiteX12" fmla="*/ 23629 w 2810372"/>
              <a:gd name="connsiteY12" fmla="*/ 1264107 h 1290558"/>
              <a:gd name="connsiteX13" fmla="*/ 9115 w 2810372"/>
              <a:gd name="connsiteY13" fmla="*/ 1191536 h 1290558"/>
              <a:gd name="connsiteX14" fmla="*/ 110715 w 2810372"/>
              <a:gd name="connsiteY14" fmla="*/ 1060907 h 1290558"/>
              <a:gd name="connsiteX15" fmla="*/ 139743 w 2810372"/>
              <a:gd name="connsiteY15" fmla="*/ 1017364 h 1290558"/>
              <a:gd name="connsiteX16" fmla="*/ 226829 w 2810372"/>
              <a:gd name="connsiteY16" fmla="*/ 930279 h 1290558"/>
              <a:gd name="connsiteX17" fmla="*/ 255858 w 2810372"/>
              <a:gd name="connsiteY17" fmla="*/ 886736 h 1290558"/>
              <a:gd name="connsiteX18" fmla="*/ 299400 w 2810372"/>
              <a:gd name="connsiteY18" fmla="*/ 843193 h 1290558"/>
              <a:gd name="connsiteX19" fmla="*/ 328429 w 2810372"/>
              <a:gd name="connsiteY19" fmla="*/ 799650 h 1290558"/>
              <a:gd name="connsiteX20" fmla="*/ 371972 w 2810372"/>
              <a:gd name="connsiteY20" fmla="*/ 756107 h 1290558"/>
              <a:gd name="connsiteX21" fmla="*/ 488086 w 2810372"/>
              <a:gd name="connsiteY21" fmla="*/ 596450 h 1290558"/>
              <a:gd name="connsiteX22" fmla="*/ 546143 w 2810372"/>
              <a:gd name="connsiteY22" fmla="*/ 538393 h 1290558"/>
              <a:gd name="connsiteX23" fmla="*/ 662258 w 2810372"/>
              <a:gd name="connsiteY23" fmla="*/ 364222 h 1290558"/>
              <a:gd name="connsiteX24" fmla="*/ 720315 w 2810372"/>
              <a:gd name="connsiteY24" fmla="*/ 320679 h 1290558"/>
              <a:gd name="connsiteX25" fmla="*/ 836429 w 2810372"/>
              <a:gd name="connsiteY25" fmla="*/ 204564 h 1290558"/>
              <a:gd name="connsiteX26" fmla="*/ 894486 w 2810372"/>
              <a:gd name="connsiteY26" fmla="*/ 161022 h 1290558"/>
              <a:gd name="connsiteX27" fmla="*/ 996086 w 2810372"/>
              <a:gd name="connsiteY27" fmla="*/ 73936 h 1290558"/>
              <a:gd name="connsiteX28" fmla="*/ 1054143 w 2810372"/>
              <a:gd name="connsiteY28" fmla="*/ 44907 h 1290558"/>
              <a:gd name="connsiteX29" fmla="*/ 1097686 w 2810372"/>
              <a:gd name="connsiteY29" fmla="*/ 15879 h 1290558"/>
              <a:gd name="connsiteX30" fmla="*/ 1170258 w 2810372"/>
              <a:gd name="connsiteY30" fmla="*/ 1364 h 1290558"/>
              <a:gd name="connsiteX31" fmla="*/ 1300886 w 2810372"/>
              <a:gd name="connsiteY31" fmla="*/ 15879 h 1290558"/>
              <a:gd name="connsiteX32" fmla="*/ 1475058 w 2810372"/>
              <a:gd name="connsiteY32" fmla="*/ 131993 h 1290558"/>
              <a:gd name="connsiteX33" fmla="*/ 1518600 w 2810372"/>
              <a:gd name="connsiteY33" fmla="*/ 161022 h 1290558"/>
              <a:gd name="connsiteX34" fmla="*/ 1562143 w 2810372"/>
              <a:gd name="connsiteY34" fmla="*/ 204564 h 1290558"/>
              <a:gd name="connsiteX35" fmla="*/ 1649229 w 2810372"/>
              <a:gd name="connsiteY35" fmla="*/ 262622 h 1290558"/>
              <a:gd name="connsiteX36" fmla="*/ 1736315 w 2810372"/>
              <a:gd name="connsiteY36" fmla="*/ 335193 h 1290558"/>
              <a:gd name="connsiteX37" fmla="*/ 1852429 w 2810372"/>
              <a:gd name="connsiteY37" fmla="*/ 407764 h 1290558"/>
              <a:gd name="connsiteX38" fmla="*/ 1968543 w 2810372"/>
              <a:gd name="connsiteY38" fmla="*/ 509364 h 1290558"/>
              <a:gd name="connsiteX39" fmla="*/ 2128200 w 2810372"/>
              <a:gd name="connsiteY39" fmla="*/ 596450 h 1290558"/>
              <a:gd name="connsiteX40" fmla="*/ 2186258 w 2810372"/>
              <a:gd name="connsiteY40" fmla="*/ 625479 h 1290558"/>
              <a:gd name="connsiteX41" fmla="*/ 2331400 w 2810372"/>
              <a:gd name="connsiteY41" fmla="*/ 683536 h 1290558"/>
              <a:gd name="connsiteX42" fmla="*/ 2403972 w 2810372"/>
              <a:gd name="connsiteY42" fmla="*/ 712564 h 1290558"/>
              <a:gd name="connsiteX43" fmla="*/ 2433000 w 2810372"/>
              <a:gd name="connsiteY43" fmla="*/ 712564 h 1290558"/>
              <a:gd name="connsiteX44" fmla="*/ 2447515 w 2810372"/>
              <a:gd name="connsiteY44" fmla="*/ 698050 h 1290558"/>
              <a:gd name="connsiteX45" fmla="*/ 2694258 w 2810372"/>
              <a:gd name="connsiteY45" fmla="*/ 741593 h 1290558"/>
              <a:gd name="connsiteX46" fmla="*/ 2752315 w 2810372"/>
              <a:gd name="connsiteY46" fmla="*/ 756107 h 1290558"/>
              <a:gd name="connsiteX47" fmla="*/ 2810372 w 2810372"/>
              <a:gd name="connsiteY47" fmla="*/ 756107 h 1290558"/>
              <a:gd name="connsiteX0" fmla="*/ 2810372 w 2810372"/>
              <a:gd name="connsiteY0" fmla="*/ 756107 h 1290558"/>
              <a:gd name="connsiteX1" fmla="*/ 2360429 w 2810372"/>
              <a:gd name="connsiteY1" fmla="*/ 915764 h 1290558"/>
              <a:gd name="connsiteX2" fmla="*/ 2244315 w 2810372"/>
              <a:gd name="connsiteY2" fmla="*/ 930279 h 1290558"/>
              <a:gd name="connsiteX3" fmla="*/ 2041115 w 2810372"/>
              <a:gd name="connsiteY3" fmla="*/ 959307 h 1290558"/>
              <a:gd name="connsiteX4" fmla="*/ 1837915 w 2810372"/>
              <a:gd name="connsiteY4" fmla="*/ 1002850 h 1290558"/>
              <a:gd name="connsiteX5" fmla="*/ 1605686 w 2810372"/>
              <a:gd name="connsiteY5" fmla="*/ 1031879 h 1290558"/>
              <a:gd name="connsiteX6" fmla="*/ 1504086 w 2810372"/>
              <a:gd name="connsiteY6" fmla="*/ 1060907 h 1290558"/>
              <a:gd name="connsiteX7" fmla="*/ 1271858 w 2810372"/>
              <a:gd name="connsiteY7" fmla="*/ 1089936 h 1290558"/>
              <a:gd name="connsiteX8" fmla="*/ 1126715 w 2810372"/>
              <a:gd name="connsiteY8" fmla="*/ 1118964 h 1290558"/>
              <a:gd name="connsiteX9" fmla="*/ 923515 w 2810372"/>
              <a:gd name="connsiteY9" fmla="*/ 1191536 h 1290558"/>
              <a:gd name="connsiteX10" fmla="*/ 691286 w 2810372"/>
              <a:gd name="connsiteY10" fmla="*/ 1249593 h 1290558"/>
              <a:gd name="connsiteX11" fmla="*/ 299400 w 2810372"/>
              <a:gd name="connsiteY11" fmla="*/ 1278622 h 1290558"/>
              <a:gd name="connsiteX12" fmla="*/ 23629 w 2810372"/>
              <a:gd name="connsiteY12" fmla="*/ 1264107 h 1290558"/>
              <a:gd name="connsiteX13" fmla="*/ 9115 w 2810372"/>
              <a:gd name="connsiteY13" fmla="*/ 1191536 h 1290558"/>
              <a:gd name="connsiteX14" fmla="*/ 110715 w 2810372"/>
              <a:gd name="connsiteY14" fmla="*/ 1060907 h 1290558"/>
              <a:gd name="connsiteX15" fmla="*/ 139743 w 2810372"/>
              <a:gd name="connsiteY15" fmla="*/ 1017364 h 1290558"/>
              <a:gd name="connsiteX16" fmla="*/ 226829 w 2810372"/>
              <a:gd name="connsiteY16" fmla="*/ 930279 h 1290558"/>
              <a:gd name="connsiteX17" fmla="*/ 255858 w 2810372"/>
              <a:gd name="connsiteY17" fmla="*/ 886736 h 1290558"/>
              <a:gd name="connsiteX18" fmla="*/ 299400 w 2810372"/>
              <a:gd name="connsiteY18" fmla="*/ 843193 h 1290558"/>
              <a:gd name="connsiteX19" fmla="*/ 328429 w 2810372"/>
              <a:gd name="connsiteY19" fmla="*/ 799650 h 1290558"/>
              <a:gd name="connsiteX20" fmla="*/ 371972 w 2810372"/>
              <a:gd name="connsiteY20" fmla="*/ 756107 h 1290558"/>
              <a:gd name="connsiteX21" fmla="*/ 488086 w 2810372"/>
              <a:gd name="connsiteY21" fmla="*/ 596450 h 1290558"/>
              <a:gd name="connsiteX22" fmla="*/ 546143 w 2810372"/>
              <a:gd name="connsiteY22" fmla="*/ 538393 h 1290558"/>
              <a:gd name="connsiteX23" fmla="*/ 662258 w 2810372"/>
              <a:gd name="connsiteY23" fmla="*/ 364222 h 1290558"/>
              <a:gd name="connsiteX24" fmla="*/ 720315 w 2810372"/>
              <a:gd name="connsiteY24" fmla="*/ 320679 h 1290558"/>
              <a:gd name="connsiteX25" fmla="*/ 836429 w 2810372"/>
              <a:gd name="connsiteY25" fmla="*/ 204564 h 1290558"/>
              <a:gd name="connsiteX26" fmla="*/ 894486 w 2810372"/>
              <a:gd name="connsiteY26" fmla="*/ 161022 h 1290558"/>
              <a:gd name="connsiteX27" fmla="*/ 996086 w 2810372"/>
              <a:gd name="connsiteY27" fmla="*/ 73936 h 1290558"/>
              <a:gd name="connsiteX28" fmla="*/ 1054143 w 2810372"/>
              <a:gd name="connsiteY28" fmla="*/ 44907 h 1290558"/>
              <a:gd name="connsiteX29" fmla="*/ 1097686 w 2810372"/>
              <a:gd name="connsiteY29" fmla="*/ 15879 h 1290558"/>
              <a:gd name="connsiteX30" fmla="*/ 1170258 w 2810372"/>
              <a:gd name="connsiteY30" fmla="*/ 1364 h 1290558"/>
              <a:gd name="connsiteX31" fmla="*/ 1300886 w 2810372"/>
              <a:gd name="connsiteY31" fmla="*/ 15879 h 1290558"/>
              <a:gd name="connsiteX32" fmla="*/ 1475058 w 2810372"/>
              <a:gd name="connsiteY32" fmla="*/ 131993 h 1290558"/>
              <a:gd name="connsiteX33" fmla="*/ 1518600 w 2810372"/>
              <a:gd name="connsiteY33" fmla="*/ 161022 h 1290558"/>
              <a:gd name="connsiteX34" fmla="*/ 1562143 w 2810372"/>
              <a:gd name="connsiteY34" fmla="*/ 204564 h 1290558"/>
              <a:gd name="connsiteX35" fmla="*/ 1649229 w 2810372"/>
              <a:gd name="connsiteY35" fmla="*/ 262622 h 1290558"/>
              <a:gd name="connsiteX36" fmla="*/ 1736315 w 2810372"/>
              <a:gd name="connsiteY36" fmla="*/ 335193 h 1290558"/>
              <a:gd name="connsiteX37" fmla="*/ 1852429 w 2810372"/>
              <a:gd name="connsiteY37" fmla="*/ 407764 h 1290558"/>
              <a:gd name="connsiteX38" fmla="*/ 1968543 w 2810372"/>
              <a:gd name="connsiteY38" fmla="*/ 509364 h 1290558"/>
              <a:gd name="connsiteX39" fmla="*/ 2128200 w 2810372"/>
              <a:gd name="connsiteY39" fmla="*/ 596450 h 1290558"/>
              <a:gd name="connsiteX40" fmla="*/ 2186258 w 2810372"/>
              <a:gd name="connsiteY40" fmla="*/ 625479 h 1290558"/>
              <a:gd name="connsiteX41" fmla="*/ 2331400 w 2810372"/>
              <a:gd name="connsiteY41" fmla="*/ 683536 h 1290558"/>
              <a:gd name="connsiteX42" fmla="*/ 2403972 w 2810372"/>
              <a:gd name="connsiteY42" fmla="*/ 712564 h 1290558"/>
              <a:gd name="connsiteX43" fmla="*/ 2433000 w 2810372"/>
              <a:gd name="connsiteY43" fmla="*/ 712564 h 1290558"/>
              <a:gd name="connsiteX44" fmla="*/ 2447515 w 2810372"/>
              <a:gd name="connsiteY44" fmla="*/ 698050 h 1290558"/>
              <a:gd name="connsiteX45" fmla="*/ 2694258 w 2810372"/>
              <a:gd name="connsiteY45" fmla="*/ 741593 h 1290558"/>
              <a:gd name="connsiteX46" fmla="*/ 2752315 w 2810372"/>
              <a:gd name="connsiteY46" fmla="*/ 756107 h 1290558"/>
              <a:gd name="connsiteX47" fmla="*/ 2810372 w 2810372"/>
              <a:gd name="connsiteY47" fmla="*/ 756107 h 1290558"/>
              <a:gd name="connsiteX0" fmla="*/ 2810372 w 2810372"/>
              <a:gd name="connsiteY0" fmla="*/ 756107 h 1290558"/>
              <a:gd name="connsiteX1" fmla="*/ 2360429 w 2810372"/>
              <a:gd name="connsiteY1" fmla="*/ 915764 h 1290558"/>
              <a:gd name="connsiteX2" fmla="*/ 2244315 w 2810372"/>
              <a:gd name="connsiteY2" fmla="*/ 930279 h 1290558"/>
              <a:gd name="connsiteX3" fmla="*/ 2041115 w 2810372"/>
              <a:gd name="connsiteY3" fmla="*/ 959307 h 1290558"/>
              <a:gd name="connsiteX4" fmla="*/ 1837915 w 2810372"/>
              <a:gd name="connsiteY4" fmla="*/ 1002850 h 1290558"/>
              <a:gd name="connsiteX5" fmla="*/ 1605686 w 2810372"/>
              <a:gd name="connsiteY5" fmla="*/ 1031879 h 1290558"/>
              <a:gd name="connsiteX6" fmla="*/ 1504086 w 2810372"/>
              <a:gd name="connsiteY6" fmla="*/ 1060907 h 1290558"/>
              <a:gd name="connsiteX7" fmla="*/ 1271858 w 2810372"/>
              <a:gd name="connsiteY7" fmla="*/ 1089936 h 1290558"/>
              <a:gd name="connsiteX8" fmla="*/ 1126715 w 2810372"/>
              <a:gd name="connsiteY8" fmla="*/ 1118964 h 1290558"/>
              <a:gd name="connsiteX9" fmla="*/ 923515 w 2810372"/>
              <a:gd name="connsiteY9" fmla="*/ 1191536 h 1290558"/>
              <a:gd name="connsiteX10" fmla="*/ 691286 w 2810372"/>
              <a:gd name="connsiteY10" fmla="*/ 1249593 h 1290558"/>
              <a:gd name="connsiteX11" fmla="*/ 299400 w 2810372"/>
              <a:gd name="connsiteY11" fmla="*/ 1278622 h 1290558"/>
              <a:gd name="connsiteX12" fmla="*/ 23629 w 2810372"/>
              <a:gd name="connsiteY12" fmla="*/ 1264107 h 1290558"/>
              <a:gd name="connsiteX13" fmla="*/ 9115 w 2810372"/>
              <a:gd name="connsiteY13" fmla="*/ 1191536 h 1290558"/>
              <a:gd name="connsiteX14" fmla="*/ 110715 w 2810372"/>
              <a:gd name="connsiteY14" fmla="*/ 1060907 h 1290558"/>
              <a:gd name="connsiteX15" fmla="*/ 139743 w 2810372"/>
              <a:gd name="connsiteY15" fmla="*/ 1017364 h 1290558"/>
              <a:gd name="connsiteX16" fmla="*/ 226829 w 2810372"/>
              <a:gd name="connsiteY16" fmla="*/ 930279 h 1290558"/>
              <a:gd name="connsiteX17" fmla="*/ 255858 w 2810372"/>
              <a:gd name="connsiteY17" fmla="*/ 886736 h 1290558"/>
              <a:gd name="connsiteX18" fmla="*/ 299400 w 2810372"/>
              <a:gd name="connsiteY18" fmla="*/ 843193 h 1290558"/>
              <a:gd name="connsiteX19" fmla="*/ 328429 w 2810372"/>
              <a:gd name="connsiteY19" fmla="*/ 799650 h 1290558"/>
              <a:gd name="connsiteX20" fmla="*/ 371972 w 2810372"/>
              <a:gd name="connsiteY20" fmla="*/ 756107 h 1290558"/>
              <a:gd name="connsiteX21" fmla="*/ 488086 w 2810372"/>
              <a:gd name="connsiteY21" fmla="*/ 596450 h 1290558"/>
              <a:gd name="connsiteX22" fmla="*/ 546143 w 2810372"/>
              <a:gd name="connsiteY22" fmla="*/ 538393 h 1290558"/>
              <a:gd name="connsiteX23" fmla="*/ 662258 w 2810372"/>
              <a:gd name="connsiteY23" fmla="*/ 364222 h 1290558"/>
              <a:gd name="connsiteX24" fmla="*/ 720315 w 2810372"/>
              <a:gd name="connsiteY24" fmla="*/ 320679 h 1290558"/>
              <a:gd name="connsiteX25" fmla="*/ 836429 w 2810372"/>
              <a:gd name="connsiteY25" fmla="*/ 204564 h 1290558"/>
              <a:gd name="connsiteX26" fmla="*/ 894486 w 2810372"/>
              <a:gd name="connsiteY26" fmla="*/ 161022 h 1290558"/>
              <a:gd name="connsiteX27" fmla="*/ 996086 w 2810372"/>
              <a:gd name="connsiteY27" fmla="*/ 73936 h 1290558"/>
              <a:gd name="connsiteX28" fmla="*/ 1054143 w 2810372"/>
              <a:gd name="connsiteY28" fmla="*/ 44907 h 1290558"/>
              <a:gd name="connsiteX29" fmla="*/ 1097686 w 2810372"/>
              <a:gd name="connsiteY29" fmla="*/ 15879 h 1290558"/>
              <a:gd name="connsiteX30" fmla="*/ 1170258 w 2810372"/>
              <a:gd name="connsiteY30" fmla="*/ 1364 h 1290558"/>
              <a:gd name="connsiteX31" fmla="*/ 1300886 w 2810372"/>
              <a:gd name="connsiteY31" fmla="*/ 15879 h 1290558"/>
              <a:gd name="connsiteX32" fmla="*/ 1475058 w 2810372"/>
              <a:gd name="connsiteY32" fmla="*/ 131993 h 1290558"/>
              <a:gd name="connsiteX33" fmla="*/ 1518600 w 2810372"/>
              <a:gd name="connsiteY33" fmla="*/ 161022 h 1290558"/>
              <a:gd name="connsiteX34" fmla="*/ 1562143 w 2810372"/>
              <a:gd name="connsiteY34" fmla="*/ 204564 h 1290558"/>
              <a:gd name="connsiteX35" fmla="*/ 1649229 w 2810372"/>
              <a:gd name="connsiteY35" fmla="*/ 262622 h 1290558"/>
              <a:gd name="connsiteX36" fmla="*/ 1736315 w 2810372"/>
              <a:gd name="connsiteY36" fmla="*/ 335193 h 1290558"/>
              <a:gd name="connsiteX37" fmla="*/ 1852429 w 2810372"/>
              <a:gd name="connsiteY37" fmla="*/ 407764 h 1290558"/>
              <a:gd name="connsiteX38" fmla="*/ 1968543 w 2810372"/>
              <a:gd name="connsiteY38" fmla="*/ 509364 h 1290558"/>
              <a:gd name="connsiteX39" fmla="*/ 2128200 w 2810372"/>
              <a:gd name="connsiteY39" fmla="*/ 596450 h 1290558"/>
              <a:gd name="connsiteX40" fmla="*/ 2186258 w 2810372"/>
              <a:gd name="connsiteY40" fmla="*/ 625479 h 1290558"/>
              <a:gd name="connsiteX41" fmla="*/ 2331400 w 2810372"/>
              <a:gd name="connsiteY41" fmla="*/ 683536 h 1290558"/>
              <a:gd name="connsiteX42" fmla="*/ 2403972 w 2810372"/>
              <a:gd name="connsiteY42" fmla="*/ 712564 h 1290558"/>
              <a:gd name="connsiteX43" fmla="*/ 2433000 w 2810372"/>
              <a:gd name="connsiteY43" fmla="*/ 712564 h 1290558"/>
              <a:gd name="connsiteX44" fmla="*/ 2694258 w 2810372"/>
              <a:gd name="connsiteY44" fmla="*/ 741593 h 1290558"/>
              <a:gd name="connsiteX45" fmla="*/ 2752315 w 2810372"/>
              <a:gd name="connsiteY45" fmla="*/ 756107 h 1290558"/>
              <a:gd name="connsiteX46" fmla="*/ 2810372 w 2810372"/>
              <a:gd name="connsiteY46" fmla="*/ 756107 h 1290558"/>
              <a:gd name="connsiteX0" fmla="*/ 2810372 w 2810372"/>
              <a:gd name="connsiteY0" fmla="*/ 756107 h 1290558"/>
              <a:gd name="connsiteX1" fmla="*/ 2360429 w 2810372"/>
              <a:gd name="connsiteY1" fmla="*/ 915764 h 1290558"/>
              <a:gd name="connsiteX2" fmla="*/ 2244315 w 2810372"/>
              <a:gd name="connsiteY2" fmla="*/ 930279 h 1290558"/>
              <a:gd name="connsiteX3" fmla="*/ 2041115 w 2810372"/>
              <a:gd name="connsiteY3" fmla="*/ 959307 h 1290558"/>
              <a:gd name="connsiteX4" fmla="*/ 1837915 w 2810372"/>
              <a:gd name="connsiteY4" fmla="*/ 1002850 h 1290558"/>
              <a:gd name="connsiteX5" fmla="*/ 1605686 w 2810372"/>
              <a:gd name="connsiteY5" fmla="*/ 1031879 h 1290558"/>
              <a:gd name="connsiteX6" fmla="*/ 1504086 w 2810372"/>
              <a:gd name="connsiteY6" fmla="*/ 1060907 h 1290558"/>
              <a:gd name="connsiteX7" fmla="*/ 1271858 w 2810372"/>
              <a:gd name="connsiteY7" fmla="*/ 1089936 h 1290558"/>
              <a:gd name="connsiteX8" fmla="*/ 1126715 w 2810372"/>
              <a:gd name="connsiteY8" fmla="*/ 1118964 h 1290558"/>
              <a:gd name="connsiteX9" fmla="*/ 923515 w 2810372"/>
              <a:gd name="connsiteY9" fmla="*/ 1191536 h 1290558"/>
              <a:gd name="connsiteX10" fmla="*/ 691286 w 2810372"/>
              <a:gd name="connsiteY10" fmla="*/ 1249593 h 1290558"/>
              <a:gd name="connsiteX11" fmla="*/ 299400 w 2810372"/>
              <a:gd name="connsiteY11" fmla="*/ 1278622 h 1290558"/>
              <a:gd name="connsiteX12" fmla="*/ 23629 w 2810372"/>
              <a:gd name="connsiteY12" fmla="*/ 1264107 h 1290558"/>
              <a:gd name="connsiteX13" fmla="*/ 9115 w 2810372"/>
              <a:gd name="connsiteY13" fmla="*/ 1191536 h 1290558"/>
              <a:gd name="connsiteX14" fmla="*/ 110715 w 2810372"/>
              <a:gd name="connsiteY14" fmla="*/ 1060907 h 1290558"/>
              <a:gd name="connsiteX15" fmla="*/ 139743 w 2810372"/>
              <a:gd name="connsiteY15" fmla="*/ 1017364 h 1290558"/>
              <a:gd name="connsiteX16" fmla="*/ 226829 w 2810372"/>
              <a:gd name="connsiteY16" fmla="*/ 930279 h 1290558"/>
              <a:gd name="connsiteX17" fmla="*/ 255858 w 2810372"/>
              <a:gd name="connsiteY17" fmla="*/ 886736 h 1290558"/>
              <a:gd name="connsiteX18" fmla="*/ 299400 w 2810372"/>
              <a:gd name="connsiteY18" fmla="*/ 843193 h 1290558"/>
              <a:gd name="connsiteX19" fmla="*/ 328429 w 2810372"/>
              <a:gd name="connsiteY19" fmla="*/ 799650 h 1290558"/>
              <a:gd name="connsiteX20" fmla="*/ 371972 w 2810372"/>
              <a:gd name="connsiteY20" fmla="*/ 756107 h 1290558"/>
              <a:gd name="connsiteX21" fmla="*/ 488086 w 2810372"/>
              <a:gd name="connsiteY21" fmla="*/ 596450 h 1290558"/>
              <a:gd name="connsiteX22" fmla="*/ 546143 w 2810372"/>
              <a:gd name="connsiteY22" fmla="*/ 538393 h 1290558"/>
              <a:gd name="connsiteX23" fmla="*/ 662258 w 2810372"/>
              <a:gd name="connsiteY23" fmla="*/ 364222 h 1290558"/>
              <a:gd name="connsiteX24" fmla="*/ 836429 w 2810372"/>
              <a:gd name="connsiteY24" fmla="*/ 204564 h 1290558"/>
              <a:gd name="connsiteX25" fmla="*/ 894486 w 2810372"/>
              <a:gd name="connsiteY25" fmla="*/ 161022 h 1290558"/>
              <a:gd name="connsiteX26" fmla="*/ 996086 w 2810372"/>
              <a:gd name="connsiteY26" fmla="*/ 73936 h 1290558"/>
              <a:gd name="connsiteX27" fmla="*/ 1054143 w 2810372"/>
              <a:gd name="connsiteY27" fmla="*/ 44907 h 1290558"/>
              <a:gd name="connsiteX28" fmla="*/ 1097686 w 2810372"/>
              <a:gd name="connsiteY28" fmla="*/ 15879 h 1290558"/>
              <a:gd name="connsiteX29" fmla="*/ 1170258 w 2810372"/>
              <a:gd name="connsiteY29" fmla="*/ 1364 h 1290558"/>
              <a:gd name="connsiteX30" fmla="*/ 1300886 w 2810372"/>
              <a:gd name="connsiteY30" fmla="*/ 15879 h 1290558"/>
              <a:gd name="connsiteX31" fmla="*/ 1475058 w 2810372"/>
              <a:gd name="connsiteY31" fmla="*/ 131993 h 1290558"/>
              <a:gd name="connsiteX32" fmla="*/ 1518600 w 2810372"/>
              <a:gd name="connsiteY32" fmla="*/ 161022 h 1290558"/>
              <a:gd name="connsiteX33" fmla="*/ 1562143 w 2810372"/>
              <a:gd name="connsiteY33" fmla="*/ 204564 h 1290558"/>
              <a:gd name="connsiteX34" fmla="*/ 1649229 w 2810372"/>
              <a:gd name="connsiteY34" fmla="*/ 262622 h 1290558"/>
              <a:gd name="connsiteX35" fmla="*/ 1736315 w 2810372"/>
              <a:gd name="connsiteY35" fmla="*/ 335193 h 1290558"/>
              <a:gd name="connsiteX36" fmla="*/ 1852429 w 2810372"/>
              <a:gd name="connsiteY36" fmla="*/ 407764 h 1290558"/>
              <a:gd name="connsiteX37" fmla="*/ 1968543 w 2810372"/>
              <a:gd name="connsiteY37" fmla="*/ 509364 h 1290558"/>
              <a:gd name="connsiteX38" fmla="*/ 2128200 w 2810372"/>
              <a:gd name="connsiteY38" fmla="*/ 596450 h 1290558"/>
              <a:gd name="connsiteX39" fmla="*/ 2186258 w 2810372"/>
              <a:gd name="connsiteY39" fmla="*/ 625479 h 1290558"/>
              <a:gd name="connsiteX40" fmla="*/ 2331400 w 2810372"/>
              <a:gd name="connsiteY40" fmla="*/ 683536 h 1290558"/>
              <a:gd name="connsiteX41" fmla="*/ 2403972 w 2810372"/>
              <a:gd name="connsiteY41" fmla="*/ 712564 h 1290558"/>
              <a:gd name="connsiteX42" fmla="*/ 2433000 w 2810372"/>
              <a:gd name="connsiteY42" fmla="*/ 712564 h 1290558"/>
              <a:gd name="connsiteX43" fmla="*/ 2694258 w 2810372"/>
              <a:gd name="connsiteY43" fmla="*/ 741593 h 1290558"/>
              <a:gd name="connsiteX44" fmla="*/ 2752315 w 2810372"/>
              <a:gd name="connsiteY44" fmla="*/ 756107 h 1290558"/>
              <a:gd name="connsiteX45" fmla="*/ 2810372 w 2810372"/>
              <a:gd name="connsiteY45" fmla="*/ 756107 h 1290558"/>
              <a:gd name="connsiteX0" fmla="*/ 2810372 w 2810372"/>
              <a:gd name="connsiteY0" fmla="*/ 756107 h 1290558"/>
              <a:gd name="connsiteX1" fmla="*/ 2360429 w 2810372"/>
              <a:gd name="connsiteY1" fmla="*/ 915764 h 1290558"/>
              <a:gd name="connsiteX2" fmla="*/ 2244315 w 2810372"/>
              <a:gd name="connsiteY2" fmla="*/ 930279 h 1290558"/>
              <a:gd name="connsiteX3" fmla="*/ 2041115 w 2810372"/>
              <a:gd name="connsiteY3" fmla="*/ 959307 h 1290558"/>
              <a:gd name="connsiteX4" fmla="*/ 1837915 w 2810372"/>
              <a:gd name="connsiteY4" fmla="*/ 1002850 h 1290558"/>
              <a:gd name="connsiteX5" fmla="*/ 1605686 w 2810372"/>
              <a:gd name="connsiteY5" fmla="*/ 1031879 h 1290558"/>
              <a:gd name="connsiteX6" fmla="*/ 1504086 w 2810372"/>
              <a:gd name="connsiteY6" fmla="*/ 1060907 h 1290558"/>
              <a:gd name="connsiteX7" fmla="*/ 1271858 w 2810372"/>
              <a:gd name="connsiteY7" fmla="*/ 1089936 h 1290558"/>
              <a:gd name="connsiteX8" fmla="*/ 1126715 w 2810372"/>
              <a:gd name="connsiteY8" fmla="*/ 1118964 h 1290558"/>
              <a:gd name="connsiteX9" fmla="*/ 923515 w 2810372"/>
              <a:gd name="connsiteY9" fmla="*/ 1191536 h 1290558"/>
              <a:gd name="connsiteX10" fmla="*/ 691286 w 2810372"/>
              <a:gd name="connsiteY10" fmla="*/ 1249593 h 1290558"/>
              <a:gd name="connsiteX11" fmla="*/ 299400 w 2810372"/>
              <a:gd name="connsiteY11" fmla="*/ 1278622 h 1290558"/>
              <a:gd name="connsiteX12" fmla="*/ 23629 w 2810372"/>
              <a:gd name="connsiteY12" fmla="*/ 1264107 h 1290558"/>
              <a:gd name="connsiteX13" fmla="*/ 9115 w 2810372"/>
              <a:gd name="connsiteY13" fmla="*/ 1191536 h 1290558"/>
              <a:gd name="connsiteX14" fmla="*/ 110715 w 2810372"/>
              <a:gd name="connsiteY14" fmla="*/ 1060907 h 1290558"/>
              <a:gd name="connsiteX15" fmla="*/ 139743 w 2810372"/>
              <a:gd name="connsiteY15" fmla="*/ 1017364 h 1290558"/>
              <a:gd name="connsiteX16" fmla="*/ 226829 w 2810372"/>
              <a:gd name="connsiteY16" fmla="*/ 930279 h 1290558"/>
              <a:gd name="connsiteX17" fmla="*/ 255858 w 2810372"/>
              <a:gd name="connsiteY17" fmla="*/ 886736 h 1290558"/>
              <a:gd name="connsiteX18" fmla="*/ 299400 w 2810372"/>
              <a:gd name="connsiteY18" fmla="*/ 843193 h 1290558"/>
              <a:gd name="connsiteX19" fmla="*/ 328429 w 2810372"/>
              <a:gd name="connsiteY19" fmla="*/ 799650 h 1290558"/>
              <a:gd name="connsiteX20" fmla="*/ 371972 w 2810372"/>
              <a:gd name="connsiteY20" fmla="*/ 756107 h 1290558"/>
              <a:gd name="connsiteX21" fmla="*/ 488086 w 2810372"/>
              <a:gd name="connsiteY21" fmla="*/ 596450 h 1290558"/>
              <a:gd name="connsiteX22" fmla="*/ 546143 w 2810372"/>
              <a:gd name="connsiteY22" fmla="*/ 538393 h 1290558"/>
              <a:gd name="connsiteX23" fmla="*/ 662258 w 2810372"/>
              <a:gd name="connsiteY23" fmla="*/ 364222 h 1290558"/>
              <a:gd name="connsiteX24" fmla="*/ 894486 w 2810372"/>
              <a:gd name="connsiteY24" fmla="*/ 161022 h 1290558"/>
              <a:gd name="connsiteX25" fmla="*/ 996086 w 2810372"/>
              <a:gd name="connsiteY25" fmla="*/ 73936 h 1290558"/>
              <a:gd name="connsiteX26" fmla="*/ 1054143 w 2810372"/>
              <a:gd name="connsiteY26" fmla="*/ 44907 h 1290558"/>
              <a:gd name="connsiteX27" fmla="*/ 1097686 w 2810372"/>
              <a:gd name="connsiteY27" fmla="*/ 15879 h 1290558"/>
              <a:gd name="connsiteX28" fmla="*/ 1170258 w 2810372"/>
              <a:gd name="connsiteY28" fmla="*/ 1364 h 1290558"/>
              <a:gd name="connsiteX29" fmla="*/ 1300886 w 2810372"/>
              <a:gd name="connsiteY29" fmla="*/ 15879 h 1290558"/>
              <a:gd name="connsiteX30" fmla="*/ 1475058 w 2810372"/>
              <a:gd name="connsiteY30" fmla="*/ 131993 h 1290558"/>
              <a:gd name="connsiteX31" fmla="*/ 1518600 w 2810372"/>
              <a:gd name="connsiteY31" fmla="*/ 161022 h 1290558"/>
              <a:gd name="connsiteX32" fmla="*/ 1562143 w 2810372"/>
              <a:gd name="connsiteY32" fmla="*/ 204564 h 1290558"/>
              <a:gd name="connsiteX33" fmla="*/ 1649229 w 2810372"/>
              <a:gd name="connsiteY33" fmla="*/ 262622 h 1290558"/>
              <a:gd name="connsiteX34" fmla="*/ 1736315 w 2810372"/>
              <a:gd name="connsiteY34" fmla="*/ 335193 h 1290558"/>
              <a:gd name="connsiteX35" fmla="*/ 1852429 w 2810372"/>
              <a:gd name="connsiteY35" fmla="*/ 407764 h 1290558"/>
              <a:gd name="connsiteX36" fmla="*/ 1968543 w 2810372"/>
              <a:gd name="connsiteY36" fmla="*/ 509364 h 1290558"/>
              <a:gd name="connsiteX37" fmla="*/ 2128200 w 2810372"/>
              <a:gd name="connsiteY37" fmla="*/ 596450 h 1290558"/>
              <a:gd name="connsiteX38" fmla="*/ 2186258 w 2810372"/>
              <a:gd name="connsiteY38" fmla="*/ 625479 h 1290558"/>
              <a:gd name="connsiteX39" fmla="*/ 2331400 w 2810372"/>
              <a:gd name="connsiteY39" fmla="*/ 683536 h 1290558"/>
              <a:gd name="connsiteX40" fmla="*/ 2403972 w 2810372"/>
              <a:gd name="connsiteY40" fmla="*/ 712564 h 1290558"/>
              <a:gd name="connsiteX41" fmla="*/ 2433000 w 2810372"/>
              <a:gd name="connsiteY41" fmla="*/ 712564 h 1290558"/>
              <a:gd name="connsiteX42" fmla="*/ 2694258 w 2810372"/>
              <a:gd name="connsiteY42" fmla="*/ 741593 h 1290558"/>
              <a:gd name="connsiteX43" fmla="*/ 2752315 w 2810372"/>
              <a:gd name="connsiteY43" fmla="*/ 756107 h 1290558"/>
              <a:gd name="connsiteX44" fmla="*/ 2810372 w 2810372"/>
              <a:gd name="connsiteY44" fmla="*/ 756107 h 1290558"/>
              <a:gd name="connsiteX0" fmla="*/ 2810372 w 2810372"/>
              <a:gd name="connsiteY0" fmla="*/ 756107 h 1290558"/>
              <a:gd name="connsiteX1" fmla="*/ 2360429 w 2810372"/>
              <a:gd name="connsiteY1" fmla="*/ 915764 h 1290558"/>
              <a:gd name="connsiteX2" fmla="*/ 2244315 w 2810372"/>
              <a:gd name="connsiteY2" fmla="*/ 930279 h 1290558"/>
              <a:gd name="connsiteX3" fmla="*/ 2041115 w 2810372"/>
              <a:gd name="connsiteY3" fmla="*/ 959307 h 1290558"/>
              <a:gd name="connsiteX4" fmla="*/ 1837915 w 2810372"/>
              <a:gd name="connsiteY4" fmla="*/ 1002850 h 1290558"/>
              <a:gd name="connsiteX5" fmla="*/ 1605686 w 2810372"/>
              <a:gd name="connsiteY5" fmla="*/ 1031879 h 1290558"/>
              <a:gd name="connsiteX6" fmla="*/ 1504086 w 2810372"/>
              <a:gd name="connsiteY6" fmla="*/ 1060907 h 1290558"/>
              <a:gd name="connsiteX7" fmla="*/ 1271858 w 2810372"/>
              <a:gd name="connsiteY7" fmla="*/ 1089936 h 1290558"/>
              <a:gd name="connsiteX8" fmla="*/ 1126715 w 2810372"/>
              <a:gd name="connsiteY8" fmla="*/ 1118964 h 1290558"/>
              <a:gd name="connsiteX9" fmla="*/ 923515 w 2810372"/>
              <a:gd name="connsiteY9" fmla="*/ 1191536 h 1290558"/>
              <a:gd name="connsiteX10" fmla="*/ 691286 w 2810372"/>
              <a:gd name="connsiteY10" fmla="*/ 1249593 h 1290558"/>
              <a:gd name="connsiteX11" fmla="*/ 299400 w 2810372"/>
              <a:gd name="connsiteY11" fmla="*/ 1278622 h 1290558"/>
              <a:gd name="connsiteX12" fmla="*/ 23629 w 2810372"/>
              <a:gd name="connsiteY12" fmla="*/ 1264107 h 1290558"/>
              <a:gd name="connsiteX13" fmla="*/ 9115 w 2810372"/>
              <a:gd name="connsiteY13" fmla="*/ 1191536 h 1290558"/>
              <a:gd name="connsiteX14" fmla="*/ 110715 w 2810372"/>
              <a:gd name="connsiteY14" fmla="*/ 1060907 h 1290558"/>
              <a:gd name="connsiteX15" fmla="*/ 139743 w 2810372"/>
              <a:gd name="connsiteY15" fmla="*/ 1017364 h 1290558"/>
              <a:gd name="connsiteX16" fmla="*/ 226829 w 2810372"/>
              <a:gd name="connsiteY16" fmla="*/ 930279 h 1290558"/>
              <a:gd name="connsiteX17" fmla="*/ 255858 w 2810372"/>
              <a:gd name="connsiteY17" fmla="*/ 886736 h 1290558"/>
              <a:gd name="connsiteX18" fmla="*/ 299400 w 2810372"/>
              <a:gd name="connsiteY18" fmla="*/ 843193 h 1290558"/>
              <a:gd name="connsiteX19" fmla="*/ 328429 w 2810372"/>
              <a:gd name="connsiteY19" fmla="*/ 799650 h 1290558"/>
              <a:gd name="connsiteX20" fmla="*/ 371972 w 2810372"/>
              <a:gd name="connsiteY20" fmla="*/ 756107 h 1290558"/>
              <a:gd name="connsiteX21" fmla="*/ 488086 w 2810372"/>
              <a:gd name="connsiteY21" fmla="*/ 596450 h 1290558"/>
              <a:gd name="connsiteX22" fmla="*/ 546143 w 2810372"/>
              <a:gd name="connsiteY22" fmla="*/ 538393 h 1290558"/>
              <a:gd name="connsiteX23" fmla="*/ 662258 w 2810372"/>
              <a:gd name="connsiteY23" fmla="*/ 364222 h 1290558"/>
              <a:gd name="connsiteX24" fmla="*/ 964954 w 2810372"/>
              <a:gd name="connsiteY24" fmla="*/ 232974 h 1290558"/>
              <a:gd name="connsiteX25" fmla="*/ 996086 w 2810372"/>
              <a:gd name="connsiteY25" fmla="*/ 73936 h 1290558"/>
              <a:gd name="connsiteX26" fmla="*/ 1054143 w 2810372"/>
              <a:gd name="connsiteY26" fmla="*/ 44907 h 1290558"/>
              <a:gd name="connsiteX27" fmla="*/ 1097686 w 2810372"/>
              <a:gd name="connsiteY27" fmla="*/ 15879 h 1290558"/>
              <a:gd name="connsiteX28" fmla="*/ 1170258 w 2810372"/>
              <a:gd name="connsiteY28" fmla="*/ 1364 h 1290558"/>
              <a:gd name="connsiteX29" fmla="*/ 1300886 w 2810372"/>
              <a:gd name="connsiteY29" fmla="*/ 15879 h 1290558"/>
              <a:gd name="connsiteX30" fmla="*/ 1475058 w 2810372"/>
              <a:gd name="connsiteY30" fmla="*/ 131993 h 1290558"/>
              <a:gd name="connsiteX31" fmla="*/ 1518600 w 2810372"/>
              <a:gd name="connsiteY31" fmla="*/ 161022 h 1290558"/>
              <a:gd name="connsiteX32" fmla="*/ 1562143 w 2810372"/>
              <a:gd name="connsiteY32" fmla="*/ 204564 h 1290558"/>
              <a:gd name="connsiteX33" fmla="*/ 1649229 w 2810372"/>
              <a:gd name="connsiteY33" fmla="*/ 262622 h 1290558"/>
              <a:gd name="connsiteX34" fmla="*/ 1736315 w 2810372"/>
              <a:gd name="connsiteY34" fmla="*/ 335193 h 1290558"/>
              <a:gd name="connsiteX35" fmla="*/ 1852429 w 2810372"/>
              <a:gd name="connsiteY35" fmla="*/ 407764 h 1290558"/>
              <a:gd name="connsiteX36" fmla="*/ 1968543 w 2810372"/>
              <a:gd name="connsiteY36" fmla="*/ 509364 h 1290558"/>
              <a:gd name="connsiteX37" fmla="*/ 2128200 w 2810372"/>
              <a:gd name="connsiteY37" fmla="*/ 596450 h 1290558"/>
              <a:gd name="connsiteX38" fmla="*/ 2186258 w 2810372"/>
              <a:gd name="connsiteY38" fmla="*/ 625479 h 1290558"/>
              <a:gd name="connsiteX39" fmla="*/ 2331400 w 2810372"/>
              <a:gd name="connsiteY39" fmla="*/ 683536 h 1290558"/>
              <a:gd name="connsiteX40" fmla="*/ 2403972 w 2810372"/>
              <a:gd name="connsiteY40" fmla="*/ 712564 h 1290558"/>
              <a:gd name="connsiteX41" fmla="*/ 2433000 w 2810372"/>
              <a:gd name="connsiteY41" fmla="*/ 712564 h 1290558"/>
              <a:gd name="connsiteX42" fmla="*/ 2694258 w 2810372"/>
              <a:gd name="connsiteY42" fmla="*/ 741593 h 1290558"/>
              <a:gd name="connsiteX43" fmla="*/ 2752315 w 2810372"/>
              <a:gd name="connsiteY43" fmla="*/ 756107 h 1290558"/>
              <a:gd name="connsiteX44" fmla="*/ 2810372 w 2810372"/>
              <a:gd name="connsiteY44" fmla="*/ 756107 h 1290558"/>
              <a:gd name="connsiteX0" fmla="*/ 2810372 w 2810372"/>
              <a:gd name="connsiteY0" fmla="*/ 756107 h 1290558"/>
              <a:gd name="connsiteX1" fmla="*/ 2360429 w 2810372"/>
              <a:gd name="connsiteY1" fmla="*/ 915764 h 1290558"/>
              <a:gd name="connsiteX2" fmla="*/ 2244315 w 2810372"/>
              <a:gd name="connsiteY2" fmla="*/ 930279 h 1290558"/>
              <a:gd name="connsiteX3" fmla="*/ 2041115 w 2810372"/>
              <a:gd name="connsiteY3" fmla="*/ 959307 h 1290558"/>
              <a:gd name="connsiteX4" fmla="*/ 1837915 w 2810372"/>
              <a:gd name="connsiteY4" fmla="*/ 1002850 h 1290558"/>
              <a:gd name="connsiteX5" fmla="*/ 1605686 w 2810372"/>
              <a:gd name="connsiteY5" fmla="*/ 1031879 h 1290558"/>
              <a:gd name="connsiteX6" fmla="*/ 1504086 w 2810372"/>
              <a:gd name="connsiteY6" fmla="*/ 1060907 h 1290558"/>
              <a:gd name="connsiteX7" fmla="*/ 1271858 w 2810372"/>
              <a:gd name="connsiteY7" fmla="*/ 1089936 h 1290558"/>
              <a:gd name="connsiteX8" fmla="*/ 1126715 w 2810372"/>
              <a:gd name="connsiteY8" fmla="*/ 1118964 h 1290558"/>
              <a:gd name="connsiteX9" fmla="*/ 923515 w 2810372"/>
              <a:gd name="connsiteY9" fmla="*/ 1191536 h 1290558"/>
              <a:gd name="connsiteX10" fmla="*/ 691286 w 2810372"/>
              <a:gd name="connsiteY10" fmla="*/ 1249593 h 1290558"/>
              <a:gd name="connsiteX11" fmla="*/ 299400 w 2810372"/>
              <a:gd name="connsiteY11" fmla="*/ 1278622 h 1290558"/>
              <a:gd name="connsiteX12" fmla="*/ 23629 w 2810372"/>
              <a:gd name="connsiteY12" fmla="*/ 1264107 h 1290558"/>
              <a:gd name="connsiteX13" fmla="*/ 9115 w 2810372"/>
              <a:gd name="connsiteY13" fmla="*/ 1191536 h 1290558"/>
              <a:gd name="connsiteX14" fmla="*/ 110715 w 2810372"/>
              <a:gd name="connsiteY14" fmla="*/ 1060907 h 1290558"/>
              <a:gd name="connsiteX15" fmla="*/ 139743 w 2810372"/>
              <a:gd name="connsiteY15" fmla="*/ 1017364 h 1290558"/>
              <a:gd name="connsiteX16" fmla="*/ 226829 w 2810372"/>
              <a:gd name="connsiteY16" fmla="*/ 930279 h 1290558"/>
              <a:gd name="connsiteX17" fmla="*/ 255858 w 2810372"/>
              <a:gd name="connsiteY17" fmla="*/ 886736 h 1290558"/>
              <a:gd name="connsiteX18" fmla="*/ 299400 w 2810372"/>
              <a:gd name="connsiteY18" fmla="*/ 843193 h 1290558"/>
              <a:gd name="connsiteX19" fmla="*/ 328429 w 2810372"/>
              <a:gd name="connsiteY19" fmla="*/ 799650 h 1290558"/>
              <a:gd name="connsiteX20" fmla="*/ 371972 w 2810372"/>
              <a:gd name="connsiteY20" fmla="*/ 756107 h 1290558"/>
              <a:gd name="connsiteX21" fmla="*/ 488086 w 2810372"/>
              <a:gd name="connsiteY21" fmla="*/ 596450 h 1290558"/>
              <a:gd name="connsiteX22" fmla="*/ 546143 w 2810372"/>
              <a:gd name="connsiteY22" fmla="*/ 538393 h 1290558"/>
              <a:gd name="connsiteX23" fmla="*/ 662258 w 2810372"/>
              <a:gd name="connsiteY23" fmla="*/ 364222 h 1290558"/>
              <a:gd name="connsiteX24" fmla="*/ 964954 w 2810372"/>
              <a:gd name="connsiteY24" fmla="*/ 232974 h 1290558"/>
              <a:gd name="connsiteX25" fmla="*/ 1054143 w 2810372"/>
              <a:gd name="connsiteY25" fmla="*/ 44907 h 1290558"/>
              <a:gd name="connsiteX26" fmla="*/ 1097686 w 2810372"/>
              <a:gd name="connsiteY26" fmla="*/ 15879 h 1290558"/>
              <a:gd name="connsiteX27" fmla="*/ 1170258 w 2810372"/>
              <a:gd name="connsiteY27" fmla="*/ 1364 h 1290558"/>
              <a:gd name="connsiteX28" fmla="*/ 1300886 w 2810372"/>
              <a:gd name="connsiteY28" fmla="*/ 15879 h 1290558"/>
              <a:gd name="connsiteX29" fmla="*/ 1475058 w 2810372"/>
              <a:gd name="connsiteY29" fmla="*/ 131993 h 1290558"/>
              <a:gd name="connsiteX30" fmla="*/ 1518600 w 2810372"/>
              <a:gd name="connsiteY30" fmla="*/ 161022 h 1290558"/>
              <a:gd name="connsiteX31" fmla="*/ 1562143 w 2810372"/>
              <a:gd name="connsiteY31" fmla="*/ 204564 h 1290558"/>
              <a:gd name="connsiteX32" fmla="*/ 1649229 w 2810372"/>
              <a:gd name="connsiteY32" fmla="*/ 262622 h 1290558"/>
              <a:gd name="connsiteX33" fmla="*/ 1736315 w 2810372"/>
              <a:gd name="connsiteY33" fmla="*/ 335193 h 1290558"/>
              <a:gd name="connsiteX34" fmla="*/ 1852429 w 2810372"/>
              <a:gd name="connsiteY34" fmla="*/ 407764 h 1290558"/>
              <a:gd name="connsiteX35" fmla="*/ 1968543 w 2810372"/>
              <a:gd name="connsiteY35" fmla="*/ 509364 h 1290558"/>
              <a:gd name="connsiteX36" fmla="*/ 2128200 w 2810372"/>
              <a:gd name="connsiteY36" fmla="*/ 596450 h 1290558"/>
              <a:gd name="connsiteX37" fmla="*/ 2186258 w 2810372"/>
              <a:gd name="connsiteY37" fmla="*/ 625479 h 1290558"/>
              <a:gd name="connsiteX38" fmla="*/ 2331400 w 2810372"/>
              <a:gd name="connsiteY38" fmla="*/ 683536 h 1290558"/>
              <a:gd name="connsiteX39" fmla="*/ 2403972 w 2810372"/>
              <a:gd name="connsiteY39" fmla="*/ 712564 h 1290558"/>
              <a:gd name="connsiteX40" fmla="*/ 2433000 w 2810372"/>
              <a:gd name="connsiteY40" fmla="*/ 712564 h 1290558"/>
              <a:gd name="connsiteX41" fmla="*/ 2694258 w 2810372"/>
              <a:gd name="connsiteY41" fmla="*/ 741593 h 1290558"/>
              <a:gd name="connsiteX42" fmla="*/ 2752315 w 2810372"/>
              <a:gd name="connsiteY42" fmla="*/ 756107 h 1290558"/>
              <a:gd name="connsiteX43" fmla="*/ 2810372 w 2810372"/>
              <a:gd name="connsiteY43" fmla="*/ 756107 h 1290558"/>
              <a:gd name="connsiteX0" fmla="*/ 2810372 w 2810372"/>
              <a:gd name="connsiteY0" fmla="*/ 756107 h 1290558"/>
              <a:gd name="connsiteX1" fmla="*/ 2360429 w 2810372"/>
              <a:gd name="connsiteY1" fmla="*/ 915764 h 1290558"/>
              <a:gd name="connsiteX2" fmla="*/ 2244315 w 2810372"/>
              <a:gd name="connsiteY2" fmla="*/ 930279 h 1290558"/>
              <a:gd name="connsiteX3" fmla="*/ 2041115 w 2810372"/>
              <a:gd name="connsiteY3" fmla="*/ 959307 h 1290558"/>
              <a:gd name="connsiteX4" fmla="*/ 1837915 w 2810372"/>
              <a:gd name="connsiteY4" fmla="*/ 1002850 h 1290558"/>
              <a:gd name="connsiteX5" fmla="*/ 1605686 w 2810372"/>
              <a:gd name="connsiteY5" fmla="*/ 1031879 h 1290558"/>
              <a:gd name="connsiteX6" fmla="*/ 1504086 w 2810372"/>
              <a:gd name="connsiteY6" fmla="*/ 1060907 h 1290558"/>
              <a:gd name="connsiteX7" fmla="*/ 1271858 w 2810372"/>
              <a:gd name="connsiteY7" fmla="*/ 1089936 h 1290558"/>
              <a:gd name="connsiteX8" fmla="*/ 1126715 w 2810372"/>
              <a:gd name="connsiteY8" fmla="*/ 1118964 h 1290558"/>
              <a:gd name="connsiteX9" fmla="*/ 923515 w 2810372"/>
              <a:gd name="connsiteY9" fmla="*/ 1191536 h 1290558"/>
              <a:gd name="connsiteX10" fmla="*/ 691286 w 2810372"/>
              <a:gd name="connsiteY10" fmla="*/ 1249593 h 1290558"/>
              <a:gd name="connsiteX11" fmla="*/ 299400 w 2810372"/>
              <a:gd name="connsiteY11" fmla="*/ 1278622 h 1290558"/>
              <a:gd name="connsiteX12" fmla="*/ 23629 w 2810372"/>
              <a:gd name="connsiteY12" fmla="*/ 1264107 h 1290558"/>
              <a:gd name="connsiteX13" fmla="*/ 9115 w 2810372"/>
              <a:gd name="connsiteY13" fmla="*/ 1191536 h 1290558"/>
              <a:gd name="connsiteX14" fmla="*/ 110715 w 2810372"/>
              <a:gd name="connsiteY14" fmla="*/ 1060907 h 1290558"/>
              <a:gd name="connsiteX15" fmla="*/ 139743 w 2810372"/>
              <a:gd name="connsiteY15" fmla="*/ 1017364 h 1290558"/>
              <a:gd name="connsiteX16" fmla="*/ 226829 w 2810372"/>
              <a:gd name="connsiteY16" fmla="*/ 930279 h 1290558"/>
              <a:gd name="connsiteX17" fmla="*/ 255858 w 2810372"/>
              <a:gd name="connsiteY17" fmla="*/ 886736 h 1290558"/>
              <a:gd name="connsiteX18" fmla="*/ 299400 w 2810372"/>
              <a:gd name="connsiteY18" fmla="*/ 843193 h 1290558"/>
              <a:gd name="connsiteX19" fmla="*/ 328429 w 2810372"/>
              <a:gd name="connsiteY19" fmla="*/ 799650 h 1290558"/>
              <a:gd name="connsiteX20" fmla="*/ 371972 w 2810372"/>
              <a:gd name="connsiteY20" fmla="*/ 756107 h 1290558"/>
              <a:gd name="connsiteX21" fmla="*/ 488086 w 2810372"/>
              <a:gd name="connsiteY21" fmla="*/ 596450 h 1290558"/>
              <a:gd name="connsiteX22" fmla="*/ 546143 w 2810372"/>
              <a:gd name="connsiteY22" fmla="*/ 538393 h 1290558"/>
              <a:gd name="connsiteX23" fmla="*/ 662258 w 2810372"/>
              <a:gd name="connsiteY23" fmla="*/ 364222 h 1290558"/>
              <a:gd name="connsiteX24" fmla="*/ 964954 w 2810372"/>
              <a:gd name="connsiteY24" fmla="*/ 232974 h 1290558"/>
              <a:gd name="connsiteX25" fmla="*/ 1097686 w 2810372"/>
              <a:gd name="connsiteY25" fmla="*/ 15879 h 1290558"/>
              <a:gd name="connsiteX26" fmla="*/ 1170258 w 2810372"/>
              <a:gd name="connsiteY26" fmla="*/ 1364 h 1290558"/>
              <a:gd name="connsiteX27" fmla="*/ 1300886 w 2810372"/>
              <a:gd name="connsiteY27" fmla="*/ 15879 h 1290558"/>
              <a:gd name="connsiteX28" fmla="*/ 1475058 w 2810372"/>
              <a:gd name="connsiteY28" fmla="*/ 131993 h 1290558"/>
              <a:gd name="connsiteX29" fmla="*/ 1518600 w 2810372"/>
              <a:gd name="connsiteY29" fmla="*/ 161022 h 1290558"/>
              <a:gd name="connsiteX30" fmla="*/ 1562143 w 2810372"/>
              <a:gd name="connsiteY30" fmla="*/ 204564 h 1290558"/>
              <a:gd name="connsiteX31" fmla="*/ 1649229 w 2810372"/>
              <a:gd name="connsiteY31" fmla="*/ 262622 h 1290558"/>
              <a:gd name="connsiteX32" fmla="*/ 1736315 w 2810372"/>
              <a:gd name="connsiteY32" fmla="*/ 335193 h 1290558"/>
              <a:gd name="connsiteX33" fmla="*/ 1852429 w 2810372"/>
              <a:gd name="connsiteY33" fmla="*/ 407764 h 1290558"/>
              <a:gd name="connsiteX34" fmla="*/ 1968543 w 2810372"/>
              <a:gd name="connsiteY34" fmla="*/ 509364 h 1290558"/>
              <a:gd name="connsiteX35" fmla="*/ 2128200 w 2810372"/>
              <a:gd name="connsiteY35" fmla="*/ 596450 h 1290558"/>
              <a:gd name="connsiteX36" fmla="*/ 2186258 w 2810372"/>
              <a:gd name="connsiteY36" fmla="*/ 625479 h 1290558"/>
              <a:gd name="connsiteX37" fmla="*/ 2331400 w 2810372"/>
              <a:gd name="connsiteY37" fmla="*/ 683536 h 1290558"/>
              <a:gd name="connsiteX38" fmla="*/ 2403972 w 2810372"/>
              <a:gd name="connsiteY38" fmla="*/ 712564 h 1290558"/>
              <a:gd name="connsiteX39" fmla="*/ 2433000 w 2810372"/>
              <a:gd name="connsiteY39" fmla="*/ 712564 h 1290558"/>
              <a:gd name="connsiteX40" fmla="*/ 2694258 w 2810372"/>
              <a:gd name="connsiteY40" fmla="*/ 741593 h 1290558"/>
              <a:gd name="connsiteX41" fmla="*/ 2752315 w 2810372"/>
              <a:gd name="connsiteY41" fmla="*/ 756107 h 1290558"/>
              <a:gd name="connsiteX42" fmla="*/ 2810372 w 2810372"/>
              <a:gd name="connsiteY42" fmla="*/ 756107 h 1290558"/>
              <a:gd name="connsiteX0" fmla="*/ 2810372 w 2810372"/>
              <a:gd name="connsiteY0" fmla="*/ 756107 h 1290558"/>
              <a:gd name="connsiteX1" fmla="*/ 2360429 w 2810372"/>
              <a:gd name="connsiteY1" fmla="*/ 915764 h 1290558"/>
              <a:gd name="connsiteX2" fmla="*/ 2244315 w 2810372"/>
              <a:gd name="connsiteY2" fmla="*/ 930279 h 1290558"/>
              <a:gd name="connsiteX3" fmla="*/ 2041115 w 2810372"/>
              <a:gd name="connsiteY3" fmla="*/ 959307 h 1290558"/>
              <a:gd name="connsiteX4" fmla="*/ 1837915 w 2810372"/>
              <a:gd name="connsiteY4" fmla="*/ 1002850 h 1290558"/>
              <a:gd name="connsiteX5" fmla="*/ 1605686 w 2810372"/>
              <a:gd name="connsiteY5" fmla="*/ 1031879 h 1290558"/>
              <a:gd name="connsiteX6" fmla="*/ 1504086 w 2810372"/>
              <a:gd name="connsiteY6" fmla="*/ 1060907 h 1290558"/>
              <a:gd name="connsiteX7" fmla="*/ 1271858 w 2810372"/>
              <a:gd name="connsiteY7" fmla="*/ 1089936 h 1290558"/>
              <a:gd name="connsiteX8" fmla="*/ 1126715 w 2810372"/>
              <a:gd name="connsiteY8" fmla="*/ 1118964 h 1290558"/>
              <a:gd name="connsiteX9" fmla="*/ 923515 w 2810372"/>
              <a:gd name="connsiteY9" fmla="*/ 1191536 h 1290558"/>
              <a:gd name="connsiteX10" fmla="*/ 691286 w 2810372"/>
              <a:gd name="connsiteY10" fmla="*/ 1249593 h 1290558"/>
              <a:gd name="connsiteX11" fmla="*/ 299400 w 2810372"/>
              <a:gd name="connsiteY11" fmla="*/ 1278622 h 1290558"/>
              <a:gd name="connsiteX12" fmla="*/ 23629 w 2810372"/>
              <a:gd name="connsiteY12" fmla="*/ 1264107 h 1290558"/>
              <a:gd name="connsiteX13" fmla="*/ 9115 w 2810372"/>
              <a:gd name="connsiteY13" fmla="*/ 1191536 h 1290558"/>
              <a:gd name="connsiteX14" fmla="*/ 110715 w 2810372"/>
              <a:gd name="connsiteY14" fmla="*/ 1060907 h 1290558"/>
              <a:gd name="connsiteX15" fmla="*/ 139743 w 2810372"/>
              <a:gd name="connsiteY15" fmla="*/ 1017364 h 1290558"/>
              <a:gd name="connsiteX16" fmla="*/ 226829 w 2810372"/>
              <a:gd name="connsiteY16" fmla="*/ 930279 h 1290558"/>
              <a:gd name="connsiteX17" fmla="*/ 255858 w 2810372"/>
              <a:gd name="connsiteY17" fmla="*/ 886736 h 1290558"/>
              <a:gd name="connsiteX18" fmla="*/ 299400 w 2810372"/>
              <a:gd name="connsiteY18" fmla="*/ 843193 h 1290558"/>
              <a:gd name="connsiteX19" fmla="*/ 328429 w 2810372"/>
              <a:gd name="connsiteY19" fmla="*/ 799650 h 1290558"/>
              <a:gd name="connsiteX20" fmla="*/ 371972 w 2810372"/>
              <a:gd name="connsiteY20" fmla="*/ 756107 h 1290558"/>
              <a:gd name="connsiteX21" fmla="*/ 488086 w 2810372"/>
              <a:gd name="connsiteY21" fmla="*/ 596450 h 1290558"/>
              <a:gd name="connsiteX22" fmla="*/ 546143 w 2810372"/>
              <a:gd name="connsiteY22" fmla="*/ 538393 h 1290558"/>
              <a:gd name="connsiteX23" fmla="*/ 662258 w 2810372"/>
              <a:gd name="connsiteY23" fmla="*/ 364222 h 1290558"/>
              <a:gd name="connsiteX24" fmla="*/ 964954 w 2810372"/>
              <a:gd name="connsiteY24" fmla="*/ 232974 h 1290558"/>
              <a:gd name="connsiteX25" fmla="*/ 1170258 w 2810372"/>
              <a:gd name="connsiteY25" fmla="*/ 1364 h 1290558"/>
              <a:gd name="connsiteX26" fmla="*/ 1300886 w 2810372"/>
              <a:gd name="connsiteY26" fmla="*/ 15879 h 1290558"/>
              <a:gd name="connsiteX27" fmla="*/ 1475058 w 2810372"/>
              <a:gd name="connsiteY27" fmla="*/ 131993 h 1290558"/>
              <a:gd name="connsiteX28" fmla="*/ 1518600 w 2810372"/>
              <a:gd name="connsiteY28" fmla="*/ 161022 h 1290558"/>
              <a:gd name="connsiteX29" fmla="*/ 1562143 w 2810372"/>
              <a:gd name="connsiteY29" fmla="*/ 204564 h 1290558"/>
              <a:gd name="connsiteX30" fmla="*/ 1649229 w 2810372"/>
              <a:gd name="connsiteY30" fmla="*/ 262622 h 1290558"/>
              <a:gd name="connsiteX31" fmla="*/ 1736315 w 2810372"/>
              <a:gd name="connsiteY31" fmla="*/ 335193 h 1290558"/>
              <a:gd name="connsiteX32" fmla="*/ 1852429 w 2810372"/>
              <a:gd name="connsiteY32" fmla="*/ 407764 h 1290558"/>
              <a:gd name="connsiteX33" fmla="*/ 1968543 w 2810372"/>
              <a:gd name="connsiteY33" fmla="*/ 509364 h 1290558"/>
              <a:gd name="connsiteX34" fmla="*/ 2128200 w 2810372"/>
              <a:gd name="connsiteY34" fmla="*/ 596450 h 1290558"/>
              <a:gd name="connsiteX35" fmla="*/ 2186258 w 2810372"/>
              <a:gd name="connsiteY35" fmla="*/ 625479 h 1290558"/>
              <a:gd name="connsiteX36" fmla="*/ 2331400 w 2810372"/>
              <a:gd name="connsiteY36" fmla="*/ 683536 h 1290558"/>
              <a:gd name="connsiteX37" fmla="*/ 2403972 w 2810372"/>
              <a:gd name="connsiteY37" fmla="*/ 712564 h 1290558"/>
              <a:gd name="connsiteX38" fmla="*/ 2433000 w 2810372"/>
              <a:gd name="connsiteY38" fmla="*/ 712564 h 1290558"/>
              <a:gd name="connsiteX39" fmla="*/ 2694258 w 2810372"/>
              <a:gd name="connsiteY39" fmla="*/ 741593 h 1290558"/>
              <a:gd name="connsiteX40" fmla="*/ 2752315 w 2810372"/>
              <a:gd name="connsiteY40" fmla="*/ 756107 h 1290558"/>
              <a:gd name="connsiteX41" fmla="*/ 2810372 w 2810372"/>
              <a:gd name="connsiteY41" fmla="*/ 756107 h 1290558"/>
              <a:gd name="connsiteX0" fmla="*/ 2810372 w 2810372"/>
              <a:gd name="connsiteY0" fmla="*/ 740228 h 1274679"/>
              <a:gd name="connsiteX1" fmla="*/ 2360429 w 2810372"/>
              <a:gd name="connsiteY1" fmla="*/ 899885 h 1274679"/>
              <a:gd name="connsiteX2" fmla="*/ 2244315 w 2810372"/>
              <a:gd name="connsiteY2" fmla="*/ 914400 h 1274679"/>
              <a:gd name="connsiteX3" fmla="*/ 2041115 w 2810372"/>
              <a:gd name="connsiteY3" fmla="*/ 943428 h 1274679"/>
              <a:gd name="connsiteX4" fmla="*/ 1837915 w 2810372"/>
              <a:gd name="connsiteY4" fmla="*/ 986971 h 1274679"/>
              <a:gd name="connsiteX5" fmla="*/ 1605686 w 2810372"/>
              <a:gd name="connsiteY5" fmla="*/ 1016000 h 1274679"/>
              <a:gd name="connsiteX6" fmla="*/ 1504086 w 2810372"/>
              <a:gd name="connsiteY6" fmla="*/ 1045028 h 1274679"/>
              <a:gd name="connsiteX7" fmla="*/ 1271858 w 2810372"/>
              <a:gd name="connsiteY7" fmla="*/ 1074057 h 1274679"/>
              <a:gd name="connsiteX8" fmla="*/ 1126715 w 2810372"/>
              <a:gd name="connsiteY8" fmla="*/ 1103085 h 1274679"/>
              <a:gd name="connsiteX9" fmla="*/ 923515 w 2810372"/>
              <a:gd name="connsiteY9" fmla="*/ 1175657 h 1274679"/>
              <a:gd name="connsiteX10" fmla="*/ 691286 w 2810372"/>
              <a:gd name="connsiteY10" fmla="*/ 1233714 h 1274679"/>
              <a:gd name="connsiteX11" fmla="*/ 299400 w 2810372"/>
              <a:gd name="connsiteY11" fmla="*/ 1262743 h 1274679"/>
              <a:gd name="connsiteX12" fmla="*/ 23629 w 2810372"/>
              <a:gd name="connsiteY12" fmla="*/ 1248228 h 1274679"/>
              <a:gd name="connsiteX13" fmla="*/ 9115 w 2810372"/>
              <a:gd name="connsiteY13" fmla="*/ 1175657 h 1274679"/>
              <a:gd name="connsiteX14" fmla="*/ 110715 w 2810372"/>
              <a:gd name="connsiteY14" fmla="*/ 1045028 h 1274679"/>
              <a:gd name="connsiteX15" fmla="*/ 139743 w 2810372"/>
              <a:gd name="connsiteY15" fmla="*/ 1001485 h 1274679"/>
              <a:gd name="connsiteX16" fmla="*/ 226829 w 2810372"/>
              <a:gd name="connsiteY16" fmla="*/ 914400 h 1274679"/>
              <a:gd name="connsiteX17" fmla="*/ 255858 w 2810372"/>
              <a:gd name="connsiteY17" fmla="*/ 870857 h 1274679"/>
              <a:gd name="connsiteX18" fmla="*/ 299400 w 2810372"/>
              <a:gd name="connsiteY18" fmla="*/ 827314 h 1274679"/>
              <a:gd name="connsiteX19" fmla="*/ 328429 w 2810372"/>
              <a:gd name="connsiteY19" fmla="*/ 783771 h 1274679"/>
              <a:gd name="connsiteX20" fmla="*/ 371972 w 2810372"/>
              <a:gd name="connsiteY20" fmla="*/ 740228 h 1274679"/>
              <a:gd name="connsiteX21" fmla="*/ 488086 w 2810372"/>
              <a:gd name="connsiteY21" fmla="*/ 580571 h 1274679"/>
              <a:gd name="connsiteX22" fmla="*/ 546143 w 2810372"/>
              <a:gd name="connsiteY22" fmla="*/ 522514 h 1274679"/>
              <a:gd name="connsiteX23" fmla="*/ 662258 w 2810372"/>
              <a:gd name="connsiteY23" fmla="*/ 348343 h 1274679"/>
              <a:gd name="connsiteX24" fmla="*/ 964954 w 2810372"/>
              <a:gd name="connsiteY24" fmla="*/ 217095 h 1274679"/>
              <a:gd name="connsiteX25" fmla="*/ 1300886 w 2810372"/>
              <a:gd name="connsiteY25" fmla="*/ 0 h 1274679"/>
              <a:gd name="connsiteX26" fmla="*/ 1475058 w 2810372"/>
              <a:gd name="connsiteY26" fmla="*/ 116114 h 1274679"/>
              <a:gd name="connsiteX27" fmla="*/ 1518600 w 2810372"/>
              <a:gd name="connsiteY27" fmla="*/ 145143 h 1274679"/>
              <a:gd name="connsiteX28" fmla="*/ 1562143 w 2810372"/>
              <a:gd name="connsiteY28" fmla="*/ 188685 h 1274679"/>
              <a:gd name="connsiteX29" fmla="*/ 1649229 w 2810372"/>
              <a:gd name="connsiteY29" fmla="*/ 246743 h 1274679"/>
              <a:gd name="connsiteX30" fmla="*/ 1736315 w 2810372"/>
              <a:gd name="connsiteY30" fmla="*/ 319314 h 1274679"/>
              <a:gd name="connsiteX31" fmla="*/ 1852429 w 2810372"/>
              <a:gd name="connsiteY31" fmla="*/ 391885 h 1274679"/>
              <a:gd name="connsiteX32" fmla="*/ 1968543 w 2810372"/>
              <a:gd name="connsiteY32" fmla="*/ 493485 h 1274679"/>
              <a:gd name="connsiteX33" fmla="*/ 2128200 w 2810372"/>
              <a:gd name="connsiteY33" fmla="*/ 580571 h 1274679"/>
              <a:gd name="connsiteX34" fmla="*/ 2186258 w 2810372"/>
              <a:gd name="connsiteY34" fmla="*/ 609600 h 1274679"/>
              <a:gd name="connsiteX35" fmla="*/ 2331400 w 2810372"/>
              <a:gd name="connsiteY35" fmla="*/ 667657 h 1274679"/>
              <a:gd name="connsiteX36" fmla="*/ 2403972 w 2810372"/>
              <a:gd name="connsiteY36" fmla="*/ 696685 h 1274679"/>
              <a:gd name="connsiteX37" fmla="*/ 2433000 w 2810372"/>
              <a:gd name="connsiteY37" fmla="*/ 696685 h 1274679"/>
              <a:gd name="connsiteX38" fmla="*/ 2694258 w 2810372"/>
              <a:gd name="connsiteY38" fmla="*/ 725714 h 1274679"/>
              <a:gd name="connsiteX39" fmla="*/ 2752315 w 2810372"/>
              <a:gd name="connsiteY39" fmla="*/ 740228 h 1274679"/>
              <a:gd name="connsiteX40" fmla="*/ 2810372 w 2810372"/>
              <a:gd name="connsiteY40" fmla="*/ 740228 h 1274679"/>
              <a:gd name="connsiteX0" fmla="*/ 2810372 w 2810372"/>
              <a:gd name="connsiteY0" fmla="*/ 624114 h 1158565"/>
              <a:gd name="connsiteX1" fmla="*/ 2360429 w 2810372"/>
              <a:gd name="connsiteY1" fmla="*/ 783771 h 1158565"/>
              <a:gd name="connsiteX2" fmla="*/ 2244315 w 2810372"/>
              <a:gd name="connsiteY2" fmla="*/ 798286 h 1158565"/>
              <a:gd name="connsiteX3" fmla="*/ 2041115 w 2810372"/>
              <a:gd name="connsiteY3" fmla="*/ 827314 h 1158565"/>
              <a:gd name="connsiteX4" fmla="*/ 1837915 w 2810372"/>
              <a:gd name="connsiteY4" fmla="*/ 870857 h 1158565"/>
              <a:gd name="connsiteX5" fmla="*/ 1605686 w 2810372"/>
              <a:gd name="connsiteY5" fmla="*/ 899886 h 1158565"/>
              <a:gd name="connsiteX6" fmla="*/ 1504086 w 2810372"/>
              <a:gd name="connsiteY6" fmla="*/ 928914 h 1158565"/>
              <a:gd name="connsiteX7" fmla="*/ 1271858 w 2810372"/>
              <a:gd name="connsiteY7" fmla="*/ 957943 h 1158565"/>
              <a:gd name="connsiteX8" fmla="*/ 1126715 w 2810372"/>
              <a:gd name="connsiteY8" fmla="*/ 986971 h 1158565"/>
              <a:gd name="connsiteX9" fmla="*/ 923515 w 2810372"/>
              <a:gd name="connsiteY9" fmla="*/ 1059543 h 1158565"/>
              <a:gd name="connsiteX10" fmla="*/ 691286 w 2810372"/>
              <a:gd name="connsiteY10" fmla="*/ 1117600 h 1158565"/>
              <a:gd name="connsiteX11" fmla="*/ 299400 w 2810372"/>
              <a:gd name="connsiteY11" fmla="*/ 1146629 h 1158565"/>
              <a:gd name="connsiteX12" fmla="*/ 23629 w 2810372"/>
              <a:gd name="connsiteY12" fmla="*/ 1132114 h 1158565"/>
              <a:gd name="connsiteX13" fmla="*/ 9115 w 2810372"/>
              <a:gd name="connsiteY13" fmla="*/ 1059543 h 1158565"/>
              <a:gd name="connsiteX14" fmla="*/ 110715 w 2810372"/>
              <a:gd name="connsiteY14" fmla="*/ 928914 h 1158565"/>
              <a:gd name="connsiteX15" fmla="*/ 139743 w 2810372"/>
              <a:gd name="connsiteY15" fmla="*/ 885371 h 1158565"/>
              <a:gd name="connsiteX16" fmla="*/ 226829 w 2810372"/>
              <a:gd name="connsiteY16" fmla="*/ 798286 h 1158565"/>
              <a:gd name="connsiteX17" fmla="*/ 255858 w 2810372"/>
              <a:gd name="connsiteY17" fmla="*/ 754743 h 1158565"/>
              <a:gd name="connsiteX18" fmla="*/ 299400 w 2810372"/>
              <a:gd name="connsiteY18" fmla="*/ 711200 h 1158565"/>
              <a:gd name="connsiteX19" fmla="*/ 328429 w 2810372"/>
              <a:gd name="connsiteY19" fmla="*/ 667657 h 1158565"/>
              <a:gd name="connsiteX20" fmla="*/ 371972 w 2810372"/>
              <a:gd name="connsiteY20" fmla="*/ 624114 h 1158565"/>
              <a:gd name="connsiteX21" fmla="*/ 488086 w 2810372"/>
              <a:gd name="connsiteY21" fmla="*/ 464457 h 1158565"/>
              <a:gd name="connsiteX22" fmla="*/ 546143 w 2810372"/>
              <a:gd name="connsiteY22" fmla="*/ 406400 h 1158565"/>
              <a:gd name="connsiteX23" fmla="*/ 662258 w 2810372"/>
              <a:gd name="connsiteY23" fmla="*/ 232229 h 1158565"/>
              <a:gd name="connsiteX24" fmla="*/ 964954 w 2810372"/>
              <a:gd name="connsiteY24" fmla="*/ 100981 h 1158565"/>
              <a:gd name="connsiteX25" fmla="*/ 1475058 w 2810372"/>
              <a:gd name="connsiteY25" fmla="*/ 0 h 1158565"/>
              <a:gd name="connsiteX26" fmla="*/ 1518600 w 2810372"/>
              <a:gd name="connsiteY26" fmla="*/ 29029 h 1158565"/>
              <a:gd name="connsiteX27" fmla="*/ 1562143 w 2810372"/>
              <a:gd name="connsiteY27" fmla="*/ 72571 h 1158565"/>
              <a:gd name="connsiteX28" fmla="*/ 1649229 w 2810372"/>
              <a:gd name="connsiteY28" fmla="*/ 130629 h 1158565"/>
              <a:gd name="connsiteX29" fmla="*/ 1736315 w 2810372"/>
              <a:gd name="connsiteY29" fmla="*/ 203200 h 1158565"/>
              <a:gd name="connsiteX30" fmla="*/ 1852429 w 2810372"/>
              <a:gd name="connsiteY30" fmla="*/ 275771 h 1158565"/>
              <a:gd name="connsiteX31" fmla="*/ 1968543 w 2810372"/>
              <a:gd name="connsiteY31" fmla="*/ 377371 h 1158565"/>
              <a:gd name="connsiteX32" fmla="*/ 2128200 w 2810372"/>
              <a:gd name="connsiteY32" fmla="*/ 464457 h 1158565"/>
              <a:gd name="connsiteX33" fmla="*/ 2186258 w 2810372"/>
              <a:gd name="connsiteY33" fmla="*/ 493486 h 1158565"/>
              <a:gd name="connsiteX34" fmla="*/ 2331400 w 2810372"/>
              <a:gd name="connsiteY34" fmla="*/ 551543 h 1158565"/>
              <a:gd name="connsiteX35" fmla="*/ 2403972 w 2810372"/>
              <a:gd name="connsiteY35" fmla="*/ 580571 h 1158565"/>
              <a:gd name="connsiteX36" fmla="*/ 2433000 w 2810372"/>
              <a:gd name="connsiteY36" fmla="*/ 580571 h 1158565"/>
              <a:gd name="connsiteX37" fmla="*/ 2694258 w 2810372"/>
              <a:gd name="connsiteY37" fmla="*/ 609600 h 1158565"/>
              <a:gd name="connsiteX38" fmla="*/ 2752315 w 2810372"/>
              <a:gd name="connsiteY38" fmla="*/ 624114 h 1158565"/>
              <a:gd name="connsiteX39" fmla="*/ 2810372 w 2810372"/>
              <a:gd name="connsiteY39" fmla="*/ 624114 h 1158565"/>
              <a:gd name="connsiteX0" fmla="*/ 2810372 w 2810372"/>
              <a:gd name="connsiteY0" fmla="*/ 595085 h 1129536"/>
              <a:gd name="connsiteX1" fmla="*/ 2360429 w 2810372"/>
              <a:gd name="connsiteY1" fmla="*/ 754742 h 1129536"/>
              <a:gd name="connsiteX2" fmla="*/ 2244315 w 2810372"/>
              <a:gd name="connsiteY2" fmla="*/ 769257 h 1129536"/>
              <a:gd name="connsiteX3" fmla="*/ 2041115 w 2810372"/>
              <a:gd name="connsiteY3" fmla="*/ 798285 h 1129536"/>
              <a:gd name="connsiteX4" fmla="*/ 1837915 w 2810372"/>
              <a:gd name="connsiteY4" fmla="*/ 841828 h 1129536"/>
              <a:gd name="connsiteX5" fmla="*/ 1605686 w 2810372"/>
              <a:gd name="connsiteY5" fmla="*/ 870857 h 1129536"/>
              <a:gd name="connsiteX6" fmla="*/ 1504086 w 2810372"/>
              <a:gd name="connsiteY6" fmla="*/ 899885 h 1129536"/>
              <a:gd name="connsiteX7" fmla="*/ 1271858 w 2810372"/>
              <a:gd name="connsiteY7" fmla="*/ 928914 h 1129536"/>
              <a:gd name="connsiteX8" fmla="*/ 1126715 w 2810372"/>
              <a:gd name="connsiteY8" fmla="*/ 957942 h 1129536"/>
              <a:gd name="connsiteX9" fmla="*/ 923515 w 2810372"/>
              <a:gd name="connsiteY9" fmla="*/ 1030514 h 1129536"/>
              <a:gd name="connsiteX10" fmla="*/ 691286 w 2810372"/>
              <a:gd name="connsiteY10" fmla="*/ 1088571 h 1129536"/>
              <a:gd name="connsiteX11" fmla="*/ 299400 w 2810372"/>
              <a:gd name="connsiteY11" fmla="*/ 1117600 h 1129536"/>
              <a:gd name="connsiteX12" fmla="*/ 23629 w 2810372"/>
              <a:gd name="connsiteY12" fmla="*/ 1103085 h 1129536"/>
              <a:gd name="connsiteX13" fmla="*/ 9115 w 2810372"/>
              <a:gd name="connsiteY13" fmla="*/ 1030514 h 1129536"/>
              <a:gd name="connsiteX14" fmla="*/ 110715 w 2810372"/>
              <a:gd name="connsiteY14" fmla="*/ 899885 h 1129536"/>
              <a:gd name="connsiteX15" fmla="*/ 139743 w 2810372"/>
              <a:gd name="connsiteY15" fmla="*/ 856342 h 1129536"/>
              <a:gd name="connsiteX16" fmla="*/ 226829 w 2810372"/>
              <a:gd name="connsiteY16" fmla="*/ 769257 h 1129536"/>
              <a:gd name="connsiteX17" fmla="*/ 255858 w 2810372"/>
              <a:gd name="connsiteY17" fmla="*/ 725714 h 1129536"/>
              <a:gd name="connsiteX18" fmla="*/ 299400 w 2810372"/>
              <a:gd name="connsiteY18" fmla="*/ 682171 h 1129536"/>
              <a:gd name="connsiteX19" fmla="*/ 328429 w 2810372"/>
              <a:gd name="connsiteY19" fmla="*/ 638628 h 1129536"/>
              <a:gd name="connsiteX20" fmla="*/ 371972 w 2810372"/>
              <a:gd name="connsiteY20" fmla="*/ 595085 h 1129536"/>
              <a:gd name="connsiteX21" fmla="*/ 488086 w 2810372"/>
              <a:gd name="connsiteY21" fmla="*/ 435428 h 1129536"/>
              <a:gd name="connsiteX22" fmla="*/ 546143 w 2810372"/>
              <a:gd name="connsiteY22" fmla="*/ 377371 h 1129536"/>
              <a:gd name="connsiteX23" fmla="*/ 662258 w 2810372"/>
              <a:gd name="connsiteY23" fmla="*/ 203200 h 1129536"/>
              <a:gd name="connsiteX24" fmla="*/ 964954 w 2810372"/>
              <a:gd name="connsiteY24" fmla="*/ 71952 h 1129536"/>
              <a:gd name="connsiteX25" fmla="*/ 1518600 w 2810372"/>
              <a:gd name="connsiteY25" fmla="*/ 0 h 1129536"/>
              <a:gd name="connsiteX26" fmla="*/ 1562143 w 2810372"/>
              <a:gd name="connsiteY26" fmla="*/ 43542 h 1129536"/>
              <a:gd name="connsiteX27" fmla="*/ 1649229 w 2810372"/>
              <a:gd name="connsiteY27" fmla="*/ 101600 h 1129536"/>
              <a:gd name="connsiteX28" fmla="*/ 1736315 w 2810372"/>
              <a:gd name="connsiteY28" fmla="*/ 174171 h 1129536"/>
              <a:gd name="connsiteX29" fmla="*/ 1852429 w 2810372"/>
              <a:gd name="connsiteY29" fmla="*/ 246742 h 1129536"/>
              <a:gd name="connsiteX30" fmla="*/ 1968543 w 2810372"/>
              <a:gd name="connsiteY30" fmla="*/ 348342 h 1129536"/>
              <a:gd name="connsiteX31" fmla="*/ 2128200 w 2810372"/>
              <a:gd name="connsiteY31" fmla="*/ 435428 h 1129536"/>
              <a:gd name="connsiteX32" fmla="*/ 2186258 w 2810372"/>
              <a:gd name="connsiteY32" fmla="*/ 464457 h 1129536"/>
              <a:gd name="connsiteX33" fmla="*/ 2331400 w 2810372"/>
              <a:gd name="connsiteY33" fmla="*/ 522514 h 1129536"/>
              <a:gd name="connsiteX34" fmla="*/ 2403972 w 2810372"/>
              <a:gd name="connsiteY34" fmla="*/ 551542 h 1129536"/>
              <a:gd name="connsiteX35" fmla="*/ 2433000 w 2810372"/>
              <a:gd name="connsiteY35" fmla="*/ 551542 h 1129536"/>
              <a:gd name="connsiteX36" fmla="*/ 2694258 w 2810372"/>
              <a:gd name="connsiteY36" fmla="*/ 580571 h 1129536"/>
              <a:gd name="connsiteX37" fmla="*/ 2752315 w 2810372"/>
              <a:gd name="connsiteY37" fmla="*/ 595085 h 1129536"/>
              <a:gd name="connsiteX38" fmla="*/ 2810372 w 2810372"/>
              <a:gd name="connsiteY38" fmla="*/ 595085 h 1129536"/>
              <a:gd name="connsiteX0" fmla="*/ 2810372 w 2810372"/>
              <a:gd name="connsiteY0" fmla="*/ 607682 h 1142133"/>
              <a:gd name="connsiteX1" fmla="*/ 2360429 w 2810372"/>
              <a:gd name="connsiteY1" fmla="*/ 767339 h 1142133"/>
              <a:gd name="connsiteX2" fmla="*/ 2244315 w 2810372"/>
              <a:gd name="connsiteY2" fmla="*/ 781854 h 1142133"/>
              <a:gd name="connsiteX3" fmla="*/ 2041115 w 2810372"/>
              <a:gd name="connsiteY3" fmla="*/ 810882 h 1142133"/>
              <a:gd name="connsiteX4" fmla="*/ 1837915 w 2810372"/>
              <a:gd name="connsiteY4" fmla="*/ 854425 h 1142133"/>
              <a:gd name="connsiteX5" fmla="*/ 1605686 w 2810372"/>
              <a:gd name="connsiteY5" fmla="*/ 883454 h 1142133"/>
              <a:gd name="connsiteX6" fmla="*/ 1504086 w 2810372"/>
              <a:gd name="connsiteY6" fmla="*/ 912482 h 1142133"/>
              <a:gd name="connsiteX7" fmla="*/ 1271858 w 2810372"/>
              <a:gd name="connsiteY7" fmla="*/ 941511 h 1142133"/>
              <a:gd name="connsiteX8" fmla="*/ 1126715 w 2810372"/>
              <a:gd name="connsiteY8" fmla="*/ 970539 h 1142133"/>
              <a:gd name="connsiteX9" fmla="*/ 923515 w 2810372"/>
              <a:gd name="connsiteY9" fmla="*/ 1043111 h 1142133"/>
              <a:gd name="connsiteX10" fmla="*/ 691286 w 2810372"/>
              <a:gd name="connsiteY10" fmla="*/ 1101168 h 1142133"/>
              <a:gd name="connsiteX11" fmla="*/ 299400 w 2810372"/>
              <a:gd name="connsiteY11" fmla="*/ 1130197 h 1142133"/>
              <a:gd name="connsiteX12" fmla="*/ 23629 w 2810372"/>
              <a:gd name="connsiteY12" fmla="*/ 1115682 h 1142133"/>
              <a:gd name="connsiteX13" fmla="*/ 9115 w 2810372"/>
              <a:gd name="connsiteY13" fmla="*/ 1043111 h 1142133"/>
              <a:gd name="connsiteX14" fmla="*/ 110715 w 2810372"/>
              <a:gd name="connsiteY14" fmla="*/ 912482 h 1142133"/>
              <a:gd name="connsiteX15" fmla="*/ 139743 w 2810372"/>
              <a:gd name="connsiteY15" fmla="*/ 868939 h 1142133"/>
              <a:gd name="connsiteX16" fmla="*/ 226829 w 2810372"/>
              <a:gd name="connsiteY16" fmla="*/ 781854 h 1142133"/>
              <a:gd name="connsiteX17" fmla="*/ 255858 w 2810372"/>
              <a:gd name="connsiteY17" fmla="*/ 738311 h 1142133"/>
              <a:gd name="connsiteX18" fmla="*/ 299400 w 2810372"/>
              <a:gd name="connsiteY18" fmla="*/ 694768 h 1142133"/>
              <a:gd name="connsiteX19" fmla="*/ 328429 w 2810372"/>
              <a:gd name="connsiteY19" fmla="*/ 651225 h 1142133"/>
              <a:gd name="connsiteX20" fmla="*/ 371972 w 2810372"/>
              <a:gd name="connsiteY20" fmla="*/ 607682 h 1142133"/>
              <a:gd name="connsiteX21" fmla="*/ 488086 w 2810372"/>
              <a:gd name="connsiteY21" fmla="*/ 448025 h 1142133"/>
              <a:gd name="connsiteX22" fmla="*/ 546143 w 2810372"/>
              <a:gd name="connsiteY22" fmla="*/ 389968 h 1142133"/>
              <a:gd name="connsiteX23" fmla="*/ 662258 w 2810372"/>
              <a:gd name="connsiteY23" fmla="*/ 215797 h 1142133"/>
              <a:gd name="connsiteX24" fmla="*/ 964954 w 2810372"/>
              <a:gd name="connsiteY24" fmla="*/ 84549 h 1142133"/>
              <a:gd name="connsiteX25" fmla="*/ 1518600 w 2810372"/>
              <a:gd name="connsiteY25" fmla="*/ 12597 h 1142133"/>
              <a:gd name="connsiteX26" fmla="*/ 1241999 w 2810372"/>
              <a:gd name="connsiteY26" fmla="*/ 80920 h 1142133"/>
              <a:gd name="connsiteX27" fmla="*/ 1562143 w 2810372"/>
              <a:gd name="connsiteY27" fmla="*/ 56139 h 1142133"/>
              <a:gd name="connsiteX28" fmla="*/ 1649229 w 2810372"/>
              <a:gd name="connsiteY28" fmla="*/ 114197 h 1142133"/>
              <a:gd name="connsiteX29" fmla="*/ 1736315 w 2810372"/>
              <a:gd name="connsiteY29" fmla="*/ 186768 h 1142133"/>
              <a:gd name="connsiteX30" fmla="*/ 1852429 w 2810372"/>
              <a:gd name="connsiteY30" fmla="*/ 259339 h 1142133"/>
              <a:gd name="connsiteX31" fmla="*/ 1968543 w 2810372"/>
              <a:gd name="connsiteY31" fmla="*/ 360939 h 1142133"/>
              <a:gd name="connsiteX32" fmla="*/ 2128200 w 2810372"/>
              <a:gd name="connsiteY32" fmla="*/ 448025 h 1142133"/>
              <a:gd name="connsiteX33" fmla="*/ 2186258 w 2810372"/>
              <a:gd name="connsiteY33" fmla="*/ 477054 h 1142133"/>
              <a:gd name="connsiteX34" fmla="*/ 2331400 w 2810372"/>
              <a:gd name="connsiteY34" fmla="*/ 535111 h 1142133"/>
              <a:gd name="connsiteX35" fmla="*/ 2403972 w 2810372"/>
              <a:gd name="connsiteY35" fmla="*/ 564139 h 1142133"/>
              <a:gd name="connsiteX36" fmla="*/ 2433000 w 2810372"/>
              <a:gd name="connsiteY36" fmla="*/ 564139 h 1142133"/>
              <a:gd name="connsiteX37" fmla="*/ 2694258 w 2810372"/>
              <a:gd name="connsiteY37" fmla="*/ 593168 h 1142133"/>
              <a:gd name="connsiteX38" fmla="*/ 2752315 w 2810372"/>
              <a:gd name="connsiteY38" fmla="*/ 607682 h 1142133"/>
              <a:gd name="connsiteX39" fmla="*/ 2810372 w 2810372"/>
              <a:gd name="connsiteY39" fmla="*/ 607682 h 1142133"/>
              <a:gd name="connsiteX0" fmla="*/ 2810372 w 2810372"/>
              <a:gd name="connsiteY0" fmla="*/ 569081 h 1103532"/>
              <a:gd name="connsiteX1" fmla="*/ 2360429 w 2810372"/>
              <a:gd name="connsiteY1" fmla="*/ 728738 h 1103532"/>
              <a:gd name="connsiteX2" fmla="*/ 2244315 w 2810372"/>
              <a:gd name="connsiteY2" fmla="*/ 743253 h 1103532"/>
              <a:gd name="connsiteX3" fmla="*/ 2041115 w 2810372"/>
              <a:gd name="connsiteY3" fmla="*/ 772281 h 1103532"/>
              <a:gd name="connsiteX4" fmla="*/ 1837915 w 2810372"/>
              <a:gd name="connsiteY4" fmla="*/ 815824 h 1103532"/>
              <a:gd name="connsiteX5" fmla="*/ 1605686 w 2810372"/>
              <a:gd name="connsiteY5" fmla="*/ 844853 h 1103532"/>
              <a:gd name="connsiteX6" fmla="*/ 1504086 w 2810372"/>
              <a:gd name="connsiteY6" fmla="*/ 873881 h 1103532"/>
              <a:gd name="connsiteX7" fmla="*/ 1271858 w 2810372"/>
              <a:gd name="connsiteY7" fmla="*/ 902910 h 1103532"/>
              <a:gd name="connsiteX8" fmla="*/ 1126715 w 2810372"/>
              <a:gd name="connsiteY8" fmla="*/ 931938 h 1103532"/>
              <a:gd name="connsiteX9" fmla="*/ 923515 w 2810372"/>
              <a:gd name="connsiteY9" fmla="*/ 1004510 h 1103532"/>
              <a:gd name="connsiteX10" fmla="*/ 691286 w 2810372"/>
              <a:gd name="connsiteY10" fmla="*/ 1062567 h 1103532"/>
              <a:gd name="connsiteX11" fmla="*/ 299400 w 2810372"/>
              <a:gd name="connsiteY11" fmla="*/ 1091596 h 1103532"/>
              <a:gd name="connsiteX12" fmla="*/ 23629 w 2810372"/>
              <a:gd name="connsiteY12" fmla="*/ 1077081 h 1103532"/>
              <a:gd name="connsiteX13" fmla="*/ 9115 w 2810372"/>
              <a:gd name="connsiteY13" fmla="*/ 1004510 h 1103532"/>
              <a:gd name="connsiteX14" fmla="*/ 110715 w 2810372"/>
              <a:gd name="connsiteY14" fmla="*/ 873881 h 1103532"/>
              <a:gd name="connsiteX15" fmla="*/ 139743 w 2810372"/>
              <a:gd name="connsiteY15" fmla="*/ 830338 h 1103532"/>
              <a:gd name="connsiteX16" fmla="*/ 226829 w 2810372"/>
              <a:gd name="connsiteY16" fmla="*/ 743253 h 1103532"/>
              <a:gd name="connsiteX17" fmla="*/ 255858 w 2810372"/>
              <a:gd name="connsiteY17" fmla="*/ 699710 h 1103532"/>
              <a:gd name="connsiteX18" fmla="*/ 299400 w 2810372"/>
              <a:gd name="connsiteY18" fmla="*/ 656167 h 1103532"/>
              <a:gd name="connsiteX19" fmla="*/ 328429 w 2810372"/>
              <a:gd name="connsiteY19" fmla="*/ 612624 h 1103532"/>
              <a:gd name="connsiteX20" fmla="*/ 371972 w 2810372"/>
              <a:gd name="connsiteY20" fmla="*/ 569081 h 1103532"/>
              <a:gd name="connsiteX21" fmla="*/ 488086 w 2810372"/>
              <a:gd name="connsiteY21" fmla="*/ 409424 h 1103532"/>
              <a:gd name="connsiteX22" fmla="*/ 546143 w 2810372"/>
              <a:gd name="connsiteY22" fmla="*/ 351367 h 1103532"/>
              <a:gd name="connsiteX23" fmla="*/ 662258 w 2810372"/>
              <a:gd name="connsiteY23" fmla="*/ 177196 h 1103532"/>
              <a:gd name="connsiteX24" fmla="*/ 964954 w 2810372"/>
              <a:gd name="connsiteY24" fmla="*/ 45948 h 1103532"/>
              <a:gd name="connsiteX25" fmla="*/ 1241999 w 2810372"/>
              <a:gd name="connsiteY25" fmla="*/ 42319 h 1103532"/>
              <a:gd name="connsiteX26" fmla="*/ 1562143 w 2810372"/>
              <a:gd name="connsiteY26" fmla="*/ 17538 h 1103532"/>
              <a:gd name="connsiteX27" fmla="*/ 1649229 w 2810372"/>
              <a:gd name="connsiteY27" fmla="*/ 75596 h 1103532"/>
              <a:gd name="connsiteX28" fmla="*/ 1736315 w 2810372"/>
              <a:gd name="connsiteY28" fmla="*/ 148167 h 1103532"/>
              <a:gd name="connsiteX29" fmla="*/ 1852429 w 2810372"/>
              <a:gd name="connsiteY29" fmla="*/ 220738 h 1103532"/>
              <a:gd name="connsiteX30" fmla="*/ 1968543 w 2810372"/>
              <a:gd name="connsiteY30" fmla="*/ 322338 h 1103532"/>
              <a:gd name="connsiteX31" fmla="*/ 2128200 w 2810372"/>
              <a:gd name="connsiteY31" fmla="*/ 409424 h 1103532"/>
              <a:gd name="connsiteX32" fmla="*/ 2186258 w 2810372"/>
              <a:gd name="connsiteY32" fmla="*/ 438453 h 1103532"/>
              <a:gd name="connsiteX33" fmla="*/ 2331400 w 2810372"/>
              <a:gd name="connsiteY33" fmla="*/ 496510 h 1103532"/>
              <a:gd name="connsiteX34" fmla="*/ 2403972 w 2810372"/>
              <a:gd name="connsiteY34" fmla="*/ 525538 h 1103532"/>
              <a:gd name="connsiteX35" fmla="*/ 2433000 w 2810372"/>
              <a:gd name="connsiteY35" fmla="*/ 525538 h 1103532"/>
              <a:gd name="connsiteX36" fmla="*/ 2694258 w 2810372"/>
              <a:gd name="connsiteY36" fmla="*/ 554567 h 1103532"/>
              <a:gd name="connsiteX37" fmla="*/ 2752315 w 2810372"/>
              <a:gd name="connsiteY37" fmla="*/ 569081 h 1103532"/>
              <a:gd name="connsiteX38" fmla="*/ 2810372 w 2810372"/>
              <a:gd name="connsiteY38" fmla="*/ 569081 h 1103532"/>
              <a:gd name="connsiteX0" fmla="*/ 2810372 w 2810372"/>
              <a:gd name="connsiteY0" fmla="*/ 545612 h 1080063"/>
              <a:gd name="connsiteX1" fmla="*/ 2360429 w 2810372"/>
              <a:gd name="connsiteY1" fmla="*/ 705269 h 1080063"/>
              <a:gd name="connsiteX2" fmla="*/ 2244315 w 2810372"/>
              <a:gd name="connsiteY2" fmla="*/ 719784 h 1080063"/>
              <a:gd name="connsiteX3" fmla="*/ 2041115 w 2810372"/>
              <a:gd name="connsiteY3" fmla="*/ 748812 h 1080063"/>
              <a:gd name="connsiteX4" fmla="*/ 1837915 w 2810372"/>
              <a:gd name="connsiteY4" fmla="*/ 792355 h 1080063"/>
              <a:gd name="connsiteX5" fmla="*/ 1605686 w 2810372"/>
              <a:gd name="connsiteY5" fmla="*/ 821384 h 1080063"/>
              <a:gd name="connsiteX6" fmla="*/ 1504086 w 2810372"/>
              <a:gd name="connsiteY6" fmla="*/ 850412 h 1080063"/>
              <a:gd name="connsiteX7" fmla="*/ 1271858 w 2810372"/>
              <a:gd name="connsiteY7" fmla="*/ 879441 h 1080063"/>
              <a:gd name="connsiteX8" fmla="*/ 1126715 w 2810372"/>
              <a:gd name="connsiteY8" fmla="*/ 908469 h 1080063"/>
              <a:gd name="connsiteX9" fmla="*/ 923515 w 2810372"/>
              <a:gd name="connsiteY9" fmla="*/ 981041 h 1080063"/>
              <a:gd name="connsiteX10" fmla="*/ 691286 w 2810372"/>
              <a:gd name="connsiteY10" fmla="*/ 1039098 h 1080063"/>
              <a:gd name="connsiteX11" fmla="*/ 299400 w 2810372"/>
              <a:gd name="connsiteY11" fmla="*/ 1068127 h 1080063"/>
              <a:gd name="connsiteX12" fmla="*/ 23629 w 2810372"/>
              <a:gd name="connsiteY12" fmla="*/ 1053612 h 1080063"/>
              <a:gd name="connsiteX13" fmla="*/ 9115 w 2810372"/>
              <a:gd name="connsiteY13" fmla="*/ 981041 h 1080063"/>
              <a:gd name="connsiteX14" fmla="*/ 110715 w 2810372"/>
              <a:gd name="connsiteY14" fmla="*/ 850412 h 1080063"/>
              <a:gd name="connsiteX15" fmla="*/ 139743 w 2810372"/>
              <a:gd name="connsiteY15" fmla="*/ 806869 h 1080063"/>
              <a:gd name="connsiteX16" fmla="*/ 226829 w 2810372"/>
              <a:gd name="connsiteY16" fmla="*/ 719784 h 1080063"/>
              <a:gd name="connsiteX17" fmla="*/ 255858 w 2810372"/>
              <a:gd name="connsiteY17" fmla="*/ 676241 h 1080063"/>
              <a:gd name="connsiteX18" fmla="*/ 299400 w 2810372"/>
              <a:gd name="connsiteY18" fmla="*/ 632698 h 1080063"/>
              <a:gd name="connsiteX19" fmla="*/ 328429 w 2810372"/>
              <a:gd name="connsiteY19" fmla="*/ 589155 h 1080063"/>
              <a:gd name="connsiteX20" fmla="*/ 371972 w 2810372"/>
              <a:gd name="connsiteY20" fmla="*/ 545612 h 1080063"/>
              <a:gd name="connsiteX21" fmla="*/ 488086 w 2810372"/>
              <a:gd name="connsiteY21" fmla="*/ 385955 h 1080063"/>
              <a:gd name="connsiteX22" fmla="*/ 546143 w 2810372"/>
              <a:gd name="connsiteY22" fmla="*/ 327898 h 1080063"/>
              <a:gd name="connsiteX23" fmla="*/ 662258 w 2810372"/>
              <a:gd name="connsiteY23" fmla="*/ 153727 h 1080063"/>
              <a:gd name="connsiteX24" fmla="*/ 964954 w 2810372"/>
              <a:gd name="connsiteY24" fmla="*/ 22479 h 1080063"/>
              <a:gd name="connsiteX25" fmla="*/ 1241999 w 2810372"/>
              <a:gd name="connsiteY25" fmla="*/ 18850 h 1080063"/>
              <a:gd name="connsiteX26" fmla="*/ 1649229 w 2810372"/>
              <a:gd name="connsiteY26" fmla="*/ 52127 h 1080063"/>
              <a:gd name="connsiteX27" fmla="*/ 1736315 w 2810372"/>
              <a:gd name="connsiteY27" fmla="*/ 124698 h 1080063"/>
              <a:gd name="connsiteX28" fmla="*/ 1852429 w 2810372"/>
              <a:gd name="connsiteY28" fmla="*/ 197269 h 1080063"/>
              <a:gd name="connsiteX29" fmla="*/ 1968543 w 2810372"/>
              <a:gd name="connsiteY29" fmla="*/ 298869 h 1080063"/>
              <a:gd name="connsiteX30" fmla="*/ 2128200 w 2810372"/>
              <a:gd name="connsiteY30" fmla="*/ 385955 h 1080063"/>
              <a:gd name="connsiteX31" fmla="*/ 2186258 w 2810372"/>
              <a:gd name="connsiteY31" fmla="*/ 414984 h 1080063"/>
              <a:gd name="connsiteX32" fmla="*/ 2331400 w 2810372"/>
              <a:gd name="connsiteY32" fmla="*/ 473041 h 1080063"/>
              <a:gd name="connsiteX33" fmla="*/ 2403972 w 2810372"/>
              <a:gd name="connsiteY33" fmla="*/ 502069 h 1080063"/>
              <a:gd name="connsiteX34" fmla="*/ 2433000 w 2810372"/>
              <a:gd name="connsiteY34" fmla="*/ 502069 h 1080063"/>
              <a:gd name="connsiteX35" fmla="*/ 2694258 w 2810372"/>
              <a:gd name="connsiteY35" fmla="*/ 531098 h 1080063"/>
              <a:gd name="connsiteX36" fmla="*/ 2752315 w 2810372"/>
              <a:gd name="connsiteY36" fmla="*/ 545612 h 1080063"/>
              <a:gd name="connsiteX37" fmla="*/ 2810372 w 2810372"/>
              <a:gd name="connsiteY37" fmla="*/ 545612 h 1080063"/>
              <a:gd name="connsiteX0" fmla="*/ 2810372 w 2810372"/>
              <a:gd name="connsiteY0" fmla="*/ 545612 h 1080063"/>
              <a:gd name="connsiteX1" fmla="*/ 2360429 w 2810372"/>
              <a:gd name="connsiteY1" fmla="*/ 705269 h 1080063"/>
              <a:gd name="connsiteX2" fmla="*/ 2244315 w 2810372"/>
              <a:gd name="connsiteY2" fmla="*/ 719784 h 1080063"/>
              <a:gd name="connsiteX3" fmla="*/ 2041115 w 2810372"/>
              <a:gd name="connsiteY3" fmla="*/ 748812 h 1080063"/>
              <a:gd name="connsiteX4" fmla="*/ 1837915 w 2810372"/>
              <a:gd name="connsiteY4" fmla="*/ 792355 h 1080063"/>
              <a:gd name="connsiteX5" fmla="*/ 1605686 w 2810372"/>
              <a:gd name="connsiteY5" fmla="*/ 821384 h 1080063"/>
              <a:gd name="connsiteX6" fmla="*/ 1504086 w 2810372"/>
              <a:gd name="connsiteY6" fmla="*/ 850412 h 1080063"/>
              <a:gd name="connsiteX7" fmla="*/ 1271858 w 2810372"/>
              <a:gd name="connsiteY7" fmla="*/ 879441 h 1080063"/>
              <a:gd name="connsiteX8" fmla="*/ 1126715 w 2810372"/>
              <a:gd name="connsiteY8" fmla="*/ 908469 h 1080063"/>
              <a:gd name="connsiteX9" fmla="*/ 923515 w 2810372"/>
              <a:gd name="connsiteY9" fmla="*/ 981041 h 1080063"/>
              <a:gd name="connsiteX10" fmla="*/ 691286 w 2810372"/>
              <a:gd name="connsiteY10" fmla="*/ 1039098 h 1080063"/>
              <a:gd name="connsiteX11" fmla="*/ 299400 w 2810372"/>
              <a:gd name="connsiteY11" fmla="*/ 1068127 h 1080063"/>
              <a:gd name="connsiteX12" fmla="*/ 23629 w 2810372"/>
              <a:gd name="connsiteY12" fmla="*/ 1053612 h 1080063"/>
              <a:gd name="connsiteX13" fmla="*/ 9115 w 2810372"/>
              <a:gd name="connsiteY13" fmla="*/ 981041 h 1080063"/>
              <a:gd name="connsiteX14" fmla="*/ 110715 w 2810372"/>
              <a:gd name="connsiteY14" fmla="*/ 850412 h 1080063"/>
              <a:gd name="connsiteX15" fmla="*/ 139743 w 2810372"/>
              <a:gd name="connsiteY15" fmla="*/ 806869 h 1080063"/>
              <a:gd name="connsiteX16" fmla="*/ 226829 w 2810372"/>
              <a:gd name="connsiteY16" fmla="*/ 719784 h 1080063"/>
              <a:gd name="connsiteX17" fmla="*/ 255858 w 2810372"/>
              <a:gd name="connsiteY17" fmla="*/ 676241 h 1080063"/>
              <a:gd name="connsiteX18" fmla="*/ 299400 w 2810372"/>
              <a:gd name="connsiteY18" fmla="*/ 632698 h 1080063"/>
              <a:gd name="connsiteX19" fmla="*/ 328429 w 2810372"/>
              <a:gd name="connsiteY19" fmla="*/ 589155 h 1080063"/>
              <a:gd name="connsiteX20" fmla="*/ 371972 w 2810372"/>
              <a:gd name="connsiteY20" fmla="*/ 545612 h 1080063"/>
              <a:gd name="connsiteX21" fmla="*/ 488086 w 2810372"/>
              <a:gd name="connsiteY21" fmla="*/ 385955 h 1080063"/>
              <a:gd name="connsiteX22" fmla="*/ 546143 w 2810372"/>
              <a:gd name="connsiteY22" fmla="*/ 327898 h 1080063"/>
              <a:gd name="connsiteX23" fmla="*/ 662258 w 2810372"/>
              <a:gd name="connsiteY23" fmla="*/ 153727 h 1080063"/>
              <a:gd name="connsiteX24" fmla="*/ 964954 w 2810372"/>
              <a:gd name="connsiteY24" fmla="*/ 22479 h 1080063"/>
              <a:gd name="connsiteX25" fmla="*/ 1241999 w 2810372"/>
              <a:gd name="connsiteY25" fmla="*/ 18850 h 1080063"/>
              <a:gd name="connsiteX26" fmla="*/ 1736315 w 2810372"/>
              <a:gd name="connsiteY26" fmla="*/ 124698 h 1080063"/>
              <a:gd name="connsiteX27" fmla="*/ 1852429 w 2810372"/>
              <a:gd name="connsiteY27" fmla="*/ 197269 h 1080063"/>
              <a:gd name="connsiteX28" fmla="*/ 1968543 w 2810372"/>
              <a:gd name="connsiteY28" fmla="*/ 298869 h 1080063"/>
              <a:gd name="connsiteX29" fmla="*/ 2128200 w 2810372"/>
              <a:gd name="connsiteY29" fmla="*/ 385955 h 1080063"/>
              <a:gd name="connsiteX30" fmla="*/ 2186258 w 2810372"/>
              <a:gd name="connsiteY30" fmla="*/ 414984 h 1080063"/>
              <a:gd name="connsiteX31" fmla="*/ 2331400 w 2810372"/>
              <a:gd name="connsiteY31" fmla="*/ 473041 h 1080063"/>
              <a:gd name="connsiteX32" fmla="*/ 2403972 w 2810372"/>
              <a:gd name="connsiteY32" fmla="*/ 502069 h 1080063"/>
              <a:gd name="connsiteX33" fmla="*/ 2433000 w 2810372"/>
              <a:gd name="connsiteY33" fmla="*/ 502069 h 1080063"/>
              <a:gd name="connsiteX34" fmla="*/ 2694258 w 2810372"/>
              <a:gd name="connsiteY34" fmla="*/ 531098 h 1080063"/>
              <a:gd name="connsiteX35" fmla="*/ 2752315 w 2810372"/>
              <a:gd name="connsiteY35" fmla="*/ 545612 h 1080063"/>
              <a:gd name="connsiteX36" fmla="*/ 2810372 w 2810372"/>
              <a:gd name="connsiteY36" fmla="*/ 545612 h 108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10372" h="1080063">
                <a:moveTo>
                  <a:pt x="2810372" y="545612"/>
                </a:moveTo>
                <a:cubicBezTo>
                  <a:pt x="2660391" y="598831"/>
                  <a:pt x="2518343" y="685529"/>
                  <a:pt x="2360429" y="705269"/>
                </a:cubicBezTo>
                <a:lnTo>
                  <a:pt x="2244315" y="719784"/>
                </a:lnTo>
                <a:lnTo>
                  <a:pt x="2041115" y="748812"/>
                </a:lnTo>
                <a:cubicBezTo>
                  <a:pt x="1917858" y="784029"/>
                  <a:pt x="1963468" y="775978"/>
                  <a:pt x="1837915" y="792355"/>
                </a:cubicBezTo>
                <a:lnTo>
                  <a:pt x="1605686" y="821384"/>
                </a:lnTo>
                <a:cubicBezTo>
                  <a:pt x="1571819" y="831060"/>
                  <a:pt x="1538526" y="843032"/>
                  <a:pt x="1504086" y="850412"/>
                </a:cubicBezTo>
                <a:cubicBezTo>
                  <a:pt x="1436074" y="864986"/>
                  <a:pt x="1337934" y="869008"/>
                  <a:pt x="1271858" y="879441"/>
                </a:cubicBezTo>
                <a:cubicBezTo>
                  <a:pt x="1223123" y="887136"/>
                  <a:pt x="1174743" y="897168"/>
                  <a:pt x="1126715" y="908469"/>
                </a:cubicBezTo>
                <a:cubicBezTo>
                  <a:pt x="859357" y="971377"/>
                  <a:pt x="1193828" y="898772"/>
                  <a:pt x="923515" y="981041"/>
                </a:cubicBezTo>
                <a:cubicBezTo>
                  <a:pt x="847180" y="1004273"/>
                  <a:pt x="770590" y="1030287"/>
                  <a:pt x="691286" y="1039098"/>
                </a:cubicBezTo>
                <a:cubicBezTo>
                  <a:pt x="473971" y="1063244"/>
                  <a:pt x="604401" y="1051182"/>
                  <a:pt x="299400" y="1068127"/>
                </a:cubicBezTo>
                <a:cubicBezTo>
                  <a:pt x="207476" y="1063289"/>
                  <a:pt x="111798" y="1080063"/>
                  <a:pt x="23629" y="1053612"/>
                </a:cubicBezTo>
                <a:cubicBezTo>
                  <a:pt x="0" y="1046523"/>
                  <a:pt x="2624" y="1004841"/>
                  <a:pt x="9115" y="981041"/>
                </a:cubicBezTo>
                <a:cubicBezTo>
                  <a:pt x="26962" y="915603"/>
                  <a:pt x="72859" y="895840"/>
                  <a:pt x="110715" y="850412"/>
                </a:cubicBezTo>
                <a:cubicBezTo>
                  <a:pt x="121882" y="837011"/>
                  <a:pt x="128154" y="819907"/>
                  <a:pt x="139743" y="806869"/>
                </a:cubicBezTo>
                <a:cubicBezTo>
                  <a:pt x="167017" y="776186"/>
                  <a:pt x="204057" y="753942"/>
                  <a:pt x="226829" y="719784"/>
                </a:cubicBezTo>
                <a:cubicBezTo>
                  <a:pt x="236505" y="705270"/>
                  <a:pt x="244691" y="689642"/>
                  <a:pt x="255858" y="676241"/>
                </a:cubicBezTo>
                <a:cubicBezTo>
                  <a:pt x="268998" y="660472"/>
                  <a:pt x="286260" y="648467"/>
                  <a:pt x="299400" y="632698"/>
                </a:cubicBezTo>
                <a:cubicBezTo>
                  <a:pt x="310567" y="619297"/>
                  <a:pt x="317262" y="602556"/>
                  <a:pt x="328429" y="589155"/>
                </a:cubicBezTo>
                <a:cubicBezTo>
                  <a:pt x="341570" y="573386"/>
                  <a:pt x="358831" y="561381"/>
                  <a:pt x="371972" y="545612"/>
                </a:cubicBezTo>
                <a:cubicBezTo>
                  <a:pt x="453018" y="448356"/>
                  <a:pt x="320692" y="553349"/>
                  <a:pt x="488086" y="385955"/>
                </a:cubicBezTo>
                <a:cubicBezTo>
                  <a:pt x="507438" y="366603"/>
                  <a:pt x="529722" y="349793"/>
                  <a:pt x="546143" y="327898"/>
                </a:cubicBezTo>
                <a:cubicBezTo>
                  <a:pt x="609960" y="242809"/>
                  <a:pt x="532784" y="250833"/>
                  <a:pt x="662258" y="153727"/>
                </a:cubicBezTo>
                <a:cubicBezTo>
                  <a:pt x="720315" y="90832"/>
                  <a:pt x="909316" y="70860"/>
                  <a:pt x="964954" y="22479"/>
                </a:cubicBezTo>
                <a:cubicBezTo>
                  <a:pt x="1061577" y="0"/>
                  <a:pt x="1142468" y="23585"/>
                  <a:pt x="1241999" y="18850"/>
                </a:cubicBezTo>
                <a:cubicBezTo>
                  <a:pt x="1370559" y="35886"/>
                  <a:pt x="1634577" y="94961"/>
                  <a:pt x="1736315" y="124698"/>
                </a:cubicBezTo>
                <a:cubicBezTo>
                  <a:pt x="1747636" y="131773"/>
                  <a:pt x="1832536" y="180692"/>
                  <a:pt x="1852429" y="197269"/>
                </a:cubicBezTo>
                <a:cubicBezTo>
                  <a:pt x="1980483" y="303980"/>
                  <a:pt x="1785458" y="165715"/>
                  <a:pt x="1968543" y="298869"/>
                </a:cubicBezTo>
                <a:cubicBezTo>
                  <a:pt x="2076090" y="377086"/>
                  <a:pt x="2024145" y="339708"/>
                  <a:pt x="2128200" y="385955"/>
                </a:cubicBezTo>
                <a:cubicBezTo>
                  <a:pt x="2147972" y="394743"/>
                  <a:pt x="2166371" y="406461"/>
                  <a:pt x="2186258" y="414984"/>
                </a:cubicBezTo>
                <a:cubicBezTo>
                  <a:pt x="2234152" y="435510"/>
                  <a:pt x="2283019" y="453689"/>
                  <a:pt x="2331400" y="473041"/>
                </a:cubicBezTo>
                <a:cubicBezTo>
                  <a:pt x="2355591" y="482717"/>
                  <a:pt x="2378272" y="497786"/>
                  <a:pt x="2403972" y="502069"/>
                </a:cubicBezTo>
                <a:cubicBezTo>
                  <a:pt x="2420905" y="506907"/>
                  <a:pt x="2384619" y="497231"/>
                  <a:pt x="2433000" y="502069"/>
                </a:cubicBezTo>
                <a:cubicBezTo>
                  <a:pt x="2481381" y="506907"/>
                  <a:pt x="2641039" y="523841"/>
                  <a:pt x="2694258" y="531098"/>
                </a:cubicBezTo>
                <a:cubicBezTo>
                  <a:pt x="2742390" y="547142"/>
                  <a:pt x="2722501" y="545612"/>
                  <a:pt x="2752315" y="545612"/>
                </a:cubicBezTo>
                <a:lnTo>
                  <a:pt x="2810372" y="545612"/>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008185" y="2017486"/>
            <a:ext cx="5801489" cy="3991428"/>
          </a:xfrm>
          <a:custGeom>
            <a:avLst/>
            <a:gdLst>
              <a:gd name="connsiteX0" fmla="*/ 30398 w 5824072"/>
              <a:gd name="connsiteY0" fmla="*/ 3526971 h 3991428"/>
              <a:gd name="connsiteX1" fmla="*/ 1369 w 5824072"/>
              <a:gd name="connsiteY1" fmla="*/ 3454400 h 3991428"/>
              <a:gd name="connsiteX2" fmla="*/ 73941 w 5824072"/>
              <a:gd name="connsiteY2" fmla="*/ 3193143 h 3991428"/>
              <a:gd name="connsiteX3" fmla="*/ 117484 w 5824072"/>
              <a:gd name="connsiteY3" fmla="*/ 3135085 h 3991428"/>
              <a:gd name="connsiteX4" fmla="*/ 190055 w 5824072"/>
              <a:gd name="connsiteY4" fmla="*/ 3077028 h 3991428"/>
              <a:gd name="connsiteX5" fmla="*/ 364227 w 5824072"/>
              <a:gd name="connsiteY5" fmla="*/ 2931885 h 3991428"/>
              <a:gd name="connsiteX6" fmla="*/ 422284 w 5824072"/>
              <a:gd name="connsiteY6" fmla="*/ 2917371 h 3991428"/>
              <a:gd name="connsiteX7" fmla="*/ 509369 w 5824072"/>
              <a:gd name="connsiteY7" fmla="*/ 2873828 h 3991428"/>
              <a:gd name="connsiteX8" fmla="*/ 1322169 w 5824072"/>
              <a:gd name="connsiteY8" fmla="*/ 2888343 h 3991428"/>
              <a:gd name="connsiteX9" fmla="*/ 1685027 w 5824072"/>
              <a:gd name="connsiteY9" fmla="*/ 3033485 h 3991428"/>
              <a:gd name="connsiteX10" fmla="*/ 1830169 w 5824072"/>
              <a:gd name="connsiteY10" fmla="*/ 3091543 h 3991428"/>
              <a:gd name="connsiteX11" fmla="*/ 1975312 w 5824072"/>
              <a:gd name="connsiteY11" fmla="*/ 3120571 h 3991428"/>
              <a:gd name="connsiteX12" fmla="*/ 2309141 w 5824072"/>
              <a:gd name="connsiteY12" fmla="*/ 3106057 h 3991428"/>
              <a:gd name="connsiteX13" fmla="*/ 2468798 w 5824072"/>
              <a:gd name="connsiteY13" fmla="*/ 3018971 h 3991428"/>
              <a:gd name="connsiteX14" fmla="*/ 2831655 w 5824072"/>
              <a:gd name="connsiteY14" fmla="*/ 2554514 h 3991428"/>
              <a:gd name="connsiteX15" fmla="*/ 3339655 w 5824072"/>
              <a:gd name="connsiteY15" fmla="*/ 2046514 h 3991428"/>
              <a:gd name="connsiteX16" fmla="*/ 3499312 w 5824072"/>
              <a:gd name="connsiteY16" fmla="*/ 1872343 h 3991428"/>
              <a:gd name="connsiteX17" fmla="*/ 3905712 w 5824072"/>
              <a:gd name="connsiteY17" fmla="*/ 1480457 h 3991428"/>
              <a:gd name="connsiteX18" fmla="*/ 4065369 w 5824072"/>
              <a:gd name="connsiteY18" fmla="*/ 1320800 h 3991428"/>
              <a:gd name="connsiteX19" fmla="*/ 4384684 w 5824072"/>
              <a:gd name="connsiteY19" fmla="*/ 1016000 h 3991428"/>
              <a:gd name="connsiteX20" fmla="*/ 4587884 w 5824072"/>
              <a:gd name="connsiteY20" fmla="*/ 754743 h 3991428"/>
              <a:gd name="connsiteX21" fmla="*/ 4733027 w 5824072"/>
              <a:gd name="connsiteY21" fmla="*/ 580571 h 3991428"/>
              <a:gd name="connsiteX22" fmla="*/ 4892684 w 5824072"/>
              <a:gd name="connsiteY22" fmla="*/ 377371 h 3991428"/>
              <a:gd name="connsiteX23" fmla="*/ 5037827 w 5824072"/>
              <a:gd name="connsiteY23" fmla="*/ 319314 h 3991428"/>
              <a:gd name="connsiteX24" fmla="*/ 5226512 w 5824072"/>
              <a:gd name="connsiteY24" fmla="*/ 275771 h 3991428"/>
              <a:gd name="connsiteX25" fmla="*/ 5473255 w 5824072"/>
              <a:gd name="connsiteY25" fmla="*/ 174171 h 3991428"/>
              <a:gd name="connsiteX26" fmla="*/ 5676455 w 5824072"/>
              <a:gd name="connsiteY26" fmla="*/ 29028 h 3991428"/>
              <a:gd name="connsiteX27" fmla="*/ 5807084 w 5824072"/>
              <a:gd name="connsiteY27" fmla="*/ 0 h 3991428"/>
              <a:gd name="connsiteX28" fmla="*/ 5821598 w 5824072"/>
              <a:gd name="connsiteY28" fmla="*/ 58057 h 3991428"/>
              <a:gd name="connsiteX29" fmla="*/ 5719998 w 5824072"/>
              <a:gd name="connsiteY29" fmla="*/ 203200 h 3991428"/>
              <a:gd name="connsiteX30" fmla="*/ 5661941 w 5824072"/>
              <a:gd name="connsiteY30" fmla="*/ 290285 h 3991428"/>
              <a:gd name="connsiteX31" fmla="*/ 5574855 w 5824072"/>
              <a:gd name="connsiteY31" fmla="*/ 391885 h 3991428"/>
              <a:gd name="connsiteX32" fmla="*/ 5371655 w 5824072"/>
              <a:gd name="connsiteY32" fmla="*/ 740228 h 3991428"/>
              <a:gd name="connsiteX33" fmla="*/ 5284569 w 5824072"/>
              <a:gd name="connsiteY33" fmla="*/ 899885 h 3991428"/>
              <a:gd name="connsiteX34" fmla="*/ 5168455 w 5824072"/>
              <a:gd name="connsiteY34" fmla="*/ 1132114 h 3991428"/>
              <a:gd name="connsiteX35" fmla="*/ 5081369 w 5824072"/>
              <a:gd name="connsiteY35" fmla="*/ 1248228 h 3991428"/>
              <a:gd name="connsiteX36" fmla="*/ 5008798 w 5824072"/>
              <a:gd name="connsiteY36" fmla="*/ 1378857 h 3991428"/>
              <a:gd name="connsiteX37" fmla="*/ 4921712 w 5824072"/>
              <a:gd name="connsiteY37" fmla="*/ 1509485 h 3991428"/>
              <a:gd name="connsiteX38" fmla="*/ 4776569 w 5824072"/>
              <a:gd name="connsiteY38" fmla="*/ 1785257 h 3991428"/>
              <a:gd name="connsiteX39" fmla="*/ 4674969 w 5824072"/>
              <a:gd name="connsiteY39" fmla="*/ 1959428 h 3991428"/>
              <a:gd name="connsiteX40" fmla="*/ 4587884 w 5824072"/>
              <a:gd name="connsiteY40" fmla="*/ 2090057 h 3991428"/>
              <a:gd name="connsiteX41" fmla="*/ 4442741 w 5824072"/>
              <a:gd name="connsiteY41" fmla="*/ 2336800 h 3991428"/>
              <a:gd name="connsiteX42" fmla="*/ 4152455 w 5824072"/>
              <a:gd name="connsiteY42" fmla="*/ 2728685 h 3991428"/>
              <a:gd name="connsiteX43" fmla="*/ 4065369 w 5824072"/>
              <a:gd name="connsiteY43" fmla="*/ 2859314 h 3991428"/>
              <a:gd name="connsiteX44" fmla="*/ 3731541 w 5824072"/>
              <a:gd name="connsiteY44" fmla="*/ 3265714 h 3991428"/>
              <a:gd name="connsiteX45" fmla="*/ 3470284 w 5824072"/>
              <a:gd name="connsiteY45" fmla="*/ 3526971 h 3991428"/>
              <a:gd name="connsiteX46" fmla="*/ 3368684 w 5824072"/>
              <a:gd name="connsiteY46" fmla="*/ 3628571 h 3991428"/>
              <a:gd name="connsiteX47" fmla="*/ 3238055 w 5824072"/>
              <a:gd name="connsiteY47" fmla="*/ 3730171 h 3991428"/>
              <a:gd name="connsiteX48" fmla="*/ 3121941 w 5824072"/>
              <a:gd name="connsiteY48" fmla="*/ 3846285 h 3991428"/>
              <a:gd name="connsiteX49" fmla="*/ 2947769 w 5824072"/>
              <a:gd name="connsiteY49" fmla="*/ 3933371 h 3991428"/>
              <a:gd name="connsiteX50" fmla="*/ 2860684 w 5824072"/>
              <a:gd name="connsiteY50" fmla="*/ 3976914 h 3991428"/>
              <a:gd name="connsiteX51" fmla="*/ 2759084 w 5824072"/>
              <a:gd name="connsiteY51" fmla="*/ 3991428 h 3991428"/>
              <a:gd name="connsiteX52" fmla="*/ 1902741 w 5824072"/>
              <a:gd name="connsiteY52" fmla="*/ 3962400 h 3991428"/>
              <a:gd name="connsiteX53" fmla="*/ 1612455 w 5824072"/>
              <a:gd name="connsiteY53" fmla="*/ 3889828 h 3991428"/>
              <a:gd name="connsiteX54" fmla="*/ 1380227 w 5824072"/>
              <a:gd name="connsiteY54" fmla="*/ 3773714 h 3991428"/>
              <a:gd name="connsiteX55" fmla="*/ 1075427 w 5824072"/>
              <a:gd name="connsiteY55" fmla="*/ 3657600 h 3991428"/>
              <a:gd name="connsiteX56" fmla="*/ 988341 w 5824072"/>
              <a:gd name="connsiteY56" fmla="*/ 3585028 h 3991428"/>
              <a:gd name="connsiteX57" fmla="*/ 901255 w 5824072"/>
              <a:gd name="connsiteY57" fmla="*/ 3526971 h 3991428"/>
              <a:gd name="connsiteX58" fmla="*/ 843198 w 5824072"/>
              <a:gd name="connsiteY58" fmla="*/ 3483428 h 3991428"/>
              <a:gd name="connsiteX59" fmla="*/ 712569 w 5824072"/>
              <a:gd name="connsiteY59" fmla="*/ 3410857 h 3991428"/>
              <a:gd name="connsiteX60" fmla="*/ 523884 w 5824072"/>
              <a:gd name="connsiteY60" fmla="*/ 3425371 h 3991428"/>
              <a:gd name="connsiteX61" fmla="*/ 306169 w 5824072"/>
              <a:gd name="connsiteY61" fmla="*/ 3526971 h 3991428"/>
              <a:gd name="connsiteX62" fmla="*/ 175541 w 5824072"/>
              <a:gd name="connsiteY62" fmla="*/ 3556000 h 3991428"/>
              <a:gd name="connsiteX63" fmla="*/ 30398 w 5824072"/>
              <a:gd name="connsiteY63" fmla="*/ 3526971 h 3991428"/>
              <a:gd name="connsiteX0" fmla="*/ 30398 w 5824072"/>
              <a:gd name="connsiteY0" fmla="*/ 3526971 h 3991428"/>
              <a:gd name="connsiteX1" fmla="*/ 1369 w 5824072"/>
              <a:gd name="connsiteY1" fmla="*/ 3454400 h 3991428"/>
              <a:gd name="connsiteX2" fmla="*/ 73941 w 5824072"/>
              <a:gd name="connsiteY2" fmla="*/ 3193143 h 3991428"/>
              <a:gd name="connsiteX3" fmla="*/ 117484 w 5824072"/>
              <a:gd name="connsiteY3" fmla="*/ 3135085 h 3991428"/>
              <a:gd name="connsiteX4" fmla="*/ 190055 w 5824072"/>
              <a:gd name="connsiteY4" fmla="*/ 3077028 h 3991428"/>
              <a:gd name="connsiteX5" fmla="*/ 364227 w 5824072"/>
              <a:gd name="connsiteY5" fmla="*/ 2931885 h 3991428"/>
              <a:gd name="connsiteX6" fmla="*/ 422284 w 5824072"/>
              <a:gd name="connsiteY6" fmla="*/ 2917371 h 3991428"/>
              <a:gd name="connsiteX7" fmla="*/ 509369 w 5824072"/>
              <a:gd name="connsiteY7" fmla="*/ 2873828 h 3991428"/>
              <a:gd name="connsiteX8" fmla="*/ 1322169 w 5824072"/>
              <a:gd name="connsiteY8" fmla="*/ 2888343 h 3991428"/>
              <a:gd name="connsiteX9" fmla="*/ 1685027 w 5824072"/>
              <a:gd name="connsiteY9" fmla="*/ 3033485 h 3991428"/>
              <a:gd name="connsiteX10" fmla="*/ 1830169 w 5824072"/>
              <a:gd name="connsiteY10" fmla="*/ 3091543 h 3991428"/>
              <a:gd name="connsiteX11" fmla="*/ 1975312 w 5824072"/>
              <a:gd name="connsiteY11" fmla="*/ 3120571 h 3991428"/>
              <a:gd name="connsiteX12" fmla="*/ 2309141 w 5824072"/>
              <a:gd name="connsiteY12" fmla="*/ 3106057 h 3991428"/>
              <a:gd name="connsiteX13" fmla="*/ 2468798 w 5824072"/>
              <a:gd name="connsiteY13" fmla="*/ 3018971 h 3991428"/>
              <a:gd name="connsiteX14" fmla="*/ 2831655 w 5824072"/>
              <a:gd name="connsiteY14" fmla="*/ 2554514 h 3991428"/>
              <a:gd name="connsiteX15" fmla="*/ 3339655 w 5824072"/>
              <a:gd name="connsiteY15" fmla="*/ 2046514 h 3991428"/>
              <a:gd name="connsiteX16" fmla="*/ 3499312 w 5824072"/>
              <a:gd name="connsiteY16" fmla="*/ 1872343 h 3991428"/>
              <a:gd name="connsiteX17" fmla="*/ 3905712 w 5824072"/>
              <a:gd name="connsiteY17" fmla="*/ 1480457 h 3991428"/>
              <a:gd name="connsiteX18" fmla="*/ 4065369 w 5824072"/>
              <a:gd name="connsiteY18" fmla="*/ 1320800 h 3991428"/>
              <a:gd name="connsiteX19" fmla="*/ 4384684 w 5824072"/>
              <a:gd name="connsiteY19" fmla="*/ 1016000 h 3991428"/>
              <a:gd name="connsiteX20" fmla="*/ 4587884 w 5824072"/>
              <a:gd name="connsiteY20" fmla="*/ 754743 h 3991428"/>
              <a:gd name="connsiteX21" fmla="*/ 4733027 w 5824072"/>
              <a:gd name="connsiteY21" fmla="*/ 580571 h 3991428"/>
              <a:gd name="connsiteX22" fmla="*/ 4892684 w 5824072"/>
              <a:gd name="connsiteY22" fmla="*/ 377371 h 3991428"/>
              <a:gd name="connsiteX23" fmla="*/ 5037827 w 5824072"/>
              <a:gd name="connsiteY23" fmla="*/ 319314 h 3991428"/>
              <a:gd name="connsiteX24" fmla="*/ 5226512 w 5824072"/>
              <a:gd name="connsiteY24" fmla="*/ 275771 h 3991428"/>
              <a:gd name="connsiteX25" fmla="*/ 5473255 w 5824072"/>
              <a:gd name="connsiteY25" fmla="*/ 174171 h 3991428"/>
              <a:gd name="connsiteX26" fmla="*/ 5676455 w 5824072"/>
              <a:gd name="connsiteY26" fmla="*/ 29028 h 3991428"/>
              <a:gd name="connsiteX27" fmla="*/ 5807084 w 5824072"/>
              <a:gd name="connsiteY27" fmla="*/ 0 h 3991428"/>
              <a:gd name="connsiteX28" fmla="*/ 5821598 w 5824072"/>
              <a:gd name="connsiteY28" fmla="*/ 58057 h 3991428"/>
              <a:gd name="connsiteX29" fmla="*/ 5719998 w 5824072"/>
              <a:gd name="connsiteY29" fmla="*/ 203200 h 3991428"/>
              <a:gd name="connsiteX30" fmla="*/ 5661941 w 5824072"/>
              <a:gd name="connsiteY30" fmla="*/ 290285 h 3991428"/>
              <a:gd name="connsiteX31" fmla="*/ 5574855 w 5824072"/>
              <a:gd name="connsiteY31" fmla="*/ 391885 h 3991428"/>
              <a:gd name="connsiteX32" fmla="*/ 5371655 w 5824072"/>
              <a:gd name="connsiteY32" fmla="*/ 740228 h 3991428"/>
              <a:gd name="connsiteX33" fmla="*/ 5284569 w 5824072"/>
              <a:gd name="connsiteY33" fmla="*/ 899885 h 3991428"/>
              <a:gd name="connsiteX34" fmla="*/ 5168455 w 5824072"/>
              <a:gd name="connsiteY34" fmla="*/ 1132114 h 3991428"/>
              <a:gd name="connsiteX35" fmla="*/ 5081369 w 5824072"/>
              <a:gd name="connsiteY35" fmla="*/ 1248228 h 3991428"/>
              <a:gd name="connsiteX36" fmla="*/ 5008798 w 5824072"/>
              <a:gd name="connsiteY36" fmla="*/ 1378857 h 3991428"/>
              <a:gd name="connsiteX37" fmla="*/ 4921712 w 5824072"/>
              <a:gd name="connsiteY37" fmla="*/ 1509485 h 3991428"/>
              <a:gd name="connsiteX38" fmla="*/ 4776569 w 5824072"/>
              <a:gd name="connsiteY38" fmla="*/ 1785257 h 3991428"/>
              <a:gd name="connsiteX39" fmla="*/ 4674969 w 5824072"/>
              <a:gd name="connsiteY39" fmla="*/ 1959428 h 3991428"/>
              <a:gd name="connsiteX40" fmla="*/ 4587884 w 5824072"/>
              <a:gd name="connsiteY40" fmla="*/ 2090057 h 3991428"/>
              <a:gd name="connsiteX41" fmla="*/ 4442741 w 5824072"/>
              <a:gd name="connsiteY41" fmla="*/ 2336800 h 3991428"/>
              <a:gd name="connsiteX42" fmla="*/ 4152455 w 5824072"/>
              <a:gd name="connsiteY42" fmla="*/ 2728685 h 3991428"/>
              <a:gd name="connsiteX43" fmla="*/ 4065369 w 5824072"/>
              <a:gd name="connsiteY43" fmla="*/ 2859314 h 3991428"/>
              <a:gd name="connsiteX44" fmla="*/ 3731541 w 5824072"/>
              <a:gd name="connsiteY44" fmla="*/ 3265714 h 3991428"/>
              <a:gd name="connsiteX45" fmla="*/ 3470284 w 5824072"/>
              <a:gd name="connsiteY45" fmla="*/ 3526971 h 3991428"/>
              <a:gd name="connsiteX46" fmla="*/ 3368684 w 5824072"/>
              <a:gd name="connsiteY46" fmla="*/ 3628571 h 3991428"/>
              <a:gd name="connsiteX47" fmla="*/ 3238055 w 5824072"/>
              <a:gd name="connsiteY47" fmla="*/ 3730171 h 3991428"/>
              <a:gd name="connsiteX48" fmla="*/ 3121941 w 5824072"/>
              <a:gd name="connsiteY48" fmla="*/ 3846285 h 3991428"/>
              <a:gd name="connsiteX49" fmla="*/ 2947769 w 5824072"/>
              <a:gd name="connsiteY49" fmla="*/ 3933371 h 3991428"/>
              <a:gd name="connsiteX50" fmla="*/ 2860684 w 5824072"/>
              <a:gd name="connsiteY50" fmla="*/ 3976914 h 3991428"/>
              <a:gd name="connsiteX51" fmla="*/ 2759084 w 5824072"/>
              <a:gd name="connsiteY51" fmla="*/ 3991428 h 3991428"/>
              <a:gd name="connsiteX52" fmla="*/ 1902741 w 5824072"/>
              <a:gd name="connsiteY52" fmla="*/ 3962400 h 3991428"/>
              <a:gd name="connsiteX53" fmla="*/ 1612455 w 5824072"/>
              <a:gd name="connsiteY53" fmla="*/ 3889828 h 3991428"/>
              <a:gd name="connsiteX54" fmla="*/ 1380227 w 5824072"/>
              <a:gd name="connsiteY54" fmla="*/ 3773714 h 3991428"/>
              <a:gd name="connsiteX55" fmla="*/ 1075427 w 5824072"/>
              <a:gd name="connsiteY55" fmla="*/ 3657600 h 3991428"/>
              <a:gd name="connsiteX56" fmla="*/ 988341 w 5824072"/>
              <a:gd name="connsiteY56" fmla="*/ 3585028 h 3991428"/>
              <a:gd name="connsiteX57" fmla="*/ 901255 w 5824072"/>
              <a:gd name="connsiteY57" fmla="*/ 3526971 h 3991428"/>
              <a:gd name="connsiteX58" fmla="*/ 843198 w 5824072"/>
              <a:gd name="connsiteY58" fmla="*/ 3483428 h 3991428"/>
              <a:gd name="connsiteX59" fmla="*/ 712569 w 5824072"/>
              <a:gd name="connsiteY59" fmla="*/ 3410857 h 3991428"/>
              <a:gd name="connsiteX60" fmla="*/ 523884 w 5824072"/>
              <a:gd name="connsiteY60" fmla="*/ 3425371 h 3991428"/>
              <a:gd name="connsiteX61" fmla="*/ 306169 w 5824072"/>
              <a:gd name="connsiteY61" fmla="*/ 3526971 h 3991428"/>
              <a:gd name="connsiteX62" fmla="*/ 175541 w 5824072"/>
              <a:gd name="connsiteY62" fmla="*/ 3556000 h 3991428"/>
              <a:gd name="connsiteX63" fmla="*/ 30398 w 5824072"/>
              <a:gd name="connsiteY63" fmla="*/ 3526971 h 3991428"/>
              <a:gd name="connsiteX0" fmla="*/ 30398 w 5824072"/>
              <a:gd name="connsiteY0" fmla="*/ 3526971 h 3991428"/>
              <a:gd name="connsiteX1" fmla="*/ 1369 w 5824072"/>
              <a:gd name="connsiteY1" fmla="*/ 3454400 h 3991428"/>
              <a:gd name="connsiteX2" fmla="*/ 73941 w 5824072"/>
              <a:gd name="connsiteY2" fmla="*/ 3193143 h 3991428"/>
              <a:gd name="connsiteX3" fmla="*/ 117484 w 5824072"/>
              <a:gd name="connsiteY3" fmla="*/ 3135085 h 3991428"/>
              <a:gd name="connsiteX4" fmla="*/ 190055 w 5824072"/>
              <a:gd name="connsiteY4" fmla="*/ 3077028 h 3991428"/>
              <a:gd name="connsiteX5" fmla="*/ 364227 w 5824072"/>
              <a:gd name="connsiteY5" fmla="*/ 2931885 h 3991428"/>
              <a:gd name="connsiteX6" fmla="*/ 422284 w 5824072"/>
              <a:gd name="connsiteY6" fmla="*/ 2917371 h 3991428"/>
              <a:gd name="connsiteX7" fmla="*/ 509369 w 5824072"/>
              <a:gd name="connsiteY7" fmla="*/ 2873828 h 3991428"/>
              <a:gd name="connsiteX8" fmla="*/ 1322169 w 5824072"/>
              <a:gd name="connsiteY8" fmla="*/ 2888343 h 3991428"/>
              <a:gd name="connsiteX9" fmla="*/ 1685027 w 5824072"/>
              <a:gd name="connsiteY9" fmla="*/ 3033485 h 3991428"/>
              <a:gd name="connsiteX10" fmla="*/ 1830169 w 5824072"/>
              <a:gd name="connsiteY10" fmla="*/ 3091543 h 3991428"/>
              <a:gd name="connsiteX11" fmla="*/ 1975312 w 5824072"/>
              <a:gd name="connsiteY11" fmla="*/ 3120571 h 3991428"/>
              <a:gd name="connsiteX12" fmla="*/ 2309141 w 5824072"/>
              <a:gd name="connsiteY12" fmla="*/ 3106057 h 3991428"/>
              <a:gd name="connsiteX13" fmla="*/ 2468798 w 5824072"/>
              <a:gd name="connsiteY13" fmla="*/ 3018971 h 3991428"/>
              <a:gd name="connsiteX14" fmla="*/ 2831655 w 5824072"/>
              <a:gd name="connsiteY14" fmla="*/ 2554514 h 3991428"/>
              <a:gd name="connsiteX15" fmla="*/ 3339655 w 5824072"/>
              <a:gd name="connsiteY15" fmla="*/ 2046514 h 3991428"/>
              <a:gd name="connsiteX16" fmla="*/ 3499312 w 5824072"/>
              <a:gd name="connsiteY16" fmla="*/ 1872343 h 3991428"/>
              <a:gd name="connsiteX17" fmla="*/ 3905712 w 5824072"/>
              <a:gd name="connsiteY17" fmla="*/ 1480457 h 3991428"/>
              <a:gd name="connsiteX18" fmla="*/ 4065369 w 5824072"/>
              <a:gd name="connsiteY18" fmla="*/ 1320800 h 3991428"/>
              <a:gd name="connsiteX19" fmla="*/ 4384684 w 5824072"/>
              <a:gd name="connsiteY19" fmla="*/ 1016000 h 3991428"/>
              <a:gd name="connsiteX20" fmla="*/ 4587884 w 5824072"/>
              <a:gd name="connsiteY20" fmla="*/ 754743 h 3991428"/>
              <a:gd name="connsiteX21" fmla="*/ 4733027 w 5824072"/>
              <a:gd name="connsiteY21" fmla="*/ 580571 h 3991428"/>
              <a:gd name="connsiteX22" fmla="*/ 4892684 w 5824072"/>
              <a:gd name="connsiteY22" fmla="*/ 377371 h 3991428"/>
              <a:gd name="connsiteX23" fmla="*/ 5037827 w 5824072"/>
              <a:gd name="connsiteY23" fmla="*/ 319314 h 3991428"/>
              <a:gd name="connsiteX24" fmla="*/ 5226512 w 5824072"/>
              <a:gd name="connsiteY24" fmla="*/ 275771 h 3991428"/>
              <a:gd name="connsiteX25" fmla="*/ 5473255 w 5824072"/>
              <a:gd name="connsiteY25" fmla="*/ 174171 h 3991428"/>
              <a:gd name="connsiteX26" fmla="*/ 5676455 w 5824072"/>
              <a:gd name="connsiteY26" fmla="*/ 29028 h 3991428"/>
              <a:gd name="connsiteX27" fmla="*/ 5807084 w 5824072"/>
              <a:gd name="connsiteY27" fmla="*/ 0 h 3991428"/>
              <a:gd name="connsiteX28" fmla="*/ 5821598 w 5824072"/>
              <a:gd name="connsiteY28" fmla="*/ 58057 h 3991428"/>
              <a:gd name="connsiteX29" fmla="*/ 5719998 w 5824072"/>
              <a:gd name="connsiteY29" fmla="*/ 203200 h 3991428"/>
              <a:gd name="connsiteX30" fmla="*/ 5661941 w 5824072"/>
              <a:gd name="connsiteY30" fmla="*/ 290285 h 3991428"/>
              <a:gd name="connsiteX31" fmla="*/ 5574855 w 5824072"/>
              <a:gd name="connsiteY31" fmla="*/ 391885 h 3991428"/>
              <a:gd name="connsiteX32" fmla="*/ 5371655 w 5824072"/>
              <a:gd name="connsiteY32" fmla="*/ 740228 h 3991428"/>
              <a:gd name="connsiteX33" fmla="*/ 5284569 w 5824072"/>
              <a:gd name="connsiteY33" fmla="*/ 899885 h 3991428"/>
              <a:gd name="connsiteX34" fmla="*/ 5168455 w 5824072"/>
              <a:gd name="connsiteY34" fmla="*/ 1132114 h 3991428"/>
              <a:gd name="connsiteX35" fmla="*/ 5081369 w 5824072"/>
              <a:gd name="connsiteY35" fmla="*/ 1248228 h 3991428"/>
              <a:gd name="connsiteX36" fmla="*/ 5008798 w 5824072"/>
              <a:gd name="connsiteY36" fmla="*/ 1378857 h 3991428"/>
              <a:gd name="connsiteX37" fmla="*/ 4921712 w 5824072"/>
              <a:gd name="connsiteY37" fmla="*/ 1509485 h 3991428"/>
              <a:gd name="connsiteX38" fmla="*/ 4776569 w 5824072"/>
              <a:gd name="connsiteY38" fmla="*/ 1785257 h 3991428"/>
              <a:gd name="connsiteX39" fmla="*/ 4674969 w 5824072"/>
              <a:gd name="connsiteY39" fmla="*/ 1959428 h 3991428"/>
              <a:gd name="connsiteX40" fmla="*/ 4587884 w 5824072"/>
              <a:gd name="connsiteY40" fmla="*/ 2090057 h 3991428"/>
              <a:gd name="connsiteX41" fmla="*/ 4442741 w 5824072"/>
              <a:gd name="connsiteY41" fmla="*/ 2336800 h 3991428"/>
              <a:gd name="connsiteX42" fmla="*/ 4152455 w 5824072"/>
              <a:gd name="connsiteY42" fmla="*/ 2728685 h 3991428"/>
              <a:gd name="connsiteX43" fmla="*/ 4065369 w 5824072"/>
              <a:gd name="connsiteY43" fmla="*/ 2859314 h 3991428"/>
              <a:gd name="connsiteX44" fmla="*/ 3731541 w 5824072"/>
              <a:gd name="connsiteY44" fmla="*/ 3265714 h 3991428"/>
              <a:gd name="connsiteX45" fmla="*/ 3470284 w 5824072"/>
              <a:gd name="connsiteY45" fmla="*/ 3526971 h 3991428"/>
              <a:gd name="connsiteX46" fmla="*/ 3368684 w 5824072"/>
              <a:gd name="connsiteY46" fmla="*/ 3628571 h 3991428"/>
              <a:gd name="connsiteX47" fmla="*/ 3238055 w 5824072"/>
              <a:gd name="connsiteY47" fmla="*/ 3730171 h 3991428"/>
              <a:gd name="connsiteX48" fmla="*/ 3121941 w 5824072"/>
              <a:gd name="connsiteY48" fmla="*/ 3846285 h 3991428"/>
              <a:gd name="connsiteX49" fmla="*/ 2947769 w 5824072"/>
              <a:gd name="connsiteY49" fmla="*/ 3933371 h 3991428"/>
              <a:gd name="connsiteX50" fmla="*/ 2860684 w 5824072"/>
              <a:gd name="connsiteY50" fmla="*/ 3976914 h 3991428"/>
              <a:gd name="connsiteX51" fmla="*/ 2759084 w 5824072"/>
              <a:gd name="connsiteY51" fmla="*/ 3991428 h 3991428"/>
              <a:gd name="connsiteX52" fmla="*/ 1902741 w 5824072"/>
              <a:gd name="connsiteY52" fmla="*/ 3962400 h 3991428"/>
              <a:gd name="connsiteX53" fmla="*/ 1612455 w 5824072"/>
              <a:gd name="connsiteY53" fmla="*/ 3889828 h 3991428"/>
              <a:gd name="connsiteX54" fmla="*/ 1380227 w 5824072"/>
              <a:gd name="connsiteY54" fmla="*/ 3773714 h 3991428"/>
              <a:gd name="connsiteX55" fmla="*/ 1075427 w 5824072"/>
              <a:gd name="connsiteY55" fmla="*/ 3657600 h 3991428"/>
              <a:gd name="connsiteX56" fmla="*/ 988341 w 5824072"/>
              <a:gd name="connsiteY56" fmla="*/ 3585028 h 3991428"/>
              <a:gd name="connsiteX57" fmla="*/ 901255 w 5824072"/>
              <a:gd name="connsiteY57" fmla="*/ 3526971 h 3991428"/>
              <a:gd name="connsiteX58" fmla="*/ 843198 w 5824072"/>
              <a:gd name="connsiteY58" fmla="*/ 3483428 h 3991428"/>
              <a:gd name="connsiteX59" fmla="*/ 712569 w 5824072"/>
              <a:gd name="connsiteY59" fmla="*/ 3410857 h 3991428"/>
              <a:gd name="connsiteX60" fmla="*/ 523884 w 5824072"/>
              <a:gd name="connsiteY60" fmla="*/ 3425371 h 3991428"/>
              <a:gd name="connsiteX61" fmla="*/ 306169 w 5824072"/>
              <a:gd name="connsiteY61" fmla="*/ 3526971 h 3991428"/>
              <a:gd name="connsiteX62" fmla="*/ 175541 w 5824072"/>
              <a:gd name="connsiteY62" fmla="*/ 3556000 h 3991428"/>
              <a:gd name="connsiteX63" fmla="*/ 30398 w 5824072"/>
              <a:gd name="connsiteY63" fmla="*/ 3526971 h 3991428"/>
              <a:gd name="connsiteX0" fmla="*/ 29029 w 5975103"/>
              <a:gd name="connsiteY0" fmla="*/ 3679371 h 3991428"/>
              <a:gd name="connsiteX1" fmla="*/ 152400 w 5975103"/>
              <a:gd name="connsiteY1" fmla="*/ 3454400 h 3991428"/>
              <a:gd name="connsiteX2" fmla="*/ 224972 w 5975103"/>
              <a:gd name="connsiteY2" fmla="*/ 3193143 h 3991428"/>
              <a:gd name="connsiteX3" fmla="*/ 268515 w 5975103"/>
              <a:gd name="connsiteY3" fmla="*/ 3135085 h 3991428"/>
              <a:gd name="connsiteX4" fmla="*/ 341086 w 5975103"/>
              <a:gd name="connsiteY4" fmla="*/ 3077028 h 3991428"/>
              <a:gd name="connsiteX5" fmla="*/ 515258 w 5975103"/>
              <a:gd name="connsiteY5" fmla="*/ 2931885 h 3991428"/>
              <a:gd name="connsiteX6" fmla="*/ 573315 w 5975103"/>
              <a:gd name="connsiteY6" fmla="*/ 2917371 h 3991428"/>
              <a:gd name="connsiteX7" fmla="*/ 660400 w 5975103"/>
              <a:gd name="connsiteY7" fmla="*/ 2873828 h 3991428"/>
              <a:gd name="connsiteX8" fmla="*/ 1473200 w 5975103"/>
              <a:gd name="connsiteY8" fmla="*/ 2888343 h 3991428"/>
              <a:gd name="connsiteX9" fmla="*/ 1836058 w 5975103"/>
              <a:gd name="connsiteY9" fmla="*/ 3033485 h 3991428"/>
              <a:gd name="connsiteX10" fmla="*/ 1981200 w 5975103"/>
              <a:gd name="connsiteY10" fmla="*/ 3091543 h 3991428"/>
              <a:gd name="connsiteX11" fmla="*/ 2126343 w 5975103"/>
              <a:gd name="connsiteY11" fmla="*/ 3120571 h 3991428"/>
              <a:gd name="connsiteX12" fmla="*/ 2460172 w 5975103"/>
              <a:gd name="connsiteY12" fmla="*/ 3106057 h 3991428"/>
              <a:gd name="connsiteX13" fmla="*/ 2619829 w 5975103"/>
              <a:gd name="connsiteY13" fmla="*/ 3018971 h 3991428"/>
              <a:gd name="connsiteX14" fmla="*/ 2982686 w 5975103"/>
              <a:gd name="connsiteY14" fmla="*/ 2554514 h 3991428"/>
              <a:gd name="connsiteX15" fmla="*/ 3490686 w 5975103"/>
              <a:gd name="connsiteY15" fmla="*/ 2046514 h 3991428"/>
              <a:gd name="connsiteX16" fmla="*/ 3650343 w 5975103"/>
              <a:gd name="connsiteY16" fmla="*/ 1872343 h 3991428"/>
              <a:gd name="connsiteX17" fmla="*/ 4056743 w 5975103"/>
              <a:gd name="connsiteY17" fmla="*/ 1480457 h 3991428"/>
              <a:gd name="connsiteX18" fmla="*/ 4216400 w 5975103"/>
              <a:gd name="connsiteY18" fmla="*/ 1320800 h 3991428"/>
              <a:gd name="connsiteX19" fmla="*/ 4535715 w 5975103"/>
              <a:gd name="connsiteY19" fmla="*/ 1016000 h 3991428"/>
              <a:gd name="connsiteX20" fmla="*/ 4738915 w 5975103"/>
              <a:gd name="connsiteY20" fmla="*/ 754743 h 3991428"/>
              <a:gd name="connsiteX21" fmla="*/ 4884058 w 5975103"/>
              <a:gd name="connsiteY21" fmla="*/ 580571 h 3991428"/>
              <a:gd name="connsiteX22" fmla="*/ 5043715 w 5975103"/>
              <a:gd name="connsiteY22" fmla="*/ 377371 h 3991428"/>
              <a:gd name="connsiteX23" fmla="*/ 5188858 w 5975103"/>
              <a:gd name="connsiteY23" fmla="*/ 319314 h 3991428"/>
              <a:gd name="connsiteX24" fmla="*/ 5377543 w 5975103"/>
              <a:gd name="connsiteY24" fmla="*/ 275771 h 3991428"/>
              <a:gd name="connsiteX25" fmla="*/ 5624286 w 5975103"/>
              <a:gd name="connsiteY25" fmla="*/ 174171 h 3991428"/>
              <a:gd name="connsiteX26" fmla="*/ 5827486 w 5975103"/>
              <a:gd name="connsiteY26" fmla="*/ 29028 h 3991428"/>
              <a:gd name="connsiteX27" fmla="*/ 5958115 w 5975103"/>
              <a:gd name="connsiteY27" fmla="*/ 0 h 3991428"/>
              <a:gd name="connsiteX28" fmla="*/ 5972629 w 5975103"/>
              <a:gd name="connsiteY28" fmla="*/ 58057 h 3991428"/>
              <a:gd name="connsiteX29" fmla="*/ 5871029 w 5975103"/>
              <a:gd name="connsiteY29" fmla="*/ 203200 h 3991428"/>
              <a:gd name="connsiteX30" fmla="*/ 5812972 w 5975103"/>
              <a:gd name="connsiteY30" fmla="*/ 290285 h 3991428"/>
              <a:gd name="connsiteX31" fmla="*/ 5725886 w 5975103"/>
              <a:gd name="connsiteY31" fmla="*/ 391885 h 3991428"/>
              <a:gd name="connsiteX32" fmla="*/ 5522686 w 5975103"/>
              <a:gd name="connsiteY32" fmla="*/ 740228 h 3991428"/>
              <a:gd name="connsiteX33" fmla="*/ 5435600 w 5975103"/>
              <a:gd name="connsiteY33" fmla="*/ 899885 h 3991428"/>
              <a:gd name="connsiteX34" fmla="*/ 5319486 w 5975103"/>
              <a:gd name="connsiteY34" fmla="*/ 1132114 h 3991428"/>
              <a:gd name="connsiteX35" fmla="*/ 5232400 w 5975103"/>
              <a:gd name="connsiteY35" fmla="*/ 1248228 h 3991428"/>
              <a:gd name="connsiteX36" fmla="*/ 5159829 w 5975103"/>
              <a:gd name="connsiteY36" fmla="*/ 1378857 h 3991428"/>
              <a:gd name="connsiteX37" fmla="*/ 5072743 w 5975103"/>
              <a:gd name="connsiteY37" fmla="*/ 1509485 h 3991428"/>
              <a:gd name="connsiteX38" fmla="*/ 4927600 w 5975103"/>
              <a:gd name="connsiteY38" fmla="*/ 1785257 h 3991428"/>
              <a:gd name="connsiteX39" fmla="*/ 4826000 w 5975103"/>
              <a:gd name="connsiteY39" fmla="*/ 1959428 h 3991428"/>
              <a:gd name="connsiteX40" fmla="*/ 4738915 w 5975103"/>
              <a:gd name="connsiteY40" fmla="*/ 2090057 h 3991428"/>
              <a:gd name="connsiteX41" fmla="*/ 4593772 w 5975103"/>
              <a:gd name="connsiteY41" fmla="*/ 2336800 h 3991428"/>
              <a:gd name="connsiteX42" fmla="*/ 4303486 w 5975103"/>
              <a:gd name="connsiteY42" fmla="*/ 2728685 h 3991428"/>
              <a:gd name="connsiteX43" fmla="*/ 4216400 w 5975103"/>
              <a:gd name="connsiteY43" fmla="*/ 2859314 h 3991428"/>
              <a:gd name="connsiteX44" fmla="*/ 3882572 w 5975103"/>
              <a:gd name="connsiteY44" fmla="*/ 3265714 h 3991428"/>
              <a:gd name="connsiteX45" fmla="*/ 3621315 w 5975103"/>
              <a:gd name="connsiteY45" fmla="*/ 3526971 h 3991428"/>
              <a:gd name="connsiteX46" fmla="*/ 3519715 w 5975103"/>
              <a:gd name="connsiteY46" fmla="*/ 3628571 h 3991428"/>
              <a:gd name="connsiteX47" fmla="*/ 3389086 w 5975103"/>
              <a:gd name="connsiteY47" fmla="*/ 3730171 h 3991428"/>
              <a:gd name="connsiteX48" fmla="*/ 3272972 w 5975103"/>
              <a:gd name="connsiteY48" fmla="*/ 3846285 h 3991428"/>
              <a:gd name="connsiteX49" fmla="*/ 3098800 w 5975103"/>
              <a:gd name="connsiteY49" fmla="*/ 3933371 h 3991428"/>
              <a:gd name="connsiteX50" fmla="*/ 3011715 w 5975103"/>
              <a:gd name="connsiteY50" fmla="*/ 3976914 h 3991428"/>
              <a:gd name="connsiteX51" fmla="*/ 2910115 w 5975103"/>
              <a:gd name="connsiteY51" fmla="*/ 3991428 h 3991428"/>
              <a:gd name="connsiteX52" fmla="*/ 2053772 w 5975103"/>
              <a:gd name="connsiteY52" fmla="*/ 3962400 h 3991428"/>
              <a:gd name="connsiteX53" fmla="*/ 1763486 w 5975103"/>
              <a:gd name="connsiteY53" fmla="*/ 3889828 h 3991428"/>
              <a:gd name="connsiteX54" fmla="*/ 1531258 w 5975103"/>
              <a:gd name="connsiteY54" fmla="*/ 3773714 h 3991428"/>
              <a:gd name="connsiteX55" fmla="*/ 1226458 w 5975103"/>
              <a:gd name="connsiteY55" fmla="*/ 3657600 h 3991428"/>
              <a:gd name="connsiteX56" fmla="*/ 1139372 w 5975103"/>
              <a:gd name="connsiteY56" fmla="*/ 3585028 h 3991428"/>
              <a:gd name="connsiteX57" fmla="*/ 1052286 w 5975103"/>
              <a:gd name="connsiteY57" fmla="*/ 3526971 h 3991428"/>
              <a:gd name="connsiteX58" fmla="*/ 994229 w 5975103"/>
              <a:gd name="connsiteY58" fmla="*/ 3483428 h 3991428"/>
              <a:gd name="connsiteX59" fmla="*/ 863600 w 5975103"/>
              <a:gd name="connsiteY59" fmla="*/ 3410857 h 3991428"/>
              <a:gd name="connsiteX60" fmla="*/ 674915 w 5975103"/>
              <a:gd name="connsiteY60" fmla="*/ 3425371 h 3991428"/>
              <a:gd name="connsiteX61" fmla="*/ 457200 w 5975103"/>
              <a:gd name="connsiteY61" fmla="*/ 3526971 h 3991428"/>
              <a:gd name="connsiteX62" fmla="*/ 326572 w 5975103"/>
              <a:gd name="connsiteY62" fmla="*/ 3556000 h 3991428"/>
              <a:gd name="connsiteX63" fmla="*/ 29029 w 5975103"/>
              <a:gd name="connsiteY63" fmla="*/ 3679371 h 3991428"/>
              <a:gd name="connsiteX0" fmla="*/ 29029 w 5975103"/>
              <a:gd name="connsiteY0" fmla="*/ 3679371 h 3991428"/>
              <a:gd name="connsiteX1" fmla="*/ 152400 w 5975103"/>
              <a:gd name="connsiteY1" fmla="*/ 3454400 h 3991428"/>
              <a:gd name="connsiteX2" fmla="*/ 224972 w 5975103"/>
              <a:gd name="connsiteY2" fmla="*/ 3193143 h 3991428"/>
              <a:gd name="connsiteX3" fmla="*/ 268515 w 5975103"/>
              <a:gd name="connsiteY3" fmla="*/ 3135085 h 3991428"/>
              <a:gd name="connsiteX4" fmla="*/ 341086 w 5975103"/>
              <a:gd name="connsiteY4" fmla="*/ 3077028 h 3991428"/>
              <a:gd name="connsiteX5" fmla="*/ 515258 w 5975103"/>
              <a:gd name="connsiteY5" fmla="*/ 2931885 h 3991428"/>
              <a:gd name="connsiteX6" fmla="*/ 573315 w 5975103"/>
              <a:gd name="connsiteY6" fmla="*/ 2917371 h 3991428"/>
              <a:gd name="connsiteX7" fmla="*/ 660400 w 5975103"/>
              <a:gd name="connsiteY7" fmla="*/ 2873828 h 3991428"/>
              <a:gd name="connsiteX8" fmla="*/ 1473200 w 5975103"/>
              <a:gd name="connsiteY8" fmla="*/ 2888343 h 3991428"/>
              <a:gd name="connsiteX9" fmla="*/ 1836058 w 5975103"/>
              <a:gd name="connsiteY9" fmla="*/ 3033485 h 3991428"/>
              <a:gd name="connsiteX10" fmla="*/ 1981200 w 5975103"/>
              <a:gd name="connsiteY10" fmla="*/ 3091543 h 3991428"/>
              <a:gd name="connsiteX11" fmla="*/ 2126343 w 5975103"/>
              <a:gd name="connsiteY11" fmla="*/ 3120571 h 3991428"/>
              <a:gd name="connsiteX12" fmla="*/ 2460172 w 5975103"/>
              <a:gd name="connsiteY12" fmla="*/ 3106057 h 3991428"/>
              <a:gd name="connsiteX13" fmla="*/ 2619829 w 5975103"/>
              <a:gd name="connsiteY13" fmla="*/ 3018971 h 3991428"/>
              <a:gd name="connsiteX14" fmla="*/ 2982686 w 5975103"/>
              <a:gd name="connsiteY14" fmla="*/ 2554514 h 3991428"/>
              <a:gd name="connsiteX15" fmla="*/ 3490686 w 5975103"/>
              <a:gd name="connsiteY15" fmla="*/ 2046514 h 3991428"/>
              <a:gd name="connsiteX16" fmla="*/ 3650343 w 5975103"/>
              <a:gd name="connsiteY16" fmla="*/ 1872343 h 3991428"/>
              <a:gd name="connsiteX17" fmla="*/ 4056743 w 5975103"/>
              <a:gd name="connsiteY17" fmla="*/ 1480457 h 3991428"/>
              <a:gd name="connsiteX18" fmla="*/ 4216400 w 5975103"/>
              <a:gd name="connsiteY18" fmla="*/ 1320800 h 3991428"/>
              <a:gd name="connsiteX19" fmla="*/ 4535715 w 5975103"/>
              <a:gd name="connsiteY19" fmla="*/ 1016000 h 3991428"/>
              <a:gd name="connsiteX20" fmla="*/ 4738915 w 5975103"/>
              <a:gd name="connsiteY20" fmla="*/ 754743 h 3991428"/>
              <a:gd name="connsiteX21" fmla="*/ 4884058 w 5975103"/>
              <a:gd name="connsiteY21" fmla="*/ 580571 h 3991428"/>
              <a:gd name="connsiteX22" fmla="*/ 5043715 w 5975103"/>
              <a:gd name="connsiteY22" fmla="*/ 377371 h 3991428"/>
              <a:gd name="connsiteX23" fmla="*/ 5188858 w 5975103"/>
              <a:gd name="connsiteY23" fmla="*/ 319314 h 3991428"/>
              <a:gd name="connsiteX24" fmla="*/ 5377543 w 5975103"/>
              <a:gd name="connsiteY24" fmla="*/ 275771 h 3991428"/>
              <a:gd name="connsiteX25" fmla="*/ 5624286 w 5975103"/>
              <a:gd name="connsiteY25" fmla="*/ 174171 h 3991428"/>
              <a:gd name="connsiteX26" fmla="*/ 5827486 w 5975103"/>
              <a:gd name="connsiteY26" fmla="*/ 29028 h 3991428"/>
              <a:gd name="connsiteX27" fmla="*/ 5958115 w 5975103"/>
              <a:gd name="connsiteY27" fmla="*/ 0 h 3991428"/>
              <a:gd name="connsiteX28" fmla="*/ 5972629 w 5975103"/>
              <a:gd name="connsiteY28" fmla="*/ 58057 h 3991428"/>
              <a:gd name="connsiteX29" fmla="*/ 5871029 w 5975103"/>
              <a:gd name="connsiteY29" fmla="*/ 203200 h 3991428"/>
              <a:gd name="connsiteX30" fmla="*/ 5812972 w 5975103"/>
              <a:gd name="connsiteY30" fmla="*/ 290285 h 3991428"/>
              <a:gd name="connsiteX31" fmla="*/ 5725886 w 5975103"/>
              <a:gd name="connsiteY31" fmla="*/ 391885 h 3991428"/>
              <a:gd name="connsiteX32" fmla="*/ 5522686 w 5975103"/>
              <a:gd name="connsiteY32" fmla="*/ 740228 h 3991428"/>
              <a:gd name="connsiteX33" fmla="*/ 5435600 w 5975103"/>
              <a:gd name="connsiteY33" fmla="*/ 899885 h 3991428"/>
              <a:gd name="connsiteX34" fmla="*/ 5319486 w 5975103"/>
              <a:gd name="connsiteY34" fmla="*/ 1132114 h 3991428"/>
              <a:gd name="connsiteX35" fmla="*/ 5232400 w 5975103"/>
              <a:gd name="connsiteY35" fmla="*/ 1248228 h 3991428"/>
              <a:gd name="connsiteX36" fmla="*/ 5159829 w 5975103"/>
              <a:gd name="connsiteY36" fmla="*/ 1378857 h 3991428"/>
              <a:gd name="connsiteX37" fmla="*/ 5072743 w 5975103"/>
              <a:gd name="connsiteY37" fmla="*/ 1509485 h 3991428"/>
              <a:gd name="connsiteX38" fmla="*/ 4927600 w 5975103"/>
              <a:gd name="connsiteY38" fmla="*/ 1785257 h 3991428"/>
              <a:gd name="connsiteX39" fmla="*/ 4826000 w 5975103"/>
              <a:gd name="connsiteY39" fmla="*/ 1959428 h 3991428"/>
              <a:gd name="connsiteX40" fmla="*/ 4738915 w 5975103"/>
              <a:gd name="connsiteY40" fmla="*/ 2090057 h 3991428"/>
              <a:gd name="connsiteX41" fmla="*/ 4593772 w 5975103"/>
              <a:gd name="connsiteY41" fmla="*/ 2336800 h 3991428"/>
              <a:gd name="connsiteX42" fmla="*/ 4303486 w 5975103"/>
              <a:gd name="connsiteY42" fmla="*/ 2728685 h 3991428"/>
              <a:gd name="connsiteX43" fmla="*/ 4216400 w 5975103"/>
              <a:gd name="connsiteY43" fmla="*/ 2859314 h 3991428"/>
              <a:gd name="connsiteX44" fmla="*/ 3882572 w 5975103"/>
              <a:gd name="connsiteY44" fmla="*/ 3265714 h 3991428"/>
              <a:gd name="connsiteX45" fmla="*/ 3621315 w 5975103"/>
              <a:gd name="connsiteY45" fmla="*/ 3526971 h 3991428"/>
              <a:gd name="connsiteX46" fmla="*/ 3519715 w 5975103"/>
              <a:gd name="connsiteY46" fmla="*/ 3628571 h 3991428"/>
              <a:gd name="connsiteX47" fmla="*/ 3389086 w 5975103"/>
              <a:gd name="connsiteY47" fmla="*/ 3730171 h 3991428"/>
              <a:gd name="connsiteX48" fmla="*/ 3272972 w 5975103"/>
              <a:gd name="connsiteY48" fmla="*/ 3846285 h 3991428"/>
              <a:gd name="connsiteX49" fmla="*/ 3098800 w 5975103"/>
              <a:gd name="connsiteY49" fmla="*/ 3933371 h 3991428"/>
              <a:gd name="connsiteX50" fmla="*/ 3011715 w 5975103"/>
              <a:gd name="connsiteY50" fmla="*/ 3976914 h 3991428"/>
              <a:gd name="connsiteX51" fmla="*/ 2910115 w 5975103"/>
              <a:gd name="connsiteY51" fmla="*/ 3991428 h 3991428"/>
              <a:gd name="connsiteX52" fmla="*/ 2053772 w 5975103"/>
              <a:gd name="connsiteY52" fmla="*/ 3962400 h 3991428"/>
              <a:gd name="connsiteX53" fmla="*/ 1763486 w 5975103"/>
              <a:gd name="connsiteY53" fmla="*/ 3889828 h 3991428"/>
              <a:gd name="connsiteX54" fmla="*/ 1531258 w 5975103"/>
              <a:gd name="connsiteY54" fmla="*/ 3773714 h 3991428"/>
              <a:gd name="connsiteX55" fmla="*/ 1226458 w 5975103"/>
              <a:gd name="connsiteY55" fmla="*/ 3657600 h 3991428"/>
              <a:gd name="connsiteX56" fmla="*/ 1139372 w 5975103"/>
              <a:gd name="connsiteY56" fmla="*/ 3585028 h 3991428"/>
              <a:gd name="connsiteX57" fmla="*/ 1052286 w 5975103"/>
              <a:gd name="connsiteY57" fmla="*/ 3526971 h 3991428"/>
              <a:gd name="connsiteX58" fmla="*/ 994229 w 5975103"/>
              <a:gd name="connsiteY58" fmla="*/ 3483428 h 3991428"/>
              <a:gd name="connsiteX59" fmla="*/ 863600 w 5975103"/>
              <a:gd name="connsiteY59" fmla="*/ 3410857 h 3991428"/>
              <a:gd name="connsiteX60" fmla="*/ 674915 w 5975103"/>
              <a:gd name="connsiteY60" fmla="*/ 3425371 h 3991428"/>
              <a:gd name="connsiteX61" fmla="*/ 457200 w 5975103"/>
              <a:gd name="connsiteY61" fmla="*/ 3526971 h 3991428"/>
              <a:gd name="connsiteX62" fmla="*/ 326572 w 5975103"/>
              <a:gd name="connsiteY62" fmla="*/ 3556000 h 3991428"/>
              <a:gd name="connsiteX63" fmla="*/ 29029 w 5975103"/>
              <a:gd name="connsiteY63" fmla="*/ 3679371 h 3991428"/>
              <a:gd name="connsiteX0" fmla="*/ 0 w 5946074"/>
              <a:gd name="connsiteY0" fmla="*/ 3679371 h 3991428"/>
              <a:gd name="connsiteX1" fmla="*/ 123371 w 5946074"/>
              <a:gd name="connsiteY1" fmla="*/ 3454400 h 3991428"/>
              <a:gd name="connsiteX2" fmla="*/ 195943 w 5946074"/>
              <a:gd name="connsiteY2" fmla="*/ 3193143 h 3991428"/>
              <a:gd name="connsiteX3" fmla="*/ 239486 w 5946074"/>
              <a:gd name="connsiteY3" fmla="*/ 3135085 h 3991428"/>
              <a:gd name="connsiteX4" fmla="*/ 312057 w 5946074"/>
              <a:gd name="connsiteY4" fmla="*/ 3077028 h 3991428"/>
              <a:gd name="connsiteX5" fmla="*/ 486229 w 5946074"/>
              <a:gd name="connsiteY5" fmla="*/ 2931885 h 3991428"/>
              <a:gd name="connsiteX6" fmla="*/ 544286 w 5946074"/>
              <a:gd name="connsiteY6" fmla="*/ 2917371 h 3991428"/>
              <a:gd name="connsiteX7" fmla="*/ 631371 w 5946074"/>
              <a:gd name="connsiteY7" fmla="*/ 2873828 h 3991428"/>
              <a:gd name="connsiteX8" fmla="*/ 1444171 w 5946074"/>
              <a:gd name="connsiteY8" fmla="*/ 2888343 h 3991428"/>
              <a:gd name="connsiteX9" fmla="*/ 1807029 w 5946074"/>
              <a:gd name="connsiteY9" fmla="*/ 3033485 h 3991428"/>
              <a:gd name="connsiteX10" fmla="*/ 1952171 w 5946074"/>
              <a:gd name="connsiteY10" fmla="*/ 3091543 h 3991428"/>
              <a:gd name="connsiteX11" fmla="*/ 2097314 w 5946074"/>
              <a:gd name="connsiteY11" fmla="*/ 3120571 h 3991428"/>
              <a:gd name="connsiteX12" fmla="*/ 2431143 w 5946074"/>
              <a:gd name="connsiteY12" fmla="*/ 3106057 h 3991428"/>
              <a:gd name="connsiteX13" fmla="*/ 2590800 w 5946074"/>
              <a:gd name="connsiteY13" fmla="*/ 3018971 h 3991428"/>
              <a:gd name="connsiteX14" fmla="*/ 2953657 w 5946074"/>
              <a:gd name="connsiteY14" fmla="*/ 2554514 h 3991428"/>
              <a:gd name="connsiteX15" fmla="*/ 3461657 w 5946074"/>
              <a:gd name="connsiteY15" fmla="*/ 2046514 h 3991428"/>
              <a:gd name="connsiteX16" fmla="*/ 3621314 w 5946074"/>
              <a:gd name="connsiteY16" fmla="*/ 1872343 h 3991428"/>
              <a:gd name="connsiteX17" fmla="*/ 4027714 w 5946074"/>
              <a:gd name="connsiteY17" fmla="*/ 1480457 h 3991428"/>
              <a:gd name="connsiteX18" fmla="*/ 4187371 w 5946074"/>
              <a:gd name="connsiteY18" fmla="*/ 1320800 h 3991428"/>
              <a:gd name="connsiteX19" fmla="*/ 4506686 w 5946074"/>
              <a:gd name="connsiteY19" fmla="*/ 1016000 h 3991428"/>
              <a:gd name="connsiteX20" fmla="*/ 4709886 w 5946074"/>
              <a:gd name="connsiteY20" fmla="*/ 754743 h 3991428"/>
              <a:gd name="connsiteX21" fmla="*/ 4855029 w 5946074"/>
              <a:gd name="connsiteY21" fmla="*/ 580571 h 3991428"/>
              <a:gd name="connsiteX22" fmla="*/ 5014686 w 5946074"/>
              <a:gd name="connsiteY22" fmla="*/ 377371 h 3991428"/>
              <a:gd name="connsiteX23" fmla="*/ 5159829 w 5946074"/>
              <a:gd name="connsiteY23" fmla="*/ 319314 h 3991428"/>
              <a:gd name="connsiteX24" fmla="*/ 5348514 w 5946074"/>
              <a:gd name="connsiteY24" fmla="*/ 275771 h 3991428"/>
              <a:gd name="connsiteX25" fmla="*/ 5595257 w 5946074"/>
              <a:gd name="connsiteY25" fmla="*/ 174171 h 3991428"/>
              <a:gd name="connsiteX26" fmla="*/ 5798457 w 5946074"/>
              <a:gd name="connsiteY26" fmla="*/ 29028 h 3991428"/>
              <a:gd name="connsiteX27" fmla="*/ 5929086 w 5946074"/>
              <a:gd name="connsiteY27" fmla="*/ 0 h 3991428"/>
              <a:gd name="connsiteX28" fmla="*/ 5943600 w 5946074"/>
              <a:gd name="connsiteY28" fmla="*/ 58057 h 3991428"/>
              <a:gd name="connsiteX29" fmla="*/ 5842000 w 5946074"/>
              <a:gd name="connsiteY29" fmla="*/ 203200 h 3991428"/>
              <a:gd name="connsiteX30" fmla="*/ 5783943 w 5946074"/>
              <a:gd name="connsiteY30" fmla="*/ 290285 h 3991428"/>
              <a:gd name="connsiteX31" fmla="*/ 5696857 w 5946074"/>
              <a:gd name="connsiteY31" fmla="*/ 391885 h 3991428"/>
              <a:gd name="connsiteX32" fmla="*/ 5493657 w 5946074"/>
              <a:gd name="connsiteY32" fmla="*/ 740228 h 3991428"/>
              <a:gd name="connsiteX33" fmla="*/ 5406571 w 5946074"/>
              <a:gd name="connsiteY33" fmla="*/ 899885 h 3991428"/>
              <a:gd name="connsiteX34" fmla="*/ 5290457 w 5946074"/>
              <a:gd name="connsiteY34" fmla="*/ 1132114 h 3991428"/>
              <a:gd name="connsiteX35" fmla="*/ 5203371 w 5946074"/>
              <a:gd name="connsiteY35" fmla="*/ 1248228 h 3991428"/>
              <a:gd name="connsiteX36" fmla="*/ 5130800 w 5946074"/>
              <a:gd name="connsiteY36" fmla="*/ 1378857 h 3991428"/>
              <a:gd name="connsiteX37" fmla="*/ 5043714 w 5946074"/>
              <a:gd name="connsiteY37" fmla="*/ 1509485 h 3991428"/>
              <a:gd name="connsiteX38" fmla="*/ 4898571 w 5946074"/>
              <a:gd name="connsiteY38" fmla="*/ 1785257 h 3991428"/>
              <a:gd name="connsiteX39" fmla="*/ 4796971 w 5946074"/>
              <a:gd name="connsiteY39" fmla="*/ 1959428 h 3991428"/>
              <a:gd name="connsiteX40" fmla="*/ 4709886 w 5946074"/>
              <a:gd name="connsiteY40" fmla="*/ 2090057 h 3991428"/>
              <a:gd name="connsiteX41" fmla="*/ 4564743 w 5946074"/>
              <a:gd name="connsiteY41" fmla="*/ 2336800 h 3991428"/>
              <a:gd name="connsiteX42" fmla="*/ 4274457 w 5946074"/>
              <a:gd name="connsiteY42" fmla="*/ 2728685 h 3991428"/>
              <a:gd name="connsiteX43" fmla="*/ 4187371 w 5946074"/>
              <a:gd name="connsiteY43" fmla="*/ 2859314 h 3991428"/>
              <a:gd name="connsiteX44" fmla="*/ 3853543 w 5946074"/>
              <a:gd name="connsiteY44" fmla="*/ 3265714 h 3991428"/>
              <a:gd name="connsiteX45" fmla="*/ 3592286 w 5946074"/>
              <a:gd name="connsiteY45" fmla="*/ 3526971 h 3991428"/>
              <a:gd name="connsiteX46" fmla="*/ 3490686 w 5946074"/>
              <a:gd name="connsiteY46" fmla="*/ 3628571 h 3991428"/>
              <a:gd name="connsiteX47" fmla="*/ 3360057 w 5946074"/>
              <a:gd name="connsiteY47" fmla="*/ 3730171 h 3991428"/>
              <a:gd name="connsiteX48" fmla="*/ 3243943 w 5946074"/>
              <a:gd name="connsiteY48" fmla="*/ 3846285 h 3991428"/>
              <a:gd name="connsiteX49" fmla="*/ 3069771 w 5946074"/>
              <a:gd name="connsiteY49" fmla="*/ 3933371 h 3991428"/>
              <a:gd name="connsiteX50" fmla="*/ 2982686 w 5946074"/>
              <a:gd name="connsiteY50" fmla="*/ 3976914 h 3991428"/>
              <a:gd name="connsiteX51" fmla="*/ 2881086 w 5946074"/>
              <a:gd name="connsiteY51" fmla="*/ 3991428 h 3991428"/>
              <a:gd name="connsiteX52" fmla="*/ 2024743 w 5946074"/>
              <a:gd name="connsiteY52" fmla="*/ 3962400 h 3991428"/>
              <a:gd name="connsiteX53" fmla="*/ 1734457 w 5946074"/>
              <a:gd name="connsiteY53" fmla="*/ 3889828 h 3991428"/>
              <a:gd name="connsiteX54" fmla="*/ 1502229 w 5946074"/>
              <a:gd name="connsiteY54" fmla="*/ 3773714 h 3991428"/>
              <a:gd name="connsiteX55" fmla="*/ 1197429 w 5946074"/>
              <a:gd name="connsiteY55" fmla="*/ 3657600 h 3991428"/>
              <a:gd name="connsiteX56" fmla="*/ 1110343 w 5946074"/>
              <a:gd name="connsiteY56" fmla="*/ 3585028 h 3991428"/>
              <a:gd name="connsiteX57" fmla="*/ 1023257 w 5946074"/>
              <a:gd name="connsiteY57" fmla="*/ 3526971 h 3991428"/>
              <a:gd name="connsiteX58" fmla="*/ 965200 w 5946074"/>
              <a:gd name="connsiteY58" fmla="*/ 3483428 h 3991428"/>
              <a:gd name="connsiteX59" fmla="*/ 834571 w 5946074"/>
              <a:gd name="connsiteY59" fmla="*/ 3410857 h 3991428"/>
              <a:gd name="connsiteX60" fmla="*/ 645886 w 5946074"/>
              <a:gd name="connsiteY60" fmla="*/ 3425371 h 3991428"/>
              <a:gd name="connsiteX61" fmla="*/ 428171 w 5946074"/>
              <a:gd name="connsiteY61" fmla="*/ 3526971 h 3991428"/>
              <a:gd name="connsiteX62" fmla="*/ 297543 w 5946074"/>
              <a:gd name="connsiteY62" fmla="*/ 3556000 h 3991428"/>
              <a:gd name="connsiteX63" fmla="*/ 0 w 5946074"/>
              <a:gd name="connsiteY63" fmla="*/ 3679371 h 3991428"/>
              <a:gd name="connsiteX0" fmla="*/ 174172 w 5822703"/>
              <a:gd name="connsiteY0" fmla="*/ 3556000 h 3991428"/>
              <a:gd name="connsiteX1" fmla="*/ 0 w 5822703"/>
              <a:gd name="connsiteY1" fmla="*/ 3454400 h 3991428"/>
              <a:gd name="connsiteX2" fmla="*/ 72572 w 5822703"/>
              <a:gd name="connsiteY2" fmla="*/ 3193143 h 3991428"/>
              <a:gd name="connsiteX3" fmla="*/ 116115 w 5822703"/>
              <a:gd name="connsiteY3" fmla="*/ 3135085 h 3991428"/>
              <a:gd name="connsiteX4" fmla="*/ 188686 w 5822703"/>
              <a:gd name="connsiteY4" fmla="*/ 3077028 h 3991428"/>
              <a:gd name="connsiteX5" fmla="*/ 362858 w 5822703"/>
              <a:gd name="connsiteY5" fmla="*/ 2931885 h 3991428"/>
              <a:gd name="connsiteX6" fmla="*/ 420915 w 5822703"/>
              <a:gd name="connsiteY6" fmla="*/ 2917371 h 3991428"/>
              <a:gd name="connsiteX7" fmla="*/ 508000 w 5822703"/>
              <a:gd name="connsiteY7" fmla="*/ 2873828 h 3991428"/>
              <a:gd name="connsiteX8" fmla="*/ 1320800 w 5822703"/>
              <a:gd name="connsiteY8" fmla="*/ 2888343 h 3991428"/>
              <a:gd name="connsiteX9" fmla="*/ 1683658 w 5822703"/>
              <a:gd name="connsiteY9" fmla="*/ 3033485 h 3991428"/>
              <a:gd name="connsiteX10" fmla="*/ 1828800 w 5822703"/>
              <a:gd name="connsiteY10" fmla="*/ 3091543 h 3991428"/>
              <a:gd name="connsiteX11" fmla="*/ 1973943 w 5822703"/>
              <a:gd name="connsiteY11" fmla="*/ 3120571 h 3991428"/>
              <a:gd name="connsiteX12" fmla="*/ 2307772 w 5822703"/>
              <a:gd name="connsiteY12" fmla="*/ 3106057 h 3991428"/>
              <a:gd name="connsiteX13" fmla="*/ 2467429 w 5822703"/>
              <a:gd name="connsiteY13" fmla="*/ 3018971 h 3991428"/>
              <a:gd name="connsiteX14" fmla="*/ 2830286 w 5822703"/>
              <a:gd name="connsiteY14" fmla="*/ 2554514 h 3991428"/>
              <a:gd name="connsiteX15" fmla="*/ 3338286 w 5822703"/>
              <a:gd name="connsiteY15" fmla="*/ 2046514 h 3991428"/>
              <a:gd name="connsiteX16" fmla="*/ 3497943 w 5822703"/>
              <a:gd name="connsiteY16" fmla="*/ 1872343 h 3991428"/>
              <a:gd name="connsiteX17" fmla="*/ 3904343 w 5822703"/>
              <a:gd name="connsiteY17" fmla="*/ 1480457 h 3991428"/>
              <a:gd name="connsiteX18" fmla="*/ 4064000 w 5822703"/>
              <a:gd name="connsiteY18" fmla="*/ 1320800 h 3991428"/>
              <a:gd name="connsiteX19" fmla="*/ 4383315 w 5822703"/>
              <a:gd name="connsiteY19" fmla="*/ 1016000 h 3991428"/>
              <a:gd name="connsiteX20" fmla="*/ 4586515 w 5822703"/>
              <a:gd name="connsiteY20" fmla="*/ 754743 h 3991428"/>
              <a:gd name="connsiteX21" fmla="*/ 4731658 w 5822703"/>
              <a:gd name="connsiteY21" fmla="*/ 580571 h 3991428"/>
              <a:gd name="connsiteX22" fmla="*/ 4891315 w 5822703"/>
              <a:gd name="connsiteY22" fmla="*/ 377371 h 3991428"/>
              <a:gd name="connsiteX23" fmla="*/ 5036458 w 5822703"/>
              <a:gd name="connsiteY23" fmla="*/ 319314 h 3991428"/>
              <a:gd name="connsiteX24" fmla="*/ 5225143 w 5822703"/>
              <a:gd name="connsiteY24" fmla="*/ 275771 h 3991428"/>
              <a:gd name="connsiteX25" fmla="*/ 5471886 w 5822703"/>
              <a:gd name="connsiteY25" fmla="*/ 174171 h 3991428"/>
              <a:gd name="connsiteX26" fmla="*/ 5675086 w 5822703"/>
              <a:gd name="connsiteY26" fmla="*/ 29028 h 3991428"/>
              <a:gd name="connsiteX27" fmla="*/ 5805715 w 5822703"/>
              <a:gd name="connsiteY27" fmla="*/ 0 h 3991428"/>
              <a:gd name="connsiteX28" fmla="*/ 5820229 w 5822703"/>
              <a:gd name="connsiteY28" fmla="*/ 58057 h 3991428"/>
              <a:gd name="connsiteX29" fmla="*/ 5718629 w 5822703"/>
              <a:gd name="connsiteY29" fmla="*/ 203200 h 3991428"/>
              <a:gd name="connsiteX30" fmla="*/ 5660572 w 5822703"/>
              <a:gd name="connsiteY30" fmla="*/ 290285 h 3991428"/>
              <a:gd name="connsiteX31" fmla="*/ 5573486 w 5822703"/>
              <a:gd name="connsiteY31" fmla="*/ 391885 h 3991428"/>
              <a:gd name="connsiteX32" fmla="*/ 5370286 w 5822703"/>
              <a:gd name="connsiteY32" fmla="*/ 740228 h 3991428"/>
              <a:gd name="connsiteX33" fmla="*/ 5283200 w 5822703"/>
              <a:gd name="connsiteY33" fmla="*/ 899885 h 3991428"/>
              <a:gd name="connsiteX34" fmla="*/ 5167086 w 5822703"/>
              <a:gd name="connsiteY34" fmla="*/ 1132114 h 3991428"/>
              <a:gd name="connsiteX35" fmla="*/ 5080000 w 5822703"/>
              <a:gd name="connsiteY35" fmla="*/ 1248228 h 3991428"/>
              <a:gd name="connsiteX36" fmla="*/ 5007429 w 5822703"/>
              <a:gd name="connsiteY36" fmla="*/ 1378857 h 3991428"/>
              <a:gd name="connsiteX37" fmla="*/ 4920343 w 5822703"/>
              <a:gd name="connsiteY37" fmla="*/ 1509485 h 3991428"/>
              <a:gd name="connsiteX38" fmla="*/ 4775200 w 5822703"/>
              <a:gd name="connsiteY38" fmla="*/ 1785257 h 3991428"/>
              <a:gd name="connsiteX39" fmla="*/ 4673600 w 5822703"/>
              <a:gd name="connsiteY39" fmla="*/ 1959428 h 3991428"/>
              <a:gd name="connsiteX40" fmla="*/ 4586515 w 5822703"/>
              <a:gd name="connsiteY40" fmla="*/ 2090057 h 3991428"/>
              <a:gd name="connsiteX41" fmla="*/ 4441372 w 5822703"/>
              <a:gd name="connsiteY41" fmla="*/ 2336800 h 3991428"/>
              <a:gd name="connsiteX42" fmla="*/ 4151086 w 5822703"/>
              <a:gd name="connsiteY42" fmla="*/ 2728685 h 3991428"/>
              <a:gd name="connsiteX43" fmla="*/ 4064000 w 5822703"/>
              <a:gd name="connsiteY43" fmla="*/ 2859314 h 3991428"/>
              <a:gd name="connsiteX44" fmla="*/ 3730172 w 5822703"/>
              <a:gd name="connsiteY44" fmla="*/ 3265714 h 3991428"/>
              <a:gd name="connsiteX45" fmla="*/ 3468915 w 5822703"/>
              <a:gd name="connsiteY45" fmla="*/ 3526971 h 3991428"/>
              <a:gd name="connsiteX46" fmla="*/ 3367315 w 5822703"/>
              <a:gd name="connsiteY46" fmla="*/ 3628571 h 3991428"/>
              <a:gd name="connsiteX47" fmla="*/ 3236686 w 5822703"/>
              <a:gd name="connsiteY47" fmla="*/ 3730171 h 3991428"/>
              <a:gd name="connsiteX48" fmla="*/ 3120572 w 5822703"/>
              <a:gd name="connsiteY48" fmla="*/ 3846285 h 3991428"/>
              <a:gd name="connsiteX49" fmla="*/ 2946400 w 5822703"/>
              <a:gd name="connsiteY49" fmla="*/ 3933371 h 3991428"/>
              <a:gd name="connsiteX50" fmla="*/ 2859315 w 5822703"/>
              <a:gd name="connsiteY50" fmla="*/ 3976914 h 3991428"/>
              <a:gd name="connsiteX51" fmla="*/ 2757715 w 5822703"/>
              <a:gd name="connsiteY51" fmla="*/ 3991428 h 3991428"/>
              <a:gd name="connsiteX52" fmla="*/ 1901372 w 5822703"/>
              <a:gd name="connsiteY52" fmla="*/ 3962400 h 3991428"/>
              <a:gd name="connsiteX53" fmla="*/ 1611086 w 5822703"/>
              <a:gd name="connsiteY53" fmla="*/ 3889828 h 3991428"/>
              <a:gd name="connsiteX54" fmla="*/ 1378858 w 5822703"/>
              <a:gd name="connsiteY54" fmla="*/ 3773714 h 3991428"/>
              <a:gd name="connsiteX55" fmla="*/ 1074058 w 5822703"/>
              <a:gd name="connsiteY55" fmla="*/ 3657600 h 3991428"/>
              <a:gd name="connsiteX56" fmla="*/ 986972 w 5822703"/>
              <a:gd name="connsiteY56" fmla="*/ 3585028 h 3991428"/>
              <a:gd name="connsiteX57" fmla="*/ 899886 w 5822703"/>
              <a:gd name="connsiteY57" fmla="*/ 3526971 h 3991428"/>
              <a:gd name="connsiteX58" fmla="*/ 841829 w 5822703"/>
              <a:gd name="connsiteY58" fmla="*/ 3483428 h 3991428"/>
              <a:gd name="connsiteX59" fmla="*/ 711200 w 5822703"/>
              <a:gd name="connsiteY59" fmla="*/ 3410857 h 3991428"/>
              <a:gd name="connsiteX60" fmla="*/ 522515 w 5822703"/>
              <a:gd name="connsiteY60" fmla="*/ 3425371 h 3991428"/>
              <a:gd name="connsiteX61" fmla="*/ 304800 w 5822703"/>
              <a:gd name="connsiteY61" fmla="*/ 3526971 h 3991428"/>
              <a:gd name="connsiteX62" fmla="*/ 174172 w 5822703"/>
              <a:gd name="connsiteY62" fmla="*/ 3556000 h 3991428"/>
              <a:gd name="connsiteX0" fmla="*/ 199665 w 5848196"/>
              <a:gd name="connsiteY0" fmla="*/ 3556000 h 3991428"/>
              <a:gd name="connsiteX1" fmla="*/ 25493 w 5848196"/>
              <a:gd name="connsiteY1" fmla="*/ 3454400 h 3991428"/>
              <a:gd name="connsiteX2" fmla="*/ 46707 w 5848196"/>
              <a:gd name="connsiteY2" fmla="*/ 3611266 h 3991428"/>
              <a:gd name="connsiteX3" fmla="*/ 98065 w 5848196"/>
              <a:gd name="connsiteY3" fmla="*/ 3193143 h 3991428"/>
              <a:gd name="connsiteX4" fmla="*/ 141608 w 5848196"/>
              <a:gd name="connsiteY4" fmla="*/ 3135085 h 3991428"/>
              <a:gd name="connsiteX5" fmla="*/ 214179 w 5848196"/>
              <a:gd name="connsiteY5" fmla="*/ 3077028 h 3991428"/>
              <a:gd name="connsiteX6" fmla="*/ 388351 w 5848196"/>
              <a:gd name="connsiteY6" fmla="*/ 2931885 h 3991428"/>
              <a:gd name="connsiteX7" fmla="*/ 446408 w 5848196"/>
              <a:gd name="connsiteY7" fmla="*/ 2917371 h 3991428"/>
              <a:gd name="connsiteX8" fmla="*/ 533493 w 5848196"/>
              <a:gd name="connsiteY8" fmla="*/ 2873828 h 3991428"/>
              <a:gd name="connsiteX9" fmla="*/ 1346293 w 5848196"/>
              <a:gd name="connsiteY9" fmla="*/ 2888343 h 3991428"/>
              <a:gd name="connsiteX10" fmla="*/ 1709151 w 5848196"/>
              <a:gd name="connsiteY10" fmla="*/ 3033485 h 3991428"/>
              <a:gd name="connsiteX11" fmla="*/ 1854293 w 5848196"/>
              <a:gd name="connsiteY11" fmla="*/ 3091543 h 3991428"/>
              <a:gd name="connsiteX12" fmla="*/ 1999436 w 5848196"/>
              <a:gd name="connsiteY12" fmla="*/ 3120571 h 3991428"/>
              <a:gd name="connsiteX13" fmla="*/ 2333265 w 5848196"/>
              <a:gd name="connsiteY13" fmla="*/ 3106057 h 3991428"/>
              <a:gd name="connsiteX14" fmla="*/ 2492922 w 5848196"/>
              <a:gd name="connsiteY14" fmla="*/ 3018971 h 3991428"/>
              <a:gd name="connsiteX15" fmla="*/ 2855779 w 5848196"/>
              <a:gd name="connsiteY15" fmla="*/ 2554514 h 3991428"/>
              <a:gd name="connsiteX16" fmla="*/ 3363779 w 5848196"/>
              <a:gd name="connsiteY16" fmla="*/ 2046514 h 3991428"/>
              <a:gd name="connsiteX17" fmla="*/ 3523436 w 5848196"/>
              <a:gd name="connsiteY17" fmla="*/ 1872343 h 3991428"/>
              <a:gd name="connsiteX18" fmla="*/ 3929836 w 5848196"/>
              <a:gd name="connsiteY18" fmla="*/ 1480457 h 3991428"/>
              <a:gd name="connsiteX19" fmla="*/ 4089493 w 5848196"/>
              <a:gd name="connsiteY19" fmla="*/ 1320800 h 3991428"/>
              <a:gd name="connsiteX20" fmla="*/ 4408808 w 5848196"/>
              <a:gd name="connsiteY20" fmla="*/ 1016000 h 3991428"/>
              <a:gd name="connsiteX21" fmla="*/ 4612008 w 5848196"/>
              <a:gd name="connsiteY21" fmla="*/ 754743 h 3991428"/>
              <a:gd name="connsiteX22" fmla="*/ 4757151 w 5848196"/>
              <a:gd name="connsiteY22" fmla="*/ 580571 h 3991428"/>
              <a:gd name="connsiteX23" fmla="*/ 4916808 w 5848196"/>
              <a:gd name="connsiteY23" fmla="*/ 377371 h 3991428"/>
              <a:gd name="connsiteX24" fmla="*/ 5061951 w 5848196"/>
              <a:gd name="connsiteY24" fmla="*/ 319314 h 3991428"/>
              <a:gd name="connsiteX25" fmla="*/ 5250636 w 5848196"/>
              <a:gd name="connsiteY25" fmla="*/ 275771 h 3991428"/>
              <a:gd name="connsiteX26" fmla="*/ 5497379 w 5848196"/>
              <a:gd name="connsiteY26" fmla="*/ 174171 h 3991428"/>
              <a:gd name="connsiteX27" fmla="*/ 5700579 w 5848196"/>
              <a:gd name="connsiteY27" fmla="*/ 29028 h 3991428"/>
              <a:gd name="connsiteX28" fmla="*/ 5831208 w 5848196"/>
              <a:gd name="connsiteY28" fmla="*/ 0 h 3991428"/>
              <a:gd name="connsiteX29" fmla="*/ 5845722 w 5848196"/>
              <a:gd name="connsiteY29" fmla="*/ 58057 h 3991428"/>
              <a:gd name="connsiteX30" fmla="*/ 5744122 w 5848196"/>
              <a:gd name="connsiteY30" fmla="*/ 203200 h 3991428"/>
              <a:gd name="connsiteX31" fmla="*/ 5686065 w 5848196"/>
              <a:gd name="connsiteY31" fmla="*/ 290285 h 3991428"/>
              <a:gd name="connsiteX32" fmla="*/ 5598979 w 5848196"/>
              <a:gd name="connsiteY32" fmla="*/ 391885 h 3991428"/>
              <a:gd name="connsiteX33" fmla="*/ 5395779 w 5848196"/>
              <a:gd name="connsiteY33" fmla="*/ 740228 h 3991428"/>
              <a:gd name="connsiteX34" fmla="*/ 5308693 w 5848196"/>
              <a:gd name="connsiteY34" fmla="*/ 899885 h 3991428"/>
              <a:gd name="connsiteX35" fmla="*/ 5192579 w 5848196"/>
              <a:gd name="connsiteY35" fmla="*/ 1132114 h 3991428"/>
              <a:gd name="connsiteX36" fmla="*/ 5105493 w 5848196"/>
              <a:gd name="connsiteY36" fmla="*/ 1248228 h 3991428"/>
              <a:gd name="connsiteX37" fmla="*/ 5032922 w 5848196"/>
              <a:gd name="connsiteY37" fmla="*/ 1378857 h 3991428"/>
              <a:gd name="connsiteX38" fmla="*/ 4945836 w 5848196"/>
              <a:gd name="connsiteY38" fmla="*/ 1509485 h 3991428"/>
              <a:gd name="connsiteX39" fmla="*/ 4800693 w 5848196"/>
              <a:gd name="connsiteY39" fmla="*/ 1785257 h 3991428"/>
              <a:gd name="connsiteX40" fmla="*/ 4699093 w 5848196"/>
              <a:gd name="connsiteY40" fmla="*/ 1959428 h 3991428"/>
              <a:gd name="connsiteX41" fmla="*/ 4612008 w 5848196"/>
              <a:gd name="connsiteY41" fmla="*/ 2090057 h 3991428"/>
              <a:gd name="connsiteX42" fmla="*/ 4466865 w 5848196"/>
              <a:gd name="connsiteY42" fmla="*/ 2336800 h 3991428"/>
              <a:gd name="connsiteX43" fmla="*/ 4176579 w 5848196"/>
              <a:gd name="connsiteY43" fmla="*/ 2728685 h 3991428"/>
              <a:gd name="connsiteX44" fmla="*/ 4089493 w 5848196"/>
              <a:gd name="connsiteY44" fmla="*/ 2859314 h 3991428"/>
              <a:gd name="connsiteX45" fmla="*/ 3755665 w 5848196"/>
              <a:gd name="connsiteY45" fmla="*/ 3265714 h 3991428"/>
              <a:gd name="connsiteX46" fmla="*/ 3494408 w 5848196"/>
              <a:gd name="connsiteY46" fmla="*/ 3526971 h 3991428"/>
              <a:gd name="connsiteX47" fmla="*/ 3392808 w 5848196"/>
              <a:gd name="connsiteY47" fmla="*/ 3628571 h 3991428"/>
              <a:gd name="connsiteX48" fmla="*/ 3262179 w 5848196"/>
              <a:gd name="connsiteY48" fmla="*/ 3730171 h 3991428"/>
              <a:gd name="connsiteX49" fmla="*/ 3146065 w 5848196"/>
              <a:gd name="connsiteY49" fmla="*/ 3846285 h 3991428"/>
              <a:gd name="connsiteX50" fmla="*/ 2971893 w 5848196"/>
              <a:gd name="connsiteY50" fmla="*/ 3933371 h 3991428"/>
              <a:gd name="connsiteX51" fmla="*/ 2884808 w 5848196"/>
              <a:gd name="connsiteY51" fmla="*/ 3976914 h 3991428"/>
              <a:gd name="connsiteX52" fmla="*/ 2783208 w 5848196"/>
              <a:gd name="connsiteY52" fmla="*/ 3991428 h 3991428"/>
              <a:gd name="connsiteX53" fmla="*/ 1926865 w 5848196"/>
              <a:gd name="connsiteY53" fmla="*/ 3962400 h 3991428"/>
              <a:gd name="connsiteX54" fmla="*/ 1636579 w 5848196"/>
              <a:gd name="connsiteY54" fmla="*/ 3889828 h 3991428"/>
              <a:gd name="connsiteX55" fmla="*/ 1404351 w 5848196"/>
              <a:gd name="connsiteY55" fmla="*/ 3773714 h 3991428"/>
              <a:gd name="connsiteX56" fmla="*/ 1099551 w 5848196"/>
              <a:gd name="connsiteY56" fmla="*/ 3657600 h 3991428"/>
              <a:gd name="connsiteX57" fmla="*/ 1012465 w 5848196"/>
              <a:gd name="connsiteY57" fmla="*/ 3585028 h 3991428"/>
              <a:gd name="connsiteX58" fmla="*/ 925379 w 5848196"/>
              <a:gd name="connsiteY58" fmla="*/ 3526971 h 3991428"/>
              <a:gd name="connsiteX59" fmla="*/ 867322 w 5848196"/>
              <a:gd name="connsiteY59" fmla="*/ 3483428 h 3991428"/>
              <a:gd name="connsiteX60" fmla="*/ 736693 w 5848196"/>
              <a:gd name="connsiteY60" fmla="*/ 3410857 h 3991428"/>
              <a:gd name="connsiteX61" fmla="*/ 548008 w 5848196"/>
              <a:gd name="connsiteY61" fmla="*/ 3425371 h 3991428"/>
              <a:gd name="connsiteX62" fmla="*/ 330293 w 5848196"/>
              <a:gd name="connsiteY62" fmla="*/ 3526971 h 3991428"/>
              <a:gd name="connsiteX63" fmla="*/ 199665 w 5848196"/>
              <a:gd name="connsiteY63" fmla="*/ 3556000 h 3991428"/>
              <a:gd name="connsiteX0" fmla="*/ 152958 w 5801489"/>
              <a:gd name="connsiteY0" fmla="*/ 3556000 h 3991428"/>
              <a:gd name="connsiteX1" fmla="*/ 0 w 5801489"/>
              <a:gd name="connsiteY1" fmla="*/ 3611266 h 3991428"/>
              <a:gd name="connsiteX2" fmla="*/ 51358 w 5801489"/>
              <a:gd name="connsiteY2" fmla="*/ 3193143 h 3991428"/>
              <a:gd name="connsiteX3" fmla="*/ 94901 w 5801489"/>
              <a:gd name="connsiteY3" fmla="*/ 3135085 h 3991428"/>
              <a:gd name="connsiteX4" fmla="*/ 167472 w 5801489"/>
              <a:gd name="connsiteY4" fmla="*/ 3077028 h 3991428"/>
              <a:gd name="connsiteX5" fmla="*/ 341644 w 5801489"/>
              <a:gd name="connsiteY5" fmla="*/ 2931885 h 3991428"/>
              <a:gd name="connsiteX6" fmla="*/ 399701 w 5801489"/>
              <a:gd name="connsiteY6" fmla="*/ 2917371 h 3991428"/>
              <a:gd name="connsiteX7" fmla="*/ 486786 w 5801489"/>
              <a:gd name="connsiteY7" fmla="*/ 2873828 h 3991428"/>
              <a:gd name="connsiteX8" fmla="*/ 1299586 w 5801489"/>
              <a:gd name="connsiteY8" fmla="*/ 2888343 h 3991428"/>
              <a:gd name="connsiteX9" fmla="*/ 1662444 w 5801489"/>
              <a:gd name="connsiteY9" fmla="*/ 3033485 h 3991428"/>
              <a:gd name="connsiteX10" fmla="*/ 1807586 w 5801489"/>
              <a:gd name="connsiteY10" fmla="*/ 3091543 h 3991428"/>
              <a:gd name="connsiteX11" fmla="*/ 1952729 w 5801489"/>
              <a:gd name="connsiteY11" fmla="*/ 3120571 h 3991428"/>
              <a:gd name="connsiteX12" fmla="*/ 2286558 w 5801489"/>
              <a:gd name="connsiteY12" fmla="*/ 3106057 h 3991428"/>
              <a:gd name="connsiteX13" fmla="*/ 2446215 w 5801489"/>
              <a:gd name="connsiteY13" fmla="*/ 3018971 h 3991428"/>
              <a:gd name="connsiteX14" fmla="*/ 2809072 w 5801489"/>
              <a:gd name="connsiteY14" fmla="*/ 2554514 h 3991428"/>
              <a:gd name="connsiteX15" fmla="*/ 3317072 w 5801489"/>
              <a:gd name="connsiteY15" fmla="*/ 2046514 h 3991428"/>
              <a:gd name="connsiteX16" fmla="*/ 3476729 w 5801489"/>
              <a:gd name="connsiteY16" fmla="*/ 1872343 h 3991428"/>
              <a:gd name="connsiteX17" fmla="*/ 3883129 w 5801489"/>
              <a:gd name="connsiteY17" fmla="*/ 1480457 h 3991428"/>
              <a:gd name="connsiteX18" fmla="*/ 4042786 w 5801489"/>
              <a:gd name="connsiteY18" fmla="*/ 1320800 h 3991428"/>
              <a:gd name="connsiteX19" fmla="*/ 4362101 w 5801489"/>
              <a:gd name="connsiteY19" fmla="*/ 1016000 h 3991428"/>
              <a:gd name="connsiteX20" fmla="*/ 4565301 w 5801489"/>
              <a:gd name="connsiteY20" fmla="*/ 754743 h 3991428"/>
              <a:gd name="connsiteX21" fmla="*/ 4710444 w 5801489"/>
              <a:gd name="connsiteY21" fmla="*/ 580571 h 3991428"/>
              <a:gd name="connsiteX22" fmla="*/ 4870101 w 5801489"/>
              <a:gd name="connsiteY22" fmla="*/ 377371 h 3991428"/>
              <a:gd name="connsiteX23" fmla="*/ 5015244 w 5801489"/>
              <a:gd name="connsiteY23" fmla="*/ 319314 h 3991428"/>
              <a:gd name="connsiteX24" fmla="*/ 5203929 w 5801489"/>
              <a:gd name="connsiteY24" fmla="*/ 275771 h 3991428"/>
              <a:gd name="connsiteX25" fmla="*/ 5450672 w 5801489"/>
              <a:gd name="connsiteY25" fmla="*/ 174171 h 3991428"/>
              <a:gd name="connsiteX26" fmla="*/ 5653872 w 5801489"/>
              <a:gd name="connsiteY26" fmla="*/ 29028 h 3991428"/>
              <a:gd name="connsiteX27" fmla="*/ 5784501 w 5801489"/>
              <a:gd name="connsiteY27" fmla="*/ 0 h 3991428"/>
              <a:gd name="connsiteX28" fmla="*/ 5799015 w 5801489"/>
              <a:gd name="connsiteY28" fmla="*/ 58057 h 3991428"/>
              <a:gd name="connsiteX29" fmla="*/ 5697415 w 5801489"/>
              <a:gd name="connsiteY29" fmla="*/ 203200 h 3991428"/>
              <a:gd name="connsiteX30" fmla="*/ 5639358 w 5801489"/>
              <a:gd name="connsiteY30" fmla="*/ 290285 h 3991428"/>
              <a:gd name="connsiteX31" fmla="*/ 5552272 w 5801489"/>
              <a:gd name="connsiteY31" fmla="*/ 391885 h 3991428"/>
              <a:gd name="connsiteX32" fmla="*/ 5349072 w 5801489"/>
              <a:gd name="connsiteY32" fmla="*/ 740228 h 3991428"/>
              <a:gd name="connsiteX33" fmla="*/ 5261986 w 5801489"/>
              <a:gd name="connsiteY33" fmla="*/ 899885 h 3991428"/>
              <a:gd name="connsiteX34" fmla="*/ 5145872 w 5801489"/>
              <a:gd name="connsiteY34" fmla="*/ 1132114 h 3991428"/>
              <a:gd name="connsiteX35" fmla="*/ 5058786 w 5801489"/>
              <a:gd name="connsiteY35" fmla="*/ 1248228 h 3991428"/>
              <a:gd name="connsiteX36" fmla="*/ 4986215 w 5801489"/>
              <a:gd name="connsiteY36" fmla="*/ 1378857 h 3991428"/>
              <a:gd name="connsiteX37" fmla="*/ 4899129 w 5801489"/>
              <a:gd name="connsiteY37" fmla="*/ 1509485 h 3991428"/>
              <a:gd name="connsiteX38" fmla="*/ 4753986 w 5801489"/>
              <a:gd name="connsiteY38" fmla="*/ 1785257 h 3991428"/>
              <a:gd name="connsiteX39" fmla="*/ 4652386 w 5801489"/>
              <a:gd name="connsiteY39" fmla="*/ 1959428 h 3991428"/>
              <a:gd name="connsiteX40" fmla="*/ 4565301 w 5801489"/>
              <a:gd name="connsiteY40" fmla="*/ 2090057 h 3991428"/>
              <a:gd name="connsiteX41" fmla="*/ 4420158 w 5801489"/>
              <a:gd name="connsiteY41" fmla="*/ 2336800 h 3991428"/>
              <a:gd name="connsiteX42" fmla="*/ 4129872 w 5801489"/>
              <a:gd name="connsiteY42" fmla="*/ 2728685 h 3991428"/>
              <a:gd name="connsiteX43" fmla="*/ 4042786 w 5801489"/>
              <a:gd name="connsiteY43" fmla="*/ 2859314 h 3991428"/>
              <a:gd name="connsiteX44" fmla="*/ 3708958 w 5801489"/>
              <a:gd name="connsiteY44" fmla="*/ 3265714 h 3991428"/>
              <a:gd name="connsiteX45" fmla="*/ 3447701 w 5801489"/>
              <a:gd name="connsiteY45" fmla="*/ 3526971 h 3991428"/>
              <a:gd name="connsiteX46" fmla="*/ 3346101 w 5801489"/>
              <a:gd name="connsiteY46" fmla="*/ 3628571 h 3991428"/>
              <a:gd name="connsiteX47" fmla="*/ 3215472 w 5801489"/>
              <a:gd name="connsiteY47" fmla="*/ 3730171 h 3991428"/>
              <a:gd name="connsiteX48" fmla="*/ 3099358 w 5801489"/>
              <a:gd name="connsiteY48" fmla="*/ 3846285 h 3991428"/>
              <a:gd name="connsiteX49" fmla="*/ 2925186 w 5801489"/>
              <a:gd name="connsiteY49" fmla="*/ 3933371 h 3991428"/>
              <a:gd name="connsiteX50" fmla="*/ 2838101 w 5801489"/>
              <a:gd name="connsiteY50" fmla="*/ 3976914 h 3991428"/>
              <a:gd name="connsiteX51" fmla="*/ 2736501 w 5801489"/>
              <a:gd name="connsiteY51" fmla="*/ 3991428 h 3991428"/>
              <a:gd name="connsiteX52" fmla="*/ 1880158 w 5801489"/>
              <a:gd name="connsiteY52" fmla="*/ 3962400 h 3991428"/>
              <a:gd name="connsiteX53" fmla="*/ 1589872 w 5801489"/>
              <a:gd name="connsiteY53" fmla="*/ 3889828 h 3991428"/>
              <a:gd name="connsiteX54" fmla="*/ 1357644 w 5801489"/>
              <a:gd name="connsiteY54" fmla="*/ 3773714 h 3991428"/>
              <a:gd name="connsiteX55" fmla="*/ 1052844 w 5801489"/>
              <a:gd name="connsiteY55" fmla="*/ 3657600 h 3991428"/>
              <a:gd name="connsiteX56" fmla="*/ 965758 w 5801489"/>
              <a:gd name="connsiteY56" fmla="*/ 3585028 h 3991428"/>
              <a:gd name="connsiteX57" fmla="*/ 878672 w 5801489"/>
              <a:gd name="connsiteY57" fmla="*/ 3526971 h 3991428"/>
              <a:gd name="connsiteX58" fmla="*/ 820615 w 5801489"/>
              <a:gd name="connsiteY58" fmla="*/ 3483428 h 3991428"/>
              <a:gd name="connsiteX59" fmla="*/ 689986 w 5801489"/>
              <a:gd name="connsiteY59" fmla="*/ 3410857 h 3991428"/>
              <a:gd name="connsiteX60" fmla="*/ 501301 w 5801489"/>
              <a:gd name="connsiteY60" fmla="*/ 3425371 h 3991428"/>
              <a:gd name="connsiteX61" fmla="*/ 283586 w 5801489"/>
              <a:gd name="connsiteY61" fmla="*/ 3526971 h 3991428"/>
              <a:gd name="connsiteX62" fmla="*/ 152958 w 5801489"/>
              <a:gd name="connsiteY62" fmla="*/ 3556000 h 3991428"/>
              <a:gd name="connsiteX0" fmla="*/ 152958 w 5801489"/>
              <a:gd name="connsiteY0" fmla="*/ 3556000 h 3991428"/>
              <a:gd name="connsiteX1" fmla="*/ 0 w 5801489"/>
              <a:gd name="connsiteY1" fmla="*/ 3611266 h 3991428"/>
              <a:gd name="connsiteX2" fmla="*/ 51358 w 5801489"/>
              <a:gd name="connsiteY2" fmla="*/ 3193143 h 3991428"/>
              <a:gd name="connsiteX3" fmla="*/ 167472 w 5801489"/>
              <a:gd name="connsiteY3" fmla="*/ 3077028 h 3991428"/>
              <a:gd name="connsiteX4" fmla="*/ 341644 w 5801489"/>
              <a:gd name="connsiteY4" fmla="*/ 2931885 h 3991428"/>
              <a:gd name="connsiteX5" fmla="*/ 399701 w 5801489"/>
              <a:gd name="connsiteY5" fmla="*/ 2917371 h 3991428"/>
              <a:gd name="connsiteX6" fmla="*/ 486786 w 5801489"/>
              <a:gd name="connsiteY6" fmla="*/ 2873828 h 3991428"/>
              <a:gd name="connsiteX7" fmla="*/ 1299586 w 5801489"/>
              <a:gd name="connsiteY7" fmla="*/ 2888343 h 3991428"/>
              <a:gd name="connsiteX8" fmla="*/ 1662444 w 5801489"/>
              <a:gd name="connsiteY8" fmla="*/ 3033485 h 3991428"/>
              <a:gd name="connsiteX9" fmla="*/ 1807586 w 5801489"/>
              <a:gd name="connsiteY9" fmla="*/ 3091543 h 3991428"/>
              <a:gd name="connsiteX10" fmla="*/ 1952729 w 5801489"/>
              <a:gd name="connsiteY10" fmla="*/ 3120571 h 3991428"/>
              <a:gd name="connsiteX11" fmla="*/ 2286558 w 5801489"/>
              <a:gd name="connsiteY11" fmla="*/ 3106057 h 3991428"/>
              <a:gd name="connsiteX12" fmla="*/ 2446215 w 5801489"/>
              <a:gd name="connsiteY12" fmla="*/ 3018971 h 3991428"/>
              <a:gd name="connsiteX13" fmla="*/ 2809072 w 5801489"/>
              <a:gd name="connsiteY13" fmla="*/ 2554514 h 3991428"/>
              <a:gd name="connsiteX14" fmla="*/ 3317072 w 5801489"/>
              <a:gd name="connsiteY14" fmla="*/ 2046514 h 3991428"/>
              <a:gd name="connsiteX15" fmla="*/ 3476729 w 5801489"/>
              <a:gd name="connsiteY15" fmla="*/ 1872343 h 3991428"/>
              <a:gd name="connsiteX16" fmla="*/ 3883129 w 5801489"/>
              <a:gd name="connsiteY16" fmla="*/ 1480457 h 3991428"/>
              <a:gd name="connsiteX17" fmla="*/ 4042786 w 5801489"/>
              <a:gd name="connsiteY17" fmla="*/ 1320800 h 3991428"/>
              <a:gd name="connsiteX18" fmla="*/ 4362101 w 5801489"/>
              <a:gd name="connsiteY18" fmla="*/ 1016000 h 3991428"/>
              <a:gd name="connsiteX19" fmla="*/ 4565301 w 5801489"/>
              <a:gd name="connsiteY19" fmla="*/ 754743 h 3991428"/>
              <a:gd name="connsiteX20" fmla="*/ 4710444 w 5801489"/>
              <a:gd name="connsiteY20" fmla="*/ 580571 h 3991428"/>
              <a:gd name="connsiteX21" fmla="*/ 4870101 w 5801489"/>
              <a:gd name="connsiteY21" fmla="*/ 377371 h 3991428"/>
              <a:gd name="connsiteX22" fmla="*/ 5015244 w 5801489"/>
              <a:gd name="connsiteY22" fmla="*/ 319314 h 3991428"/>
              <a:gd name="connsiteX23" fmla="*/ 5203929 w 5801489"/>
              <a:gd name="connsiteY23" fmla="*/ 275771 h 3991428"/>
              <a:gd name="connsiteX24" fmla="*/ 5450672 w 5801489"/>
              <a:gd name="connsiteY24" fmla="*/ 174171 h 3991428"/>
              <a:gd name="connsiteX25" fmla="*/ 5653872 w 5801489"/>
              <a:gd name="connsiteY25" fmla="*/ 29028 h 3991428"/>
              <a:gd name="connsiteX26" fmla="*/ 5784501 w 5801489"/>
              <a:gd name="connsiteY26" fmla="*/ 0 h 3991428"/>
              <a:gd name="connsiteX27" fmla="*/ 5799015 w 5801489"/>
              <a:gd name="connsiteY27" fmla="*/ 58057 h 3991428"/>
              <a:gd name="connsiteX28" fmla="*/ 5697415 w 5801489"/>
              <a:gd name="connsiteY28" fmla="*/ 203200 h 3991428"/>
              <a:gd name="connsiteX29" fmla="*/ 5639358 w 5801489"/>
              <a:gd name="connsiteY29" fmla="*/ 290285 h 3991428"/>
              <a:gd name="connsiteX30" fmla="*/ 5552272 w 5801489"/>
              <a:gd name="connsiteY30" fmla="*/ 391885 h 3991428"/>
              <a:gd name="connsiteX31" fmla="*/ 5349072 w 5801489"/>
              <a:gd name="connsiteY31" fmla="*/ 740228 h 3991428"/>
              <a:gd name="connsiteX32" fmla="*/ 5261986 w 5801489"/>
              <a:gd name="connsiteY32" fmla="*/ 899885 h 3991428"/>
              <a:gd name="connsiteX33" fmla="*/ 5145872 w 5801489"/>
              <a:gd name="connsiteY33" fmla="*/ 1132114 h 3991428"/>
              <a:gd name="connsiteX34" fmla="*/ 5058786 w 5801489"/>
              <a:gd name="connsiteY34" fmla="*/ 1248228 h 3991428"/>
              <a:gd name="connsiteX35" fmla="*/ 4986215 w 5801489"/>
              <a:gd name="connsiteY35" fmla="*/ 1378857 h 3991428"/>
              <a:gd name="connsiteX36" fmla="*/ 4899129 w 5801489"/>
              <a:gd name="connsiteY36" fmla="*/ 1509485 h 3991428"/>
              <a:gd name="connsiteX37" fmla="*/ 4753986 w 5801489"/>
              <a:gd name="connsiteY37" fmla="*/ 1785257 h 3991428"/>
              <a:gd name="connsiteX38" fmla="*/ 4652386 w 5801489"/>
              <a:gd name="connsiteY38" fmla="*/ 1959428 h 3991428"/>
              <a:gd name="connsiteX39" fmla="*/ 4565301 w 5801489"/>
              <a:gd name="connsiteY39" fmla="*/ 2090057 h 3991428"/>
              <a:gd name="connsiteX40" fmla="*/ 4420158 w 5801489"/>
              <a:gd name="connsiteY40" fmla="*/ 2336800 h 3991428"/>
              <a:gd name="connsiteX41" fmla="*/ 4129872 w 5801489"/>
              <a:gd name="connsiteY41" fmla="*/ 2728685 h 3991428"/>
              <a:gd name="connsiteX42" fmla="*/ 4042786 w 5801489"/>
              <a:gd name="connsiteY42" fmla="*/ 2859314 h 3991428"/>
              <a:gd name="connsiteX43" fmla="*/ 3708958 w 5801489"/>
              <a:gd name="connsiteY43" fmla="*/ 3265714 h 3991428"/>
              <a:gd name="connsiteX44" fmla="*/ 3447701 w 5801489"/>
              <a:gd name="connsiteY44" fmla="*/ 3526971 h 3991428"/>
              <a:gd name="connsiteX45" fmla="*/ 3346101 w 5801489"/>
              <a:gd name="connsiteY45" fmla="*/ 3628571 h 3991428"/>
              <a:gd name="connsiteX46" fmla="*/ 3215472 w 5801489"/>
              <a:gd name="connsiteY46" fmla="*/ 3730171 h 3991428"/>
              <a:gd name="connsiteX47" fmla="*/ 3099358 w 5801489"/>
              <a:gd name="connsiteY47" fmla="*/ 3846285 h 3991428"/>
              <a:gd name="connsiteX48" fmla="*/ 2925186 w 5801489"/>
              <a:gd name="connsiteY48" fmla="*/ 3933371 h 3991428"/>
              <a:gd name="connsiteX49" fmla="*/ 2838101 w 5801489"/>
              <a:gd name="connsiteY49" fmla="*/ 3976914 h 3991428"/>
              <a:gd name="connsiteX50" fmla="*/ 2736501 w 5801489"/>
              <a:gd name="connsiteY50" fmla="*/ 3991428 h 3991428"/>
              <a:gd name="connsiteX51" fmla="*/ 1880158 w 5801489"/>
              <a:gd name="connsiteY51" fmla="*/ 3962400 h 3991428"/>
              <a:gd name="connsiteX52" fmla="*/ 1589872 w 5801489"/>
              <a:gd name="connsiteY52" fmla="*/ 3889828 h 3991428"/>
              <a:gd name="connsiteX53" fmla="*/ 1357644 w 5801489"/>
              <a:gd name="connsiteY53" fmla="*/ 3773714 h 3991428"/>
              <a:gd name="connsiteX54" fmla="*/ 1052844 w 5801489"/>
              <a:gd name="connsiteY54" fmla="*/ 3657600 h 3991428"/>
              <a:gd name="connsiteX55" fmla="*/ 965758 w 5801489"/>
              <a:gd name="connsiteY55" fmla="*/ 3585028 h 3991428"/>
              <a:gd name="connsiteX56" fmla="*/ 878672 w 5801489"/>
              <a:gd name="connsiteY56" fmla="*/ 3526971 h 3991428"/>
              <a:gd name="connsiteX57" fmla="*/ 820615 w 5801489"/>
              <a:gd name="connsiteY57" fmla="*/ 3483428 h 3991428"/>
              <a:gd name="connsiteX58" fmla="*/ 689986 w 5801489"/>
              <a:gd name="connsiteY58" fmla="*/ 3410857 h 3991428"/>
              <a:gd name="connsiteX59" fmla="*/ 501301 w 5801489"/>
              <a:gd name="connsiteY59" fmla="*/ 3425371 h 3991428"/>
              <a:gd name="connsiteX60" fmla="*/ 283586 w 5801489"/>
              <a:gd name="connsiteY60" fmla="*/ 3526971 h 3991428"/>
              <a:gd name="connsiteX61" fmla="*/ 152958 w 5801489"/>
              <a:gd name="connsiteY61" fmla="*/ 3556000 h 3991428"/>
              <a:gd name="connsiteX0" fmla="*/ 152958 w 5801489"/>
              <a:gd name="connsiteY0" fmla="*/ 3556000 h 3991428"/>
              <a:gd name="connsiteX1" fmla="*/ 0 w 5801489"/>
              <a:gd name="connsiteY1" fmla="*/ 3611266 h 3991428"/>
              <a:gd name="connsiteX2" fmla="*/ 167472 w 5801489"/>
              <a:gd name="connsiteY2" fmla="*/ 3077028 h 3991428"/>
              <a:gd name="connsiteX3" fmla="*/ 341644 w 5801489"/>
              <a:gd name="connsiteY3" fmla="*/ 2931885 h 3991428"/>
              <a:gd name="connsiteX4" fmla="*/ 399701 w 5801489"/>
              <a:gd name="connsiteY4" fmla="*/ 2917371 h 3991428"/>
              <a:gd name="connsiteX5" fmla="*/ 486786 w 5801489"/>
              <a:gd name="connsiteY5" fmla="*/ 2873828 h 3991428"/>
              <a:gd name="connsiteX6" fmla="*/ 1299586 w 5801489"/>
              <a:gd name="connsiteY6" fmla="*/ 2888343 h 3991428"/>
              <a:gd name="connsiteX7" fmla="*/ 1662444 w 5801489"/>
              <a:gd name="connsiteY7" fmla="*/ 3033485 h 3991428"/>
              <a:gd name="connsiteX8" fmla="*/ 1807586 w 5801489"/>
              <a:gd name="connsiteY8" fmla="*/ 3091543 h 3991428"/>
              <a:gd name="connsiteX9" fmla="*/ 1952729 w 5801489"/>
              <a:gd name="connsiteY9" fmla="*/ 3120571 h 3991428"/>
              <a:gd name="connsiteX10" fmla="*/ 2286558 w 5801489"/>
              <a:gd name="connsiteY10" fmla="*/ 3106057 h 3991428"/>
              <a:gd name="connsiteX11" fmla="*/ 2446215 w 5801489"/>
              <a:gd name="connsiteY11" fmla="*/ 3018971 h 3991428"/>
              <a:gd name="connsiteX12" fmla="*/ 2809072 w 5801489"/>
              <a:gd name="connsiteY12" fmla="*/ 2554514 h 3991428"/>
              <a:gd name="connsiteX13" fmla="*/ 3317072 w 5801489"/>
              <a:gd name="connsiteY13" fmla="*/ 2046514 h 3991428"/>
              <a:gd name="connsiteX14" fmla="*/ 3476729 w 5801489"/>
              <a:gd name="connsiteY14" fmla="*/ 1872343 h 3991428"/>
              <a:gd name="connsiteX15" fmla="*/ 3883129 w 5801489"/>
              <a:gd name="connsiteY15" fmla="*/ 1480457 h 3991428"/>
              <a:gd name="connsiteX16" fmla="*/ 4042786 w 5801489"/>
              <a:gd name="connsiteY16" fmla="*/ 1320800 h 3991428"/>
              <a:gd name="connsiteX17" fmla="*/ 4362101 w 5801489"/>
              <a:gd name="connsiteY17" fmla="*/ 1016000 h 3991428"/>
              <a:gd name="connsiteX18" fmla="*/ 4565301 w 5801489"/>
              <a:gd name="connsiteY18" fmla="*/ 754743 h 3991428"/>
              <a:gd name="connsiteX19" fmla="*/ 4710444 w 5801489"/>
              <a:gd name="connsiteY19" fmla="*/ 580571 h 3991428"/>
              <a:gd name="connsiteX20" fmla="*/ 4870101 w 5801489"/>
              <a:gd name="connsiteY20" fmla="*/ 377371 h 3991428"/>
              <a:gd name="connsiteX21" fmla="*/ 5015244 w 5801489"/>
              <a:gd name="connsiteY21" fmla="*/ 319314 h 3991428"/>
              <a:gd name="connsiteX22" fmla="*/ 5203929 w 5801489"/>
              <a:gd name="connsiteY22" fmla="*/ 275771 h 3991428"/>
              <a:gd name="connsiteX23" fmla="*/ 5450672 w 5801489"/>
              <a:gd name="connsiteY23" fmla="*/ 174171 h 3991428"/>
              <a:gd name="connsiteX24" fmla="*/ 5653872 w 5801489"/>
              <a:gd name="connsiteY24" fmla="*/ 29028 h 3991428"/>
              <a:gd name="connsiteX25" fmla="*/ 5784501 w 5801489"/>
              <a:gd name="connsiteY25" fmla="*/ 0 h 3991428"/>
              <a:gd name="connsiteX26" fmla="*/ 5799015 w 5801489"/>
              <a:gd name="connsiteY26" fmla="*/ 58057 h 3991428"/>
              <a:gd name="connsiteX27" fmla="*/ 5697415 w 5801489"/>
              <a:gd name="connsiteY27" fmla="*/ 203200 h 3991428"/>
              <a:gd name="connsiteX28" fmla="*/ 5639358 w 5801489"/>
              <a:gd name="connsiteY28" fmla="*/ 290285 h 3991428"/>
              <a:gd name="connsiteX29" fmla="*/ 5552272 w 5801489"/>
              <a:gd name="connsiteY29" fmla="*/ 391885 h 3991428"/>
              <a:gd name="connsiteX30" fmla="*/ 5349072 w 5801489"/>
              <a:gd name="connsiteY30" fmla="*/ 740228 h 3991428"/>
              <a:gd name="connsiteX31" fmla="*/ 5261986 w 5801489"/>
              <a:gd name="connsiteY31" fmla="*/ 899885 h 3991428"/>
              <a:gd name="connsiteX32" fmla="*/ 5145872 w 5801489"/>
              <a:gd name="connsiteY32" fmla="*/ 1132114 h 3991428"/>
              <a:gd name="connsiteX33" fmla="*/ 5058786 w 5801489"/>
              <a:gd name="connsiteY33" fmla="*/ 1248228 h 3991428"/>
              <a:gd name="connsiteX34" fmla="*/ 4986215 w 5801489"/>
              <a:gd name="connsiteY34" fmla="*/ 1378857 h 3991428"/>
              <a:gd name="connsiteX35" fmla="*/ 4899129 w 5801489"/>
              <a:gd name="connsiteY35" fmla="*/ 1509485 h 3991428"/>
              <a:gd name="connsiteX36" fmla="*/ 4753986 w 5801489"/>
              <a:gd name="connsiteY36" fmla="*/ 1785257 h 3991428"/>
              <a:gd name="connsiteX37" fmla="*/ 4652386 w 5801489"/>
              <a:gd name="connsiteY37" fmla="*/ 1959428 h 3991428"/>
              <a:gd name="connsiteX38" fmla="*/ 4565301 w 5801489"/>
              <a:gd name="connsiteY38" fmla="*/ 2090057 h 3991428"/>
              <a:gd name="connsiteX39" fmla="*/ 4420158 w 5801489"/>
              <a:gd name="connsiteY39" fmla="*/ 2336800 h 3991428"/>
              <a:gd name="connsiteX40" fmla="*/ 4129872 w 5801489"/>
              <a:gd name="connsiteY40" fmla="*/ 2728685 h 3991428"/>
              <a:gd name="connsiteX41" fmla="*/ 4042786 w 5801489"/>
              <a:gd name="connsiteY41" fmla="*/ 2859314 h 3991428"/>
              <a:gd name="connsiteX42" fmla="*/ 3708958 w 5801489"/>
              <a:gd name="connsiteY42" fmla="*/ 3265714 h 3991428"/>
              <a:gd name="connsiteX43" fmla="*/ 3447701 w 5801489"/>
              <a:gd name="connsiteY43" fmla="*/ 3526971 h 3991428"/>
              <a:gd name="connsiteX44" fmla="*/ 3346101 w 5801489"/>
              <a:gd name="connsiteY44" fmla="*/ 3628571 h 3991428"/>
              <a:gd name="connsiteX45" fmla="*/ 3215472 w 5801489"/>
              <a:gd name="connsiteY45" fmla="*/ 3730171 h 3991428"/>
              <a:gd name="connsiteX46" fmla="*/ 3099358 w 5801489"/>
              <a:gd name="connsiteY46" fmla="*/ 3846285 h 3991428"/>
              <a:gd name="connsiteX47" fmla="*/ 2925186 w 5801489"/>
              <a:gd name="connsiteY47" fmla="*/ 3933371 h 3991428"/>
              <a:gd name="connsiteX48" fmla="*/ 2838101 w 5801489"/>
              <a:gd name="connsiteY48" fmla="*/ 3976914 h 3991428"/>
              <a:gd name="connsiteX49" fmla="*/ 2736501 w 5801489"/>
              <a:gd name="connsiteY49" fmla="*/ 3991428 h 3991428"/>
              <a:gd name="connsiteX50" fmla="*/ 1880158 w 5801489"/>
              <a:gd name="connsiteY50" fmla="*/ 3962400 h 3991428"/>
              <a:gd name="connsiteX51" fmla="*/ 1589872 w 5801489"/>
              <a:gd name="connsiteY51" fmla="*/ 3889828 h 3991428"/>
              <a:gd name="connsiteX52" fmla="*/ 1357644 w 5801489"/>
              <a:gd name="connsiteY52" fmla="*/ 3773714 h 3991428"/>
              <a:gd name="connsiteX53" fmla="*/ 1052844 w 5801489"/>
              <a:gd name="connsiteY53" fmla="*/ 3657600 h 3991428"/>
              <a:gd name="connsiteX54" fmla="*/ 965758 w 5801489"/>
              <a:gd name="connsiteY54" fmla="*/ 3585028 h 3991428"/>
              <a:gd name="connsiteX55" fmla="*/ 878672 w 5801489"/>
              <a:gd name="connsiteY55" fmla="*/ 3526971 h 3991428"/>
              <a:gd name="connsiteX56" fmla="*/ 820615 w 5801489"/>
              <a:gd name="connsiteY56" fmla="*/ 3483428 h 3991428"/>
              <a:gd name="connsiteX57" fmla="*/ 689986 w 5801489"/>
              <a:gd name="connsiteY57" fmla="*/ 3410857 h 3991428"/>
              <a:gd name="connsiteX58" fmla="*/ 501301 w 5801489"/>
              <a:gd name="connsiteY58" fmla="*/ 3425371 h 3991428"/>
              <a:gd name="connsiteX59" fmla="*/ 283586 w 5801489"/>
              <a:gd name="connsiteY59" fmla="*/ 3526971 h 3991428"/>
              <a:gd name="connsiteX60" fmla="*/ 152958 w 5801489"/>
              <a:gd name="connsiteY60" fmla="*/ 3556000 h 3991428"/>
              <a:gd name="connsiteX0" fmla="*/ 152958 w 5801489"/>
              <a:gd name="connsiteY0" fmla="*/ 3556000 h 3991428"/>
              <a:gd name="connsiteX1" fmla="*/ 0 w 5801489"/>
              <a:gd name="connsiteY1" fmla="*/ 3611266 h 3991428"/>
              <a:gd name="connsiteX2" fmla="*/ 167472 w 5801489"/>
              <a:gd name="connsiteY2" fmla="*/ 3077028 h 3991428"/>
              <a:gd name="connsiteX3" fmla="*/ 409470 w 5801489"/>
              <a:gd name="connsiteY3" fmla="*/ 3219380 h 3991428"/>
              <a:gd name="connsiteX4" fmla="*/ 341644 w 5801489"/>
              <a:gd name="connsiteY4" fmla="*/ 2931885 h 3991428"/>
              <a:gd name="connsiteX5" fmla="*/ 399701 w 5801489"/>
              <a:gd name="connsiteY5" fmla="*/ 2917371 h 3991428"/>
              <a:gd name="connsiteX6" fmla="*/ 486786 w 5801489"/>
              <a:gd name="connsiteY6" fmla="*/ 2873828 h 3991428"/>
              <a:gd name="connsiteX7" fmla="*/ 1299586 w 5801489"/>
              <a:gd name="connsiteY7" fmla="*/ 2888343 h 3991428"/>
              <a:gd name="connsiteX8" fmla="*/ 1662444 w 5801489"/>
              <a:gd name="connsiteY8" fmla="*/ 3033485 h 3991428"/>
              <a:gd name="connsiteX9" fmla="*/ 1807586 w 5801489"/>
              <a:gd name="connsiteY9" fmla="*/ 3091543 h 3991428"/>
              <a:gd name="connsiteX10" fmla="*/ 1952729 w 5801489"/>
              <a:gd name="connsiteY10" fmla="*/ 3120571 h 3991428"/>
              <a:gd name="connsiteX11" fmla="*/ 2286558 w 5801489"/>
              <a:gd name="connsiteY11" fmla="*/ 3106057 h 3991428"/>
              <a:gd name="connsiteX12" fmla="*/ 2446215 w 5801489"/>
              <a:gd name="connsiteY12" fmla="*/ 3018971 h 3991428"/>
              <a:gd name="connsiteX13" fmla="*/ 2809072 w 5801489"/>
              <a:gd name="connsiteY13" fmla="*/ 2554514 h 3991428"/>
              <a:gd name="connsiteX14" fmla="*/ 3317072 w 5801489"/>
              <a:gd name="connsiteY14" fmla="*/ 2046514 h 3991428"/>
              <a:gd name="connsiteX15" fmla="*/ 3476729 w 5801489"/>
              <a:gd name="connsiteY15" fmla="*/ 1872343 h 3991428"/>
              <a:gd name="connsiteX16" fmla="*/ 3883129 w 5801489"/>
              <a:gd name="connsiteY16" fmla="*/ 1480457 h 3991428"/>
              <a:gd name="connsiteX17" fmla="*/ 4042786 w 5801489"/>
              <a:gd name="connsiteY17" fmla="*/ 1320800 h 3991428"/>
              <a:gd name="connsiteX18" fmla="*/ 4362101 w 5801489"/>
              <a:gd name="connsiteY18" fmla="*/ 1016000 h 3991428"/>
              <a:gd name="connsiteX19" fmla="*/ 4565301 w 5801489"/>
              <a:gd name="connsiteY19" fmla="*/ 754743 h 3991428"/>
              <a:gd name="connsiteX20" fmla="*/ 4710444 w 5801489"/>
              <a:gd name="connsiteY20" fmla="*/ 580571 h 3991428"/>
              <a:gd name="connsiteX21" fmla="*/ 4870101 w 5801489"/>
              <a:gd name="connsiteY21" fmla="*/ 377371 h 3991428"/>
              <a:gd name="connsiteX22" fmla="*/ 5015244 w 5801489"/>
              <a:gd name="connsiteY22" fmla="*/ 319314 h 3991428"/>
              <a:gd name="connsiteX23" fmla="*/ 5203929 w 5801489"/>
              <a:gd name="connsiteY23" fmla="*/ 275771 h 3991428"/>
              <a:gd name="connsiteX24" fmla="*/ 5450672 w 5801489"/>
              <a:gd name="connsiteY24" fmla="*/ 174171 h 3991428"/>
              <a:gd name="connsiteX25" fmla="*/ 5653872 w 5801489"/>
              <a:gd name="connsiteY25" fmla="*/ 29028 h 3991428"/>
              <a:gd name="connsiteX26" fmla="*/ 5784501 w 5801489"/>
              <a:gd name="connsiteY26" fmla="*/ 0 h 3991428"/>
              <a:gd name="connsiteX27" fmla="*/ 5799015 w 5801489"/>
              <a:gd name="connsiteY27" fmla="*/ 58057 h 3991428"/>
              <a:gd name="connsiteX28" fmla="*/ 5697415 w 5801489"/>
              <a:gd name="connsiteY28" fmla="*/ 203200 h 3991428"/>
              <a:gd name="connsiteX29" fmla="*/ 5639358 w 5801489"/>
              <a:gd name="connsiteY29" fmla="*/ 290285 h 3991428"/>
              <a:gd name="connsiteX30" fmla="*/ 5552272 w 5801489"/>
              <a:gd name="connsiteY30" fmla="*/ 391885 h 3991428"/>
              <a:gd name="connsiteX31" fmla="*/ 5349072 w 5801489"/>
              <a:gd name="connsiteY31" fmla="*/ 740228 h 3991428"/>
              <a:gd name="connsiteX32" fmla="*/ 5261986 w 5801489"/>
              <a:gd name="connsiteY32" fmla="*/ 899885 h 3991428"/>
              <a:gd name="connsiteX33" fmla="*/ 5145872 w 5801489"/>
              <a:gd name="connsiteY33" fmla="*/ 1132114 h 3991428"/>
              <a:gd name="connsiteX34" fmla="*/ 5058786 w 5801489"/>
              <a:gd name="connsiteY34" fmla="*/ 1248228 h 3991428"/>
              <a:gd name="connsiteX35" fmla="*/ 4986215 w 5801489"/>
              <a:gd name="connsiteY35" fmla="*/ 1378857 h 3991428"/>
              <a:gd name="connsiteX36" fmla="*/ 4899129 w 5801489"/>
              <a:gd name="connsiteY36" fmla="*/ 1509485 h 3991428"/>
              <a:gd name="connsiteX37" fmla="*/ 4753986 w 5801489"/>
              <a:gd name="connsiteY37" fmla="*/ 1785257 h 3991428"/>
              <a:gd name="connsiteX38" fmla="*/ 4652386 w 5801489"/>
              <a:gd name="connsiteY38" fmla="*/ 1959428 h 3991428"/>
              <a:gd name="connsiteX39" fmla="*/ 4565301 w 5801489"/>
              <a:gd name="connsiteY39" fmla="*/ 2090057 h 3991428"/>
              <a:gd name="connsiteX40" fmla="*/ 4420158 w 5801489"/>
              <a:gd name="connsiteY40" fmla="*/ 2336800 h 3991428"/>
              <a:gd name="connsiteX41" fmla="*/ 4129872 w 5801489"/>
              <a:gd name="connsiteY41" fmla="*/ 2728685 h 3991428"/>
              <a:gd name="connsiteX42" fmla="*/ 4042786 w 5801489"/>
              <a:gd name="connsiteY42" fmla="*/ 2859314 h 3991428"/>
              <a:gd name="connsiteX43" fmla="*/ 3708958 w 5801489"/>
              <a:gd name="connsiteY43" fmla="*/ 3265714 h 3991428"/>
              <a:gd name="connsiteX44" fmla="*/ 3447701 w 5801489"/>
              <a:gd name="connsiteY44" fmla="*/ 3526971 h 3991428"/>
              <a:gd name="connsiteX45" fmla="*/ 3346101 w 5801489"/>
              <a:gd name="connsiteY45" fmla="*/ 3628571 h 3991428"/>
              <a:gd name="connsiteX46" fmla="*/ 3215472 w 5801489"/>
              <a:gd name="connsiteY46" fmla="*/ 3730171 h 3991428"/>
              <a:gd name="connsiteX47" fmla="*/ 3099358 w 5801489"/>
              <a:gd name="connsiteY47" fmla="*/ 3846285 h 3991428"/>
              <a:gd name="connsiteX48" fmla="*/ 2925186 w 5801489"/>
              <a:gd name="connsiteY48" fmla="*/ 3933371 h 3991428"/>
              <a:gd name="connsiteX49" fmla="*/ 2838101 w 5801489"/>
              <a:gd name="connsiteY49" fmla="*/ 3976914 h 3991428"/>
              <a:gd name="connsiteX50" fmla="*/ 2736501 w 5801489"/>
              <a:gd name="connsiteY50" fmla="*/ 3991428 h 3991428"/>
              <a:gd name="connsiteX51" fmla="*/ 1880158 w 5801489"/>
              <a:gd name="connsiteY51" fmla="*/ 3962400 h 3991428"/>
              <a:gd name="connsiteX52" fmla="*/ 1589872 w 5801489"/>
              <a:gd name="connsiteY52" fmla="*/ 3889828 h 3991428"/>
              <a:gd name="connsiteX53" fmla="*/ 1357644 w 5801489"/>
              <a:gd name="connsiteY53" fmla="*/ 3773714 h 3991428"/>
              <a:gd name="connsiteX54" fmla="*/ 1052844 w 5801489"/>
              <a:gd name="connsiteY54" fmla="*/ 3657600 h 3991428"/>
              <a:gd name="connsiteX55" fmla="*/ 965758 w 5801489"/>
              <a:gd name="connsiteY55" fmla="*/ 3585028 h 3991428"/>
              <a:gd name="connsiteX56" fmla="*/ 878672 w 5801489"/>
              <a:gd name="connsiteY56" fmla="*/ 3526971 h 3991428"/>
              <a:gd name="connsiteX57" fmla="*/ 820615 w 5801489"/>
              <a:gd name="connsiteY57" fmla="*/ 3483428 h 3991428"/>
              <a:gd name="connsiteX58" fmla="*/ 689986 w 5801489"/>
              <a:gd name="connsiteY58" fmla="*/ 3410857 h 3991428"/>
              <a:gd name="connsiteX59" fmla="*/ 501301 w 5801489"/>
              <a:gd name="connsiteY59" fmla="*/ 3425371 h 3991428"/>
              <a:gd name="connsiteX60" fmla="*/ 283586 w 5801489"/>
              <a:gd name="connsiteY60" fmla="*/ 3526971 h 3991428"/>
              <a:gd name="connsiteX61" fmla="*/ 152958 w 5801489"/>
              <a:gd name="connsiteY61" fmla="*/ 3556000 h 3991428"/>
              <a:gd name="connsiteX0" fmla="*/ 152958 w 5801489"/>
              <a:gd name="connsiteY0" fmla="*/ 3556000 h 3991428"/>
              <a:gd name="connsiteX1" fmla="*/ 0 w 5801489"/>
              <a:gd name="connsiteY1" fmla="*/ 3611266 h 3991428"/>
              <a:gd name="connsiteX2" fmla="*/ 167472 w 5801489"/>
              <a:gd name="connsiteY2" fmla="*/ 3077028 h 3991428"/>
              <a:gd name="connsiteX3" fmla="*/ 409470 w 5801489"/>
              <a:gd name="connsiteY3" fmla="*/ 3219380 h 3991428"/>
              <a:gd name="connsiteX4" fmla="*/ 341644 w 5801489"/>
              <a:gd name="connsiteY4" fmla="*/ 2931885 h 3991428"/>
              <a:gd name="connsiteX5" fmla="*/ 399701 w 5801489"/>
              <a:gd name="connsiteY5" fmla="*/ 2917371 h 3991428"/>
              <a:gd name="connsiteX6" fmla="*/ 574430 w 5801489"/>
              <a:gd name="connsiteY6" fmla="*/ 3144855 h 3991428"/>
              <a:gd name="connsiteX7" fmla="*/ 486786 w 5801489"/>
              <a:gd name="connsiteY7" fmla="*/ 2873828 h 3991428"/>
              <a:gd name="connsiteX8" fmla="*/ 1299586 w 5801489"/>
              <a:gd name="connsiteY8" fmla="*/ 2888343 h 3991428"/>
              <a:gd name="connsiteX9" fmla="*/ 1662444 w 5801489"/>
              <a:gd name="connsiteY9" fmla="*/ 3033485 h 3991428"/>
              <a:gd name="connsiteX10" fmla="*/ 1807586 w 5801489"/>
              <a:gd name="connsiteY10" fmla="*/ 3091543 h 3991428"/>
              <a:gd name="connsiteX11" fmla="*/ 1952729 w 5801489"/>
              <a:gd name="connsiteY11" fmla="*/ 3120571 h 3991428"/>
              <a:gd name="connsiteX12" fmla="*/ 2286558 w 5801489"/>
              <a:gd name="connsiteY12" fmla="*/ 3106057 h 3991428"/>
              <a:gd name="connsiteX13" fmla="*/ 2446215 w 5801489"/>
              <a:gd name="connsiteY13" fmla="*/ 3018971 h 3991428"/>
              <a:gd name="connsiteX14" fmla="*/ 2809072 w 5801489"/>
              <a:gd name="connsiteY14" fmla="*/ 2554514 h 3991428"/>
              <a:gd name="connsiteX15" fmla="*/ 3317072 w 5801489"/>
              <a:gd name="connsiteY15" fmla="*/ 2046514 h 3991428"/>
              <a:gd name="connsiteX16" fmla="*/ 3476729 w 5801489"/>
              <a:gd name="connsiteY16" fmla="*/ 1872343 h 3991428"/>
              <a:gd name="connsiteX17" fmla="*/ 3883129 w 5801489"/>
              <a:gd name="connsiteY17" fmla="*/ 1480457 h 3991428"/>
              <a:gd name="connsiteX18" fmla="*/ 4042786 w 5801489"/>
              <a:gd name="connsiteY18" fmla="*/ 1320800 h 3991428"/>
              <a:gd name="connsiteX19" fmla="*/ 4362101 w 5801489"/>
              <a:gd name="connsiteY19" fmla="*/ 1016000 h 3991428"/>
              <a:gd name="connsiteX20" fmla="*/ 4565301 w 5801489"/>
              <a:gd name="connsiteY20" fmla="*/ 754743 h 3991428"/>
              <a:gd name="connsiteX21" fmla="*/ 4710444 w 5801489"/>
              <a:gd name="connsiteY21" fmla="*/ 580571 h 3991428"/>
              <a:gd name="connsiteX22" fmla="*/ 4870101 w 5801489"/>
              <a:gd name="connsiteY22" fmla="*/ 377371 h 3991428"/>
              <a:gd name="connsiteX23" fmla="*/ 5015244 w 5801489"/>
              <a:gd name="connsiteY23" fmla="*/ 319314 h 3991428"/>
              <a:gd name="connsiteX24" fmla="*/ 5203929 w 5801489"/>
              <a:gd name="connsiteY24" fmla="*/ 275771 h 3991428"/>
              <a:gd name="connsiteX25" fmla="*/ 5450672 w 5801489"/>
              <a:gd name="connsiteY25" fmla="*/ 174171 h 3991428"/>
              <a:gd name="connsiteX26" fmla="*/ 5653872 w 5801489"/>
              <a:gd name="connsiteY26" fmla="*/ 29028 h 3991428"/>
              <a:gd name="connsiteX27" fmla="*/ 5784501 w 5801489"/>
              <a:gd name="connsiteY27" fmla="*/ 0 h 3991428"/>
              <a:gd name="connsiteX28" fmla="*/ 5799015 w 5801489"/>
              <a:gd name="connsiteY28" fmla="*/ 58057 h 3991428"/>
              <a:gd name="connsiteX29" fmla="*/ 5697415 w 5801489"/>
              <a:gd name="connsiteY29" fmla="*/ 203200 h 3991428"/>
              <a:gd name="connsiteX30" fmla="*/ 5639358 w 5801489"/>
              <a:gd name="connsiteY30" fmla="*/ 290285 h 3991428"/>
              <a:gd name="connsiteX31" fmla="*/ 5552272 w 5801489"/>
              <a:gd name="connsiteY31" fmla="*/ 391885 h 3991428"/>
              <a:gd name="connsiteX32" fmla="*/ 5349072 w 5801489"/>
              <a:gd name="connsiteY32" fmla="*/ 740228 h 3991428"/>
              <a:gd name="connsiteX33" fmla="*/ 5261986 w 5801489"/>
              <a:gd name="connsiteY33" fmla="*/ 899885 h 3991428"/>
              <a:gd name="connsiteX34" fmla="*/ 5145872 w 5801489"/>
              <a:gd name="connsiteY34" fmla="*/ 1132114 h 3991428"/>
              <a:gd name="connsiteX35" fmla="*/ 5058786 w 5801489"/>
              <a:gd name="connsiteY35" fmla="*/ 1248228 h 3991428"/>
              <a:gd name="connsiteX36" fmla="*/ 4986215 w 5801489"/>
              <a:gd name="connsiteY36" fmla="*/ 1378857 h 3991428"/>
              <a:gd name="connsiteX37" fmla="*/ 4899129 w 5801489"/>
              <a:gd name="connsiteY37" fmla="*/ 1509485 h 3991428"/>
              <a:gd name="connsiteX38" fmla="*/ 4753986 w 5801489"/>
              <a:gd name="connsiteY38" fmla="*/ 1785257 h 3991428"/>
              <a:gd name="connsiteX39" fmla="*/ 4652386 w 5801489"/>
              <a:gd name="connsiteY39" fmla="*/ 1959428 h 3991428"/>
              <a:gd name="connsiteX40" fmla="*/ 4565301 w 5801489"/>
              <a:gd name="connsiteY40" fmla="*/ 2090057 h 3991428"/>
              <a:gd name="connsiteX41" fmla="*/ 4420158 w 5801489"/>
              <a:gd name="connsiteY41" fmla="*/ 2336800 h 3991428"/>
              <a:gd name="connsiteX42" fmla="*/ 4129872 w 5801489"/>
              <a:gd name="connsiteY42" fmla="*/ 2728685 h 3991428"/>
              <a:gd name="connsiteX43" fmla="*/ 4042786 w 5801489"/>
              <a:gd name="connsiteY43" fmla="*/ 2859314 h 3991428"/>
              <a:gd name="connsiteX44" fmla="*/ 3708958 w 5801489"/>
              <a:gd name="connsiteY44" fmla="*/ 3265714 h 3991428"/>
              <a:gd name="connsiteX45" fmla="*/ 3447701 w 5801489"/>
              <a:gd name="connsiteY45" fmla="*/ 3526971 h 3991428"/>
              <a:gd name="connsiteX46" fmla="*/ 3346101 w 5801489"/>
              <a:gd name="connsiteY46" fmla="*/ 3628571 h 3991428"/>
              <a:gd name="connsiteX47" fmla="*/ 3215472 w 5801489"/>
              <a:gd name="connsiteY47" fmla="*/ 3730171 h 3991428"/>
              <a:gd name="connsiteX48" fmla="*/ 3099358 w 5801489"/>
              <a:gd name="connsiteY48" fmla="*/ 3846285 h 3991428"/>
              <a:gd name="connsiteX49" fmla="*/ 2925186 w 5801489"/>
              <a:gd name="connsiteY49" fmla="*/ 3933371 h 3991428"/>
              <a:gd name="connsiteX50" fmla="*/ 2838101 w 5801489"/>
              <a:gd name="connsiteY50" fmla="*/ 3976914 h 3991428"/>
              <a:gd name="connsiteX51" fmla="*/ 2736501 w 5801489"/>
              <a:gd name="connsiteY51" fmla="*/ 3991428 h 3991428"/>
              <a:gd name="connsiteX52" fmla="*/ 1880158 w 5801489"/>
              <a:gd name="connsiteY52" fmla="*/ 3962400 h 3991428"/>
              <a:gd name="connsiteX53" fmla="*/ 1589872 w 5801489"/>
              <a:gd name="connsiteY53" fmla="*/ 3889828 h 3991428"/>
              <a:gd name="connsiteX54" fmla="*/ 1357644 w 5801489"/>
              <a:gd name="connsiteY54" fmla="*/ 3773714 h 3991428"/>
              <a:gd name="connsiteX55" fmla="*/ 1052844 w 5801489"/>
              <a:gd name="connsiteY55" fmla="*/ 3657600 h 3991428"/>
              <a:gd name="connsiteX56" fmla="*/ 965758 w 5801489"/>
              <a:gd name="connsiteY56" fmla="*/ 3585028 h 3991428"/>
              <a:gd name="connsiteX57" fmla="*/ 878672 w 5801489"/>
              <a:gd name="connsiteY57" fmla="*/ 3526971 h 3991428"/>
              <a:gd name="connsiteX58" fmla="*/ 820615 w 5801489"/>
              <a:gd name="connsiteY58" fmla="*/ 3483428 h 3991428"/>
              <a:gd name="connsiteX59" fmla="*/ 689986 w 5801489"/>
              <a:gd name="connsiteY59" fmla="*/ 3410857 h 3991428"/>
              <a:gd name="connsiteX60" fmla="*/ 501301 w 5801489"/>
              <a:gd name="connsiteY60" fmla="*/ 3425371 h 3991428"/>
              <a:gd name="connsiteX61" fmla="*/ 283586 w 5801489"/>
              <a:gd name="connsiteY61" fmla="*/ 3526971 h 3991428"/>
              <a:gd name="connsiteX62" fmla="*/ 152958 w 5801489"/>
              <a:gd name="connsiteY62" fmla="*/ 3556000 h 3991428"/>
              <a:gd name="connsiteX0" fmla="*/ 152958 w 5801489"/>
              <a:gd name="connsiteY0" fmla="*/ 3556000 h 3991428"/>
              <a:gd name="connsiteX1" fmla="*/ 0 w 5801489"/>
              <a:gd name="connsiteY1" fmla="*/ 3611266 h 3991428"/>
              <a:gd name="connsiteX2" fmla="*/ 167472 w 5801489"/>
              <a:gd name="connsiteY2" fmla="*/ 3077028 h 3991428"/>
              <a:gd name="connsiteX3" fmla="*/ 409470 w 5801489"/>
              <a:gd name="connsiteY3" fmla="*/ 3219380 h 3991428"/>
              <a:gd name="connsiteX4" fmla="*/ 341644 w 5801489"/>
              <a:gd name="connsiteY4" fmla="*/ 2931885 h 3991428"/>
              <a:gd name="connsiteX5" fmla="*/ 399701 w 5801489"/>
              <a:gd name="connsiteY5" fmla="*/ 2917371 h 3991428"/>
              <a:gd name="connsiteX6" fmla="*/ 574430 w 5801489"/>
              <a:gd name="connsiteY6" fmla="*/ 3144855 h 3991428"/>
              <a:gd name="connsiteX7" fmla="*/ 486786 w 5801489"/>
              <a:gd name="connsiteY7" fmla="*/ 2873828 h 3991428"/>
              <a:gd name="connsiteX8" fmla="*/ 492369 w 5801489"/>
              <a:gd name="connsiteY8" fmla="*/ 2876061 h 3991428"/>
              <a:gd name="connsiteX9" fmla="*/ 1299586 w 5801489"/>
              <a:gd name="connsiteY9" fmla="*/ 2888343 h 3991428"/>
              <a:gd name="connsiteX10" fmla="*/ 1662444 w 5801489"/>
              <a:gd name="connsiteY10" fmla="*/ 3033485 h 3991428"/>
              <a:gd name="connsiteX11" fmla="*/ 1807586 w 5801489"/>
              <a:gd name="connsiteY11" fmla="*/ 3091543 h 3991428"/>
              <a:gd name="connsiteX12" fmla="*/ 1952729 w 5801489"/>
              <a:gd name="connsiteY12" fmla="*/ 3120571 h 3991428"/>
              <a:gd name="connsiteX13" fmla="*/ 2286558 w 5801489"/>
              <a:gd name="connsiteY13" fmla="*/ 3106057 h 3991428"/>
              <a:gd name="connsiteX14" fmla="*/ 2446215 w 5801489"/>
              <a:gd name="connsiteY14" fmla="*/ 3018971 h 3991428"/>
              <a:gd name="connsiteX15" fmla="*/ 2809072 w 5801489"/>
              <a:gd name="connsiteY15" fmla="*/ 2554514 h 3991428"/>
              <a:gd name="connsiteX16" fmla="*/ 3317072 w 5801489"/>
              <a:gd name="connsiteY16" fmla="*/ 2046514 h 3991428"/>
              <a:gd name="connsiteX17" fmla="*/ 3476729 w 5801489"/>
              <a:gd name="connsiteY17" fmla="*/ 1872343 h 3991428"/>
              <a:gd name="connsiteX18" fmla="*/ 3883129 w 5801489"/>
              <a:gd name="connsiteY18" fmla="*/ 1480457 h 3991428"/>
              <a:gd name="connsiteX19" fmla="*/ 4042786 w 5801489"/>
              <a:gd name="connsiteY19" fmla="*/ 1320800 h 3991428"/>
              <a:gd name="connsiteX20" fmla="*/ 4362101 w 5801489"/>
              <a:gd name="connsiteY20" fmla="*/ 1016000 h 3991428"/>
              <a:gd name="connsiteX21" fmla="*/ 4565301 w 5801489"/>
              <a:gd name="connsiteY21" fmla="*/ 754743 h 3991428"/>
              <a:gd name="connsiteX22" fmla="*/ 4710444 w 5801489"/>
              <a:gd name="connsiteY22" fmla="*/ 580571 h 3991428"/>
              <a:gd name="connsiteX23" fmla="*/ 4870101 w 5801489"/>
              <a:gd name="connsiteY23" fmla="*/ 377371 h 3991428"/>
              <a:gd name="connsiteX24" fmla="*/ 5015244 w 5801489"/>
              <a:gd name="connsiteY24" fmla="*/ 319314 h 3991428"/>
              <a:gd name="connsiteX25" fmla="*/ 5203929 w 5801489"/>
              <a:gd name="connsiteY25" fmla="*/ 275771 h 3991428"/>
              <a:gd name="connsiteX26" fmla="*/ 5450672 w 5801489"/>
              <a:gd name="connsiteY26" fmla="*/ 174171 h 3991428"/>
              <a:gd name="connsiteX27" fmla="*/ 5653872 w 5801489"/>
              <a:gd name="connsiteY27" fmla="*/ 29028 h 3991428"/>
              <a:gd name="connsiteX28" fmla="*/ 5784501 w 5801489"/>
              <a:gd name="connsiteY28" fmla="*/ 0 h 3991428"/>
              <a:gd name="connsiteX29" fmla="*/ 5799015 w 5801489"/>
              <a:gd name="connsiteY29" fmla="*/ 58057 h 3991428"/>
              <a:gd name="connsiteX30" fmla="*/ 5697415 w 5801489"/>
              <a:gd name="connsiteY30" fmla="*/ 203200 h 3991428"/>
              <a:gd name="connsiteX31" fmla="*/ 5639358 w 5801489"/>
              <a:gd name="connsiteY31" fmla="*/ 290285 h 3991428"/>
              <a:gd name="connsiteX32" fmla="*/ 5552272 w 5801489"/>
              <a:gd name="connsiteY32" fmla="*/ 391885 h 3991428"/>
              <a:gd name="connsiteX33" fmla="*/ 5349072 w 5801489"/>
              <a:gd name="connsiteY33" fmla="*/ 740228 h 3991428"/>
              <a:gd name="connsiteX34" fmla="*/ 5261986 w 5801489"/>
              <a:gd name="connsiteY34" fmla="*/ 899885 h 3991428"/>
              <a:gd name="connsiteX35" fmla="*/ 5145872 w 5801489"/>
              <a:gd name="connsiteY35" fmla="*/ 1132114 h 3991428"/>
              <a:gd name="connsiteX36" fmla="*/ 5058786 w 5801489"/>
              <a:gd name="connsiteY36" fmla="*/ 1248228 h 3991428"/>
              <a:gd name="connsiteX37" fmla="*/ 4986215 w 5801489"/>
              <a:gd name="connsiteY37" fmla="*/ 1378857 h 3991428"/>
              <a:gd name="connsiteX38" fmla="*/ 4899129 w 5801489"/>
              <a:gd name="connsiteY38" fmla="*/ 1509485 h 3991428"/>
              <a:gd name="connsiteX39" fmla="*/ 4753986 w 5801489"/>
              <a:gd name="connsiteY39" fmla="*/ 1785257 h 3991428"/>
              <a:gd name="connsiteX40" fmla="*/ 4652386 w 5801489"/>
              <a:gd name="connsiteY40" fmla="*/ 1959428 h 3991428"/>
              <a:gd name="connsiteX41" fmla="*/ 4565301 w 5801489"/>
              <a:gd name="connsiteY41" fmla="*/ 2090057 h 3991428"/>
              <a:gd name="connsiteX42" fmla="*/ 4420158 w 5801489"/>
              <a:gd name="connsiteY42" fmla="*/ 2336800 h 3991428"/>
              <a:gd name="connsiteX43" fmla="*/ 4129872 w 5801489"/>
              <a:gd name="connsiteY43" fmla="*/ 2728685 h 3991428"/>
              <a:gd name="connsiteX44" fmla="*/ 4042786 w 5801489"/>
              <a:gd name="connsiteY44" fmla="*/ 2859314 h 3991428"/>
              <a:gd name="connsiteX45" fmla="*/ 3708958 w 5801489"/>
              <a:gd name="connsiteY45" fmla="*/ 3265714 h 3991428"/>
              <a:gd name="connsiteX46" fmla="*/ 3447701 w 5801489"/>
              <a:gd name="connsiteY46" fmla="*/ 3526971 h 3991428"/>
              <a:gd name="connsiteX47" fmla="*/ 3346101 w 5801489"/>
              <a:gd name="connsiteY47" fmla="*/ 3628571 h 3991428"/>
              <a:gd name="connsiteX48" fmla="*/ 3215472 w 5801489"/>
              <a:gd name="connsiteY48" fmla="*/ 3730171 h 3991428"/>
              <a:gd name="connsiteX49" fmla="*/ 3099358 w 5801489"/>
              <a:gd name="connsiteY49" fmla="*/ 3846285 h 3991428"/>
              <a:gd name="connsiteX50" fmla="*/ 2925186 w 5801489"/>
              <a:gd name="connsiteY50" fmla="*/ 3933371 h 3991428"/>
              <a:gd name="connsiteX51" fmla="*/ 2838101 w 5801489"/>
              <a:gd name="connsiteY51" fmla="*/ 3976914 h 3991428"/>
              <a:gd name="connsiteX52" fmla="*/ 2736501 w 5801489"/>
              <a:gd name="connsiteY52" fmla="*/ 3991428 h 3991428"/>
              <a:gd name="connsiteX53" fmla="*/ 1880158 w 5801489"/>
              <a:gd name="connsiteY53" fmla="*/ 3962400 h 3991428"/>
              <a:gd name="connsiteX54" fmla="*/ 1589872 w 5801489"/>
              <a:gd name="connsiteY54" fmla="*/ 3889828 h 3991428"/>
              <a:gd name="connsiteX55" fmla="*/ 1357644 w 5801489"/>
              <a:gd name="connsiteY55" fmla="*/ 3773714 h 3991428"/>
              <a:gd name="connsiteX56" fmla="*/ 1052844 w 5801489"/>
              <a:gd name="connsiteY56" fmla="*/ 3657600 h 3991428"/>
              <a:gd name="connsiteX57" fmla="*/ 965758 w 5801489"/>
              <a:gd name="connsiteY57" fmla="*/ 3585028 h 3991428"/>
              <a:gd name="connsiteX58" fmla="*/ 878672 w 5801489"/>
              <a:gd name="connsiteY58" fmla="*/ 3526971 h 3991428"/>
              <a:gd name="connsiteX59" fmla="*/ 820615 w 5801489"/>
              <a:gd name="connsiteY59" fmla="*/ 3483428 h 3991428"/>
              <a:gd name="connsiteX60" fmla="*/ 689986 w 5801489"/>
              <a:gd name="connsiteY60" fmla="*/ 3410857 h 3991428"/>
              <a:gd name="connsiteX61" fmla="*/ 501301 w 5801489"/>
              <a:gd name="connsiteY61" fmla="*/ 3425371 h 3991428"/>
              <a:gd name="connsiteX62" fmla="*/ 283586 w 5801489"/>
              <a:gd name="connsiteY62" fmla="*/ 3526971 h 3991428"/>
              <a:gd name="connsiteX63" fmla="*/ 152958 w 5801489"/>
              <a:gd name="connsiteY63" fmla="*/ 3556000 h 3991428"/>
              <a:gd name="connsiteX0" fmla="*/ 152958 w 5801489"/>
              <a:gd name="connsiteY0" fmla="*/ 3556000 h 3991428"/>
              <a:gd name="connsiteX1" fmla="*/ 0 w 5801489"/>
              <a:gd name="connsiteY1" fmla="*/ 3611266 h 3991428"/>
              <a:gd name="connsiteX2" fmla="*/ 167472 w 5801489"/>
              <a:gd name="connsiteY2" fmla="*/ 3077028 h 3991428"/>
              <a:gd name="connsiteX3" fmla="*/ 409470 w 5801489"/>
              <a:gd name="connsiteY3" fmla="*/ 3219380 h 3991428"/>
              <a:gd name="connsiteX4" fmla="*/ 341644 w 5801489"/>
              <a:gd name="connsiteY4" fmla="*/ 2931885 h 3991428"/>
              <a:gd name="connsiteX5" fmla="*/ 574430 w 5801489"/>
              <a:gd name="connsiteY5" fmla="*/ 3144855 h 3991428"/>
              <a:gd name="connsiteX6" fmla="*/ 486786 w 5801489"/>
              <a:gd name="connsiteY6" fmla="*/ 2873828 h 3991428"/>
              <a:gd name="connsiteX7" fmla="*/ 492369 w 5801489"/>
              <a:gd name="connsiteY7" fmla="*/ 2876061 h 3991428"/>
              <a:gd name="connsiteX8" fmla="*/ 1299586 w 5801489"/>
              <a:gd name="connsiteY8" fmla="*/ 2888343 h 3991428"/>
              <a:gd name="connsiteX9" fmla="*/ 1662444 w 5801489"/>
              <a:gd name="connsiteY9" fmla="*/ 3033485 h 3991428"/>
              <a:gd name="connsiteX10" fmla="*/ 1807586 w 5801489"/>
              <a:gd name="connsiteY10" fmla="*/ 3091543 h 3991428"/>
              <a:gd name="connsiteX11" fmla="*/ 1952729 w 5801489"/>
              <a:gd name="connsiteY11" fmla="*/ 3120571 h 3991428"/>
              <a:gd name="connsiteX12" fmla="*/ 2286558 w 5801489"/>
              <a:gd name="connsiteY12" fmla="*/ 3106057 h 3991428"/>
              <a:gd name="connsiteX13" fmla="*/ 2446215 w 5801489"/>
              <a:gd name="connsiteY13" fmla="*/ 3018971 h 3991428"/>
              <a:gd name="connsiteX14" fmla="*/ 2809072 w 5801489"/>
              <a:gd name="connsiteY14" fmla="*/ 2554514 h 3991428"/>
              <a:gd name="connsiteX15" fmla="*/ 3317072 w 5801489"/>
              <a:gd name="connsiteY15" fmla="*/ 2046514 h 3991428"/>
              <a:gd name="connsiteX16" fmla="*/ 3476729 w 5801489"/>
              <a:gd name="connsiteY16" fmla="*/ 1872343 h 3991428"/>
              <a:gd name="connsiteX17" fmla="*/ 3883129 w 5801489"/>
              <a:gd name="connsiteY17" fmla="*/ 1480457 h 3991428"/>
              <a:gd name="connsiteX18" fmla="*/ 4042786 w 5801489"/>
              <a:gd name="connsiteY18" fmla="*/ 1320800 h 3991428"/>
              <a:gd name="connsiteX19" fmla="*/ 4362101 w 5801489"/>
              <a:gd name="connsiteY19" fmla="*/ 1016000 h 3991428"/>
              <a:gd name="connsiteX20" fmla="*/ 4565301 w 5801489"/>
              <a:gd name="connsiteY20" fmla="*/ 754743 h 3991428"/>
              <a:gd name="connsiteX21" fmla="*/ 4710444 w 5801489"/>
              <a:gd name="connsiteY21" fmla="*/ 580571 h 3991428"/>
              <a:gd name="connsiteX22" fmla="*/ 4870101 w 5801489"/>
              <a:gd name="connsiteY22" fmla="*/ 377371 h 3991428"/>
              <a:gd name="connsiteX23" fmla="*/ 5015244 w 5801489"/>
              <a:gd name="connsiteY23" fmla="*/ 319314 h 3991428"/>
              <a:gd name="connsiteX24" fmla="*/ 5203929 w 5801489"/>
              <a:gd name="connsiteY24" fmla="*/ 275771 h 3991428"/>
              <a:gd name="connsiteX25" fmla="*/ 5450672 w 5801489"/>
              <a:gd name="connsiteY25" fmla="*/ 174171 h 3991428"/>
              <a:gd name="connsiteX26" fmla="*/ 5653872 w 5801489"/>
              <a:gd name="connsiteY26" fmla="*/ 29028 h 3991428"/>
              <a:gd name="connsiteX27" fmla="*/ 5784501 w 5801489"/>
              <a:gd name="connsiteY27" fmla="*/ 0 h 3991428"/>
              <a:gd name="connsiteX28" fmla="*/ 5799015 w 5801489"/>
              <a:gd name="connsiteY28" fmla="*/ 58057 h 3991428"/>
              <a:gd name="connsiteX29" fmla="*/ 5697415 w 5801489"/>
              <a:gd name="connsiteY29" fmla="*/ 203200 h 3991428"/>
              <a:gd name="connsiteX30" fmla="*/ 5639358 w 5801489"/>
              <a:gd name="connsiteY30" fmla="*/ 290285 h 3991428"/>
              <a:gd name="connsiteX31" fmla="*/ 5552272 w 5801489"/>
              <a:gd name="connsiteY31" fmla="*/ 391885 h 3991428"/>
              <a:gd name="connsiteX32" fmla="*/ 5349072 w 5801489"/>
              <a:gd name="connsiteY32" fmla="*/ 740228 h 3991428"/>
              <a:gd name="connsiteX33" fmla="*/ 5261986 w 5801489"/>
              <a:gd name="connsiteY33" fmla="*/ 899885 h 3991428"/>
              <a:gd name="connsiteX34" fmla="*/ 5145872 w 5801489"/>
              <a:gd name="connsiteY34" fmla="*/ 1132114 h 3991428"/>
              <a:gd name="connsiteX35" fmla="*/ 5058786 w 5801489"/>
              <a:gd name="connsiteY35" fmla="*/ 1248228 h 3991428"/>
              <a:gd name="connsiteX36" fmla="*/ 4986215 w 5801489"/>
              <a:gd name="connsiteY36" fmla="*/ 1378857 h 3991428"/>
              <a:gd name="connsiteX37" fmla="*/ 4899129 w 5801489"/>
              <a:gd name="connsiteY37" fmla="*/ 1509485 h 3991428"/>
              <a:gd name="connsiteX38" fmla="*/ 4753986 w 5801489"/>
              <a:gd name="connsiteY38" fmla="*/ 1785257 h 3991428"/>
              <a:gd name="connsiteX39" fmla="*/ 4652386 w 5801489"/>
              <a:gd name="connsiteY39" fmla="*/ 1959428 h 3991428"/>
              <a:gd name="connsiteX40" fmla="*/ 4565301 w 5801489"/>
              <a:gd name="connsiteY40" fmla="*/ 2090057 h 3991428"/>
              <a:gd name="connsiteX41" fmla="*/ 4420158 w 5801489"/>
              <a:gd name="connsiteY41" fmla="*/ 2336800 h 3991428"/>
              <a:gd name="connsiteX42" fmla="*/ 4129872 w 5801489"/>
              <a:gd name="connsiteY42" fmla="*/ 2728685 h 3991428"/>
              <a:gd name="connsiteX43" fmla="*/ 4042786 w 5801489"/>
              <a:gd name="connsiteY43" fmla="*/ 2859314 h 3991428"/>
              <a:gd name="connsiteX44" fmla="*/ 3708958 w 5801489"/>
              <a:gd name="connsiteY44" fmla="*/ 3265714 h 3991428"/>
              <a:gd name="connsiteX45" fmla="*/ 3447701 w 5801489"/>
              <a:gd name="connsiteY45" fmla="*/ 3526971 h 3991428"/>
              <a:gd name="connsiteX46" fmla="*/ 3346101 w 5801489"/>
              <a:gd name="connsiteY46" fmla="*/ 3628571 h 3991428"/>
              <a:gd name="connsiteX47" fmla="*/ 3215472 w 5801489"/>
              <a:gd name="connsiteY47" fmla="*/ 3730171 h 3991428"/>
              <a:gd name="connsiteX48" fmla="*/ 3099358 w 5801489"/>
              <a:gd name="connsiteY48" fmla="*/ 3846285 h 3991428"/>
              <a:gd name="connsiteX49" fmla="*/ 2925186 w 5801489"/>
              <a:gd name="connsiteY49" fmla="*/ 3933371 h 3991428"/>
              <a:gd name="connsiteX50" fmla="*/ 2838101 w 5801489"/>
              <a:gd name="connsiteY50" fmla="*/ 3976914 h 3991428"/>
              <a:gd name="connsiteX51" fmla="*/ 2736501 w 5801489"/>
              <a:gd name="connsiteY51" fmla="*/ 3991428 h 3991428"/>
              <a:gd name="connsiteX52" fmla="*/ 1880158 w 5801489"/>
              <a:gd name="connsiteY52" fmla="*/ 3962400 h 3991428"/>
              <a:gd name="connsiteX53" fmla="*/ 1589872 w 5801489"/>
              <a:gd name="connsiteY53" fmla="*/ 3889828 h 3991428"/>
              <a:gd name="connsiteX54" fmla="*/ 1357644 w 5801489"/>
              <a:gd name="connsiteY54" fmla="*/ 3773714 h 3991428"/>
              <a:gd name="connsiteX55" fmla="*/ 1052844 w 5801489"/>
              <a:gd name="connsiteY55" fmla="*/ 3657600 h 3991428"/>
              <a:gd name="connsiteX56" fmla="*/ 965758 w 5801489"/>
              <a:gd name="connsiteY56" fmla="*/ 3585028 h 3991428"/>
              <a:gd name="connsiteX57" fmla="*/ 878672 w 5801489"/>
              <a:gd name="connsiteY57" fmla="*/ 3526971 h 3991428"/>
              <a:gd name="connsiteX58" fmla="*/ 820615 w 5801489"/>
              <a:gd name="connsiteY58" fmla="*/ 3483428 h 3991428"/>
              <a:gd name="connsiteX59" fmla="*/ 689986 w 5801489"/>
              <a:gd name="connsiteY59" fmla="*/ 3410857 h 3991428"/>
              <a:gd name="connsiteX60" fmla="*/ 501301 w 5801489"/>
              <a:gd name="connsiteY60" fmla="*/ 3425371 h 3991428"/>
              <a:gd name="connsiteX61" fmla="*/ 283586 w 5801489"/>
              <a:gd name="connsiteY61" fmla="*/ 3526971 h 3991428"/>
              <a:gd name="connsiteX62" fmla="*/ 152958 w 5801489"/>
              <a:gd name="connsiteY62" fmla="*/ 3556000 h 3991428"/>
              <a:gd name="connsiteX0" fmla="*/ 152958 w 5801489"/>
              <a:gd name="connsiteY0" fmla="*/ 3556000 h 3991428"/>
              <a:gd name="connsiteX1" fmla="*/ 0 w 5801489"/>
              <a:gd name="connsiteY1" fmla="*/ 3611266 h 3991428"/>
              <a:gd name="connsiteX2" fmla="*/ 167472 w 5801489"/>
              <a:gd name="connsiteY2" fmla="*/ 3077028 h 3991428"/>
              <a:gd name="connsiteX3" fmla="*/ 409470 w 5801489"/>
              <a:gd name="connsiteY3" fmla="*/ 3219380 h 3991428"/>
              <a:gd name="connsiteX4" fmla="*/ 341644 w 5801489"/>
              <a:gd name="connsiteY4" fmla="*/ 2931885 h 3991428"/>
              <a:gd name="connsiteX5" fmla="*/ 574430 w 5801489"/>
              <a:gd name="connsiteY5" fmla="*/ 3144855 h 3991428"/>
              <a:gd name="connsiteX6" fmla="*/ 486786 w 5801489"/>
              <a:gd name="connsiteY6" fmla="*/ 2873828 h 3991428"/>
              <a:gd name="connsiteX7" fmla="*/ 1299586 w 5801489"/>
              <a:gd name="connsiteY7" fmla="*/ 2888343 h 3991428"/>
              <a:gd name="connsiteX8" fmla="*/ 1662444 w 5801489"/>
              <a:gd name="connsiteY8" fmla="*/ 3033485 h 3991428"/>
              <a:gd name="connsiteX9" fmla="*/ 1807586 w 5801489"/>
              <a:gd name="connsiteY9" fmla="*/ 3091543 h 3991428"/>
              <a:gd name="connsiteX10" fmla="*/ 1952729 w 5801489"/>
              <a:gd name="connsiteY10" fmla="*/ 3120571 h 3991428"/>
              <a:gd name="connsiteX11" fmla="*/ 2286558 w 5801489"/>
              <a:gd name="connsiteY11" fmla="*/ 3106057 h 3991428"/>
              <a:gd name="connsiteX12" fmla="*/ 2446215 w 5801489"/>
              <a:gd name="connsiteY12" fmla="*/ 3018971 h 3991428"/>
              <a:gd name="connsiteX13" fmla="*/ 2809072 w 5801489"/>
              <a:gd name="connsiteY13" fmla="*/ 2554514 h 3991428"/>
              <a:gd name="connsiteX14" fmla="*/ 3317072 w 5801489"/>
              <a:gd name="connsiteY14" fmla="*/ 2046514 h 3991428"/>
              <a:gd name="connsiteX15" fmla="*/ 3476729 w 5801489"/>
              <a:gd name="connsiteY15" fmla="*/ 1872343 h 3991428"/>
              <a:gd name="connsiteX16" fmla="*/ 3883129 w 5801489"/>
              <a:gd name="connsiteY16" fmla="*/ 1480457 h 3991428"/>
              <a:gd name="connsiteX17" fmla="*/ 4042786 w 5801489"/>
              <a:gd name="connsiteY17" fmla="*/ 1320800 h 3991428"/>
              <a:gd name="connsiteX18" fmla="*/ 4362101 w 5801489"/>
              <a:gd name="connsiteY18" fmla="*/ 1016000 h 3991428"/>
              <a:gd name="connsiteX19" fmla="*/ 4565301 w 5801489"/>
              <a:gd name="connsiteY19" fmla="*/ 754743 h 3991428"/>
              <a:gd name="connsiteX20" fmla="*/ 4710444 w 5801489"/>
              <a:gd name="connsiteY20" fmla="*/ 580571 h 3991428"/>
              <a:gd name="connsiteX21" fmla="*/ 4870101 w 5801489"/>
              <a:gd name="connsiteY21" fmla="*/ 377371 h 3991428"/>
              <a:gd name="connsiteX22" fmla="*/ 5015244 w 5801489"/>
              <a:gd name="connsiteY22" fmla="*/ 319314 h 3991428"/>
              <a:gd name="connsiteX23" fmla="*/ 5203929 w 5801489"/>
              <a:gd name="connsiteY23" fmla="*/ 275771 h 3991428"/>
              <a:gd name="connsiteX24" fmla="*/ 5450672 w 5801489"/>
              <a:gd name="connsiteY24" fmla="*/ 174171 h 3991428"/>
              <a:gd name="connsiteX25" fmla="*/ 5653872 w 5801489"/>
              <a:gd name="connsiteY25" fmla="*/ 29028 h 3991428"/>
              <a:gd name="connsiteX26" fmla="*/ 5784501 w 5801489"/>
              <a:gd name="connsiteY26" fmla="*/ 0 h 3991428"/>
              <a:gd name="connsiteX27" fmla="*/ 5799015 w 5801489"/>
              <a:gd name="connsiteY27" fmla="*/ 58057 h 3991428"/>
              <a:gd name="connsiteX28" fmla="*/ 5697415 w 5801489"/>
              <a:gd name="connsiteY28" fmla="*/ 203200 h 3991428"/>
              <a:gd name="connsiteX29" fmla="*/ 5639358 w 5801489"/>
              <a:gd name="connsiteY29" fmla="*/ 290285 h 3991428"/>
              <a:gd name="connsiteX30" fmla="*/ 5552272 w 5801489"/>
              <a:gd name="connsiteY30" fmla="*/ 391885 h 3991428"/>
              <a:gd name="connsiteX31" fmla="*/ 5349072 w 5801489"/>
              <a:gd name="connsiteY31" fmla="*/ 740228 h 3991428"/>
              <a:gd name="connsiteX32" fmla="*/ 5261986 w 5801489"/>
              <a:gd name="connsiteY32" fmla="*/ 899885 h 3991428"/>
              <a:gd name="connsiteX33" fmla="*/ 5145872 w 5801489"/>
              <a:gd name="connsiteY33" fmla="*/ 1132114 h 3991428"/>
              <a:gd name="connsiteX34" fmla="*/ 5058786 w 5801489"/>
              <a:gd name="connsiteY34" fmla="*/ 1248228 h 3991428"/>
              <a:gd name="connsiteX35" fmla="*/ 4986215 w 5801489"/>
              <a:gd name="connsiteY35" fmla="*/ 1378857 h 3991428"/>
              <a:gd name="connsiteX36" fmla="*/ 4899129 w 5801489"/>
              <a:gd name="connsiteY36" fmla="*/ 1509485 h 3991428"/>
              <a:gd name="connsiteX37" fmla="*/ 4753986 w 5801489"/>
              <a:gd name="connsiteY37" fmla="*/ 1785257 h 3991428"/>
              <a:gd name="connsiteX38" fmla="*/ 4652386 w 5801489"/>
              <a:gd name="connsiteY38" fmla="*/ 1959428 h 3991428"/>
              <a:gd name="connsiteX39" fmla="*/ 4565301 w 5801489"/>
              <a:gd name="connsiteY39" fmla="*/ 2090057 h 3991428"/>
              <a:gd name="connsiteX40" fmla="*/ 4420158 w 5801489"/>
              <a:gd name="connsiteY40" fmla="*/ 2336800 h 3991428"/>
              <a:gd name="connsiteX41" fmla="*/ 4129872 w 5801489"/>
              <a:gd name="connsiteY41" fmla="*/ 2728685 h 3991428"/>
              <a:gd name="connsiteX42" fmla="*/ 4042786 w 5801489"/>
              <a:gd name="connsiteY42" fmla="*/ 2859314 h 3991428"/>
              <a:gd name="connsiteX43" fmla="*/ 3708958 w 5801489"/>
              <a:gd name="connsiteY43" fmla="*/ 3265714 h 3991428"/>
              <a:gd name="connsiteX44" fmla="*/ 3447701 w 5801489"/>
              <a:gd name="connsiteY44" fmla="*/ 3526971 h 3991428"/>
              <a:gd name="connsiteX45" fmla="*/ 3346101 w 5801489"/>
              <a:gd name="connsiteY45" fmla="*/ 3628571 h 3991428"/>
              <a:gd name="connsiteX46" fmla="*/ 3215472 w 5801489"/>
              <a:gd name="connsiteY46" fmla="*/ 3730171 h 3991428"/>
              <a:gd name="connsiteX47" fmla="*/ 3099358 w 5801489"/>
              <a:gd name="connsiteY47" fmla="*/ 3846285 h 3991428"/>
              <a:gd name="connsiteX48" fmla="*/ 2925186 w 5801489"/>
              <a:gd name="connsiteY48" fmla="*/ 3933371 h 3991428"/>
              <a:gd name="connsiteX49" fmla="*/ 2838101 w 5801489"/>
              <a:gd name="connsiteY49" fmla="*/ 3976914 h 3991428"/>
              <a:gd name="connsiteX50" fmla="*/ 2736501 w 5801489"/>
              <a:gd name="connsiteY50" fmla="*/ 3991428 h 3991428"/>
              <a:gd name="connsiteX51" fmla="*/ 1880158 w 5801489"/>
              <a:gd name="connsiteY51" fmla="*/ 3962400 h 3991428"/>
              <a:gd name="connsiteX52" fmla="*/ 1589872 w 5801489"/>
              <a:gd name="connsiteY52" fmla="*/ 3889828 h 3991428"/>
              <a:gd name="connsiteX53" fmla="*/ 1357644 w 5801489"/>
              <a:gd name="connsiteY53" fmla="*/ 3773714 h 3991428"/>
              <a:gd name="connsiteX54" fmla="*/ 1052844 w 5801489"/>
              <a:gd name="connsiteY54" fmla="*/ 3657600 h 3991428"/>
              <a:gd name="connsiteX55" fmla="*/ 965758 w 5801489"/>
              <a:gd name="connsiteY55" fmla="*/ 3585028 h 3991428"/>
              <a:gd name="connsiteX56" fmla="*/ 878672 w 5801489"/>
              <a:gd name="connsiteY56" fmla="*/ 3526971 h 3991428"/>
              <a:gd name="connsiteX57" fmla="*/ 820615 w 5801489"/>
              <a:gd name="connsiteY57" fmla="*/ 3483428 h 3991428"/>
              <a:gd name="connsiteX58" fmla="*/ 689986 w 5801489"/>
              <a:gd name="connsiteY58" fmla="*/ 3410857 h 3991428"/>
              <a:gd name="connsiteX59" fmla="*/ 501301 w 5801489"/>
              <a:gd name="connsiteY59" fmla="*/ 3425371 h 3991428"/>
              <a:gd name="connsiteX60" fmla="*/ 283586 w 5801489"/>
              <a:gd name="connsiteY60" fmla="*/ 3526971 h 3991428"/>
              <a:gd name="connsiteX61" fmla="*/ 152958 w 5801489"/>
              <a:gd name="connsiteY61" fmla="*/ 3556000 h 3991428"/>
              <a:gd name="connsiteX0" fmla="*/ 152958 w 5801489"/>
              <a:gd name="connsiteY0" fmla="*/ 3556000 h 3991428"/>
              <a:gd name="connsiteX1" fmla="*/ 0 w 5801489"/>
              <a:gd name="connsiteY1" fmla="*/ 3611266 h 3991428"/>
              <a:gd name="connsiteX2" fmla="*/ 167472 w 5801489"/>
              <a:gd name="connsiteY2" fmla="*/ 3077028 h 3991428"/>
              <a:gd name="connsiteX3" fmla="*/ 409470 w 5801489"/>
              <a:gd name="connsiteY3" fmla="*/ 3219380 h 3991428"/>
              <a:gd name="connsiteX4" fmla="*/ 341644 w 5801489"/>
              <a:gd name="connsiteY4" fmla="*/ 2931885 h 3991428"/>
              <a:gd name="connsiteX5" fmla="*/ 574430 w 5801489"/>
              <a:gd name="connsiteY5" fmla="*/ 3144855 h 3991428"/>
              <a:gd name="connsiteX6" fmla="*/ 486786 w 5801489"/>
              <a:gd name="connsiteY6" fmla="*/ 2873828 h 3991428"/>
              <a:gd name="connsiteX7" fmla="*/ 720969 w 5801489"/>
              <a:gd name="connsiteY7" fmla="*/ 2876061 h 3991428"/>
              <a:gd name="connsiteX8" fmla="*/ 1299586 w 5801489"/>
              <a:gd name="connsiteY8" fmla="*/ 2888343 h 3991428"/>
              <a:gd name="connsiteX9" fmla="*/ 1662444 w 5801489"/>
              <a:gd name="connsiteY9" fmla="*/ 3033485 h 3991428"/>
              <a:gd name="connsiteX10" fmla="*/ 1807586 w 5801489"/>
              <a:gd name="connsiteY10" fmla="*/ 3091543 h 3991428"/>
              <a:gd name="connsiteX11" fmla="*/ 1952729 w 5801489"/>
              <a:gd name="connsiteY11" fmla="*/ 3120571 h 3991428"/>
              <a:gd name="connsiteX12" fmla="*/ 2286558 w 5801489"/>
              <a:gd name="connsiteY12" fmla="*/ 3106057 h 3991428"/>
              <a:gd name="connsiteX13" fmla="*/ 2446215 w 5801489"/>
              <a:gd name="connsiteY13" fmla="*/ 3018971 h 3991428"/>
              <a:gd name="connsiteX14" fmla="*/ 2809072 w 5801489"/>
              <a:gd name="connsiteY14" fmla="*/ 2554514 h 3991428"/>
              <a:gd name="connsiteX15" fmla="*/ 3317072 w 5801489"/>
              <a:gd name="connsiteY15" fmla="*/ 2046514 h 3991428"/>
              <a:gd name="connsiteX16" fmla="*/ 3476729 w 5801489"/>
              <a:gd name="connsiteY16" fmla="*/ 1872343 h 3991428"/>
              <a:gd name="connsiteX17" fmla="*/ 3883129 w 5801489"/>
              <a:gd name="connsiteY17" fmla="*/ 1480457 h 3991428"/>
              <a:gd name="connsiteX18" fmla="*/ 4042786 w 5801489"/>
              <a:gd name="connsiteY18" fmla="*/ 1320800 h 3991428"/>
              <a:gd name="connsiteX19" fmla="*/ 4362101 w 5801489"/>
              <a:gd name="connsiteY19" fmla="*/ 1016000 h 3991428"/>
              <a:gd name="connsiteX20" fmla="*/ 4565301 w 5801489"/>
              <a:gd name="connsiteY20" fmla="*/ 754743 h 3991428"/>
              <a:gd name="connsiteX21" fmla="*/ 4710444 w 5801489"/>
              <a:gd name="connsiteY21" fmla="*/ 580571 h 3991428"/>
              <a:gd name="connsiteX22" fmla="*/ 4870101 w 5801489"/>
              <a:gd name="connsiteY22" fmla="*/ 377371 h 3991428"/>
              <a:gd name="connsiteX23" fmla="*/ 5015244 w 5801489"/>
              <a:gd name="connsiteY23" fmla="*/ 319314 h 3991428"/>
              <a:gd name="connsiteX24" fmla="*/ 5203929 w 5801489"/>
              <a:gd name="connsiteY24" fmla="*/ 275771 h 3991428"/>
              <a:gd name="connsiteX25" fmla="*/ 5450672 w 5801489"/>
              <a:gd name="connsiteY25" fmla="*/ 174171 h 3991428"/>
              <a:gd name="connsiteX26" fmla="*/ 5653872 w 5801489"/>
              <a:gd name="connsiteY26" fmla="*/ 29028 h 3991428"/>
              <a:gd name="connsiteX27" fmla="*/ 5784501 w 5801489"/>
              <a:gd name="connsiteY27" fmla="*/ 0 h 3991428"/>
              <a:gd name="connsiteX28" fmla="*/ 5799015 w 5801489"/>
              <a:gd name="connsiteY28" fmla="*/ 58057 h 3991428"/>
              <a:gd name="connsiteX29" fmla="*/ 5697415 w 5801489"/>
              <a:gd name="connsiteY29" fmla="*/ 203200 h 3991428"/>
              <a:gd name="connsiteX30" fmla="*/ 5639358 w 5801489"/>
              <a:gd name="connsiteY30" fmla="*/ 290285 h 3991428"/>
              <a:gd name="connsiteX31" fmla="*/ 5552272 w 5801489"/>
              <a:gd name="connsiteY31" fmla="*/ 391885 h 3991428"/>
              <a:gd name="connsiteX32" fmla="*/ 5349072 w 5801489"/>
              <a:gd name="connsiteY32" fmla="*/ 740228 h 3991428"/>
              <a:gd name="connsiteX33" fmla="*/ 5261986 w 5801489"/>
              <a:gd name="connsiteY33" fmla="*/ 899885 h 3991428"/>
              <a:gd name="connsiteX34" fmla="*/ 5145872 w 5801489"/>
              <a:gd name="connsiteY34" fmla="*/ 1132114 h 3991428"/>
              <a:gd name="connsiteX35" fmla="*/ 5058786 w 5801489"/>
              <a:gd name="connsiteY35" fmla="*/ 1248228 h 3991428"/>
              <a:gd name="connsiteX36" fmla="*/ 4986215 w 5801489"/>
              <a:gd name="connsiteY36" fmla="*/ 1378857 h 3991428"/>
              <a:gd name="connsiteX37" fmla="*/ 4899129 w 5801489"/>
              <a:gd name="connsiteY37" fmla="*/ 1509485 h 3991428"/>
              <a:gd name="connsiteX38" fmla="*/ 4753986 w 5801489"/>
              <a:gd name="connsiteY38" fmla="*/ 1785257 h 3991428"/>
              <a:gd name="connsiteX39" fmla="*/ 4652386 w 5801489"/>
              <a:gd name="connsiteY39" fmla="*/ 1959428 h 3991428"/>
              <a:gd name="connsiteX40" fmla="*/ 4565301 w 5801489"/>
              <a:gd name="connsiteY40" fmla="*/ 2090057 h 3991428"/>
              <a:gd name="connsiteX41" fmla="*/ 4420158 w 5801489"/>
              <a:gd name="connsiteY41" fmla="*/ 2336800 h 3991428"/>
              <a:gd name="connsiteX42" fmla="*/ 4129872 w 5801489"/>
              <a:gd name="connsiteY42" fmla="*/ 2728685 h 3991428"/>
              <a:gd name="connsiteX43" fmla="*/ 4042786 w 5801489"/>
              <a:gd name="connsiteY43" fmla="*/ 2859314 h 3991428"/>
              <a:gd name="connsiteX44" fmla="*/ 3708958 w 5801489"/>
              <a:gd name="connsiteY44" fmla="*/ 3265714 h 3991428"/>
              <a:gd name="connsiteX45" fmla="*/ 3447701 w 5801489"/>
              <a:gd name="connsiteY45" fmla="*/ 3526971 h 3991428"/>
              <a:gd name="connsiteX46" fmla="*/ 3346101 w 5801489"/>
              <a:gd name="connsiteY46" fmla="*/ 3628571 h 3991428"/>
              <a:gd name="connsiteX47" fmla="*/ 3215472 w 5801489"/>
              <a:gd name="connsiteY47" fmla="*/ 3730171 h 3991428"/>
              <a:gd name="connsiteX48" fmla="*/ 3099358 w 5801489"/>
              <a:gd name="connsiteY48" fmla="*/ 3846285 h 3991428"/>
              <a:gd name="connsiteX49" fmla="*/ 2925186 w 5801489"/>
              <a:gd name="connsiteY49" fmla="*/ 3933371 h 3991428"/>
              <a:gd name="connsiteX50" fmla="*/ 2838101 w 5801489"/>
              <a:gd name="connsiteY50" fmla="*/ 3976914 h 3991428"/>
              <a:gd name="connsiteX51" fmla="*/ 2736501 w 5801489"/>
              <a:gd name="connsiteY51" fmla="*/ 3991428 h 3991428"/>
              <a:gd name="connsiteX52" fmla="*/ 1880158 w 5801489"/>
              <a:gd name="connsiteY52" fmla="*/ 3962400 h 3991428"/>
              <a:gd name="connsiteX53" fmla="*/ 1589872 w 5801489"/>
              <a:gd name="connsiteY53" fmla="*/ 3889828 h 3991428"/>
              <a:gd name="connsiteX54" fmla="*/ 1357644 w 5801489"/>
              <a:gd name="connsiteY54" fmla="*/ 3773714 h 3991428"/>
              <a:gd name="connsiteX55" fmla="*/ 1052844 w 5801489"/>
              <a:gd name="connsiteY55" fmla="*/ 3657600 h 3991428"/>
              <a:gd name="connsiteX56" fmla="*/ 965758 w 5801489"/>
              <a:gd name="connsiteY56" fmla="*/ 3585028 h 3991428"/>
              <a:gd name="connsiteX57" fmla="*/ 878672 w 5801489"/>
              <a:gd name="connsiteY57" fmla="*/ 3526971 h 3991428"/>
              <a:gd name="connsiteX58" fmla="*/ 820615 w 5801489"/>
              <a:gd name="connsiteY58" fmla="*/ 3483428 h 3991428"/>
              <a:gd name="connsiteX59" fmla="*/ 689986 w 5801489"/>
              <a:gd name="connsiteY59" fmla="*/ 3410857 h 3991428"/>
              <a:gd name="connsiteX60" fmla="*/ 501301 w 5801489"/>
              <a:gd name="connsiteY60" fmla="*/ 3425371 h 3991428"/>
              <a:gd name="connsiteX61" fmla="*/ 283586 w 5801489"/>
              <a:gd name="connsiteY61" fmla="*/ 3526971 h 3991428"/>
              <a:gd name="connsiteX62" fmla="*/ 152958 w 5801489"/>
              <a:gd name="connsiteY62" fmla="*/ 3556000 h 3991428"/>
              <a:gd name="connsiteX0" fmla="*/ 152958 w 5801489"/>
              <a:gd name="connsiteY0" fmla="*/ 3556000 h 3991428"/>
              <a:gd name="connsiteX1" fmla="*/ 0 w 5801489"/>
              <a:gd name="connsiteY1" fmla="*/ 3611266 h 3991428"/>
              <a:gd name="connsiteX2" fmla="*/ 167472 w 5801489"/>
              <a:gd name="connsiteY2" fmla="*/ 3077028 h 3991428"/>
              <a:gd name="connsiteX3" fmla="*/ 409470 w 5801489"/>
              <a:gd name="connsiteY3" fmla="*/ 3219380 h 3991428"/>
              <a:gd name="connsiteX4" fmla="*/ 341644 w 5801489"/>
              <a:gd name="connsiteY4" fmla="*/ 2931885 h 3991428"/>
              <a:gd name="connsiteX5" fmla="*/ 574430 w 5801489"/>
              <a:gd name="connsiteY5" fmla="*/ 3144855 h 3991428"/>
              <a:gd name="connsiteX6" fmla="*/ 486786 w 5801489"/>
              <a:gd name="connsiteY6" fmla="*/ 2873828 h 3991428"/>
              <a:gd name="connsiteX7" fmla="*/ 720969 w 5801489"/>
              <a:gd name="connsiteY7" fmla="*/ 2876061 h 3991428"/>
              <a:gd name="connsiteX8" fmla="*/ 1299586 w 5801489"/>
              <a:gd name="connsiteY8" fmla="*/ 2888343 h 3991428"/>
              <a:gd name="connsiteX9" fmla="*/ 1662444 w 5801489"/>
              <a:gd name="connsiteY9" fmla="*/ 3033485 h 3991428"/>
              <a:gd name="connsiteX10" fmla="*/ 1807586 w 5801489"/>
              <a:gd name="connsiteY10" fmla="*/ 3091543 h 3991428"/>
              <a:gd name="connsiteX11" fmla="*/ 1952729 w 5801489"/>
              <a:gd name="connsiteY11" fmla="*/ 3120571 h 3991428"/>
              <a:gd name="connsiteX12" fmla="*/ 2286558 w 5801489"/>
              <a:gd name="connsiteY12" fmla="*/ 3106057 h 3991428"/>
              <a:gd name="connsiteX13" fmla="*/ 2446215 w 5801489"/>
              <a:gd name="connsiteY13" fmla="*/ 3018971 h 3991428"/>
              <a:gd name="connsiteX14" fmla="*/ 2809072 w 5801489"/>
              <a:gd name="connsiteY14" fmla="*/ 2554514 h 3991428"/>
              <a:gd name="connsiteX15" fmla="*/ 3317072 w 5801489"/>
              <a:gd name="connsiteY15" fmla="*/ 2046514 h 3991428"/>
              <a:gd name="connsiteX16" fmla="*/ 3476729 w 5801489"/>
              <a:gd name="connsiteY16" fmla="*/ 1872343 h 3991428"/>
              <a:gd name="connsiteX17" fmla="*/ 3883129 w 5801489"/>
              <a:gd name="connsiteY17" fmla="*/ 1480457 h 3991428"/>
              <a:gd name="connsiteX18" fmla="*/ 4042786 w 5801489"/>
              <a:gd name="connsiteY18" fmla="*/ 1320800 h 3991428"/>
              <a:gd name="connsiteX19" fmla="*/ 4362101 w 5801489"/>
              <a:gd name="connsiteY19" fmla="*/ 1016000 h 3991428"/>
              <a:gd name="connsiteX20" fmla="*/ 4565301 w 5801489"/>
              <a:gd name="connsiteY20" fmla="*/ 754743 h 3991428"/>
              <a:gd name="connsiteX21" fmla="*/ 4710444 w 5801489"/>
              <a:gd name="connsiteY21" fmla="*/ 580571 h 3991428"/>
              <a:gd name="connsiteX22" fmla="*/ 4870101 w 5801489"/>
              <a:gd name="connsiteY22" fmla="*/ 377371 h 3991428"/>
              <a:gd name="connsiteX23" fmla="*/ 5015244 w 5801489"/>
              <a:gd name="connsiteY23" fmla="*/ 319314 h 3991428"/>
              <a:gd name="connsiteX24" fmla="*/ 5203929 w 5801489"/>
              <a:gd name="connsiteY24" fmla="*/ 275771 h 3991428"/>
              <a:gd name="connsiteX25" fmla="*/ 5450672 w 5801489"/>
              <a:gd name="connsiteY25" fmla="*/ 174171 h 3991428"/>
              <a:gd name="connsiteX26" fmla="*/ 5653872 w 5801489"/>
              <a:gd name="connsiteY26" fmla="*/ 29028 h 3991428"/>
              <a:gd name="connsiteX27" fmla="*/ 5784501 w 5801489"/>
              <a:gd name="connsiteY27" fmla="*/ 0 h 3991428"/>
              <a:gd name="connsiteX28" fmla="*/ 5799015 w 5801489"/>
              <a:gd name="connsiteY28" fmla="*/ 58057 h 3991428"/>
              <a:gd name="connsiteX29" fmla="*/ 5697415 w 5801489"/>
              <a:gd name="connsiteY29" fmla="*/ 203200 h 3991428"/>
              <a:gd name="connsiteX30" fmla="*/ 5639358 w 5801489"/>
              <a:gd name="connsiteY30" fmla="*/ 290285 h 3991428"/>
              <a:gd name="connsiteX31" fmla="*/ 5552272 w 5801489"/>
              <a:gd name="connsiteY31" fmla="*/ 391885 h 3991428"/>
              <a:gd name="connsiteX32" fmla="*/ 5349072 w 5801489"/>
              <a:gd name="connsiteY32" fmla="*/ 740228 h 3991428"/>
              <a:gd name="connsiteX33" fmla="*/ 5261986 w 5801489"/>
              <a:gd name="connsiteY33" fmla="*/ 899885 h 3991428"/>
              <a:gd name="connsiteX34" fmla="*/ 5145872 w 5801489"/>
              <a:gd name="connsiteY34" fmla="*/ 1132114 h 3991428"/>
              <a:gd name="connsiteX35" fmla="*/ 5058786 w 5801489"/>
              <a:gd name="connsiteY35" fmla="*/ 1248228 h 3991428"/>
              <a:gd name="connsiteX36" fmla="*/ 4986215 w 5801489"/>
              <a:gd name="connsiteY36" fmla="*/ 1378857 h 3991428"/>
              <a:gd name="connsiteX37" fmla="*/ 4899129 w 5801489"/>
              <a:gd name="connsiteY37" fmla="*/ 1509485 h 3991428"/>
              <a:gd name="connsiteX38" fmla="*/ 4753986 w 5801489"/>
              <a:gd name="connsiteY38" fmla="*/ 1785257 h 3991428"/>
              <a:gd name="connsiteX39" fmla="*/ 4652386 w 5801489"/>
              <a:gd name="connsiteY39" fmla="*/ 1959428 h 3991428"/>
              <a:gd name="connsiteX40" fmla="*/ 4565301 w 5801489"/>
              <a:gd name="connsiteY40" fmla="*/ 2090057 h 3991428"/>
              <a:gd name="connsiteX41" fmla="*/ 4420158 w 5801489"/>
              <a:gd name="connsiteY41" fmla="*/ 2336800 h 3991428"/>
              <a:gd name="connsiteX42" fmla="*/ 4129872 w 5801489"/>
              <a:gd name="connsiteY42" fmla="*/ 2728685 h 3991428"/>
              <a:gd name="connsiteX43" fmla="*/ 4042786 w 5801489"/>
              <a:gd name="connsiteY43" fmla="*/ 2859314 h 3991428"/>
              <a:gd name="connsiteX44" fmla="*/ 3708958 w 5801489"/>
              <a:gd name="connsiteY44" fmla="*/ 3265714 h 3991428"/>
              <a:gd name="connsiteX45" fmla="*/ 3447701 w 5801489"/>
              <a:gd name="connsiteY45" fmla="*/ 3526971 h 3991428"/>
              <a:gd name="connsiteX46" fmla="*/ 3346101 w 5801489"/>
              <a:gd name="connsiteY46" fmla="*/ 3628571 h 3991428"/>
              <a:gd name="connsiteX47" fmla="*/ 3215472 w 5801489"/>
              <a:gd name="connsiteY47" fmla="*/ 3730171 h 3991428"/>
              <a:gd name="connsiteX48" fmla="*/ 3099358 w 5801489"/>
              <a:gd name="connsiteY48" fmla="*/ 3846285 h 3991428"/>
              <a:gd name="connsiteX49" fmla="*/ 2925186 w 5801489"/>
              <a:gd name="connsiteY49" fmla="*/ 3933371 h 3991428"/>
              <a:gd name="connsiteX50" fmla="*/ 2838101 w 5801489"/>
              <a:gd name="connsiteY50" fmla="*/ 3976914 h 3991428"/>
              <a:gd name="connsiteX51" fmla="*/ 2736501 w 5801489"/>
              <a:gd name="connsiteY51" fmla="*/ 3991428 h 3991428"/>
              <a:gd name="connsiteX52" fmla="*/ 1880158 w 5801489"/>
              <a:gd name="connsiteY52" fmla="*/ 3962400 h 3991428"/>
              <a:gd name="connsiteX53" fmla="*/ 1589872 w 5801489"/>
              <a:gd name="connsiteY53" fmla="*/ 3889828 h 3991428"/>
              <a:gd name="connsiteX54" fmla="*/ 1357644 w 5801489"/>
              <a:gd name="connsiteY54" fmla="*/ 3773714 h 3991428"/>
              <a:gd name="connsiteX55" fmla="*/ 1052844 w 5801489"/>
              <a:gd name="connsiteY55" fmla="*/ 3657600 h 3991428"/>
              <a:gd name="connsiteX56" fmla="*/ 965758 w 5801489"/>
              <a:gd name="connsiteY56" fmla="*/ 3585028 h 3991428"/>
              <a:gd name="connsiteX57" fmla="*/ 878672 w 5801489"/>
              <a:gd name="connsiteY57" fmla="*/ 3526971 h 3991428"/>
              <a:gd name="connsiteX58" fmla="*/ 820615 w 5801489"/>
              <a:gd name="connsiteY58" fmla="*/ 3483428 h 3991428"/>
              <a:gd name="connsiteX59" fmla="*/ 689986 w 5801489"/>
              <a:gd name="connsiteY59" fmla="*/ 3410857 h 3991428"/>
              <a:gd name="connsiteX60" fmla="*/ 501301 w 5801489"/>
              <a:gd name="connsiteY60" fmla="*/ 3425371 h 3991428"/>
              <a:gd name="connsiteX61" fmla="*/ 283586 w 5801489"/>
              <a:gd name="connsiteY61" fmla="*/ 3526971 h 3991428"/>
              <a:gd name="connsiteX62" fmla="*/ 152958 w 5801489"/>
              <a:gd name="connsiteY62" fmla="*/ 3556000 h 3991428"/>
              <a:gd name="connsiteX0" fmla="*/ 152958 w 5801489"/>
              <a:gd name="connsiteY0" fmla="*/ 3556000 h 3991428"/>
              <a:gd name="connsiteX1" fmla="*/ 0 w 5801489"/>
              <a:gd name="connsiteY1" fmla="*/ 3611266 h 3991428"/>
              <a:gd name="connsiteX2" fmla="*/ 167472 w 5801489"/>
              <a:gd name="connsiteY2" fmla="*/ 3077028 h 3991428"/>
              <a:gd name="connsiteX3" fmla="*/ 409470 w 5801489"/>
              <a:gd name="connsiteY3" fmla="*/ 3219380 h 3991428"/>
              <a:gd name="connsiteX4" fmla="*/ 341644 w 5801489"/>
              <a:gd name="connsiteY4" fmla="*/ 2931885 h 3991428"/>
              <a:gd name="connsiteX5" fmla="*/ 574430 w 5801489"/>
              <a:gd name="connsiteY5" fmla="*/ 3144855 h 3991428"/>
              <a:gd name="connsiteX6" fmla="*/ 486786 w 5801489"/>
              <a:gd name="connsiteY6" fmla="*/ 2873828 h 3991428"/>
              <a:gd name="connsiteX7" fmla="*/ 720969 w 5801489"/>
              <a:gd name="connsiteY7" fmla="*/ 2876061 h 3991428"/>
              <a:gd name="connsiteX8" fmla="*/ 1299586 w 5801489"/>
              <a:gd name="connsiteY8" fmla="*/ 2888343 h 3991428"/>
              <a:gd name="connsiteX9" fmla="*/ 1662444 w 5801489"/>
              <a:gd name="connsiteY9" fmla="*/ 3033485 h 3991428"/>
              <a:gd name="connsiteX10" fmla="*/ 1807586 w 5801489"/>
              <a:gd name="connsiteY10" fmla="*/ 3091543 h 3991428"/>
              <a:gd name="connsiteX11" fmla="*/ 1952729 w 5801489"/>
              <a:gd name="connsiteY11" fmla="*/ 3120571 h 3991428"/>
              <a:gd name="connsiteX12" fmla="*/ 2286558 w 5801489"/>
              <a:gd name="connsiteY12" fmla="*/ 3106057 h 3991428"/>
              <a:gd name="connsiteX13" fmla="*/ 2446215 w 5801489"/>
              <a:gd name="connsiteY13" fmla="*/ 3018971 h 3991428"/>
              <a:gd name="connsiteX14" fmla="*/ 2809072 w 5801489"/>
              <a:gd name="connsiteY14" fmla="*/ 2554514 h 3991428"/>
              <a:gd name="connsiteX15" fmla="*/ 3317072 w 5801489"/>
              <a:gd name="connsiteY15" fmla="*/ 2046514 h 3991428"/>
              <a:gd name="connsiteX16" fmla="*/ 3476729 w 5801489"/>
              <a:gd name="connsiteY16" fmla="*/ 1872343 h 3991428"/>
              <a:gd name="connsiteX17" fmla="*/ 3883129 w 5801489"/>
              <a:gd name="connsiteY17" fmla="*/ 1480457 h 3991428"/>
              <a:gd name="connsiteX18" fmla="*/ 4042786 w 5801489"/>
              <a:gd name="connsiteY18" fmla="*/ 1320800 h 3991428"/>
              <a:gd name="connsiteX19" fmla="*/ 4362101 w 5801489"/>
              <a:gd name="connsiteY19" fmla="*/ 1016000 h 3991428"/>
              <a:gd name="connsiteX20" fmla="*/ 4565301 w 5801489"/>
              <a:gd name="connsiteY20" fmla="*/ 754743 h 3991428"/>
              <a:gd name="connsiteX21" fmla="*/ 4710444 w 5801489"/>
              <a:gd name="connsiteY21" fmla="*/ 580571 h 3991428"/>
              <a:gd name="connsiteX22" fmla="*/ 4870101 w 5801489"/>
              <a:gd name="connsiteY22" fmla="*/ 377371 h 3991428"/>
              <a:gd name="connsiteX23" fmla="*/ 5015244 w 5801489"/>
              <a:gd name="connsiteY23" fmla="*/ 319314 h 3991428"/>
              <a:gd name="connsiteX24" fmla="*/ 5203929 w 5801489"/>
              <a:gd name="connsiteY24" fmla="*/ 275771 h 3991428"/>
              <a:gd name="connsiteX25" fmla="*/ 5450672 w 5801489"/>
              <a:gd name="connsiteY25" fmla="*/ 174171 h 3991428"/>
              <a:gd name="connsiteX26" fmla="*/ 5653872 w 5801489"/>
              <a:gd name="connsiteY26" fmla="*/ 29028 h 3991428"/>
              <a:gd name="connsiteX27" fmla="*/ 5784501 w 5801489"/>
              <a:gd name="connsiteY27" fmla="*/ 0 h 3991428"/>
              <a:gd name="connsiteX28" fmla="*/ 5799015 w 5801489"/>
              <a:gd name="connsiteY28" fmla="*/ 58057 h 3991428"/>
              <a:gd name="connsiteX29" fmla="*/ 5697415 w 5801489"/>
              <a:gd name="connsiteY29" fmla="*/ 203200 h 3991428"/>
              <a:gd name="connsiteX30" fmla="*/ 5639358 w 5801489"/>
              <a:gd name="connsiteY30" fmla="*/ 290285 h 3991428"/>
              <a:gd name="connsiteX31" fmla="*/ 5552272 w 5801489"/>
              <a:gd name="connsiteY31" fmla="*/ 391885 h 3991428"/>
              <a:gd name="connsiteX32" fmla="*/ 5349072 w 5801489"/>
              <a:gd name="connsiteY32" fmla="*/ 740228 h 3991428"/>
              <a:gd name="connsiteX33" fmla="*/ 5261986 w 5801489"/>
              <a:gd name="connsiteY33" fmla="*/ 899885 h 3991428"/>
              <a:gd name="connsiteX34" fmla="*/ 5145872 w 5801489"/>
              <a:gd name="connsiteY34" fmla="*/ 1132114 h 3991428"/>
              <a:gd name="connsiteX35" fmla="*/ 5058786 w 5801489"/>
              <a:gd name="connsiteY35" fmla="*/ 1248228 h 3991428"/>
              <a:gd name="connsiteX36" fmla="*/ 4986215 w 5801489"/>
              <a:gd name="connsiteY36" fmla="*/ 1378857 h 3991428"/>
              <a:gd name="connsiteX37" fmla="*/ 4899129 w 5801489"/>
              <a:gd name="connsiteY37" fmla="*/ 1509485 h 3991428"/>
              <a:gd name="connsiteX38" fmla="*/ 4753986 w 5801489"/>
              <a:gd name="connsiteY38" fmla="*/ 1785257 h 3991428"/>
              <a:gd name="connsiteX39" fmla="*/ 4652386 w 5801489"/>
              <a:gd name="connsiteY39" fmla="*/ 1959428 h 3991428"/>
              <a:gd name="connsiteX40" fmla="*/ 4565301 w 5801489"/>
              <a:gd name="connsiteY40" fmla="*/ 2090057 h 3991428"/>
              <a:gd name="connsiteX41" fmla="*/ 4420158 w 5801489"/>
              <a:gd name="connsiteY41" fmla="*/ 2336800 h 3991428"/>
              <a:gd name="connsiteX42" fmla="*/ 4129872 w 5801489"/>
              <a:gd name="connsiteY42" fmla="*/ 2728685 h 3991428"/>
              <a:gd name="connsiteX43" fmla="*/ 4042786 w 5801489"/>
              <a:gd name="connsiteY43" fmla="*/ 2859314 h 3991428"/>
              <a:gd name="connsiteX44" fmla="*/ 3708958 w 5801489"/>
              <a:gd name="connsiteY44" fmla="*/ 3265714 h 3991428"/>
              <a:gd name="connsiteX45" fmla="*/ 3447701 w 5801489"/>
              <a:gd name="connsiteY45" fmla="*/ 3526971 h 3991428"/>
              <a:gd name="connsiteX46" fmla="*/ 3346101 w 5801489"/>
              <a:gd name="connsiteY46" fmla="*/ 3628571 h 3991428"/>
              <a:gd name="connsiteX47" fmla="*/ 3215472 w 5801489"/>
              <a:gd name="connsiteY47" fmla="*/ 3730171 h 3991428"/>
              <a:gd name="connsiteX48" fmla="*/ 3099358 w 5801489"/>
              <a:gd name="connsiteY48" fmla="*/ 3846285 h 3991428"/>
              <a:gd name="connsiteX49" fmla="*/ 2925186 w 5801489"/>
              <a:gd name="connsiteY49" fmla="*/ 3933371 h 3991428"/>
              <a:gd name="connsiteX50" fmla="*/ 2838101 w 5801489"/>
              <a:gd name="connsiteY50" fmla="*/ 3976914 h 3991428"/>
              <a:gd name="connsiteX51" fmla="*/ 2736501 w 5801489"/>
              <a:gd name="connsiteY51" fmla="*/ 3991428 h 3991428"/>
              <a:gd name="connsiteX52" fmla="*/ 1880158 w 5801489"/>
              <a:gd name="connsiteY52" fmla="*/ 3962400 h 3991428"/>
              <a:gd name="connsiteX53" fmla="*/ 1589872 w 5801489"/>
              <a:gd name="connsiteY53" fmla="*/ 3889828 h 3991428"/>
              <a:gd name="connsiteX54" fmla="*/ 1357644 w 5801489"/>
              <a:gd name="connsiteY54" fmla="*/ 3773714 h 3991428"/>
              <a:gd name="connsiteX55" fmla="*/ 1052844 w 5801489"/>
              <a:gd name="connsiteY55" fmla="*/ 3657600 h 3991428"/>
              <a:gd name="connsiteX56" fmla="*/ 965758 w 5801489"/>
              <a:gd name="connsiteY56" fmla="*/ 3585028 h 3991428"/>
              <a:gd name="connsiteX57" fmla="*/ 878672 w 5801489"/>
              <a:gd name="connsiteY57" fmla="*/ 3526971 h 3991428"/>
              <a:gd name="connsiteX58" fmla="*/ 820615 w 5801489"/>
              <a:gd name="connsiteY58" fmla="*/ 3483428 h 3991428"/>
              <a:gd name="connsiteX59" fmla="*/ 689986 w 5801489"/>
              <a:gd name="connsiteY59" fmla="*/ 3410857 h 3991428"/>
              <a:gd name="connsiteX60" fmla="*/ 501301 w 5801489"/>
              <a:gd name="connsiteY60" fmla="*/ 3425371 h 3991428"/>
              <a:gd name="connsiteX61" fmla="*/ 283586 w 5801489"/>
              <a:gd name="connsiteY61" fmla="*/ 3526971 h 3991428"/>
              <a:gd name="connsiteX62" fmla="*/ 152958 w 5801489"/>
              <a:gd name="connsiteY62" fmla="*/ 3556000 h 3991428"/>
              <a:gd name="connsiteX0" fmla="*/ 152958 w 5801489"/>
              <a:gd name="connsiteY0" fmla="*/ 3556000 h 3991428"/>
              <a:gd name="connsiteX1" fmla="*/ 0 w 5801489"/>
              <a:gd name="connsiteY1" fmla="*/ 3611266 h 3991428"/>
              <a:gd name="connsiteX2" fmla="*/ 167472 w 5801489"/>
              <a:gd name="connsiteY2" fmla="*/ 3077028 h 3991428"/>
              <a:gd name="connsiteX3" fmla="*/ 409470 w 5801489"/>
              <a:gd name="connsiteY3" fmla="*/ 3219380 h 3991428"/>
              <a:gd name="connsiteX4" fmla="*/ 341644 w 5801489"/>
              <a:gd name="connsiteY4" fmla="*/ 2931885 h 3991428"/>
              <a:gd name="connsiteX5" fmla="*/ 574430 w 5801489"/>
              <a:gd name="connsiteY5" fmla="*/ 3144855 h 3991428"/>
              <a:gd name="connsiteX6" fmla="*/ 486786 w 5801489"/>
              <a:gd name="connsiteY6" fmla="*/ 2873828 h 3991428"/>
              <a:gd name="connsiteX7" fmla="*/ 720969 w 5801489"/>
              <a:gd name="connsiteY7" fmla="*/ 3104661 h 3991428"/>
              <a:gd name="connsiteX8" fmla="*/ 1299586 w 5801489"/>
              <a:gd name="connsiteY8" fmla="*/ 2888343 h 3991428"/>
              <a:gd name="connsiteX9" fmla="*/ 1662444 w 5801489"/>
              <a:gd name="connsiteY9" fmla="*/ 3033485 h 3991428"/>
              <a:gd name="connsiteX10" fmla="*/ 1807586 w 5801489"/>
              <a:gd name="connsiteY10" fmla="*/ 3091543 h 3991428"/>
              <a:gd name="connsiteX11" fmla="*/ 1952729 w 5801489"/>
              <a:gd name="connsiteY11" fmla="*/ 3120571 h 3991428"/>
              <a:gd name="connsiteX12" fmla="*/ 2286558 w 5801489"/>
              <a:gd name="connsiteY12" fmla="*/ 3106057 h 3991428"/>
              <a:gd name="connsiteX13" fmla="*/ 2446215 w 5801489"/>
              <a:gd name="connsiteY13" fmla="*/ 3018971 h 3991428"/>
              <a:gd name="connsiteX14" fmla="*/ 2809072 w 5801489"/>
              <a:gd name="connsiteY14" fmla="*/ 2554514 h 3991428"/>
              <a:gd name="connsiteX15" fmla="*/ 3317072 w 5801489"/>
              <a:gd name="connsiteY15" fmla="*/ 2046514 h 3991428"/>
              <a:gd name="connsiteX16" fmla="*/ 3476729 w 5801489"/>
              <a:gd name="connsiteY16" fmla="*/ 1872343 h 3991428"/>
              <a:gd name="connsiteX17" fmla="*/ 3883129 w 5801489"/>
              <a:gd name="connsiteY17" fmla="*/ 1480457 h 3991428"/>
              <a:gd name="connsiteX18" fmla="*/ 4042786 w 5801489"/>
              <a:gd name="connsiteY18" fmla="*/ 1320800 h 3991428"/>
              <a:gd name="connsiteX19" fmla="*/ 4362101 w 5801489"/>
              <a:gd name="connsiteY19" fmla="*/ 1016000 h 3991428"/>
              <a:gd name="connsiteX20" fmla="*/ 4565301 w 5801489"/>
              <a:gd name="connsiteY20" fmla="*/ 754743 h 3991428"/>
              <a:gd name="connsiteX21" fmla="*/ 4710444 w 5801489"/>
              <a:gd name="connsiteY21" fmla="*/ 580571 h 3991428"/>
              <a:gd name="connsiteX22" fmla="*/ 4870101 w 5801489"/>
              <a:gd name="connsiteY22" fmla="*/ 377371 h 3991428"/>
              <a:gd name="connsiteX23" fmla="*/ 5015244 w 5801489"/>
              <a:gd name="connsiteY23" fmla="*/ 319314 h 3991428"/>
              <a:gd name="connsiteX24" fmla="*/ 5203929 w 5801489"/>
              <a:gd name="connsiteY24" fmla="*/ 275771 h 3991428"/>
              <a:gd name="connsiteX25" fmla="*/ 5450672 w 5801489"/>
              <a:gd name="connsiteY25" fmla="*/ 174171 h 3991428"/>
              <a:gd name="connsiteX26" fmla="*/ 5653872 w 5801489"/>
              <a:gd name="connsiteY26" fmla="*/ 29028 h 3991428"/>
              <a:gd name="connsiteX27" fmla="*/ 5784501 w 5801489"/>
              <a:gd name="connsiteY27" fmla="*/ 0 h 3991428"/>
              <a:gd name="connsiteX28" fmla="*/ 5799015 w 5801489"/>
              <a:gd name="connsiteY28" fmla="*/ 58057 h 3991428"/>
              <a:gd name="connsiteX29" fmla="*/ 5697415 w 5801489"/>
              <a:gd name="connsiteY29" fmla="*/ 203200 h 3991428"/>
              <a:gd name="connsiteX30" fmla="*/ 5639358 w 5801489"/>
              <a:gd name="connsiteY30" fmla="*/ 290285 h 3991428"/>
              <a:gd name="connsiteX31" fmla="*/ 5552272 w 5801489"/>
              <a:gd name="connsiteY31" fmla="*/ 391885 h 3991428"/>
              <a:gd name="connsiteX32" fmla="*/ 5349072 w 5801489"/>
              <a:gd name="connsiteY32" fmla="*/ 740228 h 3991428"/>
              <a:gd name="connsiteX33" fmla="*/ 5261986 w 5801489"/>
              <a:gd name="connsiteY33" fmla="*/ 899885 h 3991428"/>
              <a:gd name="connsiteX34" fmla="*/ 5145872 w 5801489"/>
              <a:gd name="connsiteY34" fmla="*/ 1132114 h 3991428"/>
              <a:gd name="connsiteX35" fmla="*/ 5058786 w 5801489"/>
              <a:gd name="connsiteY35" fmla="*/ 1248228 h 3991428"/>
              <a:gd name="connsiteX36" fmla="*/ 4986215 w 5801489"/>
              <a:gd name="connsiteY36" fmla="*/ 1378857 h 3991428"/>
              <a:gd name="connsiteX37" fmla="*/ 4899129 w 5801489"/>
              <a:gd name="connsiteY37" fmla="*/ 1509485 h 3991428"/>
              <a:gd name="connsiteX38" fmla="*/ 4753986 w 5801489"/>
              <a:gd name="connsiteY38" fmla="*/ 1785257 h 3991428"/>
              <a:gd name="connsiteX39" fmla="*/ 4652386 w 5801489"/>
              <a:gd name="connsiteY39" fmla="*/ 1959428 h 3991428"/>
              <a:gd name="connsiteX40" fmla="*/ 4565301 w 5801489"/>
              <a:gd name="connsiteY40" fmla="*/ 2090057 h 3991428"/>
              <a:gd name="connsiteX41" fmla="*/ 4420158 w 5801489"/>
              <a:gd name="connsiteY41" fmla="*/ 2336800 h 3991428"/>
              <a:gd name="connsiteX42" fmla="*/ 4129872 w 5801489"/>
              <a:gd name="connsiteY42" fmla="*/ 2728685 h 3991428"/>
              <a:gd name="connsiteX43" fmla="*/ 4042786 w 5801489"/>
              <a:gd name="connsiteY43" fmla="*/ 2859314 h 3991428"/>
              <a:gd name="connsiteX44" fmla="*/ 3708958 w 5801489"/>
              <a:gd name="connsiteY44" fmla="*/ 3265714 h 3991428"/>
              <a:gd name="connsiteX45" fmla="*/ 3447701 w 5801489"/>
              <a:gd name="connsiteY45" fmla="*/ 3526971 h 3991428"/>
              <a:gd name="connsiteX46" fmla="*/ 3346101 w 5801489"/>
              <a:gd name="connsiteY46" fmla="*/ 3628571 h 3991428"/>
              <a:gd name="connsiteX47" fmla="*/ 3215472 w 5801489"/>
              <a:gd name="connsiteY47" fmla="*/ 3730171 h 3991428"/>
              <a:gd name="connsiteX48" fmla="*/ 3099358 w 5801489"/>
              <a:gd name="connsiteY48" fmla="*/ 3846285 h 3991428"/>
              <a:gd name="connsiteX49" fmla="*/ 2925186 w 5801489"/>
              <a:gd name="connsiteY49" fmla="*/ 3933371 h 3991428"/>
              <a:gd name="connsiteX50" fmla="*/ 2838101 w 5801489"/>
              <a:gd name="connsiteY50" fmla="*/ 3976914 h 3991428"/>
              <a:gd name="connsiteX51" fmla="*/ 2736501 w 5801489"/>
              <a:gd name="connsiteY51" fmla="*/ 3991428 h 3991428"/>
              <a:gd name="connsiteX52" fmla="*/ 1880158 w 5801489"/>
              <a:gd name="connsiteY52" fmla="*/ 3962400 h 3991428"/>
              <a:gd name="connsiteX53" fmla="*/ 1589872 w 5801489"/>
              <a:gd name="connsiteY53" fmla="*/ 3889828 h 3991428"/>
              <a:gd name="connsiteX54" fmla="*/ 1357644 w 5801489"/>
              <a:gd name="connsiteY54" fmla="*/ 3773714 h 3991428"/>
              <a:gd name="connsiteX55" fmla="*/ 1052844 w 5801489"/>
              <a:gd name="connsiteY55" fmla="*/ 3657600 h 3991428"/>
              <a:gd name="connsiteX56" fmla="*/ 965758 w 5801489"/>
              <a:gd name="connsiteY56" fmla="*/ 3585028 h 3991428"/>
              <a:gd name="connsiteX57" fmla="*/ 878672 w 5801489"/>
              <a:gd name="connsiteY57" fmla="*/ 3526971 h 3991428"/>
              <a:gd name="connsiteX58" fmla="*/ 820615 w 5801489"/>
              <a:gd name="connsiteY58" fmla="*/ 3483428 h 3991428"/>
              <a:gd name="connsiteX59" fmla="*/ 689986 w 5801489"/>
              <a:gd name="connsiteY59" fmla="*/ 3410857 h 3991428"/>
              <a:gd name="connsiteX60" fmla="*/ 501301 w 5801489"/>
              <a:gd name="connsiteY60" fmla="*/ 3425371 h 3991428"/>
              <a:gd name="connsiteX61" fmla="*/ 283586 w 5801489"/>
              <a:gd name="connsiteY61" fmla="*/ 3526971 h 3991428"/>
              <a:gd name="connsiteX62" fmla="*/ 152958 w 5801489"/>
              <a:gd name="connsiteY62" fmla="*/ 3556000 h 3991428"/>
              <a:gd name="connsiteX0" fmla="*/ 152958 w 5801489"/>
              <a:gd name="connsiteY0" fmla="*/ 3556000 h 3991428"/>
              <a:gd name="connsiteX1" fmla="*/ 0 w 5801489"/>
              <a:gd name="connsiteY1" fmla="*/ 3611266 h 3991428"/>
              <a:gd name="connsiteX2" fmla="*/ 167472 w 5801489"/>
              <a:gd name="connsiteY2" fmla="*/ 3077028 h 3991428"/>
              <a:gd name="connsiteX3" fmla="*/ 409470 w 5801489"/>
              <a:gd name="connsiteY3" fmla="*/ 3219380 h 3991428"/>
              <a:gd name="connsiteX4" fmla="*/ 341644 w 5801489"/>
              <a:gd name="connsiteY4" fmla="*/ 2931885 h 3991428"/>
              <a:gd name="connsiteX5" fmla="*/ 574430 w 5801489"/>
              <a:gd name="connsiteY5" fmla="*/ 3144855 h 3991428"/>
              <a:gd name="connsiteX6" fmla="*/ 486786 w 5801489"/>
              <a:gd name="connsiteY6" fmla="*/ 2873828 h 3991428"/>
              <a:gd name="connsiteX7" fmla="*/ 720969 w 5801489"/>
              <a:gd name="connsiteY7" fmla="*/ 2876061 h 3991428"/>
              <a:gd name="connsiteX8" fmla="*/ 1299586 w 5801489"/>
              <a:gd name="connsiteY8" fmla="*/ 2888343 h 3991428"/>
              <a:gd name="connsiteX9" fmla="*/ 1662444 w 5801489"/>
              <a:gd name="connsiteY9" fmla="*/ 3033485 h 3991428"/>
              <a:gd name="connsiteX10" fmla="*/ 1807586 w 5801489"/>
              <a:gd name="connsiteY10" fmla="*/ 3091543 h 3991428"/>
              <a:gd name="connsiteX11" fmla="*/ 1952729 w 5801489"/>
              <a:gd name="connsiteY11" fmla="*/ 3120571 h 3991428"/>
              <a:gd name="connsiteX12" fmla="*/ 2286558 w 5801489"/>
              <a:gd name="connsiteY12" fmla="*/ 3106057 h 3991428"/>
              <a:gd name="connsiteX13" fmla="*/ 2446215 w 5801489"/>
              <a:gd name="connsiteY13" fmla="*/ 3018971 h 3991428"/>
              <a:gd name="connsiteX14" fmla="*/ 2809072 w 5801489"/>
              <a:gd name="connsiteY14" fmla="*/ 2554514 h 3991428"/>
              <a:gd name="connsiteX15" fmla="*/ 3317072 w 5801489"/>
              <a:gd name="connsiteY15" fmla="*/ 2046514 h 3991428"/>
              <a:gd name="connsiteX16" fmla="*/ 3476729 w 5801489"/>
              <a:gd name="connsiteY16" fmla="*/ 1872343 h 3991428"/>
              <a:gd name="connsiteX17" fmla="*/ 3883129 w 5801489"/>
              <a:gd name="connsiteY17" fmla="*/ 1480457 h 3991428"/>
              <a:gd name="connsiteX18" fmla="*/ 4042786 w 5801489"/>
              <a:gd name="connsiteY18" fmla="*/ 1320800 h 3991428"/>
              <a:gd name="connsiteX19" fmla="*/ 4362101 w 5801489"/>
              <a:gd name="connsiteY19" fmla="*/ 1016000 h 3991428"/>
              <a:gd name="connsiteX20" fmla="*/ 4565301 w 5801489"/>
              <a:gd name="connsiteY20" fmla="*/ 754743 h 3991428"/>
              <a:gd name="connsiteX21" fmla="*/ 4710444 w 5801489"/>
              <a:gd name="connsiteY21" fmla="*/ 580571 h 3991428"/>
              <a:gd name="connsiteX22" fmla="*/ 4870101 w 5801489"/>
              <a:gd name="connsiteY22" fmla="*/ 377371 h 3991428"/>
              <a:gd name="connsiteX23" fmla="*/ 5015244 w 5801489"/>
              <a:gd name="connsiteY23" fmla="*/ 319314 h 3991428"/>
              <a:gd name="connsiteX24" fmla="*/ 5203929 w 5801489"/>
              <a:gd name="connsiteY24" fmla="*/ 275771 h 3991428"/>
              <a:gd name="connsiteX25" fmla="*/ 5450672 w 5801489"/>
              <a:gd name="connsiteY25" fmla="*/ 174171 h 3991428"/>
              <a:gd name="connsiteX26" fmla="*/ 5653872 w 5801489"/>
              <a:gd name="connsiteY26" fmla="*/ 29028 h 3991428"/>
              <a:gd name="connsiteX27" fmla="*/ 5784501 w 5801489"/>
              <a:gd name="connsiteY27" fmla="*/ 0 h 3991428"/>
              <a:gd name="connsiteX28" fmla="*/ 5799015 w 5801489"/>
              <a:gd name="connsiteY28" fmla="*/ 58057 h 3991428"/>
              <a:gd name="connsiteX29" fmla="*/ 5697415 w 5801489"/>
              <a:gd name="connsiteY29" fmla="*/ 203200 h 3991428"/>
              <a:gd name="connsiteX30" fmla="*/ 5639358 w 5801489"/>
              <a:gd name="connsiteY30" fmla="*/ 290285 h 3991428"/>
              <a:gd name="connsiteX31" fmla="*/ 5552272 w 5801489"/>
              <a:gd name="connsiteY31" fmla="*/ 391885 h 3991428"/>
              <a:gd name="connsiteX32" fmla="*/ 5349072 w 5801489"/>
              <a:gd name="connsiteY32" fmla="*/ 740228 h 3991428"/>
              <a:gd name="connsiteX33" fmla="*/ 5261986 w 5801489"/>
              <a:gd name="connsiteY33" fmla="*/ 899885 h 3991428"/>
              <a:gd name="connsiteX34" fmla="*/ 5145872 w 5801489"/>
              <a:gd name="connsiteY34" fmla="*/ 1132114 h 3991428"/>
              <a:gd name="connsiteX35" fmla="*/ 5058786 w 5801489"/>
              <a:gd name="connsiteY35" fmla="*/ 1248228 h 3991428"/>
              <a:gd name="connsiteX36" fmla="*/ 4986215 w 5801489"/>
              <a:gd name="connsiteY36" fmla="*/ 1378857 h 3991428"/>
              <a:gd name="connsiteX37" fmla="*/ 4899129 w 5801489"/>
              <a:gd name="connsiteY37" fmla="*/ 1509485 h 3991428"/>
              <a:gd name="connsiteX38" fmla="*/ 4753986 w 5801489"/>
              <a:gd name="connsiteY38" fmla="*/ 1785257 h 3991428"/>
              <a:gd name="connsiteX39" fmla="*/ 4652386 w 5801489"/>
              <a:gd name="connsiteY39" fmla="*/ 1959428 h 3991428"/>
              <a:gd name="connsiteX40" fmla="*/ 4565301 w 5801489"/>
              <a:gd name="connsiteY40" fmla="*/ 2090057 h 3991428"/>
              <a:gd name="connsiteX41" fmla="*/ 4420158 w 5801489"/>
              <a:gd name="connsiteY41" fmla="*/ 2336800 h 3991428"/>
              <a:gd name="connsiteX42" fmla="*/ 4129872 w 5801489"/>
              <a:gd name="connsiteY42" fmla="*/ 2728685 h 3991428"/>
              <a:gd name="connsiteX43" fmla="*/ 4042786 w 5801489"/>
              <a:gd name="connsiteY43" fmla="*/ 2859314 h 3991428"/>
              <a:gd name="connsiteX44" fmla="*/ 3708958 w 5801489"/>
              <a:gd name="connsiteY44" fmla="*/ 3265714 h 3991428"/>
              <a:gd name="connsiteX45" fmla="*/ 3447701 w 5801489"/>
              <a:gd name="connsiteY45" fmla="*/ 3526971 h 3991428"/>
              <a:gd name="connsiteX46" fmla="*/ 3346101 w 5801489"/>
              <a:gd name="connsiteY46" fmla="*/ 3628571 h 3991428"/>
              <a:gd name="connsiteX47" fmla="*/ 3215472 w 5801489"/>
              <a:gd name="connsiteY47" fmla="*/ 3730171 h 3991428"/>
              <a:gd name="connsiteX48" fmla="*/ 3099358 w 5801489"/>
              <a:gd name="connsiteY48" fmla="*/ 3846285 h 3991428"/>
              <a:gd name="connsiteX49" fmla="*/ 2925186 w 5801489"/>
              <a:gd name="connsiteY49" fmla="*/ 3933371 h 3991428"/>
              <a:gd name="connsiteX50" fmla="*/ 2838101 w 5801489"/>
              <a:gd name="connsiteY50" fmla="*/ 3976914 h 3991428"/>
              <a:gd name="connsiteX51" fmla="*/ 2736501 w 5801489"/>
              <a:gd name="connsiteY51" fmla="*/ 3991428 h 3991428"/>
              <a:gd name="connsiteX52" fmla="*/ 1880158 w 5801489"/>
              <a:gd name="connsiteY52" fmla="*/ 3962400 h 3991428"/>
              <a:gd name="connsiteX53" fmla="*/ 1589872 w 5801489"/>
              <a:gd name="connsiteY53" fmla="*/ 3889828 h 3991428"/>
              <a:gd name="connsiteX54" fmla="*/ 1357644 w 5801489"/>
              <a:gd name="connsiteY54" fmla="*/ 3773714 h 3991428"/>
              <a:gd name="connsiteX55" fmla="*/ 1052844 w 5801489"/>
              <a:gd name="connsiteY55" fmla="*/ 3657600 h 3991428"/>
              <a:gd name="connsiteX56" fmla="*/ 965758 w 5801489"/>
              <a:gd name="connsiteY56" fmla="*/ 3585028 h 3991428"/>
              <a:gd name="connsiteX57" fmla="*/ 878672 w 5801489"/>
              <a:gd name="connsiteY57" fmla="*/ 3526971 h 3991428"/>
              <a:gd name="connsiteX58" fmla="*/ 820615 w 5801489"/>
              <a:gd name="connsiteY58" fmla="*/ 3483428 h 3991428"/>
              <a:gd name="connsiteX59" fmla="*/ 689986 w 5801489"/>
              <a:gd name="connsiteY59" fmla="*/ 3410857 h 3991428"/>
              <a:gd name="connsiteX60" fmla="*/ 501301 w 5801489"/>
              <a:gd name="connsiteY60" fmla="*/ 3425371 h 3991428"/>
              <a:gd name="connsiteX61" fmla="*/ 283586 w 5801489"/>
              <a:gd name="connsiteY61" fmla="*/ 3526971 h 3991428"/>
              <a:gd name="connsiteX62" fmla="*/ 152958 w 5801489"/>
              <a:gd name="connsiteY62" fmla="*/ 3556000 h 3991428"/>
              <a:gd name="connsiteX0" fmla="*/ 152958 w 5801489"/>
              <a:gd name="connsiteY0" fmla="*/ 3556000 h 3991428"/>
              <a:gd name="connsiteX1" fmla="*/ 0 w 5801489"/>
              <a:gd name="connsiteY1" fmla="*/ 3611266 h 3991428"/>
              <a:gd name="connsiteX2" fmla="*/ 167472 w 5801489"/>
              <a:gd name="connsiteY2" fmla="*/ 3077028 h 3991428"/>
              <a:gd name="connsiteX3" fmla="*/ 409470 w 5801489"/>
              <a:gd name="connsiteY3" fmla="*/ 3219380 h 3991428"/>
              <a:gd name="connsiteX4" fmla="*/ 341644 w 5801489"/>
              <a:gd name="connsiteY4" fmla="*/ 2931885 h 3991428"/>
              <a:gd name="connsiteX5" fmla="*/ 574430 w 5801489"/>
              <a:gd name="connsiteY5" fmla="*/ 3144855 h 3991428"/>
              <a:gd name="connsiteX6" fmla="*/ 486786 w 5801489"/>
              <a:gd name="connsiteY6" fmla="*/ 2873828 h 3991428"/>
              <a:gd name="connsiteX7" fmla="*/ 720969 w 5801489"/>
              <a:gd name="connsiteY7" fmla="*/ 2876061 h 3991428"/>
              <a:gd name="connsiteX8" fmla="*/ 994786 w 5801489"/>
              <a:gd name="connsiteY8" fmla="*/ 3116943 h 3991428"/>
              <a:gd name="connsiteX9" fmla="*/ 1662444 w 5801489"/>
              <a:gd name="connsiteY9" fmla="*/ 3033485 h 3991428"/>
              <a:gd name="connsiteX10" fmla="*/ 1807586 w 5801489"/>
              <a:gd name="connsiteY10" fmla="*/ 3091543 h 3991428"/>
              <a:gd name="connsiteX11" fmla="*/ 1952729 w 5801489"/>
              <a:gd name="connsiteY11" fmla="*/ 3120571 h 3991428"/>
              <a:gd name="connsiteX12" fmla="*/ 2286558 w 5801489"/>
              <a:gd name="connsiteY12" fmla="*/ 3106057 h 3991428"/>
              <a:gd name="connsiteX13" fmla="*/ 2446215 w 5801489"/>
              <a:gd name="connsiteY13" fmla="*/ 3018971 h 3991428"/>
              <a:gd name="connsiteX14" fmla="*/ 2809072 w 5801489"/>
              <a:gd name="connsiteY14" fmla="*/ 2554514 h 3991428"/>
              <a:gd name="connsiteX15" fmla="*/ 3317072 w 5801489"/>
              <a:gd name="connsiteY15" fmla="*/ 2046514 h 3991428"/>
              <a:gd name="connsiteX16" fmla="*/ 3476729 w 5801489"/>
              <a:gd name="connsiteY16" fmla="*/ 1872343 h 3991428"/>
              <a:gd name="connsiteX17" fmla="*/ 3883129 w 5801489"/>
              <a:gd name="connsiteY17" fmla="*/ 1480457 h 3991428"/>
              <a:gd name="connsiteX18" fmla="*/ 4042786 w 5801489"/>
              <a:gd name="connsiteY18" fmla="*/ 1320800 h 3991428"/>
              <a:gd name="connsiteX19" fmla="*/ 4362101 w 5801489"/>
              <a:gd name="connsiteY19" fmla="*/ 1016000 h 3991428"/>
              <a:gd name="connsiteX20" fmla="*/ 4565301 w 5801489"/>
              <a:gd name="connsiteY20" fmla="*/ 754743 h 3991428"/>
              <a:gd name="connsiteX21" fmla="*/ 4710444 w 5801489"/>
              <a:gd name="connsiteY21" fmla="*/ 580571 h 3991428"/>
              <a:gd name="connsiteX22" fmla="*/ 4870101 w 5801489"/>
              <a:gd name="connsiteY22" fmla="*/ 377371 h 3991428"/>
              <a:gd name="connsiteX23" fmla="*/ 5015244 w 5801489"/>
              <a:gd name="connsiteY23" fmla="*/ 319314 h 3991428"/>
              <a:gd name="connsiteX24" fmla="*/ 5203929 w 5801489"/>
              <a:gd name="connsiteY24" fmla="*/ 275771 h 3991428"/>
              <a:gd name="connsiteX25" fmla="*/ 5450672 w 5801489"/>
              <a:gd name="connsiteY25" fmla="*/ 174171 h 3991428"/>
              <a:gd name="connsiteX26" fmla="*/ 5653872 w 5801489"/>
              <a:gd name="connsiteY26" fmla="*/ 29028 h 3991428"/>
              <a:gd name="connsiteX27" fmla="*/ 5784501 w 5801489"/>
              <a:gd name="connsiteY27" fmla="*/ 0 h 3991428"/>
              <a:gd name="connsiteX28" fmla="*/ 5799015 w 5801489"/>
              <a:gd name="connsiteY28" fmla="*/ 58057 h 3991428"/>
              <a:gd name="connsiteX29" fmla="*/ 5697415 w 5801489"/>
              <a:gd name="connsiteY29" fmla="*/ 203200 h 3991428"/>
              <a:gd name="connsiteX30" fmla="*/ 5639358 w 5801489"/>
              <a:gd name="connsiteY30" fmla="*/ 290285 h 3991428"/>
              <a:gd name="connsiteX31" fmla="*/ 5552272 w 5801489"/>
              <a:gd name="connsiteY31" fmla="*/ 391885 h 3991428"/>
              <a:gd name="connsiteX32" fmla="*/ 5349072 w 5801489"/>
              <a:gd name="connsiteY32" fmla="*/ 740228 h 3991428"/>
              <a:gd name="connsiteX33" fmla="*/ 5261986 w 5801489"/>
              <a:gd name="connsiteY33" fmla="*/ 899885 h 3991428"/>
              <a:gd name="connsiteX34" fmla="*/ 5145872 w 5801489"/>
              <a:gd name="connsiteY34" fmla="*/ 1132114 h 3991428"/>
              <a:gd name="connsiteX35" fmla="*/ 5058786 w 5801489"/>
              <a:gd name="connsiteY35" fmla="*/ 1248228 h 3991428"/>
              <a:gd name="connsiteX36" fmla="*/ 4986215 w 5801489"/>
              <a:gd name="connsiteY36" fmla="*/ 1378857 h 3991428"/>
              <a:gd name="connsiteX37" fmla="*/ 4899129 w 5801489"/>
              <a:gd name="connsiteY37" fmla="*/ 1509485 h 3991428"/>
              <a:gd name="connsiteX38" fmla="*/ 4753986 w 5801489"/>
              <a:gd name="connsiteY38" fmla="*/ 1785257 h 3991428"/>
              <a:gd name="connsiteX39" fmla="*/ 4652386 w 5801489"/>
              <a:gd name="connsiteY39" fmla="*/ 1959428 h 3991428"/>
              <a:gd name="connsiteX40" fmla="*/ 4565301 w 5801489"/>
              <a:gd name="connsiteY40" fmla="*/ 2090057 h 3991428"/>
              <a:gd name="connsiteX41" fmla="*/ 4420158 w 5801489"/>
              <a:gd name="connsiteY41" fmla="*/ 2336800 h 3991428"/>
              <a:gd name="connsiteX42" fmla="*/ 4129872 w 5801489"/>
              <a:gd name="connsiteY42" fmla="*/ 2728685 h 3991428"/>
              <a:gd name="connsiteX43" fmla="*/ 4042786 w 5801489"/>
              <a:gd name="connsiteY43" fmla="*/ 2859314 h 3991428"/>
              <a:gd name="connsiteX44" fmla="*/ 3708958 w 5801489"/>
              <a:gd name="connsiteY44" fmla="*/ 3265714 h 3991428"/>
              <a:gd name="connsiteX45" fmla="*/ 3447701 w 5801489"/>
              <a:gd name="connsiteY45" fmla="*/ 3526971 h 3991428"/>
              <a:gd name="connsiteX46" fmla="*/ 3346101 w 5801489"/>
              <a:gd name="connsiteY46" fmla="*/ 3628571 h 3991428"/>
              <a:gd name="connsiteX47" fmla="*/ 3215472 w 5801489"/>
              <a:gd name="connsiteY47" fmla="*/ 3730171 h 3991428"/>
              <a:gd name="connsiteX48" fmla="*/ 3099358 w 5801489"/>
              <a:gd name="connsiteY48" fmla="*/ 3846285 h 3991428"/>
              <a:gd name="connsiteX49" fmla="*/ 2925186 w 5801489"/>
              <a:gd name="connsiteY49" fmla="*/ 3933371 h 3991428"/>
              <a:gd name="connsiteX50" fmla="*/ 2838101 w 5801489"/>
              <a:gd name="connsiteY50" fmla="*/ 3976914 h 3991428"/>
              <a:gd name="connsiteX51" fmla="*/ 2736501 w 5801489"/>
              <a:gd name="connsiteY51" fmla="*/ 3991428 h 3991428"/>
              <a:gd name="connsiteX52" fmla="*/ 1880158 w 5801489"/>
              <a:gd name="connsiteY52" fmla="*/ 3962400 h 3991428"/>
              <a:gd name="connsiteX53" fmla="*/ 1589872 w 5801489"/>
              <a:gd name="connsiteY53" fmla="*/ 3889828 h 3991428"/>
              <a:gd name="connsiteX54" fmla="*/ 1357644 w 5801489"/>
              <a:gd name="connsiteY54" fmla="*/ 3773714 h 3991428"/>
              <a:gd name="connsiteX55" fmla="*/ 1052844 w 5801489"/>
              <a:gd name="connsiteY55" fmla="*/ 3657600 h 3991428"/>
              <a:gd name="connsiteX56" fmla="*/ 965758 w 5801489"/>
              <a:gd name="connsiteY56" fmla="*/ 3585028 h 3991428"/>
              <a:gd name="connsiteX57" fmla="*/ 878672 w 5801489"/>
              <a:gd name="connsiteY57" fmla="*/ 3526971 h 3991428"/>
              <a:gd name="connsiteX58" fmla="*/ 820615 w 5801489"/>
              <a:gd name="connsiteY58" fmla="*/ 3483428 h 3991428"/>
              <a:gd name="connsiteX59" fmla="*/ 689986 w 5801489"/>
              <a:gd name="connsiteY59" fmla="*/ 3410857 h 3991428"/>
              <a:gd name="connsiteX60" fmla="*/ 501301 w 5801489"/>
              <a:gd name="connsiteY60" fmla="*/ 3425371 h 3991428"/>
              <a:gd name="connsiteX61" fmla="*/ 283586 w 5801489"/>
              <a:gd name="connsiteY61" fmla="*/ 3526971 h 3991428"/>
              <a:gd name="connsiteX62" fmla="*/ 152958 w 5801489"/>
              <a:gd name="connsiteY62" fmla="*/ 3556000 h 3991428"/>
              <a:gd name="connsiteX0" fmla="*/ 152958 w 5801489"/>
              <a:gd name="connsiteY0" fmla="*/ 3556000 h 3991428"/>
              <a:gd name="connsiteX1" fmla="*/ 0 w 5801489"/>
              <a:gd name="connsiteY1" fmla="*/ 3611266 h 3991428"/>
              <a:gd name="connsiteX2" fmla="*/ 167472 w 5801489"/>
              <a:gd name="connsiteY2" fmla="*/ 3229428 h 3991428"/>
              <a:gd name="connsiteX3" fmla="*/ 409470 w 5801489"/>
              <a:gd name="connsiteY3" fmla="*/ 3219380 h 3991428"/>
              <a:gd name="connsiteX4" fmla="*/ 341644 w 5801489"/>
              <a:gd name="connsiteY4" fmla="*/ 2931885 h 3991428"/>
              <a:gd name="connsiteX5" fmla="*/ 574430 w 5801489"/>
              <a:gd name="connsiteY5" fmla="*/ 3144855 h 3991428"/>
              <a:gd name="connsiteX6" fmla="*/ 486786 w 5801489"/>
              <a:gd name="connsiteY6" fmla="*/ 2873828 h 3991428"/>
              <a:gd name="connsiteX7" fmla="*/ 720969 w 5801489"/>
              <a:gd name="connsiteY7" fmla="*/ 2876061 h 3991428"/>
              <a:gd name="connsiteX8" fmla="*/ 994786 w 5801489"/>
              <a:gd name="connsiteY8" fmla="*/ 3116943 h 3991428"/>
              <a:gd name="connsiteX9" fmla="*/ 1662444 w 5801489"/>
              <a:gd name="connsiteY9" fmla="*/ 3033485 h 3991428"/>
              <a:gd name="connsiteX10" fmla="*/ 1807586 w 5801489"/>
              <a:gd name="connsiteY10" fmla="*/ 3091543 h 3991428"/>
              <a:gd name="connsiteX11" fmla="*/ 1952729 w 5801489"/>
              <a:gd name="connsiteY11" fmla="*/ 3120571 h 3991428"/>
              <a:gd name="connsiteX12" fmla="*/ 2286558 w 5801489"/>
              <a:gd name="connsiteY12" fmla="*/ 3106057 h 3991428"/>
              <a:gd name="connsiteX13" fmla="*/ 2446215 w 5801489"/>
              <a:gd name="connsiteY13" fmla="*/ 3018971 h 3991428"/>
              <a:gd name="connsiteX14" fmla="*/ 2809072 w 5801489"/>
              <a:gd name="connsiteY14" fmla="*/ 2554514 h 3991428"/>
              <a:gd name="connsiteX15" fmla="*/ 3317072 w 5801489"/>
              <a:gd name="connsiteY15" fmla="*/ 2046514 h 3991428"/>
              <a:gd name="connsiteX16" fmla="*/ 3476729 w 5801489"/>
              <a:gd name="connsiteY16" fmla="*/ 1872343 h 3991428"/>
              <a:gd name="connsiteX17" fmla="*/ 3883129 w 5801489"/>
              <a:gd name="connsiteY17" fmla="*/ 1480457 h 3991428"/>
              <a:gd name="connsiteX18" fmla="*/ 4042786 w 5801489"/>
              <a:gd name="connsiteY18" fmla="*/ 1320800 h 3991428"/>
              <a:gd name="connsiteX19" fmla="*/ 4362101 w 5801489"/>
              <a:gd name="connsiteY19" fmla="*/ 1016000 h 3991428"/>
              <a:gd name="connsiteX20" fmla="*/ 4565301 w 5801489"/>
              <a:gd name="connsiteY20" fmla="*/ 754743 h 3991428"/>
              <a:gd name="connsiteX21" fmla="*/ 4710444 w 5801489"/>
              <a:gd name="connsiteY21" fmla="*/ 580571 h 3991428"/>
              <a:gd name="connsiteX22" fmla="*/ 4870101 w 5801489"/>
              <a:gd name="connsiteY22" fmla="*/ 377371 h 3991428"/>
              <a:gd name="connsiteX23" fmla="*/ 5015244 w 5801489"/>
              <a:gd name="connsiteY23" fmla="*/ 319314 h 3991428"/>
              <a:gd name="connsiteX24" fmla="*/ 5203929 w 5801489"/>
              <a:gd name="connsiteY24" fmla="*/ 275771 h 3991428"/>
              <a:gd name="connsiteX25" fmla="*/ 5450672 w 5801489"/>
              <a:gd name="connsiteY25" fmla="*/ 174171 h 3991428"/>
              <a:gd name="connsiteX26" fmla="*/ 5653872 w 5801489"/>
              <a:gd name="connsiteY26" fmla="*/ 29028 h 3991428"/>
              <a:gd name="connsiteX27" fmla="*/ 5784501 w 5801489"/>
              <a:gd name="connsiteY27" fmla="*/ 0 h 3991428"/>
              <a:gd name="connsiteX28" fmla="*/ 5799015 w 5801489"/>
              <a:gd name="connsiteY28" fmla="*/ 58057 h 3991428"/>
              <a:gd name="connsiteX29" fmla="*/ 5697415 w 5801489"/>
              <a:gd name="connsiteY29" fmla="*/ 203200 h 3991428"/>
              <a:gd name="connsiteX30" fmla="*/ 5639358 w 5801489"/>
              <a:gd name="connsiteY30" fmla="*/ 290285 h 3991428"/>
              <a:gd name="connsiteX31" fmla="*/ 5552272 w 5801489"/>
              <a:gd name="connsiteY31" fmla="*/ 391885 h 3991428"/>
              <a:gd name="connsiteX32" fmla="*/ 5349072 w 5801489"/>
              <a:gd name="connsiteY32" fmla="*/ 740228 h 3991428"/>
              <a:gd name="connsiteX33" fmla="*/ 5261986 w 5801489"/>
              <a:gd name="connsiteY33" fmla="*/ 899885 h 3991428"/>
              <a:gd name="connsiteX34" fmla="*/ 5145872 w 5801489"/>
              <a:gd name="connsiteY34" fmla="*/ 1132114 h 3991428"/>
              <a:gd name="connsiteX35" fmla="*/ 5058786 w 5801489"/>
              <a:gd name="connsiteY35" fmla="*/ 1248228 h 3991428"/>
              <a:gd name="connsiteX36" fmla="*/ 4986215 w 5801489"/>
              <a:gd name="connsiteY36" fmla="*/ 1378857 h 3991428"/>
              <a:gd name="connsiteX37" fmla="*/ 4899129 w 5801489"/>
              <a:gd name="connsiteY37" fmla="*/ 1509485 h 3991428"/>
              <a:gd name="connsiteX38" fmla="*/ 4753986 w 5801489"/>
              <a:gd name="connsiteY38" fmla="*/ 1785257 h 3991428"/>
              <a:gd name="connsiteX39" fmla="*/ 4652386 w 5801489"/>
              <a:gd name="connsiteY39" fmla="*/ 1959428 h 3991428"/>
              <a:gd name="connsiteX40" fmla="*/ 4565301 w 5801489"/>
              <a:gd name="connsiteY40" fmla="*/ 2090057 h 3991428"/>
              <a:gd name="connsiteX41" fmla="*/ 4420158 w 5801489"/>
              <a:gd name="connsiteY41" fmla="*/ 2336800 h 3991428"/>
              <a:gd name="connsiteX42" fmla="*/ 4129872 w 5801489"/>
              <a:gd name="connsiteY42" fmla="*/ 2728685 h 3991428"/>
              <a:gd name="connsiteX43" fmla="*/ 4042786 w 5801489"/>
              <a:gd name="connsiteY43" fmla="*/ 2859314 h 3991428"/>
              <a:gd name="connsiteX44" fmla="*/ 3708958 w 5801489"/>
              <a:gd name="connsiteY44" fmla="*/ 3265714 h 3991428"/>
              <a:gd name="connsiteX45" fmla="*/ 3447701 w 5801489"/>
              <a:gd name="connsiteY45" fmla="*/ 3526971 h 3991428"/>
              <a:gd name="connsiteX46" fmla="*/ 3346101 w 5801489"/>
              <a:gd name="connsiteY46" fmla="*/ 3628571 h 3991428"/>
              <a:gd name="connsiteX47" fmla="*/ 3215472 w 5801489"/>
              <a:gd name="connsiteY47" fmla="*/ 3730171 h 3991428"/>
              <a:gd name="connsiteX48" fmla="*/ 3099358 w 5801489"/>
              <a:gd name="connsiteY48" fmla="*/ 3846285 h 3991428"/>
              <a:gd name="connsiteX49" fmla="*/ 2925186 w 5801489"/>
              <a:gd name="connsiteY49" fmla="*/ 3933371 h 3991428"/>
              <a:gd name="connsiteX50" fmla="*/ 2838101 w 5801489"/>
              <a:gd name="connsiteY50" fmla="*/ 3976914 h 3991428"/>
              <a:gd name="connsiteX51" fmla="*/ 2736501 w 5801489"/>
              <a:gd name="connsiteY51" fmla="*/ 3991428 h 3991428"/>
              <a:gd name="connsiteX52" fmla="*/ 1880158 w 5801489"/>
              <a:gd name="connsiteY52" fmla="*/ 3962400 h 3991428"/>
              <a:gd name="connsiteX53" fmla="*/ 1589872 w 5801489"/>
              <a:gd name="connsiteY53" fmla="*/ 3889828 h 3991428"/>
              <a:gd name="connsiteX54" fmla="*/ 1357644 w 5801489"/>
              <a:gd name="connsiteY54" fmla="*/ 3773714 h 3991428"/>
              <a:gd name="connsiteX55" fmla="*/ 1052844 w 5801489"/>
              <a:gd name="connsiteY55" fmla="*/ 3657600 h 3991428"/>
              <a:gd name="connsiteX56" fmla="*/ 965758 w 5801489"/>
              <a:gd name="connsiteY56" fmla="*/ 3585028 h 3991428"/>
              <a:gd name="connsiteX57" fmla="*/ 878672 w 5801489"/>
              <a:gd name="connsiteY57" fmla="*/ 3526971 h 3991428"/>
              <a:gd name="connsiteX58" fmla="*/ 820615 w 5801489"/>
              <a:gd name="connsiteY58" fmla="*/ 3483428 h 3991428"/>
              <a:gd name="connsiteX59" fmla="*/ 689986 w 5801489"/>
              <a:gd name="connsiteY59" fmla="*/ 3410857 h 3991428"/>
              <a:gd name="connsiteX60" fmla="*/ 501301 w 5801489"/>
              <a:gd name="connsiteY60" fmla="*/ 3425371 h 3991428"/>
              <a:gd name="connsiteX61" fmla="*/ 283586 w 5801489"/>
              <a:gd name="connsiteY61" fmla="*/ 3526971 h 3991428"/>
              <a:gd name="connsiteX62" fmla="*/ 152958 w 5801489"/>
              <a:gd name="connsiteY62" fmla="*/ 3556000 h 3991428"/>
              <a:gd name="connsiteX0" fmla="*/ 152958 w 5801489"/>
              <a:gd name="connsiteY0" fmla="*/ 3556000 h 3991428"/>
              <a:gd name="connsiteX1" fmla="*/ 0 w 5801489"/>
              <a:gd name="connsiteY1" fmla="*/ 3611266 h 3991428"/>
              <a:gd name="connsiteX2" fmla="*/ 167472 w 5801489"/>
              <a:gd name="connsiteY2" fmla="*/ 3229428 h 3991428"/>
              <a:gd name="connsiteX3" fmla="*/ 409470 w 5801489"/>
              <a:gd name="connsiteY3" fmla="*/ 3219380 h 3991428"/>
              <a:gd name="connsiteX4" fmla="*/ 341644 w 5801489"/>
              <a:gd name="connsiteY4" fmla="*/ 2931885 h 3991428"/>
              <a:gd name="connsiteX5" fmla="*/ 331595 w 5801489"/>
              <a:gd name="connsiteY5" fmla="*/ 3098800 h 3991428"/>
              <a:gd name="connsiteX6" fmla="*/ 574430 w 5801489"/>
              <a:gd name="connsiteY6" fmla="*/ 3144855 h 3991428"/>
              <a:gd name="connsiteX7" fmla="*/ 486786 w 5801489"/>
              <a:gd name="connsiteY7" fmla="*/ 2873828 h 3991428"/>
              <a:gd name="connsiteX8" fmla="*/ 720969 w 5801489"/>
              <a:gd name="connsiteY8" fmla="*/ 2876061 h 3991428"/>
              <a:gd name="connsiteX9" fmla="*/ 994786 w 5801489"/>
              <a:gd name="connsiteY9" fmla="*/ 3116943 h 3991428"/>
              <a:gd name="connsiteX10" fmla="*/ 1662444 w 5801489"/>
              <a:gd name="connsiteY10" fmla="*/ 3033485 h 3991428"/>
              <a:gd name="connsiteX11" fmla="*/ 1807586 w 5801489"/>
              <a:gd name="connsiteY11" fmla="*/ 3091543 h 3991428"/>
              <a:gd name="connsiteX12" fmla="*/ 1952729 w 5801489"/>
              <a:gd name="connsiteY12" fmla="*/ 3120571 h 3991428"/>
              <a:gd name="connsiteX13" fmla="*/ 2286558 w 5801489"/>
              <a:gd name="connsiteY13" fmla="*/ 3106057 h 3991428"/>
              <a:gd name="connsiteX14" fmla="*/ 2446215 w 5801489"/>
              <a:gd name="connsiteY14" fmla="*/ 3018971 h 3991428"/>
              <a:gd name="connsiteX15" fmla="*/ 2809072 w 5801489"/>
              <a:gd name="connsiteY15" fmla="*/ 2554514 h 3991428"/>
              <a:gd name="connsiteX16" fmla="*/ 3317072 w 5801489"/>
              <a:gd name="connsiteY16" fmla="*/ 2046514 h 3991428"/>
              <a:gd name="connsiteX17" fmla="*/ 3476729 w 5801489"/>
              <a:gd name="connsiteY17" fmla="*/ 1872343 h 3991428"/>
              <a:gd name="connsiteX18" fmla="*/ 3883129 w 5801489"/>
              <a:gd name="connsiteY18" fmla="*/ 1480457 h 3991428"/>
              <a:gd name="connsiteX19" fmla="*/ 4042786 w 5801489"/>
              <a:gd name="connsiteY19" fmla="*/ 1320800 h 3991428"/>
              <a:gd name="connsiteX20" fmla="*/ 4362101 w 5801489"/>
              <a:gd name="connsiteY20" fmla="*/ 1016000 h 3991428"/>
              <a:gd name="connsiteX21" fmla="*/ 4565301 w 5801489"/>
              <a:gd name="connsiteY21" fmla="*/ 754743 h 3991428"/>
              <a:gd name="connsiteX22" fmla="*/ 4710444 w 5801489"/>
              <a:gd name="connsiteY22" fmla="*/ 580571 h 3991428"/>
              <a:gd name="connsiteX23" fmla="*/ 4870101 w 5801489"/>
              <a:gd name="connsiteY23" fmla="*/ 377371 h 3991428"/>
              <a:gd name="connsiteX24" fmla="*/ 5015244 w 5801489"/>
              <a:gd name="connsiteY24" fmla="*/ 319314 h 3991428"/>
              <a:gd name="connsiteX25" fmla="*/ 5203929 w 5801489"/>
              <a:gd name="connsiteY25" fmla="*/ 275771 h 3991428"/>
              <a:gd name="connsiteX26" fmla="*/ 5450672 w 5801489"/>
              <a:gd name="connsiteY26" fmla="*/ 174171 h 3991428"/>
              <a:gd name="connsiteX27" fmla="*/ 5653872 w 5801489"/>
              <a:gd name="connsiteY27" fmla="*/ 29028 h 3991428"/>
              <a:gd name="connsiteX28" fmla="*/ 5784501 w 5801489"/>
              <a:gd name="connsiteY28" fmla="*/ 0 h 3991428"/>
              <a:gd name="connsiteX29" fmla="*/ 5799015 w 5801489"/>
              <a:gd name="connsiteY29" fmla="*/ 58057 h 3991428"/>
              <a:gd name="connsiteX30" fmla="*/ 5697415 w 5801489"/>
              <a:gd name="connsiteY30" fmla="*/ 203200 h 3991428"/>
              <a:gd name="connsiteX31" fmla="*/ 5639358 w 5801489"/>
              <a:gd name="connsiteY31" fmla="*/ 290285 h 3991428"/>
              <a:gd name="connsiteX32" fmla="*/ 5552272 w 5801489"/>
              <a:gd name="connsiteY32" fmla="*/ 391885 h 3991428"/>
              <a:gd name="connsiteX33" fmla="*/ 5349072 w 5801489"/>
              <a:gd name="connsiteY33" fmla="*/ 740228 h 3991428"/>
              <a:gd name="connsiteX34" fmla="*/ 5261986 w 5801489"/>
              <a:gd name="connsiteY34" fmla="*/ 899885 h 3991428"/>
              <a:gd name="connsiteX35" fmla="*/ 5145872 w 5801489"/>
              <a:gd name="connsiteY35" fmla="*/ 1132114 h 3991428"/>
              <a:gd name="connsiteX36" fmla="*/ 5058786 w 5801489"/>
              <a:gd name="connsiteY36" fmla="*/ 1248228 h 3991428"/>
              <a:gd name="connsiteX37" fmla="*/ 4986215 w 5801489"/>
              <a:gd name="connsiteY37" fmla="*/ 1378857 h 3991428"/>
              <a:gd name="connsiteX38" fmla="*/ 4899129 w 5801489"/>
              <a:gd name="connsiteY38" fmla="*/ 1509485 h 3991428"/>
              <a:gd name="connsiteX39" fmla="*/ 4753986 w 5801489"/>
              <a:gd name="connsiteY39" fmla="*/ 1785257 h 3991428"/>
              <a:gd name="connsiteX40" fmla="*/ 4652386 w 5801489"/>
              <a:gd name="connsiteY40" fmla="*/ 1959428 h 3991428"/>
              <a:gd name="connsiteX41" fmla="*/ 4565301 w 5801489"/>
              <a:gd name="connsiteY41" fmla="*/ 2090057 h 3991428"/>
              <a:gd name="connsiteX42" fmla="*/ 4420158 w 5801489"/>
              <a:gd name="connsiteY42" fmla="*/ 2336800 h 3991428"/>
              <a:gd name="connsiteX43" fmla="*/ 4129872 w 5801489"/>
              <a:gd name="connsiteY43" fmla="*/ 2728685 h 3991428"/>
              <a:gd name="connsiteX44" fmla="*/ 4042786 w 5801489"/>
              <a:gd name="connsiteY44" fmla="*/ 2859314 h 3991428"/>
              <a:gd name="connsiteX45" fmla="*/ 3708958 w 5801489"/>
              <a:gd name="connsiteY45" fmla="*/ 3265714 h 3991428"/>
              <a:gd name="connsiteX46" fmla="*/ 3447701 w 5801489"/>
              <a:gd name="connsiteY46" fmla="*/ 3526971 h 3991428"/>
              <a:gd name="connsiteX47" fmla="*/ 3346101 w 5801489"/>
              <a:gd name="connsiteY47" fmla="*/ 3628571 h 3991428"/>
              <a:gd name="connsiteX48" fmla="*/ 3215472 w 5801489"/>
              <a:gd name="connsiteY48" fmla="*/ 3730171 h 3991428"/>
              <a:gd name="connsiteX49" fmla="*/ 3099358 w 5801489"/>
              <a:gd name="connsiteY49" fmla="*/ 3846285 h 3991428"/>
              <a:gd name="connsiteX50" fmla="*/ 2925186 w 5801489"/>
              <a:gd name="connsiteY50" fmla="*/ 3933371 h 3991428"/>
              <a:gd name="connsiteX51" fmla="*/ 2838101 w 5801489"/>
              <a:gd name="connsiteY51" fmla="*/ 3976914 h 3991428"/>
              <a:gd name="connsiteX52" fmla="*/ 2736501 w 5801489"/>
              <a:gd name="connsiteY52" fmla="*/ 3991428 h 3991428"/>
              <a:gd name="connsiteX53" fmla="*/ 1880158 w 5801489"/>
              <a:gd name="connsiteY53" fmla="*/ 3962400 h 3991428"/>
              <a:gd name="connsiteX54" fmla="*/ 1589872 w 5801489"/>
              <a:gd name="connsiteY54" fmla="*/ 3889828 h 3991428"/>
              <a:gd name="connsiteX55" fmla="*/ 1357644 w 5801489"/>
              <a:gd name="connsiteY55" fmla="*/ 3773714 h 3991428"/>
              <a:gd name="connsiteX56" fmla="*/ 1052844 w 5801489"/>
              <a:gd name="connsiteY56" fmla="*/ 3657600 h 3991428"/>
              <a:gd name="connsiteX57" fmla="*/ 965758 w 5801489"/>
              <a:gd name="connsiteY57" fmla="*/ 3585028 h 3991428"/>
              <a:gd name="connsiteX58" fmla="*/ 878672 w 5801489"/>
              <a:gd name="connsiteY58" fmla="*/ 3526971 h 3991428"/>
              <a:gd name="connsiteX59" fmla="*/ 820615 w 5801489"/>
              <a:gd name="connsiteY59" fmla="*/ 3483428 h 3991428"/>
              <a:gd name="connsiteX60" fmla="*/ 689986 w 5801489"/>
              <a:gd name="connsiteY60" fmla="*/ 3410857 h 3991428"/>
              <a:gd name="connsiteX61" fmla="*/ 501301 w 5801489"/>
              <a:gd name="connsiteY61" fmla="*/ 3425371 h 3991428"/>
              <a:gd name="connsiteX62" fmla="*/ 283586 w 5801489"/>
              <a:gd name="connsiteY62" fmla="*/ 3526971 h 3991428"/>
              <a:gd name="connsiteX63" fmla="*/ 152958 w 5801489"/>
              <a:gd name="connsiteY63" fmla="*/ 3556000 h 3991428"/>
              <a:gd name="connsiteX0" fmla="*/ 152958 w 5801489"/>
              <a:gd name="connsiteY0" fmla="*/ 3556000 h 3991428"/>
              <a:gd name="connsiteX1" fmla="*/ 0 w 5801489"/>
              <a:gd name="connsiteY1" fmla="*/ 3611266 h 3991428"/>
              <a:gd name="connsiteX2" fmla="*/ 167472 w 5801489"/>
              <a:gd name="connsiteY2" fmla="*/ 3229428 h 3991428"/>
              <a:gd name="connsiteX3" fmla="*/ 409470 w 5801489"/>
              <a:gd name="connsiteY3" fmla="*/ 3219380 h 3991428"/>
              <a:gd name="connsiteX4" fmla="*/ 331595 w 5801489"/>
              <a:gd name="connsiteY4" fmla="*/ 3098800 h 3991428"/>
              <a:gd name="connsiteX5" fmla="*/ 574430 w 5801489"/>
              <a:gd name="connsiteY5" fmla="*/ 3144855 h 3991428"/>
              <a:gd name="connsiteX6" fmla="*/ 486786 w 5801489"/>
              <a:gd name="connsiteY6" fmla="*/ 2873828 h 3991428"/>
              <a:gd name="connsiteX7" fmla="*/ 720969 w 5801489"/>
              <a:gd name="connsiteY7" fmla="*/ 2876061 h 3991428"/>
              <a:gd name="connsiteX8" fmla="*/ 994786 w 5801489"/>
              <a:gd name="connsiteY8" fmla="*/ 3116943 h 3991428"/>
              <a:gd name="connsiteX9" fmla="*/ 1662444 w 5801489"/>
              <a:gd name="connsiteY9" fmla="*/ 3033485 h 3991428"/>
              <a:gd name="connsiteX10" fmla="*/ 1807586 w 5801489"/>
              <a:gd name="connsiteY10" fmla="*/ 3091543 h 3991428"/>
              <a:gd name="connsiteX11" fmla="*/ 1952729 w 5801489"/>
              <a:gd name="connsiteY11" fmla="*/ 3120571 h 3991428"/>
              <a:gd name="connsiteX12" fmla="*/ 2286558 w 5801489"/>
              <a:gd name="connsiteY12" fmla="*/ 3106057 h 3991428"/>
              <a:gd name="connsiteX13" fmla="*/ 2446215 w 5801489"/>
              <a:gd name="connsiteY13" fmla="*/ 3018971 h 3991428"/>
              <a:gd name="connsiteX14" fmla="*/ 2809072 w 5801489"/>
              <a:gd name="connsiteY14" fmla="*/ 2554514 h 3991428"/>
              <a:gd name="connsiteX15" fmla="*/ 3317072 w 5801489"/>
              <a:gd name="connsiteY15" fmla="*/ 2046514 h 3991428"/>
              <a:gd name="connsiteX16" fmla="*/ 3476729 w 5801489"/>
              <a:gd name="connsiteY16" fmla="*/ 1872343 h 3991428"/>
              <a:gd name="connsiteX17" fmla="*/ 3883129 w 5801489"/>
              <a:gd name="connsiteY17" fmla="*/ 1480457 h 3991428"/>
              <a:gd name="connsiteX18" fmla="*/ 4042786 w 5801489"/>
              <a:gd name="connsiteY18" fmla="*/ 1320800 h 3991428"/>
              <a:gd name="connsiteX19" fmla="*/ 4362101 w 5801489"/>
              <a:gd name="connsiteY19" fmla="*/ 1016000 h 3991428"/>
              <a:gd name="connsiteX20" fmla="*/ 4565301 w 5801489"/>
              <a:gd name="connsiteY20" fmla="*/ 754743 h 3991428"/>
              <a:gd name="connsiteX21" fmla="*/ 4710444 w 5801489"/>
              <a:gd name="connsiteY21" fmla="*/ 580571 h 3991428"/>
              <a:gd name="connsiteX22" fmla="*/ 4870101 w 5801489"/>
              <a:gd name="connsiteY22" fmla="*/ 377371 h 3991428"/>
              <a:gd name="connsiteX23" fmla="*/ 5015244 w 5801489"/>
              <a:gd name="connsiteY23" fmla="*/ 319314 h 3991428"/>
              <a:gd name="connsiteX24" fmla="*/ 5203929 w 5801489"/>
              <a:gd name="connsiteY24" fmla="*/ 275771 h 3991428"/>
              <a:gd name="connsiteX25" fmla="*/ 5450672 w 5801489"/>
              <a:gd name="connsiteY25" fmla="*/ 174171 h 3991428"/>
              <a:gd name="connsiteX26" fmla="*/ 5653872 w 5801489"/>
              <a:gd name="connsiteY26" fmla="*/ 29028 h 3991428"/>
              <a:gd name="connsiteX27" fmla="*/ 5784501 w 5801489"/>
              <a:gd name="connsiteY27" fmla="*/ 0 h 3991428"/>
              <a:gd name="connsiteX28" fmla="*/ 5799015 w 5801489"/>
              <a:gd name="connsiteY28" fmla="*/ 58057 h 3991428"/>
              <a:gd name="connsiteX29" fmla="*/ 5697415 w 5801489"/>
              <a:gd name="connsiteY29" fmla="*/ 203200 h 3991428"/>
              <a:gd name="connsiteX30" fmla="*/ 5639358 w 5801489"/>
              <a:gd name="connsiteY30" fmla="*/ 290285 h 3991428"/>
              <a:gd name="connsiteX31" fmla="*/ 5552272 w 5801489"/>
              <a:gd name="connsiteY31" fmla="*/ 391885 h 3991428"/>
              <a:gd name="connsiteX32" fmla="*/ 5349072 w 5801489"/>
              <a:gd name="connsiteY32" fmla="*/ 740228 h 3991428"/>
              <a:gd name="connsiteX33" fmla="*/ 5261986 w 5801489"/>
              <a:gd name="connsiteY33" fmla="*/ 899885 h 3991428"/>
              <a:gd name="connsiteX34" fmla="*/ 5145872 w 5801489"/>
              <a:gd name="connsiteY34" fmla="*/ 1132114 h 3991428"/>
              <a:gd name="connsiteX35" fmla="*/ 5058786 w 5801489"/>
              <a:gd name="connsiteY35" fmla="*/ 1248228 h 3991428"/>
              <a:gd name="connsiteX36" fmla="*/ 4986215 w 5801489"/>
              <a:gd name="connsiteY36" fmla="*/ 1378857 h 3991428"/>
              <a:gd name="connsiteX37" fmla="*/ 4899129 w 5801489"/>
              <a:gd name="connsiteY37" fmla="*/ 1509485 h 3991428"/>
              <a:gd name="connsiteX38" fmla="*/ 4753986 w 5801489"/>
              <a:gd name="connsiteY38" fmla="*/ 1785257 h 3991428"/>
              <a:gd name="connsiteX39" fmla="*/ 4652386 w 5801489"/>
              <a:gd name="connsiteY39" fmla="*/ 1959428 h 3991428"/>
              <a:gd name="connsiteX40" fmla="*/ 4565301 w 5801489"/>
              <a:gd name="connsiteY40" fmla="*/ 2090057 h 3991428"/>
              <a:gd name="connsiteX41" fmla="*/ 4420158 w 5801489"/>
              <a:gd name="connsiteY41" fmla="*/ 2336800 h 3991428"/>
              <a:gd name="connsiteX42" fmla="*/ 4129872 w 5801489"/>
              <a:gd name="connsiteY42" fmla="*/ 2728685 h 3991428"/>
              <a:gd name="connsiteX43" fmla="*/ 4042786 w 5801489"/>
              <a:gd name="connsiteY43" fmla="*/ 2859314 h 3991428"/>
              <a:gd name="connsiteX44" fmla="*/ 3708958 w 5801489"/>
              <a:gd name="connsiteY44" fmla="*/ 3265714 h 3991428"/>
              <a:gd name="connsiteX45" fmla="*/ 3447701 w 5801489"/>
              <a:gd name="connsiteY45" fmla="*/ 3526971 h 3991428"/>
              <a:gd name="connsiteX46" fmla="*/ 3346101 w 5801489"/>
              <a:gd name="connsiteY46" fmla="*/ 3628571 h 3991428"/>
              <a:gd name="connsiteX47" fmla="*/ 3215472 w 5801489"/>
              <a:gd name="connsiteY47" fmla="*/ 3730171 h 3991428"/>
              <a:gd name="connsiteX48" fmla="*/ 3099358 w 5801489"/>
              <a:gd name="connsiteY48" fmla="*/ 3846285 h 3991428"/>
              <a:gd name="connsiteX49" fmla="*/ 2925186 w 5801489"/>
              <a:gd name="connsiteY49" fmla="*/ 3933371 h 3991428"/>
              <a:gd name="connsiteX50" fmla="*/ 2838101 w 5801489"/>
              <a:gd name="connsiteY50" fmla="*/ 3976914 h 3991428"/>
              <a:gd name="connsiteX51" fmla="*/ 2736501 w 5801489"/>
              <a:gd name="connsiteY51" fmla="*/ 3991428 h 3991428"/>
              <a:gd name="connsiteX52" fmla="*/ 1880158 w 5801489"/>
              <a:gd name="connsiteY52" fmla="*/ 3962400 h 3991428"/>
              <a:gd name="connsiteX53" fmla="*/ 1589872 w 5801489"/>
              <a:gd name="connsiteY53" fmla="*/ 3889828 h 3991428"/>
              <a:gd name="connsiteX54" fmla="*/ 1357644 w 5801489"/>
              <a:gd name="connsiteY54" fmla="*/ 3773714 h 3991428"/>
              <a:gd name="connsiteX55" fmla="*/ 1052844 w 5801489"/>
              <a:gd name="connsiteY55" fmla="*/ 3657600 h 3991428"/>
              <a:gd name="connsiteX56" fmla="*/ 965758 w 5801489"/>
              <a:gd name="connsiteY56" fmla="*/ 3585028 h 3991428"/>
              <a:gd name="connsiteX57" fmla="*/ 878672 w 5801489"/>
              <a:gd name="connsiteY57" fmla="*/ 3526971 h 3991428"/>
              <a:gd name="connsiteX58" fmla="*/ 820615 w 5801489"/>
              <a:gd name="connsiteY58" fmla="*/ 3483428 h 3991428"/>
              <a:gd name="connsiteX59" fmla="*/ 689986 w 5801489"/>
              <a:gd name="connsiteY59" fmla="*/ 3410857 h 3991428"/>
              <a:gd name="connsiteX60" fmla="*/ 501301 w 5801489"/>
              <a:gd name="connsiteY60" fmla="*/ 3425371 h 3991428"/>
              <a:gd name="connsiteX61" fmla="*/ 283586 w 5801489"/>
              <a:gd name="connsiteY61" fmla="*/ 3526971 h 3991428"/>
              <a:gd name="connsiteX62" fmla="*/ 152958 w 5801489"/>
              <a:gd name="connsiteY62" fmla="*/ 3556000 h 3991428"/>
              <a:gd name="connsiteX0" fmla="*/ 152958 w 5801489"/>
              <a:gd name="connsiteY0" fmla="*/ 3556000 h 3991428"/>
              <a:gd name="connsiteX1" fmla="*/ 0 w 5801489"/>
              <a:gd name="connsiteY1" fmla="*/ 3611266 h 3991428"/>
              <a:gd name="connsiteX2" fmla="*/ 167472 w 5801489"/>
              <a:gd name="connsiteY2" fmla="*/ 3229428 h 3991428"/>
              <a:gd name="connsiteX3" fmla="*/ 409470 w 5801489"/>
              <a:gd name="connsiteY3" fmla="*/ 3219380 h 3991428"/>
              <a:gd name="connsiteX4" fmla="*/ 331595 w 5801489"/>
              <a:gd name="connsiteY4" fmla="*/ 3098800 h 3991428"/>
              <a:gd name="connsiteX5" fmla="*/ 574430 w 5801489"/>
              <a:gd name="connsiteY5" fmla="*/ 3144855 h 3991428"/>
              <a:gd name="connsiteX6" fmla="*/ 486786 w 5801489"/>
              <a:gd name="connsiteY6" fmla="*/ 2873828 h 3991428"/>
              <a:gd name="connsiteX7" fmla="*/ 492369 w 5801489"/>
              <a:gd name="connsiteY7" fmla="*/ 3028461 h 3991428"/>
              <a:gd name="connsiteX8" fmla="*/ 720969 w 5801489"/>
              <a:gd name="connsiteY8" fmla="*/ 2876061 h 3991428"/>
              <a:gd name="connsiteX9" fmla="*/ 994786 w 5801489"/>
              <a:gd name="connsiteY9" fmla="*/ 3116943 h 3991428"/>
              <a:gd name="connsiteX10" fmla="*/ 1662444 w 5801489"/>
              <a:gd name="connsiteY10" fmla="*/ 3033485 h 3991428"/>
              <a:gd name="connsiteX11" fmla="*/ 1807586 w 5801489"/>
              <a:gd name="connsiteY11" fmla="*/ 3091543 h 3991428"/>
              <a:gd name="connsiteX12" fmla="*/ 1952729 w 5801489"/>
              <a:gd name="connsiteY12" fmla="*/ 3120571 h 3991428"/>
              <a:gd name="connsiteX13" fmla="*/ 2286558 w 5801489"/>
              <a:gd name="connsiteY13" fmla="*/ 3106057 h 3991428"/>
              <a:gd name="connsiteX14" fmla="*/ 2446215 w 5801489"/>
              <a:gd name="connsiteY14" fmla="*/ 3018971 h 3991428"/>
              <a:gd name="connsiteX15" fmla="*/ 2809072 w 5801489"/>
              <a:gd name="connsiteY15" fmla="*/ 2554514 h 3991428"/>
              <a:gd name="connsiteX16" fmla="*/ 3317072 w 5801489"/>
              <a:gd name="connsiteY16" fmla="*/ 2046514 h 3991428"/>
              <a:gd name="connsiteX17" fmla="*/ 3476729 w 5801489"/>
              <a:gd name="connsiteY17" fmla="*/ 1872343 h 3991428"/>
              <a:gd name="connsiteX18" fmla="*/ 3883129 w 5801489"/>
              <a:gd name="connsiteY18" fmla="*/ 1480457 h 3991428"/>
              <a:gd name="connsiteX19" fmla="*/ 4042786 w 5801489"/>
              <a:gd name="connsiteY19" fmla="*/ 1320800 h 3991428"/>
              <a:gd name="connsiteX20" fmla="*/ 4362101 w 5801489"/>
              <a:gd name="connsiteY20" fmla="*/ 1016000 h 3991428"/>
              <a:gd name="connsiteX21" fmla="*/ 4565301 w 5801489"/>
              <a:gd name="connsiteY21" fmla="*/ 754743 h 3991428"/>
              <a:gd name="connsiteX22" fmla="*/ 4710444 w 5801489"/>
              <a:gd name="connsiteY22" fmla="*/ 580571 h 3991428"/>
              <a:gd name="connsiteX23" fmla="*/ 4870101 w 5801489"/>
              <a:gd name="connsiteY23" fmla="*/ 377371 h 3991428"/>
              <a:gd name="connsiteX24" fmla="*/ 5015244 w 5801489"/>
              <a:gd name="connsiteY24" fmla="*/ 319314 h 3991428"/>
              <a:gd name="connsiteX25" fmla="*/ 5203929 w 5801489"/>
              <a:gd name="connsiteY25" fmla="*/ 275771 h 3991428"/>
              <a:gd name="connsiteX26" fmla="*/ 5450672 w 5801489"/>
              <a:gd name="connsiteY26" fmla="*/ 174171 h 3991428"/>
              <a:gd name="connsiteX27" fmla="*/ 5653872 w 5801489"/>
              <a:gd name="connsiteY27" fmla="*/ 29028 h 3991428"/>
              <a:gd name="connsiteX28" fmla="*/ 5784501 w 5801489"/>
              <a:gd name="connsiteY28" fmla="*/ 0 h 3991428"/>
              <a:gd name="connsiteX29" fmla="*/ 5799015 w 5801489"/>
              <a:gd name="connsiteY29" fmla="*/ 58057 h 3991428"/>
              <a:gd name="connsiteX30" fmla="*/ 5697415 w 5801489"/>
              <a:gd name="connsiteY30" fmla="*/ 203200 h 3991428"/>
              <a:gd name="connsiteX31" fmla="*/ 5639358 w 5801489"/>
              <a:gd name="connsiteY31" fmla="*/ 290285 h 3991428"/>
              <a:gd name="connsiteX32" fmla="*/ 5552272 w 5801489"/>
              <a:gd name="connsiteY32" fmla="*/ 391885 h 3991428"/>
              <a:gd name="connsiteX33" fmla="*/ 5349072 w 5801489"/>
              <a:gd name="connsiteY33" fmla="*/ 740228 h 3991428"/>
              <a:gd name="connsiteX34" fmla="*/ 5261986 w 5801489"/>
              <a:gd name="connsiteY34" fmla="*/ 899885 h 3991428"/>
              <a:gd name="connsiteX35" fmla="*/ 5145872 w 5801489"/>
              <a:gd name="connsiteY35" fmla="*/ 1132114 h 3991428"/>
              <a:gd name="connsiteX36" fmla="*/ 5058786 w 5801489"/>
              <a:gd name="connsiteY36" fmla="*/ 1248228 h 3991428"/>
              <a:gd name="connsiteX37" fmla="*/ 4986215 w 5801489"/>
              <a:gd name="connsiteY37" fmla="*/ 1378857 h 3991428"/>
              <a:gd name="connsiteX38" fmla="*/ 4899129 w 5801489"/>
              <a:gd name="connsiteY38" fmla="*/ 1509485 h 3991428"/>
              <a:gd name="connsiteX39" fmla="*/ 4753986 w 5801489"/>
              <a:gd name="connsiteY39" fmla="*/ 1785257 h 3991428"/>
              <a:gd name="connsiteX40" fmla="*/ 4652386 w 5801489"/>
              <a:gd name="connsiteY40" fmla="*/ 1959428 h 3991428"/>
              <a:gd name="connsiteX41" fmla="*/ 4565301 w 5801489"/>
              <a:gd name="connsiteY41" fmla="*/ 2090057 h 3991428"/>
              <a:gd name="connsiteX42" fmla="*/ 4420158 w 5801489"/>
              <a:gd name="connsiteY42" fmla="*/ 2336800 h 3991428"/>
              <a:gd name="connsiteX43" fmla="*/ 4129872 w 5801489"/>
              <a:gd name="connsiteY43" fmla="*/ 2728685 h 3991428"/>
              <a:gd name="connsiteX44" fmla="*/ 4042786 w 5801489"/>
              <a:gd name="connsiteY44" fmla="*/ 2859314 h 3991428"/>
              <a:gd name="connsiteX45" fmla="*/ 3708958 w 5801489"/>
              <a:gd name="connsiteY45" fmla="*/ 3265714 h 3991428"/>
              <a:gd name="connsiteX46" fmla="*/ 3447701 w 5801489"/>
              <a:gd name="connsiteY46" fmla="*/ 3526971 h 3991428"/>
              <a:gd name="connsiteX47" fmla="*/ 3346101 w 5801489"/>
              <a:gd name="connsiteY47" fmla="*/ 3628571 h 3991428"/>
              <a:gd name="connsiteX48" fmla="*/ 3215472 w 5801489"/>
              <a:gd name="connsiteY48" fmla="*/ 3730171 h 3991428"/>
              <a:gd name="connsiteX49" fmla="*/ 3099358 w 5801489"/>
              <a:gd name="connsiteY49" fmla="*/ 3846285 h 3991428"/>
              <a:gd name="connsiteX50" fmla="*/ 2925186 w 5801489"/>
              <a:gd name="connsiteY50" fmla="*/ 3933371 h 3991428"/>
              <a:gd name="connsiteX51" fmla="*/ 2838101 w 5801489"/>
              <a:gd name="connsiteY51" fmla="*/ 3976914 h 3991428"/>
              <a:gd name="connsiteX52" fmla="*/ 2736501 w 5801489"/>
              <a:gd name="connsiteY52" fmla="*/ 3991428 h 3991428"/>
              <a:gd name="connsiteX53" fmla="*/ 1880158 w 5801489"/>
              <a:gd name="connsiteY53" fmla="*/ 3962400 h 3991428"/>
              <a:gd name="connsiteX54" fmla="*/ 1589872 w 5801489"/>
              <a:gd name="connsiteY54" fmla="*/ 3889828 h 3991428"/>
              <a:gd name="connsiteX55" fmla="*/ 1357644 w 5801489"/>
              <a:gd name="connsiteY55" fmla="*/ 3773714 h 3991428"/>
              <a:gd name="connsiteX56" fmla="*/ 1052844 w 5801489"/>
              <a:gd name="connsiteY56" fmla="*/ 3657600 h 3991428"/>
              <a:gd name="connsiteX57" fmla="*/ 965758 w 5801489"/>
              <a:gd name="connsiteY57" fmla="*/ 3585028 h 3991428"/>
              <a:gd name="connsiteX58" fmla="*/ 878672 w 5801489"/>
              <a:gd name="connsiteY58" fmla="*/ 3526971 h 3991428"/>
              <a:gd name="connsiteX59" fmla="*/ 820615 w 5801489"/>
              <a:gd name="connsiteY59" fmla="*/ 3483428 h 3991428"/>
              <a:gd name="connsiteX60" fmla="*/ 689986 w 5801489"/>
              <a:gd name="connsiteY60" fmla="*/ 3410857 h 3991428"/>
              <a:gd name="connsiteX61" fmla="*/ 501301 w 5801489"/>
              <a:gd name="connsiteY61" fmla="*/ 3425371 h 3991428"/>
              <a:gd name="connsiteX62" fmla="*/ 283586 w 5801489"/>
              <a:gd name="connsiteY62" fmla="*/ 3526971 h 3991428"/>
              <a:gd name="connsiteX63" fmla="*/ 152958 w 5801489"/>
              <a:gd name="connsiteY63" fmla="*/ 3556000 h 3991428"/>
              <a:gd name="connsiteX0" fmla="*/ 152958 w 5801489"/>
              <a:gd name="connsiteY0" fmla="*/ 3556000 h 3991428"/>
              <a:gd name="connsiteX1" fmla="*/ 0 w 5801489"/>
              <a:gd name="connsiteY1" fmla="*/ 3611266 h 3991428"/>
              <a:gd name="connsiteX2" fmla="*/ 167472 w 5801489"/>
              <a:gd name="connsiteY2" fmla="*/ 3229428 h 3991428"/>
              <a:gd name="connsiteX3" fmla="*/ 409470 w 5801489"/>
              <a:gd name="connsiteY3" fmla="*/ 3219380 h 3991428"/>
              <a:gd name="connsiteX4" fmla="*/ 331595 w 5801489"/>
              <a:gd name="connsiteY4" fmla="*/ 3098800 h 3991428"/>
              <a:gd name="connsiteX5" fmla="*/ 574430 w 5801489"/>
              <a:gd name="connsiteY5" fmla="*/ 3144855 h 3991428"/>
              <a:gd name="connsiteX6" fmla="*/ 492369 w 5801489"/>
              <a:gd name="connsiteY6" fmla="*/ 3028461 h 3991428"/>
              <a:gd name="connsiteX7" fmla="*/ 720969 w 5801489"/>
              <a:gd name="connsiteY7" fmla="*/ 2876061 h 3991428"/>
              <a:gd name="connsiteX8" fmla="*/ 994786 w 5801489"/>
              <a:gd name="connsiteY8" fmla="*/ 3116943 h 3991428"/>
              <a:gd name="connsiteX9" fmla="*/ 1662444 w 5801489"/>
              <a:gd name="connsiteY9" fmla="*/ 3033485 h 3991428"/>
              <a:gd name="connsiteX10" fmla="*/ 1807586 w 5801489"/>
              <a:gd name="connsiteY10" fmla="*/ 3091543 h 3991428"/>
              <a:gd name="connsiteX11" fmla="*/ 1952729 w 5801489"/>
              <a:gd name="connsiteY11" fmla="*/ 3120571 h 3991428"/>
              <a:gd name="connsiteX12" fmla="*/ 2286558 w 5801489"/>
              <a:gd name="connsiteY12" fmla="*/ 3106057 h 3991428"/>
              <a:gd name="connsiteX13" fmla="*/ 2446215 w 5801489"/>
              <a:gd name="connsiteY13" fmla="*/ 3018971 h 3991428"/>
              <a:gd name="connsiteX14" fmla="*/ 2809072 w 5801489"/>
              <a:gd name="connsiteY14" fmla="*/ 2554514 h 3991428"/>
              <a:gd name="connsiteX15" fmla="*/ 3317072 w 5801489"/>
              <a:gd name="connsiteY15" fmla="*/ 2046514 h 3991428"/>
              <a:gd name="connsiteX16" fmla="*/ 3476729 w 5801489"/>
              <a:gd name="connsiteY16" fmla="*/ 1872343 h 3991428"/>
              <a:gd name="connsiteX17" fmla="*/ 3883129 w 5801489"/>
              <a:gd name="connsiteY17" fmla="*/ 1480457 h 3991428"/>
              <a:gd name="connsiteX18" fmla="*/ 4042786 w 5801489"/>
              <a:gd name="connsiteY18" fmla="*/ 1320800 h 3991428"/>
              <a:gd name="connsiteX19" fmla="*/ 4362101 w 5801489"/>
              <a:gd name="connsiteY19" fmla="*/ 1016000 h 3991428"/>
              <a:gd name="connsiteX20" fmla="*/ 4565301 w 5801489"/>
              <a:gd name="connsiteY20" fmla="*/ 754743 h 3991428"/>
              <a:gd name="connsiteX21" fmla="*/ 4710444 w 5801489"/>
              <a:gd name="connsiteY21" fmla="*/ 580571 h 3991428"/>
              <a:gd name="connsiteX22" fmla="*/ 4870101 w 5801489"/>
              <a:gd name="connsiteY22" fmla="*/ 377371 h 3991428"/>
              <a:gd name="connsiteX23" fmla="*/ 5015244 w 5801489"/>
              <a:gd name="connsiteY23" fmla="*/ 319314 h 3991428"/>
              <a:gd name="connsiteX24" fmla="*/ 5203929 w 5801489"/>
              <a:gd name="connsiteY24" fmla="*/ 275771 h 3991428"/>
              <a:gd name="connsiteX25" fmla="*/ 5450672 w 5801489"/>
              <a:gd name="connsiteY25" fmla="*/ 174171 h 3991428"/>
              <a:gd name="connsiteX26" fmla="*/ 5653872 w 5801489"/>
              <a:gd name="connsiteY26" fmla="*/ 29028 h 3991428"/>
              <a:gd name="connsiteX27" fmla="*/ 5784501 w 5801489"/>
              <a:gd name="connsiteY27" fmla="*/ 0 h 3991428"/>
              <a:gd name="connsiteX28" fmla="*/ 5799015 w 5801489"/>
              <a:gd name="connsiteY28" fmla="*/ 58057 h 3991428"/>
              <a:gd name="connsiteX29" fmla="*/ 5697415 w 5801489"/>
              <a:gd name="connsiteY29" fmla="*/ 203200 h 3991428"/>
              <a:gd name="connsiteX30" fmla="*/ 5639358 w 5801489"/>
              <a:gd name="connsiteY30" fmla="*/ 290285 h 3991428"/>
              <a:gd name="connsiteX31" fmla="*/ 5552272 w 5801489"/>
              <a:gd name="connsiteY31" fmla="*/ 391885 h 3991428"/>
              <a:gd name="connsiteX32" fmla="*/ 5349072 w 5801489"/>
              <a:gd name="connsiteY32" fmla="*/ 740228 h 3991428"/>
              <a:gd name="connsiteX33" fmla="*/ 5261986 w 5801489"/>
              <a:gd name="connsiteY33" fmla="*/ 899885 h 3991428"/>
              <a:gd name="connsiteX34" fmla="*/ 5145872 w 5801489"/>
              <a:gd name="connsiteY34" fmla="*/ 1132114 h 3991428"/>
              <a:gd name="connsiteX35" fmla="*/ 5058786 w 5801489"/>
              <a:gd name="connsiteY35" fmla="*/ 1248228 h 3991428"/>
              <a:gd name="connsiteX36" fmla="*/ 4986215 w 5801489"/>
              <a:gd name="connsiteY36" fmla="*/ 1378857 h 3991428"/>
              <a:gd name="connsiteX37" fmla="*/ 4899129 w 5801489"/>
              <a:gd name="connsiteY37" fmla="*/ 1509485 h 3991428"/>
              <a:gd name="connsiteX38" fmla="*/ 4753986 w 5801489"/>
              <a:gd name="connsiteY38" fmla="*/ 1785257 h 3991428"/>
              <a:gd name="connsiteX39" fmla="*/ 4652386 w 5801489"/>
              <a:gd name="connsiteY39" fmla="*/ 1959428 h 3991428"/>
              <a:gd name="connsiteX40" fmla="*/ 4565301 w 5801489"/>
              <a:gd name="connsiteY40" fmla="*/ 2090057 h 3991428"/>
              <a:gd name="connsiteX41" fmla="*/ 4420158 w 5801489"/>
              <a:gd name="connsiteY41" fmla="*/ 2336800 h 3991428"/>
              <a:gd name="connsiteX42" fmla="*/ 4129872 w 5801489"/>
              <a:gd name="connsiteY42" fmla="*/ 2728685 h 3991428"/>
              <a:gd name="connsiteX43" fmla="*/ 4042786 w 5801489"/>
              <a:gd name="connsiteY43" fmla="*/ 2859314 h 3991428"/>
              <a:gd name="connsiteX44" fmla="*/ 3708958 w 5801489"/>
              <a:gd name="connsiteY44" fmla="*/ 3265714 h 3991428"/>
              <a:gd name="connsiteX45" fmla="*/ 3447701 w 5801489"/>
              <a:gd name="connsiteY45" fmla="*/ 3526971 h 3991428"/>
              <a:gd name="connsiteX46" fmla="*/ 3346101 w 5801489"/>
              <a:gd name="connsiteY46" fmla="*/ 3628571 h 3991428"/>
              <a:gd name="connsiteX47" fmla="*/ 3215472 w 5801489"/>
              <a:gd name="connsiteY47" fmla="*/ 3730171 h 3991428"/>
              <a:gd name="connsiteX48" fmla="*/ 3099358 w 5801489"/>
              <a:gd name="connsiteY48" fmla="*/ 3846285 h 3991428"/>
              <a:gd name="connsiteX49" fmla="*/ 2925186 w 5801489"/>
              <a:gd name="connsiteY49" fmla="*/ 3933371 h 3991428"/>
              <a:gd name="connsiteX50" fmla="*/ 2838101 w 5801489"/>
              <a:gd name="connsiteY50" fmla="*/ 3976914 h 3991428"/>
              <a:gd name="connsiteX51" fmla="*/ 2736501 w 5801489"/>
              <a:gd name="connsiteY51" fmla="*/ 3991428 h 3991428"/>
              <a:gd name="connsiteX52" fmla="*/ 1880158 w 5801489"/>
              <a:gd name="connsiteY52" fmla="*/ 3962400 h 3991428"/>
              <a:gd name="connsiteX53" fmla="*/ 1589872 w 5801489"/>
              <a:gd name="connsiteY53" fmla="*/ 3889828 h 3991428"/>
              <a:gd name="connsiteX54" fmla="*/ 1357644 w 5801489"/>
              <a:gd name="connsiteY54" fmla="*/ 3773714 h 3991428"/>
              <a:gd name="connsiteX55" fmla="*/ 1052844 w 5801489"/>
              <a:gd name="connsiteY55" fmla="*/ 3657600 h 3991428"/>
              <a:gd name="connsiteX56" fmla="*/ 965758 w 5801489"/>
              <a:gd name="connsiteY56" fmla="*/ 3585028 h 3991428"/>
              <a:gd name="connsiteX57" fmla="*/ 878672 w 5801489"/>
              <a:gd name="connsiteY57" fmla="*/ 3526971 h 3991428"/>
              <a:gd name="connsiteX58" fmla="*/ 820615 w 5801489"/>
              <a:gd name="connsiteY58" fmla="*/ 3483428 h 3991428"/>
              <a:gd name="connsiteX59" fmla="*/ 689986 w 5801489"/>
              <a:gd name="connsiteY59" fmla="*/ 3410857 h 3991428"/>
              <a:gd name="connsiteX60" fmla="*/ 501301 w 5801489"/>
              <a:gd name="connsiteY60" fmla="*/ 3425371 h 3991428"/>
              <a:gd name="connsiteX61" fmla="*/ 283586 w 5801489"/>
              <a:gd name="connsiteY61" fmla="*/ 3526971 h 3991428"/>
              <a:gd name="connsiteX62" fmla="*/ 152958 w 5801489"/>
              <a:gd name="connsiteY62" fmla="*/ 3556000 h 3991428"/>
              <a:gd name="connsiteX0" fmla="*/ 152958 w 5801489"/>
              <a:gd name="connsiteY0" fmla="*/ 3556000 h 3991428"/>
              <a:gd name="connsiteX1" fmla="*/ 0 w 5801489"/>
              <a:gd name="connsiteY1" fmla="*/ 3611266 h 3991428"/>
              <a:gd name="connsiteX2" fmla="*/ 167472 w 5801489"/>
              <a:gd name="connsiteY2" fmla="*/ 3229428 h 3991428"/>
              <a:gd name="connsiteX3" fmla="*/ 409470 w 5801489"/>
              <a:gd name="connsiteY3" fmla="*/ 3219380 h 3991428"/>
              <a:gd name="connsiteX4" fmla="*/ 331595 w 5801489"/>
              <a:gd name="connsiteY4" fmla="*/ 3098800 h 3991428"/>
              <a:gd name="connsiteX5" fmla="*/ 574430 w 5801489"/>
              <a:gd name="connsiteY5" fmla="*/ 3144855 h 3991428"/>
              <a:gd name="connsiteX6" fmla="*/ 492369 w 5801489"/>
              <a:gd name="connsiteY6" fmla="*/ 3028461 h 3991428"/>
              <a:gd name="connsiteX7" fmla="*/ 720969 w 5801489"/>
              <a:gd name="connsiteY7" fmla="*/ 2876061 h 3991428"/>
              <a:gd name="connsiteX8" fmla="*/ 733529 w 5801489"/>
              <a:gd name="connsiteY8" fmla="*/ 3018413 h 3991428"/>
              <a:gd name="connsiteX9" fmla="*/ 994786 w 5801489"/>
              <a:gd name="connsiteY9" fmla="*/ 3116943 h 3991428"/>
              <a:gd name="connsiteX10" fmla="*/ 1662444 w 5801489"/>
              <a:gd name="connsiteY10" fmla="*/ 3033485 h 3991428"/>
              <a:gd name="connsiteX11" fmla="*/ 1807586 w 5801489"/>
              <a:gd name="connsiteY11" fmla="*/ 3091543 h 3991428"/>
              <a:gd name="connsiteX12" fmla="*/ 1952729 w 5801489"/>
              <a:gd name="connsiteY12" fmla="*/ 3120571 h 3991428"/>
              <a:gd name="connsiteX13" fmla="*/ 2286558 w 5801489"/>
              <a:gd name="connsiteY13" fmla="*/ 3106057 h 3991428"/>
              <a:gd name="connsiteX14" fmla="*/ 2446215 w 5801489"/>
              <a:gd name="connsiteY14" fmla="*/ 3018971 h 3991428"/>
              <a:gd name="connsiteX15" fmla="*/ 2809072 w 5801489"/>
              <a:gd name="connsiteY15" fmla="*/ 2554514 h 3991428"/>
              <a:gd name="connsiteX16" fmla="*/ 3317072 w 5801489"/>
              <a:gd name="connsiteY16" fmla="*/ 2046514 h 3991428"/>
              <a:gd name="connsiteX17" fmla="*/ 3476729 w 5801489"/>
              <a:gd name="connsiteY17" fmla="*/ 1872343 h 3991428"/>
              <a:gd name="connsiteX18" fmla="*/ 3883129 w 5801489"/>
              <a:gd name="connsiteY18" fmla="*/ 1480457 h 3991428"/>
              <a:gd name="connsiteX19" fmla="*/ 4042786 w 5801489"/>
              <a:gd name="connsiteY19" fmla="*/ 1320800 h 3991428"/>
              <a:gd name="connsiteX20" fmla="*/ 4362101 w 5801489"/>
              <a:gd name="connsiteY20" fmla="*/ 1016000 h 3991428"/>
              <a:gd name="connsiteX21" fmla="*/ 4565301 w 5801489"/>
              <a:gd name="connsiteY21" fmla="*/ 754743 h 3991428"/>
              <a:gd name="connsiteX22" fmla="*/ 4710444 w 5801489"/>
              <a:gd name="connsiteY22" fmla="*/ 580571 h 3991428"/>
              <a:gd name="connsiteX23" fmla="*/ 4870101 w 5801489"/>
              <a:gd name="connsiteY23" fmla="*/ 377371 h 3991428"/>
              <a:gd name="connsiteX24" fmla="*/ 5015244 w 5801489"/>
              <a:gd name="connsiteY24" fmla="*/ 319314 h 3991428"/>
              <a:gd name="connsiteX25" fmla="*/ 5203929 w 5801489"/>
              <a:gd name="connsiteY25" fmla="*/ 275771 h 3991428"/>
              <a:gd name="connsiteX26" fmla="*/ 5450672 w 5801489"/>
              <a:gd name="connsiteY26" fmla="*/ 174171 h 3991428"/>
              <a:gd name="connsiteX27" fmla="*/ 5653872 w 5801489"/>
              <a:gd name="connsiteY27" fmla="*/ 29028 h 3991428"/>
              <a:gd name="connsiteX28" fmla="*/ 5784501 w 5801489"/>
              <a:gd name="connsiteY28" fmla="*/ 0 h 3991428"/>
              <a:gd name="connsiteX29" fmla="*/ 5799015 w 5801489"/>
              <a:gd name="connsiteY29" fmla="*/ 58057 h 3991428"/>
              <a:gd name="connsiteX30" fmla="*/ 5697415 w 5801489"/>
              <a:gd name="connsiteY30" fmla="*/ 203200 h 3991428"/>
              <a:gd name="connsiteX31" fmla="*/ 5639358 w 5801489"/>
              <a:gd name="connsiteY31" fmla="*/ 290285 h 3991428"/>
              <a:gd name="connsiteX32" fmla="*/ 5552272 w 5801489"/>
              <a:gd name="connsiteY32" fmla="*/ 391885 h 3991428"/>
              <a:gd name="connsiteX33" fmla="*/ 5349072 w 5801489"/>
              <a:gd name="connsiteY33" fmla="*/ 740228 h 3991428"/>
              <a:gd name="connsiteX34" fmla="*/ 5261986 w 5801489"/>
              <a:gd name="connsiteY34" fmla="*/ 899885 h 3991428"/>
              <a:gd name="connsiteX35" fmla="*/ 5145872 w 5801489"/>
              <a:gd name="connsiteY35" fmla="*/ 1132114 h 3991428"/>
              <a:gd name="connsiteX36" fmla="*/ 5058786 w 5801489"/>
              <a:gd name="connsiteY36" fmla="*/ 1248228 h 3991428"/>
              <a:gd name="connsiteX37" fmla="*/ 4986215 w 5801489"/>
              <a:gd name="connsiteY37" fmla="*/ 1378857 h 3991428"/>
              <a:gd name="connsiteX38" fmla="*/ 4899129 w 5801489"/>
              <a:gd name="connsiteY38" fmla="*/ 1509485 h 3991428"/>
              <a:gd name="connsiteX39" fmla="*/ 4753986 w 5801489"/>
              <a:gd name="connsiteY39" fmla="*/ 1785257 h 3991428"/>
              <a:gd name="connsiteX40" fmla="*/ 4652386 w 5801489"/>
              <a:gd name="connsiteY40" fmla="*/ 1959428 h 3991428"/>
              <a:gd name="connsiteX41" fmla="*/ 4565301 w 5801489"/>
              <a:gd name="connsiteY41" fmla="*/ 2090057 h 3991428"/>
              <a:gd name="connsiteX42" fmla="*/ 4420158 w 5801489"/>
              <a:gd name="connsiteY42" fmla="*/ 2336800 h 3991428"/>
              <a:gd name="connsiteX43" fmla="*/ 4129872 w 5801489"/>
              <a:gd name="connsiteY43" fmla="*/ 2728685 h 3991428"/>
              <a:gd name="connsiteX44" fmla="*/ 4042786 w 5801489"/>
              <a:gd name="connsiteY44" fmla="*/ 2859314 h 3991428"/>
              <a:gd name="connsiteX45" fmla="*/ 3708958 w 5801489"/>
              <a:gd name="connsiteY45" fmla="*/ 3265714 h 3991428"/>
              <a:gd name="connsiteX46" fmla="*/ 3447701 w 5801489"/>
              <a:gd name="connsiteY46" fmla="*/ 3526971 h 3991428"/>
              <a:gd name="connsiteX47" fmla="*/ 3346101 w 5801489"/>
              <a:gd name="connsiteY47" fmla="*/ 3628571 h 3991428"/>
              <a:gd name="connsiteX48" fmla="*/ 3215472 w 5801489"/>
              <a:gd name="connsiteY48" fmla="*/ 3730171 h 3991428"/>
              <a:gd name="connsiteX49" fmla="*/ 3099358 w 5801489"/>
              <a:gd name="connsiteY49" fmla="*/ 3846285 h 3991428"/>
              <a:gd name="connsiteX50" fmla="*/ 2925186 w 5801489"/>
              <a:gd name="connsiteY50" fmla="*/ 3933371 h 3991428"/>
              <a:gd name="connsiteX51" fmla="*/ 2838101 w 5801489"/>
              <a:gd name="connsiteY51" fmla="*/ 3976914 h 3991428"/>
              <a:gd name="connsiteX52" fmla="*/ 2736501 w 5801489"/>
              <a:gd name="connsiteY52" fmla="*/ 3991428 h 3991428"/>
              <a:gd name="connsiteX53" fmla="*/ 1880158 w 5801489"/>
              <a:gd name="connsiteY53" fmla="*/ 3962400 h 3991428"/>
              <a:gd name="connsiteX54" fmla="*/ 1589872 w 5801489"/>
              <a:gd name="connsiteY54" fmla="*/ 3889828 h 3991428"/>
              <a:gd name="connsiteX55" fmla="*/ 1357644 w 5801489"/>
              <a:gd name="connsiteY55" fmla="*/ 3773714 h 3991428"/>
              <a:gd name="connsiteX56" fmla="*/ 1052844 w 5801489"/>
              <a:gd name="connsiteY56" fmla="*/ 3657600 h 3991428"/>
              <a:gd name="connsiteX57" fmla="*/ 965758 w 5801489"/>
              <a:gd name="connsiteY57" fmla="*/ 3585028 h 3991428"/>
              <a:gd name="connsiteX58" fmla="*/ 878672 w 5801489"/>
              <a:gd name="connsiteY58" fmla="*/ 3526971 h 3991428"/>
              <a:gd name="connsiteX59" fmla="*/ 820615 w 5801489"/>
              <a:gd name="connsiteY59" fmla="*/ 3483428 h 3991428"/>
              <a:gd name="connsiteX60" fmla="*/ 689986 w 5801489"/>
              <a:gd name="connsiteY60" fmla="*/ 3410857 h 3991428"/>
              <a:gd name="connsiteX61" fmla="*/ 501301 w 5801489"/>
              <a:gd name="connsiteY61" fmla="*/ 3425371 h 3991428"/>
              <a:gd name="connsiteX62" fmla="*/ 283586 w 5801489"/>
              <a:gd name="connsiteY62" fmla="*/ 3526971 h 3991428"/>
              <a:gd name="connsiteX63" fmla="*/ 152958 w 5801489"/>
              <a:gd name="connsiteY63" fmla="*/ 3556000 h 3991428"/>
              <a:gd name="connsiteX0" fmla="*/ 152958 w 5801489"/>
              <a:gd name="connsiteY0" fmla="*/ 3556000 h 3991428"/>
              <a:gd name="connsiteX1" fmla="*/ 0 w 5801489"/>
              <a:gd name="connsiteY1" fmla="*/ 3611266 h 3991428"/>
              <a:gd name="connsiteX2" fmla="*/ 167472 w 5801489"/>
              <a:gd name="connsiteY2" fmla="*/ 3229428 h 3991428"/>
              <a:gd name="connsiteX3" fmla="*/ 409470 w 5801489"/>
              <a:gd name="connsiteY3" fmla="*/ 3219380 h 3991428"/>
              <a:gd name="connsiteX4" fmla="*/ 331595 w 5801489"/>
              <a:gd name="connsiteY4" fmla="*/ 3098800 h 3991428"/>
              <a:gd name="connsiteX5" fmla="*/ 574430 w 5801489"/>
              <a:gd name="connsiteY5" fmla="*/ 3144855 h 3991428"/>
              <a:gd name="connsiteX6" fmla="*/ 492369 w 5801489"/>
              <a:gd name="connsiteY6" fmla="*/ 3028461 h 3991428"/>
              <a:gd name="connsiteX7" fmla="*/ 733529 w 5801489"/>
              <a:gd name="connsiteY7" fmla="*/ 3018413 h 3991428"/>
              <a:gd name="connsiteX8" fmla="*/ 994786 w 5801489"/>
              <a:gd name="connsiteY8" fmla="*/ 3116943 h 3991428"/>
              <a:gd name="connsiteX9" fmla="*/ 1662444 w 5801489"/>
              <a:gd name="connsiteY9" fmla="*/ 3033485 h 3991428"/>
              <a:gd name="connsiteX10" fmla="*/ 1807586 w 5801489"/>
              <a:gd name="connsiteY10" fmla="*/ 3091543 h 3991428"/>
              <a:gd name="connsiteX11" fmla="*/ 1952729 w 5801489"/>
              <a:gd name="connsiteY11" fmla="*/ 3120571 h 3991428"/>
              <a:gd name="connsiteX12" fmla="*/ 2286558 w 5801489"/>
              <a:gd name="connsiteY12" fmla="*/ 3106057 h 3991428"/>
              <a:gd name="connsiteX13" fmla="*/ 2446215 w 5801489"/>
              <a:gd name="connsiteY13" fmla="*/ 3018971 h 3991428"/>
              <a:gd name="connsiteX14" fmla="*/ 2809072 w 5801489"/>
              <a:gd name="connsiteY14" fmla="*/ 2554514 h 3991428"/>
              <a:gd name="connsiteX15" fmla="*/ 3317072 w 5801489"/>
              <a:gd name="connsiteY15" fmla="*/ 2046514 h 3991428"/>
              <a:gd name="connsiteX16" fmla="*/ 3476729 w 5801489"/>
              <a:gd name="connsiteY16" fmla="*/ 1872343 h 3991428"/>
              <a:gd name="connsiteX17" fmla="*/ 3883129 w 5801489"/>
              <a:gd name="connsiteY17" fmla="*/ 1480457 h 3991428"/>
              <a:gd name="connsiteX18" fmla="*/ 4042786 w 5801489"/>
              <a:gd name="connsiteY18" fmla="*/ 1320800 h 3991428"/>
              <a:gd name="connsiteX19" fmla="*/ 4362101 w 5801489"/>
              <a:gd name="connsiteY19" fmla="*/ 1016000 h 3991428"/>
              <a:gd name="connsiteX20" fmla="*/ 4565301 w 5801489"/>
              <a:gd name="connsiteY20" fmla="*/ 754743 h 3991428"/>
              <a:gd name="connsiteX21" fmla="*/ 4710444 w 5801489"/>
              <a:gd name="connsiteY21" fmla="*/ 580571 h 3991428"/>
              <a:gd name="connsiteX22" fmla="*/ 4870101 w 5801489"/>
              <a:gd name="connsiteY22" fmla="*/ 377371 h 3991428"/>
              <a:gd name="connsiteX23" fmla="*/ 5015244 w 5801489"/>
              <a:gd name="connsiteY23" fmla="*/ 319314 h 3991428"/>
              <a:gd name="connsiteX24" fmla="*/ 5203929 w 5801489"/>
              <a:gd name="connsiteY24" fmla="*/ 275771 h 3991428"/>
              <a:gd name="connsiteX25" fmla="*/ 5450672 w 5801489"/>
              <a:gd name="connsiteY25" fmla="*/ 174171 h 3991428"/>
              <a:gd name="connsiteX26" fmla="*/ 5653872 w 5801489"/>
              <a:gd name="connsiteY26" fmla="*/ 29028 h 3991428"/>
              <a:gd name="connsiteX27" fmla="*/ 5784501 w 5801489"/>
              <a:gd name="connsiteY27" fmla="*/ 0 h 3991428"/>
              <a:gd name="connsiteX28" fmla="*/ 5799015 w 5801489"/>
              <a:gd name="connsiteY28" fmla="*/ 58057 h 3991428"/>
              <a:gd name="connsiteX29" fmla="*/ 5697415 w 5801489"/>
              <a:gd name="connsiteY29" fmla="*/ 203200 h 3991428"/>
              <a:gd name="connsiteX30" fmla="*/ 5639358 w 5801489"/>
              <a:gd name="connsiteY30" fmla="*/ 290285 h 3991428"/>
              <a:gd name="connsiteX31" fmla="*/ 5552272 w 5801489"/>
              <a:gd name="connsiteY31" fmla="*/ 391885 h 3991428"/>
              <a:gd name="connsiteX32" fmla="*/ 5349072 w 5801489"/>
              <a:gd name="connsiteY32" fmla="*/ 740228 h 3991428"/>
              <a:gd name="connsiteX33" fmla="*/ 5261986 w 5801489"/>
              <a:gd name="connsiteY33" fmla="*/ 899885 h 3991428"/>
              <a:gd name="connsiteX34" fmla="*/ 5145872 w 5801489"/>
              <a:gd name="connsiteY34" fmla="*/ 1132114 h 3991428"/>
              <a:gd name="connsiteX35" fmla="*/ 5058786 w 5801489"/>
              <a:gd name="connsiteY35" fmla="*/ 1248228 h 3991428"/>
              <a:gd name="connsiteX36" fmla="*/ 4986215 w 5801489"/>
              <a:gd name="connsiteY36" fmla="*/ 1378857 h 3991428"/>
              <a:gd name="connsiteX37" fmla="*/ 4899129 w 5801489"/>
              <a:gd name="connsiteY37" fmla="*/ 1509485 h 3991428"/>
              <a:gd name="connsiteX38" fmla="*/ 4753986 w 5801489"/>
              <a:gd name="connsiteY38" fmla="*/ 1785257 h 3991428"/>
              <a:gd name="connsiteX39" fmla="*/ 4652386 w 5801489"/>
              <a:gd name="connsiteY39" fmla="*/ 1959428 h 3991428"/>
              <a:gd name="connsiteX40" fmla="*/ 4565301 w 5801489"/>
              <a:gd name="connsiteY40" fmla="*/ 2090057 h 3991428"/>
              <a:gd name="connsiteX41" fmla="*/ 4420158 w 5801489"/>
              <a:gd name="connsiteY41" fmla="*/ 2336800 h 3991428"/>
              <a:gd name="connsiteX42" fmla="*/ 4129872 w 5801489"/>
              <a:gd name="connsiteY42" fmla="*/ 2728685 h 3991428"/>
              <a:gd name="connsiteX43" fmla="*/ 4042786 w 5801489"/>
              <a:gd name="connsiteY43" fmla="*/ 2859314 h 3991428"/>
              <a:gd name="connsiteX44" fmla="*/ 3708958 w 5801489"/>
              <a:gd name="connsiteY44" fmla="*/ 3265714 h 3991428"/>
              <a:gd name="connsiteX45" fmla="*/ 3447701 w 5801489"/>
              <a:gd name="connsiteY45" fmla="*/ 3526971 h 3991428"/>
              <a:gd name="connsiteX46" fmla="*/ 3346101 w 5801489"/>
              <a:gd name="connsiteY46" fmla="*/ 3628571 h 3991428"/>
              <a:gd name="connsiteX47" fmla="*/ 3215472 w 5801489"/>
              <a:gd name="connsiteY47" fmla="*/ 3730171 h 3991428"/>
              <a:gd name="connsiteX48" fmla="*/ 3099358 w 5801489"/>
              <a:gd name="connsiteY48" fmla="*/ 3846285 h 3991428"/>
              <a:gd name="connsiteX49" fmla="*/ 2925186 w 5801489"/>
              <a:gd name="connsiteY49" fmla="*/ 3933371 h 3991428"/>
              <a:gd name="connsiteX50" fmla="*/ 2838101 w 5801489"/>
              <a:gd name="connsiteY50" fmla="*/ 3976914 h 3991428"/>
              <a:gd name="connsiteX51" fmla="*/ 2736501 w 5801489"/>
              <a:gd name="connsiteY51" fmla="*/ 3991428 h 3991428"/>
              <a:gd name="connsiteX52" fmla="*/ 1880158 w 5801489"/>
              <a:gd name="connsiteY52" fmla="*/ 3962400 h 3991428"/>
              <a:gd name="connsiteX53" fmla="*/ 1589872 w 5801489"/>
              <a:gd name="connsiteY53" fmla="*/ 3889828 h 3991428"/>
              <a:gd name="connsiteX54" fmla="*/ 1357644 w 5801489"/>
              <a:gd name="connsiteY54" fmla="*/ 3773714 h 3991428"/>
              <a:gd name="connsiteX55" fmla="*/ 1052844 w 5801489"/>
              <a:gd name="connsiteY55" fmla="*/ 3657600 h 3991428"/>
              <a:gd name="connsiteX56" fmla="*/ 965758 w 5801489"/>
              <a:gd name="connsiteY56" fmla="*/ 3585028 h 3991428"/>
              <a:gd name="connsiteX57" fmla="*/ 878672 w 5801489"/>
              <a:gd name="connsiteY57" fmla="*/ 3526971 h 3991428"/>
              <a:gd name="connsiteX58" fmla="*/ 820615 w 5801489"/>
              <a:gd name="connsiteY58" fmla="*/ 3483428 h 3991428"/>
              <a:gd name="connsiteX59" fmla="*/ 689986 w 5801489"/>
              <a:gd name="connsiteY59" fmla="*/ 3410857 h 3991428"/>
              <a:gd name="connsiteX60" fmla="*/ 501301 w 5801489"/>
              <a:gd name="connsiteY60" fmla="*/ 3425371 h 3991428"/>
              <a:gd name="connsiteX61" fmla="*/ 283586 w 5801489"/>
              <a:gd name="connsiteY61" fmla="*/ 3526971 h 3991428"/>
              <a:gd name="connsiteX62" fmla="*/ 152958 w 5801489"/>
              <a:gd name="connsiteY62" fmla="*/ 3556000 h 399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801489" h="3991428">
                <a:moveTo>
                  <a:pt x="152958" y="3556000"/>
                </a:moveTo>
                <a:cubicBezTo>
                  <a:pt x="105694" y="3570049"/>
                  <a:pt x="16933" y="3671742"/>
                  <a:pt x="0" y="3611266"/>
                </a:cubicBezTo>
                <a:cubicBezTo>
                  <a:pt x="2419" y="3531437"/>
                  <a:pt x="110531" y="3342658"/>
                  <a:pt x="167472" y="3229428"/>
                </a:cubicBezTo>
                <a:cubicBezTo>
                  <a:pt x="197617" y="3138714"/>
                  <a:pt x="382116" y="3241151"/>
                  <a:pt x="409470" y="3219380"/>
                </a:cubicBezTo>
                <a:cubicBezTo>
                  <a:pt x="436824" y="3197609"/>
                  <a:pt x="304102" y="3111221"/>
                  <a:pt x="331595" y="3098800"/>
                </a:cubicBezTo>
                <a:lnTo>
                  <a:pt x="574430" y="3144855"/>
                </a:lnTo>
                <a:lnTo>
                  <a:pt x="492369" y="3028461"/>
                </a:lnTo>
                <a:lnTo>
                  <a:pt x="733529" y="3018413"/>
                </a:lnTo>
                <a:lnTo>
                  <a:pt x="994786" y="3116943"/>
                </a:lnTo>
                <a:cubicBezTo>
                  <a:pt x="1226621" y="3219980"/>
                  <a:pt x="1341082" y="2909884"/>
                  <a:pt x="1662444" y="3033485"/>
                </a:cubicBezTo>
                <a:cubicBezTo>
                  <a:pt x="1711078" y="3052191"/>
                  <a:pt x="1756490" y="3081324"/>
                  <a:pt x="1807586" y="3091543"/>
                </a:cubicBezTo>
                <a:lnTo>
                  <a:pt x="1952729" y="3120571"/>
                </a:lnTo>
                <a:lnTo>
                  <a:pt x="2286558" y="3106057"/>
                </a:lnTo>
                <a:cubicBezTo>
                  <a:pt x="2345934" y="3093833"/>
                  <a:pt x="2404523" y="3062979"/>
                  <a:pt x="2446215" y="3018971"/>
                </a:cubicBezTo>
                <a:cubicBezTo>
                  <a:pt x="2581333" y="2876347"/>
                  <a:pt x="2670150" y="2693436"/>
                  <a:pt x="2809072" y="2554514"/>
                </a:cubicBezTo>
                <a:cubicBezTo>
                  <a:pt x="2978405" y="2385181"/>
                  <a:pt x="3149569" y="2217658"/>
                  <a:pt x="3317072" y="2046514"/>
                </a:cubicBezTo>
                <a:cubicBezTo>
                  <a:pt x="3372161" y="1990228"/>
                  <a:pt x="3422141" y="1929115"/>
                  <a:pt x="3476729" y="1872343"/>
                </a:cubicBezTo>
                <a:cubicBezTo>
                  <a:pt x="3722315" y="1616934"/>
                  <a:pt x="3631903" y="1721634"/>
                  <a:pt x="3883129" y="1480457"/>
                </a:cubicBezTo>
                <a:cubicBezTo>
                  <a:pt x="3937423" y="1428335"/>
                  <a:pt x="3988398" y="1372823"/>
                  <a:pt x="4042786" y="1320800"/>
                </a:cubicBezTo>
                <a:cubicBezTo>
                  <a:pt x="4149009" y="1219195"/>
                  <a:pt x="4264114" y="1126236"/>
                  <a:pt x="4362101" y="1016000"/>
                </a:cubicBezTo>
                <a:lnTo>
                  <a:pt x="4565301" y="754743"/>
                </a:lnTo>
                <a:cubicBezTo>
                  <a:pt x="4611102" y="694629"/>
                  <a:pt x="4663615" y="639888"/>
                  <a:pt x="4710444" y="580571"/>
                </a:cubicBezTo>
                <a:cubicBezTo>
                  <a:pt x="4791613" y="477756"/>
                  <a:pt x="4774501" y="472971"/>
                  <a:pt x="4870101" y="377371"/>
                </a:cubicBezTo>
                <a:cubicBezTo>
                  <a:pt x="4928457" y="319015"/>
                  <a:pt x="4932574" y="334345"/>
                  <a:pt x="5015244" y="319314"/>
                </a:cubicBezTo>
                <a:cubicBezTo>
                  <a:pt x="5069984" y="309362"/>
                  <a:pt x="5155987" y="290753"/>
                  <a:pt x="5203929" y="275771"/>
                </a:cubicBezTo>
                <a:cubicBezTo>
                  <a:pt x="5249480" y="261536"/>
                  <a:pt x="5415039" y="195947"/>
                  <a:pt x="5450672" y="174171"/>
                </a:cubicBezTo>
                <a:cubicBezTo>
                  <a:pt x="5537685" y="120996"/>
                  <a:pt x="5567693" y="67330"/>
                  <a:pt x="5653872" y="29028"/>
                </a:cubicBezTo>
                <a:cubicBezTo>
                  <a:pt x="5670643" y="21574"/>
                  <a:pt x="5773026" y="2295"/>
                  <a:pt x="5784501" y="0"/>
                </a:cubicBezTo>
                <a:cubicBezTo>
                  <a:pt x="5789339" y="19352"/>
                  <a:pt x="5801489" y="38263"/>
                  <a:pt x="5799015" y="58057"/>
                </a:cubicBezTo>
                <a:cubicBezTo>
                  <a:pt x="5793432" y="102715"/>
                  <a:pt x="5713377" y="181917"/>
                  <a:pt x="5697415" y="203200"/>
                </a:cubicBezTo>
                <a:cubicBezTo>
                  <a:pt x="5676482" y="231110"/>
                  <a:pt x="5660630" y="262632"/>
                  <a:pt x="5639358" y="290285"/>
                </a:cubicBezTo>
                <a:cubicBezTo>
                  <a:pt x="5612162" y="325640"/>
                  <a:pt x="5577400" y="355031"/>
                  <a:pt x="5552272" y="391885"/>
                </a:cubicBezTo>
                <a:cubicBezTo>
                  <a:pt x="5494924" y="475996"/>
                  <a:pt x="5404533" y="639391"/>
                  <a:pt x="5349072" y="740228"/>
                </a:cubicBezTo>
                <a:cubicBezTo>
                  <a:pt x="5319857" y="793345"/>
                  <a:pt x="5286606" y="844489"/>
                  <a:pt x="5261986" y="899885"/>
                </a:cubicBezTo>
                <a:cubicBezTo>
                  <a:pt x="5221355" y="991305"/>
                  <a:pt x="5200337" y="1050417"/>
                  <a:pt x="5145872" y="1132114"/>
                </a:cubicBezTo>
                <a:cubicBezTo>
                  <a:pt x="5119035" y="1172369"/>
                  <a:pt x="5085069" y="1207609"/>
                  <a:pt x="5058786" y="1248228"/>
                </a:cubicBezTo>
                <a:cubicBezTo>
                  <a:pt x="5031726" y="1290048"/>
                  <a:pt x="5012189" y="1336354"/>
                  <a:pt x="4986215" y="1378857"/>
                </a:cubicBezTo>
                <a:cubicBezTo>
                  <a:pt x="4958927" y="1423511"/>
                  <a:pt x="4926417" y="1464831"/>
                  <a:pt x="4899129" y="1509485"/>
                </a:cubicBezTo>
                <a:cubicBezTo>
                  <a:pt x="4808508" y="1657774"/>
                  <a:pt x="4839909" y="1627732"/>
                  <a:pt x="4753986" y="1785257"/>
                </a:cubicBezTo>
                <a:cubicBezTo>
                  <a:pt x="4721801" y="1844263"/>
                  <a:pt x="4687764" y="1902279"/>
                  <a:pt x="4652386" y="1959428"/>
                </a:cubicBezTo>
                <a:cubicBezTo>
                  <a:pt x="4624841" y="2003924"/>
                  <a:pt x="4592590" y="2045403"/>
                  <a:pt x="4565301" y="2090057"/>
                </a:cubicBezTo>
                <a:cubicBezTo>
                  <a:pt x="4490149" y="2213033"/>
                  <a:pt x="4501182" y="2222016"/>
                  <a:pt x="4420158" y="2336800"/>
                </a:cubicBezTo>
                <a:lnTo>
                  <a:pt x="4129872" y="2728685"/>
                </a:lnTo>
                <a:cubicBezTo>
                  <a:pt x="4100843" y="2772228"/>
                  <a:pt x="4073936" y="2817262"/>
                  <a:pt x="4042786" y="2859314"/>
                </a:cubicBezTo>
                <a:cubicBezTo>
                  <a:pt x="3931591" y="3009427"/>
                  <a:pt x="3835532" y="3134452"/>
                  <a:pt x="3708958" y="3265714"/>
                </a:cubicBezTo>
                <a:cubicBezTo>
                  <a:pt x="3623470" y="3354368"/>
                  <a:pt x="3534787" y="3439885"/>
                  <a:pt x="3447701" y="3526971"/>
                </a:cubicBezTo>
                <a:cubicBezTo>
                  <a:pt x="3413834" y="3560838"/>
                  <a:pt x="3383907" y="3599167"/>
                  <a:pt x="3346101" y="3628571"/>
                </a:cubicBezTo>
                <a:cubicBezTo>
                  <a:pt x="3302558" y="3662438"/>
                  <a:pt x="3256835" y="3693674"/>
                  <a:pt x="3215472" y="3730171"/>
                </a:cubicBezTo>
                <a:cubicBezTo>
                  <a:pt x="3174428" y="3766386"/>
                  <a:pt x="3146883" y="3819128"/>
                  <a:pt x="3099358" y="3846285"/>
                </a:cubicBezTo>
                <a:cubicBezTo>
                  <a:pt x="2899126" y="3960705"/>
                  <a:pt x="3084746" y="3860844"/>
                  <a:pt x="2925186" y="3933371"/>
                </a:cubicBezTo>
                <a:cubicBezTo>
                  <a:pt x="2895640" y="3946801"/>
                  <a:pt x="2869121" y="3967370"/>
                  <a:pt x="2838101" y="3976914"/>
                </a:cubicBezTo>
                <a:cubicBezTo>
                  <a:pt x="2805403" y="3986975"/>
                  <a:pt x="2770368" y="3986590"/>
                  <a:pt x="2736501" y="3991428"/>
                </a:cubicBezTo>
                <a:cubicBezTo>
                  <a:pt x="2451053" y="3981752"/>
                  <a:pt x="2165304" y="3978694"/>
                  <a:pt x="1880158" y="3962400"/>
                </a:cubicBezTo>
                <a:cubicBezTo>
                  <a:pt x="1801781" y="3957921"/>
                  <a:pt x="1664530" y="3922678"/>
                  <a:pt x="1589872" y="3889828"/>
                </a:cubicBezTo>
                <a:cubicBezTo>
                  <a:pt x="1510655" y="3854972"/>
                  <a:pt x="1440860" y="3797490"/>
                  <a:pt x="1357644" y="3773714"/>
                </a:cubicBezTo>
                <a:cubicBezTo>
                  <a:pt x="1252575" y="3743694"/>
                  <a:pt x="1146246" y="3717644"/>
                  <a:pt x="1052844" y="3657600"/>
                </a:cubicBezTo>
                <a:cubicBezTo>
                  <a:pt x="1021058" y="3637166"/>
                  <a:pt x="995988" y="3607700"/>
                  <a:pt x="965758" y="3585028"/>
                </a:cubicBezTo>
                <a:cubicBezTo>
                  <a:pt x="937848" y="3564095"/>
                  <a:pt x="907253" y="3546978"/>
                  <a:pt x="878672" y="3526971"/>
                </a:cubicBezTo>
                <a:cubicBezTo>
                  <a:pt x="858854" y="3513099"/>
                  <a:pt x="840743" y="3496847"/>
                  <a:pt x="820615" y="3483428"/>
                </a:cubicBezTo>
                <a:cubicBezTo>
                  <a:pt x="765935" y="3446975"/>
                  <a:pt x="745324" y="3438525"/>
                  <a:pt x="689986" y="3410857"/>
                </a:cubicBezTo>
                <a:cubicBezTo>
                  <a:pt x="627091" y="3415695"/>
                  <a:pt x="562942" y="3411971"/>
                  <a:pt x="501301" y="3425371"/>
                </a:cubicBezTo>
                <a:cubicBezTo>
                  <a:pt x="319383" y="3464918"/>
                  <a:pt x="406569" y="3472312"/>
                  <a:pt x="283586" y="3526971"/>
                </a:cubicBezTo>
                <a:cubicBezTo>
                  <a:pt x="266820" y="3534423"/>
                  <a:pt x="164428" y="3553706"/>
                  <a:pt x="152958" y="3556000"/>
                </a:cubicBezTo>
                <a:close/>
              </a:path>
            </a:pathLst>
          </a:custGeom>
          <a:solidFill>
            <a:schemeClr val="bg1"/>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1817" y="5587850"/>
            <a:ext cx="1129281" cy="1245029"/>
          </a:xfrm>
          <a:custGeom>
            <a:avLst/>
            <a:gdLst>
              <a:gd name="connsiteX0" fmla="*/ 963067 w 1129281"/>
              <a:gd name="connsiteY0" fmla="*/ 49275 h 1245029"/>
              <a:gd name="connsiteX1" fmla="*/ 852535 w 1129281"/>
              <a:gd name="connsiteY1" fmla="*/ 169855 h 1245029"/>
              <a:gd name="connsiteX2" fmla="*/ 832438 w 1129281"/>
              <a:gd name="connsiteY2" fmla="*/ 240194 h 1245029"/>
              <a:gd name="connsiteX3" fmla="*/ 812341 w 1129281"/>
              <a:gd name="connsiteY3" fmla="*/ 300484 h 1245029"/>
              <a:gd name="connsiteX4" fmla="*/ 782196 w 1129281"/>
              <a:gd name="connsiteY4" fmla="*/ 380871 h 1245029"/>
              <a:gd name="connsiteX5" fmla="*/ 731954 w 1129281"/>
              <a:gd name="connsiteY5" fmla="*/ 441161 h 1245029"/>
              <a:gd name="connsiteX6" fmla="*/ 641519 w 1129281"/>
              <a:gd name="connsiteY6" fmla="*/ 551693 h 1245029"/>
              <a:gd name="connsiteX7" fmla="*/ 551084 w 1129281"/>
              <a:gd name="connsiteY7" fmla="*/ 611983 h 1245029"/>
              <a:gd name="connsiteX8" fmla="*/ 490794 w 1129281"/>
              <a:gd name="connsiteY8" fmla="*/ 682321 h 1245029"/>
              <a:gd name="connsiteX9" fmla="*/ 450601 w 1129281"/>
              <a:gd name="connsiteY9" fmla="*/ 702418 h 1245029"/>
              <a:gd name="connsiteX10" fmla="*/ 390310 w 1129281"/>
              <a:gd name="connsiteY10" fmla="*/ 812950 h 1245029"/>
              <a:gd name="connsiteX11" fmla="*/ 350117 w 1129281"/>
              <a:gd name="connsiteY11" fmla="*/ 863192 h 1245029"/>
              <a:gd name="connsiteX12" fmla="*/ 189343 w 1129281"/>
              <a:gd name="connsiteY12" fmla="*/ 963675 h 1245029"/>
              <a:gd name="connsiteX13" fmla="*/ 159198 w 1129281"/>
              <a:gd name="connsiteY13" fmla="*/ 993820 h 1245029"/>
              <a:gd name="connsiteX14" fmla="*/ 119005 w 1129281"/>
              <a:gd name="connsiteY14" fmla="*/ 1013917 h 1245029"/>
              <a:gd name="connsiteX15" fmla="*/ 28570 w 1129281"/>
              <a:gd name="connsiteY15" fmla="*/ 1114401 h 1245029"/>
              <a:gd name="connsiteX16" fmla="*/ 18521 w 1129281"/>
              <a:gd name="connsiteY16" fmla="*/ 1184739 h 1245029"/>
              <a:gd name="connsiteX17" fmla="*/ 8473 w 1129281"/>
              <a:gd name="connsiteY17" fmla="*/ 1214884 h 1245029"/>
              <a:gd name="connsiteX18" fmla="*/ 98908 w 1129281"/>
              <a:gd name="connsiteY18" fmla="*/ 1245029 h 1245029"/>
              <a:gd name="connsiteX19" fmla="*/ 139102 w 1129281"/>
              <a:gd name="connsiteY19" fmla="*/ 1204836 h 1245029"/>
              <a:gd name="connsiteX20" fmla="*/ 149150 w 1129281"/>
              <a:gd name="connsiteY20" fmla="*/ 1174691 h 1245029"/>
              <a:gd name="connsiteX21" fmla="*/ 159198 w 1129281"/>
              <a:gd name="connsiteY21" fmla="*/ 1134497 h 1245029"/>
              <a:gd name="connsiteX22" fmla="*/ 179295 w 1129281"/>
              <a:gd name="connsiteY22" fmla="*/ 1034014 h 1245029"/>
              <a:gd name="connsiteX23" fmla="*/ 229537 w 1129281"/>
              <a:gd name="connsiteY23" fmla="*/ 993820 h 1245029"/>
              <a:gd name="connsiteX24" fmla="*/ 350117 w 1129281"/>
              <a:gd name="connsiteY24" fmla="*/ 943579 h 1245029"/>
              <a:gd name="connsiteX25" fmla="*/ 390310 w 1129281"/>
              <a:gd name="connsiteY25" fmla="*/ 923482 h 1245029"/>
              <a:gd name="connsiteX26" fmla="*/ 480746 w 1129281"/>
              <a:gd name="connsiteY26" fmla="*/ 883288 h 1245029"/>
              <a:gd name="connsiteX27" fmla="*/ 510891 w 1129281"/>
              <a:gd name="connsiteY27" fmla="*/ 853143 h 1245029"/>
              <a:gd name="connsiteX28" fmla="*/ 551084 w 1129281"/>
              <a:gd name="connsiteY28" fmla="*/ 772757 h 1245029"/>
              <a:gd name="connsiteX29" fmla="*/ 561132 w 1129281"/>
              <a:gd name="connsiteY29" fmla="*/ 732563 h 1245029"/>
              <a:gd name="connsiteX30" fmla="*/ 591278 w 1129281"/>
              <a:gd name="connsiteY30" fmla="*/ 682321 h 1245029"/>
              <a:gd name="connsiteX31" fmla="*/ 661616 w 1129281"/>
              <a:gd name="connsiteY31" fmla="*/ 622031 h 1245029"/>
              <a:gd name="connsiteX32" fmla="*/ 802293 w 1129281"/>
              <a:gd name="connsiteY32" fmla="*/ 541645 h 1245029"/>
              <a:gd name="connsiteX33" fmla="*/ 832438 w 1129281"/>
              <a:gd name="connsiteY33" fmla="*/ 511499 h 1245029"/>
              <a:gd name="connsiteX34" fmla="*/ 912825 w 1129281"/>
              <a:gd name="connsiteY34" fmla="*/ 441161 h 1245029"/>
              <a:gd name="connsiteX35" fmla="*/ 942970 w 1129281"/>
              <a:gd name="connsiteY35" fmla="*/ 380871 h 1245029"/>
              <a:gd name="connsiteX36" fmla="*/ 973115 w 1129281"/>
              <a:gd name="connsiteY36" fmla="*/ 330629 h 1245029"/>
              <a:gd name="connsiteX37" fmla="*/ 983163 w 1129281"/>
              <a:gd name="connsiteY37" fmla="*/ 280387 h 1245029"/>
              <a:gd name="connsiteX38" fmla="*/ 1013308 w 1129281"/>
              <a:gd name="connsiteY38" fmla="*/ 149759 h 1245029"/>
              <a:gd name="connsiteX39" fmla="*/ 1083647 w 1129281"/>
              <a:gd name="connsiteY39" fmla="*/ 59324 h 1245029"/>
              <a:gd name="connsiteX40" fmla="*/ 1043453 w 1129281"/>
              <a:gd name="connsiteY40" fmla="*/ 29179 h 1245029"/>
              <a:gd name="connsiteX41" fmla="*/ 963067 w 1129281"/>
              <a:gd name="connsiteY41" fmla="*/ 49275 h 12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29281" h="1245029">
                <a:moveTo>
                  <a:pt x="963067" y="49275"/>
                </a:moveTo>
                <a:cubicBezTo>
                  <a:pt x="931247" y="72721"/>
                  <a:pt x="914052" y="59124"/>
                  <a:pt x="852535" y="169855"/>
                </a:cubicBezTo>
                <a:cubicBezTo>
                  <a:pt x="840693" y="191171"/>
                  <a:pt x="839609" y="216888"/>
                  <a:pt x="832438" y="240194"/>
                </a:cubicBezTo>
                <a:cubicBezTo>
                  <a:pt x="826208" y="260441"/>
                  <a:pt x="819040" y="280387"/>
                  <a:pt x="812341" y="300484"/>
                </a:cubicBezTo>
                <a:cubicBezTo>
                  <a:pt x="803643" y="326578"/>
                  <a:pt x="794214" y="356835"/>
                  <a:pt x="782196" y="380871"/>
                </a:cubicBezTo>
                <a:cubicBezTo>
                  <a:pt x="762810" y="419642"/>
                  <a:pt x="760526" y="406240"/>
                  <a:pt x="731954" y="441161"/>
                </a:cubicBezTo>
                <a:cubicBezTo>
                  <a:pt x="714115" y="462964"/>
                  <a:pt x="673720" y="527542"/>
                  <a:pt x="641519" y="551693"/>
                </a:cubicBezTo>
                <a:cubicBezTo>
                  <a:pt x="612535" y="573431"/>
                  <a:pt x="580068" y="590245"/>
                  <a:pt x="551084" y="611983"/>
                </a:cubicBezTo>
                <a:cubicBezTo>
                  <a:pt x="461234" y="679371"/>
                  <a:pt x="585873" y="600825"/>
                  <a:pt x="490794" y="682321"/>
                </a:cubicBezTo>
                <a:cubicBezTo>
                  <a:pt x="479421" y="692069"/>
                  <a:pt x="463999" y="695719"/>
                  <a:pt x="450601" y="702418"/>
                </a:cubicBezTo>
                <a:cubicBezTo>
                  <a:pt x="427773" y="748074"/>
                  <a:pt x="417848" y="776233"/>
                  <a:pt x="390310" y="812950"/>
                </a:cubicBezTo>
                <a:cubicBezTo>
                  <a:pt x="377442" y="830108"/>
                  <a:pt x="367275" y="850324"/>
                  <a:pt x="350117" y="863192"/>
                </a:cubicBezTo>
                <a:cubicBezTo>
                  <a:pt x="299559" y="901110"/>
                  <a:pt x="234030" y="918988"/>
                  <a:pt x="189343" y="963675"/>
                </a:cubicBezTo>
                <a:cubicBezTo>
                  <a:pt x="179295" y="973723"/>
                  <a:pt x="170762" y="985560"/>
                  <a:pt x="159198" y="993820"/>
                </a:cubicBezTo>
                <a:cubicBezTo>
                  <a:pt x="147009" y="1002527"/>
                  <a:pt x="130598" y="1004432"/>
                  <a:pt x="119005" y="1013917"/>
                </a:cubicBezTo>
                <a:cubicBezTo>
                  <a:pt x="61160" y="1061245"/>
                  <a:pt x="59399" y="1068157"/>
                  <a:pt x="28570" y="1114401"/>
                </a:cubicBezTo>
                <a:cubicBezTo>
                  <a:pt x="25220" y="1137847"/>
                  <a:pt x="23166" y="1161515"/>
                  <a:pt x="18521" y="1184739"/>
                </a:cubicBezTo>
                <a:cubicBezTo>
                  <a:pt x="16444" y="1195125"/>
                  <a:pt x="0" y="1208529"/>
                  <a:pt x="8473" y="1214884"/>
                </a:cubicBezTo>
                <a:cubicBezTo>
                  <a:pt x="33894" y="1233949"/>
                  <a:pt x="68763" y="1234981"/>
                  <a:pt x="98908" y="1245029"/>
                </a:cubicBezTo>
                <a:cubicBezTo>
                  <a:pt x="112306" y="1231631"/>
                  <a:pt x="128089" y="1220254"/>
                  <a:pt x="139102" y="1204836"/>
                </a:cubicBezTo>
                <a:cubicBezTo>
                  <a:pt x="145258" y="1196217"/>
                  <a:pt x="146240" y="1184875"/>
                  <a:pt x="149150" y="1174691"/>
                </a:cubicBezTo>
                <a:cubicBezTo>
                  <a:pt x="152944" y="1161412"/>
                  <a:pt x="156304" y="1148001"/>
                  <a:pt x="159198" y="1134497"/>
                </a:cubicBezTo>
                <a:cubicBezTo>
                  <a:pt x="166355" y="1101098"/>
                  <a:pt x="164019" y="1064566"/>
                  <a:pt x="179295" y="1034014"/>
                </a:cubicBezTo>
                <a:cubicBezTo>
                  <a:pt x="188887" y="1014831"/>
                  <a:pt x="211271" y="1005060"/>
                  <a:pt x="229537" y="993820"/>
                </a:cubicBezTo>
                <a:cubicBezTo>
                  <a:pt x="292989" y="954773"/>
                  <a:pt x="294361" y="957518"/>
                  <a:pt x="350117" y="943579"/>
                </a:cubicBezTo>
                <a:cubicBezTo>
                  <a:pt x="363515" y="936880"/>
                  <a:pt x="376622" y="929566"/>
                  <a:pt x="390310" y="923482"/>
                </a:cubicBezTo>
                <a:cubicBezTo>
                  <a:pt x="411164" y="914214"/>
                  <a:pt x="460375" y="897839"/>
                  <a:pt x="480746" y="883288"/>
                </a:cubicBezTo>
                <a:cubicBezTo>
                  <a:pt x="492310" y="875028"/>
                  <a:pt x="502365" y="864511"/>
                  <a:pt x="510891" y="853143"/>
                </a:cubicBezTo>
                <a:cubicBezTo>
                  <a:pt x="534106" y="822189"/>
                  <a:pt x="541574" y="806044"/>
                  <a:pt x="551084" y="772757"/>
                </a:cubicBezTo>
                <a:cubicBezTo>
                  <a:pt x="554878" y="759478"/>
                  <a:pt x="555523" y="745183"/>
                  <a:pt x="561132" y="732563"/>
                </a:cubicBezTo>
                <a:cubicBezTo>
                  <a:pt x="569064" y="714716"/>
                  <a:pt x="579559" y="697946"/>
                  <a:pt x="591278" y="682321"/>
                </a:cubicBezTo>
                <a:cubicBezTo>
                  <a:pt x="606802" y="661622"/>
                  <a:pt x="641241" y="635614"/>
                  <a:pt x="661616" y="622031"/>
                </a:cubicBezTo>
                <a:cubicBezTo>
                  <a:pt x="770223" y="549627"/>
                  <a:pt x="733352" y="564625"/>
                  <a:pt x="802293" y="541645"/>
                </a:cubicBezTo>
                <a:cubicBezTo>
                  <a:pt x="812341" y="531596"/>
                  <a:pt x="821743" y="520857"/>
                  <a:pt x="832438" y="511499"/>
                </a:cubicBezTo>
                <a:cubicBezTo>
                  <a:pt x="846432" y="499255"/>
                  <a:pt x="898885" y="462071"/>
                  <a:pt x="912825" y="441161"/>
                </a:cubicBezTo>
                <a:cubicBezTo>
                  <a:pt x="925288" y="422466"/>
                  <a:pt x="932211" y="400596"/>
                  <a:pt x="942970" y="380871"/>
                </a:cubicBezTo>
                <a:cubicBezTo>
                  <a:pt x="952322" y="363725"/>
                  <a:pt x="963067" y="347376"/>
                  <a:pt x="973115" y="330629"/>
                </a:cubicBezTo>
                <a:cubicBezTo>
                  <a:pt x="976464" y="313882"/>
                  <a:pt x="980748" y="297294"/>
                  <a:pt x="983163" y="280387"/>
                </a:cubicBezTo>
                <a:cubicBezTo>
                  <a:pt x="992262" y="216695"/>
                  <a:pt x="980934" y="196521"/>
                  <a:pt x="1013308" y="149759"/>
                </a:cubicBezTo>
                <a:cubicBezTo>
                  <a:pt x="1035046" y="118360"/>
                  <a:pt x="1060362" y="89594"/>
                  <a:pt x="1083647" y="59324"/>
                </a:cubicBezTo>
                <a:cubicBezTo>
                  <a:pt x="1129281" y="0"/>
                  <a:pt x="1128563" y="17020"/>
                  <a:pt x="1043453" y="29179"/>
                </a:cubicBezTo>
                <a:cubicBezTo>
                  <a:pt x="974552" y="56739"/>
                  <a:pt x="994887" y="25829"/>
                  <a:pt x="963067" y="4927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a:off x="4419600" y="685800"/>
            <a:ext cx="2057400" cy="685800"/>
          </a:xfrm>
          <a:prstGeom prst="cloud">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4953000" y="1295400"/>
            <a:ext cx="838200" cy="762000"/>
            <a:chOff x="4800600" y="1447800"/>
            <a:chExt cx="838200" cy="762000"/>
          </a:xfrm>
        </p:grpSpPr>
        <p:sp>
          <p:nvSpPr>
            <p:cNvPr id="15" name="Explosion 2 14"/>
            <p:cNvSpPr/>
            <p:nvPr/>
          </p:nvSpPr>
          <p:spPr>
            <a:xfrm>
              <a:off x="4800600" y="1447800"/>
              <a:ext cx="228600" cy="152400"/>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xplosion 2 16"/>
            <p:cNvSpPr/>
            <p:nvPr/>
          </p:nvSpPr>
          <p:spPr>
            <a:xfrm>
              <a:off x="4953000" y="1600200"/>
              <a:ext cx="228600" cy="152400"/>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xplosion 2 19"/>
            <p:cNvSpPr/>
            <p:nvPr/>
          </p:nvSpPr>
          <p:spPr>
            <a:xfrm>
              <a:off x="5410200" y="2057400"/>
              <a:ext cx="228600" cy="152400"/>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Explosion 2 54"/>
            <p:cNvSpPr/>
            <p:nvPr/>
          </p:nvSpPr>
          <p:spPr>
            <a:xfrm>
              <a:off x="5257800" y="1905000"/>
              <a:ext cx="228600" cy="152400"/>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Explosion 2 55"/>
            <p:cNvSpPr/>
            <p:nvPr/>
          </p:nvSpPr>
          <p:spPr>
            <a:xfrm>
              <a:off x="5105400" y="1752600"/>
              <a:ext cx="228600" cy="152400"/>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5486400" y="1219200"/>
            <a:ext cx="838200" cy="762000"/>
            <a:chOff x="4800600" y="1447800"/>
            <a:chExt cx="838200" cy="762000"/>
          </a:xfrm>
        </p:grpSpPr>
        <p:sp>
          <p:nvSpPr>
            <p:cNvPr id="59" name="Explosion 2 58"/>
            <p:cNvSpPr/>
            <p:nvPr/>
          </p:nvSpPr>
          <p:spPr>
            <a:xfrm>
              <a:off x="4800600" y="1447800"/>
              <a:ext cx="228600" cy="152400"/>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Explosion 2 59"/>
            <p:cNvSpPr/>
            <p:nvPr/>
          </p:nvSpPr>
          <p:spPr>
            <a:xfrm>
              <a:off x="4953000" y="1600200"/>
              <a:ext cx="228600" cy="152400"/>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Explosion 2 60"/>
            <p:cNvSpPr/>
            <p:nvPr/>
          </p:nvSpPr>
          <p:spPr>
            <a:xfrm>
              <a:off x="5410200" y="2057400"/>
              <a:ext cx="228600" cy="152400"/>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Explosion 2 61"/>
            <p:cNvSpPr/>
            <p:nvPr/>
          </p:nvSpPr>
          <p:spPr>
            <a:xfrm>
              <a:off x="5257800" y="1905000"/>
              <a:ext cx="228600" cy="152400"/>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Explosion 2 62"/>
            <p:cNvSpPr/>
            <p:nvPr/>
          </p:nvSpPr>
          <p:spPr>
            <a:xfrm>
              <a:off x="5105400" y="1752600"/>
              <a:ext cx="228600" cy="152400"/>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5791200" y="1143000"/>
            <a:ext cx="838200" cy="762000"/>
            <a:chOff x="4800600" y="1447800"/>
            <a:chExt cx="838200" cy="762000"/>
          </a:xfrm>
        </p:grpSpPr>
        <p:sp>
          <p:nvSpPr>
            <p:cNvPr id="65" name="Explosion 2 64"/>
            <p:cNvSpPr/>
            <p:nvPr/>
          </p:nvSpPr>
          <p:spPr>
            <a:xfrm>
              <a:off x="4800600" y="1447800"/>
              <a:ext cx="228600" cy="152400"/>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xplosion 2 65"/>
            <p:cNvSpPr/>
            <p:nvPr/>
          </p:nvSpPr>
          <p:spPr>
            <a:xfrm>
              <a:off x="4953000" y="1600200"/>
              <a:ext cx="228600" cy="152400"/>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xplosion 2 66"/>
            <p:cNvSpPr/>
            <p:nvPr/>
          </p:nvSpPr>
          <p:spPr>
            <a:xfrm>
              <a:off x="5410200" y="2057400"/>
              <a:ext cx="228600" cy="152400"/>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xplosion 2 67"/>
            <p:cNvSpPr/>
            <p:nvPr/>
          </p:nvSpPr>
          <p:spPr>
            <a:xfrm>
              <a:off x="5257800" y="1905000"/>
              <a:ext cx="228600" cy="152400"/>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Explosion 2 68"/>
            <p:cNvSpPr/>
            <p:nvPr/>
          </p:nvSpPr>
          <p:spPr>
            <a:xfrm>
              <a:off x="5105400" y="1752600"/>
              <a:ext cx="228600" cy="152400"/>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Explosion 2 42"/>
          <p:cNvSpPr/>
          <p:nvPr/>
        </p:nvSpPr>
        <p:spPr>
          <a:xfrm>
            <a:off x="5410200" y="1447800"/>
            <a:ext cx="228600" cy="152400"/>
          </a:xfrm>
          <a:prstGeom prst="irregularSeal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4724400" y="1524000"/>
            <a:ext cx="838200" cy="762000"/>
            <a:chOff x="4800600" y="1447800"/>
            <a:chExt cx="838200" cy="762000"/>
          </a:xfrm>
        </p:grpSpPr>
        <p:sp>
          <p:nvSpPr>
            <p:cNvPr id="89" name="Explosion 2 88"/>
            <p:cNvSpPr/>
            <p:nvPr/>
          </p:nvSpPr>
          <p:spPr>
            <a:xfrm>
              <a:off x="4800600" y="1447800"/>
              <a:ext cx="228600" cy="152400"/>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Explosion 2 89"/>
            <p:cNvSpPr/>
            <p:nvPr/>
          </p:nvSpPr>
          <p:spPr>
            <a:xfrm>
              <a:off x="4953000" y="1600200"/>
              <a:ext cx="228600" cy="152400"/>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Explosion 2 90"/>
            <p:cNvSpPr/>
            <p:nvPr/>
          </p:nvSpPr>
          <p:spPr>
            <a:xfrm>
              <a:off x="5410200" y="2057400"/>
              <a:ext cx="228600" cy="152400"/>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Explosion 2 91"/>
            <p:cNvSpPr/>
            <p:nvPr/>
          </p:nvSpPr>
          <p:spPr>
            <a:xfrm>
              <a:off x="5257800" y="1905000"/>
              <a:ext cx="228600" cy="152400"/>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Explosion 2 92"/>
            <p:cNvSpPr/>
            <p:nvPr/>
          </p:nvSpPr>
          <p:spPr>
            <a:xfrm>
              <a:off x="5105400" y="1752600"/>
              <a:ext cx="228600" cy="152400"/>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Oval 93"/>
          <p:cNvSpPr/>
          <p:nvPr/>
        </p:nvSpPr>
        <p:spPr>
          <a:xfrm>
            <a:off x="5486400" y="4038600"/>
            <a:ext cx="152400" cy="152400"/>
          </a:xfrm>
          <a:prstGeom prst="ellipse">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5181600" y="4495800"/>
            <a:ext cx="152400" cy="152400"/>
          </a:xfrm>
          <a:prstGeom prst="ellipse">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419600" y="5486400"/>
            <a:ext cx="152400" cy="152400"/>
          </a:xfrm>
          <a:prstGeom prst="ellipse">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143000" y="5867400"/>
            <a:ext cx="1288366" cy="276999"/>
          </a:xfrm>
          <a:prstGeom prst="rect">
            <a:avLst/>
          </a:prstGeom>
          <a:noFill/>
        </p:spPr>
        <p:txBody>
          <a:bodyPr wrap="none" rtlCol="0">
            <a:spAutoFit/>
          </a:bodyPr>
          <a:lstStyle/>
          <a:p>
            <a:r>
              <a:rPr lang="en-US" sz="1200" dirty="0" smtClean="0"/>
              <a:t>Terminal Moraine</a:t>
            </a:r>
            <a:endParaRPr lang="en-US" sz="1200" dirty="0"/>
          </a:p>
        </p:txBody>
      </p:sp>
      <p:sp>
        <p:nvSpPr>
          <p:cNvPr id="37" name="TextBox 36"/>
          <p:cNvSpPr txBox="1"/>
          <p:nvPr/>
        </p:nvSpPr>
        <p:spPr>
          <a:xfrm>
            <a:off x="609600" y="4876800"/>
            <a:ext cx="793551" cy="276999"/>
          </a:xfrm>
          <a:prstGeom prst="rect">
            <a:avLst/>
          </a:prstGeom>
          <a:noFill/>
        </p:spPr>
        <p:txBody>
          <a:bodyPr wrap="none" rtlCol="0">
            <a:spAutoFit/>
          </a:bodyPr>
          <a:lstStyle/>
          <a:p>
            <a:r>
              <a:rPr lang="en-US" sz="1200" dirty="0" smtClean="0"/>
              <a:t>Crevasses</a:t>
            </a:r>
            <a:endParaRPr lang="en-US" sz="1200" dirty="0"/>
          </a:p>
        </p:txBody>
      </p:sp>
      <p:sp>
        <p:nvSpPr>
          <p:cNvPr id="4" name="Footer Placeholder 3"/>
          <p:cNvSpPr>
            <a:spLocks noGrp="1"/>
          </p:cNvSpPr>
          <p:nvPr>
            <p:ph type="ftr" sz="quarter" idx="3"/>
          </p:nvPr>
        </p:nvSpPr>
        <p:spPr>
          <a:xfrm>
            <a:off x="7391400" y="6569075"/>
            <a:ext cx="1752600" cy="288925"/>
          </a:xfrm>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decel="50000" fill="hold" nodeType="clickEffect">
                                  <p:stCondLst>
                                    <p:cond delay="0"/>
                                  </p:stCondLst>
                                  <p:childTnLst>
                                    <p:animMotion origin="layout" path="M 6.93889E-18 2.99792E-6 L 0.025 0.03331 " pathEditMode="relative" ptsTypes="AA">
                                      <p:cBhvr>
                                        <p:cTn id="6" dur="2000" fill="hold"/>
                                        <p:tgtEl>
                                          <p:spTgt spid="57"/>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6.93889E-18 2.99792E-6 L 0.025 0.03331 " pathEditMode="relative" ptsTypes="AA">
                                      <p:cBhvr>
                                        <p:cTn id="8" dur="5000" fill="hold"/>
                                        <p:tgtEl>
                                          <p:spTgt spid="58"/>
                                        </p:tgtEl>
                                        <p:attrNameLst>
                                          <p:attrName>ppt_x</p:attrName>
                                          <p:attrName>ppt_y</p:attrName>
                                        </p:attrNameLst>
                                      </p:cBhvr>
                                    </p:animMotion>
                                  </p:childTnLst>
                                </p:cTn>
                              </p:par>
                              <p:par>
                                <p:cTn id="9" presetID="0" presetClass="path" presetSubtype="0" repeatCount="indefinite" accel="50000" decel="50000" fill="hold" nodeType="withEffect">
                                  <p:stCondLst>
                                    <p:cond delay="0"/>
                                  </p:stCondLst>
                                  <p:childTnLst>
                                    <p:animMotion origin="layout" path="M 6.93889E-18 2.99792E-6 L 0.025 0.03331 " pathEditMode="relative" ptsTypes="AA">
                                      <p:cBhvr>
                                        <p:cTn id="10" dur="2000" fill="hold"/>
                                        <p:tgtEl>
                                          <p:spTgt spid="64"/>
                                        </p:tgtEl>
                                        <p:attrNameLst>
                                          <p:attrName>ppt_x</p:attrName>
                                          <p:attrName>ppt_y</p:attrName>
                                        </p:attrNameLst>
                                      </p:cBhvr>
                                    </p:animMotion>
                                  </p:childTnLst>
                                </p:cTn>
                              </p:par>
                              <p:par>
                                <p:cTn id="11" presetID="0" presetClass="path" presetSubtype="0" repeatCount="indefinite" accel="50000" decel="50000" fill="hold" nodeType="withEffect">
                                  <p:stCondLst>
                                    <p:cond delay="0"/>
                                  </p:stCondLst>
                                  <p:childTnLst>
                                    <p:animMotion origin="layout" path="M 6.93889E-18 2.99792E-6 L 0.025 0.03331 " pathEditMode="relative" ptsTypes="AA">
                                      <p:cBhvr>
                                        <p:cTn id="12" dur="3000" fill="hold"/>
                                        <p:tgtEl>
                                          <p:spTgt spid="88"/>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3.33333E-6 1.99167E-6 C 0.00139 0.00139 0.00313 0.00254 0.00434 0.00439 C 0.00539 0.00601 0.00539 0.00879 0.0066 0.01041 C 0.00886 0.01341 0.01667 0.02059 0.0198 0.02197 C 0.02396 0.02567 0.02795 0.02591 0.02969 0.03238 C 0.02882 0.0377 0.02743 0.04048 0.02969 0.04557 C 0.0316 0.05019 0.03351 0.04973 0.03629 0.05274 C 0.04254 0.05945 0.04549 0.06269 0.05382 0.06454 C 0.05834 0.0687 0.06111 0.07124 0.06372 0.07772 C 0.06077 0.08721 0.05365 0.09553 0.06372 0.1027 " pathEditMode="relative" rAng="0" ptsTypes="fffffffffA">
                                      <p:cBhvr>
                                        <p:cTn id="14" dur="5000" fill="hold"/>
                                        <p:tgtEl>
                                          <p:spTgt spid="43"/>
                                        </p:tgtEl>
                                        <p:attrNameLst>
                                          <p:attrName>ppt_x</p:attrName>
                                          <p:attrName>ppt_y</p:attrName>
                                        </p:attrNameLst>
                                      </p:cBhvr>
                                      <p:rCtr x="3200" y="5100"/>
                                    </p:animMotion>
                                  </p:childTnLst>
                                </p:cTn>
                              </p:par>
                            </p:childTnLst>
                          </p:cTn>
                        </p:par>
                        <p:par>
                          <p:cTn id="15" fill="hold">
                            <p:stCondLst>
                              <p:cond delay="5000"/>
                            </p:stCondLst>
                            <p:childTnLst>
                              <p:par>
                                <p:cTn id="16" presetID="0" presetClass="path" presetSubtype="0" accel="50000" decel="50000" fill="hold" grpId="2" nodeType="afterEffect">
                                  <p:stCondLst>
                                    <p:cond delay="0"/>
                                  </p:stCondLst>
                                  <p:childTnLst>
                                    <p:animMotion origin="layout" path="M 0.06372 0.1027 C 0.0599 0.11959 0.05903 0.13786 0.05382 0.15382 C 0.05504 0.16053 0.05365 0.15845 0.05608 0.16123 " pathEditMode="relative" rAng="0" ptsTypes="ffA">
                                      <p:cBhvr>
                                        <p:cTn id="17" dur="2000" fill="hold"/>
                                        <p:tgtEl>
                                          <p:spTgt spid="43"/>
                                        </p:tgtEl>
                                        <p:attrNameLst>
                                          <p:attrName>ppt_x</p:attrName>
                                          <p:attrName>ppt_y</p:attrName>
                                        </p:attrNameLst>
                                      </p:cBhvr>
                                      <p:rCtr x="-500" y="2900"/>
                                    </p:animMotion>
                                  </p:childTnLst>
                                </p:cTn>
                              </p:par>
                              <p:par>
                                <p:cTn id="18" presetID="6" presetClass="emph" presetSubtype="0" fill="hold" grpId="1" nodeType="withEffect">
                                  <p:stCondLst>
                                    <p:cond delay="0"/>
                                  </p:stCondLst>
                                  <p:childTnLst>
                                    <p:animScale>
                                      <p:cBhvr>
                                        <p:cTn id="19" dur="3000" fill="hold"/>
                                        <p:tgtEl>
                                          <p:spTgt spid="43"/>
                                        </p:tgtEl>
                                      </p:cBhvr>
                                      <p:by x="50000" y="50000"/>
                                    </p:animScale>
                                  </p:childTnLst>
                                </p:cTn>
                              </p:par>
                            </p:childTnLst>
                          </p:cTn>
                        </p:par>
                        <p:par>
                          <p:cTn id="20" fill="hold">
                            <p:stCondLst>
                              <p:cond delay="8000"/>
                            </p:stCondLst>
                            <p:childTnLst>
                              <p:par>
                                <p:cTn id="21" presetID="56" presetClass="path" presetSubtype="0" accel="50000" decel="50000" fill="hold" grpId="4" nodeType="afterEffect">
                                  <p:stCondLst>
                                    <p:cond delay="0"/>
                                  </p:stCondLst>
                                  <p:childTnLst>
                                    <p:animMotion origin="layout" path="M 0.05608 0.16123 L -0.02187 0.42655 L -0.22083 0.644 " pathEditMode="relative" rAng="0" ptsTypes="AAA">
                                      <p:cBhvr>
                                        <p:cTn id="22" dur="3000" fill="hold"/>
                                        <p:tgtEl>
                                          <p:spTgt spid="43"/>
                                        </p:tgtEl>
                                        <p:attrNameLst>
                                          <p:attrName>ppt_x</p:attrName>
                                          <p:attrName>ppt_y</p:attrName>
                                        </p:attrNameLst>
                                      </p:cBhvr>
                                      <p:rCtr x="-13900" y="24100"/>
                                    </p:animMotion>
                                  </p:childTnLst>
                                </p:cTn>
                              </p:par>
                              <p:par>
                                <p:cTn id="23" presetID="0" presetClass="path" presetSubtype="0" accel="50000" decel="50000" fill="hold" grpId="0" nodeType="withEffect">
                                  <p:stCondLst>
                                    <p:cond delay="0"/>
                                  </p:stCondLst>
                                  <p:childTnLst>
                                    <p:animMotion origin="layout" path="M -0.00157 0.00347 C -0.00521 0.01341 -0.07014 0.05089 -0.07518 0.05922 C -0.08108 0.06824 -0.11893 0.0569 -0.12691 0.06361 C -0.12986 0.07148 -0.18056 0.06431 -0.18646 0.06939 " pathEditMode="relative" rAng="0" ptsTypes="ffff">
                                      <p:cBhvr>
                                        <p:cTn id="24" dur="5000" fill="hold"/>
                                        <p:tgtEl>
                                          <p:spTgt spid="97"/>
                                        </p:tgtEl>
                                        <p:attrNameLst>
                                          <p:attrName>ppt_x</p:attrName>
                                          <p:attrName>ppt_y</p:attrName>
                                        </p:attrNameLst>
                                      </p:cBhvr>
                                      <p:rCtr x="-9300" y="3400"/>
                                    </p:animMotion>
                                  </p:childTnLst>
                                </p:cTn>
                              </p:par>
                            </p:childTnLst>
                          </p:cTn>
                        </p:par>
                        <p:par>
                          <p:cTn id="25" fill="hold">
                            <p:stCondLst>
                              <p:cond delay="13000"/>
                            </p:stCondLst>
                            <p:childTnLst>
                              <p:par>
                                <p:cTn id="26" presetID="0" presetClass="path" presetSubtype="0" accel="50000" decel="50000" fill="hold" nodeType="afterEffect">
                                  <p:stCondLst>
                                    <p:cond delay="0"/>
                                  </p:stCondLst>
                                  <p:childTnLst>
                                    <p:animMotion origin="layout" path="M 4.44444E-6 -3.62248E-6 C -0.00365 0.00995 -0.04184 0.08536 -0.04705 0.09369 C -0.05278 0.10271 -0.05434 0.11173 -0.06233 0.11844 C -0.06528 0.1263 -0.06893 0.13533 -0.07448 0.14042 C -0.08646 0.16378 -0.09584 0.17303 -0.11303 0.18876 C -0.12188 0.19686 -0.11945 0.21027 -0.12952 0.21652 C -0.1349 0.22392 -0.14375 0.23086 -0.15139 0.2341 C -0.1658 0.24798 -0.15313 0.23734 -0.17778 0.25029 C -0.18091 0.25191 -0.18386 0.25376 -0.18664 0.25608 C -0.19011 0.25885 -0.19254 0.26394 -0.19653 0.26487 C -0.20469 0.26649 -0.20105 0.26556 -0.20747 0.26787 C -0.21546 0.26625 -0.22362 0.26417 -0.2316 0.26186 C -0.23785 0.26278 -0.2441 0.26487 -0.25035 0.26487 C -0.25921 0.26487 -0.26893 0.26163 -0.27778 0.26047 C -0.28855 0.25608 -0.29966 0.25538 -0.31077 0.2533 C -0.31632 0.25122 -0.32188 0.24983 -0.32726 0.24729 C -0.33351 0.24775 -0.33976 0.24798 -0.34601 0.2489 C -0.34723 0.24914 -0.34931 0.25029 -0.34931 0.25052 " pathEditMode="relative" rAng="0" ptsTypes="ffffffffffffffffff">
                                      <p:cBhvr>
                                        <p:cTn id="27" dur="5000" fill="hold"/>
                                        <p:tgtEl>
                                          <p:spTgt spid="94"/>
                                        </p:tgtEl>
                                        <p:attrNameLst>
                                          <p:attrName>ppt_x</p:attrName>
                                          <p:attrName>ppt_y</p:attrName>
                                        </p:attrNameLst>
                                      </p:cBhvr>
                                      <p:rCtr x="-17500" y="13400"/>
                                    </p:animMotion>
                                  </p:childTnLst>
                                </p:cTn>
                              </p:par>
                              <p:par>
                                <p:cTn id="28" presetID="0" presetClass="path" presetSubtype="0" accel="50000" decel="50000" fill="hold" nodeType="withEffect">
                                  <p:stCondLst>
                                    <p:cond delay="0"/>
                                  </p:stCondLst>
                                  <p:childTnLst>
                                    <p:animMotion origin="layout" path="M 1.38889E-6 2.5746E-6 C -0.00295 0.00786 -0.0066 0.01688 -0.01215 0.02197 C -0.02413 0.04534 -0.03351 0.05459 -0.0507 0.07032 C -0.05955 0.07842 -0.05712 0.09183 -0.06719 0.09808 C -0.07257 0.10548 -0.08142 0.11242 -0.08906 0.11566 C -0.10608 0.12329 -0.1441 0.17557 -0.16059 0.18066 C -0.16684 0.18158 -0.20712 0.18806 -0.21337 0.18806 C -0.22222 0.18806 -0.27691 0.18621 -0.28577 0.18505 C -0.29653 0.18066 -0.33629 0.15637 -0.3474 0.15429 C -0.36458 0.14689 -0.37327 0.12144 -0.38577 0.11774 C -0.39827 0.11404 -0.41441 0.12931 -0.42205 0.13231 " pathEditMode="relative" rAng="0" ptsTypes="fffffffffaf">
                                      <p:cBhvr>
                                        <p:cTn id="29" dur="5000" fill="hold"/>
                                        <p:tgtEl>
                                          <p:spTgt spid="96"/>
                                        </p:tgtEl>
                                        <p:attrNameLst>
                                          <p:attrName>ppt_x</p:attrName>
                                          <p:attrName>ppt_y</p:attrName>
                                        </p:attrNameLst>
                                      </p:cBhvr>
                                      <p:rCtr x="-21100" y="9400"/>
                                    </p:animMotion>
                                  </p:childTnLst>
                                </p:cTn>
                              </p:par>
                              <p:par>
                                <p:cTn id="30" presetID="0" presetClass="path" presetSubtype="0" accel="50000" decel="50000" fill="hold" nodeType="withEffect">
                                  <p:stCondLst>
                                    <p:cond delay="0"/>
                                  </p:stCondLst>
                                  <p:childTnLst>
                                    <p:animMotion origin="layout" path="M -0.22309 0.6477 C -0.24289 0.64677 -0.25573 0.64585 -0.27361 0.6433 C -0.279 0.64145 -0.29011 0.63891 -0.29011 0.63914 C -0.29983 0.63335 -0.29167 0.63729 -0.3066 0.63451 C -0.31216 0.63359 -0.31216 0.63197 -0.31754 0.63012 C -0.32153 0.62873 -0.3257 0.62803 -0.32969 0.62711 C -0.33143 0.62665 -0.33507 0.62572 -0.33507 0.62595 C -0.34462 0.61647 -0.35261 0.60675 -0.36268 0.59796 C -0.37014 0.59149 -0.36563 0.58987 -0.37361 0.58478 C -0.39636 0.57044 -0.41997 0.56326 -0.44497 0.55979 C -0.4632 0.55771 -0.46302 0.57691 -0.47223 0.58177 C -0.4816 0.58755 -0.48282 0.60028 -0.48768 0.60236 " pathEditMode="relative" rAng="0" ptsTypes="ffffffffffff">
                                      <p:cBhvr>
                                        <p:cTn id="31" dur="5000" fill="hold"/>
                                        <p:tgtEl>
                                          <p:spTgt spid="43"/>
                                        </p:tgtEl>
                                        <p:attrNameLst>
                                          <p:attrName>ppt_x</p:attrName>
                                          <p:attrName>ppt_y</p:attrName>
                                        </p:attrNameLst>
                                      </p:cBhvr>
                                      <p:rCtr x="-13200" y="-4500"/>
                                    </p:animMotion>
                                  </p:childTnLst>
                                </p:cTn>
                              </p:par>
                            </p:childTnLst>
                          </p:cTn>
                        </p:par>
                        <p:par>
                          <p:cTn id="32" fill="hold">
                            <p:stCondLst>
                              <p:cond delay="18000"/>
                            </p:stCondLst>
                            <p:childTnLst>
                              <p:par>
                                <p:cTn id="33" presetID="1" presetClass="emph" presetSubtype="2" fill="hold" nodeType="afterEffect">
                                  <p:stCondLst>
                                    <p:cond delay="0"/>
                                  </p:stCondLst>
                                  <p:childTnLst>
                                    <p:animClr clrSpc="rgb" dir="cw">
                                      <p:cBhvr>
                                        <p:cTn id="34" dur="2000" fill="hold"/>
                                        <p:tgtEl>
                                          <p:spTgt spid="43"/>
                                        </p:tgtEl>
                                        <p:attrNameLst>
                                          <p:attrName>fillcolor</p:attrName>
                                        </p:attrNameLst>
                                      </p:cBhvr>
                                      <p:to>
                                        <a:schemeClr val="hlink"/>
                                      </p:to>
                                    </p:animClr>
                                    <p:set>
                                      <p:cBhvr>
                                        <p:cTn id="35" dur="2000" fill="hold"/>
                                        <p:tgtEl>
                                          <p:spTgt spid="43"/>
                                        </p:tgtEl>
                                        <p:attrNameLst>
                                          <p:attrName>fill.type</p:attrName>
                                        </p:attrNameLst>
                                      </p:cBhvr>
                                      <p:to>
                                        <p:strVal val="solid"/>
                                      </p:to>
                                    </p:set>
                                    <p:set>
                                      <p:cBhvr>
                                        <p:cTn id="36" dur="2000" fill="hold"/>
                                        <p:tgtEl>
                                          <p:spTgt spid="43"/>
                                        </p:tgtEl>
                                        <p:attrNameLst>
                                          <p:attrName>fill.on</p:attrName>
                                        </p:attrNameLst>
                                      </p:cBhvr>
                                      <p:to>
                                        <p:strVal val="true"/>
                                      </p:to>
                                    </p:set>
                                  </p:childTnLst>
                                </p:cTn>
                              </p:par>
                              <p:par>
                                <p:cTn id="37" presetID="0" presetClass="path" presetSubtype="0" accel="50000" decel="50000" fill="hold" grpId="5" nodeType="withEffect">
                                  <p:stCondLst>
                                    <p:cond delay="0"/>
                                  </p:stCondLst>
                                  <p:childTnLst>
                                    <p:animMotion origin="layout" path="M -0.48768 0.60513 C -0.49254 0.62641 -0.49601 0.64307 -0.50973 0.65649 C -0.51337 0.66643 -0.53108 0.68216 -0.53716 0.68864 C -0.5441 0.69581 -0.54358 0.70298 -0.54931 0.712 C -0.55278 0.71756 -0.56598 0.72426 -0.57014 0.72958 C -0.57535 0.73699 -0.57778 0.74046 -0.58438 0.74578 C -0.58768 0.75295 -0.58733 0.75827 -0.58872 0.76636 " pathEditMode="relative" rAng="0" ptsTypes="fffffff">
                                      <p:cBhvr>
                                        <p:cTn id="38" dur="2000" fill="hold"/>
                                        <p:tgtEl>
                                          <p:spTgt spid="43"/>
                                        </p:tgtEl>
                                        <p:attrNameLst>
                                          <p:attrName>ppt_x</p:attrName>
                                          <p:attrName>ppt_y</p:attrName>
                                        </p:attrNameLst>
                                      </p:cBhvr>
                                      <p:rCtr x="-5100" y="8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3" grpId="2" animBg="1"/>
      <p:bldP spid="43" grpId="4" animBg="1"/>
      <p:bldP spid="43" grpId="5" animBg="1"/>
      <p:bldP spid="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534400" cy="4525963"/>
          </a:xfrm>
        </p:spPr>
        <p:txBody>
          <a:bodyPr>
            <a:normAutofit/>
          </a:bodyPr>
          <a:lstStyle/>
          <a:p>
            <a:pPr algn="ctr">
              <a:buNone/>
            </a:pPr>
            <a:r>
              <a:rPr lang="en-US" sz="2800" dirty="0" smtClean="0"/>
              <a:t>This project was made possible in part by a grant from </a:t>
            </a:r>
          </a:p>
          <a:p>
            <a:pPr algn="ctr">
              <a:buNone/>
            </a:pPr>
            <a:r>
              <a:rPr lang="en-US" sz="4000" b="1" dirty="0" smtClean="0"/>
              <a:t>Washington’s National Park Fund.</a:t>
            </a:r>
            <a:endParaRPr lang="en-US" sz="4000" b="1" dirty="0"/>
          </a:p>
        </p:txBody>
      </p:sp>
      <p:pic>
        <p:nvPicPr>
          <p:cNvPr id="1026" name="Picture 2" descr="http://onwebmanager.net/wnpf/images/WNPF_Logo_trans.gif"/>
          <p:cNvPicPr>
            <a:picLocks noChangeAspect="1" noChangeArrowheads="1"/>
          </p:cNvPicPr>
          <p:nvPr/>
        </p:nvPicPr>
        <p:blipFill>
          <a:blip r:embed="rId3"/>
          <a:srcRect/>
          <a:stretch>
            <a:fillRect/>
          </a:stretch>
        </p:blipFill>
        <p:spPr bwMode="auto">
          <a:xfrm>
            <a:off x="3733800" y="2895600"/>
            <a:ext cx="1969129" cy="1371600"/>
          </a:xfrm>
          <a:prstGeom prst="rect">
            <a:avLst/>
          </a:prstGeom>
          <a:noFill/>
        </p:spPr>
      </p:pic>
      <p:sp>
        <p:nvSpPr>
          <p:cNvPr id="4" name="Footer Placeholder 3"/>
          <p:cNvSpPr>
            <a:spLocks noGrp="1"/>
          </p:cNvSpPr>
          <p:nvPr>
            <p:ph type="ftr" sz="quarter" idx="3"/>
          </p:nvPr>
        </p:nvSpPr>
        <p:spPr>
          <a:xfrm>
            <a:off x="7391400" y="6569075"/>
            <a:ext cx="1752600" cy="288925"/>
          </a:xfrm>
        </p:spPr>
        <p:txBody>
          <a:bodyPr/>
          <a:lstStyle/>
          <a:p>
            <a:r>
              <a:rPr lang="en-US" smtClean="0"/>
              <a:t>FREEING THE ELWHA</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381000"/>
          </a:xfrm>
        </p:spPr>
        <p:txBody>
          <a:bodyPr>
            <a:normAutofit fontScale="90000"/>
          </a:bodyPr>
          <a:lstStyle/>
          <a:p>
            <a:r>
              <a:rPr lang="en-US" sz="3200" dirty="0" smtClean="0"/>
              <a:t>Water from the Sky</a:t>
            </a:r>
            <a:endParaRPr lang="en-US" sz="3200" dirty="0"/>
          </a:p>
        </p:txBody>
      </p:sp>
      <p:pic>
        <p:nvPicPr>
          <p:cNvPr id="8" name="Content Placeholder 3" descr="West Maui from air.jpg"/>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648200" y="3657600"/>
            <a:ext cx="4725785" cy="3200400"/>
          </a:xfrm>
        </p:spPr>
      </p:pic>
      <p:pic>
        <p:nvPicPr>
          <p:cNvPr id="12" name="Picture 11" descr="Summer Monsoons7.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8339" y="3657600"/>
            <a:ext cx="4726539" cy="3209925"/>
          </a:xfrm>
          <a:prstGeom prst="rect">
            <a:avLst/>
          </a:prstGeom>
        </p:spPr>
      </p:pic>
      <p:pic>
        <p:nvPicPr>
          <p:cNvPr id="6" name="Picture 5" descr="Condensation_on_water_bottl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819400" y="990600"/>
            <a:ext cx="3352800" cy="2667000"/>
          </a:xfrm>
          <a:prstGeom prst="rect">
            <a:avLst/>
          </a:prstGeom>
        </p:spPr>
      </p:pic>
      <p:sp>
        <p:nvSpPr>
          <p:cNvPr id="4" name="Footer Placeholder 3"/>
          <p:cNvSpPr>
            <a:spLocks noGrp="1"/>
          </p:cNvSpPr>
          <p:nvPr>
            <p:ph type="ftr" sz="quarter" idx="3"/>
          </p:nvPr>
        </p:nvSpPr>
        <p:spPr>
          <a:xfrm>
            <a:off x="7391400" y="6569075"/>
            <a:ext cx="1752600" cy="288925"/>
          </a:xfrm>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smtClean="0"/>
              <a:t>Topographic Lifting, Condensation, and Rainfall</a:t>
            </a:r>
            <a:endParaRPr lang="en-US" sz="3200" dirty="0"/>
          </a:p>
        </p:txBody>
      </p:sp>
      <p:pic>
        <p:nvPicPr>
          <p:cNvPr id="6" name="Picture 5" descr="Owens Valley1.JPG"/>
          <p:cNvPicPr>
            <a:picLocks noChangeAspect="1"/>
          </p:cNvPicPr>
          <p:nvPr/>
        </p:nvPicPr>
        <p:blipFill>
          <a:blip r:embed="rId3" cstate="screen">
            <a:lum contrast="7000"/>
            <a:extLst>
              <a:ext uri="{28A0092B-C50C-407E-A947-70E740481C1C}">
                <a14:useLocalDpi xmlns:a14="http://schemas.microsoft.com/office/drawing/2010/main"/>
              </a:ext>
            </a:extLst>
          </a:blip>
          <a:srcRect/>
          <a:stretch>
            <a:fillRect/>
          </a:stretch>
        </p:blipFill>
        <p:spPr>
          <a:xfrm>
            <a:off x="4097482" y="3276600"/>
            <a:ext cx="5046518" cy="3581400"/>
          </a:xfrm>
          <a:prstGeom prst="rect">
            <a:avLst/>
          </a:prstGeom>
        </p:spPr>
      </p:pic>
      <p:sp>
        <p:nvSpPr>
          <p:cNvPr id="20" name="TextBox 19"/>
          <p:cNvSpPr txBox="1"/>
          <p:nvPr/>
        </p:nvSpPr>
        <p:spPr>
          <a:xfrm>
            <a:off x="381000" y="1219200"/>
            <a:ext cx="8458200" cy="1631216"/>
          </a:xfrm>
          <a:prstGeom prst="rect">
            <a:avLst/>
          </a:prstGeom>
          <a:noFill/>
        </p:spPr>
        <p:txBody>
          <a:bodyPr wrap="square" rtlCol="0">
            <a:spAutoFit/>
          </a:bodyPr>
          <a:lstStyle/>
          <a:p>
            <a:pPr algn="ctr"/>
            <a:r>
              <a:rPr lang="en-US" sz="2000" dirty="0" smtClean="0"/>
              <a:t>Clouds form anytime that moist air rises and cools below the dew poin</a:t>
            </a:r>
            <a:r>
              <a:rPr lang="en-US" sz="2000" dirty="0"/>
              <a:t>t</a:t>
            </a:r>
            <a:r>
              <a:rPr lang="en-US" sz="2000" dirty="0" smtClean="0"/>
              <a:t>.</a:t>
            </a:r>
          </a:p>
          <a:p>
            <a:pPr algn="ctr"/>
            <a:endParaRPr lang="en-US" sz="2000" dirty="0"/>
          </a:p>
          <a:p>
            <a:pPr algn="ctr"/>
            <a:r>
              <a:rPr lang="en-US" sz="2000" dirty="0" smtClean="0"/>
              <a:t>As the water droplets get larger, some get so heavy, they fall to the sky as rain.</a:t>
            </a:r>
          </a:p>
          <a:p>
            <a:pPr algn="ctr"/>
            <a:endParaRPr lang="en-US" sz="2000" dirty="0"/>
          </a:p>
          <a:p>
            <a:pPr algn="ctr"/>
            <a:r>
              <a:rPr lang="en-US" sz="2000" dirty="0" smtClean="0"/>
              <a:t>If the temperature gets cold enough, it can fall as snow.</a:t>
            </a:r>
            <a:endParaRPr lang="en-US" sz="2000" dirty="0"/>
          </a:p>
        </p:txBody>
      </p:sp>
      <p:pic>
        <p:nvPicPr>
          <p:cNvPr id="2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276600"/>
            <a:ext cx="4572000" cy="3581400"/>
          </a:xfrm>
          <a:prstGeom prst="rect">
            <a:avLst/>
          </a:prstGeom>
          <a:noFill/>
          <a:ln w="9525">
            <a:noFill/>
            <a:miter lim="800000"/>
            <a:headEnd/>
            <a:tailEnd/>
          </a:ln>
          <a:effectLst/>
        </p:spPr>
      </p:pic>
      <p:sp>
        <p:nvSpPr>
          <p:cNvPr id="4" name="Footer Placeholder 3"/>
          <p:cNvSpPr>
            <a:spLocks noGrp="1"/>
          </p:cNvSpPr>
          <p:nvPr>
            <p:ph type="ftr" sz="quarter" idx="3"/>
          </p:nvPr>
        </p:nvSpPr>
        <p:spPr>
          <a:xfrm>
            <a:off x="7391400" y="6569075"/>
            <a:ext cx="1752600" cy="288925"/>
          </a:xfrm>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lokai - southern slope1.jpg"/>
          <p:cNvPicPr>
            <a:picLocks noChangeAspect="1"/>
          </p:cNvPicPr>
          <p:nvPr/>
        </p:nvPicPr>
        <p:blipFill>
          <a:blip r:embed="rId3" cstate="screen">
            <a:lum bright="5000" contrast="5000"/>
            <a:extLst>
              <a:ext uri="{28A0092B-C50C-407E-A947-70E740481C1C}">
                <a14:useLocalDpi xmlns:a14="http://schemas.microsoft.com/office/drawing/2010/main"/>
              </a:ext>
            </a:extLst>
          </a:blip>
          <a:stretch>
            <a:fillRect/>
          </a:stretch>
        </p:blipFill>
        <p:spPr>
          <a:xfrm>
            <a:off x="0" y="0"/>
            <a:ext cx="4685515" cy="3048000"/>
          </a:xfrm>
          <a:prstGeom prst="rect">
            <a:avLst/>
          </a:prstGeom>
          <a:ln>
            <a:solidFill>
              <a:schemeClr val="tx1"/>
            </a:solidFill>
          </a:ln>
        </p:spPr>
      </p:pic>
      <p:sp>
        <p:nvSpPr>
          <p:cNvPr id="2" name="Title 1"/>
          <p:cNvSpPr>
            <a:spLocks noGrp="1"/>
          </p:cNvSpPr>
          <p:nvPr>
            <p:ph type="title"/>
          </p:nvPr>
        </p:nvSpPr>
        <p:spPr>
          <a:xfrm>
            <a:off x="4724400" y="457200"/>
            <a:ext cx="4419600" cy="487362"/>
          </a:xfrm>
        </p:spPr>
        <p:txBody>
          <a:bodyPr>
            <a:noAutofit/>
          </a:bodyPr>
          <a:lstStyle/>
          <a:p>
            <a:r>
              <a:rPr lang="en-US" sz="3200" dirty="0" smtClean="0"/>
              <a:t>Rainshadow Effect</a:t>
            </a:r>
            <a:endParaRPr lang="en-US" sz="3200" dirty="0"/>
          </a:p>
        </p:txBody>
      </p:sp>
      <p:grpSp>
        <p:nvGrpSpPr>
          <p:cNvPr id="62" name="Group 61"/>
          <p:cNvGrpSpPr/>
          <p:nvPr/>
        </p:nvGrpSpPr>
        <p:grpSpPr>
          <a:xfrm>
            <a:off x="4724400" y="1447801"/>
            <a:ext cx="4419600" cy="1487478"/>
            <a:chOff x="0" y="4724400"/>
            <a:chExt cx="5791200" cy="1784973"/>
          </a:xfrm>
        </p:grpSpPr>
        <p:sp>
          <p:nvSpPr>
            <p:cNvPr id="13" name="Text Box 56"/>
            <p:cNvSpPr txBox="1">
              <a:spLocks noChangeArrowheads="1"/>
            </p:cNvSpPr>
            <p:nvPr/>
          </p:nvSpPr>
          <p:spPr bwMode="auto">
            <a:xfrm rot="20074110">
              <a:off x="1058234" y="5959730"/>
              <a:ext cx="1098167" cy="443198"/>
            </a:xfrm>
            <a:prstGeom prst="rect">
              <a:avLst/>
            </a:prstGeom>
            <a:noFill/>
            <a:ln w="9525">
              <a:noFill/>
              <a:miter lim="800000"/>
              <a:headEnd/>
              <a:tailEnd/>
            </a:ln>
          </p:spPr>
          <p:txBody>
            <a:bodyPr wrap="square">
              <a:spAutoFit/>
            </a:bodyPr>
            <a:lstStyle/>
            <a:p>
              <a:pPr algn="ctr"/>
              <a:r>
                <a:rPr lang="en-US" sz="900" dirty="0"/>
                <a:t>Coastal </a:t>
              </a:r>
              <a:r>
                <a:rPr lang="en-US" sz="900" dirty="0" smtClean="0"/>
                <a:t>rainforests</a:t>
              </a:r>
              <a:endParaRPr lang="en-US" sz="900" dirty="0"/>
            </a:p>
          </p:txBody>
        </p:sp>
        <p:sp>
          <p:nvSpPr>
            <p:cNvPr id="19" name="Line 4"/>
            <p:cNvSpPr>
              <a:spLocks noChangeShapeType="1"/>
            </p:cNvSpPr>
            <p:nvPr/>
          </p:nvSpPr>
          <p:spPr bwMode="auto">
            <a:xfrm>
              <a:off x="0" y="6063130"/>
              <a:ext cx="1097280" cy="1328"/>
            </a:xfrm>
            <a:prstGeom prst="line">
              <a:avLst/>
            </a:prstGeom>
            <a:noFill/>
            <a:ln w="9525">
              <a:solidFill>
                <a:schemeClr val="tx1"/>
              </a:solidFill>
              <a:round/>
              <a:headEnd/>
              <a:tailEnd/>
            </a:ln>
          </p:spPr>
          <p:txBody>
            <a:bodyPr/>
            <a:lstStyle/>
            <a:p>
              <a:endParaRPr lang="en-US"/>
            </a:p>
          </p:txBody>
        </p:sp>
        <p:sp>
          <p:nvSpPr>
            <p:cNvPr id="20" name="Line 5"/>
            <p:cNvSpPr>
              <a:spLocks noChangeShapeType="1"/>
            </p:cNvSpPr>
            <p:nvPr/>
          </p:nvSpPr>
          <p:spPr bwMode="auto">
            <a:xfrm flipV="1">
              <a:off x="68580" y="5680636"/>
              <a:ext cx="1988820" cy="828737"/>
            </a:xfrm>
            <a:prstGeom prst="line">
              <a:avLst/>
            </a:prstGeom>
            <a:noFill/>
            <a:ln w="9525">
              <a:solidFill>
                <a:schemeClr val="tx1"/>
              </a:solidFill>
              <a:round/>
              <a:headEnd/>
              <a:tailEnd/>
            </a:ln>
          </p:spPr>
          <p:txBody>
            <a:bodyPr/>
            <a:lstStyle/>
            <a:p>
              <a:endParaRPr lang="en-US"/>
            </a:p>
          </p:txBody>
        </p:sp>
        <p:sp>
          <p:nvSpPr>
            <p:cNvPr id="21" name="Line 6"/>
            <p:cNvSpPr>
              <a:spLocks noChangeShapeType="1"/>
            </p:cNvSpPr>
            <p:nvPr/>
          </p:nvSpPr>
          <p:spPr bwMode="auto">
            <a:xfrm>
              <a:off x="2057400" y="5680636"/>
              <a:ext cx="754380" cy="254996"/>
            </a:xfrm>
            <a:prstGeom prst="line">
              <a:avLst/>
            </a:prstGeom>
            <a:noFill/>
            <a:ln w="9525">
              <a:solidFill>
                <a:schemeClr val="tx1"/>
              </a:solidFill>
              <a:round/>
              <a:headEnd/>
              <a:tailEnd/>
            </a:ln>
          </p:spPr>
          <p:txBody>
            <a:bodyPr/>
            <a:lstStyle/>
            <a:p>
              <a:endParaRPr lang="en-US"/>
            </a:p>
          </p:txBody>
        </p:sp>
        <p:sp>
          <p:nvSpPr>
            <p:cNvPr id="22" name="Line 7"/>
            <p:cNvSpPr>
              <a:spLocks noChangeShapeType="1"/>
            </p:cNvSpPr>
            <p:nvPr/>
          </p:nvSpPr>
          <p:spPr bwMode="auto">
            <a:xfrm flipV="1">
              <a:off x="2811780" y="4979396"/>
              <a:ext cx="891540" cy="956236"/>
            </a:xfrm>
            <a:prstGeom prst="line">
              <a:avLst/>
            </a:prstGeom>
            <a:noFill/>
            <a:ln w="9525">
              <a:solidFill>
                <a:schemeClr val="tx1"/>
              </a:solidFill>
              <a:round/>
              <a:headEnd/>
              <a:tailEnd/>
            </a:ln>
          </p:spPr>
          <p:txBody>
            <a:bodyPr/>
            <a:lstStyle/>
            <a:p>
              <a:endParaRPr lang="en-US"/>
            </a:p>
          </p:txBody>
        </p:sp>
        <p:sp>
          <p:nvSpPr>
            <p:cNvPr id="23" name="Line 8"/>
            <p:cNvSpPr>
              <a:spLocks noChangeShapeType="1"/>
            </p:cNvSpPr>
            <p:nvPr/>
          </p:nvSpPr>
          <p:spPr bwMode="auto">
            <a:xfrm>
              <a:off x="3703319" y="4979396"/>
              <a:ext cx="617220" cy="764988"/>
            </a:xfrm>
            <a:prstGeom prst="line">
              <a:avLst/>
            </a:prstGeom>
            <a:noFill/>
            <a:ln w="9525">
              <a:solidFill>
                <a:schemeClr val="tx1"/>
              </a:solidFill>
              <a:round/>
              <a:headEnd/>
              <a:tailEnd/>
            </a:ln>
          </p:spPr>
          <p:txBody>
            <a:bodyPr/>
            <a:lstStyle/>
            <a:p>
              <a:endParaRPr lang="en-US"/>
            </a:p>
          </p:txBody>
        </p:sp>
        <p:sp>
          <p:nvSpPr>
            <p:cNvPr id="24" name="Line 9"/>
            <p:cNvSpPr>
              <a:spLocks noChangeShapeType="1"/>
            </p:cNvSpPr>
            <p:nvPr/>
          </p:nvSpPr>
          <p:spPr bwMode="auto">
            <a:xfrm>
              <a:off x="4320539" y="5744384"/>
              <a:ext cx="1470661" cy="46816"/>
            </a:xfrm>
            <a:prstGeom prst="line">
              <a:avLst/>
            </a:prstGeom>
            <a:noFill/>
            <a:ln w="9525">
              <a:solidFill>
                <a:schemeClr val="tx1"/>
              </a:solidFill>
              <a:round/>
              <a:headEnd/>
              <a:tailEnd/>
            </a:ln>
          </p:spPr>
          <p:txBody>
            <a:bodyPr/>
            <a:lstStyle/>
            <a:p>
              <a:endParaRPr lang="en-US"/>
            </a:p>
          </p:txBody>
        </p:sp>
        <p:sp>
          <p:nvSpPr>
            <p:cNvPr id="25" name="Line 10"/>
            <p:cNvSpPr>
              <a:spLocks noChangeShapeType="1"/>
            </p:cNvSpPr>
            <p:nvPr/>
          </p:nvSpPr>
          <p:spPr bwMode="auto">
            <a:xfrm>
              <a:off x="342900" y="5935632"/>
              <a:ext cx="685800" cy="1328"/>
            </a:xfrm>
            <a:prstGeom prst="line">
              <a:avLst/>
            </a:prstGeom>
            <a:noFill/>
            <a:ln w="9525">
              <a:solidFill>
                <a:schemeClr val="tx1"/>
              </a:solidFill>
              <a:round/>
              <a:headEnd/>
              <a:tailEnd type="triangle" w="med" len="med"/>
            </a:ln>
          </p:spPr>
          <p:txBody>
            <a:bodyPr/>
            <a:lstStyle/>
            <a:p>
              <a:endParaRPr lang="en-US"/>
            </a:p>
          </p:txBody>
        </p:sp>
        <p:sp>
          <p:nvSpPr>
            <p:cNvPr id="26" name="Line 11"/>
            <p:cNvSpPr>
              <a:spLocks noChangeShapeType="1"/>
            </p:cNvSpPr>
            <p:nvPr/>
          </p:nvSpPr>
          <p:spPr bwMode="auto">
            <a:xfrm flipV="1">
              <a:off x="1028700" y="5808134"/>
              <a:ext cx="342900" cy="127498"/>
            </a:xfrm>
            <a:prstGeom prst="line">
              <a:avLst/>
            </a:prstGeom>
            <a:noFill/>
            <a:ln w="9525">
              <a:solidFill>
                <a:schemeClr val="tx1"/>
              </a:solidFill>
              <a:round/>
              <a:headEnd/>
              <a:tailEnd type="triangle" w="med" len="med"/>
            </a:ln>
          </p:spPr>
          <p:txBody>
            <a:bodyPr/>
            <a:lstStyle/>
            <a:p>
              <a:endParaRPr lang="en-US"/>
            </a:p>
          </p:txBody>
        </p:sp>
        <p:sp>
          <p:nvSpPr>
            <p:cNvPr id="27" name="Line 16"/>
            <p:cNvSpPr>
              <a:spLocks noChangeShapeType="1"/>
            </p:cNvSpPr>
            <p:nvPr/>
          </p:nvSpPr>
          <p:spPr bwMode="auto">
            <a:xfrm>
              <a:off x="1371600" y="5616886"/>
              <a:ext cx="137160" cy="254996"/>
            </a:xfrm>
            <a:prstGeom prst="line">
              <a:avLst/>
            </a:prstGeom>
            <a:noFill/>
            <a:ln w="9525">
              <a:solidFill>
                <a:schemeClr val="tx1"/>
              </a:solidFill>
              <a:round/>
              <a:headEnd/>
              <a:tailEnd/>
            </a:ln>
          </p:spPr>
          <p:txBody>
            <a:bodyPr/>
            <a:lstStyle/>
            <a:p>
              <a:endParaRPr lang="en-US"/>
            </a:p>
          </p:txBody>
        </p:sp>
        <p:sp>
          <p:nvSpPr>
            <p:cNvPr id="28" name="Line 17"/>
            <p:cNvSpPr>
              <a:spLocks noChangeShapeType="1"/>
            </p:cNvSpPr>
            <p:nvPr/>
          </p:nvSpPr>
          <p:spPr bwMode="auto">
            <a:xfrm>
              <a:off x="1303020" y="5616886"/>
              <a:ext cx="137160" cy="254996"/>
            </a:xfrm>
            <a:prstGeom prst="line">
              <a:avLst/>
            </a:prstGeom>
            <a:noFill/>
            <a:ln w="9525">
              <a:solidFill>
                <a:schemeClr val="tx1"/>
              </a:solidFill>
              <a:round/>
              <a:headEnd/>
              <a:tailEnd/>
            </a:ln>
          </p:spPr>
          <p:txBody>
            <a:bodyPr/>
            <a:lstStyle/>
            <a:p>
              <a:endParaRPr lang="en-US"/>
            </a:p>
          </p:txBody>
        </p:sp>
        <p:sp>
          <p:nvSpPr>
            <p:cNvPr id="29" name="Line 19"/>
            <p:cNvSpPr>
              <a:spLocks noChangeShapeType="1"/>
            </p:cNvSpPr>
            <p:nvPr/>
          </p:nvSpPr>
          <p:spPr bwMode="auto">
            <a:xfrm>
              <a:off x="1783080" y="5616887"/>
              <a:ext cx="1028700" cy="1328"/>
            </a:xfrm>
            <a:prstGeom prst="line">
              <a:avLst/>
            </a:prstGeom>
            <a:noFill/>
            <a:ln w="9525">
              <a:solidFill>
                <a:schemeClr val="tx1"/>
              </a:solidFill>
              <a:round/>
              <a:headEnd/>
              <a:tailEnd type="triangle" w="med" len="med"/>
            </a:ln>
          </p:spPr>
          <p:txBody>
            <a:bodyPr/>
            <a:lstStyle/>
            <a:p>
              <a:endParaRPr lang="en-US"/>
            </a:p>
          </p:txBody>
        </p:sp>
        <p:sp>
          <p:nvSpPr>
            <p:cNvPr id="30" name="Line 20"/>
            <p:cNvSpPr>
              <a:spLocks noChangeShapeType="1"/>
            </p:cNvSpPr>
            <p:nvPr/>
          </p:nvSpPr>
          <p:spPr bwMode="auto">
            <a:xfrm flipV="1">
              <a:off x="2811780" y="5392437"/>
              <a:ext cx="374332" cy="224450"/>
            </a:xfrm>
            <a:prstGeom prst="line">
              <a:avLst/>
            </a:prstGeom>
            <a:noFill/>
            <a:ln w="9525">
              <a:solidFill>
                <a:schemeClr val="tx1"/>
              </a:solidFill>
              <a:round/>
              <a:headEnd/>
              <a:tailEnd type="triangle" w="med" len="med"/>
            </a:ln>
          </p:spPr>
          <p:txBody>
            <a:bodyPr/>
            <a:lstStyle/>
            <a:p>
              <a:endParaRPr lang="en-US"/>
            </a:p>
          </p:txBody>
        </p:sp>
        <p:sp>
          <p:nvSpPr>
            <p:cNvPr id="31" name="Freeform 29"/>
            <p:cNvSpPr>
              <a:spLocks/>
            </p:cNvSpPr>
            <p:nvPr/>
          </p:nvSpPr>
          <p:spPr bwMode="auto">
            <a:xfrm>
              <a:off x="3909059" y="4915647"/>
              <a:ext cx="685800" cy="254996"/>
            </a:xfrm>
            <a:custGeom>
              <a:avLst/>
              <a:gdLst>
                <a:gd name="T0" fmla="*/ 578 w 794"/>
                <a:gd name="T1" fmla="*/ 342 h 348"/>
                <a:gd name="T2" fmla="*/ 156 w 794"/>
                <a:gd name="T3" fmla="*/ 314 h 348"/>
                <a:gd name="T4" fmla="*/ 128 w 794"/>
                <a:gd name="T5" fmla="*/ 229 h 348"/>
                <a:gd name="T6" fmla="*/ 2 w 794"/>
                <a:gd name="T7" fmla="*/ 201 h 348"/>
                <a:gd name="T8" fmla="*/ 16 w 794"/>
                <a:gd name="T9" fmla="*/ 103 h 348"/>
                <a:gd name="T10" fmla="*/ 114 w 794"/>
                <a:gd name="T11" fmla="*/ 61 h 348"/>
                <a:gd name="T12" fmla="*/ 241 w 794"/>
                <a:gd name="T13" fmla="*/ 75 h 348"/>
                <a:gd name="T14" fmla="*/ 381 w 794"/>
                <a:gd name="T15" fmla="*/ 89 h 348"/>
                <a:gd name="T16" fmla="*/ 648 w 794"/>
                <a:gd name="T17" fmla="*/ 47 h 348"/>
                <a:gd name="T18" fmla="*/ 676 w 794"/>
                <a:gd name="T19" fmla="*/ 215 h 348"/>
                <a:gd name="T20" fmla="*/ 704 w 794"/>
                <a:gd name="T21" fmla="*/ 300 h 348"/>
                <a:gd name="T22" fmla="*/ 578 w 794"/>
                <a:gd name="T23" fmla="*/ 342 h 3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4"/>
                <a:gd name="T37" fmla="*/ 0 h 348"/>
                <a:gd name="T38" fmla="*/ 794 w 794"/>
                <a:gd name="T39" fmla="*/ 348 h 3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4" h="348">
                  <a:moveTo>
                    <a:pt x="578" y="342"/>
                  </a:moveTo>
                  <a:cubicBezTo>
                    <a:pt x="437" y="333"/>
                    <a:pt x="293" y="348"/>
                    <a:pt x="156" y="314"/>
                  </a:cubicBezTo>
                  <a:cubicBezTo>
                    <a:pt x="127" y="307"/>
                    <a:pt x="157" y="234"/>
                    <a:pt x="128" y="229"/>
                  </a:cubicBezTo>
                  <a:cubicBezTo>
                    <a:pt x="29" y="213"/>
                    <a:pt x="71" y="224"/>
                    <a:pt x="2" y="201"/>
                  </a:cubicBezTo>
                  <a:cubicBezTo>
                    <a:pt x="7" y="168"/>
                    <a:pt x="0" y="132"/>
                    <a:pt x="16" y="103"/>
                  </a:cubicBezTo>
                  <a:cubicBezTo>
                    <a:pt x="24" y="89"/>
                    <a:pt x="96" y="67"/>
                    <a:pt x="114" y="61"/>
                  </a:cubicBezTo>
                  <a:cubicBezTo>
                    <a:pt x="156" y="66"/>
                    <a:pt x="200" y="65"/>
                    <a:pt x="241" y="75"/>
                  </a:cubicBezTo>
                  <a:cubicBezTo>
                    <a:pt x="385" y="111"/>
                    <a:pt x="121" y="126"/>
                    <a:pt x="381" y="89"/>
                  </a:cubicBezTo>
                  <a:cubicBezTo>
                    <a:pt x="517" y="0"/>
                    <a:pt x="432" y="30"/>
                    <a:pt x="648" y="47"/>
                  </a:cubicBezTo>
                  <a:cubicBezTo>
                    <a:pt x="657" y="103"/>
                    <a:pt x="656" y="162"/>
                    <a:pt x="676" y="215"/>
                  </a:cubicBezTo>
                  <a:cubicBezTo>
                    <a:pt x="696" y="268"/>
                    <a:pt x="794" y="164"/>
                    <a:pt x="704" y="300"/>
                  </a:cubicBezTo>
                  <a:cubicBezTo>
                    <a:pt x="698" y="309"/>
                    <a:pt x="600" y="331"/>
                    <a:pt x="578" y="342"/>
                  </a:cubicBezTo>
                  <a:close/>
                </a:path>
              </a:pathLst>
            </a:custGeom>
            <a:solidFill>
              <a:schemeClr val="accent1"/>
            </a:solidFill>
            <a:ln w="9525">
              <a:solidFill>
                <a:schemeClr val="tx1"/>
              </a:solidFill>
              <a:round/>
              <a:headEnd/>
              <a:tailEnd/>
            </a:ln>
          </p:spPr>
          <p:txBody>
            <a:bodyPr/>
            <a:lstStyle/>
            <a:p>
              <a:endParaRPr lang="en-US"/>
            </a:p>
          </p:txBody>
        </p:sp>
        <p:sp>
          <p:nvSpPr>
            <p:cNvPr id="32" name="Line 30"/>
            <p:cNvSpPr>
              <a:spLocks noChangeShapeType="1"/>
            </p:cNvSpPr>
            <p:nvPr/>
          </p:nvSpPr>
          <p:spPr bwMode="auto">
            <a:xfrm flipH="1">
              <a:off x="3977639" y="5170643"/>
              <a:ext cx="137160" cy="127498"/>
            </a:xfrm>
            <a:prstGeom prst="line">
              <a:avLst/>
            </a:prstGeom>
            <a:noFill/>
            <a:ln w="9525">
              <a:solidFill>
                <a:schemeClr val="tx1"/>
              </a:solidFill>
              <a:round/>
              <a:headEnd/>
              <a:tailEnd/>
            </a:ln>
          </p:spPr>
          <p:txBody>
            <a:bodyPr/>
            <a:lstStyle/>
            <a:p>
              <a:endParaRPr lang="en-US"/>
            </a:p>
          </p:txBody>
        </p:sp>
        <p:sp>
          <p:nvSpPr>
            <p:cNvPr id="33" name="Line 31"/>
            <p:cNvSpPr>
              <a:spLocks noChangeShapeType="1"/>
            </p:cNvSpPr>
            <p:nvPr/>
          </p:nvSpPr>
          <p:spPr bwMode="auto">
            <a:xfrm flipH="1">
              <a:off x="4046219" y="5170643"/>
              <a:ext cx="205740" cy="254996"/>
            </a:xfrm>
            <a:prstGeom prst="line">
              <a:avLst/>
            </a:prstGeom>
            <a:noFill/>
            <a:ln w="9525">
              <a:solidFill>
                <a:schemeClr val="tx1"/>
              </a:solidFill>
              <a:round/>
              <a:headEnd/>
              <a:tailEnd/>
            </a:ln>
          </p:spPr>
          <p:txBody>
            <a:bodyPr/>
            <a:lstStyle/>
            <a:p>
              <a:endParaRPr lang="en-US"/>
            </a:p>
          </p:txBody>
        </p:sp>
        <p:sp>
          <p:nvSpPr>
            <p:cNvPr id="34" name="Line 32"/>
            <p:cNvSpPr>
              <a:spLocks noChangeShapeType="1"/>
            </p:cNvSpPr>
            <p:nvPr/>
          </p:nvSpPr>
          <p:spPr bwMode="auto">
            <a:xfrm flipV="1">
              <a:off x="3386137" y="4788149"/>
              <a:ext cx="317182" cy="305464"/>
            </a:xfrm>
            <a:prstGeom prst="line">
              <a:avLst/>
            </a:prstGeom>
            <a:noFill/>
            <a:ln w="9525">
              <a:solidFill>
                <a:schemeClr val="tx1"/>
              </a:solidFill>
              <a:round/>
              <a:headEnd/>
              <a:tailEnd type="triangle" w="med" len="med"/>
            </a:ln>
          </p:spPr>
          <p:txBody>
            <a:bodyPr/>
            <a:lstStyle/>
            <a:p>
              <a:endParaRPr lang="en-US"/>
            </a:p>
          </p:txBody>
        </p:sp>
        <p:sp>
          <p:nvSpPr>
            <p:cNvPr id="35" name="Line 33"/>
            <p:cNvSpPr>
              <a:spLocks noChangeShapeType="1"/>
            </p:cNvSpPr>
            <p:nvPr/>
          </p:nvSpPr>
          <p:spPr bwMode="auto">
            <a:xfrm>
              <a:off x="3686174" y="4794790"/>
              <a:ext cx="291465" cy="184607"/>
            </a:xfrm>
            <a:prstGeom prst="line">
              <a:avLst/>
            </a:prstGeom>
            <a:noFill/>
            <a:ln w="9525">
              <a:solidFill>
                <a:schemeClr val="tx1"/>
              </a:solidFill>
              <a:round/>
              <a:headEnd/>
              <a:tailEnd type="triangle" w="med" len="med"/>
            </a:ln>
          </p:spPr>
          <p:txBody>
            <a:bodyPr/>
            <a:lstStyle/>
            <a:p>
              <a:endParaRPr lang="en-US"/>
            </a:p>
          </p:txBody>
        </p:sp>
        <p:sp>
          <p:nvSpPr>
            <p:cNvPr id="36" name="Line 40"/>
            <p:cNvSpPr>
              <a:spLocks noChangeShapeType="1"/>
            </p:cNvSpPr>
            <p:nvPr/>
          </p:nvSpPr>
          <p:spPr bwMode="auto">
            <a:xfrm>
              <a:off x="1440180" y="5616886"/>
              <a:ext cx="137160" cy="254996"/>
            </a:xfrm>
            <a:prstGeom prst="line">
              <a:avLst/>
            </a:prstGeom>
            <a:noFill/>
            <a:ln w="9525">
              <a:solidFill>
                <a:schemeClr val="tx1"/>
              </a:solidFill>
              <a:round/>
              <a:headEnd/>
              <a:tailEnd/>
            </a:ln>
          </p:spPr>
          <p:txBody>
            <a:bodyPr/>
            <a:lstStyle/>
            <a:p>
              <a:endParaRPr lang="en-US"/>
            </a:p>
          </p:txBody>
        </p:sp>
        <p:sp>
          <p:nvSpPr>
            <p:cNvPr id="37" name="Line 43"/>
            <p:cNvSpPr>
              <a:spLocks noChangeShapeType="1"/>
            </p:cNvSpPr>
            <p:nvPr/>
          </p:nvSpPr>
          <p:spPr bwMode="auto">
            <a:xfrm>
              <a:off x="1508760" y="5616886"/>
              <a:ext cx="137160" cy="254996"/>
            </a:xfrm>
            <a:prstGeom prst="line">
              <a:avLst/>
            </a:prstGeom>
            <a:noFill/>
            <a:ln w="9525">
              <a:solidFill>
                <a:schemeClr val="tx1"/>
              </a:solidFill>
              <a:round/>
              <a:headEnd/>
              <a:tailEnd/>
            </a:ln>
          </p:spPr>
          <p:txBody>
            <a:bodyPr/>
            <a:lstStyle/>
            <a:p>
              <a:endParaRPr lang="en-US"/>
            </a:p>
          </p:txBody>
        </p:sp>
        <p:sp>
          <p:nvSpPr>
            <p:cNvPr id="38" name="Freeform 15"/>
            <p:cNvSpPr>
              <a:spLocks/>
            </p:cNvSpPr>
            <p:nvPr/>
          </p:nvSpPr>
          <p:spPr bwMode="auto">
            <a:xfrm>
              <a:off x="711517" y="5215799"/>
              <a:ext cx="1134427" cy="462181"/>
            </a:xfrm>
            <a:custGeom>
              <a:avLst/>
              <a:gdLst>
                <a:gd name="T0" fmla="*/ 578 w 794"/>
                <a:gd name="T1" fmla="*/ 342 h 348"/>
                <a:gd name="T2" fmla="*/ 156 w 794"/>
                <a:gd name="T3" fmla="*/ 314 h 348"/>
                <a:gd name="T4" fmla="*/ 128 w 794"/>
                <a:gd name="T5" fmla="*/ 229 h 348"/>
                <a:gd name="T6" fmla="*/ 2 w 794"/>
                <a:gd name="T7" fmla="*/ 201 h 348"/>
                <a:gd name="T8" fmla="*/ 16 w 794"/>
                <a:gd name="T9" fmla="*/ 103 h 348"/>
                <a:gd name="T10" fmla="*/ 114 w 794"/>
                <a:gd name="T11" fmla="*/ 61 h 348"/>
                <a:gd name="T12" fmla="*/ 241 w 794"/>
                <a:gd name="T13" fmla="*/ 75 h 348"/>
                <a:gd name="T14" fmla="*/ 381 w 794"/>
                <a:gd name="T15" fmla="*/ 89 h 348"/>
                <a:gd name="T16" fmla="*/ 648 w 794"/>
                <a:gd name="T17" fmla="*/ 47 h 348"/>
                <a:gd name="T18" fmla="*/ 676 w 794"/>
                <a:gd name="T19" fmla="*/ 215 h 348"/>
                <a:gd name="T20" fmla="*/ 704 w 794"/>
                <a:gd name="T21" fmla="*/ 300 h 348"/>
                <a:gd name="T22" fmla="*/ 578 w 794"/>
                <a:gd name="T23" fmla="*/ 342 h 3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4"/>
                <a:gd name="T37" fmla="*/ 0 h 348"/>
                <a:gd name="T38" fmla="*/ 794 w 794"/>
                <a:gd name="T39" fmla="*/ 348 h 3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4" h="348">
                  <a:moveTo>
                    <a:pt x="578" y="342"/>
                  </a:moveTo>
                  <a:cubicBezTo>
                    <a:pt x="437" y="333"/>
                    <a:pt x="293" y="348"/>
                    <a:pt x="156" y="314"/>
                  </a:cubicBezTo>
                  <a:cubicBezTo>
                    <a:pt x="127" y="307"/>
                    <a:pt x="157" y="234"/>
                    <a:pt x="128" y="229"/>
                  </a:cubicBezTo>
                  <a:cubicBezTo>
                    <a:pt x="29" y="213"/>
                    <a:pt x="71" y="224"/>
                    <a:pt x="2" y="201"/>
                  </a:cubicBezTo>
                  <a:cubicBezTo>
                    <a:pt x="7" y="168"/>
                    <a:pt x="0" y="132"/>
                    <a:pt x="16" y="103"/>
                  </a:cubicBezTo>
                  <a:cubicBezTo>
                    <a:pt x="24" y="89"/>
                    <a:pt x="96" y="67"/>
                    <a:pt x="114" y="61"/>
                  </a:cubicBezTo>
                  <a:cubicBezTo>
                    <a:pt x="156" y="66"/>
                    <a:pt x="200" y="65"/>
                    <a:pt x="241" y="75"/>
                  </a:cubicBezTo>
                  <a:cubicBezTo>
                    <a:pt x="385" y="111"/>
                    <a:pt x="121" y="126"/>
                    <a:pt x="381" y="89"/>
                  </a:cubicBezTo>
                  <a:cubicBezTo>
                    <a:pt x="517" y="0"/>
                    <a:pt x="432" y="30"/>
                    <a:pt x="648" y="47"/>
                  </a:cubicBezTo>
                  <a:cubicBezTo>
                    <a:pt x="657" y="103"/>
                    <a:pt x="656" y="162"/>
                    <a:pt x="676" y="215"/>
                  </a:cubicBezTo>
                  <a:cubicBezTo>
                    <a:pt x="696" y="268"/>
                    <a:pt x="794" y="164"/>
                    <a:pt x="704" y="300"/>
                  </a:cubicBezTo>
                  <a:cubicBezTo>
                    <a:pt x="698" y="309"/>
                    <a:pt x="600" y="331"/>
                    <a:pt x="578" y="342"/>
                  </a:cubicBezTo>
                  <a:close/>
                </a:path>
              </a:pathLst>
            </a:custGeom>
            <a:solidFill>
              <a:schemeClr val="accent1"/>
            </a:solidFill>
            <a:ln w="9525">
              <a:solidFill>
                <a:schemeClr val="tx1"/>
              </a:solidFill>
              <a:round/>
              <a:headEnd/>
              <a:tailEnd/>
            </a:ln>
          </p:spPr>
          <p:txBody>
            <a:bodyPr/>
            <a:lstStyle/>
            <a:p>
              <a:endParaRPr lang="en-US"/>
            </a:p>
          </p:txBody>
        </p:sp>
        <p:sp>
          <p:nvSpPr>
            <p:cNvPr id="39" name="Line 44"/>
            <p:cNvSpPr>
              <a:spLocks noChangeShapeType="1"/>
            </p:cNvSpPr>
            <p:nvPr/>
          </p:nvSpPr>
          <p:spPr bwMode="auto">
            <a:xfrm>
              <a:off x="2880360" y="5234392"/>
              <a:ext cx="205740" cy="382494"/>
            </a:xfrm>
            <a:prstGeom prst="line">
              <a:avLst/>
            </a:prstGeom>
            <a:noFill/>
            <a:ln w="9525">
              <a:solidFill>
                <a:schemeClr val="tx1"/>
              </a:solidFill>
              <a:round/>
              <a:headEnd/>
              <a:tailEnd/>
            </a:ln>
          </p:spPr>
          <p:txBody>
            <a:bodyPr/>
            <a:lstStyle/>
            <a:p>
              <a:endParaRPr lang="en-US"/>
            </a:p>
          </p:txBody>
        </p:sp>
        <p:sp>
          <p:nvSpPr>
            <p:cNvPr id="40" name="Line 45"/>
            <p:cNvSpPr>
              <a:spLocks noChangeShapeType="1"/>
            </p:cNvSpPr>
            <p:nvPr/>
          </p:nvSpPr>
          <p:spPr bwMode="auto">
            <a:xfrm>
              <a:off x="3017520" y="5298141"/>
              <a:ext cx="137160" cy="254996"/>
            </a:xfrm>
            <a:prstGeom prst="line">
              <a:avLst/>
            </a:prstGeom>
            <a:noFill/>
            <a:ln w="9525">
              <a:solidFill>
                <a:schemeClr val="tx1"/>
              </a:solidFill>
              <a:round/>
              <a:headEnd/>
              <a:tailEnd/>
            </a:ln>
          </p:spPr>
          <p:txBody>
            <a:bodyPr/>
            <a:lstStyle/>
            <a:p>
              <a:endParaRPr lang="en-US"/>
            </a:p>
          </p:txBody>
        </p:sp>
        <p:sp>
          <p:nvSpPr>
            <p:cNvPr id="41" name="Line 46"/>
            <p:cNvSpPr>
              <a:spLocks noChangeShapeType="1"/>
            </p:cNvSpPr>
            <p:nvPr/>
          </p:nvSpPr>
          <p:spPr bwMode="auto">
            <a:xfrm>
              <a:off x="3086100" y="5234392"/>
              <a:ext cx="137160" cy="254996"/>
            </a:xfrm>
            <a:prstGeom prst="line">
              <a:avLst/>
            </a:prstGeom>
            <a:noFill/>
            <a:ln w="9525">
              <a:solidFill>
                <a:schemeClr val="tx1"/>
              </a:solidFill>
              <a:round/>
              <a:headEnd/>
              <a:tailEnd/>
            </a:ln>
          </p:spPr>
          <p:txBody>
            <a:bodyPr/>
            <a:lstStyle/>
            <a:p>
              <a:endParaRPr lang="en-US"/>
            </a:p>
          </p:txBody>
        </p:sp>
        <p:sp>
          <p:nvSpPr>
            <p:cNvPr id="42" name="Line 47"/>
            <p:cNvSpPr>
              <a:spLocks noChangeShapeType="1"/>
            </p:cNvSpPr>
            <p:nvPr/>
          </p:nvSpPr>
          <p:spPr bwMode="auto">
            <a:xfrm>
              <a:off x="3154680" y="5170643"/>
              <a:ext cx="137160" cy="254996"/>
            </a:xfrm>
            <a:prstGeom prst="line">
              <a:avLst/>
            </a:prstGeom>
            <a:noFill/>
            <a:ln w="9525">
              <a:solidFill>
                <a:schemeClr val="tx1"/>
              </a:solidFill>
              <a:round/>
              <a:headEnd/>
              <a:tailEnd/>
            </a:ln>
          </p:spPr>
          <p:txBody>
            <a:bodyPr/>
            <a:lstStyle/>
            <a:p>
              <a:endParaRPr lang="en-US"/>
            </a:p>
          </p:txBody>
        </p:sp>
        <p:sp>
          <p:nvSpPr>
            <p:cNvPr id="43" name="Line 48"/>
            <p:cNvSpPr>
              <a:spLocks noChangeShapeType="1"/>
            </p:cNvSpPr>
            <p:nvPr/>
          </p:nvSpPr>
          <p:spPr bwMode="auto">
            <a:xfrm>
              <a:off x="3223260" y="5106894"/>
              <a:ext cx="137160" cy="254996"/>
            </a:xfrm>
            <a:prstGeom prst="line">
              <a:avLst/>
            </a:prstGeom>
            <a:noFill/>
            <a:ln w="9525">
              <a:solidFill>
                <a:schemeClr val="tx1"/>
              </a:solidFill>
              <a:round/>
              <a:headEnd/>
              <a:tailEnd/>
            </a:ln>
          </p:spPr>
          <p:txBody>
            <a:bodyPr/>
            <a:lstStyle/>
            <a:p>
              <a:endParaRPr lang="en-US"/>
            </a:p>
          </p:txBody>
        </p:sp>
        <p:sp>
          <p:nvSpPr>
            <p:cNvPr id="44" name="Line 49"/>
            <p:cNvSpPr>
              <a:spLocks noChangeShapeType="1"/>
            </p:cNvSpPr>
            <p:nvPr/>
          </p:nvSpPr>
          <p:spPr bwMode="auto">
            <a:xfrm>
              <a:off x="3291840" y="5043145"/>
              <a:ext cx="137160" cy="254996"/>
            </a:xfrm>
            <a:prstGeom prst="line">
              <a:avLst/>
            </a:prstGeom>
            <a:noFill/>
            <a:ln w="9525">
              <a:solidFill>
                <a:schemeClr val="tx1"/>
              </a:solidFill>
              <a:round/>
              <a:headEnd/>
              <a:tailEnd/>
            </a:ln>
          </p:spPr>
          <p:txBody>
            <a:bodyPr/>
            <a:lstStyle/>
            <a:p>
              <a:endParaRPr lang="en-US"/>
            </a:p>
          </p:txBody>
        </p:sp>
        <p:sp>
          <p:nvSpPr>
            <p:cNvPr id="45" name="Freeform 21"/>
            <p:cNvSpPr>
              <a:spLocks/>
            </p:cNvSpPr>
            <p:nvPr/>
          </p:nvSpPr>
          <p:spPr bwMode="auto">
            <a:xfrm>
              <a:off x="2331720" y="4724400"/>
              <a:ext cx="1234440" cy="573741"/>
            </a:xfrm>
            <a:custGeom>
              <a:avLst/>
              <a:gdLst>
                <a:gd name="T0" fmla="*/ 578 w 794"/>
                <a:gd name="T1" fmla="*/ 342 h 348"/>
                <a:gd name="T2" fmla="*/ 156 w 794"/>
                <a:gd name="T3" fmla="*/ 314 h 348"/>
                <a:gd name="T4" fmla="*/ 128 w 794"/>
                <a:gd name="T5" fmla="*/ 229 h 348"/>
                <a:gd name="T6" fmla="*/ 2 w 794"/>
                <a:gd name="T7" fmla="*/ 201 h 348"/>
                <a:gd name="T8" fmla="*/ 16 w 794"/>
                <a:gd name="T9" fmla="*/ 103 h 348"/>
                <a:gd name="T10" fmla="*/ 114 w 794"/>
                <a:gd name="T11" fmla="*/ 61 h 348"/>
                <a:gd name="T12" fmla="*/ 241 w 794"/>
                <a:gd name="T13" fmla="*/ 75 h 348"/>
                <a:gd name="T14" fmla="*/ 381 w 794"/>
                <a:gd name="T15" fmla="*/ 89 h 348"/>
                <a:gd name="T16" fmla="*/ 648 w 794"/>
                <a:gd name="T17" fmla="*/ 47 h 348"/>
                <a:gd name="T18" fmla="*/ 676 w 794"/>
                <a:gd name="T19" fmla="*/ 215 h 348"/>
                <a:gd name="T20" fmla="*/ 704 w 794"/>
                <a:gd name="T21" fmla="*/ 300 h 348"/>
                <a:gd name="T22" fmla="*/ 578 w 794"/>
                <a:gd name="T23" fmla="*/ 342 h 3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4"/>
                <a:gd name="T37" fmla="*/ 0 h 348"/>
                <a:gd name="T38" fmla="*/ 794 w 794"/>
                <a:gd name="T39" fmla="*/ 348 h 3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4" h="348">
                  <a:moveTo>
                    <a:pt x="578" y="342"/>
                  </a:moveTo>
                  <a:cubicBezTo>
                    <a:pt x="437" y="333"/>
                    <a:pt x="293" y="348"/>
                    <a:pt x="156" y="314"/>
                  </a:cubicBezTo>
                  <a:cubicBezTo>
                    <a:pt x="127" y="307"/>
                    <a:pt x="157" y="234"/>
                    <a:pt x="128" y="229"/>
                  </a:cubicBezTo>
                  <a:cubicBezTo>
                    <a:pt x="29" y="213"/>
                    <a:pt x="71" y="224"/>
                    <a:pt x="2" y="201"/>
                  </a:cubicBezTo>
                  <a:cubicBezTo>
                    <a:pt x="7" y="168"/>
                    <a:pt x="0" y="132"/>
                    <a:pt x="16" y="103"/>
                  </a:cubicBezTo>
                  <a:cubicBezTo>
                    <a:pt x="24" y="89"/>
                    <a:pt x="96" y="67"/>
                    <a:pt x="114" y="61"/>
                  </a:cubicBezTo>
                  <a:cubicBezTo>
                    <a:pt x="156" y="66"/>
                    <a:pt x="200" y="65"/>
                    <a:pt x="241" y="75"/>
                  </a:cubicBezTo>
                  <a:cubicBezTo>
                    <a:pt x="385" y="111"/>
                    <a:pt x="121" y="126"/>
                    <a:pt x="381" y="89"/>
                  </a:cubicBezTo>
                  <a:cubicBezTo>
                    <a:pt x="517" y="0"/>
                    <a:pt x="432" y="30"/>
                    <a:pt x="648" y="47"/>
                  </a:cubicBezTo>
                  <a:cubicBezTo>
                    <a:pt x="657" y="103"/>
                    <a:pt x="656" y="162"/>
                    <a:pt x="676" y="215"/>
                  </a:cubicBezTo>
                  <a:cubicBezTo>
                    <a:pt x="696" y="268"/>
                    <a:pt x="794" y="164"/>
                    <a:pt x="704" y="300"/>
                  </a:cubicBezTo>
                  <a:cubicBezTo>
                    <a:pt x="698" y="309"/>
                    <a:pt x="600" y="331"/>
                    <a:pt x="578" y="342"/>
                  </a:cubicBezTo>
                  <a:close/>
                </a:path>
              </a:pathLst>
            </a:custGeom>
            <a:solidFill>
              <a:schemeClr val="accent1"/>
            </a:solidFill>
            <a:ln w="9525">
              <a:solidFill>
                <a:schemeClr val="tx1"/>
              </a:solidFill>
              <a:round/>
              <a:headEnd/>
              <a:tailEnd/>
            </a:ln>
          </p:spPr>
          <p:txBody>
            <a:bodyPr/>
            <a:lstStyle/>
            <a:p>
              <a:endParaRPr lang="en-US"/>
            </a:p>
          </p:txBody>
        </p:sp>
        <p:sp>
          <p:nvSpPr>
            <p:cNvPr id="46" name="Line 50"/>
            <p:cNvSpPr>
              <a:spLocks noChangeShapeType="1"/>
            </p:cNvSpPr>
            <p:nvPr/>
          </p:nvSpPr>
          <p:spPr bwMode="auto">
            <a:xfrm>
              <a:off x="4320539" y="5170643"/>
              <a:ext cx="137160" cy="191247"/>
            </a:xfrm>
            <a:prstGeom prst="line">
              <a:avLst/>
            </a:prstGeom>
            <a:noFill/>
            <a:ln w="9525">
              <a:solidFill>
                <a:schemeClr val="tx1"/>
              </a:solidFill>
              <a:round/>
              <a:headEnd/>
              <a:tailEnd type="triangle" w="med" len="med"/>
            </a:ln>
          </p:spPr>
          <p:txBody>
            <a:bodyPr/>
            <a:lstStyle/>
            <a:p>
              <a:endParaRPr lang="en-US"/>
            </a:p>
          </p:txBody>
        </p:sp>
        <p:sp>
          <p:nvSpPr>
            <p:cNvPr id="47" name="Freeform 51"/>
            <p:cNvSpPr>
              <a:spLocks/>
            </p:cNvSpPr>
            <p:nvPr/>
          </p:nvSpPr>
          <p:spPr bwMode="auto">
            <a:xfrm>
              <a:off x="4320539" y="5361890"/>
              <a:ext cx="411480" cy="127498"/>
            </a:xfrm>
            <a:custGeom>
              <a:avLst/>
              <a:gdLst>
                <a:gd name="T0" fmla="*/ 578 w 794"/>
                <a:gd name="T1" fmla="*/ 342 h 348"/>
                <a:gd name="T2" fmla="*/ 156 w 794"/>
                <a:gd name="T3" fmla="*/ 314 h 348"/>
                <a:gd name="T4" fmla="*/ 128 w 794"/>
                <a:gd name="T5" fmla="*/ 229 h 348"/>
                <a:gd name="T6" fmla="*/ 2 w 794"/>
                <a:gd name="T7" fmla="*/ 201 h 348"/>
                <a:gd name="T8" fmla="*/ 16 w 794"/>
                <a:gd name="T9" fmla="*/ 103 h 348"/>
                <a:gd name="T10" fmla="*/ 114 w 794"/>
                <a:gd name="T11" fmla="*/ 61 h 348"/>
                <a:gd name="T12" fmla="*/ 241 w 794"/>
                <a:gd name="T13" fmla="*/ 75 h 348"/>
                <a:gd name="T14" fmla="*/ 381 w 794"/>
                <a:gd name="T15" fmla="*/ 89 h 348"/>
                <a:gd name="T16" fmla="*/ 648 w 794"/>
                <a:gd name="T17" fmla="*/ 47 h 348"/>
                <a:gd name="T18" fmla="*/ 676 w 794"/>
                <a:gd name="T19" fmla="*/ 215 h 348"/>
                <a:gd name="T20" fmla="*/ 704 w 794"/>
                <a:gd name="T21" fmla="*/ 300 h 348"/>
                <a:gd name="T22" fmla="*/ 578 w 794"/>
                <a:gd name="T23" fmla="*/ 342 h 3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4"/>
                <a:gd name="T37" fmla="*/ 0 h 348"/>
                <a:gd name="T38" fmla="*/ 794 w 794"/>
                <a:gd name="T39" fmla="*/ 348 h 3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4" h="348">
                  <a:moveTo>
                    <a:pt x="578" y="342"/>
                  </a:moveTo>
                  <a:cubicBezTo>
                    <a:pt x="437" y="333"/>
                    <a:pt x="293" y="348"/>
                    <a:pt x="156" y="314"/>
                  </a:cubicBezTo>
                  <a:cubicBezTo>
                    <a:pt x="127" y="307"/>
                    <a:pt x="157" y="234"/>
                    <a:pt x="128" y="229"/>
                  </a:cubicBezTo>
                  <a:cubicBezTo>
                    <a:pt x="29" y="213"/>
                    <a:pt x="71" y="224"/>
                    <a:pt x="2" y="201"/>
                  </a:cubicBezTo>
                  <a:cubicBezTo>
                    <a:pt x="7" y="168"/>
                    <a:pt x="0" y="132"/>
                    <a:pt x="16" y="103"/>
                  </a:cubicBezTo>
                  <a:cubicBezTo>
                    <a:pt x="24" y="89"/>
                    <a:pt x="96" y="67"/>
                    <a:pt x="114" y="61"/>
                  </a:cubicBezTo>
                  <a:cubicBezTo>
                    <a:pt x="156" y="66"/>
                    <a:pt x="200" y="65"/>
                    <a:pt x="241" y="75"/>
                  </a:cubicBezTo>
                  <a:cubicBezTo>
                    <a:pt x="385" y="111"/>
                    <a:pt x="121" y="126"/>
                    <a:pt x="381" y="89"/>
                  </a:cubicBezTo>
                  <a:cubicBezTo>
                    <a:pt x="517" y="0"/>
                    <a:pt x="432" y="30"/>
                    <a:pt x="648" y="47"/>
                  </a:cubicBezTo>
                  <a:cubicBezTo>
                    <a:pt x="657" y="103"/>
                    <a:pt x="656" y="162"/>
                    <a:pt x="676" y="215"/>
                  </a:cubicBezTo>
                  <a:cubicBezTo>
                    <a:pt x="696" y="268"/>
                    <a:pt x="794" y="164"/>
                    <a:pt x="704" y="300"/>
                  </a:cubicBezTo>
                  <a:cubicBezTo>
                    <a:pt x="698" y="309"/>
                    <a:pt x="600" y="331"/>
                    <a:pt x="578" y="342"/>
                  </a:cubicBezTo>
                  <a:close/>
                </a:path>
              </a:pathLst>
            </a:custGeom>
            <a:solidFill>
              <a:schemeClr val="accent1"/>
            </a:solidFill>
            <a:ln w="9525">
              <a:solidFill>
                <a:schemeClr val="tx1"/>
              </a:solidFill>
              <a:round/>
              <a:headEnd/>
              <a:tailEnd/>
            </a:ln>
          </p:spPr>
          <p:txBody>
            <a:bodyPr/>
            <a:lstStyle/>
            <a:p>
              <a:endParaRPr lang="en-US"/>
            </a:p>
          </p:txBody>
        </p:sp>
        <p:sp>
          <p:nvSpPr>
            <p:cNvPr id="48" name="Line 52"/>
            <p:cNvSpPr>
              <a:spLocks noChangeShapeType="1"/>
            </p:cNvSpPr>
            <p:nvPr/>
          </p:nvSpPr>
          <p:spPr bwMode="auto">
            <a:xfrm>
              <a:off x="4594859" y="5489388"/>
              <a:ext cx="137160" cy="127498"/>
            </a:xfrm>
            <a:prstGeom prst="line">
              <a:avLst/>
            </a:prstGeom>
            <a:noFill/>
            <a:ln w="9525">
              <a:solidFill>
                <a:schemeClr val="tx1"/>
              </a:solidFill>
              <a:round/>
              <a:headEnd/>
              <a:tailEnd type="triangle" w="med" len="med"/>
            </a:ln>
          </p:spPr>
          <p:txBody>
            <a:bodyPr/>
            <a:lstStyle/>
            <a:p>
              <a:endParaRPr lang="en-US"/>
            </a:p>
          </p:txBody>
        </p:sp>
        <p:sp>
          <p:nvSpPr>
            <p:cNvPr id="49" name="Line 53"/>
            <p:cNvSpPr>
              <a:spLocks noChangeShapeType="1"/>
            </p:cNvSpPr>
            <p:nvPr/>
          </p:nvSpPr>
          <p:spPr bwMode="auto">
            <a:xfrm>
              <a:off x="4732019" y="5616886"/>
              <a:ext cx="982981" cy="45719"/>
            </a:xfrm>
            <a:prstGeom prst="line">
              <a:avLst/>
            </a:prstGeom>
            <a:noFill/>
            <a:ln w="9525">
              <a:solidFill>
                <a:schemeClr val="tx1"/>
              </a:solidFill>
              <a:round/>
              <a:headEnd/>
              <a:tailEnd type="triangle" w="med" len="med"/>
            </a:ln>
          </p:spPr>
          <p:txBody>
            <a:bodyPr/>
            <a:lstStyle/>
            <a:p>
              <a:endParaRPr lang="en-US"/>
            </a:p>
          </p:txBody>
        </p:sp>
        <p:sp>
          <p:nvSpPr>
            <p:cNvPr id="50" name="Text Box 57"/>
            <p:cNvSpPr txBox="1">
              <a:spLocks noChangeArrowheads="1"/>
            </p:cNvSpPr>
            <p:nvPr/>
          </p:nvSpPr>
          <p:spPr bwMode="auto">
            <a:xfrm>
              <a:off x="0" y="6063128"/>
              <a:ext cx="632666" cy="276998"/>
            </a:xfrm>
            <a:prstGeom prst="rect">
              <a:avLst/>
            </a:prstGeom>
            <a:noFill/>
            <a:ln w="9525">
              <a:noFill/>
              <a:miter lim="800000"/>
              <a:headEnd/>
              <a:tailEnd/>
            </a:ln>
          </p:spPr>
          <p:txBody>
            <a:bodyPr wrap="none">
              <a:spAutoFit/>
            </a:bodyPr>
            <a:lstStyle/>
            <a:p>
              <a:r>
                <a:rPr lang="en-US" sz="900" dirty="0"/>
                <a:t>Ocean</a:t>
              </a:r>
            </a:p>
          </p:txBody>
        </p:sp>
        <p:sp>
          <p:nvSpPr>
            <p:cNvPr id="15" name="Text Box 58"/>
            <p:cNvSpPr txBox="1">
              <a:spLocks noChangeArrowheads="1"/>
            </p:cNvSpPr>
            <p:nvPr/>
          </p:nvSpPr>
          <p:spPr bwMode="auto">
            <a:xfrm rot="18735411">
              <a:off x="2835120" y="5450376"/>
              <a:ext cx="1043889" cy="302470"/>
            </a:xfrm>
            <a:prstGeom prst="rect">
              <a:avLst/>
            </a:prstGeom>
            <a:noFill/>
            <a:ln w="9525">
              <a:noFill/>
              <a:miter lim="800000"/>
              <a:headEnd/>
              <a:tailEnd/>
            </a:ln>
          </p:spPr>
          <p:txBody>
            <a:bodyPr wrap="square">
              <a:spAutoFit/>
            </a:bodyPr>
            <a:lstStyle/>
            <a:p>
              <a:pPr algn="ctr"/>
              <a:r>
                <a:rPr lang="en-US" sz="900" dirty="0"/>
                <a:t>Windward</a:t>
              </a:r>
            </a:p>
          </p:txBody>
        </p:sp>
        <p:sp>
          <p:nvSpPr>
            <p:cNvPr id="16" name="Text Box 59"/>
            <p:cNvSpPr txBox="1">
              <a:spLocks noChangeArrowheads="1"/>
            </p:cNvSpPr>
            <p:nvPr/>
          </p:nvSpPr>
          <p:spPr bwMode="auto">
            <a:xfrm>
              <a:off x="1789014" y="5990083"/>
              <a:ext cx="2096501" cy="443198"/>
            </a:xfrm>
            <a:prstGeom prst="rect">
              <a:avLst/>
            </a:prstGeom>
            <a:noFill/>
            <a:ln w="9525">
              <a:noFill/>
              <a:miter lim="800000"/>
              <a:headEnd/>
              <a:tailEnd/>
            </a:ln>
          </p:spPr>
          <p:txBody>
            <a:bodyPr wrap="square">
              <a:spAutoFit/>
            </a:bodyPr>
            <a:lstStyle/>
            <a:p>
              <a:pPr algn="ctr"/>
              <a:r>
                <a:rPr lang="en-US" sz="900" dirty="0"/>
                <a:t>Drier </a:t>
              </a:r>
            </a:p>
            <a:p>
              <a:pPr algn="ctr"/>
              <a:r>
                <a:rPr lang="en-US" sz="900" dirty="0" smtClean="0"/>
                <a:t>intermountain </a:t>
              </a:r>
              <a:r>
                <a:rPr lang="en-US" sz="900" dirty="0"/>
                <a:t>trough</a:t>
              </a:r>
            </a:p>
          </p:txBody>
        </p:sp>
        <p:sp>
          <p:nvSpPr>
            <p:cNvPr id="17" name="Text Box 60"/>
            <p:cNvSpPr txBox="1">
              <a:spLocks noChangeArrowheads="1"/>
            </p:cNvSpPr>
            <p:nvPr/>
          </p:nvSpPr>
          <p:spPr bwMode="auto">
            <a:xfrm rot="3149497">
              <a:off x="3539160" y="5518110"/>
              <a:ext cx="940298" cy="302470"/>
            </a:xfrm>
            <a:prstGeom prst="rect">
              <a:avLst/>
            </a:prstGeom>
            <a:noFill/>
            <a:ln w="9525">
              <a:noFill/>
              <a:miter lim="800000"/>
              <a:headEnd/>
              <a:tailEnd/>
            </a:ln>
          </p:spPr>
          <p:txBody>
            <a:bodyPr wrap="square">
              <a:spAutoFit/>
            </a:bodyPr>
            <a:lstStyle/>
            <a:p>
              <a:pPr algn="ctr"/>
              <a:r>
                <a:rPr lang="en-US" sz="900" dirty="0"/>
                <a:t>Leeward</a:t>
              </a:r>
            </a:p>
          </p:txBody>
        </p:sp>
        <p:sp>
          <p:nvSpPr>
            <p:cNvPr id="18" name="Text Box 63"/>
            <p:cNvSpPr txBox="1">
              <a:spLocks noChangeArrowheads="1"/>
            </p:cNvSpPr>
            <p:nvPr/>
          </p:nvSpPr>
          <p:spPr bwMode="auto">
            <a:xfrm>
              <a:off x="4495800" y="5791198"/>
              <a:ext cx="1295400" cy="443198"/>
            </a:xfrm>
            <a:prstGeom prst="rect">
              <a:avLst/>
            </a:prstGeom>
            <a:noFill/>
            <a:ln w="9525">
              <a:noFill/>
              <a:miter lim="800000"/>
              <a:headEnd/>
              <a:tailEnd/>
            </a:ln>
          </p:spPr>
          <p:txBody>
            <a:bodyPr wrap="square">
              <a:spAutoFit/>
            </a:bodyPr>
            <a:lstStyle/>
            <a:p>
              <a:r>
                <a:rPr lang="en-US" sz="900" dirty="0"/>
                <a:t>Rainshadow Desert</a:t>
              </a:r>
            </a:p>
          </p:txBody>
        </p:sp>
        <p:grpSp>
          <p:nvGrpSpPr>
            <p:cNvPr id="8" name="Group 67"/>
            <p:cNvGrpSpPr/>
            <p:nvPr/>
          </p:nvGrpSpPr>
          <p:grpSpPr>
            <a:xfrm>
              <a:off x="2743200" y="5791200"/>
              <a:ext cx="121919" cy="152400"/>
              <a:chOff x="2286000" y="5791200"/>
              <a:chExt cx="121919" cy="152400"/>
            </a:xfrm>
          </p:grpSpPr>
          <p:sp>
            <p:nvSpPr>
              <p:cNvPr id="64" name="Rectangle 63"/>
              <p:cNvSpPr/>
              <p:nvPr/>
            </p:nvSpPr>
            <p:spPr>
              <a:xfrm>
                <a:off x="2286000" y="5791200"/>
                <a:ext cx="45719" cy="15240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362200" y="5867400"/>
                <a:ext cx="45719" cy="7620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56"/>
          <p:cNvGrpSpPr/>
          <p:nvPr/>
        </p:nvGrpSpPr>
        <p:grpSpPr>
          <a:xfrm>
            <a:off x="5791200" y="4419600"/>
            <a:ext cx="3352800" cy="2438400"/>
            <a:chOff x="0" y="0"/>
            <a:chExt cx="2336800" cy="1752600"/>
          </a:xfrm>
        </p:grpSpPr>
        <p:pic>
          <p:nvPicPr>
            <p:cNvPr id="5122" name="Picture 2" descr="http://media.komonews.com/images/071019_rain_shadow.jpg"/>
            <p:cNvPicPr>
              <a:picLocks noChangeAspect="1" noChangeArrowheads="1"/>
            </p:cNvPicPr>
            <p:nvPr/>
          </p:nvPicPr>
          <p:blipFill>
            <a:blip r:embed="rId4">
              <a:lum contrast="6000"/>
            </a:blip>
            <a:srcRect/>
            <a:stretch>
              <a:fillRect/>
            </a:stretch>
          </p:blipFill>
          <p:spPr bwMode="auto">
            <a:xfrm>
              <a:off x="0" y="0"/>
              <a:ext cx="2336800" cy="1752600"/>
            </a:xfrm>
            <a:prstGeom prst="rect">
              <a:avLst/>
            </a:prstGeom>
            <a:noFill/>
            <a:ln>
              <a:solidFill>
                <a:schemeClr val="tx1"/>
              </a:solidFill>
            </a:ln>
          </p:spPr>
        </p:pic>
        <p:sp>
          <p:nvSpPr>
            <p:cNvPr id="60" name="Cloud 59"/>
            <p:cNvSpPr/>
            <p:nvPr/>
          </p:nvSpPr>
          <p:spPr>
            <a:xfrm>
              <a:off x="838200" y="304799"/>
              <a:ext cx="533400" cy="486697"/>
            </a:xfrm>
            <a:prstGeom prst="clou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 Arrow 62"/>
            <p:cNvSpPr/>
            <p:nvPr/>
          </p:nvSpPr>
          <p:spPr>
            <a:xfrm>
              <a:off x="1371600" y="381000"/>
              <a:ext cx="533400" cy="152400"/>
            </a:xfrm>
            <a:prstGeom prst="leftArrow">
              <a:avLst/>
            </a:prstGeom>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Arrow Connector 69"/>
            <p:cNvCxnSpPr/>
            <p:nvPr/>
          </p:nvCxnSpPr>
          <p:spPr>
            <a:xfrm flipV="1">
              <a:off x="228600" y="685800"/>
              <a:ext cx="5334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0" y="2667000"/>
            <a:ext cx="5791200" cy="4191000"/>
            <a:chOff x="0" y="1219200"/>
            <a:chExt cx="4495800" cy="3352800"/>
          </a:xfrm>
        </p:grpSpPr>
        <p:pic>
          <p:nvPicPr>
            <p:cNvPr id="5" name="Picture 4" descr="Pineapple express.gif"/>
            <p:cNvPicPr>
              <a:picLocks noChangeAspect="1"/>
            </p:cNvPicPr>
            <p:nvPr/>
          </p:nvPicPr>
          <p:blipFill>
            <a:blip r:embed="rId5">
              <a:lum contrast="15000"/>
            </a:blip>
            <a:stretch>
              <a:fillRect/>
            </a:stretch>
          </p:blipFill>
          <p:spPr>
            <a:xfrm>
              <a:off x="0" y="1524000"/>
              <a:ext cx="4495800" cy="3048000"/>
            </a:xfrm>
            <a:prstGeom prst="rect">
              <a:avLst/>
            </a:prstGeom>
            <a:ln>
              <a:solidFill>
                <a:schemeClr val="tx1"/>
              </a:solidFill>
            </a:ln>
          </p:spPr>
        </p:pic>
        <p:sp>
          <p:nvSpPr>
            <p:cNvPr id="54" name="Down Arrow 53"/>
            <p:cNvSpPr/>
            <p:nvPr/>
          </p:nvSpPr>
          <p:spPr>
            <a:xfrm>
              <a:off x="3276600" y="1219200"/>
              <a:ext cx="152400" cy="457200"/>
            </a:xfrm>
            <a:prstGeom prst="downArrow">
              <a:avLst/>
            </a:prstGeom>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57"/>
            <p:cNvSpPr/>
            <p:nvPr/>
          </p:nvSpPr>
          <p:spPr>
            <a:xfrm>
              <a:off x="3200400" y="1752600"/>
              <a:ext cx="228600" cy="228600"/>
            </a:xfrm>
            <a:prstGeom prst="clou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p:nvPr/>
          </p:nvCxnSpPr>
          <p:spPr>
            <a:xfrm flipV="1">
              <a:off x="2133600" y="1981200"/>
              <a:ext cx="6096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 name="Footer Placeholder 3"/>
          <p:cNvSpPr>
            <a:spLocks noGrp="1"/>
          </p:cNvSpPr>
          <p:nvPr>
            <p:ph type="ftr" sz="quarter" idx="3"/>
          </p:nvPr>
        </p:nvSpPr>
        <p:spPr>
          <a:xfrm>
            <a:off x="7391400" y="6569075"/>
            <a:ext cx="1752600" cy="288925"/>
          </a:xfrm>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5562600" y="2286000"/>
            <a:ext cx="381000" cy="457200"/>
            <a:chOff x="1295400" y="1676400"/>
            <a:chExt cx="381000" cy="457200"/>
          </a:xfrm>
        </p:grpSpPr>
        <p:cxnSp>
          <p:nvCxnSpPr>
            <p:cNvPr id="35" name="Straight Connector 34"/>
            <p:cNvCxnSpPr/>
            <p:nvPr/>
          </p:nvCxnSpPr>
          <p:spPr>
            <a:xfrm rot="5400000" flipH="1" flipV="1">
              <a:off x="1257300" y="1714500"/>
              <a:ext cx="304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1333500" y="1790700"/>
              <a:ext cx="304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1409700" y="1866900"/>
              <a:ext cx="304800" cy="2286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419600" y="1600200"/>
            <a:ext cx="457200" cy="457200"/>
            <a:chOff x="4267200" y="990600"/>
            <a:chExt cx="609600" cy="381000"/>
          </a:xfrm>
        </p:grpSpPr>
        <p:sp>
          <p:nvSpPr>
            <p:cNvPr id="15" name="Explosion 1 14"/>
            <p:cNvSpPr/>
            <p:nvPr/>
          </p:nvSpPr>
          <p:spPr>
            <a:xfrm>
              <a:off x="4572000" y="990600"/>
              <a:ext cx="152400" cy="152400"/>
            </a:xfrm>
            <a:prstGeom prst="irregularSeal1">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xplosion 1 15"/>
            <p:cNvSpPr/>
            <p:nvPr/>
          </p:nvSpPr>
          <p:spPr>
            <a:xfrm>
              <a:off x="4495800" y="1143000"/>
              <a:ext cx="152400" cy="152400"/>
            </a:xfrm>
            <a:prstGeom prst="irregularSeal1">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xplosion 1 16"/>
            <p:cNvSpPr/>
            <p:nvPr/>
          </p:nvSpPr>
          <p:spPr>
            <a:xfrm>
              <a:off x="4724400" y="1143000"/>
              <a:ext cx="152400" cy="152400"/>
            </a:xfrm>
            <a:prstGeom prst="irregularSeal1">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xplosion 1 17"/>
            <p:cNvSpPr/>
            <p:nvPr/>
          </p:nvSpPr>
          <p:spPr>
            <a:xfrm>
              <a:off x="4343400" y="1219200"/>
              <a:ext cx="152400" cy="152400"/>
            </a:xfrm>
            <a:prstGeom prst="irregularSeal1">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xplosion 1 18"/>
            <p:cNvSpPr/>
            <p:nvPr/>
          </p:nvSpPr>
          <p:spPr>
            <a:xfrm>
              <a:off x="4267200" y="1066800"/>
              <a:ext cx="152400" cy="152400"/>
            </a:xfrm>
            <a:prstGeom prst="irregularSeal1">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838200" y="4800600"/>
            <a:ext cx="509017" cy="743712"/>
            <a:chOff x="533400" y="2286000"/>
            <a:chExt cx="457200" cy="521208"/>
          </a:xfrm>
        </p:grpSpPr>
        <p:sp>
          <p:nvSpPr>
            <p:cNvPr id="8" name="Freeform 7"/>
            <p:cNvSpPr/>
            <p:nvPr/>
          </p:nvSpPr>
          <p:spPr>
            <a:xfrm>
              <a:off x="533400" y="2286000"/>
              <a:ext cx="152400" cy="521208"/>
            </a:xfrm>
            <a:custGeom>
              <a:avLst/>
              <a:gdLst>
                <a:gd name="connsiteX0" fmla="*/ 18288 w 155448"/>
                <a:gd name="connsiteY0" fmla="*/ 810768 h 810768"/>
                <a:gd name="connsiteX1" fmla="*/ 146304 w 155448"/>
                <a:gd name="connsiteY1" fmla="*/ 664464 h 810768"/>
                <a:gd name="connsiteX2" fmla="*/ 0 w 155448"/>
                <a:gd name="connsiteY2" fmla="*/ 527304 h 810768"/>
                <a:gd name="connsiteX3" fmla="*/ 146304 w 155448"/>
                <a:gd name="connsiteY3" fmla="*/ 353568 h 810768"/>
                <a:gd name="connsiteX4" fmla="*/ 54864 w 155448"/>
                <a:gd name="connsiteY4" fmla="*/ 216408 h 810768"/>
                <a:gd name="connsiteX5" fmla="*/ 36576 w 155448"/>
                <a:gd name="connsiteY5" fmla="*/ 33528 h 810768"/>
                <a:gd name="connsiteX6" fmla="*/ 36576 w 155448"/>
                <a:gd name="connsiteY6" fmla="*/ 15240 h 81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448" h="810768">
                  <a:moveTo>
                    <a:pt x="18288" y="810768"/>
                  </a:moveTo>
                  <a:cubicBezTo>
                    <a:pt x="83820" y="761238"/>
                    <a:pt x="149352" y="711708"/>
                    <a:pt x="146304" y="664464"/>
                  </a:cubicBezTo>
                  <a:cubicBezTo>
                    <a:pt x="143256" y="617220"/>
                    <a:pt x="0" y="579120"/>
                    <a:pt x="0" y="527304"/>
                  </a:cubicBezTo>
                  <a:cubicBezTo>
                    <a:pt x="0" y="475488"/>
                    <a:pt x="137160" y="405384"/>
                    <a:pt x="146304" y="353568"/>
                  </a:cubicBezTo>
                  <a:cubicBezTo>
                    <a:pt x="155448" y="301752"/>
                    <a:pt x="73152" y="269748"/>
                    <a:pt x="54864" y="216408"/>
                  </a:cubicBezTo>
                  <a:cubicBezTo>
                    <a:pt x="36576" y="163068"/>
                    <a:pt x="39624" y="67056"/>
                    <a:pt x="36576" y="33528"/>
                  </a:cubicBezTo>
                  <a:cubicBezTo>
                    <a:pt x="33528" y="0"/>
                    <a:pt x="35052" y="7620"/>
                    <a:pt x="36576" y="15240"/>
                  </a:cubicBezTo>
                </a:path>
              </a:pathLst>
            </a:custGeom>
            <a:ln>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685800" y="2286000"/>
              <a:ext cx="152400" cy="521208"/>
            </a:xfrm>
            <a:custGeom>
              <a:avLst/>
              <a:gdLst>
                <a:gd name="connsiteX0" fmla="*/ 18288 w 155448"/>
                <a:gd name="connsiteY0" fmla="*/ 810768 h 810768"/>
                <a:gd name="connsiteX1" fmla="*/ 146304 w 155448"/>
                <a:gd name="connsiteY1" fmla="*/ 664464 h 810768"/>
                <a:gd name="connsiteX2" fmla="*/ 0 w 155448"/>
                <a:gd name="connsiteY2" fmla="*/ 527304 h 810768"/>
                <a:gd name="connsiteX3" fmla="*/ 146304 w 155448"/>
                <a:gd name="connsiteY3" fmla="*/ 353568 h 810768"/>
                <a:gd name="connsiteX4" fmla="*/ 54864 w 155448"/>
                <a:gd name="connsiteY4" fmla="*/ 216408 h 810768"/>
                <a:gd name="connsiteX5" fmla="*/ 36576 w 155448"/>
                <a:gd name="connsiteY5" fmla="*/ 33528 h 810768"/>
                <a:gd name="connsiteX6" fmla="*/ 36576 w 155448"/>
                <a:gd name="connsiteY6" fmla="*/ 15240 h 81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448" h="810768">
                  <a:moveTo>
                    <a:pt x="18288" y="810768"/>
                  </a:moveTo>
                  <a:cubicBezTo>
                    <a:pt x="83820" y="761238"/>
                    <a:pt x="149352" y="711708"/>
                    <a:pt x="146304" y="664464"/>
                  </a:cubicBezTo>
                  <a:cubicBezTo>
                    <a:pt x="143256" y="617220"/>
                    <a:pt x="0" y="579120"/>
                    <a:pt x="0" y="527304"/>
                  </a:cubicBezTo>
                  <a:cubicBezTo>
                    <a:pt x="0" y="475488"/>
                    <a:pt x="137160" y="405384"/>
                    <a:pt x="146304" y="353568"/>
                  </a:cubicBezTo>
                  <a:cubicBezTo>
                    <a:pt x="155448" y="301752"/>
                    <a:pt x="73152" y="269748"/>
                    <a:pt x="54864" y="216408"/>
                  </a:cubicBezTo>
                  <a:cubicBezTo>
                    <a:pt x="36576" y="163068"/>
                    <a:pt x="39624" y="67056"/>
                    <a:pt x="36576" y="33528"/>
                  </a:cubicBezTo>
                  <a:cubicBezTo>
                    <a:pt x="33528" y="0"/>
                    <a:pt x="35052" y="7620"/>
                    <a:pt x="36576" y="15240"/>
                  </a:cubicBezTo>
                </a:path>
              </a:pathLst>
            </a:custGeom>
            <a:ln>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838200" y="2286000"/>
              <a:ext cx="152400" cy="521208"/>
            </a:xfrm>
            <a:custGeom>
              <a:avLst/>
              <a:gdLst>
                <a:gd name="connsiteX0" fmla="*/ 18288 w 155448"/>
                <a:gd name="connsiteY0" fmla="*/ 810768 h 810768"/>
                <a:gd name="connsiteX1" fmla="*/ 146304 w 155448"/>
                <a:gd name="connsiteY1" fmla="*/ 664464 h 810768"/>
                <a:gd name="connsiteX2" fmla="*/ 0 w 155448"/>
                <a:gd name="connsiteY2" fmla="*/ 527304 h 810768"/>
                <a:gd name="connsiteX3" fmla="*/ 146304 w 155448"/>
                <a:gd name="connsiteY3" fmla="*/ 353568 h 810768"/>
                <a:gd name="connsiteX4" fmla="*/ 54864 w 155448"/>
                <a:gd name="connsiteY4" fmla="*/ 216408 h 810768"/>
                <a:gd name="connsiteX5" fmla="*/ 36576 w 155448"/>
                <a:gd name="connsiteY5" fmla="*/ 33528 h 810768"/>
                <a:gd name="connsiteX6" fmla="*/ 36576 w 155448"/>
                <a:gd name="connsiteY6" fmla="*/ 15240 h 81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448" h="810768">
                  <a:moveTo>
                    <a:pt x="18288" y="810768"/>
                  </a:moveTo>
                  <a:cubicBezTo>
                    <a:pt x="83820" y="761238"/>
                    <a:pt x="149352" y="711708"/>
                    <a:pt x="146304" y="664464"/>
                  </a:cubicBezTo>
                  <a:cubicBezTo>
                    <a:pt x="143256" y="617220"/>
                    <a:pt x="0" y="579120"/>
                    <a:pt x="0" y="527304"/>
                  </a:cubicBezTo>
                  <a:cubicBezTo>
                    <a:pt x="0" y="475488"/>
                    <a:pt x="137160" y="405384"/>
                    <a:pt x="146304" y="353568"/>
                  </a:cubicBezTo>
                  <a:cubicBezTo>
                    <a:pt x="155448" y="301752"/>
                    <a:pt x="73152" y="269748"/>
                    <a:pt x="54864" y="216408"/>
                  </a:cubicBezTo>
                  <a:cubicBezTo>
                    <a:pt x="36576" y="163068"/>
                    <a:pt x="39624" y="67056"/>
                    <a:pt x="36576" y="33528"/>
                  </a:cubicBezTo>
                  <a:cubicBezTo>
                    <a:pt x="33528" y="0"/>
                    <a:pt x="35052" y="7620"/>
                    <a:pt x="36576" y="15240"/>
                  </a:cubicBezTo>
                </a:path>
              </a:pathLst>
            </a:custGeom>
            <a:ln>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Title 1"/>
          <p:cNvSpPr>
            <a:spLocks noGrp="1"/>
          </p:cNvSpPr>
          <p:nvPr>
            <p:ph type="title"/>
          </p:nvPr>
        </p:nvSpPr>
        <p:spPr>
          <a:xfrm>
            <a:off x="457200" y="274638"/>
            <a:ext cx="8229600" cy="792162"/>
          </a:xfrm>
        </p:spPr>
        <p:txBody>
          <a:bodyPr>
            <a:normAutofit/>
          </a:bodyPr>
          <a:lstStyle/>
          <a:p>
            <a:r>
              <a:rPr lang="en-US" sz="3200" dirty="0" smtClean="0"/>
              <a:t>Rainshadow Effect</a:t>
            </a:r>
            <a:endParaRPr lang="en-US" sz="3200" dirty="0"/>
          </a:p>
        </p:txBody>
      </p:sp>
      <p:sp>
        <p:nvSpPr>
          <p:cNvPr id="5" name="Freeform 4"/>
          <p:cNvSpPr/>
          <p:nvPr/>
        </p:nvSpPr>
        <p:spPr>
          <a:xfrm>
            <a:off x="152401" y="2068492"/>
            <a:ext cx="8839200" cy="3828087"/>
          </a:xfrm>
          <a:custGeom>
            <a:avLst/>
            <a:gdLst>
              <a:gd name="connsiteX0" fmla="*/ 0 w 5422392"/>
              <a:gd name="connsiteY0" fmla="*/ 1792224 h 1792224"/>
              <a:gd name="connsiteX1" fmla="*/ 1444752 w 5422392"/>
              <a:gd name="connsiteY1" fmla="*/ 1719072 h 1792224"/>
              <a:gd name="connsiteX2" fmla="*/ 2670048 w 5422392"/>
              <a:gd name="connsiteY2" fmla="*/ 1572768 h 1792224"/>
              <a:gd name="connsiteX3" fmla="*/ 3611880 w 5422392"/>
              <a:gd name="connsiteY3" fmla="*/ 832104 h 1792224"/>
              <a:gd name="connsiteX4" fmla="*/ 4050792 w 5422392"/>
              <a:gd name="connsiteY4" fmla="*/ 210312 h 1792224"/>
              <a:gd name="connsiteX5" fmla="*/ 4379976 w 5422392"/>
              <a:gd name="connsiteY5" fmla="*/ 73152 h 1792224"/>
              <a:gd name="connsiteX6" fmla="*/ 4837176 w 5422392"/>
              <a:gd name="connsiteY6" fmla="*/ 649224 h 1792224"/>
              <a:gd name="connsiteX7" fmla="*/ 5422392 w 5422392"/>
              <a:gd name="connsiteY7" fmla="*/ 1161288 h 1792224"/>
              <a:gd name="connsiteX0" fmla="*/ 0 w 7459218"/>
              <a:gd name="connsiteY0" fmla="*/ 1792224 h 1792224"/>
              <a:gd name="connsiteX1" fmla="*/ 1444752 w 7459218"/>
              <a:gd name="connsiteY1" fmla="*/ 1719072 h 1792224"/>
              <a:gd name="connsiteX2" fmla="*/ 2670048 w 7459218"/>
              <a:gd name="connsiteY2" fmla="*/ 1572768 h 1792224"/>
              <a:gd name="connsiteX3" fmla="*/ 3611880 w 7459218"/>
              <a:gd name="connsiteY3" fmla="*/ 832104 h 1792224"/>
              <a:gd name="connsiteX4" fmla="*/ 4050792 w 7459218"/>
              <a:gd name="connsiteY4" fmla="*/ 210312 h 1792224"/>
              <a:gd name="connsiteX5" fmla="*/ 4379976 w 7459218"/>
              <a:gd name="connsiteY5" fmla="*/ 73152 h 1792224"/>
              <a:gd name="connsiteX6" fmla="*/ 4837176 w 7459218"/>
              <a:gd name="connsiteY6" fmla="*/ 649224 h 1792224"/>
              <a:gd name="connsiteX7" fmla="*/ 7459218 w 7459218"/>
              <a:gd name="connsiteY7" fmla="*/ 1268004 h 1792224"/>
              <a:gd name="connsiteX0" fmla="*/ 0 w 7459218"/>
              <a:gd name="connsiteY0" fmla="*/ 1792224 h 1792224"/>
              <a:gd name="connsiteX1" fmla="*/ 1444752 w 7459218"/>
              <a:gd name="connsiteY1" fmla="*/ 1719072 h 1792224"/>
              <a:gd name="connsiteX2" fmla="*/ 2670048 w 7459218"/>
              <a:gd name="connsiteY2" fmla="*/ 1572768 h 1792224"/>
              <a:gd name="connsiteX3" fmla="*/ 3611880 w 7459218"/>
              <a:gd name="connsiteY3" fmla="*/ 832104 h 1792224"/>
              <a:gd name="connsiteX4" fmla="*/ 4050792 w 7459218"/>
              <a:gd name="connsiteY4" fmla="*/ 210312 h 1792224"/>
              <a:gd name="connsiteX5" fmla="*/ 4379976 w 7459218"/>
              <a:gd name="connsiteY5" fmla="*/ 73152 h 1792224"/>
              <a:gd name="connsiteX6" fmla="*/ 4837176 w 7459218"/>
              <a:gd name="connsiteY6" fmla="*/ 649224 h 1792224"/>
              <a:gd name="connsiteX7" fmla="*/ 5548481 w 7459218"/>
              <a:gd name="connsiteY7" fmla="*/ 1239940 h 1792224"/>
              <a:gd name="connsiteX8" fmla="*/ 7459218 w 7459218"/>
              <a:gd name="connsiteY8" fmla="*/ 1268004 h 1792224"/>
              <a:gd name="connsiteX0" fmla="*/ 0 w 7459218"/>
              <a:gd name="connsiteY0" fmla="*/ 1793398 h 1793398"/>
              <a:gd name="connsiteX1" fmla="*/ 1444752 w 7459218"/>
              <a:gd name="connsiteY1" fmla="*/ 1720246 h 1793398"/>
              <a:gd name="connsiteX2" fmla="*/ 2670048 w 7459218"/>
              <a:gd name="connsiteY2" fmla="*/ 1573942 h 1793398"/>
              <a:gd name="connsiteX3" fmla="*/ 3611880 w 7459218"/>
              <a:gd name="connsiteY3" fmla="*/ 833278 h 1793398"/>
              <a:gd name="connsiteX4" fmla="*/ 4050792 w 7459218"/>
              <a:gd name="connsiteY4" fmla="*/ 211486 h 1793398"/>
              <a:gd name="connsiteX5" fmla="*/ 4045110 w 7459218"/>
              <a:gd name="connsiteY5" fmla="*/ 204443 h 1793398"/>
              <a:gd name="connsiteX6" fmla="*/ 4379976 w 7459218"/>
              <a:gd name="connsiteY6" fmla="*/ 74326 h 1793398"/>
              <a:gd name="connsiteX7" fmla="*/ 4837176 w 7459218"/>
              <a:gd name="connsiteY7" fmla="*/ 650398 h 1793398"/>
              <a:gd name="connsiteX8" fmla="*/ 5548481 w 7459218"/>
              <a:gd name="connsiteY8" fmla="*/ 1241114 h 1793398"/>
              <a:gd name="connsiteX9" fmla="*/ 7459218 w 7459218"/>
              <a:gd name="connsiteY9" fmla="*/ 1269178 h 1793398"/>
              <a:gd name="connsiteX0" fmla="*/ 0 w 7459218"/>
              <a:gd name="connsiteY0" fmla="*/ 1793398 h 1793398"/>
              <a:gd name="connsiteX1" fmla="*/ 1444752 w 7459218"/>
              <a:gd name="connsiteY1" fmla="*/ 1720246 h 1793398"/>
              <a:gd name="connsiteX2" fmla="*/ 2670048 w 7459218"/>
              <a:gd name="connsiteY2" fmla="*/ 1573942 h 1793398"/>
              <a:gd name="connsiteX3" fmla="*/ 3611880 w 7459218"/>
              <a:gd name="connsiteY3" fmla="*/ 833278 h 1793398"/>
              <a:gd name="connsiteX4" fmla="*/ 4050792 w 7459218"/>
              <a:gd name="connsiteY4" fmla="*/ 211486 h 1793398"/>
              <a:gd name="connsiteX5" fmla="*/ 4045110 w 7459218"/>
              <a:gd name="connsiteY5" fmla="*/ 204443 h 1793398"/>
              <a:gd name="connsiteX6" fmla="*/ 4379976 w 7459218"/>
              <a:gd name="connsiteY6" fmla="*/ 74326 h 1793398"/>
              <a:gd name="connsiteX7" fmla="*/ 4837176 w 7459218"/>
              <a:gd name="connsiteY7" fmla="*/ 650398 h 1793398"/>
              <a:gd name="connsiteX8" fmla="*/ 5548481 w 7459218"/>
              <a:gd name="connsiteY8" fmla="*/ 1241114 h 1793398"/>
              <a:gd name="connsiteX9" fmla="*/ 7459218 w 7459218"/>
              <a:gd name="connsiteY9" fmla="*/ 1269178 h 1793398"/>
              <a:gd name="connsiteX0" fmla="*/ 0 w 7459218"/>
              <a:gd name="connsiteY0" fmla="*/ 1891850 h 1891850"/>
              <a:gd name="connsiteX1" fmla="*/ 1444752 w 7459218"/>
              <a:gd name="connsiteY1" fmla="*/ 1818698 h 1891850"/>
              <a:gd name="connsiteX2" fmla="*/ 2670048 w 7459218"/>
              <a:gd name="connsiteY2" fmla="*/ 1672394 h 1891850"/>
              <a:gd name="connsiteX3" fmla="*/ 3611880 w 7459218"/>
              <a:gd name="connsiteY3" fmla="*/ 931730 h 1891850"/>
              <a:gd name="connsiteX4" fmla="*/ 4050792 w 7459218"/>
              <a:gd name="connsiteY4" fmla="*/ 309938 h 1891850"/>
              <a:gd name="connsiteX5" fmla="*/ 4045110 w 7459218"/>
              <a:gd name="connsiteY5" fmla="*/ 302895 h 1891850"/>
              <a:gd name="connsiteX6" fmla="*/ 4379976 w 7459218"/>
              <a:gd name="connsiteY6" fmla="*/ 172778 h 1891850"/>
              <a:gd name="connsiteX7" fmla="*/ 5548481 w 7459218"/>
              <a:gd name="connsiteY7" fmla="*/ 1339566 h 1891850"/>
              <a:gd name="connsiteX8" fmla="*/ 7459218 w 7459218"/>
              <a:gd name="connsiteY8" fmla="*/ 1367630 h 1891850"/>
              <a:gd name="connsiteX0" fmla="*/ 0 w 7459218"/>
              <a:gd name="connsiteY0" fmla="*/ 1719072 h 1719072"/>
              <a:gd name="connsiteX1" fmla="*/ 1444752 w 7459218"/>
              <a:gd name="connsiteY1" fmla="*/ 1645920 h 1719072"/>
              <a:gd name="connsiteX2" fmla="*/ 2670048 w 7459218"/>
              <a:gd name="connsiteY2" fmla="*/ 1499616 h 1719072"/>
              <a:gd name="connsiteX3" fmla="*/ 3611880 w 7459218"/>
              <a:gd name="connsiteY3" fmla="*/ 758952 h 1719072"/>
              <a:gd name="connsiteX4" fmla="*/ 4050792 w 7459218"/>
              <a:gd name="connsiteY4" fmla="*/ 137160 h 1719072"/>
              <a:gd name="connsiteX5" fmla="*/ 4045110 w 7459218"/>
              <a:gd name="connsiteY5" fmla="*/ 130117 h 1719072"/>
              <a:gd name="connsiteX6" fmla="*/ 4379976 w 7459218"/>
              <a:gd name="connsiteY6" fmla="*/ 0 h 1719072"/>
              <a:gd name="connsiteX7" fmla="*/ 5548481 w 7459218"/>
              <a:gd name="connsiteY7" fmla="*/ 1166788 h 1719072"/>
              <a:gd name="connsiteX8" fmla="*/ 7459218 w 7459218"/>
              <a:gd name="connsiteY8" fmla="*/ 1194852 h 1719072"/>
              <a:gd name="connsiteX0" fmla="*/ 0 w 7459218"/>
              <a:gd name="connsiteY0" fmla="*/ 1890677 h 1890677"/>
              <a:gd name="connsiteX1" fmla="*/ 1444752 w 7459218"/>
              <a:gd name="connsiteY1" fmla="*/ 1817525 h 1890677"/>
              <a:gd name="connsiteX2" fmla="*/ 2670048 w 7459218"/>
              <a:gd name="connsiteY2" fmla="*/ 1671221 h 1890677"/>
              <a:gd name="connsiteX3" fmla="*/ 3611880 w 7459218"/>
              <a:gd name="connsiteY3" fmla="*/ 930557 h 1890677"/>
              <a:gd name="connsiteX4" fmla="*/ 4050792 w 7459218"/>
              <a:gd name="connsiteY4" fmla="*/ 308765 h 1890677"/>
              <a:gd name="connsiteX5" fmla="*/ 4379976 w 7459218"/>
              <a:gd name="connsiteY5" fmla="*/ 171605 h 1890677"/>
              <a:gd name="connsiteX6" fmla="*/ 5548481 w 7459218"/>
              <a:gd name="connsiteY6" fmla="*/ 1338393 h 1890677"/>
              <a:gd name="connsiteX7" fmla="*/ 7459218 w 7459218"/>
              <a:gd name="connsiteY7" fmla="*/ 1366457 h 1890677"/>
              <a:gd name="connsiteX0" fmla="*/ 0 w 7459218"/>
              <a:gd name="connsiteY0" fmla="*/ 1787045 h 1787045"/>
              <a:gd name="connsiteX1" fmla="*/ 1444752 w 7459218"/>
              <a:gd name="connsiteY1" fmla="*/ 1713893 h 1787045"/>
              <a:gd name="connsiteX2" fmla="*/ 2670048 w 7459218"/>
              <a:gd name="connsiteY2" fmla="*/ 1567589 h 1787045"/>
              <a:gd name="connsiteX3" fmla="*/ 3611880 w 7459218"/>
              <a:gd name="connsiteY3" fmla="*/ 826925 h 1787045"/>
              <a:gd name="connsiteX4" fmla="*/ 4379976 w 7459218"/>
              <a:gd name="connsiteY4" fmla="*/ 67973 h 1787045"/>
              <a:gd name="connsiteX5" fmla="*/ 5548481 w 7459218"/>
              <a:gd name="connsiteY5" fmla="*/ 1234761 h 1787045"/>
              <a:gd name="connsiteX6" fmla="*/ 7459218 w 7459218"/>
              <a:gd name="connsiteY6" fmla="*/ 1262825 h 1787045"/>
              <a:gd name="connsiteX0" fmla="*/ 0 w 7459218"/>
              <a:gd name="connsiteY0" fmla="*/ 1787045 h 1787045"/>
              <a:gd name="connsiteX1" fmla="*/ 1444752 w 7459218"/>
              <a:gd name="connsiteY1" fmla="*/ 1713893 h 1787045"/>
              <a:gd name="connsiteX2" fmla="*/ 2670048 w 7459218"/>
              <a:gd name="connsiteY2" fmla="*/ 1567589 h 1787045"/>
              <a:gd name="connsiteX3" fmla="*/ 3611880 w 7459218"/>
              <a:gd name="connsiteY3" fmla="*/ 826925 h 1787045"/>
              <a:gd name="connsiteX4" fmla="*/ 4379976 w 7459218"/>
              <a:gd name="connsiteY4" fmla="*/ 67973 h 1787045"/>
              <a:gd name="connsiteX5" fmla="*/ 5548481 w 7459218"/>
              <a:gd name="connsiteY5" fmla="*/ 1234761 h 1787045"/>
              <a:gd name="connsiteX6" fmla="*/ 7459218 w 7459218"/>
              <a:gd name="connsiteY6" fmla="*/ 1262825 h 1787045"/>
              <a:gd name="connsiteX0" fmla="*/ 0 w 7459218"/>
              <a:gd name="connsiteY0" fmla="*/ 1787045 h 1787045"/>
              <a:gd name="connsiteX1" fmla="*/ 1444752 w 7459218"/>
              <a:gd name="connsiteY1" fmla="*/ 1713893 h 1787045"/>
              <a:gd name="connsiteX2" fmla="*/ 2541440 w 7459218"/>
              <a:gd name="connsiteY2" fmla="*/ 1567589 h 1787045"/>
              <a:gd name="connsiteX3" fmla="*/ 3611880 w 7459218"/>
              <a:gd name="connsiteY3" fmla="*/ 826925 h 1787045"/>
              <a:gd name="connsiteX4" fmla="*/ 4379976 w 7459218"/>
              <a:gd name="connsiteY4" fmla="*/ 67973 h 1787045"/>
              <a:gd name="connsiteX5" fmla="*/ 5548481 w 7459218"/>
              <a:gd name="connsiteY5" fmla="*/ 1234761 h 1787045"/>
              <a:gd name="connsiteX6" fmla="*/ 7459218 w 7459218"/>
              <a:gd name="connsiteY6" fmla="*/ 1262825 h 1787045"/>
              <a:gd name="connsiteX0" fmla="*/ 0 w 7459218"/>
              <a:gd name="connsiteY0" fmla="*/ 1787045 h 1787045"/>
              <a:gd name="connsiteX1" fmla="*/ 1444752 w 7459218"/>
              <a:gd name="connsiteY1" fmla="*/ 1713893 h 1787045"/>
              <a:gd name="connsiteX2" fmla="*/ 2541440 w 7459218"/>
              <a:gd name="connsiteY2" fmla="*/ 1567589 h 1787045"/>
              <a:gd name="connsiteX3" fmla="*/ 3611880 w 7459218"/>
              <a:gd name="connsiteY3" fmla="*/ 826925 h 1787045"/>
              <a:gd name="connsiteX4" fmla="*/ 4379976 w 7459218"/>
              <a:gd name="connsiteY4" fmla="*/ 67973 h 1787045"/>
              <a:gd name="connsiteX5" fmla="*/ 5548481 w 7459218"/>
              <a:gd name="connsiteY5" fmla="*/ 1234761 h 1787045"/>
              <a:gd name="connsiteX6" fmla="*/ 7459218 w 7459218"/>
              <a:gd name="connsiteY6" fmla="*/ 1262825 h 1787045"/>
              <a:gd name="connsiteX0" fmla="*/ 0 w 7459218"/>
              <a:gd name="connsiteY0" fmla="*/ 1787045 h 1787045"/>
              <a:gd name="connsiteX1" fmla="*/ 1444752 w 7459218"/>
              <a:gd name="connsiteY1" fmla="*/ 1713893 h 1787045"/>
              <a:gd name="connsiteX2" fmla="*/ 2541440 w 7459218"/>
              <a:gd name="connsiteY2" fmla="*/ 1567589 h 1787045"/>
              <a:gd name="connsiteX3" fmla="*/ 2734188 w 7459218"/>
              <a:gd name="connsiteY3" fmla="*/ 1636827 h 1787045"/>
              <a:gd name="connsiteX4" fmla="*/ 3611880 w 7459218"/>
              <a:gd name="connsiteY4" fmla="*/ 826925 h 1787045"/>
              <a:gd name="connsiteX5" fmla="*/ 4379976 w 7459218"/>
              <a:gd name="connsiteY5" fmla="*/ 67973 h 1787045"/>
              <a:gd name="connsiteX6" fmla="*/ 5548481 w 7459218"/>
              <a:gd name="connsiteY6" fmla="*/ 1234761 h 1787045"/>
              <a:gd name="connsiteX7" fmla="*/ 7459218 w 7459218"/>
              <a:gd name="connsiteY7" fmla="*/ 1262825 h 1787045"/>
              <a:gd name="connsiteX0" fmla="*/ 0 w 7459218"/>
              <a:gd name="connsiteY0" fmla="*/ 1787045 h 1787045"/>
              <a:gd name="connsiteX1" fmla="*/ 1444752 w 7459218"/>
              <a:gd name="connsiteY1" fmla="*/ 1713893 h 1787045"/>
              <a:gd name="connsiteX2" fmla="*/ 2734188 w 7459218"/>
              <a:gd name="connsiteY2" fmla="*/ 1636827 h 1787045"/>
              <a:gd name="connsiteX3" fmla="*/ 3611880 w 7459218"/>
              <a:gd name="connsiteY3" fmla="*/ 826925 h 1787045"/>
              <a:gd name="connsiteX4" fmla="*/ 4379976 w 7459218"/>
              <a:gd name="connsiteY4" fmla="*/ 67973 h 1787045"/>
              <a:gd name="connsiteX5" fmla="*/ 5548481 w 7459218"/>
              <a:gd name="connsiteY5" fmla="*/ 1234761 h 1787045"/>
              <a:gd name="connsiteX6" fmla="*/ 7459218 w 7459218"/>
              <a:gd name="connsiteY6" fmla="*/ 1262825 h 1787045"/>
              <a:gd name="connsiteX0" fmla="*/ 0 w 7459218"/>
              <a:gd name="connsiteY0" fmla="*/ 1787045 h 1787045"/>
              <a:gd name="connsiteX1" fmla="*/ 1444752 w 7459218"/>
              <a:gd name="connsiteY1" fmla="*/ 1713893 h 1787045"/>
              <a:gd name="connsiteX2" fmla="*/ 2605581 w 7459218"/>
              <a:gd name="connsiteY2" fmla="*/ 1565683 h 1787045"/>
              <a:gd name="connsiteX3" fmla="*/ 3611880 w 7459218"/>
              <a:gd name="connsiteY3" fmla="*/ 826925 h 1787045"/>
              <a:gd name="connsiteX4" fmla="*/ 4379976 w 7459218"/>
              <a:gd name="connsiteY4" fmla="*/ 67973 h 1787045"/>
              <a:gd name="connsiteX5" fmla="*/ 5548481 w 7459218"/>
              <a:gd name="connsiteY5" fmla="*/ 1234761 h 1787045"/>
              <a:gd name="connsiteX6" fmla="*/ 7459218 w 7459218"/>
              <a:gd name="connsiteY6" fmla="*/ 1262825 h 178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9218" h="1787045">
                <a:moveTo>
                  <a:pt x="0" y="1787045"/>
                </a:moveTo>
                <a:cubicBezTo>
                  <a:pt x="499872" y="1768757"/>
                  <a:pt x="1010489" y="1750787"/>
                  <a:pt x="1444752" y="1713893"/>
                </a:cubicBezTo>
                <a:cubicBezTo>
                  <a:pt x="1879015" y="1676999"/>
                  <a:pt x="2244393" y="1713511"/>
                  <a:pt x="2605581" y="1565683"/>
                </a:cubicBezTo>
                <a:cubicBezTo>
                  <a:pt x="2966769" y="1417855"/>
                  <a:pt x="3316147" y="1076543"/>
                  <a:pt x="3611880" y="826925"/>
                </a:cubicBezTo>
                <a:cubicBezTo>
                  <a:pt x="3907613" y="577307"/>
                  <a:pt x="4057209" y="0"/>
                  <a:pt x="4379976" y="67973"/>
                </a:cubicBezTo>
                <a:cubicBezTo>
                  <a:pt x="4630538" y="240751"/>
                  <a:pt x="5035274" y="1035619"/>
                  <a:pt x="5548481" y="1234761"/>
                </a:cubicBezTo>
                <a:lnTo>
                  <a:pt x="7459218" y="1262825"/>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52401" y="5486400"/>
            <a:ext cx="2995148" cy="411341"/>
          </a:xfrm>
          <a:custGeom>
            <a:avLst/>
            <a:gdLst>
              <a:gd name="connsiteX0" fmla="*/ 18288 w 2532888"/>
              <a:gd name="connsiteY0" fmla="*/ 0 h 192024"/>
              <a:gd name="connsiteX1" fmla="*/ 2532888 w 2532888"/>
              <a:gd name="connsiteY1" fmla="*/ 9144 h 192024"/>
              <a:gd name="connsiteX2" fmla="*/ 2221992 w 2532888"/>
              <a:gd name="connsiteY2" fmla="*/ 82296 h 192024"/>
              <a:gd name="connsiteX3" fmla="*/ 1865376 w 2532888"/>
              <a:gd name="connsiteY3" fmla="*/ 100584 h 192024"/>
              <a:gd name="connsiteX4" fmla="*/ 1399032 w 2532888"/>
              <a:gd name="connsiteY4" fmla="*/ 118872 h 192024"/>
              <a:gd name="connsiteX5" fmla="*/ 758952 w 2532888"/>
              <a:gd name="connsiteY5" fmla="*/ 164592 h 192024"/>
              <a:gd name="connsiteX6" fmla="*/ 73152 w 2532888"/>
              <a:gd name="connsiteY6" fmla="*/ 192024 h 192024"/>
              <a:gd name="connsiteX7" fmla="*/ 0 w 2532888"/>
              <a:gd name="connsiteY7" fmla="*/ 182880 h 192024"/>
              <a:gd name="connsiteX8" fmla="*/ 18288 w 2532888"/>
              <a:gd name="connsiteY8" fmla="*/ 0 h 192024"/>
              <a:gd name="connsiteX0" fmla="*/ 18288 w 2644601"/>
              <a:gd name="connsiteY0" fmla="*/ 0 h 192024"/>
              <a:gd name="connsiteX1" fmla="*/ 2532888 w 2644601"/>
              <a:gd name="connsiteY1" fmla="*/ 9144 h 192024"/>
              <a:gd name="connsiteX2" fmla="*/ 2644601 w 2644601"/>
              <a:gd name="connsiteY2" fmla="*/ 4269 h 192024"/>
              <a:gd name="connsiteX3" fmla="*/ 2221992 w 2644601"/>
              <a:gd name="connsiteY3" fmla="*/ 82296 h 192024"/>
              <a:gd name="connsiteX4" fmla="*/ 1865376 w 2644601"/>
              <a:gd name="connsiteY4" fmla="*/ 100584 h 192024"/>
              <a:gd name="connsiteX5" fmla="*/ 1399032 w 2644601"/>
              <a:gd name="connsiteY5" fmla="*/ 118872 h 192024"/>
              <a:gd name="connsiteX6" fmla="*/ 758952 w 2644601"/>
              <a:gd name="connsiteY6" fmla="*/ 164592 h 192024"/>
              <a:gd name="connsiteX7" fmla="*/ 73152 w 2644601"/>
              <a:gd name="connsiteY7" fmla="*/ 192024 h 192024"/>
              <a:gd name="connsiteX8" fmla="*/ 0 w 2644601"/>
              <a:gd name="connsiteY8" fmla="*/ 182880 h 192024"/>
              <a:gd name="connsiteX9" fmla="*/ 18288 w 2644601"/>
              <a:gd name="connsiteY9" fmla="*/ 0 h 192024"/>
              <a:gd name="connsiteX0" fmla="*/ 18288 w 2532888"/>
              <a:gd name="connsiteY0" fmla="*/ 0 h 192024"/>
              <a:gd name="connsiteX1" fmla="*/ 2532888 w 2532888"/>
              <a:gd name="connsiteY1" fmla="*/ 9144 h 192024"/>
              <a:gd name="connsiteX2" fmla="*/ 2221992 w 2532888"/>
              <a:gd name="connsiteY2" fmla="*/ 82296 h 192024"/>
              <a:gd name="connsiteX3" fmla="*/ 1865376 w 2532888"/>
              <a:gd name="connsiteY3" fmla="*/ 100584 h 192024"/>
              <a:gd name="connsiteX4" fmla="*/ 1399032 w 2532888"/>
              <a:gd name="connsiteY4" fmla="*/ 118872 h 192024"/>
              <a:gd name="connsiteX5" fmla="*/ 758952 w 2532888"/>
              <a:gd name="connsiteY5" fmla="*/ 164592 h 192024"/>
              <a:gd name="connsiteX6" fmla="*/ 73152 w 2532888"/>
              <a:gd name="connsiteY6" fmla="*/ 192024 h 192024"/>
              <a:gd name="connsiteX7" fmla="*/ 0 w 2532888"/>
              <a:gd name="connsiteY7" fmla="*/ 182880 h 192024"/>
              <a:gd name="connsiteX8" fmla="*/ 18288 w 2532888"/>
              <a:gd name="connsiteY8" fmla="*/ 0 h 192024"/>
              <a:gd name="connsiteX0" fmla="*/ 18288 w 2532888"/>
              <a:gd name="connsiteY0" fmla="*/ 0 h 192024"/>
              <a:gd name="connsiteX1" fmla="*/ 2532888 w 2532888"/>
              <a:gd name="connsiteY1" fmla="*/ 9144 h 192024"/>
              <a:gd name="connsiteX2" fmla="*/ 2531187 w 2532888"/>
              <a:gd name="connsiteY2" fmla="*/ 8537 h 192024"/>
              <a:gd name="connsiteX3" fmla="*/ 2221992 w 2532888"/>
              <a:gd name="connsiteY3" fmla="*/ 82296 h 192024"/>
              <a:gd name="connsiteX4" fmla="*/ 1865376 w 2532888"/>
              <a:gd name="connsiteY4" fmla="*/ 100584 h 192024"/>
              <a:gd name="connsiteX5" fmla="*/ 1399032 w 2532888"/>
              <a:gd name="connsiteY5" fmla="*/ 118872 h 192024"/>
              <a:gd name="connsiteX6" fmla="*/ 758952 w 2532888"/>
              <a:gd name="connsiteY6" fmla="*/ 164592 h 192024"/>
              <a:gd name="connsiteX7" fmla="*/ 73152 w 2532888"/>
              <a:gd name="connsiteY7" fmla="*/ 192024 h 192024"/>
              <a:gd name="connsiteX8" fmla="*/ 0 w 2532888"/>
              <a:gd name="connsiteY8" fmla="*/ 182880 h 192024"/>
              <a:gd name="connsiteX9" fmla="*/ 18288 w 2532888"/>
              <a:gd name="connsiteY9" fmla="*/ 0 h 192024"/>
              <a:gd name="connsiteX0" fmla="*/ 18288 w 2665788"/>
              <a:gd name="connsiteY0" fmla="*/ 0 h 192024"/>
              <a:gd name="connsiteX1" fmla="*/ 2532888 w 2665788"/>
              <a:gd name="connsiteY1" fmla="*/ 9144 h 192024"/>
              <a:gd name="connsiteX2" fmla="*/ 2531187 w 2665788"/>
              <a:gd name="connsiteY2" fmla="*/ 8537 h 192024"/>
              <a:gd name="connsiteX3" fmla="*/ 2221992 w 2665788"/>
              <a:gd name="connsiteY3" fmla="*/ 82296 h 192024"/>
              <a:gd name="connsiteX4" fmla="*/ 1865376 w 2665788"/>
              <a:gd name="connsiteY4" fmla="*/ 100584 h 192024"/>
              <a:gd name="connsiteX5" fmla="*/ 1399032 w 2665788"/>
              <a:gd name="connsiteY5" fmla="*/ 118872 h 192024"/>
              <a:gd name="connsiteX6" fmla="*/ 758952 w 2665788"/>
              <a:gd name="connsiteY6" fmla="*/ 164592 h 192024"/>
              <a:gd name="connsiteX7" fmla="*/ 73152 w 2665788"/>
              <a:gd name="connsiteY7" fmla="*/ 192024 h 192024"/>
              <a:gd name="connsiteX8" fmla="*/ 0 w 2665788"/>
              <a:gd name="connsiteY8" fmla="*/ 182880 h 192024"/>
              <a:gd name="connsiteX9" fmla="*/ 18288 w 2665788"/>
              <a:gd name="connsiteY9" fmla="*/ 0 h 192024"/>
              <a:gd name="connsiteX0" fmla="*/ 18288 w 2665788"/>
              <a:gd name="connsiteY0" fmla="*/ 0 h 192024"/>
              <a:gd name="connsiteX1" fmla="*/ 2532888 w 2665788"/>
              <a:gd name="connsiteY1" fmla="*/ 9144 h 192024"/>
              <a:gd name="connsiteX2" fmla="*/ 2531187 w 2665788"/>
              <a:gd name="connsiteY2" fmla="*/ 8537 h 192024"/>
              <a:gd name="connsiteX3" fmla="*/ 2221992 w 2665788"/>
              <a:gd name="connsiteY3" fmla="*/ 82296 h 192024"/>
              <a:gd name="connsiteX4" fmla="*/ 1865376 w 2665788"/>
              <a:gd name="connsiteY4" fmla="*/ 100584 h 192024"/>
              <a:gd name="connsiteX5" fmla="*/ 1399032 w 2665788"/>
              <a:gd name="connsiteY5" fmla="*/ 118872 h 192024"/>
              <a:gd name="connsiteX6" fmla="*/ 758952 w 2665788"/>
              <a:gd name="connsiteY6" fmla="*/ 164592 h 192024"/>
              <a:gd name="connsiteX7" fmla="*/ 73152 w 2665788"/>
              <a:gd name="connsiteY7" fmla="*/ 192024 h 192024"/>
              <a:gd name="connsiteX8" fmla="*/ 0 w 2665788"/>
              <a:gd name="connsiteY8" fmla="*/ 182880 h 192024"/>
              <a:gd name="connsiteX9" fmla="*/ 18288 w 2665788"/>
              <a:gd name="connsiteY9" fmla="*/ 0 h 192024"/>
              <a:gd name="connsiteX0" fmla="*/ 18288 w 2794667"/>
              <a:gd name="connsiteY0" fmla="*/ 0 h 192024"/>
              <a:gd name="connsiteX1" fmla="*/ 2532888 w 2794667"/>
              <a:gd name="connsiteY1" fmla="*/ 9144 h 192024"/>
              <a:gd name="connsiteX2" fmla="*/ 2660066 w 2794667"/>
              <a:gd name="connsiteY2" fmla="*/ 8537 h 192024"/>
              <a:gd name="connsiteX3" fmla="*/ 2221992 w 2794667"/>
              <a:gd name="connsiteY3" fmla="*/ 82296 h 192024"/>
              <a:gd name="connsiteX4" fmla="*/ 1865376 w 2794667"/>
              <a:gd name="connsiteY4" fmla="*/ 100584 h 192024"/>
              <a:gd name="connsiteX5" fmla="*/ 1399032 w 2794667"/>
              <a:gd name="connsiteY5" fmla="*/ 118872 h 192024"/>
              <a:gd name="connsiteX6" fmla="*/ 758952 w 2794667"/>
              <a:gd name="connsiteY6" fmla="*/ 164592 h 192024"/>
              <a:gd name="connsiteX7" fmla="*/ 73152 w 2794667"/>
              <a:gd name="connsiteY7" fmla="*/ 192024 h 192024"/>
              <a:gd name="connsiteX8" fmla="*/ 0 w 2794667"/>
              <a:gd name="connsiteY8" fmla="*/ 182880 h 192024"/>
              <a:gd name="connsiteX9" fmla="*/ 18288 w 2794667"/>
              <a:gd name="connsiteY9" fmla="*/ 0 h 192024"/>
              <a:gd name="connsiteX0" fmla="*/ 18288 w 2900172"/>
              <a:gd name="connsiteY0" fmla="*/ 0 h 192024"/>
              <a:gd name="connsiteX1" fmla="*/ 2532888 w 2900172"/>
              <a:gd name="connsiteY1" fmla="*/ 9144 h 192024"/>
              <a:gd name="connsiteX2" fmla="*/ 2221992 w 2900172"/>
              <a:gd name="connsiteY2" fmla="*/ 82296 h 192024"/>
              <a:gd name="connsiteX3" fmla="*/ 1865376 w 2900172"/>
              <a:gd name="connsiteY3" fmla="*/ 100584 h 192024"/>
              <a:gd name="connsiteX4" fmla="*/ 1399032 w 2900172"/>
              <a:gd name="connsiteY4" fmla="*/ 118872 h 192024"/>
              <a:gd name="connsiteX5" fmla="*/ 758952 w 2900172"/>
              <a:gd name="connsiteY5" fmla="*/ 164592 h 192024"/>
              <a:gd name="connsiteX6" fmla="*/ 73152 w 2900172"/>
              <a:gd name="connsiteY6" fmla="*/ 192024 h 192024"/>
              <a:gd name="connsiteX7" fmla="*/ 0 w 2900172"/>
              <a:gd name="connsiteY7" fmla="*/ 182880 h 192024"/>
              <a:gd name="connsiteX8" fmla="*/ 18288 w 2900172"/>
              <a:gd name="connsiteY8" fmla="*/ 0 h 192024"/>
              <a:gd name="connsiteX0" fmla="*/ 18288 w 2968459"/>
              <a:gd name="connsiteY0" fmla="*/ 0 h 192024"/>
              <a:gd name="connsiteX1" fmla="*/ 2532888 w 2968459"/>
              <a:gd name="connsiteY1" fmla="*/ 9144 h 192024"/>
              <a:gd name="connsiteX2" fmla="*/ 2438393 w 2968459"/>
              <a:gd name="connsiteY2" fmla="*/ 34149 h 192024"/>
              <a:gd name="connsiteX3" fmla="*/ 2221992 w 2968459"/>
              <a:gd name="connsiteY3" fmla="*/ 82296 h 192024"/>
              <a:gd name="connsiteX4" fmla="*/ 1865376 w 2968459"/>
              <a:gd name="connsiteY4" fmla="*/ 100584 h 192024"/>
              <a:gd name="connsiteX5" fmla="*/ 1399032 w 2968459"/>
              <a:gd name="connsiteY5" fmla="*/ 118872 h 192024"/>
              <a:gd name="connsiteX6" fmla="*/ 758952 w 2968459"/>
              <a:gd name="connsiteY6" fmla="*/ 164592 h 192024"/>
              <a:gd name="connsiteX7" fmla="*/ 73152 w 2968459"/>
              <a:gd name="connsiteY7" fmla="*/ 192024 h 192024"/>
              <a:gd name="connsiteX8" fmla="*/ 0 w 2968459"/>
              <a:gd name="connsiteY8" fmla="*/ 182880 h 192024"/>
              <a:gd name="connsiteX9" fmla="*/ 18288 w 2968459"/>
              <a:gd name="connsiteY9" fmla="*/ 0 h 192024"/>
              <a:gd name="connsiteX0" fmla="*/ 18288 w 2532888"/>
              <a:gd name="connsiteY0" fmla="*/ 0 h 192024"/>
              <a:gd name="connsiteX1" fmla="*/ 2532888 w 2532888"/>
              <a:gd name="connsiteY1" fmla="*/ 9144 h 192024"/>
              <a:gd name="connsiteX2" fmla="*/ 2438393 w 2532888"/>
              <a:gd name="connsiteY2" fmla="*/ 34149 h 192024"/>
              <a:gd name="connsiteX3" fmla="*/ 2221992 w 2532888"/>
              <a:gd name="connsiteY3" fmla="*/ 82296 h 192024"/>
              <a:gd name="connsiteX4" fmla="*/ 1865376 w 2532888"/>
              <a:gd name="connsiteY4" fmla="*/ 100584 h 192024"/>
              <a:gd name="connsiteX5" fmla="*/ 1399032 w 2532888"/>
              <a:gd name="connsiteY5" fmla="*/ 118872 h 192024"/>
              <a:gd name="connsiteX6" fmla="*/ 758952 w 2532888"/>
              <a:gd name="connsiteY6" fmla="*/ 164592 h 192024"/>
              <a:gd name="connsiteX7" fmla="*/ 73152 w 2532888"/>
              <a:gd name="connsiteY7" fmla="*/ 192024 h 192024"/>
              <a:gd name="connsiteX8" fmla="*/ 0 w 2532888"/>
              <a:gd name="connsiteY8" fmla="*/ 182880 h 192024"/>
              <a:gd name="connsiteX9" fmla="*/ 18288 w 2532888"/>
              <a:gd name="connsiteY9" fmla="*/ 0 h 19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2888" h="192024">
                <a:moveTo>
                  <a:pt x="18288" y="0"/>
                </a:moveTo>
                <a:lnTo>
                  <a:pt x="2532888" y="9144"/>
                </a:lnTo>
                <a:lnTo>
                  <a:pt x="2438393" y="34149"/>
                </a:lnTo>
                <a:cubicBezTo>
                  <a:pt x="2386577" y="46341"/>
                  <a:pt x="2349715" y="71224"/>
                  <a:pt x="2221992" y="82296"/>
                </a:cubicBezTo>
                <a:lnTo>
                  <a:pt x="1865376" y="100584"/>
                </a:lnTo>
                <a:lnTo>
                  <a:pt x="1399032" y="118872"/>
                </a:lnTo>
                <a:lnTo>
                  <a:pt x="758952" y="164592"/>
                </a:lnTo>
                <a:lnTo>
                  <a:pt x="73152" y="192024"/>
                </a:lnTo>
                <a:lnTo>
                  <a:pt x="0" y="182880"/>
                </a:lnTo>
                <a:lnTo>
                  <a:pt x="18288"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609600" y="4800600"/>
            <a:ext cx="1571465" cy="181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2133601" y="3657600"/>
            <a:ext cx="2286000" cy="1155672"/>
          </a:xfrm>
          <a:custGeom>
            <a:avLst/>
            <a:gdLst>
              <a:gd name="connsiteX0" fmla="*/ 0 w 1755648"/>
              <a:gd name="connsiteY0" fmla="*/ 539496 h 565404"/>
              <a:gd name="connsiteX1" fmla="*/ 786384 w 1755648"/>
              <a:gd name="connsiteY1" fmla="*/ 548640 h 565404"/>
              <a:gd name="connsiteX2" fmla="*/ 1380744 w 1755648"/>
              <a:gd name="connsiteY2" fmla="*/ 438912 h 565404"/>
              <a:gd name="connsiteX3" fmla="*/ 1755648 w 1755648"/>
              <a:gd name="connsiteY3" fmla="*/ 0 h 565404"/>
              <a:gd name="connsiteX0" fmla="*/ 0 w 1770888"/>
              <a:gd name="connsiteY0" fmla="*/ 539496 h 565404"/>
              <a:gd name="connsiteX1" fmla="*/ 786384 w 1770888"/>
              <a:gd name="connsiteY1" fmla="*/ 548640 h 565404"/>
              <a:gd name="connsiteX2" fmla="*/ 1609344 w 1770888"/>
              <a:gd name="connsiteY2" fmla="*/ 438912 h 565404"/>
              <a:gd name="connsiteX3" fmla="*/ 1755648 w 1770888"/>
              <a:gd name="connsiteY3" fmla="*/ 0 h 565404"/>
              <a:gd name="connsiteX0" fmla="*/ 0 w 2365248"/>
              <a:gd name="connsiteY0" fmla="*/ 387096 h 413004"/>
              <a:gd name="connsiteX1" fmla="*/ 786384 w 2365248"/>
              <a:gd name="connsiteY1" fmla="*/ 396240 h 413004"/>
              <a:gd name="connsiteX2" fmla="*/ 1609344 w 2365248"/>
              <a:gd name="connsiteY2" fmla="*/ 286512 h 413004"/>
              <a:gd name="connsiteX3" fmla="*/ 2365248 w 2365248"/>
              <a:gd name="connsiteY3" fmla="*/ 0 h 413004"/>
              <a:gd name="connsiteX0" fmla="*/ 0 w 2365248"/>
              <a:gd name="connsiteY0" fmla="*/ 387096 h 413004"/>
              <a:gd name="connsiteX1" fmla="*/ 786384 w 2365248"/>
              <a:gd name="connsiteY1" fmla="*/ 396240 h 413004"/>
              <a:gd name="connsiteX2" fmla="*/ 1609344 w 2365248"/>
              <a:gd name="connsiteY2" fmla="*/ 286512 h 413004"/>
              <a:gd name="connsiteX3" fmla="*/ 2365248 w 2365248"/>
              <a:gd name="connsiteY3" fmla="*/ 0 h 413004"/>
              <a:gd name="connsiteX0" fmla="*/ 0 w 2365248"/>
              <a:gd name="connsiteY0" fmla="*/ 539496 h 565404"/>
              <a:gd name="connsiteX1" fmla="*/ 786384 w 2365248"/>
              <a:gd name="connsiteY1" fmla="*/ 548640 h 565404"/>
              <a:gd name="connsiteX2" fmla="*/ 1609344 w 2365248"/>
              <a:gd name="connsiteY2" fmla="*/ 438912 h 565404"/>
              <a:gd name="connsiteX3" fmla="*/ 2365248 w 2365248"/>
              <a:gd name="connsiteY3" fmla="*/ 0 h 565404"/>
              <a:gd name="connsiteX0" fmla="*/ 0 w 2365248"/>
              <a:gd name="connsiteY0" fmla="*/ 539496 h 565404"/>
              <a:gd name="connsiteX1" fmla="*/ 786384 w 2365248"/>
              <a:gd name="connsiteY1" fmla="*/ 548640 h 565404"/>
              <a:gd name="connsiteX2" fmla="*/ 1456944 w 2365248"/>
              <a:gd name="connsiteY2" fmla="*/ 438912 h 565404"/>
              <a:gd name="connsiteX3" fmla="*/ 2365248 w 2365248"/>
              <a:gd name="connsiteY3" fmla="*/ 0 h 565404"/>
              <a:gd name="connsiteX0" fmla="*/ 0 w 2136648"/>
              <a:gd name="connsiteY0" fmla="*/ 539496 h 565404"/>
              <a:gd name="connsiteX1" fmla="*/ 786384 w 2136648"/>
              <a:gd name="connsiteY1" fmla="*/ 548640 h 565404"/>
              <a:gd name="connsiteX2" fmla="*/ 1456944 w 2136648"/>
              <a:gd name="connsiteY2" fmla="*/ 438912 h 565404"/>
              <a:gd name="connsiteX3" fmla="*/ 2136648 w 2136648"/>
              <a:gd name="connsiteY3" fmla="*/ 0 h 565404"/>
              <a:gd name="connsiteX0" fmla="*/ 0 w 2136648"/>
              <a:gd name="connsiteY0" fmla="*/ 539496 h 539496"/>
              <a:gd name="connsiteX1" fmla="*/ 1456944 w 2136648"/>
              <a:gd name="connsiteY1" fmla="*/ 438912 h 539496"/>
              <a:gd name="connsiteX2" fmla="*/ 2136648 w 2136648"/>
              <a:gd name="connsiteY2" fmla="*/ 0 h 539496"/>
            </a:gdLst>
            <a:ahLst/>
            <a:cxnLst>
              <a:cxn ang="0">
                <a:pos x="connsiteX0" y="connsiteY0"/>
              </a:cxn>
              <a:cxn ang="0">
                <a:pos x="connsiteX1" y="connsiteY1"/>
              </a:cxn>
              <a:cxn ang="0">
                <a:pos x="connsiteX2" y="connsiteY2"/>
              </a:cxn>
            </a:cxnLst>
            <a:rect l="l" t="t" r="r" b="b"/>
            <a:pathLst>
              <a:path w="2136648" h="539496">
                <a:moveTo>
                  <a:pt x="0" y="539496"/>
                </a:moveTo>
                <a:cubicBezTo>
                  <a:pt x="303530" y="518541"/>
                  <a:pt x="1100836" y="528828"/>
                  <a:pt x="1456944" y="438912"/>
                </a:cubicBezTo>
                <a:cubicBezTo>
                  <a:pt x="1681988" y="347472"/>
                  <a:pt x="2029968" y="173736"/>
                  <a:pt x="2136648" y="0"/>
                </a:cubicBezTo>
              </a:path>
            </a:pathLst>
          </a:cu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 name="Group 19"/>
          <p:cNvGrpSpPr/>
          <p:nvPr/>
        </p:nvGrpSpPr>
        <p:grpSpPr>
          <a:xfrm>
            <a:off x="3352800" y="2667000"/>
            <a:ext cx="1234722" cy="2121996"/>
            <a:chOff x="3352800" y="1371600"/>
            <a:chExt cx="838200" cy="990600"/>
          </a:xfrm>
        </p:grpSpPr>
        <p:grpSp>
          <p:nvGrpSpPr>
            <p:cNvPr id="21" name="Group 38"/>
            <p:cNvGrpSpPr/>
            <p:nvPr/>
          </p:nvGrpSpPr>
          <p:grpSpPr>
            <a:xfrm>
              <a:off x="3507986" y="1371600"/>
              <a:ext cx="683014" cy="914400"/>
              <a:chOff x="3507986" y="1371600"/>
              <a:chExt cx="683014" cy="914400"/>
            </a:xfrm>
          </p:grpSpPr>
          <p:cxnSp>
            <p:nvCxnSpPr>
              <p:cNvPr id="23" name="Straight Connector 22"/>
              <p:cNvCxnSpPr/>
              <p:nvPr/>
            </p:nvCxnSpPr>
            <p:spPr>
              <a:xfrm rot="16200000" flipH="1">
                <a:off x="3467100" y="1714500"/>
                <a:ext cx="609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3657600" y="1752600"/>
                <a:ext cx="457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3733800" y="1676400"/>
                <a:ext cx="457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3810000" y="1600200"/>
                <a:ext cx="457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3924300" y="1485900"/>
                <a:ext cx="381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3352800" y="1752600"/>
                <a:ext cx="685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3288195" y="1840395"/>
                <a:ext cx="665396" cy="22581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rot="16200000" flipH="1">
              <a:off x="3124200" y="1828800"/>
              <a:ext cx="762000" cy="3048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Cloud Callout 12"/>
          <p:cNvSpPr/>
          <p:nvPr/>
        </p:nvSpPr>
        <p:spPr>
          <a:xfrm>
            <a:off x="3352800" y="2590800"/>
            <a:ext cx="914400" cy="533400"/>
          </a:xfrm>
          <a:prstGeom prst="cloudCallou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rot="20917945">
            <a:off x="3199367" y="2503423"/>
            <a:ext cx="1524000" cy="914400"/>
          </a:xfrm>
          <a:prstGeom prst="cloud">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a:off x="4038600" y="1447800"/>
            <a:ext cx="999945" cy="551885"/>
          </a:xfrm>
          <a:prstGeom prst="cloud">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3"/>
          </p:nvPr>
        </p:nvSpPr>
        <p:spPr>
          <a:xfrm>
            <a:off x="7391400" y="6569075"/>
            <a:ext cx="1752600" cy="288925"/>
          </a:xfrm>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32" presetClass="emph" presetSubtype="0" fill="hold" nodeType="afterEffect">
                                  <p:stCondLst>
                                    <p:cond delay="0"/>
                                  </p:stCondLst>
                                  <p:childTnLst>
                                    <p:animClr clrSpc="rgb" dir="cw">
                                      <p:cBhvr override="childStyle">
                                        <p:cTn id="10" dur="100" fill="hold"/>
                                        <p:tgtEl>
                                          <p:spTgt spid="7"/>
                                        </p:tgtEl>
                                        <p:attrNameLst>
                                          <p:attrName>style.color</p:attrName>
                                        </p:attrNameLst>
                                      </p:cBhvr>
                                      <p:to>
                                        <a:schemeClr val="accent2"/>
                                      </p:to>
                                    </p:animClr>
                                    <p:animClr clrSpc="rgb" dir="cw">
                                      <p:cBhvr>
                                        <p:cTn id="11" dur="100" fill="hold"/>
                                        <p:tgtEl>
                                          <p:spTgt spid="7"/>
                                        </p:tgtEl>
                                        <p:attrNameLst>
                                          <p:attrName>fillcolor</p:attrName>
                                        </p:attrNameLst>
                                      </p:cBhvr>
                                      <p:to>
                                        <a:schemeClr val="accent2"/>
                                      </p:to>
                                    </p:animClr>
                                    <p:set>
                                      <p:cBhvr>
                                        <p:cTn id="12" dur="100" fill="hold"/>
                                        <p:tgtEl>
                                          <p:spTgt spid="7"/>
                                        </p:tgtEl>
                                        <p:attrNameLst>
                                          <p:attrName>fill.type</p:attrName>
                                        </p:attrNameLst>
                                      </p:cBhvr>
                                      <p:to>
                                        <p:strVal val="solid"/>
                                      </p:to>
                                    </p:set>
                                    <p:set>
                                      <p:cBhvr>
                                        <p:cTn id="13" dur="100" fill="hold"/>
                                        <p:tgtEl>
                                          <p:spTgt spid="7"/>
                                        </p:tgtEl>
                                        <p:attrNameLst>
                                          <p:attrName>fill.on</p:attrName>
                                        </p:attrNameLst>
                                      </p:cBhvr>
                                      <p:to>
                                        <p:strVal val="true"/>
                                      </p:to>
                                    </p:se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par>
                          <p:cTn id="28" fill="hold">
                            <p:stCondLst>
                              <p:cond delay="5500"/>
                            </p:stCondLst>
                            <p:childTnLst>
                              <p:par>
                                <p:cTn id="29" presetID="55"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strVal val="#ppt_w*0.70"/>
                                          </p:val>
                                        </p:tav>
                                        <p:tav tm="100000">
                                          <p:val>
                                            <p:strVal val="#ppt_w"/>
                                          </p:val>
                                        </p:tav>
                                      </p:tavLst>
                                    </p:anim>
                                    <p:anim calcmode="lin" valueType="num">
                                      <p:cBhvr>
                                        <p:cTn id="32" dur="1000" fill="hold"/>
                                        <p:tgtEl>
                                          <p:spTgt spid="30"/>
                                        </p:tgtEl>
                                        <p:attrNameLst>
                                          <p:attrName>ppt_h</p:attrName>
                                        </p:attrNameLst>
                                      </p:cBhvr>
                                      <p:tavLst>
                                        <p:tav tm="0">
                                          <p:val>
                                            <p:strVal val="#ppt_h"/>
                                          </p:val>
                                        </p:tav>
                                        <p:tav tm="100000">
                                          <p:val>
                                            <p:strVal val="#ppt_h"/>
                                          </p:val>
                                        </p:tav>
                                      </p:tavLst>
                                    </p:anim>
                                    <p:animEffect transition="in" filter="fade">
                                      <p:cBhvr>
                                        <p:cTn id="33" dur="1000"/>
                                        <p:tgtEl>
                                          <p:spTgt spid="30"/>
                                        </p:tgtEl>
                                      </p:cBhvr>
                                    </p:animEffect>
                                  </p:childTnLst>
                                </p:cTn>
                              </p:par>
                            </p:childTnLst>
                          </p:cTn>
                        </p:par>
                        <p:par>
                          <p:cTn id="34" fill="hold">
                            <p:stCondLst>
                              <p:cond delay="6500"/>
                            </p:stCondLst>
                            <p:childTnLst>
                              <p:par>
                                <p:cTn id="35" presetID="10"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2000"/>
                                        <p:tgtEl>
                                          <p:spTgt spid="20"/>
                                        </p:tgtEl>
                                      </p:cBhvr>
                                    </p:animEffect>
                                  </p:childTnLst>
                                </p:cTn>
                              </p:par>
                            </p:childTnLst>
                          </p:cTn>
                        </p:par>
                        <p:par>
                          <p:cTn id="38" fill="hold">
                            <p:stCondLst>
                              <p:cond delay="8500"/>
                            </p:stCondLst>
                            <p:childTnLst>
                              <p:par>
                                <p:cTn id="39" presetID="10" presetClass="entr" presetSubtype="0" fill="hold" grpId="1"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000"/>
                                        <p:tgtEl>
                                          <p:spTgt spid="13"/>
                                        </p:tgtEl>
                                      </p:cBhvr>
                                    </p:animEffect>
                                  </p:childTnLst>
                                </p:cTn>
                              </p:par>
                              <p:par>
                                <p:cTn id="42" presetID="0" presetClass="path" presetSubtype="0" accel="50000" decel="50000" fill="hold" grpId="0" nodeType="withEffect">
                                  <p:stCondLst>
                                    <p:cond delay="0"/>
                                  </p:stCondLst>
                                  <p:childTnLst>
                                    <p:animMotion origin="layout" path="M -0.0191 0.03564 C -0.00764 0.02129 0.03732 -0.02037 0.05468 -0.05394 C 0.07205 -0.0875 0.0783 -0.1426 0.08455 -0.16598 " pathEditMode="relative" rAng="0" ptsTypes="aaa">
                                      <p:cBhvr>
                                        <p:cTn id="43" dur="2000" fill="hold"/>
                                        <p:tgtEl>
                                          <p:spTgt spid="13"/>
                                        </p:tgtEl>
                                        <p:attrNameLst>
                                          <p:attrName>ppt_x</p:attrName>
                                          <p:attrName>ppt_y</p:attrName>
                                        </p:attrNameLst>
                                      </p:cBhvr>
                                      <p:rCtr x="5200" y="-10100"/>
                                    </p:animMotion>
                                  </p:childTnLst>
                                </p:cTn>
                              </p:par>
                            </p:childTnLst>
                          </p:cTn>
                        </p:par>
                        <p:par>
                          <p:cTn id="44" fill="hold">
                            <p:stCondLst>
                              <p:cond delay="10500"/>
                            </p:stCondLst>
                            <p:childTnLst>
                              <p:par>
                                <p:cTn id="45" presetID="10"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000"/>
                                        <p:tgtEl>
                                          <p:spTgt spid="14"/>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2000"/>
                                        <p:tgtEl>
                                          <p:spTgt spid="33"/>
                                        </p:tgtEl>
                                      </p:cBhvr>
                                    </p:animEffect>
                                  </p:childTnLst>
                                </p:cTn>
                              </p:par>
                            </p:childTnLst>
                          </p:cTn>
                        </p:par>
                        <p:par>
                          <p:cTn id="51" fill="hold">
                            <p:stCondLst>
                              <p:cond delay="12500"/>
                            </p:stCondLst>
                            <p:childTnLst>
                              <p:par>
                                <p:cTn id="52" presetID="0" presetClass="path" presetSubtype="0" accel="50000" decel="50000" fill="hold" nodeType="afterEffect">
                                  <p:stCondLst>
                                    <p:cond delay="0"/>
                                  </p:stCondLst>
                                  <p:childTnLst>
                                    <p:animMotion origin="layout" path="M -0.00711 -0.01598 C 0.00157 -0.00996 0.02605 0.04305 0.03108 0.05393 " pathEditMode="relative" rAng="0" ptsTypes="ff">
                                      <p:cBhvr>
                                        <p:cTn id="53" dur="2000" fill="hold"/>
                                        <p:tgtEl>
                                          <p:spTgt spid="14"/>
                                        </p:tgtEl>
                                        <p:attrNameLst>
                                          <p:attrName>ppt_x</p:attrName>
                                          <p:attrName>ppt_y</p:attrName>
                                        </p:attrNameLst>
                                      </p:cBhvr>
                                      <p:rCtr x="1900" y="3500"/>
                                    </p:animMotion>
                                  </p:childTnLst>
                                </p:cTn>
                              </p:par>
                              <p:par>
                                <p:cTn id="54" presetID="0" presetClass="path" presetSubtype="0" accel="50000" decel="50000" fill="hold" grpId="4" nodeType="withEffect">
                                  <p:stCondLst>
                                    <p:cond delay="0"/>
                                  </p:stCondLst>
                                  <p:childTnLst>
                                    <p:animMotion origin="layout" path="M -4.16667E-6 4.44444E-6 C 0.01789 -0.00209 0.0658 -0.00093 0.08455 0.00023 C 0.10434 0.00601 0.13525 0.01041 0.14775 0.02245 C 0.16268 0.03402 0.17153 0.05972 0.17396 0.07013 " pathEditMode="relative" rAng="0" ptsTypes="ffaf">
                                      <p:cBhvr>
                                        <p:cTn id="55" dur="2000" fill="hold"/>
                                        <p:tgtEl>
                                          <p:spTgt spid="33"/>
                                        </p:tgtEl>
                                        <p:attrNameLst>
                                          <p:attrName>ppt_x</p:attrName>
                                          <p:attrName>ppt_y</p:attrName>
                                        </p:attrNameLst>
                                      </p:cBhvr>
                                      <p:rCtr x="8700" y="3400"/>
                                    </p:animMotion>
                                  </p:childTnLst>
                                </p:cTn>
                              </p:par>
                            </p:childTnLst>
                          </p:cTn>
                        </p:par>
                        <p:par>
                          <p:cTn id="56" fill="hold">
                            <p:stCondLst>
                              <p:cond delay="14500"/>
                            </p:stCondLst>
                            <p:childTnLst>
                              <p:par>
                                <p:cTn id="57" presetID="10" presetClass="entr" presetSubtype="0"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2000"/>
                                        <p:tgtEl>
                                          <p:spTgt spid="38"/>
                                        </p:tgtEl>
                                      </p:cBhvr>
                                    </p:animEffect>
                                  </p:childTnLst>
                                </p:cTn>
                              </p:par>
                            </p:childTnLst>
                          </p:cTn>
                        </p:par>
                        <p:par>
                          <p:cTn id="60" fill="hold">
                            <p:stCondLst>
                              <p:cond delay="16500"/>
                            </p:stCondLst>
                            <p:childTnLst>
                              <p:par>
                                <p:cTn id="61" presetID="0" presetClass="path" presetSubtype="0" accel="50000" decel="50000" fill="hold" grpId="2" nodeType="afterEffect">
                                  <p:stCondLst>
                                    <p:cond delay="0"/>
                                  </p:stCondLst>
                                  <p:childTnLst>
                                    <p:animMotion origin="layout" path="M 0.17396 0.07013 C 0.18195 0.0912 0.21372 0.175 0.2217 0.19583 " pathEditMode="relative" rAng="0" ptsTypes="ff">
                                      <p:cBhvr>
                                        <p:cTn id="62" dur="2000" fill="hold"/>
                                        <p:tgtEl>
                                          <p:spTgt spid="33"/>
                                        </p:tgtEl>
                                        <p:attrNameLst>
                                          <p:attrName>ppt_x</p:attrName>
                                          <p:attrName>ppt_y</p:attrName>
                                        </p:attrNameLst>
                                      </p:cBhvr>
                                      <p:rCtr x="2400" y="6300"/>
                                    </p:animMotion>
                                  </p:childTnLst>
                                </p:cTn>
                              </p:par>
                              <p:par>
                                <p:cTn id="63" presetID="10" presetClass="exit" presetSubtype="0" fill="hold" nodeType="withEffect">
                                  <p:stCondLst>
                                    <p:cond delay="0"/>
                                  </p:stCondLst>
                                  <p:childTnLst>
                                    <p:animEffect transition="out" filter="fade">
                                      <p:cBhvr>
                                        <p:cTn id="64" dur="2000"/>
                                        <p:tgtEl>
                                          <p:spTgt spid="38"/>
                                        </p:tgtEl>
                                      </p:cBhvr>
                                    </p:animEffect>
                                    <p:set>
                                      <p:cBhvr>
                                        <p:cTn id="65" dur="1" fill="hold">
                                          <p:stCondLst>
                                            <p:cond delay="1999"/>
                                          </p:stCondLst>
                                        </p:cTn>
                                        <p:tgtEl>
                                          <p:spTgt spid="38"/>
                                        </p:tgtEl>
                                        <p:attrNameLst>
                                          <p:attrName>style.visibility</p:attrName>
                                        </p:attrNameLst>
                                      </p:cBhvr>
                                      <p:to>
                                        <p:strVal val="hidden"/>
                                      </p:to>
                                    </p:set>
                                  </p:childTnLst>
                                </p:cTn>
                              </p:par>
                            </p:childTnLst>
                          </p:cTn>
                        </p:par>
                        <p:par>
                          <p:cTn id="66" fill="hold">
                            <p:stCondLst>
                              <p:cond delay="18500"/>
                            </p:stCondLst>
                            <p:childTnLst>
                              <p:par>
                                <p:cTn id="67" presetID="53" presetClass="exit" presetSubtype="0" fill="hold" grpId="3" nodeType="afterEffect">
                                  <p:stCondLst>
                                    <p:cond delay="0"/>
                                  </p:stCondLst>
                                  <p:childTnLst>
                                    <p:anim calcmode="lin" valueType="num">
                                      <p:cBhvr>
                                        <p:cTn id="68" dur="3000"/>
                                        <p:tgtEl>
                                          <p:spTgt spid="33"/>
                                        </p:tgtEl>
                                        <p:attrNameLst>
                                          <p:attrName>ppt_w</p:attrName>
                                        </p:attrNameLst>
                                      </p:cBhvr>
                                      <p:tavLst>
                                        <p:tav tm="0">
                                          <p:val>
                                            <p:strVal val="ppt_w"/>
                                          </p:val>
                                        </p:tav>
                                        <p:tav tm="100000">
                                          <p:val>
                                            <p:fltVal val="0"/>
                                          </p:val>
                                        </p:tav>
                                      </p:tavLst>
                                    </p:anim>
                                    <p:anim calcmode="lin" valueType="num">
                                      <p:cBhvr>
                                        <p:cTn id="69" dur="3000"/>
                                        <p:tgtEl>
                                          <p:spTgt spid="33"/>
                                        </p:tgtEl>
                                        <p:attrNameLst>
                                          <p:attrName>ppt_h</p:attrName>
                                        </p:attrNameLst>
                                      </p:cBhvr>
                                      <p:tavLst>
                                        <p:tav tm="0">
                                          <p:val>
                                            <p:strVal val="ppt_h"/>
                                          </p:val>
                                        </p:tav>
                                        <p:tav tm="100000">
                                          <p:val>
                                            <p:fltVal val="0"/>
                                          </p:val>
                                        </p:tav>
                                      </p:tavLst>
                                    </p:anim>
                                    <p:animEffect transition="out" filter="fade">
                                      <p:cBhvr>
                                        <p:cTn id="70" dur="3000"/>
                                        <p:tgtEl>
                                          <p:spTgt spid="33"/>
                                        </p:tgtEl>
                                      </p:cBhvr>
                                    </p:animEffect>
                                    <p:set>
                                      <p:cBhvr>
                                        <p:cTn id="71" dur="1" fill="hold">
                                          <p:stCondLst>
                                            <p:cond delay="2999"/>
                                          </p:stCondLst>
                                        </p:cTn>
                                        <p:tgtEl>
                                          <p:spTgt spid="33"/>
                                        </p:tgtEl>
                                        <p:attrNameLst>
                                          <p:attrName>style.visibility</p:attrName>
                                        </p:attrNameLst>
                                      </p:cBhvr>
                                      <p:to>
                                        <p:strVal val="hidden"/>
                                      </p:to>
                                    </p:set>
                                  </p:childTnLst>
                                </p:cTn>
                              </p:par>
                              <p:par>
                                <p:cTn id="72" presetID="0" presetClass="path" presetSubtype="0" accel="50000" decel="50000" fill="hold" grpId="5" nodeType="withEffect">
                                  <p:stCondLst>
                                    <p:cond delay="0"/>
                                  </p:stCondLst>
                                  <p:childTnLst>
                                    <p:animMotion origin="layout" path="M 0.2217 0.19583 C 0.22569 0.20671 0.22777 0.21875 0.23246 0.22917 C 0.25555 0.28125 0.30138 0.29861 0.34305 0.3037 C 0.35451 0.30324 0.3776 0.30208 0.3776 0.30232 " pathEditMode="relative" rAng="0" ptsTypes="fffA">
                                      <p:cBhvr>
                                        <p:cTn id="73" dur="2000" fill="hold"/>
                                        <p:tgtEl>
                                          <p:spTgt spid="33"/>
                                        </p:tgtEl>
                                        <p:attrNameLst>
                                          <p:attrName>ppt_x</p:attrName>
                                          <p:attrName>ppt_y</p:attrName>
                                        </p:attrNameLst>
                                      </p:cBhvr>
                                      <p:rCtr x="7800" y="5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30" grpId="0" animBg="1"/>
      <p:bldP spid="33" grpId="1" animBg="1"/>
      <p:bldP spid="33" grpId="2" animBg="1"/>
      <p:bldP spid="33" grpId="3" animBg="1"/>
      <p:bldP spid="33" grpId="4" animBg="1"/>
      <p:bldP spid="33" grpId="5"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3200" dirty="0" smtClean="0"/>
              <a:t>Precipitation Map of Washington</a:t>
            </a:r>
            <a:endParaRPr lang="en-US" sz="3200" dirty="0"/>
          </a:p>
        </p:txBody>
      </p:sp>
      <p:pic>
        <p:nvPicPr>
          <p:cNvPr id="4" name="Content Placeholder 3" descr="Rainfall Washington.png"/>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816666" y="2119313"/>
            <a:ext cx="5490030" cy="3603625"/>
          </a:xfrm>
        </p:spPr>
      </p:pic>
      <p:sp>
        <p:nvSpPr>
          <p:cNvPr id="5" name="Footer Placeholder 4"/>
          <p:cNvSpPr>
            <a:spLocks noGrp="1"/>
          </p:cNvSpPr>
          <p:nvPr>
            <p:ph type="ftr" sz="quarter" idx="3"/>
          </p:nvPr>
        </p:nvSpPr>
        <p:spPr>
          <a:xfrm>
            <a:off x="7391400" y="6569075"/>
            <a:ext cx="1752600" cy="288925"/>
          </a:xfrm>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411162"/>
          </a:xfrm>
        </p:spPr>
        <p:txBody>
          <a:bodyPr>
            <a:noAutofit/>
          </a:bodyPr>
          <a:lstStyle/>
          <a:p>
            <a:r>
              <a:rPr lang="en-US" sz="3200" dirty="0" smtClean="0"/>
              <a:t>Precipitation Patterns and Snow Pack</a:t>
            </a:r>
            <a:endParaRPr lang="en-US" sz="3200" dirty="0"/>
          </a:p>
        </p:txBody>
      </p:sp>
      <p:sp>
        <p:nvSpPr>
          <p:cNvPr id="3" name="Content Placeholder 2"/>
          <p:cNvSpPr>
            <a:spLocks noGrp="1"/>
          </p:cNvSpPr>
          <p:nvPr>
            <p:ph idx="1"/>
          </p:nvPr>
        </p:nvSpPr>
        <p:spPr>
          <a:xfrm>
            <a:off x="304800" y="990600"/>
            <a:ext cx="8534400" cy="4221163"/>
          </a:xfrm>
        </p:spPr>
        <p:txBody>
          <a:bodyPr>
            <a:normAutofit/>
          </a:bodyPr>
          <a:lstStyle/>
          <a:p>
            <a:r>
              <a:rPr lang="en-US" sz="2400" dirty="0" smtClean="0"/>
              <a:t>Cool Wet Winters and Warm Dry Summers</a:t>
            </a:r>
          </a:p>
        </p:txBody>
      </p:sp>
      <p:grpSp>
        <p:nvGrpSpPr>
          <p:cNvPr id="30" name="Group 29"/>
          <p:cNvGrpSpPr/>
          <p:nvPr/>
        </p:nvGrpSpPr>
        <p:grpSpPr>
          <a:xfrm>
            <a:off x="304800" y="1524000"/>
            <a:ext cx="8534400" cy="5105400"/>
            <a:chOff x="381000" y="1828800"/>
            <a:chExt cx="8252691" cy="4800600"/>
          </a:xfrm>
        </p:grpSpPr>
        <p:grpSp>
          <p:nvGrpSpPr>
            <p:cNvPr id="16" name="Group 15"/>
            <p:cNvGrpSpPr/>
            <p:nvPr/>
          </p:nvGrpSpPr>
          <p:grpSpPr>
            <a:xfrm>
              <a:off x="381000" y="4191000"/>
              <a:ext cx="4191000" cy="2438400"/>
              <a:chOff x="381000" y="4191000"/>
              <a:chExt cx="4191000" cy="243840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4191000"/>
                <a:ext cx="4191000" cy="2438400"/>
              </a:xfrm>
              <a:prstGeom prst="rect">
                <a:avLst/>
              </a:prstGeom>
              <a:noFill/>
              <a:ln w="9525">
                <a:noFill/>
                <a:miter lim="800000"/>
                <a:headEnd/>
                <a:tailEnd/>
              </a:ln>
              <a:effectLst/>
            </p:spPr>
          </p:pic>
          <p:sp>
            <p:nvSpPr>
              <p:cNvPr id="6" name="TextBox 5"/>
              <p:cNvSpPr txBox="1"/>
              <p:nvPr/>
            </p:nvSpPr>
            <p:spPr>
              <a:xfrm>
                <a:off x="1600200" y="4191000"/>
                <a:ext cx="990599" cy="276999"/>
              </a:xfrm>
              <a:prstGeom prst="rect">
                <a:avLst/>
              </a:prstGeom>
              <a:noFill/>
            </p:spPr>
            <p:txBody>
              <a:bodyPr wrap="square" rtlCol="0">
                <a:spAutoFit/>
              </a:bodyPr>
              <a:lstStyle/>
              <a:p>
                <a:r>
                  <a:rPr lang="en-US" sz="1200" b="1" dirty="0" smtClean="0"/>
                  <a:t>Seattle, WA</a:t>
                </a:r>
                <a:endParaRPr lang="en-US" sz="1200" b="1" dirty="0"/>
              </a:p>
            </p:txBody>
          </p:sp>
        </p:grpSp>
        <p:grpSp>
          <p:nvGrpSpPr>
            <p:cNvPr id="17" name="Group 16"/>
            <p:cNvGrpSpPr/>
            <p:nvPr/>
          </p:nvGrpSpPr>
          <p:grpSpPr>
            <a:xfrm>
              <a:off x="4572000" y="4191000"/>
              <a:ext cx="4038600" cy="2438400"/>
              <a:chOff x="4572000" y="4191000"/>
              <a:chExt cx="4038600" cy="2438400"/>
            </a:xfrm>
          </p:grpSpPr>
          <p:pic>
            <p:nvPicPr>
              <p:cNvPr id="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0" y="4191000"/>
                <a:ext cx="4038600" cy="2438400"/>
              </a:xfrm>
              <a:prstGeom prst="rect">
                <a:avLst/>
              </a:prstGeom>
              <a:noFill/>
              <a:ln w="9525">
                <a:noFill/>
                <a:miter lim="800000"/>
                <a:headEnd/>
                <a:tailEnd/>
              </a:ln>
              <a:effectLst/>
            </p:spPr>
          </p:pic>
          <p:sp>
            <p:nvSpPr>
              <p:cNvPr id="10" name="TextBox 9"/>
              <p:cNvSpPr txBox="1"/>
              <p:nvPr/>
            </p:nvSpPr>
            <p:spPr>
              <a:xfrm>
                <a:off x="6172200" y="4191000"/>
                <a:ext cx="1224759" cy="276999"/>
              </a:xfrm>
              <a:prstGeom prst="rect">
                <a:avLst/>
              </a:prstGeom>
              <a:noFill/>
            </p:spPr>
            <p:txBody>
              <a:bodyPr wrap="none" rtlCol="0">
                <a:spAutoFit/>
              </a:bodyPr>
              <a:lstStyle/>
              <a:p>
                <a:r>
                  <a:rPr lang="en-US" sz="1200" b="1" dirty="0" smtClean="0"/>
                  <a:t>Moses Lake, WA</a:t>
                </a:r>
                <a:endParaRPr lang="en-US" sz="1200" b="1" dirty="0"/>
              </a:p>
            </p:txBody>
          </p:sp>
        </p:grpSp>
        <p:grpSp>
          <p:nvGrpSpPr>
            <p:cNvPr id="15" name="Group 14"/>
            <p:cNvGrpSpPr/>
            <p:nvPr/>
          </p:nvGrpSpPr>
          <p:grpSpPr>
            <a:xfrm>
              <a:off x="381000" y="1828800"/>
              <a:ext cx="3962400" cy="2412999"/>
              <a:chOff x="381000" y="1828800"/>
              <a:chExt cx="3962400" cy="2412999"/>
            </a:xfrm>
          </p:grpSpPr>
          <p:pic>
            <p:nvPicPr>
              <p:cNvPr id="11" name="Content Placeholder 3" descr="Rainfall Washington.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81000" y="1828800"/>
                <a:ext cx="3962400" cy="2412999"/>
              </a:xfrm>
              <a:prstGeom prst="rect">
                <a:avLst/>
              </a:prstGeom>
            </p:spPr>
          </p:pic>
          <p:sp>
            <p:nvSpPr>
              <p:cNvPr id="12" name="Oval 11"/>
              <p:cNvSpPr/>
              <p:nvPr/>
            </p:nvSpPr>
            <p:spPr>
              <a:xfrm>
                <a:off x="609600" y="2667000"/>
                <a:ext cx="152400" cy="152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524000" y="2819400"/>
                <a:ext cx="152400" cy="152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971800" y="3200400"/>
                <a:ext cx="152400" cy="152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343400" y="1828800"/>
              <a:ext cx="4290291" cy="2438400"/>
              <a:chOff x="4343400" y="1828800"/>
              <a:chExt cx="4290291" cy="2438400"/>
            </a:xfrm>
          </p:grpSpPr>
          <p:pic>
            <p:nvPicPr>
              <p:cNvPr id="1027"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43400" y="1828800"/>
                <a:ext cx="4290291" cy="2438400"/>
              </a:xfrm>
              <a:prstGeom prst="rect">
                <a:avLst/>
              </a:prstGeom>
              <a:noFill/>
              <a:ln w="9525">
                <a:noFill/>
                <a:miter lim="800000"/>
                <a:headEnd/>
                <a:tailEnd/>
              </a:ln>
              <a:effectLst/>
            </p:spPr>
          </p:pic>
          <p:sp>
            <p:nvSpPr>
              <p:cNvPr id="7" name="TextBox 6"/>
              <p:cNvSpPr txBox="1"/>
              <p:nvPr/>
            </p:nvSpPr>
            <p:spPr>
              <a:xfrm>
                <a:off x="6172200" y="1828800"/>
                <a:ext cx="1219200" cy="276999"/>
              </a:xfrm>
              <a:prstGeom prst="rect">
                <a:avLst/>
              </a:prstGeom>
              <a:noFill/>
            </p:spPr>
            <p:txBody>
              <a:bodyPr wrap="square" rtlCol="0">
                <a:spAutoFit/>
              </a:bodyPr>
              <a:lstStyle/>
              <a:p>
                <a:r>
                  <a:rPr lang="en-US" sz="1200" b="1" dirty="0" smtClean="0"/>
                  <a:t>Forks, WA</a:t>
                </a:r>
                <a:endParaRPr lang="en-US" sz="1200" b="1" dirty="0"/>
              </a:p>
            </p:txBody>
          </p:sp>
        </p:grpSp>
      </p:grpSp>
      <p:sp>
        <p:nvSpPr>
          <p:cNvPr id="8" name="Footer Placeholder 7"/>
          <p:cNvSpPr>
            <a:spLocks noGrp="1"/>
          </p:cNvSpPr>
          <p:nvPr>
            <p:ph type="ftr" sz="quarter" idx="3"/>
          </p:nvPr>
        </p:nvSpPr>
        <p:spPr>
          <a:xfrm>
            <a:off x="7391400" y="6569075"/>
            <a:ext cx="1752600" cy="288925"/>
          </a:xfrm>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r>
              <a:rPr lang="en-US" sz="3200" dirty="0" smtClean="0"/>
              <a:t>Rainshadow Effect Cross-Section</a:t>
            </a:r>
            <a:endParaRPr lang="en-US" sz="3200" dirty="0"/>
          </a:p>
        </p:txBody>
      </p:sp>
      <p:pic>
        <p:nvPicPr>
          <p:cNvPr id="5" name="Content Placeholder 4" descr="Hoodoo Canyon Old Growth Ponderosa.JPG"/>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227022" y="3733801"/>
            <a:ext cx="4916978" cy="3125585"/>
          </a:xfrm>
          <a:ln>
            <a:solidFill>
              <a:schemeClr val="tx1"/>
            </a:solidFill>
          </a:ln>
        </p:spPr>
      </p:pic>
      <p:pic>
        <p:nvPicPr>
          <p:cNvPr id="7" name="Picture 6" descr="Big Quilcene Old-growth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8200" y="533777"/>
            <a:ext cx="4495800" cy="3276224"/>
          </a:xfrm>
          <a:prstGeom prst="rect">
            <a:avLst/>
          </a:prstGeom>
          <a:ln>
            <a:solidFill>
              <a:schemeClr val="tx1"/>
            </a:solidFill>
          </a:ln>
        </p:spPr>
      </p:pic>
      <p:pic>
        <p:nvPicPr>
          <p:cNvPr id="4" name="Picture 3" descr="South Fork Hoh Rainforest.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33400"/>
            <a:ext cx="4648200" cy="3276600"/>
          </a:xfrm>
          <a:prstGeom prst="rect">
            <a:avLst/>
          </a:prstGeom>
          <a:ln>
            <a:solidFill>
              <a:schemeClr val="tx1"/>
            </a:solidFill>
          </a:ln>
        </p:spPr>
      </p:pic>
      <p:pic>
        <p:nvPicPr>
          <p:cNvPr id="6" name="Picture 5" descr="Columbia NWR7.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3733801"/>
            <a:ext cx="4648200" cy="3124199"/>
          </a:xfrm>
          <a:prstGeom prst="rect">
            <a:avLst/>
          </a:prstGeom>
          <a:ln>
            <a:solidFill>
              <a:schemeClr val="tx1"/>
            </a:solidFill>
          </a:ln>
        </p:spPr>
      </p:pic>
      <p:sp>
        <p:nvSpPr>
          <p:cNvPr id="8" name="Footer Placeholder 7"/>
          <p:cNvSpPr>
            <a:spLocks noGrp="1"/>
          </p:cNvSpPr>
          <p:nvPr>
            <p:ph type="ftr" sz="quarter" idx="3"/>
          </p:nvPr>
        </p:nvSpPr>
        <p:spPr>
          <a:xfrm>
            <a:off x="7391400" y="6569075"/>
            <a:ext cx="1752600" cy="288925"/>
          </a:xfrm>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04800" y="152400"/>
            <a:ext cx="8458200" cy="584775"/>
          </a:xfrm>
          <a:prstGeom prst="rect">
            <a:avLst/>
          </a:prstGeom>
          <a:noFill/>
        </p:spPr>
        <p:txBody>
          <a:bodyPr wrap="square" rtlCol="0">
            <a:spAutoFit/>
          </a:bodyPr>
          <a:lstStyle/>
          <a:p>
            <a:pPr algn="ctr"/>
            <a:r>
              <a:rPr lang="en-US" sz="3200" dirty="0" smtClean="0"/>
              <a:t>The Build Up of Winter Snowpack</a:t>
            </a:r>
            <a:endParaRPr lang="en-US" sz="3200" dirty="0"/>
          </a:p>
        </p:txBody>
      </p:sp>
      <p:grpSp>
        <p:nvGrpSpPr>
          <p:cNvPr id="12" name="Group 11"/>
          <p:cNvGrpSpPr/>
          <p:nvPr/>
        </p:nvGrpSpPr>
        <p:grpSpPr>
          <a:xfrm>
            <a:off x="0" y="789709"/>
            <a:ext cx="9144000" cy="6068291"/>
            <a:chOff x="0" y="394854"/>
            <a:chExt cx="9144000" cy="6068291"/>
          </a:xfrm>
        </p:grpSpPr>
        <p:pic>
          <p:nvPicPr>
            <p:cNvPr id="5" name="Picture 4" descr="HR-OctoberSnow4.jpg"/>
            <p:cNvPicPr>
              <a:picLocks noChangeAspect="1"/>
            </p:cNvPicPr>
            <p:nvPr/>
          </p:nvPicPr>
          <p:blipFill>
            <a:blip r:embed="rId3"/>
            <a:stretch>
              <a:fillRect/>
            </a:stretch>
          </p:blipFill>
          <p:spPr>
            <a:xfrm>
              <a:off x="0" y="394854"/>
              <a:ext cx="9144000" cy="6068291"/>
            </a:xfrm>
            <a:prstGeom prst="rect">
              <a:avLst/>
            </a:prstGeom>
          </p:spPr>
        </p:pic>
        <p:sp>
          <p:nvSpPr>
            <p:cNvPr id="11" name="TextBox 10"/>
            <p:cNvSpPr txBox="1"/>
            <p:nvPr/>
          </p:nvSpPr>
          <p:spPr>
            <a:xfrm>
              <a:off x="304800" y="457200"/>
              <a:ext cx="948658" cy="369332"/>
            </a:xfrm>
            <a:prstGeom prst="rect">
              <a:avLst/>
            </a:prstGeom>
            <a:noFill/>
          </p:spPr>
          <p:txBody>
            <a:bodyPr wrap="none" rtlCol="0">
              <a:spAutoFit/>
            </a:bodyPr>
            <a:lstStyle/>
            <a:p>
              <a:r>
                <a:rPr lang="en-US" dirty="0" smtClean="0"/>
                <a:t>October</a:t>
              </a:r>
              <a:endParaRPr lang="en-US" dirty="0"/>
            </a:p>
          </p:txBody>
        </p:sp>
      </p:grpSp>
      <p:grpSp>
        <p:nvGrpSpPr>
          <p:cNvPr id="23" name="Group 22"/>
          <p:cNvGrpSpPr/>
          <p:nvPr/>
        </p:nvGrpSpPr>
        <p:grpSpPr>
          <a:xfrm>
            <a:off x="0" y="0"/>
            <a:ext cx="9144000" cy="6858000"/>
            <a:chOff x="0" y="0"/>
            <a:chExt cx="9144000" cy="6858000"/>
          </a:xfrm>
        </p:grpSpPr>
        <p:pic>
          <p:nvPicPr>
            <p:cNvPr id="21" name="Picture 20" descr="Hurricane Ridge Nov 200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2" name="TextBox 21"/>
            <p:cNvSpPr txBox="1"/>
            <p:nvPr/>
          </p:nvSpPr>
          <p:spPr>
            <a:xfrm>
              <a:off x="533400" y="381000"/>
              <a:ext cx="1645259" cy="369332"/>
            </a:xfrm>
            <a:prstGeom prst="rect">
              <a:avLst/>
            </a:prstGeom>
            <a:noFill/>
          </p:spPr>
          <p:txBody>
            <a:bodyPr wrap="none" rtlCol="0">
              <a:spAutoFit/>
            </a:bodyPr>
            <a:lstStyle/>
            <a:p>
              <a:r>
                <a:rPr lang="en-US" dirty="0" smtClean="0"/>
                <a:t>Late November</a:t>
              </a:r>
              <a:endParaRPr lang="en-US" dirty="0"/>
            </a:p>
          </p:txBody>
        </p:sp>
      </p:grpSp>
      <p:grpSp>
        <p:nvGrpSpPr>
          <p:cNvPr id="15" name="Group 14"/>
          <p:cNvGrpSpPr/>
          <p:nvPr/>
        </p:nvGrpSpPr>
        <p:grpSpPr>
          <a:xfrm>
            <a:off x="0" y="789709"/>
            <a:ext cx="9144000" cy="6068291"/>
            <a:chOff x="0" y="381000"/>
            <a:chExt cx="9144000" cy="6068291"/>
          </a:xfrm>
        </p:grpSpPr>
        <p:pic>
          <p:nvPicPr>
            <p:cNvPr id="7" name="Picture 6" descr="DCP_1118.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381000"/>
              <a:ext cx="9144000" cy="6068291"/>
            </a:xfrm>
            <a:prstGeom prst="rect">
              <a:avLst/>
            </a:prstGeom>
          </p:spPr>
        </p:pic>
        <p:sp>
          <p:nvSpPr>
            <p:cNvPr id="13" name="TextBox 12"/>
            <p:cNvSpPr txBox="1"/>
            <p:nvPr/>
          </p:nvSpPr>
          <p:spPr>
            <a:xfrm>
              <a:off x="2514600" y="5867400"/>
              <a:ext cx="1606722" cy="369332"/>
            </a:xfrm>
            <a:prstGeom prst="rect">
              <a:avLst/>
            </a:prstGeom>
            <a:noFill/>
          </p:spPr>
          <p:txBody>
            <a:bodyPr wrap="none" rtlCol="0">
              <a:spAutoFit/>
            </a:bodyPr>
            <a:lstStyle/>
            <a:p>
              <a:r>
                <a:rPr lang="en-US" dirty="0" smtClean="0"/>
                <a:t>Late December</a:t>
              </a:r>
              <a:endParaRPr lang="en-US" dirty="0"/>
            </a:p>
          </p:txBody>
        </p:sp>
      </p:grpSp>
      <p:grpSp>
        <p:nvGrpSpPr>
          <p:cNvPr id="17" name="Group 16"/>
          <p:cNvGrpSpPr/>
          <p:nvPr/>
        </p:nvGrpSpPr>
        <p:grpSpPr>
          <a:xfrm>
            <a:off x="0" y="789709"/>
            <a:ext cx="9144000" cy="6068291"/>
            <a:chOff x="0" y="1752600"/>
            <a:chExt cx="9144000" cy="6068291"/>
          </a:xfrm>
        </p:grpSpPr>
        <p:pic>
          <p:nvPicPr>
            <p:cNvPr id="6" name="Picture 5" descr="DCP_1564.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752600"/>
              <a:ext cx="9144000" cy="6068291"/>
            </a:xfrm>
            <a:prstGeom prst="rect">
              <a:avLst/>
            </a:prstGeom>
          </p:spPr>
        </p:pic>
        <p:sp>
          <p:nvSpPr>
            <p:cNvPr id="16" name="TextBox 15"/>
            <p:cNvSpPr txBox="1"/>
            <p:nvPr/>
          </p:nvSpPr>
          <p:spPr>
            <a:xfrm>
              <a:off x="685800" y="1905000"/>
              <a:ext cx="1237839" cy="369332"/>
            </a:xfrm>
            <a:prstGeom prst="rect">
              <a:avLst/>
            </a:prstGeom>
            <a:noFill/>
          </p:spPr>
          <p:txBody>
            <a:bodyPr wrap="none" rtlCol="0">
              <a:spAutoFit/>
            </a:bodyPr>
            <a:lstStyle/>
            <a:p>
              <a:r>
                <a:rPr lang="en-US" dirty="0" smtClean="0"/>
                <a:t>Late March</a:t>
              </a:r>
              <a:endParaRPr lang="en-US" dirty="0"/>
            </a:p>
          </p:txBody>
        </p:sp>
      </p:grpSp>
      <p:grpSp>
        <p:nvGrpSpPr>
          <p:cNvPr id="19" name="Group 18"/>
          <p:cNvGrpSpPr/>
          <p:nvPr/>
        </p:nvGrpSpPr>
        <p:grpSpPr>
          <a:xfrm>
            <a:off x="0" y="0"/>
            <a:ext cx="9144000" cy="6858000"/>
            <a:chOff x="0" y="381000"/>
            <a:chExt cx="9144000" cy="6858000"/>
          </a:xfrm>
        </p:grpSpPr>
        <p:grpSp>
          <p:nvGrpSpPr>
            <p:cNvPr id="10" name="Group 9"/>
            <p:cNvGrpSpPr/>
            <p:nvPr/>
          </p:nvGrpSpPr>
          <p:grpSpPr>
            <a:xfrm>
              <a:off x="0" y="381000"/>
              <a:ext cx="9144000" cy="6858000"/>
              <a:chOff x="0" y="228600"/>
              <a:chExt cx="9144000" cy="6858000"/>
            </a:xfrm>
          </p:grpSpPr>
          <p:pic>
            <p:nvPicPr>
              <p:cNvPr id="8" name="Picture 7" descr="Stephan and HR Snow Pile 3-02.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299679" y="228600"/>
                <a:ext cx="4844321" cy="6858000"/>
              </a:xfrm>
              <a:prstGeom prst="rect">
                <a:avLst/>
              </a:prstGeom>
            </p:spPr>
          </p:pic>
          <p:pic>
            <p:nvPicPr>
              <p:cNvPr id="9" name="Picture 8" descr="DCP_1560.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0" y="228600"/>
                <a:ext cx="4800600" cy="6858000"/>
              </a:xfrm>
              <a:prstGeom prst="rect">
                <a:avLst/>
              </a:prstGeom>
            </p:spPr>
          </p:pic>
        </p:grpSp>
        <p:sp>
          <p:nvSpPr>
            <p:cNvPr id="18" name="TextBox 17"/>
            <p:cNvSpPr txBox="1"/>
            <p:nvPr/>
          </p:nvSpPr>
          <p:spPr>
            <a:xfrm>
              <a:off x="152400" y="457200"/>
              <a:ext cx="1237839" cy="369332"/>
            </a:xfrm>
            <a:prstGeom prst="rect">
              <a:avLst/>
            </a:prstGeom>
            <a:noFill/>
          </p:spPr>
          <p:txBody>
            <a:bodyPr wrap="none" rtlCol="0">
              <a:spAutoFit/>
            </a:bodyPr>
            <a:lstStyle/>
            <a:p>
              <a:r>
                <a:rPr lang="en-US" dirty="0" smtClean="0"/>
                <a:t>Late March</a:t>
              </a:r>
              <a:endParaRPr lang="en-US" dirty="0"/>
            </a:p>
          </p:txBody>
        </p:sp>
      </p:grpSp>
      <p:sp>
        <p:nvSpPr>
          <p:cNvPr id="3" name="Footer Placeholder 2"/>
          <p:cNvSpPr>
            <a:spLocks noGrp="1"/>
          </p:cNvSpPr>
          <p:nvPr>
            <p:ph type="ftr" sz="quarter" idx="3"/>
          </p:nvPr>
        </p:nvSpPr>
        <p:spPr>
          <a:xfrm>
            <a:off x="7391400" y="6569075"/>
            <a:ext cx="1752600" cy="288925"/>
          </a:xfrm>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611</TotalTime>
  <Words>2121</Words>
  <Application>Microsoft Office PowerPoint</Application>
  <PresentationFormat>On-screen Show (4:3)</PresentationFormat>
  <Paragraphs>114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Pushpin</vt:lpstr>
      <vt:lpstr>Weather Patterns of the Pacific Coast</vt:lpstr>
      <vt:lpstr>Water from the Sky</vt:lpstr>
      <vt:lpstr>Topographic Lifting, Condensation, and Rainfall</vt:lpstr>
      <vt:lpstr>Rainshadow Effect</vt:lpstr>
      <vt:lpstr>Rainshadow Effect</vt:lpstr>
      <vt:lpstr>Precipitation Map of Washington</vt:lpstr>
      <vt:lpstr>Precipitation Patterns and Snow Pack</vt:lpstr>
      <vt:lpstr>Rainshadow Effect Cross-Section</vt:lpstr>
      <vt:lpstr>PowerPoint Presentation</vt:lpstr>
      <vt:lpstr>PowerPoint Presentation</vt:lpstr>
      <vt:lpstr>Permanent Snow and Glaciers</vt:lpstr>
      <vt:lpstr>The Movement of a Glacier</vt:lpstr>
      <vt:lpstr>PowerPoint Presentation</vt:lpstr>
    </vt:vector>
  </TitlesOfParts>
  <Company>Olympic National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from the sky</dc:title>
  <dc:creator>Olympic National Park</dc:creator>
  <cp:lastModifiedBy>Barbero, Kiley J.</cp:lastModifiedBy>
  <cp:revision>88</cp:revision>
  <dcterms:created xsi:type="dcterms:W3CDTF">2008-11-04T16:15:53Z</dcterms:created>
  <dcterms:modified xsi:type="dcterms:W3CDTF">2011-09-30T23:49:49Z</dcterms:modified>
</cp:coreProperties>
</file>