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5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667" autoAdjust="0"/>
  </p:normalViewPr>
  <p:slideViewPr>
    <p:cSldViewPr>
      <p:cViewPr varScale="1">
        <p:scale>
          <a:sx n="71" d="100"/>
          <a:sy n="71" d="100"/>
        </p:scale>
        <p:origin x="-19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FC34-AD74-415D-8E94-E44ADCA2DD4F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1E40A-42DC-4084-B671-EAD17945E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1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E40A-42DC-4084-B671-EAD17945EE6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E40A-42DC-4084-B671-EAD17945EE6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E40A-42DC-4084-B671-EAD17945EE6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E40A-42DC-4084-B671-EAD17945EE6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1E40A-42DC-4084-B671-EAD17945EE6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65809DA-29DC-4E54-9DAD-4865A37D996C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253DD88-199E-4CFE-B7DD-F76BCB380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09DA-29DC-4E54-9DAD-4865A37D996C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DD88-199E-4CFE-B7DD-F76BCB3808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09DA-29DC-4E54-9DAD-4865A37D996C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DD88-199E-4CFE-B7DD-F76BCB380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CC454-FCBD-4C47-B754-0FFD0C447C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09DA-29DC-4E54-9DAD-4865A37D996C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DD88-199E-4CFE-B7DD-F76BCB380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65809DA-29DC-4E54-9DAD-4865A37D996C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253DD88-199E-4CFE-B7DD-F76BCB380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09DA-29DC-4E54-9DAD-4865A37D996C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DD88-199E-4CFE-B7DD-F76BCB380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09DA-29DC-4E54-9DAD-4865A37D996C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DD88-199E-4CFE-B7DD-F76BCB380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09DA-29DC-4E54-9DAD-4865A37D996C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DD88-199E-4CFE-B7DD-F76BCB380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09DA-29DC-4E54-9DAD-4865A37D996C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DD88-199E-4CFE-B7DD-F76BCB380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09DA-29DC-4E54-9DAD-4865A37D996C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DD88-199E-4CFE-B7DD-F76BCB380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09DA-29DC-4E54-9DAD-4865A37D996C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DD88-199E-4CFE-B7DD-F76BCB380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5809DA-29DC-4E54-9DAD-4865A37D996C}" type="datetimeFigureOut">
              <a:rPr lang="en-US" smtClean="0"/>
              <a:pPr/>
              <a:t>7/28/2011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53DD88-199E-4CFE-B7DD-F76BCB380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F08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57200"/>
            <a:ext cx="4114800" cy="28015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King of the Mountain</a:t>
            </a:r>
            <a:endParaRPr lang="en-US" sz="4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Mount Rainier’s Life Zone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133600" y="228600"/>
            <a:ext cx="4191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smtClean="0">
                <a:solidFill>
                  <a:schemeClr val="folHlink"/>
                </a:solidFill>
              </a:rPr>
              <a:t>Ecosystem</a:t>
            </a:r>
          </a:p>
        </p:txBody>
      </p:sp>
      <p:pic>
        <p:nvPicPr>
          <p:cNvPr id="52227" name="Picture 7" descr="tree zon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066800"/>
            <a:ext cx="6477000" cy="5486400"/>
          </a:xfrm>
          <a:noFill/>
        </p:spPr>
      </p:pic>
      <p:pic>
        <p:nvPicPr>
          <p:cNvPr id="52228" name="Picture 8" descr="hoshigarasu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0400" y="1905000"/>
            <a:ext cx="1905000" cy="1362075"/>
          </a:xfrm>
          <a:noFill/>
        </p:spPr>
      </p:pic>
      <p:pic>
        <p:nvPicPr>
          <p:cNvPr id="52229" name="Picture 11" descr="nihonkamoshik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10400" y="3429000"/>
            <a:ext cx="1905000" cy="1524000"/>
          </a:xfrm>
          <a:noFill/>
        </p:spPr>
      </p:pic>
      <p:pic>
        <p:nvPicPr>
          <p:cNvPr id="52230" name="Picture 12" descr="fujisakur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010400" y="228600"/>
            <a:ext cx="1905000" cy="1473200"/>
          </a:xfrm>
          <a:noFill/>
        </p:spPr>
      </p:pic>
      <p:pic>
        <p:nvPicPr>
          <p:cNvPr id="52231" name="Picture 14" descr="hondoris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51816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Low-Elevation Forest   </a:t>
            </a:r>
            <a:br>
              <a:rPr lang="en-US" b="1" dirty="0" smtClean="0"/>
            </a:br>
            <a:r>
              <a:rPr lang="en-US" sz="3600" dirty="0" smtClean="0"/>
              <a:t>(</a:t>
            </a:r>
            <a:r>
              <a:rPr lang="en-US" sz="3600" i="1" dirty="0" smtClean="0"/>
              <a:t>518-762 meters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Content Placeholder 13" descr="Forest_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 flipH="1">
            <a:off x="2667000" y="1371600"/>
            <a:ext cx="5791200" cy="4724400"/>
          </a:xfrm>
          <a:prstGeom prst="rect">
            <a:avLst/>
          </a:prstGeom>
        </p:spPr>
      </p:pic>
      <p:pic>
        <p:nvPicPr>
          <p:cNvPr id="4" name="Picture 3" descr="BananaSlug_1.JPG"/>
          <p:cNvPicPr>
            <a:picLocks noChangeAspect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>
          <a:xfrm rot="21110095" flipH="1">
            <a:off x="396806" y="4096195"/>
            <a:ext cx="33528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4800" y="2656582"/>
            <a:ext cx="411480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Showcard Gothic" pitchFamily="82" charset="0"/>
              </a:rPr>
              <a:t>Banana Slug</a:t>
            </a:r>
          </a:p>
          <a:p>
            <a:pPr algn="ctr"/>
            <a:r>
              <a:rPr lang="en-US" sz="3200" i="1" dirty="0" smtClean="0"/>
              <a:t>(</a:t>
            </a:r>
            <a:r>
              <a:rPr lang="en-US" sz="3200" i="1" dirty="0" err="1" smtClean="0"/>
              <a:t>Ariolimax</a:t>
            </a:r>
            <a:r>
              <a:rPr lang="en-US" sz="3200" i="1" dirty="0" smtClean="0"/>
              <a:t> columbianus)</a:t>
            </a:r>
            <a:endParaRPr lang="en-US" sz="3200" dirty="0"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Mid-Elevation Forest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(</a:t>
            </a:r>
            <a:r>
              <a:rPr lang="en-US" sz="3600" i="1" dirty="0" smtClean="0">
                <a:solidFill>
                  <a:schemeClr val="tx1"/>
                </a:solidFill>
              </a:rPr>
              <a:t>762-1,220 meters)</a:t>
            </a:r>
            <a:endParaRPr lang="en-US" dirty="0"/>
          </a:p>
        </p:txBody>
      </p:sp>
      <p:pic>
        <p:nvPicPr>
          <p:cNvPr id="11" name="Content Placeholder 10" descr="hikers-on-the-trai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6286403" cy="4876800"/>
          </a:xfrm>
        </p:spPr>
      </p:pic>
      <p:sp>
        <p:nvSpPr>
          <p:cNvPr id="6" name="TextBox 5"/>
          <p:cNvSpPr txBox="1"/>
          <p:nvPr/>
        </p:nvSpPr>
        <p:spPr>
          <a:xfrm>
            <a:off x="5410200" y="1219200"/>
            <a:ext cx="2743200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Showcard Gothic" pitchFamily="82" charset="0"/>
              </a:rPr>
              <a:t>Bear Grass </a:t>
            </a:r>
          </a:p>
          <a:p>
            <a:pPr algn="ctr"/>
            <a:r>
              <a:rPr lang="en-US" sz="3200" dirty="0" smtClean="0"/>
              <a:t>(</a:t>
            </a:r>
            <a:r>
              <a:rPr lang="en-US" sz="3200" i="1" dirty="0" err="1" smtClean="0"/>
              <a:t>Xerophyllum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tenax</a:t>
            </a:r>
            <a:r>
              <a:rPr lang="en-US" sz="3200" i="1" dirty="0" smtClean="0"/>
              <a:t>)</a:t>
            </a:r>
            <a:endParaRPr lang="en-US" sz="3200" dirty="0"/>
          </a:p>
        </p:txBody>
      </p:sp>
      <p:pic>
        <p:nvPicPr>
          <p:cNvPr id="9" name="Picture 8" descr="beargr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72200" y="2819400"/>
            <a:ext cx="2286000" cy="3359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aradise meadow and MO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62738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10600" cy="1219200"/>
          </a:xfrm>
        </p:spPr>
        <p:txBody>
          <a:bodyPr>
            <a:normAutofit/>
          </a:bodyPr>
          <a:lstStyle/>
          <a:p>
            <a:r>
              <a:rPr lang="en-US" b="1" dirty="0" smtClean="0"/>
              <a:t>Subalpine Forest and Meadow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1,220-1,981 meters) </a:t>
            </a:r>
            <a:r>
              <a:rPr lang="en-US" dirty="0" smtClean="0"/>
              <a:t>  </a:t>
            </a:r>
            <a:endParaRPr lang="en-US" sz="2900" dirty="0"/>
          </a:p>
        </p:txBody>
      </p:sp>
      <p:pic>
        <p:nvPicPr>
          <p:cNvPr id="5" name="Picture 4" descr="Lupin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34100">
            <a:off x="6036912" y="2358454"/>
            <a:ext cx="245745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91050" y="5399782"/>
            <a:ext cx="348615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Showcard Gothic" pitchFamily="82" charset="0"/>
              </a:rPr>
              <a:t>Lupine</a:t>
            </a:r>
          </a:p>
          <a:p>
            <a:r>
              <a:rPr lang="en-US" sz="3200" dirty="0" smtClean="0"/>
              <a:t>(</a:t>
            </a:r>
            <a:r>
              <a:rPr lang="en-US" sz="3200" i="1" dirty="0" err="1" smtClean="0"/>
              <a:t>Lupinus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latifolius</a:t>
            </a:r>
            <a:r>
              <a:rPr lang="en-US" sz="3200" i="1" dirty="0" smtClean="0"/>
              <a:t>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Alpine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i="1" dirty="0" smtClean="0">
                <a:solidFill>
                  <a:schemeClr val="bg2"/>
                </a:solidFill>
              </a:rPr>
              <a:t>1,981-4,392 meters)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Picture 3" descr="alpine.jpg"/>
          <p:cNvPicPr>
            <a:picLocks noChangeAspect="1"/>
          </p:cNvPicPr>
          <p:nvPr/>
        </p:nvPicPr>
        <p:blipFill>
          <a:blip r:embed="rId3" cstate="print"/>
          <a:srcRect r="12500" b="30000"/>
          <a:stretch>
            <a:fillRect/>
          </a:stretch>
        </p:blipFill>
        <p:spPr>
          <a:xfrm>
            <a:off x="1752600" y="1447800"/>
            <a:ext cx="6934200" cy="4160520"/>
          </a:xfrm>
          <a:prstGeom prst="rect">
            <a:avLst/>
          </a:prstGeom>
        </p:spPr>
      </p:pic>
      <p:pic>
        <p:nvPicPr>
          <p:cNvPr id="9" name="Content Placeholder 4" descr="ptarmagin snow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 rot="21278496">
            <a:off x="554649" y="3470501"/>
            <a:ext cx="2624138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86000" y="4724400"/>
            <a:ext cx="3352800" cy="156966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Showcard Gothic" pitchFamily="82" charset="0"/>
              </a:rPr>
              <a:t>White-tailed Ptarmigan </a:t>
            </a:r>
            <a:r>
              <a:rPr lang="en-US" sz="3200" dirty="0" smtClean="0"/>
              <a:t>(</a:t>
            </a:r>
            <a:r>
              <a:rPr lang="en-US" sz="3200" i="1" dirty="0" err="1" smtClean="0"/>
              <a:t>Lagopus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leucurus</a:t>
            </a:r>
            <a:r>
              <a:rPr lang="en-US" sz="3200" i="1" dirty="0" smtClean="0"/>
              <a:t>)</a:t>
            </a:r>
            <a:endParaRPr lang="en-US" sz="3200" dirty="0"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what a student might pick…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4040188" cy="923925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Devil’s Club (</a:t>
            </a:r>
            <a:r>
              <a:rPr lang="en-US" sz="3200" i="1" dirty="0" err="1" smtClean="0">
                <a:solidFill>
                  <a:schemeClr val="tx1"/>
                </a:solidFill>
              </a:rPr>
              <a:t>Oplopanax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</a:rPr>
              <a:t>horridus</a:t>
            </a:r>
            <a:r>
              <a:rPr lang="en-US" sz="3200" i="1" dirty="0" smtClean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3"/>
          </p:nvPr>
        </p:nvSpPr>
        <p:spPr>
          <a:xfrm>
            <a:off x="4724400" y="1295400"/>
            <a:ext cx="4041775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Low-Elevation Forest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" name="Content Placeholder 13" descr="Forest_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153025" y="2667000"/>
            <a:ext cx="3028950" cy="3505200"/>
          </a:xfrm>
          <a:prstGeom prst="rect">
            <a:avLst/>
          </a:prstGeom>
        </p:spPr>
      </p:pic>
      <p:pic>
        <p:nvPicPr>
          <p:cNvPr id="21" name="Content Placeholder 20" descr="devil's club.JP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-14059" y="2667000"/>
            <a:ext cx="5082772" cy="3352800"/>
          </a:xfrm>
          <a:prstGeom prst="plaqu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 Cards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plant has large broad leaves to catch any sunlight filtering through the tall Douglas firs, and the sharp thorns give it its name.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ja-JP" altLang="en-US" sz="3200" smtClean="0"/>
              <a:t>この植物は大きく広がる葉を持っており背の高い</a:t>
            </a:r>
            <a:r>
              <a:rPr lang="en-US" sz="3200" dirty="0" smtClean="0"/>
              <a:t>Douglas</a:t>
            </a:r>
            <a:r>
              <a:rPr lang="ja-JP" altLang="en-US" sz="3200" smtClean="0"/>
              <a:t>　</a:t>
            </a:r>
            <a:r>
              <a:rPr lang="en-US" sz="3200" dirty="0" smtClean="0"/>
              <a:t>Firs(</a:t>
            </a:r>
            <a:r>
              <a:rPr lang="ja-JP" altLang="en-US" sz="3200" smtClean="0"/>
              <a:t>米松</a:t>
            </a:r>
            <a:r>
              <a:rPr lang="en-US" sz="3200" dirty="0" smtClean="0"/>
              <a:t>)</a:t>
            </a:r>
            <a:r>
              <a:rPr lang="ja-JP" altLang="en-US" sz="3200" smtClean="0"/>
              <a:t>があっても充分太陽の明かりを受け取ることができる。鋭くとがったとげからこの名前がつけられている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8200" y="2590800"/>
            <a:ext cx="5105400" cy="1600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4114800"/>
            <a:ext cx="3886200" cy="1447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5562600"/>
            <a:ext cx="3200400" cy="1295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Mount Rainier Play Dough Key</a:t>
            </a:r>
            <a:endParaRPr lang="en-US" dirty="0"/>
          </a:p>
        </p:txBody>
      </p:sp>
      <p:pic>
        <p:nvPicPr>
          <p:cNvPr id="6" name="Content Placeholder 13" descr="Forest_1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 flipH="1">
            <a:off x="3124200" y="5549801"/>
            <a:ext cx="5791200" cy="1308199"/>
          </a:xfrm>
          <a:prstGeom prst="snip1Rect">
            <a:avLst>
              <a:gd name="adj" fmla="val 44340"/>
            </a:avLst>
          </a:prstGeom>
        </p:spPr>
      </p:pic>
      <p:sp>
        <p:nvSpPr>
          <p:cNvPr id="12" name="Rectangle 11"/>
          <p:cNvSpPr/>
          <p:nvPr/>
        </p:nvSpPr>
        <p:spPr>
          <a:xfrm>
            <a:off x="838200" y="1295400"/>
            <a:ext cx="5410200" cy="1295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ummer 10 A_0134.JPG"/>
          <p:cNvPicPr>
            <a:picLocks noChangeAspect="1"/>
          </p:cNvPicPr>
          <p:nvPr/>
        </p:nvPicPr>
        <p:blipFill>
          <a:blip r:embed="rId3" cstate="print">
            <a:lum/>
          </a:blip>
          <a:srcRect l="1064" t="27586"/>
          <a:stretch>
            <a:fillRect/>
          </a:stretch>
        </p:blipFill>
        <p:spPr>
          <a:xfrm flipH="1">
            <a:off x="5334000" y="990600"/>
            <a:ext cx="3581400" cy="1600200"/>
          </a:xfrm>
          <a:prstGeom prst="snip1Rect">
            <a:avLst>
              <a:gd name="adj" fmla="val 50000"/>
            </a:avLst>
          </a:prstGeom>
        </p:spPr>
      </p:pic>
      <p:sp>
        <p:nvSpPr>
          <p:cNvPr id="14" name="TextBox 13"/>
          <p:cNvSpPr txBox="1"/>
          <p:nvPr/>
        </p:nvSpPr>
        <p:spPr>
          <a:xfrm>
            <a:off x="762000" y="56388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Low-Elevation </a:t>
            </a:r>
          </a:p>
          <a:p>
            <a:pPr algn="ctr"/>
            <a:r>
              <a:rPr lang="en-US" sz="2800" dirty="0" smtClean="0"/>
              <a:t>Forest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43434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Mid-Elevation </a:t>
            </a:r>
          </a:p>
          <a:p>
            <a:pPr algn="ctr"/>
            <a:r>
              <a:rPr lang="en-US" sz="2800" dirty="0" smtClean="0"/>
              <a:t>Forest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28194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Subalpine Forest and Meadow</a:t>
            </a:r>
            <a:endParaRPr lang="en-US" sz="2800" dirty="0"/>
          </a:p>
        </p:txBody>
      </p:sp>
      <p:pic>
        <p:nvPicPr>
          <p:cNvPr id="18" name="Picture 17" descr="ISF076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495800" y="2514600"/>
            <a:ext cx="4419600" cy="1600199"/>
          </a:xfrm>
          <a:prstGeom prst="snip1Rect">
            <a:avLst>
              <a:gd name="adj" fmla="val 50000"/>
            </a:avLst>
          </a:prstGeom>
        </p:spPr>
      </p:pic>
      <p:sp>
        <p:nvSpPr>
          <p:cNvPr id="20" name="TextBox 19"/>
          <p:cNvSpPr txBox="1"/>
          <p:nvPr/>
        </p:nvSpPr>
        <p:spPr>
          <a:xfrm>
            <a:off x="533400" y="1676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Alpine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688813" y="3517612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erlin Sans FB Demi" pitchFamily="34" charset="0"/>
              </a:rPr>
              <a:t>Scale: 1 cm= 200 m</a:t>
            </a:r>
            <a:endParaRPr lang="en-US" sz="3200" dirty="0">
              <a:latin typeface="Berlin Sans FB Demi" pitchFamily="34" charset="0"/>
            </a:endParaRPr>
          </a:p>
        </p:txBody>
      </p:sp>
      <p:pic>
        <p:nvPicPr>
          <p:cNvPr id="22" name="Content Placeholder 10" descr="hikers-on-the-trail.jpg"/>
          <p:cNvPicPr>
            <a:picLocks noChangeAspect="1"/>
          </p:cNvPicPr>
          <p:nvPr/>
        </p:nvPicPr>
        <p:blipFill>
          <a:blip r:embed="rId5" cstate="print"/>
          <a:srcRect t="2083" b="20833"/>
          <a:stretch>
            <a:fillRect/>
          </a:stretch>
        </p:blipFill>
        <p:spPr>
          <a:xfrm flipH="1">
            <a:off x="3810000" y="4114800"/>
            <a:ext cx="5105400" cy="1447800"/>
          </a:xfrm>
          <a:prstGeom prst="snip1Rect">
            <a:avLst>
              <a:gd name="adj" fmla="val 50000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2211</TotalTime>
  <Words>134</Words>
  <Application>Microsoft Office PowerPoint</Application>
  <PresentationFormat>On-screen Show (4:3)</PresentationFormat>
  <Paragraphs>33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Origin</vt:lpstr>
      <vt:lpstr>King of the Mountain</vt:lpstr>
      <vt:lpstr>Ecosystem</vt:lpstr>
      <vt:lpstr>Low-Elevation Forest    (518-762 meters) </vt:lpstr>
      <vt:lpstr>Mid-Elevation Forest  (762-1,220 meters)</vt:lpstr>
      <vt:lpstr>Subalpine Forest and Meadow  (1,220-1,981 meters)   </vt:lpstr>
      <vt:lpstr>Alpine  (1,981-4,392 meters)</vt:lpstr>
      <vt:lpstr>Example of what a student might pick…</vt:lpstr>
      <vt:lpstr>Adaptation Cards</vt:lpstr>
      <vt:lpstr>Mount Rainier Play Dough Key</vt:lpstr>
    </vt:vector>
  </TitlesOfParts>
  <Company>National Park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Mt. Rainiers Life Zones</dc:title>
  <dc:creator>nuhre</dc:creator>
  <cp:lastModifiedBy>nicole donnell</cp:lastModifiedBy>
  <cp:revision>109</cp:revision>
  <dcterms:created xsi:type="dcterms:W3CDTF">2010-07-26T18:19:35Z</dcterms:created>
  <dcterms:modified xsi:type="dcterms:W3CDTF">2011-07-28T17:17:48Z</dcterms:modified>
</cp:coreProperties>
</file>