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152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24961" y="3428936"/>
            <a:ext cx="2667000" cy="2611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2543" y="2026107"/>
            <a:ext cx="551891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633" y="551194"/>
            <a:ext cx="8250732" cy="126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What </a:t>
            </a:r>
            <a:r>
              <a:rPr spc="-180" dirty="0"/>
              <a:t>is </a:t>
            </a:r>
            <a:r>
              <a:rPr spc="-95" dirty="0"/>
              <a:t>a</a:t>
            </a:r>
            <a:r>
              <a:rPr spc="-360" dirty="0"/>
              <a:t> </a:t>
            </a:r>
            <a:r>
              <a:rPr spc="-105" dirty="0"/>
              <a:t>Watershed?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4450" y="2921584"/>
            <a:ext cx="4048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1F487C"/>
                </a:solidFill>
                <a:latin typeface="Cambria"/>
                <a:cs typeface="Cambria"/>
              </a:rPr>
              <a:t>From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Precipitation </a:t>
            </a:r>
            <a:r>
              <a:rPr sz="2400" spc="-15" dirty="0">
                <a:solidFill>
                  <a:srgbClr val="1F487C"/>
                </a:solidFill>
                <a:latin typeface="Cambria"/>
                <a:cs typeface="Cambria"/>
              </a:rPr>
              <a:t>to </a:t>
            </a:r>
            <a:r>
              <a:rPr sz="2400" spc="-5" dirty="0">
                <a:solidFill>
                  <a:srgbClr val="1F487C"/>
                </a:solidFill>
                <a:latin typeface="Cambria"/>
                <a:cs typeface="Cambria"/>
              </a:rPr>
              <a:t>the</a:t>
            </a:r>
            <a:r>
              <a:rPr sz="2400" spc="-45" dirty="0">
                <a:solidFill>
                  <a:srgbClr val="1F487C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mbria"/>
                <a:cs typeface="Cambria"/>
              </a:rPr>
              <a:t>River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274065"/>
            <a:ext cx="334899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" dirty="0"/>
              <a:t>What </a:t>
            </a:r>
            <a:r>
              <a:rPr sz="2900" spc="-105" dirty="0"/>
              <a:t>is </a:t>
            </a:r>
            <a:r>
              <a:rPr sz="2900" spc="-55" dirty="0"/>
              <a:t>a</a:t>
            </a:r>
            <a:r>
              <a:rPr sz="2900" spc="265" dirty="0"/>
              <a:t> </a:t>
            </a:r>
            <a:r>
              <a:rPr sz="2900" spc="-60" dirty="0"/>
              <a:t>Watershed?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664565" y="787653"/>
            <a:ext cx="7971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mbria"/>
                <a:cs typeface="Cambria"/>
              </a:rPr>
              <a:t>All </a:t>
            </a:r>
            <a:r>
              <a:rPr sz="2400" dirty="0">
                <a:latin typeface="Cambria"/>
                <a:cs typeface="Cambria"/>
              </a:rPr>
              <a:t>the </a:t>
            </a:r>
            <a:r>
              <a:rPr sz="2400" spc="-10" dirty="0">
                <a:latin typeface="Cambria"/>
                <a:cs typeface="Cambria"/>
              </a:rPr>
              <a:t>area </a:t>
            </a:r>
            <a:r>
              <a:rPr sz="2400" spc="-15" dirty="0">
                <a:latin typeface="Cambria"/>
                <a:cs typeface="Cambria"/>
              </a:rPr>
              <a:t>where </a:t>
            </a:r>
            <a:r>
              <a:rPr sz="2400" spc="-5" dirty="0">
                <a:latin typeface="Cambria"/>
                <a:cs typeface="Cambria"/>
              </a:rPr>
              <a:t>precipitation that </a:t>
            </a:r>
            <a:r>
              <a:rPr sz="2400" spc="-10" dirty="0">
                <a:latin typeface="Cambria"/>
                <a:cs typeface="Cambria"/>
              </a:rPr>
              <a:t>falls </a:t>
            </a:r>
            <a:r>
              <a:rPr sz="2400" dirty="0">
                <a:latin typeface="Cambria"/>
                <a:cs typeface="Cambria"/>
              </a:rPr>
              <a:t>funnels </a:t>
            </a:r>
            <a:r>
              <a:rPr sz="2400" spc="-5" dirty="0">
                <a:latin typeface="Cambria"/>
                <a:cs typeface="Cambria"/>
              </a:rPr>
              <a:t>down into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endParaRPr sz="2400">
              <a:latin typeface="Cambria"/>
              <a:cs typeface="Cambria"/>
            </a:endParaRPr>
          </a:p>
          <a:p>
            <a:pPr marL="2440940">
              <a:lnSpc>
                <a:spcPct val="100000"/>
              </a:lnSpc>
            </a:pPr>
            <a:r>
              <a:rPr sz="2400" spc="-20" dirty="0">
                <a:latin typeface="Cambria"/>
                <a:cs typeface="Cambria"/>
              </a:rPr>
              <a:t>river </a:t>
            </a:r>
            <a:r>
              <a:rPr sz="2400" spc="-5" dirty="0">
                <a:latin typeface="Cambria"/>
                <a:cs typeface="Cambria"/>
              </a:rPr>
              <a:t>that </a:t>
            </a:r>
            <a:r>
              <a:rPr sz="2400" spc="-10" dirty="0">
                <a:latin typeface="Cambria"/>
                <a:cs typeface="Cambria"/>
              </a:rPr>
              <a:t>flows </a:t>
            </a:r>
            <a:r>
              <a:rPr sz="2400" spc="-15" dirty="0">
                <a:latin typeface="Cambria"/>
                <a:cs typeface="Cambria"/>
              </a:rPr>
              <a:t>to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1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sea.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1669160"/>
            <a:ext cx="3962400" cy="5188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1646173"/>
            <a:ext cx="7391400" cy="5216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637" y="1641411"/>
            <a:ext cx="7400925" cy="5217160"/>
          </a:xfrm>
          <a:custGeom>
            <a:avLst/>
            <a:gdLst/>
            <a:ahLst/>
            <a:cxnLst/>
            <a:rect l="l" t="t" r="r" b="b"/>
            <a:pathLst>
              <a:path w="7400925" h="5217159">
                <a:moveTo>
                  <a:pt x="7400925" y="5216585"/>
                </a:moveTo>
                <a:lnTo>
                  <a:pt x="7400925" y="0"/>
                </a:lnTo>
                <a:lnTo>
                  <a:pt x="0" y="0"/>
                </a:lnTo>
                <a:lnTo>
                  <a:pt x="0" y="521658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2667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50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74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2667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186" y="2060061"/>
            <a:ext cx="1218565" cy="762635"/>
          </a:xfrm>
          <a:custGeom>
            <a:avLst/>
            <a:gdLst/>
            <a:ahLst/>
            <a:cxnLst/>
            <a:rect l="l" t="t" r="r" b="b"/>
            <a:pathLst>
              <a:path w="1218564" h="762635">
                <a:moveTo>
                  <a:pt x="781327" y="689869"/>
                </a:moveTo>
                <a:lnTo>
                  <a:pt x="465087" y="689869"/>
                </a:lnTo>
                <a:lnTo>
                  <a:pt x="485632" y="711767"/>
                </a:lnTo>
                <a:lnTo>
                  <a:pt x="510093" y="730176"/>
                </a:lnTo>
                <a:lnTo>
                  <a:pt x="537864" y="744751"/>
                </a:lnTo>
                <a:lnTo>
                  <a:pt x="568338" y="755147"/>
                </a:lnTo>
                <a:lnTo>
                  <a:pt x="618792" y="762115"/>
                </a:lnTo>
                <a:lnTo>
                  <a:pt x="667930" y="757678"/>
                </a:lnTo>
                <a:lnTo>
                  <a:pt x="713484" y="742876"/>
                </a:lnTo>
                <a:lnTo>
                  <a:pt x="753185" y="718750"/>
                </a:lnTo>
                <a:lnTo>
                  <a:pt x="781327" y="689869"/>
                </a:lnTo>
                <a:close/>
              </a:path>
              <a:path w="1218564" h="762635">
                <a:moveTo>
                  <a:pt x="304923" y="66960"/>
                </a:moveTo>
                <a:lnTo>
                  <a:pt x="223920" y="79874"/>
                </a:lnTo>
                <a:lnTo>
                  <a:pt x="181412" y="101281"/>
                </a:lnTo>
                <a:lnTo>
                  <a:pt x="147222" y="130815"/>
                </a:lnTo>
                <a:lnTo>
                  <a:pt x="122907" y="166742"/>
                </a:lnTo>
                <a:lnTo>
                  <a:pt x="110022" y="207326"/>
                </a:lnTo>
                <a:lnTo>
                  <a:pt x="110122" y="250830"/>
                </a:lnTo>
                <a:lnTo>
                  <a:pt x="109106" y="253243"/>
                </a:lnTo>
                <a:lnTo>
                  <a:pt x="55290" y="269372"/>
                </a:lnTo>
                <a:lnTo>
                  <a:pt x="15761" y="304551"/>
                </a:lnTo>
                <a:lnTo>
                  <a:pt x="0" y="343904"/>
                </a:lnTo>
                <a:lnTo>
                  <a:pt x="3014" y="384006"/>
                </a:lnTo>
                <a:lnTo>
                  <a:pt x="23387" y="420227"/>
                </a:lnTo>
                <a:lnTo>
                  <a:pt x="59703" y="447934"/>
                </a:lnTo>
                <a:lnTo>
                  <a:pt x="43606" y="466189"/>
                </a:lnTo>
                <a:lnTo>
                  <a:pt x="32652" y="486717"/>
                </a:lnTo>
                <a:lnTo>
                  <a:pt x="27128" y="508746"/>
                </a:lnTo>
                <a:lnTo>
                  <a:pt x="27318" y="531500"/>
                </a:lnTo>
                <a:lnTo>
                  <a:pt x="42489" y="570898"/>
                </a:lnTo>
                <a:lnTo>
                  <a:pt x="73245" y="601223"/>
                </a:lnTo>
                <a:lnTo>
                  <a:pt x="115169" y="619547"/>
                </a:lnTo>
                <a:lnTo>
                  <a:pt x="163843" y="622940"/>
                </a:lnTo>
                <a:lnTo>
                  <a:pt x="166129" y="626369"/>
                </a:lnTo>
                <a:lnTo>
                  <a:pt x="196792" y="660378"/>
                </a:lnTo>
                <a:lnTo>
                  <a:pt x="234462" y="686711"/>
                </a:lnTo>
                <a:lnTo>
                  <a:pt x="277344" y="704987"/>
                </a:lnTo>
                <a:lnTo>
                  <a:pt x="323642" y="714822"/>
                </a:lnTo>
                <a:lnTo>
                  <a:pt x="371562" y="715836"/>
                </a:lnTo>
                <a:lnTo>
                  <a:pt x="419309" y="707646"/>
                </a:lnTo>
                <a:lnTo>
                  <a:pt x="465087" y="689869"/>
                </a:lnTo>
                <a:lnTo>
                  <a:pt x="781327" y="689869"/>
                </a:lnTo>
                <a:lnTo>
                  <a:pt x="784765" y="686341"/>
                </a:lnTo>
                <a:lnTo>
                  <a:pt x="805955" y="646689"/>
                </a:lnTo>
                <a:lnTo>
                  <a:pt x="976012" y="646689"/>
                </a:lnTo>
                <a:lnTo>
                  <a:pt x="987716" y="641642"/>
                </a:lnTo>
                <a:lnTo>
                  <a:pt x="1023341" y="611828"/>
                </a:lnTo>
                <a:lnTo>
                  <a:pt x="1046884" y="573889"/>
                </a:lnTo>
                <a:lnTo>
                  <a:pt x="1055637" y="530103"/>
                </a:lnTo>
                <a:lnTo>
                  <a:pt x="1079662" y="525835"/>
                </a:lnTo>
                <a:lnTo>
                  <a:pt x="1124664" y="509726"/>
                </a:lnTo>
                <a:lnTo>
                  <a:pt x="1181174" y="467146"/>
                </a:lnTo>
                <a:lnTo>
                  <a:pt x="1205643" y="430470"/>
                </a:lnTo>
                <a:lnTo>
                  <a:pt x="1218118" y="390245"/>
                </a:lnTo>
                <a:lnTo>
                  <a:pt x="1218263" y="348644"/>
                </a:lnTo>
                <a:lnTo>
                  <a:pt x="1205744" y="307841"/>
                </a:lnTo>
                <a:lnTo>
                  <a:pt x="1180224" y="270007"/>
                </a:lnTo>
                <a:lnTo>
                  <a:pt x="1183018" y="264546"/>
                </a:lnTo>
                <a:lnTo>
                  <a:pt x="1185304" y="258958"/>
                </a:lnTo>
                <a:lnTo>
                  <a:pt x="1187082" y="253116"/>
                </a:lnTo>
                <a:lnTo>
                  <a:pt x="1192187" y="212294"/>
                </a:lnTo>
                <a:lnTo>
                  <a:pt x="1182441" y="173543"/>
                </a:lnTo>
                <a:lnTo>
                  <a:pt x="1159577" y="139457"/>
                </a:lnTo>
                <a:lnTo>
                  <a:pt x="1125326" y="112624"/>
                </a:lnTo>
                <a:lnTo>
                  <a:pt x="1081418" y="95636"/>
                </a:lnTo>
                <a:lnTo>
                  <a:pt x="1079355" y="89159"/>
                </a:lnTo>
                <a:lnTo>
                  <a:pt x="395237" y="89159"/>
                </a:lnTo>
                <a:lnTo>
                  <a:pt x="366577" y="77458"/>
                </a:lnTo>
                <a:lnTo>
                  <a:pt x="336262" y="70030"/>
                </a:lnTo>
                <a:lnTo>
                  <a:pt x="304923" y="66960"/>
                </a:lnTo>
                <a:close/>
              </a:path>
              <a:path w="1218564" h="762635">
                <a:moveTo>
                  <a:pt x="976012" y="646689"/>
                </a:moveTo>
                <a:lnTo>
                  <a:pt x="805955" y="646689"/>
                </a:lnTo>
                <a:lnTo>
                  <a:pt x="825787" y="655681"/>
                </a:lnTo>
                <a:lnTo>
                  <a:pt x="846786" y="662231"/>
                </a:lnTo>
                <a:lnTo>
                  <a:pt x="868642" y="666281"/>
                </a:lnTo>
                <a:lnTo>
                  <a:pt x="891045" y="667771"/>
                </a:lnTo>
                <a:lnTo>
                  <a:pt x="942715" y="661050"/>
                </a:lnTo>
                <a:lnTo>
                  <a:pt x="976012" y="646689"/>
                </a:lnTo>
                <a:close/>
              </a:path>
              <a:path w="1218564" h="762635">
                <a:moveTo>
                  <a:pt x="506675" y="22353"/>
                </a:moveTo>
                <a:lnTo>
                  <a:pt x="462600" y="33842"/>
                </a:lnTo>
                <a:lnTo>
                  <a:pt x="424335" y="56402"/>
                </a:lnTo>
                <a:lnTo>
                  <a:pt x="395237" y="89159"/>
                </a:lnTo>
                <a:lnTo>
                  <a:pt x="1079355" y="89159"/>
                </a:lnTo>
                <a:lnTo>
                  <a:pt x="1075249" y="76267"/>
                </a:lnTo>
                <a:lnTo>
                  <a:pt x="1065305" y="58219"/>
                </a:lnTo>
                <a:lnTo>
                  <a:pt x="1065057" y="57917"/>
                </a:lnTo>
                <a:lnTo>
                  <a:pt x="633743" y="57917"/>
                </a:lnTo>
                <a:lnTo>
                  <a:pt x="625750" y="51611"/>
                </a:lnTo>
                <a:lnTo>
                  <a:pt x="617233" y="45852"/>
                </a:lnTo>
                <a:lnTo>
                  <a:pt x="608240" y="40665"/>
                </a:lnTo>
                <a:lnTo>
                  <a:pt x="598818" y="36073"/>
                </a:lnTo>
                <a:lnTo>
                  <a:pt x="553201" y="22807"/>
                </a:lnTo>
                <a:lnTo>
                  <a:pt x="506675" y="22353"/>
                </a:lnTo>
                <a:close/>
              </a:path>
              <a:path w="1218564" h="762635">
                <a:moveTo>
                  <a:pt x="751758" y="0"/>
                </a:moveTo>
                <a:lnTo>
                  <a:pt x="704898" y="5274"/>
                </a:lnTo>
                <a:lnTo>
                  <a:pt x="663811" y="25070"/>
                </a:lnTo>
                <a:lnTo>
                  <a:pt x="633743" y="57917"/>
                </a:lnTo>
                <a:lnTo>
                  <a:pt x="1065057" y="57917"/>
                </a:lnTo>
                <a:lnTo>
                  <a:pt x="1051861" y="41862"/>
                </a:lnTo>
                <a:lnTo>
                  <a:pt x="1051035" y="41153"/>
                </a:lnTo>
                <a:lnTo>
                  <a:pt x="842023" y="41153"/>
                </a:lnTo>
                <a:lnTo>
                  <a:pt x="832850" y="32017"/>
                </a:lnTo>
                <a:lnTo>
                  <a:pt x="822545" y="23881"/>
                </a:lnTo>
                <a:lnTo>
                  <a:pt x="811216" y="16793"/>
                </a:lnTo>
                <a:lnTo>
                  <a:pt x="798970" y="10800"/>
                </a:lnTo>
                <a:lnTo>
                  <a:pt x="751758" y="0"/>
                </a:lnTo>
                <a:close/>
              </a:path>
              <a:path w="1218564" h="762635">
                <a:moveTo>
                  <a:pt x="935273" y="402"/>
                </a:moveTo>
                <a:lnTo>
                  <a:pt x="884707" y="12509"/>
                </a:lnTo>
                <a:lnTo>
                  <a:pt x="842023" y="41153"/>
                </a:lnTo>
                <a:lnTo>
                  <a:pt x="1051035" y="41153"/>
                </a:lnTo>
                <a:lnTo>
                  <a:pt x="1035190" y="27564"/>
                </a:lnTo>
                <a:lnTo>
                  <a:pt x="987506" y="5274"/>
                </a:lnTo>
                <a:lnTo>
                  <a:pt x="935273" y="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0186" y="2060061"/>
            <a:ext cx="1218565" cy="762635"/>
          </a:xfrm>
          <a:custGeom>
            <a:avLst/>
            <a:gdLst/>
            <a:ahLst/>
            <a:cxnLst/>
            <a:rect l="l" t="t" r="r" b="b"/>
            <a:pathLst>
              <a:path w="1218564" h="762635">
                <a:moveTo>
                  <a:pt x="110122" y="250830"/>
                </a:moveTo>
                <a:lnTo>
                  <a:pt x="110022" y="207326"/>
                </a:lnTo>
                <a:lnTo>
                  <a:pt x="122907" y="166742"/>
                </a:lnTo>
                <a:lnTo>
                  <a:pt x="147222" y="130815"/>
                </a:lnTo>
                <a:lnTo>
                  <a:pt x="181412" y="101281"/>
                </a:lnTo>
                <a:lnTo>
                  <a:pt x="223920" y="79874"/>
                </a:lnTo>
                <a:lnTo>
                  <a:pt x="273190" y="68331"/>
                </a:lnTo>
                <a:lnTo>
                  <a:pt x="304923" y="66960"/>
                </a:lnTo>
                <a:lnTo>
                  <a:pt x="336262" y="70030"/>
                </a:lnTo>
                <a:lnTo>
                  <a:pt x="366577" y="77458"/>
                </a:lnTo>
                <a:lnTo>
                  <a:pt x="395237" y="89159"/>
                </a:lnTo>
                <a:lnTo>
                  <a:pt x="424335" y="56402"/>
                </a:lnTo>
                <a:lnTo>
                  <a:pt x="462600" y="33842"/>
                </a:lnTo>
                <a:lnTo>
                  <a:pt x="506675" y="22353"/>
                </a:lnTo>
                <a:lnTo>
                  <a:pt x="553201" y="22807"/>
                </a:lnTo>
                <a:lnTo>
                  <a:pt x="598818" y="36073"/>
                </a:lnTo>
                <a:lnTo>
                  <a:pt x="633743" y="57917"/>
                </a:lnTo>
                <a:lnTo>
                  <a:pt x="663811" y="25070"/>
                </a:lnTo>
                <a:lnTo>
                  <a:pt x="704927" y="5260"/>
                </a:lnTo>
                <a:lnTo>
                  <a:pt x="751758" y="0"/>
                </a:lnTo>
                <a:lnTo>
                  <a:pt x="798970" y="10800"/>
                </a:lnTo>
                <a:lnTo>
                  <a:pt x="811216" y="16793"/>
                </a:lnTo>
                <a:lnTo>
                  <a:pt x="822545" y="23881"/>
                </a:lnTo>
                <a:lnTo>
                  <a:pt x="832850" y="32017"/>
                </a:lnTo>
                <a:lnTo>
                  <a:pt x="842023" y="41153"/>
                </a:lnTo>
                <a:lnTo>
                  <a:pt x="884707" y="12509"/>
                </a:lnTo>
                <a:lnTo>
                  <a:pt x="935273" y="402"/>
                </a:lnTo>
                <a:lnTo>
                  <a:pt x="987506" y="5274"/>
                </a:lnTo>
                <a:lnTo>
                  <a:pt x="1035190" y="27564"/>
                </a:lnTo>
                <a:lnTo>
                  <a:pt x="1051861" y="41862"/>
                </a:lnTo>
                <a:lnTo>
                  <a:pt x="1065305" y="58219"/>
                </a:lnTo>
                <a:lnTo>
                  <a:pt x="1075249" y="76267"/>
                </a:lnTo>
                <a:lnTo>
                  <a:pt x="1081418" y="95636"/>
                </a:lnTo>
                <a:lnTo>
                  <a:pt x="1125326" y="112624"/>
                </a:lnTo>
                <a:lnTo>
                  <a:pt x="1159577" y="139457"/>
                </a:lnTo>
                <a:lnTo>
                  <a:pt x="1182441" y="173543"/>
                </a:lnTo>
                <a:lnTo>
                  <a:pt x="1192187" y="212294"/>
                </a:lnTo>
                <a:lnTo>
                  <a:pt x="1187082" y="253116"/>
                </a:lnTo>
                <a:lnTo>
                  <a:pt x="1185304" y="258958"/>
                </a:lnTo>
                <a:lnTo>
                  <a:pt x="1183018" y="264546"/>
                </a:lnTo>
                <a:lnTo>
                  <a:pt x="1180224" y="270007"/>
                </a:lnTo>
                <a:lnTo>
                  <a:pt x="1205744" y="307841"/>
                </a:lnTo>
                <a:lnTo>
                  <a:pt x="1218263" y="348644"/>
                </a:lnTo>
                <a:lnTo>
                  <a:pt x="1218118" y="390245"/>
                </a:lnTo>
                <a:lnTo>
                  <a:pt x="1205643" y="430470"/>
                </a:lnTo>
                <a:lnTo>
                  <a:pt x="1181174" y="467146"/>
                </a:lnTo>
                <a:lnTo>
                  <a:pt x="1145045" y="498099"/>
                </a:lnTo>
                <a:lnTo>
                  <a:pt x="1102770" y="519007"/>
                </a:lnTo>
                <a:lnTo>
                  <a:pt x="1055637" y="530103"/>
                </a:lnTo>
                <a:lnTo>
                  <a:pt x="1046884" y="573889"/>
                </a:lnTo>
                <a:lnTo>
                  <a:pt x="1023341" y="611828"/>
                </a:lnTo>
                <a:lnTo>
                  <a:pt x="987716" y="641642"/>
                </a:lnTo>
                <a:lnTo>
                  <a:pt x="942715" y="661050"/>
                </a:lnTo>
                <a:lnTo>
                  <a:pt x="891045" y="667771"/>
                </a:lnTo>
                <a:lnTo>
                  <a:pt x="868642" y="666281"/>
                </a:lnTo>
                <a:lnTo>
                  <a:pt x="846786" y="662231"/>
                </a:lnTo>
                <a:lnTo>
                  <a:pt x="825787" y="655681"/>
                </a:lnTo>
                <a:lnTo>
                  <a:pt x="805955" y="646689"/>
                </a:lnTo>
                <a:lnTo>
                  <a:pt x="784765" y="686341"/>
                </a:lnTo>
                <a:lnTo>
                  <a:pt x="753185" y="718750"/>
                </a:lnTo>
                <a:lnTo>
                  <a:pt x="713484" y="742876"/>
                </a:lnTo>
                <a:lnTo>
                  <a:pt x="667930" y="757678"/>
                </a:lnTo>
                <a:lnTo>
                  <a:pt x="618792" y="762115"/>
                </a:lnTo>
                <a:lnTo>
                  <a:pt x="568338" y="755147"/>
                </a:lnTo>
                <a:lnTo>
                  <a:pt x="537864" y="744751"/>
                </a:lnTo>
                <a:lnTo>
                  <a:pt x="510093" y="730176"/>
                </a:lnTo>
                <a:lnTo>
                  <a:pt x="485632" y="711767"/>
                </a:lnTo>
                <a:lnTo>
                  <a:pt x="465087" y="689869"/>
                </a:lnTo>
                <a:lnTo>
                  <a:pt x="419309" y="707646"/>
                </a:lnTo>
                <a:lnTo>
                  <a:pt x="371562" y="715836"/>
                </a:lnTo>
                <a:lnTo>
                  <a:pt x="323642" y="714822"/>
                </a:lnTo>
                <a:lnTo>
                  <a:pt x="277344" y="704987"/>
                </a:lnTo>
                <a:lnTo>
                  <a:pt x="234462" y="686711"/>
                </a:lnTo>
                <a:lnTo>
                  <a:pt x="196792" y="660378"/>
                </a:lnTo>
                <a:lnTo>
                  <a:pt x="166129" y="626369"/>
                </a:lnTo>
                <a:lnTo>
                  <a:pt x="165367" y="625226"/>
                </a:lnTo>
                <a:lnTo>
                  <a:pt x="164605" y="624083"/>
                </a:lnTo>
                <a:lnTo>
                  <a:pt x="163843" y="622940"/>
                </a:lnTo>
                <a:lnTo>
                  <a:pt x="115169" y="619547"/>
                </a:lnTo>
                <a:lnTo>
                  <a:pt x="73245" y="601223"/>
                </a:lnTo>
                <a:lnTo>
                  <a:pt x="42489" y="570898"/>
                </a:lnTo>
                <a:lnTo>
                  <a:pt x="27318" y="531500"/>
                </a:lnTo>
                <a:lnTo>
                  <a:pt x="27128" y="508746"/>
                </a:lnTo>
                <a:lnTo>
                  <a:pt x="32652" y="486717"/>
                </a:lnTo>
                <a:lnTo>
                  <a:pt x="43606" y="466189"/>
                </a:lnTo>
                <a:lnTo>
                  <a:pt x="59703" y="447934"/>
                </a:lnTo>
                <a:lnTo>
                  <a:pt x="23387" y="420227"/>
                </a:lnTo>
                <a:lnTo>
                  <a:pt x="3014" y="384006"/>
                </a:lnTo>
                <a:lnTo>
                  <a:pt x="0" y="343904"/>
                </a:lnTo>
                <a:lnTo>
                  <a:pt x="15761" y="304551"/>
                </a:lnTo>
                <a:lnTo>
                  <a:pt x="33240" y="284855"/>
                </a:lnTo>
                <a:lnTo>
                  <a:pt x="55290" y="269372"/>
                </a:lnTo>
                <a:lnTo>
                  <a:pt x="80912" y="258653"/>
                </a:lnTo>
                <a:lnTo>
                  <a:pt x="109106" y="253243"/>
                </a:lnTo>
                <a:lnTo>
                  <a:pt x="110122" y="25083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1160" y="2505075"/>
            <a:ext cx="71755" cy="14604"/>
          </a:xfrm>
          <a:custGeom>
            <a:avLst/>
            <a:gdLst/>
            <a:ahLst/>
            <a:cxnLst/>
            <a:rect l="l" t="t" r="r" b="b"/>
            <a:pathLst>
              <a:path w="71755" h="14605">
                <a:moveTo>
                  <a:pt x="71500" y="14097"/>
                </a:moveTo>
                <a:lnTo>
                  <a:pt x="52810" y="14108"/>
                </a:lnTo>
                <a:lnTo>
                  <a:pt x="34464" y="11715"/>
                </a:lnTo>
                <a:lnTo>
                  <a:pt x="16762" y="6988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4410" y="2672969"/>
            <a:ext cx="31750" cy="6985"/>
          </a:xfrm>
          <a:custGeom>
            <a:avLst/>
            <a:gdLst/>
            <a:ahLst/>
            <a:cxnLst/>
            <a:rect l="l" t="t" r="r" b="b"/>
            <a:pathLst>
              <a:path w="31750" h="6985">
                <a:moveTo>
                  <a:pt x="31368" y="0"/>
                </a:moveTo>
                <a:lnTo>
                  <a:pt x="23752" y="2355"/>
                </a:lnTo>
                <a:lnTo>
                  <a:pt x="15970" y="4270"/>
                </a:lnTo>
                <a:lnTo>
                  <a:pt x="8044" y="5732"/>
                </a:lnTo>
                <a:lnTo>
                  <a:pt x="0" y="673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6351" y="2716148"/>
            <a:ext cx="19050" cy="31115"/>
          </a:xfrm>
          <a:custGeom>
            <a:avLst/>
            <a:gdLst/>
            <a:ahLst/>
            <a:cxnLst/>
            <a:rect l="l" t="t" r="r" b="b"/>
            <a:pathLst>
              <a:path w="19050" h="31114">
                <a:moveTo>
                  <a:pt x="18923" y="30734"/>
                </a:moveTo>
                <a:lnTo>
                  <a:pt x="13465" y="23377"/>
                </a:lnTo>
                <a:lnTo>
                  <a:pt x="8509" y="15795"/>
                </a:lnTo>
                <a:lnTo>
                  <a:pt x="4028" y="7999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6269" y="2670429"/>
            <a:ext cx="7620" cy="33655"/>
          </a:xfrm>
          <a:custGeom>
            <a:avLst/>
            <a:gdLst/>
            <a:ahLst/>
            <a:cxnLst/>
            <a:rect l="l" t="t" r="r" b="b"/>
            <a:pathLst>
              <a:path w="7619" h="33655">
                <a:moveTo>
                  <a:pt x="7493" y="0"/>
                </a:moveTo>
                <a:lnTo>
                  <a:pt x="6375" y="8473"/>
                </a:lnTo>
                <a:lnTo>
                  <a:pt x="4746" y="16922"/>
                </a:lnTo>
                <a:lnTo>
                  <a:pt x="2617" y="25324"/>
                </a:lnTo>
                <a:lnTo>
                  <a:pt x="0" y="3365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3367" y="2462276"/>
            <a:ext cx="92075" cy="126364"/>
          </a:xfrm>
          <a:custGeom>
            <a:avLst/>
            <a:gdLst/>
            <a:ahLst/>
            <a:cxnLst/>
            <a:rect l="l" t="t" r="r" b="b"/>
            <a:pathLst>
              <a:path w="92075" h="126364">
                <a:moveTo>
                  <a:pt x="0" y="0"/>
                </a:moveTo>
                <a:lnTo>
                  <a:pt x="38314" y="22004"/>
                </a:lnTo>
                <a:lnTo>
                  <a:pt x="67341" y="51641"/>
                </a:lnTo>
                <a:lnTo>
                  <a:pt x="85653" y="86921"/>
                </a:lnTo>
                <a:lnTo>
                  <a:pt x="91820" y="12585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9008" y="2328164"/>
            <a:ext cx="41275" cy="47625"/>
          </a:xfrm>
          <a:custGeom>
            <a:avLst/>
            <a:gdLst/>
            <a:ahLst/>
            <a:cxnLst/>
            <a:rect l="l" t="t" r="r" b="b"/>
            <a:pathLst>
              <a:path w="41275" h="47625">
                <a:moveTo>
                  <a:pt x="40767" y="0"/>
                </a:moveTo>
                <a:lnTo>
                  <a:pt x="33021" y="13293"/>
                </a:lnTo>
                <a:lnTo>
                  <a:pt x="23574" y="25669"/>
                </a:lnTo>
                <a:lnTo>
                  <a:pt x="12531" y="37022"/>
                </a:lnTo>
                <a:lnTo>
                  <a:pt x="0" y="4724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81732" y="2153157"/>
            <a:ext cx="2540" cy="22225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0" y="0"/>
                </a:moveTo>
                <a:lnTo>
                  <a:pt x="1650" y="7365"/>
                </a:lnTo>
                <a:lnTo>
                  <a:pt x="2286" y="14731"/>
                </a:lnTo>
                <a:lnTo>
                  <a:pt x="2159" y="22225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0873" y="2098675"/>
            <a:ext cx="20955" cy="28575"/>
          </a:xfrm>
          <a:custGeom>
            <a:avLst/>
            <a:gdLst/>
            <a:ahLst/>
            <a:cxnLst/>
            <a:rect l="l" t="t" r="r" b="b"/>
            <a:pathLst>
              <a:path w="20955" h="28575">
                <a:moveTo>
                  <a:pt x="0" y="28448"/>
                </a:moveTo>
                <a:lnTo>
                  <a:pt x="4310" y="20877"/>
                </a:lnTo>
                <a:lnTo>
                  <a:pt x="9239" y="13604"/>
                </a:lnTo>
                <a:lnTo>
                  <a:pt x="14787" y="6641"/>
                </a:lnTo>
                <a:lnTo>
                  <a:pt x="20955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5039" y="2116201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60" h="24764">
                <a:moveTo>
                  <a:pt x="0" y="24511"/>
                </a:moveTo>
                <a:lnTo>
                  <a:pt x="1855" y="18180"/>
                </a:lnTo>
                <a:lnTo>
                  <a:pt x="4175" y="11969"/>
                </a:lnTo>
                <a:lnTo>
                  <a:pt x="6947" y="5901"/>
                </a:lnTo>
                <a:lnTo>
                  <a:pt x="1016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5297" y="2148967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30" h="24130">
                <a:moveTo>
                  <a:pt x="0" y="0"/>
                </a:moveTo>
                <a:lnTo>
                  <a:pt x="9806" y="5210"/>
                </a:lnTo>
                <a:lnTo>
                  <a:pt x="19208" y="10922"/>
                </a:lnTo>
                <a:lnTo>
                  <a:pt x="28182" y="17109"/>
                </a:lnTo>
                <a:lnTo>
                  <a:pt x="36702" y="23749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0308" y="2310892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25019"/>
                </a:moveTo>
                <a:lnTo>
                  <a:pt x="4304" y="18823"/>
                </a:lnTo>
                <a:lnTo>
                  <a:pt x="2555" y="12604"/>
                </a:lnTo>
                <a:lnTo>
                  <a:pt x="1117" y="6338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2667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32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18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34200" y="27432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2667000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381000" y="0"/>
                </a:moveTo>
                <a:lnTo>
                  <a:pt x="0" y="457200"/>
                </a:lnTo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24586" y="2136261"/>
            <a:ext cx="1218565" cy="762635"/>
          </a:xfrm>
          <a:custGeom>
            <a:avLst/>
            <a:gdLst/>
            <a:ahLst/>
            <a:cxnLst/>
            <a:rect l="l" t="t" r="r" b="b"/>
            <a:pathLst>
              <a:path w="1218565" h="762635">
                <a:moveTo>
                  <a:pt x="781327" y="689869"/>
                </a:moveTo>
                <a:lnTo>
                  <a:pt x="465087" y="689869"/>
                </a:lnTo>
                <a:lnTo>
                  <a:pt x="485632" y="711767"/>
                </a:lnTo>
                <a:lnTo>
                  <a:pt x="510093" y="730176"/>
                </a:lnTo>
                <a:lnTo>
                  <a:pt x="537864" y="744751"/>
                </a:lnTo>
                <a:lnTo>
                  <a:pt x="568338" y="755147"/>
                </a:lnTo>
                <a:lnTo>
                  <a:pt x="618792" y="762115"/>
                </a:lnTo>
                <a:lnTo>
                  <a:pt x="667930" y="757678"/>
                </a:lnTo>
                <a:lnTo>
                  <a:pt x="713484" y="742876"/>
                </a:lnTo>
                <a:lnTo>
                  <a:pt x="753185" y="718750"/>
                </a:lnTo>
                <a:lnTo>
                  <a:pt x="781327" y="689869"/>
                </a:lnTo>
                <a:close/>
              </a:path>
              <a:path w="1218565" h="762635">
                <a:moveTo>
                  <a:pt x="304923" y="66960"/>
                </a:moveTo>
                <a:lnTo>
                  <a:pt x="223920" y="79874"/>
                </a:lnTo>
                <a:lnTo>
                  <a:pt x="181412" y="101281"/>
                </a:lnTo>
                <a:lnTo>
                  <a:pt x="147222" y="130815"/>
                </a:lnTo>
                <a:lnTo>
                  <a:pt x="122907" y="166742"/>
                </a:lnTo>
                <a:lnTo>
                  <a:pt x="110022" y="207326"/>
                </a:lnTo>
                <a:lnTo>
                  <a:pt x="110122" y="250830"/>
                </a:lnTo>
                <a:lnTo>
                  <a:pt x="109106" y="253243"/>
                </a:lnTo>
                <a:lnTo>
                  <a:pt x="55290" y="269372"/>
                </a:lnTo>
                <a:lnTo>
                  <a:pt x="15761" y="304551"/>
                </a:lnTo>
                <a:lnTo>
                  <a:pt x="0" y="343904"/>
                </a:lnTo>
                <a:lnTo>
                  <a:pt x="3014" y="384006"/>
                </a:lnTo>
                <a:lnTo>
                  <a:pt x="23387" y="420227"/>
                </a:lnTo>
                <a:lnTo>
                  <a:pt x="59703" y="447934"/>
                </a:lnTo>
                <a:lnTo>
                  <a:pt x="43606" y="466189"/>
                </a:lnTo>
                <a:lnTo>
                  <a:pt x="32652" y="486717"/>
                </a:lnTo>
                <a:lnTo>
                  <a:pt x="27128" y="508746"/>
                </a:lnTo>
                <a:lnTo>
                  <a:pt x="27318" y="531500"/>
                </a:lnTo>
                <a:lnTo>
                  <a:pt x="42489" y="570898"/>
                </a:lnTo>
                <a:lnTo>
                  <a:pt x="73245" y="601223"/>
                </a:lnTo>
                <a:lnTo>
                  <a:pt x="115169" y="619547"/>
                </a:lnTo>
                <a:lnTo>
                  <a:pt x="163843" y="622940"/>
                </a:lnTo>
                <a:lnTo>
                  <a:pt x="166129" y="626369"/>
                </a:lnTo>
                <a:lnTo>
                  <a:pt x="196792" y="660378"/>
                </a:lnTo>
                <a:lnTo>
                  <a:pt x="234462" y="686711"/>
                </a:lnTo>
                <a:lnTo>
                  <a:pt x="277344" y="704987"/>
                </a:lnTo>
                <a:lnTo>
                  <a:pt x="323642" y="714822"/>
                </a:lnTo>
                <a:lnTo>
                  <a:pt x="371562" y="715836"/>
                </a:lnTo>
                <a:lnTo>
                  <a:pt x="419309" y="707646"/>
                </a:lnTo>
                <a:lnTo>
                  <a:pt x="465087" y="689869"/>
                </a:lnTo>
                <a:lnTo>
                  <a:pt x="781327" y="689869"/>
                </a:lnTo>
                <a:lnTo>
                  <a:pt x="784765" y="686341"/>
                </a:lnTo>
                <a:lnTo>
                  <a:pt x="805955" y="646689"/>
                </a:lnTo>
                <a:lnTo>
                  <a:pt x="976012" y="646689"/>
                </a:lnTo>
                <a:lnTo>
                  <a:pt x="987716" y="641642"/>
                </a:lnTo>
                <a:lnTo>
                  <a:pt x="1023341" y="611828"/>
                </a:lnTo>
                <a:lnTo>
                  <a:pt x="1046884" y="573889"/>
                </a:lnTo>
                <a:lnTo>
                  <a:pt x="1055637" y="530103"/>
                </a:lnTo>
                <a:lnTo>
                  <a:pt x="1079662" y="525835"/>
                </a:lnTo>
                <a:lnTo>
                  <a:pt x="1124664" y="509726"/>
                </a:lnTo>
                <a:lnTo>
                  <a:pt x="1181174" y="467146"/>
                </a:lnTo>
                <a:lnTo>
                  <a:pt x="1205643" y="430470"/>
                </a:lnTo>
                <a:lnTo>
                  <a:pt x="1218118" y="390245"/>
                </a:lnTo>
                <a:lnTo>
                  <a:pt x="1218263" y="348644"/>
                </a:lnTo>
                <a:lnTo>
                  <a:pt x="1205744" y="307841"/>
                </a:lnTo>
                <a:lnTo>
                  <a:pt x="1180224" y="270007"/>
                </a:lnTo>
                <a:lnTo>
                  <a:pt x="1183018" y="264546"/>
                </a:lnTo>
                <a:lnTo>
                  <a:pt x="1185304" y="258958"/>
                </a:lnTo>
                <a:lnTo>
                  <a:pt x="1187082" y="253116"/>
                </a:lnTo>
                <a:lnTo>
                  <a:pt x="1192187" y="212294"/>
                </a:lnTo>
                <a:lnTo>
                  <a:pt x="1182441" y="173543"/>
                </a:lnTo>
                <a:lnTo>
                  <a:pt x="1159577" y="139457"/>
                </a:lnTo>
                <a:lnTo>
                  <a:pt x="1125326" y="112624"/>
                </a:lnTo>
                <a:lnTo>
                  <a:pt x="1081418" y="95636"/>
                </a:lnTo>
                <a:lnTo>
                  <a:pt x="1079355" y="89159"/>
                </a:lnTo>
                <a:lnTo>
                  <a:pt x="395237" y="89159"/>
                </a:lnTo>
                <a:lnTo>
                  <a:pt x="366577" y="77458"/>
                </a:lnTo>
                <a:lnTo>
                  <a:pt x="336262" y="70030"/>
                </a:lnTo>
                <a:lnTo>
                  <a:pt x="304923" y="66960"/>
                </a:lnTo>
                <a:close/>
              </a:path>
              <a:path w="1218565" h="762635">
                <a:moveTo>
                  <a:pt x="976012" y="646689"/>
                </a:moveTo>
                <a:lnTo>
                  <a:pt x="805955" y="646689"/>
                </a:lnTo>
                <a:lnTo>
                  <a:pt x="825787" y="655681"/>
                </a:lnTo>
                <a:lnTo>
                  <a:pt x="846786" y="662231"/>
                </a:lnTo>
                <a:lnTo>
                  <a:pt x="868642" y="666281"/>
                </a:lnTo>
                <a:lnTo>
                  <a:pt x="891045" y="667771"/>
                </a:lnTo>
                <a:lnTo>
                  <a:pt x="942715" y="661050"/>
                </a:lnTo>
                <a:lnTo>
                  <a:pt x="976012" y="646689"/>
                </a:lnTo>
                <a:close/>
              </a:path>
              <a:path w="1218565" h="762635">
                <a:moveTo>
                  <a:pt x="506675" y="22353"/>
                </a:moveTo>
                <a:lnTo>
                  <a:pt x="462600" y="33842"/>
                </a:lnTo>
                <a:lnTo>
                  <a:pt x="424335" y="56402"/>
                </a:lnTo>
                <a:lnTo>
                  <a:pt x="395237" y="89159"/>
                </a:lnTo>
                <a:lnTo>
                  <a:pt x="1079355" y="89159"/>
                </a:lnTo>
                <a:lnTo>
                  <a:pt x="1075249" y="76267"/>
                </a:lnTo>
                <a:lnTo>
                  <a:pt x="1065305" y="58219"/>
                </a:lnTo>
                <a:lnTo>
                  <a:pt x="1065057" y="57917"/>
                </a:lnTo>
                <a:lnTo>
                  <a:pt x="633743" y="57917"/>
                </a:lnTo>
                <a:lnTo>
                  <a:pt x="625750" y="51611"/>
                </a:lnTo>
                <a:lnTo>
                  <a:pt x="617233" y="45852"/>
                </a:lnTo>
                <a:lnTo>
                  <a:pt x="608240" y="40665"/>
                </a:lnTo>
                <a:lnTo>
                  <a:pt x="598818" y="36073"/>
                </a:lnTo>
                <a:lnTo>
                  <a:pt x="553201" y="22807"/>
                </a:lnTo>
                <a:lnTo>
                  <a:pt x="506675" y="22353"/>
                </a:lnTo>
                <a:close/>
              </a:path>
              <a:path w="1218565" h="762635">
                <a:moveTo>
                  <a:pt x="751758" y="0"/>
                </a:moveTo>
                <a:lnTo>
                  <a:pt x="704898" y="5274"/>
                </a:lnTo>
                <a:lnTo>
                  <a:pt x="663811" y="25070"/>
                </a:lnTo>
                <a:lnTo>
                  <a:pt x="633743" y="57917"/>
                </a:lnTo>
                <a:lnTo>
                  <a:pt x="1065057" y="57917"/>
                </a:lnTo>
                <a:lnTo>
                  <a:pt x="1051861" y="41862"/>
                </a:lnTo>
                <a:lnTo>
                  <a:pt x="1051035" y="41153"/>
                </a:lnTo>
                <a:lnTo>
                  <a:pt x="842023" y="41153"/>
                </a:lnTo>
                <a:lnTo>
                  <a:pt x="832850" y="32017"/>
                </a:lnTo>
                <a:lnTo>
                  <a:pt x="822545" y="23881"/>
                </a:lnTo>
                <a:lnTo>
                  <a:pt x="811216" y="16793"/>
                </a:lnTo>
                <a:lnTo>
                  <a:pt x="798970" y="10800"/>
                </a:lnTo>
                <a:lnTo>
                  <a:pt x="751758" y="0"/>
                </a:lnTo>
                <a:close/>
              </a:path>
              <a:path w="1218565" h="762635">
                <a:moveTo>
                  <a:pt x="935273" y="402"/>
                </a:moveTo>
                <a:lnTo>
                  <a:pt x="884707" y="12509"/>
                </a:lnTo>
                <a:lnTo>
                  <a:pt x="842023" y="41153"/>
                </a:lnTo>
                <a:lnTo>
                  <a:pt x="1051035" y="41153"/>
                </a:lnTo>
                <a:lnTo>
                  <a:pt x="1035190" y="27564"/>
                </a:lnTo>
                <a:lnTo>
                  <a:pt x="987506" y="5274"/>
                </a:lnTo>
                <a:lnTo>
                  <a:pt x="935273" y="4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586" y="2136261"/>
            <a:ext cx="1218565" cy="762635"/>
          </a:xfrm>
          <a:custGeom>
            <a:avLst/>
            <a:gdLst/>
            <a:ahLst/>
            <a:cxnLst/>
            <a:rect l="l" t="t" r="r" b="b"/>
            <a:pathLst>
              <a:path w="1218565" h="762635">
                <a:moveTo>
                  <a:pt x="110122" y="250830"/>
                </a:moveTo>
                <a:lnTo>
                  <a:pt x="110022" y="207326"/>
                </a:lnTo>
                <a:lnTo>
                  <a:pt x="122907" y="166742"/>
                </a:lnTo>
                <a:lnTo>
                  <a:pt x="147222" y="130815"/>
                </a:lnTo>
                <a:lnTo>
                  <a:pt x="181412" y="101281"/>
                </a:lnTo>
                <a:lnTo>
                  <a:pt x="223920" y="79874"/>
                </a:lnTo>
                <a:lnTo>
                  <a:pt x="273190" y="68331"/>
                </a:lnTo>
                <a:lnTo>
                  <a:pt x="304923" y="66960"/>
                </a:lnTo>
                <a:lnTo>
                  <a:pt x="336262" y="70030"/>
                </a:lnTo>
                <a:lnTo>
                  <a:pt x="366577" y="77458"/>
                </a:lnTo>
                <a:lnTo>
                  <a:pt x="395237" y="89159"/>
                </a:lnTo>
                <a:lnTo>
                  <a:pt x="424335" y="56402"/>
                </a:lnTo>
                <a:lnTo>
                  <a:pt x="462600" y="33842"/>
                </a:lnTo>
                <a:lnTo>
                  <a:pt x="506675" y="22353"/>
                </a:lnTo>
                <a:lnTo>
                  <a:pt x="553201" y="22807"/>
                </a:lnTo>
                <a:lnTo>
                  <a:pt x="598818" y="36073"/>
                </a:lnTo>
                <a:lnTo>
                  <a:pt x="633743" y="57917"/>
                </a:lnTo>
                <a:lnTo>
                  <a:pt x="663811" y="25070"/>
                </a:lnTo>
                <a:lnTo>
                  <a:pt x="704927" y="5260"/>
                </a:lnTo>
                <a:lnTo>
                  <a:pt x="751758" y="0"/>
                </a:lnTo>
                <a:lnTo>
                  <a:pt x="798970" y="10800"/>
                </a:lnTo>
                <a:lnTo>
                  <a:pt x="811216" y="16793"/>
                </a:lnTo>
                <a:lnTo>
                  <a:pt x="822545" y="23881"/>
                </a:lnTo>
                <a:lnTo>
                  <a:pt x="832850" y="32017"/>
                </a:lnTo>
                <a:lnTo>
                  <a:pt x="842023" y="41153"/>
                </a:lnTo>
                <a:lnTo>
                  <a:pt x="884707" y="12509"/>
                </a:lnTo>
                <a:lnTo>
                  <a:pt x="935273" y="402"/>
                </a:lnTo>
                <a:lnTo>
                  <a:pt x="987506" y="5274"/>
                </a:lnTo>
                <a:lnTo>
                  <a:pt x="1035190" y="27564"/>
                </a:lnTo>
                <a:lnTo>
                  <a:pt x="1051861" y="41862"/>
                </a:lnTo>
                <a:lnTo>
                  <a:pt x="1065305" y="58219"/>
                </a:lnTo>
                <a:lnTo>
                  <a:pt x="1075249" y="76267"/>
                </a:lnTo>
                <a:lnTo>
                  <a:pt x="1081418" y="95636"/>
                </a:lnTo>
                <a:lnTo>
                  <a:pt x="1125326" y="112624"/>
                </a:lnTo>
                <a:lnTo>
                  <a:pt x="1159577" y="139457"/>
                </a:lnTo>
                <a:lnTo>
                  <a:pt x="1182441" y="173543"/>
                </a:lnTo>
                <a:lnTo>
                  <a:pt x="1192187" y="212294"/>
                </a:lnTo>
                <a:lnTo>
                  <a:pt x="1187082" y="253116"/>
                </a:lnTo>
                <a:lnTo>
                  <a:pt x="1185304" y="258958"/>
                </a:lnTo>
                <a:lnTo>
                  <a:pt x="1183018" y="264546"/>
                </a:lnTo>
                <a:lnTo>
                  <a:pt x="1180224" y="270007"/>
                </a:lnTo>
                <a:lnTo>
                  <a:pt x="1205744" y="307841"/>
                </a:lnTo>
                <a:lnTo>
                  <a:pt x="1218263" y="348644"/>
                </a:lnTo>
                <a:lnTo>
                  <a:pt x="1218118" y="390245"/>
                </a:lnTo>
                <a:lnTo>
                  <a:pt x="1205643" y="430470"/>
                </a:lnTo>
                <a:lnTo>
                  <a:pt x="1181174" y="467146"/>
                </a:lnTo>
                <a:lnTo>
                  <a:pt x="1145045" y="498099"/>
                </a:lnTo>
                <a:lnTo>
                  <a:pt x="1102770" y="519007"/>
                </a:lnTo>
                <a:lnTo>
                  <a:pt x="1055637" y="530103"/>
                </a:lnTo>
                <a:lnTo>
                  <a:pt x="1046884" y="573889"/>
                </a:lnTo>
                <a:lnTo>
                  <a:pt x="1023341" y="611828"/>
                </a:lnTo>
                <a:lnTo>
                  <a:pt x="987716" y="641642"/>
                </a:lnTo>
                <a:lnTo>
                  <a:pt x="942715" y="661050"/>
                </a:lnTo>
                <a:lnTo>
                  <a:pt x="891045" y="667771"/>
                </a:lnTo>
                <a:lnTo>
                  <a:pt x="868642" y="666281"/>
                </a:lnTo>
                <a:lnTo>
                  <a:pt x="846786" y="662231"/>
                </a:lnTo>
                <a:lnTo>
                  <a:pt x="825787" y="655681"/>
                </a:lnTo>
                <a:lnTo>
                  <a:pt x="805955" y="646689"/>
                </a:lnTo>
                <a:lnTo>
                  <a:pt x="784765" y="686341"/>
                </a:lnTo>
                <a:lnTo>
                  <a:pt x="753185" y="718750"/>
                </a:lnTo>
                <a:lnTo>
                  <a:pt x="713484" y="742876"/>
                </a:lnTo>
                <a:lnTo>
                  <a:pt x="667930" y="757678"/>
                </a:lnTo>
                <a:lnTo>
                  <a:pt x="618792" y="762115"/>
                </a:lnTo>
                <a:lnTo>
                  <a:pt x="568338" y="755147"/>
                </a:lnTo>
                <a:lnTo>
                  <a:pt x="537864" y="744751"/>
                </a:lnTo>
                <a:lnTo>
                  <a:pt x="510093" y="730176"/>
                </a:lnTo>
                <a:lnTo>
                  <a:pt x="485632" y="711767"/>
                </a:lnTo>
                <a:lnTo>
                  <a:pt x="465087" y="689869"/>
                </a:lnTo>
                <a:lnTo>
                  <a:pt x="419309" y="707646"/>
                </a:lnTo>
                <a:lnTo>
                  <a:pt x="371562" y="715836"/>
                </a:lnTo>
                <a:lnTo>
                  <a:pt x="323642" y="714822"/>
                </a:lnTo>
                <a:lnTo>
                  <a:pt x="277344" y="704987"/>
                </a:lnTo>
                <a:lnTo>
                  <a:pt x="234462" y="686711"/>
                </a:lnTo>
                <a:lnTo>
                  <a:pt x="196792" y="660378"/>
                </a:lnTo>
                <a:lnTo>
                  <a:pt x="166129" y="626369"/>
                </a:lnTo>
                <a:lnTo>
                  <a:pt x="165367" y="625226"/>
                </a:lnTo>
                <a:lnTo>
                  <a:pt x="164605" y="624083"/>
                </a:lnTo>
                <a:lnTo>
                  <a:pt x="163843" y="622940"/>
                </a:lnTo>
                <a:lnTo>
                  <a:pt x="115169" y="619547"/>
                </a:lnTo>
                <a:lnTo>
                  <a:pt x="73245" y="601223"/>
                </a:lnTo>
                <a:lnTo>
                  <a:pt x="42489" y="570898"/>
                </a:lnTo>
                <a:lnTo>
                  <a:pt x="27318" y="531500"/>
                </a:lnTo>
                <a:lnTo>
                  <a:pt x="27128" y="508746"/>
                </a:lnTo>
                <a:lnTo>
                  <a:pt x="32652" y="486717"/>
                </a:lnTo>
                <a:lnTo>
                  <a:pt x="43606" y="466189"/>
                </a:lnTo>
                <a:lnTo>
                  <a:pt x="59703" y="447934"/>
                </a:lnTo>
                <a:lnTo>
                  <a:pt x="23387" y="420227"/>
                </a:lnTo>
                <a:lnTo>
                  <a:pt x="3014" y="384006"/>
                </a:lnTo>
                <a:lnTo>
                  <a:pt x="0" y="343904"/>
                </a:lnTo>
                <a:lnTo>
                  <a:pt x="15761" y="304551"/>
                </a:lnTo>
                <a:lnTo>
                  <a:pt x="33240" y="284855"/>
                </a:lnTo>
                <a:lnTo>
                  <a:pt x="55290" y="269372"/>
                </a:lnTo>
                <a:lnTo>
                  <a:pt x="80912" y="258653"/>
                </a:lnTo>
                <a:lnTo>
                  <a:pt x="109106" y="253243"/>
                </a:lnTo>
                <a:lnTo>
                  <a:pt x="110122" y="25083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85559" y="2581275"/>
            <a:ext cx="71755" cy="14604"/>
          </a:xfrm>
          <a:custGeom>
            <a:avLst/>
            <a:gdLst/>
            <a:ahLst/>
            <a:cxnLst/>
            <a:rect l="l" t="t" r="r" b="b"/>
            <a:pathLst>
              <a:path w="71754" h="14605">
                <a:moveTo>
                  <a:pt x="71500" y="14097"/>
                </a:moveTo>
                <a:lnTo>
                  <a:pt x="52810" y="14108"/>
                </a:lnTo>
                <a:lnTo>
                  <a:pt x="34464" y="11715"/>
                </a:lnTo>
                <a:lnTo>
                  <a:pt x="16762" y="6988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88810" y="2749169"/>
            <a:ext cx="31750" cy="6985"/>
          </a:xfrm>
          <a:custGeom>
            <a:avLst/>
            <a:gdLst/>
            <a:ahLst/>
            <a:cxnLst/>
            <a:rect l="l" t="t" r="r" b="b"/>
            <a:pathLst>
              <a:path w="31750" h="6985">
                <a:moveTo>
                  <a:pt x="31368" y="0"/>
                </a:moveTo>
                <a:lnTo>
                  <a:pt x="23752" y="2355"/>
                </a:lnTo>
                <a:lnTo>
                  <a:pt x="15970" y="4270"/>
                </a:lnTo>
                <a:lnTo>
                  <a:pt x="8044" y="5732"/>
                </a:lnTo>
                <a:lnTo>
                  <a:pt x="0" y="673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70751" y="2792348"/>
            <a:ext cx="19050" cy="31115"/>
          </a:xfrm>
          <a:custGeom>
            <a:avLst/>
            <a:gdLst/>
            <a:ahLst/>
            <a:cxnLst/>
            <a:rect l="l" t="t" r="r" b="b"/>
            <a:pathLst>
              <a:path w="19050" h="31114">
                <a:moveTo>
                  <a:pt x="18923" y="30734"/>
                </a:moveTo>
                <a:lnTo>
                  <a:pt x="13465" y="23377"/>
                </a:lnTo>
                <a:lnTo>
                  <a:pt x="8508" y="15795"/>
                </a:lnTo>
                <a:lnTo>
                  <a:pt x="4028" y="7999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30668" y="2746629"/>
            <a:ext cx="7620" cy="33655"/>
          </a:xfrm>
          <a:custGeom>
            <a:avLst/>
            <a:gdLst/>
            <a:ahLst/>
            <a:cxnLst/>
            <a:rect l="l" t="t" r="r" b="b"/>
            <a:pathLst>
              <a:path w="7620" h="33655">
                <a:moveTo>
                  <a:pt x="7492" y="0"/>
                </a:moveTo>
                <a:lnTo>
                  <a:pt x="6375" y="8473"/>
                </a:lnTo>
                <a:lnTo>
                  <a:pt x="4746" y="16922"/>
                </a:lnTo>
                <a:lnTo>
                  <a:pt x="2617" y="25324"/>
                </a:lnTo>
                <a:lnTo>
                  <a:pt x="0" y="3365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87768" y="2538476"/>
            <a:ext cx="92075" cy="126364"/>
          </a:xfrm>
          <a:custGeom>
            <a:avLst/>
            <a:gdLst/>
            <a:ahLst/>
            <a:cxnLst/>
            <a:rect l="l" t="t" r="r" b="b"/>
            <a:pathLst>
              <a:path w="92075" h="126364">
                <a:moveTo>
                  <a:pt x="0" y="0"/>
                </a:moveTo>
                <a:lnTo>
                  <a:pt x="38314" y="22004"/>
                </a:lnTo>
                <a:lnTo>
                  <a:pt x="67341" y="51641"/>
                </a:lnTo>
                <a:lnTo>
                  <a:pt x="85653" y="86921"/>
                </a:lnTo>
                <a:lnTo>
                  <a:pt x="91821" y="125857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63408" y="2404364"/>
            <a:ext cx="41275" cy="47625"/>
          </a:xfrm>
          <a:custGeom>
            <a:avLst/>
            <a:gdLst/>
            <a:ahLst/>
            <a:cxnLst/>
            <a:rect l="l" t="t" r="r" b="b"/>
            <a:pathLst>
              <a:path w="41275" h="47625">
                <a:moveTo>
                  <a:pt x="40767" y="0"/>
                </a:moveTo>
                <a:lnTo>
                  <a:pt x="33021" y="13293"/>
                </a:lnTo>
                <a:lnTo>
                  <a:pt x="23574" y="25669"/>
                </a:lnTo>
                <a:lnTo>
                  <a:pt x="12531" y="37022"/>
                </a:lnTo>
                <a:lnTo>
                  <a:pt x="0" y="4724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06131" y="2229357"/>
            <a:ext cx="2540" cy="22225"/>
          </a:xfrm>
          <a:custGeom>
            <a:avLst/>
            <a:gdLst/>
            <a:ahLst/>
            <a:cxnLst/>
            <a:rect l="l" t="t" r="r" b="b"/>
            <a:pathLst>
              <a:path w="2540" h="22225">
                <a:moveTo>
                  <a:pt x="0" y="0"/>
                </a:moveTo>
                <a:lnTo>
                  <a:pt x="1650" y="7365"/>
                </a:lnTo>
                <a:lnTo>
                  <a:pt x="2286" y="14731"/>
                </a:lnTo>
                <a:lnTo>
                  <a:pt x="2159" y="22225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45273" y="2174875"/>
            <a:ext cx="20955" cy="28575"/>
          </a:xfrm>
          <a:custGeom>
            <a:avLst/>
            <a:gdLst/>
            <a:ahLst/>
            <a:cxnLst/>
            <a:rect l="l" t="t" r="r" b="b"/>
            <a:pathLst>
              <a:path w="20954" h="28575">
                <a:moveTo>
                  <a:pt x="0" y="28448"/>
                </a:moveTo>
                <a:lnTo>
                  <a:pt x="4310" y="20877"/>
                </a:lnTo>
                <a:lnTo>
                  <a:pt x="9239" y="13604"/>
                </a:lnTo>
                <a:lnTo>
                  <a:pt x="14787" y="6641"/>
                </a:lnTo>
                <a:lnTo>
                  <a:pt x="20954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49440" y="2192401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59" h="24764">
                <a:moveTo>
                  <a:pt x="0" y="24511"/>
                </a:moveTo>
                <a:lnTo>
                  <a:pt x="1855" y="18180"/>
                </a:lnTo>
                <a:lnTo>
                  <a:pt x="4175" y="11969"/>
                </a:lnTo>
                <a:lnTo>
                  <a:pt x="6947" y="5901"/>
                </a:lnTo>
                <a:lnTo>
                  <a:pt x="1015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19696" y="2225167"/>
            <a:ext cx="36830" cy="24130"/>
          </a:xfrm>
          <a:custGeom>
            <a:avLst/>
            <a:gdLst/>
            <a:ahLst/>
            <a:cxnLst/>
            <a:rect l="l" t="t" r="r" b="b"/>
            <a:pathLst>
              <a:path w="36829" h="24130">
                <a:moveTo>
                  <a:pt x="0" y="0"/>
                </a:moveTo>
                <a:lnTo>
                  <a:pt x="9806" y="5210"/>
                </a:lnTo>
                <a:lnTo>
                  <a:pt x="19208" y="10922"/>
                </a:lnTo>
                <a:lnTo>
                  <a:pt x="28182" y="17109"/>
                </a:lnTo>
                <a:lnTo>
                  <a:pt x="36702" y="23749"/>
                </a:lnTo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34709" y="2387092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6350" y="25019"/>
                </a:moveTo>
                <a:lnTo>
                  <a:pt x="4304" y="18823"/>
                </a:lnTo>
                <a:lnTo>
                  <a:pt x="2555" y="12604"/>
                </a:lnTo>
                <a:lnTo>
                  <a:pt x="1117" y="6338"/>
                </a:ln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28926" y="3104007"/>
            <a:ext cx="172720" cy="269240"/>
          </a:xfrm>
          <a:custGeom>
            <a:avLst/>
            <a:gdLst/>
            <a:ahLst/>
            <a:cxnLst/>
            <a:rect l="l" t="t" r="r" b="b"/>
            <a:pathLst>
              <a:path w="172719" h="269239">
                <a:moveTo>
                  <a:pt x="0" y="0"/>
                </a:moveTo>
                <a:lnTo>
                  <a:pt x="19520" y="46694"/>
                </a:lnTo>
                <a:lnTo>
                  <a:pt x="30051" y="90376"/>
                </a:lnTo>
                <a:lnTo>
                  <a:pt x="31557" y="131034"/>
                </a:lnTo>
                <a:lnTo>
                  <a:pt x="24003" y="168655"/>
                </a:lnTo>
                <a:lnTo>
                  <a:pt x="20290" y="198665"/>
                </a:lnTo>
                <a:lnTo>
                  <a:pt x="28114" y="226806"/>
                </a:lnTo>
                <a:lnTo>
                  <a:pt x="45916" y="249969"/>
                </a:lnTo>
                <a:lnTo>
                  <a:pt x="72136" y="265048"/>
                </a:lnTo>
                <a:lnTo>
                  <a:pt x="102145" y="268761"/>
                </a:lnTo>
                <a:lnTo>
                  <a:pt x="130286" y="260937"/>
                </a:lnTo>
                <a:lnTo>
                  <a:pt x="153449" y="243135"/>
                </a:lnTo>
                <a:lnTo>
                  <a:pt x="168529" y="216915"/>
                </a:lnTo>
                <a:lnTo>
                  <a:pt x="172241" y="186906"/>
                </a:lnTo>
                <a:lnTo>
                  <a:pt x="164417" y="158765"/>
                </a:lnTo>
                <a:lnTo>
                  <a:pt x="146615" y="135602"/>
                </a:lnTo>
                <a:lnTo>
                  <a:pt x="120396" y="120522"/>
                </a:lnTo>
                <a:lnTo>
                  <a:pt x="85778" y="103923"/>
                </a:lnTo>
                <a:lnTo>
                  <a:pt x="54149" y="78311"/>
                </a:lnTo>
                <a:lnTo>
                  <a:pt x="25544" y="43674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8926" y="3104007"/>
            <a:ext cx="172720" cy="269240"/>
          </a:xfrm>
          <a:custGeom>
            <a:avLst/>
            <a:gdLst/>
            <a:ahLst/>
            <a:cxnLst/>
            <a:rect l="l" t="t" r="r" b="b"/>
            <a:pathLst>
              <a:path w="172719" h="269239">
                <a:moveTo>
                  <a:pt x="72136" y="265048"/>
                </a:moveTo>
                <a:lnTo>
                  <a:pt x="45916" y="249969"/>
                </a:lnTo>
                <a:lnTo>
                  <a:pt x="28114" y="226806"/>
                </a:lnTo>
                <a:lnTo>
                  <a:pt x="20290" y="198665"/>
                </a:lnTo>
                <a:lnTo>
                  <a:pt x="24003" y="168655"/>
                </a:lnTo>
                <a:lnTo>
                  <a:pt x="31557" y="131034"/>
                </a:lnTo>
                <a:lnTo>
                  <a:pt x="30051" y="90376"/>
                </a:lnTo>
                <a:lnTo>
                  <a:pt x="19520" y="46694"/>
                </a:lnTo>
                <a:lnTo>
                  <a:pt x="0" y="0"/>
                </a:lnTo>
                <a:lnTo>
                  <a:pt x="25544" y="43674"/>
                </a:lnTo>
                <a:lnTo>
                  <a:pt x="54149" y="78311"/>
                </a:lnTo>
                <a:lnTo>
                  <a:pt x="85778" y="103923"/>
                </a:lnTo>
                <a:lnTo>
                  <a:pt x="120396" y="120522"/>
                </a:lnTo>
                <a:lnTo>
                  <a:pt x="146615" y="135602"/>
                </a:lnTo>
                <a:lnTo>
                  <a:pt x="164417" y="158765"/>
                </a:lnTo>
                <a:lnTo>
                  <a:pt x="172241" y="186906"/>
                </a:lnTo>
                <a:lnTo>
                  <a:pt x="168529" y="216915"/>
                </a:lnTo>
                <a:lnTo>
                  <a:pt x="153449" y="243135"/>
                </a:lnTo>
                <a:lnTo>
                  <a:pt x="130286" y="260937"/>
                </a:lnTo>
                <a:lnTo>
                  <a:pt x="102145" y="268761"/>
                </a:lnTo>
                <a:lnTo>
                  <a:pt x="72136" y="2650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02552" y="3096767"/>
            <a:ext cx="303275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2667000"/>
            <a:ext cx="3200399" cy="419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38773" y="2662237"/>
            <a:ext cx="3205480" cy="4196080"/>
          </a:xfrm>
          <a:custGeom>
            <a:avLst/>
            <a:gdLst/>
            <a:ahLst/>
            <a:cxnLst/>
            <a:rect l="l" t="t" r="r" b="b"/>
            <a:pathLst>
              <a:path w="3205479" h="4196080">
                <a:moveTo>
                  <a:pt x="3205226" y="0"/>
                </a:moveTo>
                <a:lnTo>
                  <a:pt x="0" y="0"/>
                </a:lnTo>
                <a:lnTo>
                  <a:pt x="0" y="41957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666109"/>
            <a:ext cx="5943600" cy="4191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61347"/>
            <a:ext cx="5948680" cy="4196715"/>
          </a:xfrm>
          <a:custGeom>
            <a:avLst/>
            <a:gdLst/>
            <a:ahLst/>
            <a:cxnLst/>
            <a:rect l="l" t="t" r="r" b="b"/>
            <a:pathLst>
              <a:path w="5948680" h="4196715">
                <a:moveTo>
                  <a:pt x="5948362" y="4196649"/>
                </a:moveTo>
                <a:lnTo>
                  <a:pt x="5948362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2272" y="185115"/>
            <a:ext cx="63017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95" dirty="0"/>
              <a:t>Watersheds </a:t>
            </a:r>
            <a:r>
              <a:rPr sz="3200" spc="30" dirty="0"/>
              <a:t>Can </a:t>
            </a:r>
            <a:r>
              <a:rPr sz="3200" spc="-50" dirty="0"/>
              <a:t>Vary </a:t>
            </a:r>
            <a:r>
              <a:rPr sz="3200" spc="-45" dirty="0"/>
              <a:t>Widely </a:t>
            </a:r>
            <a:r>
              <a:rPr sz="3200" spc="-20" dirty="0"/>
              <a:t>in</a:t>
            </a:r>
            <a:r>
              <a:rPr sz="3200" spc="409" dirty="0"/>
              <a:t> </a:t>
            </a:r>
            <a:r>
              <a:rPr sz="3200" spc="-70" dirty="0"/>
              <a:t>Scale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6702170" y="4111371"/>
            <a:ext cx="232028" cy="232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8370" y="4492371"/>
            <a:ext cx="232028" cy="232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1770" y="5406771"/>
            <a:ext cx="232028" cy="232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51850" y="4722240"/>
            <a:ext cx="163195" cy="307340"/>
          </a:xfrm>
          <a:custGeom>
            <a:avLst/>
            <a:gdLst/>
            <a:ahLst/>
            <a:cxnLst/>
            <a:rect l="l" t="t" r="r" b="b"/>
            <a:pathLst>
              <a:path w="163195" h="307339">
                <a:moveTo>
                  <a:pt x="7239" y="205612"/>
                </a:moveTo>
                <a:lnTo>
                  <a:pt x="1904" y="205866"/>
                </a:lnTo>
                <a:lnTo>
                  <a:pt x="0" y="208152"/>
                </a:lnTo>
                <a:lnTo>
                  <a:pt x="126" y="210819"/>
                </a:lnTo>
                <a:lnTo>
                  <a:pt x="6350" y="306958"/>
                </a:lnTo>
                <a:lnTo>
                  <a:pt x="16066" y="300608"/>
                </a:lnTo>
                <a:lnTo>
                  <a:pt x="14858" y="300608"/>
                </a:lnTo>
                <a:lnTo>
                  <a:pt x="6350" y="296417"/>
                </a:lnTo>
                <a:lnTo>
                  <a:pt x="14227" y="280649"/>
                </a:lnTo>
                <a:lnTo>
                  <a:pt x="9651" y="210184"/>
                </a:lnTo>
                <a:lnTo>
                  <a:pt x="9525" y="207517"/>
                </a:lnTo>
                <a:lnTo>
                  <a:pt x="7239" y="205612"/>
                </a:lnTo>
                <a:close/>
              </a:path>
              <a:path w="163195" h="307339">
                <a:moveTo>
                  <a:pt x="14227" y="280649"/>
                </a:moveTo>
                <a:lnTo>
                  <a:pt x="6350" y="296417"/>
                </a:lnTo>
                <a:lnTo>
                  <a:pt x="14858" y="300608"/>
                </a:lnTo>
                <a:lnTo>
                  <a:pt x="16066" y="298195"/>
                </a:lnTo>
                <a:lnTo>
                  <a:pt x="15367" y="298195"/>
                </a:lnTo>
                <a:lnTo>
                  <a:pt x="8000" y="294512"/>
                </a:lnTo>
                <a:lnTo>
                  <a:pt x="14837" y="290042"/>
                </a:lnTo>
                <a:lnTo>
                  <a:pt x="14227" y="280649"/>
                </a:lnTo>
                <a:close/>
              </a:path>
              <a:path w="163195" h="307339">
                <a:moveTo>
                  <a:pt x="83947" y="244855"/>
                </a:moveTo>
                <a:lnTo>
                  <a:pt x="22723" y="284886"/>
                </a:lnTo>
                <a:lnTo>
                  <a:pt x="14858" y="300608"/>
                </a:lnTo>
                <a:lnTo>
                  <a:pt x="16066" y="300608"/>
                </a:lnTo>
                <a:lnTo>
                  <a:pt x="86995" y="254253"/>
                </a:lnTo>
                <a:lnTo>
                  <a:pt x="89153" y="252729"/>
                </a:lnTo>
                <a:lnTo>
                  <a:pt x="89789" y="249808"/>
                </a:lnTo>
                <a:lnTo>
                  <a:pt x="86995" y="245490"/>
                </a:lnTo>
                <a:lnTo>
                  <a:pt x="83947" y="244855"/>
                </a:lnTo>
                <a:close/>
              </a:path>
              <a:path w="163195" h="307339">
                <a:moveTo>
                  <a:pt x="14837" y="290042"/>
                </a:moveTo>
                <a:lnTo>
                  <a:pt x="8000" y="294512"/>
                </a:lnTo>
                <a:lnTo>
                  <a:pt x="15367" y="298195"/>
                </a:lnTo>
                <a:lnTo>
                  <a:pt x="14837" y="290042"/>
                </a:lnTo>
                <a:close/>
              </a:path>
              <a:path w="163195" h="307339">
                <a:moveTo>
                  <a:pt x="22723" y="284886"/>
                </a:moveTo>
                <a:lnTo>
                  <a:pt x="14837" y="290042"/>
                </a:lnTo>
                <a:lnTo>
                  <a:pt x="15367" y="298195"/>
                </a:lnTo>
                <a:lnTo>
                  <a:pt x="16066" y="298195"/>
                </a:lnTo>
                <a:lnTo>
                  <a:pt x="22723" y="284886"/>
                </a:lnTo>
                <a:close/>
              </a:path>
              <a:path w="163195" h="307339">
                <a:moveTo>
                  <a:pt x="154431" y="0"/>
                </a:moveTo>
                <a:lnTo>
                  <a:pt x="14227" y="280649"/>
                </a:lnTo>
                <a:lnTo>
                  <a:pt x="14837" y="290042"/>
                </a:lnTo>
                <a:lnTo>
                  <a:pt x="22723" y="284886"/>
                </a:lnTo>
                <a:lnTo>
                  <a:pt x="163068" y="4317"/>
                </a:lnTo>
                <a:lnTo>
                  <a:pt x="1544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0" y="6122670"/>
            <a:ext cx="381000" cy="100330"/>
          </a:xfrm>
          <a:custGeom>
            <a:avLst/>
            <a:gdLst/>
            <a:ahLst/>
            <a:cxnLst/>
            <a:rect l="l" t="t" r="r" b="b"/>
            <a:pathLst>
              <a:path w="381000" h="100329">
                <a:moveTo>
                  <a:pt x="85725" y="0"/>
                </a:moveTo>
                <a:lnTo>
                  <a:pt x="0" y="49529"/>
                </a:lnTo>
                <a:lnTo>
                  <a:pt x="85344" y="99771"/>
                </a:lnTo>
                <a:lnTo>
                  <a:pt x="88265" y="99021"/>
                </a:lnTo>
                <a:lnTo>
                  <a:pt x="89534" y="96748"/>
                </a:lnTo>
                <a:lnTo>
                  <a:pt x="90931" y="94487"/>
                </a:lnTo>
                <a:lnTo>
                  <a:pt x="90170" y="91566"/>
                </a:lnTo>
                <a:lnTo>
                  <a:pt x="27003" y="54404"/>
                </a:lnTo>
                <a:lnTo>
                  <a:pt x="9398" y="54330"/>
                </a:lnTo>
                <a:lnTo>
                  <a:pt x="9398" y="44805"/>
                </a:lnTo>
                <a:lnTo>
                  <a:pt x="27186" y="44805"/>
                </a:lnTo>
                <a:lnTo>
                  <a:pt x="90424" y="8242"/>
                </a:lnTo>
                <a:lnTo>
                  <a:pt x="91313" y="5333"/>
                </a:lnTo>
                <a:lnTo>
                  <a:pt x="89916" y="3047"/>
                </a:lnTo>
                <a:lnTo>
                  <a:pt x="88646" y="774"/>
                </a:lnTo>
                <a:lnTo>
                  <a:pt x="85725" y="0"/>
                </a:lnTo>
                <a:close/>
              </a:path>
              <a:path w="381000" h="100329">
                <a:moveTo>
                  <a:pt x="27059" y="44879"/>
                </a:moveTo>
                <a:lnTo>
                  <a:pt x="18865" y="49616"/>
                </a:lnTo>
                <a:lnTo>
                  <a:pt x="27003" y="54404"/>
                </a:lnTo>
                <a:lnTo>
                  <a:pt x="381000" y="55879"/>
                </a:lnTo>
                <a:lnTo>
                  <a:pt x="381000" y="46354"/>
                </a:lnTo>
                <a:lnTo>
                  <a:pt x="27059" y="44879"/>
                </a:lnTo>
                <a:close/>
              </a:path>
              <a:path w="381000" h="100329">
                <a:moveTo>
                  <a:pt x="9398" y="44805"/>
                </a:moveTo>
                <a:lnTo>
                  <a:pt x="9398" y="54330"/>
                </a:lnTo>
                <a:lnTo>
                  <a:pt x="27003" y="54404"/>
                </a:lnTo>
                <a:lnTo>
                  <a:pt x="25799" y="53695"/>
                </a:lnTo>
                <a:lnTo>
                  <a:pt x="11810" y="53695"/>
                </a:lnTo>
                <a:lnTo>
                  <a:pt x="11810" y="45465"/>
                </a:lnTo>
                <a:lnTo>
                  <a:pt x="26044" y="45465"/>
                </a:lnTo>
                <a:lnTo>
                  <a:pt x="27059" y="44879"/>
                </a:lnTo>
                <a:lnTo>
                  <a:pt x="9398" y="44805"/>
                </a:lnTo>
                <a:close/>
              </a:path>
              <a:path w="381000" h="100329">
                <a:moveTo>
                  <a:pt x="11810" y="45465"/>
                </a:moveTo>
                <a:lnTo>
                  <a:pt x="11810" y="53695"/>
                </a:lnTo>
                <a:lnTo>
                  <a:pt x="18865" y="49616"/>
                </a:lnTo>
                <a:lnTo>
                  <a:pt x="11810" y="45465"/>
                </a:lnTo>
                <a:close/>
              </a:path>
              <a:path w="381000" h="100329">
                <a:moveTo>
                  <a:pt x="18865" y="49616"/>
                </a:moveTo>
                <a:lnTo>
                  <a:pt x="11810" y="53695"/>
                </a:lnTo>
                <a:lnTo>
                  <a:pt x="25799" y="53695"/>
                </a:lnTo>
                <a:lnTo>
                  <a:pt x="18865" y="49616"/>
                </a:lnTo>
                <a:close/>
              </a:path>
              <a:path w="381000" h="100329">
                <a:moveTo>
                  <a:pt x="26044" y="45465"/>
                </a:moveTo>
                <a:lnTo>
                  <a:pt x="11810" y="45465"/>
                </a:lnTo>
                <a:lnTo>
                  <a:pt x="18865" y="49616"/>
                </a:lnTo>
                <a:lnTo>
                  <a:pt x="26044" y="45465"/>
                </a:lnTo>
                <a:close/>
              </a:path>
              <a:path w="381000" h="100329">
                <a:moveTo>
                  <a:pt x="27186" y="44805"/>
                </a:moveTo>
                <a:lnTo>
                  <a:pt x="9398" y="44805"/>
                </a:lnTo>
                <a:lnTo>
                  <a:pt x="27059" y="44879"/>
                </a:lnTo>
                <a:lnTo>
                  <a:pt x="27186" y="44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7970" y="5940234"/>
            <a:ext cx="232028" cy="231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7200" y="6427470"/>
            <a:ext cx="381000" cy="100330"/>
          </a:xfrm>
          <a:custGeom>
            <a:avLst/>
            <a:gdLst/>
            <a:ahLst/>
            <a:cxnLst/>
            <a:rect l="l" t="t" r="r" b="b"/>
            <a:pathLst>
              <a:path w="381000" h="100329">
                <a:moveTo>
                  <a:pt x="85725" y="0"/>
                </a:moveTo>
                <a:lnTo>
                  <a:pt x="0" y="49529"/>
                </a:lnTo>
                <a:lnTo>
                  <a:pt x="85344" y="99771"/>
                </a:lnTo>
                <a:lnTo>
                  <a:pt x="88265" y="99021"/>
                </a:lnTo>
                <a:lnTo>
                  <a:pt x="89534" y="96748"/>
                </a:lnTo>
                <a:lnTo>
                  <a:pt x="90931" y="94487"/>
                </a:lnTo>
                <a:lnTo>
                  <a:pt x="90170" y="91566"/>
                </a:lnTo>
                <a:lnTo>
                  <a:pt x="27003" y="54404"/>
                </a:lnTo>
                <a:lnTo>
                  <a:pt x="9398" y="54330"/>
                </a:lnTo>
                <a:lnTo>
                  <a:pt x="9398" y="44805"/>
                </a:lnTo>
                <a:lnTo>
                  <a:pt x="27186" y="44805"/>
                </a:lnTo>
                <a:lnTo>
                  <a:pt x="90424" y="8242"/>
                </a:lnTo>
                <a:lnTo>
                  <a:pt x="91313" y="5333"/>
                </a:lnTo>
                <a:lnTo>
                  <a:pt x="89916" y="3047"/>
                </a:lnTo>
                <a:lnTo>
                  <a:pt x="88646" y="774"/>
                </a:lnTo>
                <a:lnTo>
                  <a:pt x="85725" y="0"/>
                </a:lnTo>
                <a:close/>
              </a:path>
              <a:path w="381000" h="100329">
                <a:moveTo>
                  <a:pt x="27059" y="44879"/>
                </a:moveTo>
                <a:lnTo>
                  <a:pt x="18865" y="49616"/>
                </a:lnTo>
                <a:lnTo>
                  <a:pt x="27003" y="54404"/>
                </a:lnTo>
                <a:lnTo>
                  <a:pt x="381000" y="55879"/>
                </a:lnTo>
                <a:lnTo>
                  <a:pt x="381000" y="46354"/>
                </a:lnTo>
                <a:lnTo>
                  <a:pt x="27059" y="44879"/>
                </a:lnTo>
                <a:close/>
              </a:path>
              <a:path w="381000" h="100329">
                <a:moveTo>
                  <a:pt x="9398" y="44805"/>
                </a:moveTo>
                <a:lnTo>
                  <a:pt x="9398" y="54330"/>
                </a:lnTo>
                <a:lnTo>
                  <a:pt x="27003" y="54404"/>
                </a:lnTo>
                <a:lnTo>
                  <a:pt x="25799" y="53695"/>
                </a:lnTo>
                <a:lnTo>
                  <a:pt x="11810" y="53695"/>
                </a:lnTo>
                <a:lnTo>
                  <a:pt x="11810" y="45465"/>
                </a:lnTo>
                <a:lnTo>
                  <a:pt x="26044" y="45465"/>
                </a:lnTo>
                <a:lnTo>
                  <a:pt x="27059" y="44879"/>
                </a:lnTo>
                <a:lnTo>
                  <a:pt x="9398" y="44805"/>
                </a:lnTo>
                <a:close/>
              </a:path>
              <a:path w="381000" h="100329">
                <a:moveTo>
                  <a:pt x="11810" y="45465"/>
                </a:moveTo>
                <a:lnTo>
                  <a:pt x="11810" y="53695"/>
                </a:lnTo>
                <a:lnTo>
                  <a:pt x="18865" y="49616"/>
                </a:lnTo>
                <a:lnTo>
                  <a:pt x="11810" y="45465"/>
                </a:lnTo>
                <a:close/>
              </a:path>
              <a:path w="381000" h="100329">
                <a:moveTo>
                  <a:pt x="18865" y="49616"/>
                </a:moveTo>
                <a:lnTo>
                  <a:pt x="11810" y="53695"/>
                </a:lnTo>
                <a:lnTo>
                  <a:pt x="25799" y="53695"/>
                </a:lnTo>
                <a:lnTo>
                  <a:pt x="18865" y="49616"/>
                </a:lnTo>
                <a:close/>
              </a:path>
              <a:path w="381000" h="100329">
                <a:moveTo>
                  <a:pt x="26044" y="45465"/>
                </a:moveTo>
                <a:lnTo>
                  <a:pt x="11810" y="45465"/>
                </a:lnTo>
                <a:lnTo>
                  <a:pt x="18865" y="49616"/>
                </a:lnTo>
                <a:lnTo>
                  <a:pt x="26044" y="45465"/>
                </a:lnTo>
                <a:close/>
              </a:path>
              <a:path w="381000" h="100329">
                <a:moveTo>
                  <a:pt x="27186" y="44805"/>
                </a:moveTo>
                <a:lnTo>
                  <a:pt x="9398" y="44805"/>
                </a:lnTo>
                <a:lnTo>
                  <a:pt x="27059" y="44879"/>
                </a:lnTo>
                <a:lnTo>
                  <a:pt x="27186" y="44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1000" y="4217796"/>
            <a:ext cx="304800" cy="99695"/>
          </a:xfrm>
          <a:custGeom>
            <a:avLst/>
            <a:gdLst/>
            <a:ahLst/>
            <a:cxnLst/>
            <a:rect l="l" t="t" r="r" b="b"/>
            <a:pathLst>
              <a:path w="304800" h="99695">
                <a:moveTo>
                  <a:pt x="85725" y="0"/>
                </a:moveTo>
                <a:lnTo>
                  <a:pt x="83439" y="1269"/>
                </a:lnTo>
                <a:lnTo>
                  <a:pt x="0" y="49402"/>
                </a:lnTo>
                <a:lnTo>
                  <a:pt x="82930" y="98425"/>
                </a:lnTo>
                <a:lnTo>
                  <a:pt x="85217" y="99694"/>
                </a:lnTo>
                <a:lnTo>
                  <a:pt x="88138" y="98932"/>
                </a:lnTo>
                <a:lnTo>
                  <a:pt x="89534" y="96773"/>
                </a:lnTo>
                <a:lnTo>
                  <a:pt x="90804" y="94487"/>
                </a:lnTo>
                <a:lnTo>
                  <a:pt x="90043" y="91566"/>
                </a:lnTo>
                <a:lnTo>
                  <a:pt x="87756" y="90169"/>
                </a:lnTo>
                <a:lnTo>
                  <a:pt x="27025" y="54319"/>
                </a:lnTo>
                <a:lnTo>
                  <a:pt x="9398" y="54228"/>
                </a:lnTo>
                <a:lnTo>
                  <a:pt x="9398" y="44703"/>
                </a:lnTo>
                <a:lnTo>
                  <a:pt x="27233" y="44703"/>
                </a:lnTo>
                <a:lnTo>
                  <a:pt x="88265" y="9525"/>
                </a:lnTo>
                <a:lnTo>
                  <a:pt x="90550" y="8254"/>
                </a:lnTo>
                <a:lnTo>
                  <a:pt x="91313" y="5333"/>
                </a:lnTo>
                <a:lnTo>
                  <a:pt x="90043" y="3047"/>
                </a:lnTo>
                <a:lnTo>
                  <a:pt x="88646" y="761"/>
                </a:lnTo>
                <a:lnTo>
                  <a:pt x="85725" y="0"/>
                </a:lnTo>
                <a:close/>
              </a:path>
              <a:path w="304800" h="99695">
                <a:moveTo>
                  <a:pt x="27075" y="44795"/>
                </a:moveTo>
                <a:lnTo>
                  <a:pt x="18886" y="49515"/>
                </a:lnTo>
                <a:lnTo>
                  <a:pt x="27025" y="54319"/>
                </a:lnTo>
                <a:lnTo>
                  <a:pt x="304800" y="55752"/>
                </a:lnTo>
                <a:lnTo>
                  <a:pt x="304800" y="46227"/>
                </a:lnTo>
                <a:lnTo>
                  <a:pt x="27075" y="44795"/>
                </a:lnTo>
                <a:close/>
              </a:path>
              <a:path w="304800" h="99695">
                <a:moveTo>
                  <a:pt x="9398" y="44703"/>
                </a:moveTo>
                <a:lnTo>
                  <a:pt x="9398" y="54228"/>
                </a:lnTo>
                <a:lnTo>
                  <a:pt x="27025" y="54319"/>
                </a:lnTo>
                <a:lnTo>
                  <a:pt x="25795" y="53593"/>
                </a:lnTo>
                <a:lnTo>
                  <a:pt x="11810" y="53593"/>
                </a:lnTo>
                <a:lnTo>
                  <a:pt x="11810" y="45338"/>
                </a:lnTo>
                <a:lnTo>
                  <a:pt x="26132" y="45338"/>
                </a:lnTo>
                <a:lnTo>
                  <a:pt x="27075" y="44795"/>
                </a:lnTo>
                <a:lnTo>
                  <a:pt x="9398" y="44703"/>
                </a:lnTo>
                <a:close/>
              </a:path>
              <a:path w="304800" h="99695">
                <a:moveTo>
                  <a:pt x="11810" y="45338"/>
                </a:moveTo>
                <a:lnTo>
                  <a:pt x="11810" y="53593"/>
                </a:lnTo>
                <a:lnTo>
                  <a:pt x="18886" y="49515"/>
                </a:lnTo>
                <a:lnTo>
                  <a:pt x="11810" y="45338"/>
                </a:lnTo>
                <a:close/>
              </a:path>
              <a:path w="304800" h="99695">
                <a:moveTo>
                  <a:pt x="18886" y="49515"/>
                </a:moveTo>
                <a:lnTo>
                  <a:pt x="11810" y="53593"/>
                </a:lnTo>
                <a:lnTo>
                  <a:pt x="25795" y="53593"/>
                </a:lnTo>
                <a:lnTo>
                  <a:pt x="18886" y="49515"/>
                </a:lnTo>
                <a:close/>
              </a:path>
              <a:path w="304800" h="99695">
                <a:moveTo>
                  <a:pt x="26132" y="45338"/>
                </a:moveTo>
                <a:lnTo>
                  <a:pt x="11810" y="45338"/>
                </a:lnTo>
                <a:lnTo>
                  <a:pt x="18886" y="49515"/>
                </a:lnTo>
                <a:lnTo>
                  <a:pt x="26132" y="45338"/>
                </a:lnTo>
                <a:close/>
              </a:path>
              <a:path w="304800" h="99695">
                <a:moveTo>
                  <a:pt x="27233" y="44703"/>
                </a:moveTo>
                <a:lnTo>
                  <a:pt x="9398" y="44703"/>
                </a:lnTo>
                <a:lnTo>
                  <a:pt x="27075" y="44795"/>
                </a:lnTo>
                <a:lnTo>
                  <a:pt x="27233" y="44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2800" y="4980432"/>
            <a:ext cx="304800" cy="100330"/>
          </a:xfrm>
          <a:custGeom>
            <a:avLst/>
            <a:gdLst/>
            <a:ahLst/>
            <a:cxnLst/>
            <a:rect l="l" t="t" r="r" b="b"/>
            <a:pathLst>
              <a:path w="304800" h="100329">
                <a:moveTo>
                  <a:pt x="277693" y="55019"/>
                </a:moveTo>
                <a:lnTo>
                  <a:pt x="216534" y="90170"/>
                </a:lnTo>
                <a:lnTo>
                  <a:pt x="214249" y="91567"/>
                </a:lnTo>
                <a:lnTo>
                  <a:pt x="213486" y="94488"/>
                </a:lnTo>
                <a:lnTo>
                  <a:pt x="214756" y="96774"/>
                </a:lnTo>
                <a:lnTo>
                  <a:pt x="216153" y="99060"/>
                </a:lnTo>
                <a:lnTo>
                  <a:pt x="219075" y="99822"/>
                </a:lnTo>
                <a:lnTo>
                  <a:pt x="221360" y="98425"/>
                </a:lnTo>
                <a:lnTo>
                  <a:pt x="296434" y="55118"/>
                </a:lnTo>
                <a:lnTo>
                  <a:pt x="277693" y="55019"/>
                </a:lnTo>
                <a:close/>
              </a:path>
              <a:path w="304800" h="100329">
                <a:moveTo>
                  <a:pt x="286006" y="50241"/>
                </a:moveTo>
                <a:lnTo>
                  <a:pt x="277693" y="55019"/>
                </a:lnTo>
                <a:lnTo>
                  <a:pt x="295401" y="55118"/>
                </a:lnTo>
                <a:lnTo>
                  <a:pt x="295401" y="54356"/>
                </a:lnTo>
                <a:lnTo>
                  <a:pt x="292989" y="54356"/>
                </a:lnTo>
                <a:lnTo>
                  <a:pt x="286006" y="50241"/>
                </a:lnTo>
                <a:close/>
              </a:path>
              <a:path w="304800" h="100329">
                <a:moveTo>
                  <a:pt x="219582" y="0"/>
                </a:moveTo>
                <a:lnTo>
                  <a:pt x="216661" y="762"/>
                </a:lnTo>
                <a:lnTo>
                  <a:pt x="215265" y="3048"/>
                </a:lnTo>
                <a:lnTo>
                  <a:pt x="213995" y="5334"/>
                </a:lnTo>
                <a:lnTo>
                  <a:pt x="214756" y="8255"/>
                </a:lnTo>
                <a:lnTo>
                  <a:pt x="277952" y="45495"/>
                </a:lnTo>
                <a:lnTo>
                  <a:pt x="295401" y="45593"/>
                </a:lnTo>
                <a:lnTo>
                  <a:pt x="295401" y="55118"/>
                </a:lnTo>
                <a:lnTo>
                  <a:pt x="296434" y="55118"/>
                </a:lnTo>
                <a:lnTo>
                  <a:pt x="304800" y="50292"/>
                </a:lnTo>
                <a:lnTo>
                  <a:pt x="221869" y="1397"/>
                </a:lnTo>
                <a:lnTo>
                  <a:pt x="219582" y="0"/>
                </a:lnTo>
                <a:close/>
              </a:path>
              <a:path w="304800" h="100329">
                <a:moveTo>
                  <a:pt x="0" y="43942"/>
                </a:moveTo>
                <a:lnTo>
                  <a:pt x="0" y="53467"/>
                </a:lnTo>
                <a:lnTo>
                  <a:pt x="277693" y="55019"/>
                </a:lnTo>
                <a:lnTo>
                  <a:pt x="286006" y="50241"/>
                </a:lnTo>
                <a:lnTo>
                  <a:pt x="277952" y="45495"/>
                </a:lnTo>
                <a:lnTo>
                  <a:pt x="0" y="43942"/>
                </a:lnTo>
                <a:close/>
              </a:path>
              <a:path w="304800" h="100329">
                <a:moveTo>
                  <a:pt x="292989" y="46228"/>
                </a:moveTo>
                <a:lnTo>
                  <a:pt x="286006" y="50241"/>
                </a:lnTo>
                <a:lnTo>
                  <a:pt x="292989" y="54356"/>
                </a:lnTo>
                <a:lnTo>
                  <a:pt x="292989" y="46228"/>
                </a:lnTo>
                <a:close/>
              </a:path>
              <a:path w="304800" h="100329">
                <a:moveTo>
                  <a:pt x="295401" y="46228"/>
                </a:moveTo>
                <a:lnTo>
                  <a:pt x="292989" y="46228"/>
                </a:lnTo>
                <a:lnTo>
                  <a:pt x="292989" y="54356"/>
                </a:lnTo>
                <a:lnTo>
                  <a:pt x="295401" y="54356"/>
                </a:lnTo>
                <a:lnTo>
                  <a:pt x="295401" y="46228"/>
                </a:lnTo>
                <a:close/>
              </a:path>
              <a:path w="304800" h="100329">
                <a:moveTo>
                  <a:pt x="277952" y="45495"/>
                </a:moveTo>
                <a:lnTo>
                  <a:pt x="286006" y="50241"/>
                </a:lnTo>
                <a:lnTo>
                  <a:pt x="292989" y="46228"/>
                </a:lnTo>
                <a:lnTo>
                  <a:pt x="295401" y="46228"/>
                </a:lnTo>
                <a:lnTo>
                  <a:pt x="295401" y="45593"/>
                </a:lnTo>
                <a:lnTo>
                  <a:pt x="277952" y="45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4543" y="3201161"/>
            <a:ext cx="100330" cy="304165"/>
          </a:xfrm>
          <a:custGeom>
            <a:avLst/>
            <a:gdLst/>
            <a:ahLst/>
            <a:cxnLst/>
            <a:rect l="l" t="t" r="r" b="b"/>
            <a:pathLst>
              <a:path w="100329" h="304164">
                <a:moveTo>
                  <a:pt x="5333" y="212851"/>
                </a:moveTo>
                <a:lnTo>
                  <a:pt x="3048" y="214122"/>
                </a:lnTo>
                <a:lnTo>
                  <a:pt x="761" y="215518"/>
                </a:lnTo>
                <a:lnTo>
                  <a:pt x="0" y="218439"/>
                </a:lnTo>
                <a:lnTo>
                  <a:pt x="1270" y="220725"/>
                </a:lnTo>
                <a:lnTo>
                  <a:pt x="49656" y="304038"/>
                </a:lnTo>
                <a:lnTo>
                  <a:pt x="55175" y="294639"/>
                </a:lnTo>
                <a:lnTo>
                  <a:pt x="44957" y="294639"/>
                </a:lnTo>
                <a:lnTo>
                  <a:pt x="44992" y="276977"/>
                </a:lnTo>
                <a:lnTo>
                  <a:pt x="9454" y="215773"/>
                </a:lnTo>
                <a:lnTo>
                  <a:pt x="8254" y="213613"/>
                </a:lnTo>
                <a:lnTo>
                  <a:pt x="5333" y="212851"/>
                </a:lnTo>
                <a:close/>
              </a:path>
              <a:path w="100329" h="304164">
                <a:moveTo>
                  <a:pt x="45003" y="276996"/>
                </a:moveTo>
                <a:lnTo>
                  <a:pt x="44957" y="294639"/>
                </a:lnTo>
                <a:lnTo>
                  <a:pt x="54482" y="294639"/>
                </a:lnTo>
                <a:lnTo>
                  <a:pt x="54489" y="292226"/>
                </a:lnTo>
                <a:lnTo>
                  <a:pt x="45592" y="292226"/>
                </a:lnTo>
                <a:lnTo>
                  <a:pt x="49739" y="285151"/>
                </a:lnTo>
                <a:lnTo>
                  <a:pt x="45003" y="276996"/>
                </a:lnTo>
                <a:close/>
              </a:path>
              <a:path w="100329" h="304164">
                <a:moveTo>
                  <a:pt x="94487" y="213105"/>
                </a:moveTo>
                <a:lnTo>
                  <a:pt x="91566" y="213867"/>
                </a:lnTo>
                <a:lnTo>
                  <a:pt x="90170" y="216153"/>
                </a:lnTo>
                <a:lnTo>
                  <a:pt x="54528" y="276977"/>
                </a:lnTo>
                <a:lnTo>
                  <a:pt x="54482" y="294639"/>
                </a:lnTo>
                <a:lnTo>
                  <a:pt x="55175" y="294639"/>
                </a:lnTo>
                <a:lnTo>
                  <a:pt x="98425" y="220979"/>
                </a:lnTo>
                <a:lnTo>
                  <a:pt x="99822" y="218693"/>
                </a:lnTo>
                <a:lnTo>
                  <a:pt x="99059" y="215773"/>
                </a:lnTo>
                <a:lnTo>
                  <a:pt x="96774" y="214375"/>
                </a:lnTo>
                <a:lnTo>
                  <a:pt x="94487" y="213105"/>
                </a:lnTo>
                <a:close/>
              </a:path>
              <a:path w="100329" h="304164">
                <a:moveTo>
                  <a:pt x="49739" y="285151"/>
                </a:moveTo>
                <a:lnTo>
                  <a:pt x="45592" y="292226"/>
                </a:lnTo>
                <a:lnTo>
                  <a:pt x="53848" y="292226"/>
                </a:lnTo>
                <a:lnTo>
                  <a:pt x="49739" y="285151"/>
                </a:lnTo>
                <a:close/>
              </a:path>
              <a:path w="100329" h="304164">
                <a:moveTo>
                  <a:pt x="54528" y="276977"/>
                </a:moveTo>
                <a:lnTo>
                  <a:pt x="49739" y="285151"/>
                </a:lnTo>
                <a:lnTo>
                  <a:pt x="53848" y="292226"/>
                </a:lnTo>
                <a:lnTo>
                  <a:pt x="54489" y="292226"/>
                </a:lnTo>
                <a:lnTo>
                  <a:pt x="54528" y="276977"/>
                </a:lnTo>
                <a:close/>
              </a:path>
              <a:path w="100329" h="304164">
                <a:moveTo>
                  <a:pt x="55245" y="0"/>
                </a:moveTo>
                <a:lnTo>
                  <a:pt x="45720" y="0"/>
                </a:lnTo>
                <a:lnTo>
                  <a:pt x="45003" y="276996"/>
                </a:lnTo>
                <a:lnTo>
                  <a:pt x="49739" y="285151"/>
                </a:lnTo>
                <a:lnTo>
                  <a:pt x="54528" y="276977"/>
                </a:lnTo>
                <a:lnTo>
                  <a:pt x="552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5330571"/>
            <a:ext cx="232028" cy="232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76425" y="2694559"/>
            <a:ext cx="37134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Franklin Gothic Book"/>
                <a:cs typeface="Franklin Gothic Book"/>
              </a:rPr>
              <a:t>Basins are depressions </a:t>
            </a:r>
            <a:r>
              <a:rPr sz="1800" spc="-10" dirty="0">
                <a:latin typeface="Franklin Gothic Book"/>
                <a:cs typeface="Franklin Gothic Book"/>
              </a:rPr>
              <a:t>surrounded</a:t>
            </a:r>
            <a:r>
              <a:rPr sz="1800" spc="2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by</a:t>
            </a:r>
            <a:endParaRPr sz="1800">
              <a:latin typeface="Franklin Gothic Book"/>
              <a:cs typeface="Franklin Gothic Book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Franklin Gothic Book"/>
                <a:cs typeface="Franklin Gothic Book"/>
              </a:rPr>
              <a:t>higher </a:t>
            </a:r>
            <a:r>
              <a:rPr sz="1800" spc="-10" dirty="0">
                <a:latin typeface="Franklin Gothic Book"/>
                <a:cs typeface="Franklin Gothic Book"/>
              </a:rPr>
              <a:t>terrain </a:t>
            </a:r>
            <a:r>
              <a:rPr sz="1800" spc="-5" dirty="0">
                <a:latin typeface="Franklin Gothic Book"/>
                <a:cs typeface="Franklin Gothic Book"/>
              </a:rPr>
              <a:t>that collect</a:t>
            </a:r>
            <a:r>
              <a:rPr sz="1800" spc="-10" dirty="0">
                <a:latin typeface="Franklin Gothic Book"/>
                <a:cs typeface="Franklin Gothic Book"/>
              </a:rPr>
              <a:t> </a:t>
            </a:r>
            <a:r>
              <a:rPr sz="1800" spc="-15" dirty="0">
                <a:latin typeface="Franklin Gothic Book"/>
                <a:cs typeface="Franklin Gothic Book"/>
              </a:rPr>
              <a:t>water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00200" y="914399"/>
            <a:ext cx="5943600" cy="59435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4908" y="3275710"/>
            <a:ext cx="1137285" cy="1329055"/>
          </a:xfrm>
          <a:custGeom>
            <a:avLst/>
            <a:gdLst/>
            <a:ahLst/>
            <a:cxnLst/>
            <a:rect l="l" t="t" r="r" b="b"/>
            <a:pathLst>
              <a:path w="1137285" h="1329054">
                <a:moveTo>
                  <a:pt x="695070" y="110616"/>
                </a:moveTo>
                <a:lnTo>
                  <a:pt x="681827" y="105501"/>
                </a:lnTo>
                <a:lnTo>
                  <a:pt x="663987" y="97027"/>
                </a:lnTo>
                <a:lnTo>
                  <a:pt x="644100" y="87792"/>
                </a:lnTo>
                <a:lnTo>
                  <a:pt x="624713" y="80390"/>
                </a:lnTo>
                <a:lnTo>
                  <a:pt x="576612" y="65008"/>
                </a:lnTo>
                <a:lnTo>
                  <a:pt x="528578" y="48937"/>
                </a:lnTo>
                <a:lnTo>
                  <a:pt x="480425" y="33289"/>
                </a:lnTo>
                <a:lnTo>
                  <a:pt x="431964" y="19176"/>
                </a:lnTo>
                <a:lnTo>
                  <a:pt x="383010" y="7709"/>
                </a:lnTo>
                <a:lnTo>
                  <a:pt x="333375" y="0"/>
                </a:lnTo>
                <a:lnTo>
                  <a:pt x="311652" y="2522"/>
                </a:lnTo>
                <a:lnTo>
                  <a:pt x="271635" y="26235"/>
                </a:lnTo>
                <a:lnTo>
                  <a:pt x="211609" y="71374"/>
                </a:lnTo>
                <a:lnTo>
                  <a:pt x="171545" y="104203"/>
                </a:lnTo>
                <a:lnTo>
                  <a:pt x="132004" y="137699"/>
                </a:lnTo>
                <a:lnTo>
                  <a:pt x="92201" y="170814"/>
                </a:lnTo>
                <a:lnTo>
                  <a:pt x="76150" y="207299"/>
                </a:lnTo>
                <a:lnTo>
                  <a:pt x="60061" y="251237"/>
                </a:lnTo>
                <a:lnTo>
                  <a:pt x="44600" y="300509"/>
                </a:lnTo>
                <a:lnTo>
                  <a:pt x="30432" y="352996"/>
                </a:lnTo>
                <a:lnTo>
                  <a:pt x="18223" y="406578"/>
                </a:lnTo>
                <a:lnTo>
                  <a:pt x="8637" y="459136"/>
                </a:lnTo>
                <a:lnTo>
                  <a:pt x="2341" y="508551"/>
                </a:lnTo>
                <a:lnTo>
                  <a:pt x="0" y="552703"/>
                </a:lnTo>
                <a:lnTo>
                  <a:pt x="2799" y="585471"/>
                </a:lnTo>
                <a:lnTo>
                  <a:pt x="14440" y="632347"/>
                </a:lnTo>
                <a:lnTo>
                  <a:pt x="31972" y="686482"/>
                </a:lnTo>
                <a:lnTo>
                  <a:pt x="52446" y="741030"/>
                </a:lnTo>
                <a:lnTo>
                  <a:pt x="72913" y="789144"/>
                </a:lnTo>
                <a:lnTo>
                  <a:pt x="90424" y="823976"/>
                </a:lnTo>
                <a:lnTo>
                  <a:pt x="174278" y="846413"/>
                </a:lnTo>
                <a:lnTo>
                  <a:pt x="239644" y="852038"/>
                </a:lnTo>
                <a:lnTo>
                  <a:pt x="298269" y="857170"/>
                </a:lnTo>
                <a:lnTo>
                  <a:pt x="351442" y="874841"/>
                </a:lnTo>
                <a:lnTo>
                  <a:pt x="393572" y="914400"/>
                </a:lnTo>
                <a:lnTo>
                  <a:pt x="372037" y="936027"/>
                </a:lnTo>
                <a:lnTo>
                  <a:pt x="356113" y="952132"/>
                </a:lnTo>
                <a:lnTo>
                  <a:pt x="345039" y="963389"/>
                </a:lnTo>
                <a:lnTo>
                  <a:pt x="338055" y="970469"/>
                </a:lnTo>
                <a:lnTo>
                  <a:pt x="334402" y="974048"/>
                </a:lnTo>
                <a:lnTo>
                  <a:pt x="333320" y="974797"/>
                </a:lnTo>
                <a:lnTo>
                  <a:pt x="334049" y="973389"/>
                </a:lnTo>
                <a:lnTo>
                  <a:pt x="335829" y="970499"/>
                </a:lnTo>
                <a:lnTo>
                  <a:pt x="337900" y="966798"/>
                </a:lnTo>
                <a:lnTo>
                  <a:pt x="339502" y="962961"/>
                </a:lnTo>
                <a:lnTo>
                  <a:pt x="339876" y="959660"/>
                </a:lnTo>
                <a:lnTo>
                  <a:pt x="338260" y="957568"/>
                </a:lnTo>
                <a:lnTo>
                  <a:pt x="333897" y="957359"/>
                </a:lnTo>
                <a:lnTo>
                  <a:pt x="326025" y="959706"/>
                </a:lnTo>
                <a:lnTo>
                  <a:pt x="273758" y="988810"/>
                </a:lnTo>
                <a:lnTo>
                  <a:pt x="207440" y="1033332"/>
                </a:lnTo>
                <a:lnTo>
                  <a:pt x="162559" y="1065149"/>
                </a:lnTo>
                <a:lnTo>
                  <a:pt x="122485" y="1097476"/>
                </a:lnTo>
                <a:lnTo>
                  <a:pt x="85042" y="1132982"/>
                </a:lnTo>
                <a:lnTo>
                  <a:pt x="48670" y="1169751"/>
                </a:lnTo>
                <a:lnTo>
                  <a:pt x="11811" y="1205864"/>
                </a:lnTo>
                <a:lnTo>
                  <a:pt x="47219" y="1225702"/>
                </a:lnTo>
                <a:lnTo>
                  <a:pt x="91501" y="1250263"/>
                </a:lnTo>
                <a:lnTo>
                  <a:pt x="139938" y="1276080"/>
                </a:lnTo>
                <a:lnTo>
                  <a:pt x="187814" y="1299685"/>
                </a:lnTo>
                <a:lnTo>
                  <a:pt x="230412" y="1317610"/>
                </a:lnTo>
                <a:lnTo>
                  <a:pt x="315130" y="1328946"/>
                </a:lnTo>
                <a:lnTo>
                  <a:pt x="367354" y="1325762"/>
                </a:lnTo>
                <a:lnTo>
                  <a:pt x="419644" y="1319292"/>
                </a:lnTo>
                <a:lnTo>
                  <a:pt x="471959" y="1311993"/>
                </a:lnTo>
                <a:lnTo>
                  <a:pt x="524255" y="1306321"/>
                </a:lnTo>
                <a:lnTo>
                  <a:pt x="775462" y="994790"/>
                </a:lnTo>
                <a:lnTo>
                  <a:pt x="805088" y="958867"/>
                </a:lnTo>
                <a:lnTo>
                  <a:pt x="838073" y="919337"/>
                </a:lnTo>
                <a:lnTo>
                  <a:pt x="864866" y="887402"/>
                </a:lnTo>
                <a:lnTo>
                  <a:pt x="875918" y="874268"/>
                </a:lnTo>
                <a:lnTo>
                  <a:pt x="908429" y="883489"/>
                </a:lnTo>
                <a:lnTo>
                  <a:pt x="940831" y="893841"/>
                </a:lnTo>
                <a:lnTo>
                  <a:pt x="973449" y="901932"/>
                </a:lnTo>
                <a:lnTo>
                  <a:pt x="1051873" y="896132"/>
                </a:lnTo>
                <a:lnTo>
                  <a:pt x="1106348" y="850170"/>
                </a:lnTo>
                <a:lnTo>
                  <a:pt x="1127170" y="777542"/>
                </a:lnTo>
                <a:lnTo>
                  <a:pt x="1130375" y="735974"/>
                </a:lnTo>
                <a:lnTo>
                  <a:pt x="1131664" y="693433"/>
                </a:lnTo>
                <a:lnTo>
                  <a:pt x="1133203" y="651819"/>
                </a:lnTo>
                <a:lnTo>
                  <a:pt x="1137157" y="613028"/>
                </a:lnTo>
                <a:lnTo>
                  <a:pt x="1118181" y="560635"/>
                </a:lnTo>
                <a:lnTo>
                  <a:pt x="1098216" y="508492"/>
                </a:lnTo>
                <a:lnTo>
                  <a:pt x="1080133" y="455848"/>
                </a:lnTo>
                <a:lnTo>
                  <a:pt x="1066800" y="401955"/>
                </a:lnTo>
                <a:lnTo>
                  <a:pt x="1064555" y="360324"/>
                </a:lnTo>
                <a:lnTo>
                  <a:pt x="1069775" y="318315"/>
                </a:lnTo>
                <a:lnTo>
                  <a:pt x="1077856" y="276158"/>
                </a:lnTo>
                <a:lnTo>
                  <a:pt x="1084196" y="234080"/>
                </a:lnTo>
                <a:lnTo>
                  <a:pt x="1084191" y="192312"/>
                </a:lnTo>
                <a:lnTo>
                  <a:pt x="1073238" y="151081"/>
                </a:lnTo>
                <a:lnTo>
                  <a:pt x="1046733" y="110616"/>
                </a:lnTo>
                <a:lnTo>
                  <a:pt x="982138" y="89804"/>
                </a:lnTo>
                <a:lnTo>
                  <a:pt x="943381" y="91453"/>
                </a:lnTo>
                <a:lnTo>
                  <a:pt x="906017" y="90424"/>
                </a:lnTo>
                <a:lnTo>
                  <a:pt x="884959" y="119905"/>
                </a:lnTo>
                <a:lnTo>
                  <a:pt x="864901" y="150542"/>
                </a:lnTo>
                <a:lnTo>
                  <a:pt x="842795" y="178774"/>
                </a:lnTo>
                <a:lnTo>
                  <a:pt x="815593" y="201040"/>
                </a:lnTo>
                <a:lnTo>
                  <a:pt x="771733" y="213953"/>
                </a:lnTo>
                <a:lnTo>
                  <a:pt x="741862" y="199092"/>
                </a:lnTo>
                <a:lnTo>
                  <a:pt x="722873" y="167729"/>
                </a:lnTo>
                <a:lnTo>
                  <a:pt x="711657" y="131136"/>
                </a:lnTo>
                <a:lnTo>
                  <a:pt x="705103" y="100584"/>
                </a:lnTo>
                <a:lnTo>
                  <a:pt x="705090" y="101222"/>
                </a:lnTo>
                <a:lnTo>
                  <a:pt x="704802" y="105600"/>
                </a:lnTo>
                <a:lnTo>
                  <a:pt x="702157" y="109978"/>
                </a:lnTo>
                <a:lnTo>
                  <a:pt x="695070" y="110616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18428" y="2391283"/>
            <a:ext cx="10363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Franklin Gothic Book"/>
                <a:cs typeface="Franklin Gothic Book"/>
              </a:rPr>
              <a:t>Columbia</a:t>
            </a:r>
            <a:r>
              <a:rPr sz="1200" b="1" spc="-95" dirty="0">
                <a:latin typeface="Franklin Gothic Book"/>
                <a:cs typeface="Franklin Gothic Book"/>
              </a:rPr>
              <a:t> </a:t>
            </a:r>
            <a:r>
              <a:rPr sz="1200" b="1" spc="5" dirty="0">
                <a:latin typeface="Franklin Gothic Book"/>
                <a:cs typeface="Franklin Gothic Book"/>
              </a:rPr>
              <a:t>Basin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01641" y="2504567"/>
            <a:ext cx="1144905" cy="882015"/>
          </a:xfrm>
          <a:custGeom>
            <a:avLst/>
            <a:gdLst/>
            <a:ahLst/>
            <a:cxnLst/>
            <a:rect l="l" t="t" r="r" b="b"/>
            <a:pathLst>
              <a:path w="1144904" h="882014">
                <a:moveTo>
                  <a:pt x="51688" y="770382"/>
                </a:moveTo>
                <a:lnTo>
                  <a:pt x="44323" y="773430"/>
                </a:lnTo>
                <a:lnTo>
                  <a:pt x="41656" y="780034"/>
                </a:lnTo>
                <a:lnTo>
                  <a:pt x="0" y="881761"/>
                </a:lnTo>
                <a:lnTo>
                  <a:pt x="41027" y="876554"/>
                </a:lnTo>
                <a:lnTo>
                  <a:pt x="27686" y="876554"/>
                </a:lnTo>
                <a:lnTo>
                  <a:pt x="12192" y="856361"/>
                </a:lnTo>
                <a:lnTo>
                  <a:pt x="49535" y="827736"/>
                </a:lnTo>
                <a:lnTo>
                  <a:pt x="65150" y="789559"/>
                </a:lnTo>
                <a:lnTo>
                  <a:pt x="67818" y="783082"/>
                </a:lnTo>
                <a:lnTo>
                  <a:pt x="64770" y="775716"/>
                </a:lnTo>
                <a:lnTo>
                  <a:pt x="51688" y="770382"/>
                </a:lnTo>
                <a:close/>
              </a:path>
              <a:path w="1144904" h="882014">
                <a:moveTo>
                  <a:pt x="49535" y="827736"/>
                </a:moveTo>
                <a:lnTo>
                  <a:pt x="12192" y="856361"/>
                </a:lnTo>
                <a:lnTo>
                  <a:pt x="27686" y="876554"/>
                </a:lnTo>
                <a:lnTo>
                  <a:pt x="34643" y="871220"/>
                </a:lnTo>
                <a:lnTo>
                  <a:pt x="31750" y="871220"/>
                </a:lnTo>
                <a:lnTo>
                  <a:pt x="18415" y="853821"/>
                </a:lnTo>
                <a:lnTo>
                  <a:pt x="39981" y="851096"/>
                </a:lnTo>
                <a:lnTo>
                  <a:pt x="49535" y="827736"/>
                </a:lnTo>
                <a:close/>
              </a:path>
              <a:path w="1144904" h="882014">
                <a:moveTo>
                  <a:pt x="112903" y="841883"/>
                </a:moveTo>
                <a:lnTo>
                  <a:pt x="65020" y="847932"/>
                </a:lnTo>
                <a:lnTo>
                  <a:pt x="27686" y="876554"/>
                </a:lnTo>
                <a:lnTo>
                  <a:pt x="41027" y="876554"/>
                </a:lnTo>
                <a:lnTo>
                  <a:pt x="116078" y="867029"/>
                </a:lnTo>
                <a:lnTo>
                  <a:pt x="121031" y="860679"/>
                </a:lnTo>
                <a:lnTo>
                  <a:pt x="119253" y="846836"/>
                </a:lnTo>
                <a:lnTo>
                  <a:pt x="112903" y="841883"/>
                </a:lnTo>
                <a:close/>
              </a:path>
              <a:path w="1144904" h="882014">
                <a:moveTo>
                  <a:pt x="39981" y="851096"/>
                </a:moveTo>
                <a:lnTo>
                  <a:pt x="18415" y="853821"/>
                </a:lnTo>
                <a:lnTo>
                  <a:pt x="31750" y="871220"/>
                </a:lnTo>
                <a:lnTo>
                  <a:pt x="39981" y="851096"/>
                </a:lnTo>
                <a:close/>
              </a:path>
              <a:path w="1144904" h="882014">
                <a:moveTo>
                  <a:pt x="65020" y="847932"/>
                </a:moveTo>
                <a:lnTo>
                  <a:pt x="39981" y="851096"/>
                </a:lnTo>
                <a:lnTo>
                  <a:pt x="31750" y="871220"/>
                </a:lnTo>
                <a:lnTo>
                  <a:pt x="34643" y="871220"/>
                </a:lnTo>
                <a:lnTo>
                  <a:pt x="65020" y="847932"/>
                </a:lnTo>
                <a:close/>
              </a:path>
              <a:path w="1144904" h="882014">
                <a:moveTo>
                  <a:pt x="1129411" y="0"/>
                </a:moveTo>
                <a:lnTo>
                  <a:pt x="49535" y="827736"/>
                </a:lnTo>
                <a:lnTo>
                  <a:pt x="39981" y="851096"/>
                </a:lnTo>
                <a:lnTo>
                  <a:pt x="65020" y="847932"/>
                </a:lnTo>
                <a:lnTo>
                  <a:pt x="1144905" y="20066"/>
                </a:lnTo>
                <a:lnTo>
                  <a:pt x="1129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886200"/>
            <a:ext cx="4890389" cy="2971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81436"/>
            <a:ext cx="4895215" cy="2976880"/>
          </a:xfrm>
          <a:custGeom>
            <a:avLst/>
            <a:gdLst/>
            <a:ahLst/>
            <a:cxnLst/>
            <a:rect l="l" t="t" r="r" b="b"/>
            <a:pathLst>
              <a:path w="4895215" h="2976879">
                <a:moveTo>
                  <a:pt x="4895153" y="2976560"/>
                </a:moveTo>
                <a:lnTo>
                  <a:pt x="4895153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0358" y="147015"/>
            <a:ext cx="68662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70" dirty="0"/>
              <a:t>Infiltration: </a:t>
            </a:r>
            <a:r>
              <a:rPr sz="3200" spc="-55" dirty="0"/>
              <a:t>Surface </a:t>
            </a:r>
            <a:r>
              <a:rPr sz="3200" spc="-60" dirty="0"/>
              <a:t>Runoff </a:t>
            </a:r>
            <a:r>
              <a:rPr sz="3200" spc="-95" dirty="0"/>
              <a:t>or</a:t>
            </a:r>
            <a:r>
              <a:rPr sz="3200" spc="445" dirty="0"/>
              <a:t> </a:t>
            </a:r>
            <a:r>
              <a:rPr sz="3200" spc="-60" dirty="0"/>
              <a:t>Infiltration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0" y="762000"/>
            <a:ext cx="44958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57301"/>
            <a:ext cx="4500880" cy="3133725"/>
          </a:xfrm>
          <a:custGeom>
            <a:avLst/>
            <a:gdLst/>
            <a:ahLst/>
            <a:cxnLst/>
            <a:rect l="l" t="t" r="r" b="b"/>
            <a:pathLst>
              <a:path w="4500880" h="3133725">
                <a:moveTo>
                  <a:pt x="0" y="3133725"/>
                </a:moveTo>
                <a:lnTo>
                  <a:pt x="4500562" y="3133725"/>
                </a:lnTo>
                <a:lnTo>
                  <a:pt x="4500562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3733798"/>
            <a:ext cx="4648199" cy="3124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0973" y="3729036"/>
            <a:ext cx="4653280" cy="3129280"/>
          </a:xfrm>
          <a:custGeom>
            <a:avLst/>
            <a:gdLst/>
            <a:ahLst/>
            <a:cxnLst/>
            <a:rect l="l" t="t" r="r" b="b"/>
            <a:pathLst>
              <a:path w="4653280" h="3129279">
                <a:moveTo>
                  <a:pt x="4653025" y="0"/>
                </a:moveTo>
                <a:lnTo>
                  <a:pt x="0" y="0"/>
                </a:lnTo>
                <a:lnTo>
                  <a:pt x="0" y="31289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9600" y="762000"/>
            <a:ext cx="4724399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4773" y="3891026"/>
            <a:ext cx="4729480" cy="0"/>
          </a:xfrm>
          <a:custGeom>
            <a:avLst/>
            <a:gdLst/>
            <a:ahLst/>
            <a:cxnLst/>
            <a:rect l="l" t="t" r="r" b="b"/>
            <a:pathLst>
              <a:path w="4729480">
                <a:moveTo>
                  <a:pt x="0" y="0"/>
                </a:moveTo>
                <a:lnTo>
                  <a:pt x="47292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14773" y="757301"/>
            <a:ext cx="4729480" cy="3133725"/>
          </a:xfrm>
          <a:custGeom>
            <a:avLst/>
            <a:gdLst/>
            <a:ahLst/>
            <a:cxnLst/>
            <a:rect l="l" t="t" r="r" b="b"/>
            <a:pathLst>
              <a:path w="4729480" h="3133725">
                <a:moveTo>
                  <a:pt x="4729225" y="0"/>
                </a:moveTo>
                <a:lnTo>
                  <a:pt x="0" y="0"/>
                </a:lnTo>
                <a:lnTo>
                  <a:pt x="0" y="31337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845" y="162559"/>
            <a:ext cx="47694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0" dirty="0"/>
              <a:t>Aquifer </a:t>
            </a:r>
            <a:r>
              <a:rPr sz="3200" spc="-70" dirty="0"/>
              <a:t>and </a:t>
            </a:r>
            <a:r>
              <a:rPr sz="3200" spc="-105" dirty="0"/>
              <a:t>the </a:t>
            </a:r>
            <a:r>
              <a:rPr sz="3200" spc="-55" dirty="0"/>
              <a:t>Water</a:t>
            </a:r>
            <a:r>
              <a:rPr sz="3200" spc="450" dirty="0"/>
              <a:t> </a:t>
            </a:r>
            <a:r>
              <a:rPr sz="3200" spc="-114" dirty="0"/>
              <a:t>Table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077200" y="67056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67056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647700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53400" y="64770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4284975"/>
            <a:ext cx="8538845" cy="1875789"/>
          </a:xfrm>
          <a:custGeom>
            <a:avLst/>
            <a:gdLst/>
            <a:ahLst/>
            <a:cxnLst/>
            <a:rect l="l" t="t" r="r" b="b"/>
            <a:pathLst>
              <a:path w="8538845" h="1875789">
                <a:moveTo>
                  <a:pt x="0" y="8894"/>
                </a:moveTo>
                <a:lnTo>
                  <a:pt x="52188" y="7419"/>
                </a:lnTo>
                <a:lnTo>
                  <a:pt x="104361" y="5980"/>
                </a:lnTo>
                <a:lnTo>
                  <a:pt x="156501" y="4614"/>
                </a:lnTo>
                <a:lnTo>
                  <a:pt x="208592" y="3357"/>
                </a:lnTo>
                <a:lnTo>
                  <a:pt x="260618" y="2247"/>
                </a:lnTo>
                <a:lnTo>
                  <a:pt x="312563" y="1320"/>
                </a:lnTo>
                <a:lnTo>
                  <a:pt x="364410" y="612"/>
                </a:lnTo>
                <a:lnTo>
                  <a:pt x="416143" y="159"/>
                </a:lnTo>
                <a:lnTo>
                  <a:pt x="467745" y="0"/>
                </a:lnTo>
                <a:lnTo>
                  <a:pt x="519201" y="168"/>
                </a:lnTo>
                <a:lnTo>
                  <a:pt x="570494" y="703"/>
                </a:lnTo>
                <a:lnTo>
                  <a:pt x="621608" y="1639"/>
                </a:lnTo>
                <a:lnTo>
                  <a:pt x="672527" y="3014"/>
                </a:lnTo>
                <a:lnTo>
                  <a:pt x="723233" y="4864"/>
                </a:lnTo>
                <a:lnTo>
                  <a:pt x="773712" y="7226"/>
                </a:lnTo>
                <a:lnTo>
                  <a:pt x="823946" y="10136"/>
                </a:lnTo>
                <a:lnTo>
                  <a:pt x="873919" y="13631"/>
                </a:lnTo>
                <a:lnTo>
                  <a:pt x="923615" y="17747"/>
                </a:lnTo>
                <a:lnTo>
                  <a:pt x="973018" y="22520"/>
                </a:lnTo>
                <a:lnTo>
                  <a:pt x="1022111" y="27988"/>
                </a:lnTo>
                <a:lnTo>
                  <a:pt x="1070878" y="34187"/>
                </a:lnTo>
                <a:lnTo>
                  <a:pt x="1119303" y="41154"/>
                </a:lnTo>
                <a:lnTo>
                  <a:pt x="1167370" y="48924"/>
                </a:lnTo>
                <a:lnTo>
                  <a:pt x="1215062" y="57535"/>
                </a:lnTo>
                <a:lnTo>
                  <a:pt x="1262362" y="67023"/>
                </a:lnTo>
                <a:lnTo>
                  <a:pt x="1309255" y="77425"/>
                </a:lnTo>
                <a:lnTo>
                  <a:pt x="1355725" y="88777"/>
                </a:lnTo>
                <a:lnTo>
                  <a:pt x="1403638" y="102279"/>
                </a:lnTo>
                <a:lnTo>
                  <a:pt x="1451328" y="118060"/>
                </a:lnTo>
                <a:lnTo>
                  <a:pt x="1498783" y="135915"/>
                </a:lnTo>
                <a:lnTo>
                  <a:pt x="1545991" y="155639"/>
                </a:lnTo>
                <a:lnTo>
                  <a:pt x="1592939" y="177028"/>
                </a:lnTo>
                <a:lnTo>
                  <a:pt x="1639616" y="199877"/>
                </a:lnTo>
                <a:lnTo>
                  <a:pt x="1686008" y="223981"/>
                </a:lnTo>
                <a:lnTo>
                  <a:pt x="1732105" y="249136"/>
                </a:lnTo>
                <a:lnTo>
                  <a:pt x="1777893" y="275138"/>
                </a:lnTo>
                <a:lnTo>
                  <a:pt x="1823361" y="301781"/>
                </a:lnTo>
                <a:lnTo>
                  <a:pt x="1868496" y="328860"/>
                </a:lnTo>
                <a:lnTo>
                  <a:pt x="1913287" y="356173"/>
                </a:lnTo>
                <a:lnTo>
                  <a:pt x="1957720" y="383512"/>
                </a:lnTo>
                <a:lnTo>
                  <a:pt x="2001785" y="410675"/>
                </a:lnTo>
                <a:lnTo>
                  <a:pt x="2045468" y="437457"/>
                </a:lnTo>
                <a:lnTo>
                  <a:pt x="2088757" y="463652"/>
                </a:lnTo>
                <a:lnTo>
                  <a:pt x="2131641" y="489056"/>
                </a:lnTo>
                <a:lnTo>
                  <a:pt x="2174107" y="513464"/>
                </a:lnTo>
                <a:lnTo>
                  <a:pt x="2216143" y="536673"/>
                </a:lnTo>
                <a:lnTo>
                  <a:pt x="2257736" y="558477"/>
                </a:lnTo>
                <a:lnTo>
                  <a:pt x="2298875" y="578671"/>
                </a:lnTo>
                <a:lnTo>
                  <a:pt x="2339548" y="597051"/>
                </a:lnTo>
                <a:lnTo>
                  <a:pt x="2379741" y="613413"/>
                </a:lnTo>
                <a:lnTo>
                  <a:pt x="2419444" y="627551"/>
                </a:lnTo>
                <a:lnTo>
                  <a:pt x="2458643" y="639261"/>
                </a:lnTo>
                <a:lnTo>
                  <a:pt x="2497328" y="648339"/>
                </a:lnTo>
                <a:lnTo>
                  <a:pt x="2552470" y="657273"/>
                </a:lnTo>
                <a:lnTo>
                  <a:pt x="2606917" y="662139"/>
                </a:lnTo>
                <a:lnTo>
                  <a:pt x="2660632" y="663306"/>
                </a:lnTo>
                <a:lnTo>
                  <a:pt x="2713578" y="661145"/>
                </a:lnTo>
                <a:lnTo>
                  <a:pt x="2765718" y="656025"/>
                </a:lnTo>
                <a:lnTo>
                  <a:pt x="2817015" y="648316"/>
                </a:lnTo>
                <a:lnTo>
                  <a:pt x="2867432" y="638387"/>
                </a:lnTo>
                <a:lnTo>
                  <a:pt x="2916933" y="626609"/>
                </a:lnTo>
                <a:lnTo>
                  <a:pt x="2965481" y="613351"/>
                </a:lnTo>
                <a:lnTo>
                  <a:pt x="3013039" y="598983"/>
                </a:lnTo>
                <a:lnTo>
                  <a:pt x="3059570" y="583874"/>
                </a:lnTo>
                <a:lnTo>
                  <a:pt x="3105037" y="568395"/>
                </a:lnTo>
                <a:lnTo>
                  <a:pt x="3149403" y="552915"/>
                </a:lnTo>
                <a:lnTo>
                  <a:pt x="3192632" y="537804"/>
                </a:lnTo>
                <a:lnTo>
                  <a:pt x="3234686" y="523432"/>
                </a:lnTo>
                <a:lnTo>
                  <a:pt x="3275529" y="510169"/>
                </a:lnTo>
                <a:lnTo>
                  <a:pt x="3315124" y="498383"/>
                </a:lnTo>
                <a:lnTo>
                  <a:pt x="3353435" y="488446"/>
                </a:lnTo>
                <a:lnTo>
                  <a:pt x="3410928" y="473301"/>
                </a:lnTo>
                <a:lnTo>
                  <a:pt x="3461177" y="457199"/>
                </a:lnTo>
                <a:lnTo>
                  <a:pt x="3505790" y="440499"/>
                </a:lnTo>
                <a:lnTo>
                  <a:pt x="3546377" y="423563"/>
                </a:lnTo>
                <a:lnTo>
                  <a:pt x="3584546" y="406748"/>
                </a:lnTo>
                <a:lnTo>
                  <a:pt x="3621908" y="390414"/>
                </a:lnTo>
                <a:lnTo>
                  <a:pt x="3660071" y="374922"/>
                </a:lnTo>
                <a:lnTo>
                  <a:pt x="3700645" y="360630"/>
                </a:lnTo>
                <a:lnTo>
                  <a:pt x="3745240" y="347898"/>
                </a:lnTo>
                <a:lnTo>
                  <a:pt x="3795463" y="337086"/>
                </a:lnTo>
                <a:lnTo>
                  <a:pt x="3852926" y="328553"/>
                </a:lnTo>
                <a:lnTo>
                  <a:pt x="3891548" y="323423"/>
                </a:lnTo>
                <a:lnTo>
                  <a:pt x="3932006" y="317143"/>
                </a:lnTo>
                <a:lnTo>
                  <a:pt x="3974153" y="310041"/>
                </a:lnTo>
                <a:lnTo>
                  <a:pt x="4017842" y="302447"/>
                </a:lnTo>
                <a:lnTo>
                  <a:pt x="4062926" y="294688"/>
                </a:lnTo>
                <a:lnTo>
                  <a:pt x="4109259" y="287095"/>
                </a:lnTo>
                <a:lnTo>
                  <a:pt x="4156692" y="279995"/>
                </a:lnTo>
                <a:lnTo>
                  <a:pt x="4205081" y="273718"/>
                </a:lnTo>
                <a:lnTo>
                  <a:pt x="4254277" y="268593"/>
                </a:lnTo>
                <a:lnTo>
                  <a:pt x="4304134" y="264949"/>
                </a:lnTo>
                <a:lnTo>
                  <a:pt x="4354506" y="263113"/>
                </a:lnTo>
                <a:lnTo>
                  <a:pt x="4405244" y="263416"/>
                </a:lnTo>
                <a:lnTo>
                  <a:pt x="4456202" y="266186"/>
                </a:lnTo>
                <a:lnTo>
                  <a:pt x="4507234" y="271752"/>
                </a:lnTo>
                <a:lnTo>
                  <a:pt x="4558193" y="280443"/>
                </a:lnTo>
                <a:lnTo>
                  <a:pt x="4608931" y="292588"/>
                </a:lnTo>
                <a:lnTo>
                  <a:pt x="4659302" y="308515"/>
                </a:lnTo>
                <a:lnTo>
                  <a:pt x="4709160" y="328553"/>
                </a:lnTo>
                <a:lnTo>
                  <a:pt x="4744948" y="345916"/>
                </a:lnTo>
                <a:lnTo>
                  <a:pt x="4780951" y="365909"/>
                </a:lnTo>
                <a:lnTo>
                  <a:pt x="4817155" y="388347"/>
                </a:lnTo>
                <a:lnTo>
                  <a:pt x="4853545" y="413047"/>
                </a:lnTo>
                <a:lnTo>
                  <a:pt x="4890109" y="439823"/>
                </a:lnTo>
                <a:lnTo>
                  <a:pt x="4926833" y="468493"/>
                </a:lnTo>
                <a:lnTo>
                  <a:pt x="4963703" y="498871"/>
                </a:lnTo>
                <a:lnTo>
                  <a:pt x="5000705" y="530774"/>
                </a:lnTo>
                <a:lnTo>
                  <a:pt x="5037826" y="564018"/>
                </a:lnTo>
                <a:lnTo>
                  <a:pt x="5075052" y="598417"/>
                </a:lnTo>
                <a:lnTo>
                  <a:pt x="5112369" y="633788"/>
                </a:lnTo>
                <a:lnTo>
                  <a:pt x="5149764" y="669947"/>
                </a:lnTo>
                <a:lnTo>
                  <a:pt x="5187224" y="706710"/>
                </a:lnTo>
                <a:lnTo>
                  <a:pt x="5224733" y="743892"/>
                </a:lnTo>
                <a:lnTo>
                  <a:pt x="5262280" y="781309"/>
                </a:lnTo>
                <a:lnTo>
                  <a:pt x="5299850" y="818777"/>
                </a:lnTo>
                <a:lnTo>
                  <a:pt x="5337429" y="856112"/>
                </a:lnTo>
                <a:lnTo>
                  <a:pt x="5375004" y="893130"/>
                </a:lnTo>
                <a:lnTo>
                  <a:pt x="5412562" y="929645"/>
                </a:lnTo>
                <a:lnTo>
                  <a:pt x="5450088" y="965475"/>
                </a:lnTo>
                <a:lnTo>
                  <a:pt x="5487568" y="1000435"/>
                </a:lnTo>
                <a:lnTo>
                  <a:pt x="5524991" y="1034341"/>
                </a:lnTo>
                <a:lnTo>
                  <a:pt x="5562340" y="1067009"/>
                </a:lnTo>
                <a:lnTo>
                  <a:pt x="5599604" y="1098253"/>
                </a:lnTo>
                <a:lnTo>
                  <a:pt x="5636768" y="1127891"/>
                </a:lnTo>
                <a:lnTo>
                  <a:pt x="5678947" y="1160799"/>
                </a:lnTo>
                <a:lnTo>
                  <a:pt x="5721176" y="1194054"/>
                </a:lnTo>
                <a:lnTo>
                  <a:pt x="5763445" y="1227549"/>
                </a:lnTo>
                <a:lnTo>
                  <a:pt x="5805749" y="1261178"/>
                </a:lnTo>
                <a:lnTo>
                  <a:pt x="5848079" y="1294832"/>
                </a:lnTo>
                <a:lnTo>
                  <a:pt x="5890427" y="1328406"/>
                </a:lnTo>
                <a:lnTo>
                  <a:pt x="5932786" y="1361793"/>
                </a:lnTo>
                <a:lnTo>
                  <a:pt x="5975147" y="1394885"/>
                </a:lnTo>
                <a:lnTo>
                  <a:pt x="6017505" y="1427575"/>
                </a:lnTo>
                <a:lnTo>
                  <a:pt x="6059850" y="1459756"/>
                </a:lnTo>
                <a:lnTo>
                  <a:pt x="6102175" y="1491322"/>
                </a:lnTo>
                <a:lnTo>
                  <a:pt x="6144472" y="1522166"/>
                </a:lnTo>
                <a:lnTo>
                  <a:pt x="6186735" y="1552180"/>
                </a:lnTo>
                <a:lnTo>
                  <a:pt x="6228954" y="1581257"/>
                </a:lnTo>
                <a:lnTo>
                  <a:pt x="6271123" y="1609291"/>
                </a:lnTo>
                <a:lnTo>
                  <a:pt x="6313234" y="1636174"/>
                </a:lnTo>
                <a:lnTo>
                  <a:pt x="6355279" y="1661800"/>
                </a:lnTo>
                <a:lnTo>
                  <a:pt x="6397251" y="1686062"/>
                </a:lnTo>
                <a:lnTo>
                  <a:pt x="6439141" y="1708852"/>
                </a:lnTo>
                <a:lnTo>
                  <a:pt x="6480943" y="1730063"/>
                </a:lnTo>
                <a:lnTo>
                  <a:pt x="6522648" y="1749590"/>
                </a:lnTo>
                <a:lnTo>
                  <a:pt x="6564249" y="1767324"/>
                </a:lnTo>
                <a:lnTo>
                  <a:pt x="6614694" y="1786359"/>
                </a:lnTo>
                <a:lnTo>
                  <a:pt x="6664500" y="1802545"/>
                </a:lnTo>
                <a:lnTo>
                  <a:pt x="6713776" y="1816117"/>
                </a:lnTo>
                <a:lnTo>
                  <a:pt x="6762628" y="1827309"/>
                </a:lnTo>
                <a:lnTo>
                  <a:pt x="6811164" y="1836356"/>
                </a:lnTo>
                <a:lnTo>
                  <a:pt x="6859491" y="1843493"/>
                </a:lnTo>
                <a:lnTo>
                  <a:pt x="6907715" y="1848955"/>
                </a:lnTo>
                <a:lnTo>
                  <a:pt x="6955945" y="1852976"/>
                </a:lnTo>
                <a:lnTo>
                  <a:pt x="7004288" y="1855790"/>
                </a:lnTo>
                <a:lnTo>
                  <a:pt x="7052850" y="1857633"/>
                </a:lnTo>
                <a:lnTo>
                  <a:pt x="7101740" y="1858740"/>
                </a:lnTo>
                <a:lnTo>
                  <a:pt x="7151064" y="1859344"/>
                </a:lnTo>
                <a:lnTo>
                  <a:pt x="7200930" y="1859681"/>
                </a:lnTo>
                <a:lnTo>
                  <a:pt x="7251444" y="1859985"/>
                </a:lnTo>
                <a:lnTo>
                  <a:pt x="7302715" y="1860492"/>
                </a:lnTo>
                <a:lnTo>
                  <a:pt x="7354850" y="1861435"/>
                </a:lnTo>
                <a:lnTo>
                  <a:pt x="7407955" y="1863050"/>
                </a:lnTo>
                <a:lnTo>
                  <a:pt x="7462139" y="1865571"/>
                </a:lnTo>
                <a:lnTo>
                  <a:pt x="7509449" y="1867839"/>
                </a:lnTo>
                <a:lnTo>
                  <a:pt x="7557476" y="1869456"/>
                </a:lnTo>
                <a:lnTo>
                  <a:pt x="7606168" y="1870496"/>
                </a:lnTo>
                <a:lnTo>
                  <a:pt x="7655475" y="1871035"/>
                </a:lnTo>
                <a:lnTo>
                  <a:pt x="7705345" y="1871147"/>
                </a:lnTo>
                <a:lnTo>
                  <a:pt x="7755728" y="1870906"/>
                </a:lnTo>
                <a:lnTo>
                  <a:pt x="7806572" y="1870386"/>
                </a:lnTo>
                <a:lnTo>
                  <a:pt x="7857827" y="1869662"/>
                </a:lnTo>
                <a:lnTo>
                  <a:pt x="7909441" y="1868809"/>
                </a:lnTo>
                <a:lnTo>
                  <a:pt x="7961365" y="1867900"/>
                </a:lnTo>
                <a:lnTo>
                  <a:pt x="8013546" y="1867011"/>
                </a:lnTo>
                <a:lnTo>
                  <a:pt x="8065934" y="1866216"/>
                </a:lnTo>
                <a:lnTo>
                  <a:pt x="8118478" y="1865589"/>
                </a:lnTo>
                <a:lnTo>
                  <a:pt x="8171128" y="1865205"/>
                </a:lnTo>
                <a:lnTo>
                  <a:pt x="8223831" y="1865138"/>
                </a:lnTo>
                <a:lnTo>
                  <a:pt x="8276538" y="1865462"/>
                </a:lnTo>
                <a:lnTo>
                  <a:pt x="8329197" y="1866253"/>
                </a:lnTo>
                <a:lnTo>
                  <a:pt x="8381757" y="1867584"/>
                </a:lnTo>
                <a:lnTo>
                  <a:pt x="8434168" y="1869530"/>
                </a:lnTo>
                <a:lnTo>
                  <a:pt x="8486378" y="1872166"/>
                </a:lnTo>
                <a:lnTo>
                  <a:pt x="8538337" y="1875566"/>
                </a:lnTo>
              </a:path>
            </a:pathLst>
          </a:custGeom>
          <a:ln w="9525">
            <a:solidFill>
              <a:srgbClr val="8E4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4648200"/>
            <a:ext cx="2076450" cy="152400"/>
          </a:xfrm>
          <a:custGeom>
            <a:avLst/>
            <a:gdLst/>
            <a:ahLst/>
            <a:cxnLst/>
            <a:rect l="l" t="t" r="r" b="b"/>
            <a:pathLst>
              <a:path w="2076450" h="152400">
                <a:moveTo>
                  <a:pt x="0" y="0"/>
                </a:moveTo>
                <a:lnTo>
                  <a:pt x="2076450" y="152400"/>
                </a:lnTo>
              </a:path>
            </a:pathLst>
          </a:custGeom>
          <a:ln w="158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8850" y="4800600"/>
            <a:ext cx="1768475" cy="0"/>
          </a:xfrm>
          <a:custGeom>
            <a:avLst/>
            <a:gdLst/>
            <a:ahLst/>
            <a:cxnLst/>
            <a:rect l="l" t="t" r="r" b="b"/>
            <a:pathLst>
              <a:path w="1768475">
                <a:moveTo>
                  <a:pt x="0" y="0"/>
                </a:moveTo>
                <a:lnTo>
                  <a:pt x="1768475" y="0"/>
                </a:lnTo>
              </a:path>
            </a:pathLst>
          </a:custGeom>
          <a:ln w="158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7325" y="4800600"/>
            <a:ext cx="2098675" cy="838200"/>
          </a:xfrm>
          <a:custGeom>
            <a:avLst/>
            <a:gdLst/>
            <a:ahLst/>
            <a:cxnLst/>
            <a:rect l="l" t="t" r="r" b="b"/>
            <a:pathLst>
              <a:path w="2098675" h="838200">
                <a:moveTo>
                  <a:pt x="0" y="0"/>
                </a:moveTo>
                <a:lnTo>
                  <a:pt x="2098675" y="838200"/>
                </a:lnTo>
              </a:path>
            </a:pathLst>
          </a:custGeom>
          <a:ln w="1587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1300" y="4419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79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3274" y="317500"/>
                </a:lnTo>
                <a:lnTo>
                  <a:pt x="33279" y="304800"/>
                </a:lnTo>
                <a:close/>
              </a:path>
              <a:path w="76200" h="381000">
                <a:moveTo>
                  <a:pt x="42925" y="0"/>
                </a:moveTo>
                <a:lnTo>
                  <a:pt x="33400" y="0"/>
                </a:lnTo>
                <a:lnTo>
                  <a:pt x="33274" y="317500"/>
                </a:lnTo>
                <a:lnTo>
                  <a:pt x="42799" y="317500"/>
                </a:lnTo>
                <a:lnTo>
                  <a:pt x="42925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804" y="304800"/>
                </a:lnTo>
                <a:lnTo>
                  <a:pt x="42799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7734" y="5103876"/>
            <a:ext cx="169545" cy="459105"/>
          </a:xfrm>
          <a:custGeom>
            <a:avLst/>
            <a:gdLst/>
            <a:ahLst/>
            <a:cxnLst/>
            <a:rect l="l" t="t" r="r" b="b"/>
            <a:pathLst>
              <a:path w="169545" h="459104">
                <a:moveTo>
                  <a:pt x="0" y="374396"/>
                </a:moveTo>
                <a:lnTo>
                  <a:pt x="12064" y="458724"/>
                </a:lnTo>
                <a:lnTo>
                  <a:pt x="70738" y="400050"/>
                </a:lnTo>
                <a:lnTo>
                  <a:pt x="36702" y="400050"/>
                </a:lnTo>
                <a:lnTo>
                  <a:pt x="27686" y="397002"/>
                </a:lnTo>
                <a:lnTo>
                  <a:pt x="31690" y="384977"/>
                </a:lnTo>
                <a:lnTo>
                  <a:pt x="0" y="374396"/>
                </a:lnTo>
                <a:close/>
              </a:path>
              <a:path w="169545" h="459104">
                <a:moveTo>
                  <a:pt x="31690" y="384977"/>
                </a:moveTo>
                <a:lnTo>
                  <a:pt x="27686" y="397002"/>
                </a:lnTo>
                <a:lnTo>
                  <a:pt x="36702" y="400050"/>
                </a:lnTo>
                <a:lnTo>
                  <a:pt x="40721" y="387993"/>
                </a:lnTo>
                <a:lnTo>
                  <a:pt x="31690" y="384977"/>
                </a:lnTo>
                <a:close/>
              </a:path>
              <a:path w="169545" h="459104">
                <a:moveTo>
                  <a:pt x="40721" y="387993"/>
                </a:moveTo>
                <a:lnTo>
                  <a:pt x="36702" y="400050"/>
                </a:lnTo>
                <a:lnTo>
                  <a:pt x="70738" y="400050"/>
                </a:lnTo>
                <a:lnTo>
                  <a:pt x="72262" y="398526"/>
                </a:lnTo>
                <a:lnTo>
                  <a:pt x="40721" y="387993"/>
                </a:lnTo>
                <a:close/>
              </a:path>
              <a:path w="169545" h="459104">
                <a:moveTo>
                  <a:pt x="159892" y="0"/>
                </a:moveTo>
                <a:lnTo>
                  <a:pt x="31690" y="384977"/>
                </a:lnTo>
                <a:lnTo>
                  <a:pt x="40721" y="387993"/>
                </a:lnTo>
                <a:lnTo>
                  <a:pt x="169037" y="3048"/>
                </a:lnTo>
                <a:lnTo>
                  <a:pt x="159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7100" y="57150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3274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3274" y="317500"/>
                </a:lnTo>
                <a:lnTo>
                  <a:pt x="33274" y="304800"/>
                </a:lnTo>
                <a:close/>
              </a:path>
              <a:path w="76200" h="381000">
                <a:moveTo>
                  <a:pt x="42799" y="0"/>
                </a:moveTo>
                <a:lnTo>
                  <a:pt x="33274" y="0"/>
                </a:lnTo>
                <a:lnTo>
                  <a:pt x="33274" y="317500"/>
                </a:lnTo>
                <a:lnTo>
                  <a:pt x="42799" y="317500"/>
                </a:lnTo>
                <a:lnTo>
                  <a:pt x="42799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2799" y="304800"/>
                </a:lnTo>
                <a:lnTo>
                  <a:pt x="42799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90409" y="5516067"/>
            <a:ext cx="354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6FC0"/>
                </a:solidFill>
                <a:latin typeface="Franklin Gothic Book"/>
                <a:cs typeface="Franklin Gothic Book"/>
              </a:rPr>
              <a:t>R</a:t>
            </a:r>
            <a:r>
              <a:rPr sz="1200" b="1" spc="10" dirty="0">
                <a:solidFill>
                  <a:srgbClr val="006FC0"/>
                </a:solidFill>
                <a:latin typeface="Franklin Gothic Book"/>
                <a:cs typeface="Franklin Gothic Book"/>
              </a:rPr>
              <a:t>i</a:t>
            </a:r>
            <a:r>
              <a:rPr sz="1200" b="1" spc="-5" dirty="0">
                <a:solidFill>
                  <a:srgbClr val="006FC0"/>
                </a:solidFill>
                <a:latin typeface="Franklin Gothic Book"/>
                <a:cs typeface="Franklin Gothic Book"/>
              </a:rPr>
              <a:t>ver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" y="5257800"/>
            <a:ext cx="3810000" cy="228600"/>
          </a:xfrm>
          <a:custGeom>
            <a:avLst/>
            <a:gdLst/>
            <a:ahLst/>
            <a:cxnLst/>
            <a:rect l="l" t="t" r="r" b="b"/>
            <a:pathLst>
              <a:path w="3810000" h="228600">
                <a:moveTo>
                  <a:pt x="0" y="0"/>
                </a:moveTo>
                <a:lnTo>
                  <a:pt x="381000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600" y="5486400"/>
            <a:ext cx="2667000" cy="990600"/>
          </a:xfrm>
          <a:custGeom>
            <a:avLst/>
            <a:gdLst/>
            <a:ahLst/>
            <a:cxnLst/>
            <a:rect l="l" t="t" r="r" b="b"/>
            <a:pathLst>
              <a:path w="2667000" h="990600">
                <a:moveTo>
                  <a:pt x="0" y="0"/>
                </a:moveTo>
                <a:lnTo>
                  <a:pt x="2667000" y="990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2400" y="5715000"/>
            <a:ext cx="2743200" cy="990600"/>
          </a:xfrm>
          <a:custGeom>
            <a:avLst/>
            <a:gdLst/>
            <a:ahLst/>
            <a:cxnLst/>
            <a:rect l="l" t="t" r="r" b="b"/>
            <a:pathLst>
              <a:path w="2743200" h="990600">
                <a:moveTo>
                  <a:pt x="2743200" y="990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5486400"/>
            <a:ext cx="3733800" cy="228600"/>
          </a:xfrm>
          <a:custGeom>
            <a:avLst/>
            <a:gdLst/>
            <a:ahLst/>
            <a:cxnLst/>
            <a:rect l="l" t="t" r="r" b="b"/>
            <a:pathLst>
              <a:path w="3733800" h="228600">
                <a:moveTo>
                  <a:pt x="3733800" y="228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600" y="5257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63000" y="6477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152400" y="0"/>
                </a:moveTo>
                <a:lnTo>
                  <a:pt x="0" y="228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000" y="56388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0"/>
                </a:moveTo>
                <a:lnTo>
                  <a:pt x="457200" y="30480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3200" y="59436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0"/>
                </a:moveTo>
                <a:lnTo>
                  <a:pt x="457200" y="15240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0400" y="6096000"/>
            <a:ext cx="1752600" cy="45720"/>
          </a:xfrm>
          <a:custGeom>
            <a:avLst/>
            <a:gdLst/>
            <a:ahLst/>
            <a:cxnLst/>
            <a:rect l="l" t="t" r="r" b="b"/>
            <a:pathLst>
              <a:path w="1752600" h="45720">
                <a:moveTo>
                  <a:pt x="0" y="0"/>
                </a:moveTo>
                <a:lnTo>
                  <a:pt x="1752600" y="45720"/>
                </a:lnTo>
              </a:path>
            </a:pathLst>
          </a:custGeom>
          <a:ln w="95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86432" y="5414390"/>
            <a:ext cx="1489837" cy="187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1926" y="5696610"/>
            <a:ext cx="1041019" cy="1621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8310" y="4901565"/>
            <a:ext cx="1041234" cy="173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69794" y="4220413"/>
            <a:ext cx="357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FC0"/>
                </a:solidFill>
                <a:latin typeface="Franklin Gothic Book"/>
                <a:cs typeface="Franklin Gothic Book"/>
              </a:rPr>
              <a:t>P</a:t>
            </a:r>
            <a:r>
              <a:rPr sz="1200" b="1" spc="5" dirty="0">
                <a:solidFill>
                  <a:srgbClr val="006FC0"/>
                </a:solidFill>
                <a:latin typeface="Franklin Gothic Book"/>
                <a:cs typeface="Franklin Gothic Book"/>
              </a:rPr>
              <a:t>on</a:t>
            </a:r>
            <a:r>
              <a:rPr sz="1200" b="1" dirty="0">
                <a:solidFill>
                  <a:srgbClr val="006FC0"/>
                </a:solidFill>
                <a:latin typeface="Franklin Gothic Book"/>
                <a:cs typeface="Franklin Gothic Book"/>
              </a:rPr>
              <a:t>d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9428" y="4906517"/>
            <a:ext cx="4419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006FC0"/>
                </a:solidFill>
                <a:latin typeface="Franklin Gothic Book"/>
                <a:cs typeface="Franklin Gothic Book"/>
              </a:rPr>
              <a:t>S</a:t>
            </a:r>
            <a:r>
              <a:rPr sz="1200" b="1" dirty="0">
                <a:solidFill>
                  <a:srgbClr val="006FC0"/>
                </a:solidFill>
                <a:latin typeface="Franklin Gothic Book"/>
                <a:cs typeface="Franklin Gothic Book"/>
              </a:rPr>
              <a:t>p</a:t>
            </a:r>
            <a:r>
              <a:rPr sz="1200" b="1" spc="5" dirty="0">
                <a:solidFill>
                  <a:srgbClr val="006FC0"/>
                </a:solidFill>
                <a:latin typeface="Franklin Gothic Book"/>
                <a:cs typeface="Franklin Gothic Book"/>
              </a:rPr>
              <a:t>ri</a:t>
            </a:r>
            <a:r>
              <a:rPr sz="1200" b="1" spc="-5" dirty="0">
                <a:solidFill>
                  <a:srgbClr val="006FC0"/>
                </a:solidFill>
                <a:latin typeface="Franklin Gothic Book"/>
                <a:cs typeface="Franklin Gothic Book"/>
              </a:rPr>
              <a:t>ng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65575" y="5135117"/>
            <a:ext cx="478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Franklin Gothic Book"/>
                <a:cs typeface="Franklin Gothic Book"/>
              </a:rPr>
              <a:t>Aquifer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8708" y="4517263"/>
            <a:ext cx="748665" cy="158115"/>
          </a:xfrm>
          <a:custGeom>
            <a:avLst/>
            <a:gdLst/>
            <a:ahLst/>
            <a:cxnLst/>
            <a:rect l="l" t="t" r="r" b="b"/>
            <a:pathLst>
              <a:path w="748665" h="158114">
                <a:moveTo>
                  <a:pt x="182707" y="101981"/>
                </a:moveTo>
                <a:lnTo>
                  <a:pt x="168909" y="101981"/>
                </a:lnTo>
                <a:lnTo>
                  <a:pt x="168838" y="103886"/>
                </a:lnTo>
                <a:lnTo>
                  <a:pt x="168717" y="109347"/>
                </a:lnTo>
                <a:lnTo>
                  <a:pt x="168837" y="112807"/>
                </a:lnTo>
                <a:lnTo>
                  <a:pt x="169138" y="115316"/>
                </a:lnTo>
                <a:lnTo>
                  <a:pt x="183210" y="116459"/>
                </a:lnTo>
                <a:lnTo>
                  <a:pt x="182562" y="110998"/>
                </a:lnTo>
                <a:lnTo>
                  <a:pt x="182468" y="107061"/>
                </a:lnTo>
                <a:lnTo>
                  <a:pt x="182594" y="103505"/>
                </a:lnTo>
                <a:lnTo>
                  <a:pt x="182707" y="101981"/>
                </a:lnTo>
                <a:close/>
              </a:path>
              <a:path w="748665" h="158114">
                <a:moveTo>
                  <a:pt x="152081" y="65599"/>
                </a:moveTo>
                <a:lnTo>
                  <a:pt x="117322" y="96266"/>
                </a:lnTo>
                <a:lnTo>
                  <a:pt x="119253" y="101981"/>
                </a:lnTo>
                <a:lnTo>
                  <a:pt x="123609" y="107061"/>
                </a:lnTo>
                <a:lnTo>
                  <a:pt x="127965" y="112013"/>
                </a:lnTo>
                <a:lnTo>
                  <a:pt x="134480" y="114807"/>
                </a:lnTo>
                <a:lnTo>
                  <a:pt x="143141" y="115443"/>
                </a:lnTo>
                <a:lnTo>
                  <a:pt x="151938" y="115161"/>
                </a:lnTo>
                <a:lnTo>
                  <a:pt x="159164" y="112807"/>
                </a:lnTo>
                <a:lnTo>
                  <a:pt x="164821" y="108406"/>
                </a:lnTo>
                <a:lnTo>
                  <a:pt x="167455" y="104267"/>
                </a:lnTo>
                <a:lnTo>
                  <a:pt x="152793" y="104267"/>
                </a:lnTo>
                <a:lnTo>
                  <a:pt x="146354" y="103886"/>
                </a:lnTo>
                <a:lnTo>
                  <a:pt x="141668" y="103505"/>
                </a:lnTo>
                <a:lnTo>
                  <a:pt x="138214" y="102107"/>
                </a:lnTo>
                <a:lnTo>
                  <a:pt x="133807" y="97281"/>
                </a:lnTo>
                <a:lnTo>
                  <a:pt x="132816" y="94487"/>
                </a:lnTo>
                <a:lnTo>
                  <a:pt x="133426" y="86232"/>
                </a:lnTo>
                <a:lnTo>
                  <a:pt x="136029" y="82550"/>
                </a:lnTo>
                <a:lnTo>
                  <a:pt x="145694" y="77724"/>
                </a:lnTo>
                <a:lnTo>
                  <a:pt x="152463" y="76835"/>
                </a:lnTo>
                <a:lnTo>
                  <a:pt x="184562" y="76835"/>
                </a:lnTo>
                <a:lnTo>
                  <a:pt x="185115" y="69342"/>
                </a:lnTo>
                <a:lnTo>
                  <a:pt x="185165" y="66929"/>
                </a:lnTo>
                <a:lnTo>
                  <a:pt x="171132" y="66929"/>
                </a:lnTo>
                <a:lnTo>
                  <a:pt x="164604" y="66039"/>
                </a:lnTo>
                <a:lnTo>
                  <a:pt x="162890" y="65912"/>
                </a:lnTo>
                <a:lnTo>
                  <a:pt x="152081" y="65599"/>
                </a:lnTo>
                <a:close/>
              </a:path>
              <a:path w="748665" h="158114">
                <a:moveTo>
                  <a:pt x="71347" y="29718"/>
                </a:moveTo>
                <a:lnTo>
                  <a:pt x="57784" y="29718"/>
                </a:lnTo>
                <a:lnTo>
                  <a:pt x="72529" y="108204"/>
                </a:lnTo>
                <a:lnTo>
                  <a:pt x="87401" y="109347"/>
                </a:lnTo>
                <a:lnTo>
                  <a:pt x="94480" y="86994"/>
                </a:lnTo>
                <a:lnTo>
                  <a:pt x="82067" y="86994"/>
                </a:lnTo>
                <a:lnTo>
                  <a:pt x="71347" y="29718"/>
                </a:lnTo>
                <a:close/>
              </a:path>
              <a:path w="748665" h="158114">
                <a:moveTo>
                  <a:pt x="0" y="0"/>
                </a:moveTo>
                <a:lnTo>
                  <a:pt x="17881" y="104139"/>
                </a:lnTo>
                <a:lnTo>
                  <a:pt x="33121" y="105282"/>
                </a:lnTo>
                <a:lnTo>
                  <a:pt x="40375" y="83057"/>
                </a:lnTo>
                <a:lnTo>
                  <a:pt x="28384" y="83057"/>
                </a:lnTo>
                <a:lnTo>
                  <a:pt x="15620" y="1143"/>
                </a:lnTo>
                <a:lnTo>
                  <a:pt x="0" y="0"/>
                </a:lnTo>
                <a:close/>
              </a:path>
              <a:path w="748665" h="158114">
                <a:moveTo>
                  <a:pt x="184562" y="76835"/>
                </a:moveTo>
                <a:lnTo>
                  <a:pt x="152463" y="76835"/>
                </a:lnTo>
                <a:lnTo>
                  <a:pt x="161162" y="77469"/>
                </a:lnTo>
                <a:lnTo>
                  <a:pt x="163525" y="77597"/>
                </a:lnTo>
                <a:lnTo>
                  <a:pt x="166598" y="77978"/>
                </a:lnTo>
                <a:lnTo>
                  <a:pt x="170370" y="78486"/>
                </a:lnTo>
                <a:lnTo>
                  <a:pt x="170248" y="81787"/>
                </a:lnTo>
                <a:lnTo>
                  <a:pt x="169773" y="88264"/>
                </a:lnTo>
                <a:lnTo>
                  <a:pt x="167284" y="93599"/>
                </a:lnTo>
                <a:lnTo>
                  <a:pt x="162775" y="98043"/>
                </a:lnTo>
                <a:lnTo>
                  <a:pt x="158267" y="102362"/>
                </a:lnTo>
                <a:lnTo>
                  <a:pt x="152793" y="104267"/>
                </a:lnTo>
                <a:lnTo>
                  <a:pt x="167455" y="104267"/>
                </a:lnTo>
                <a:lnTo>
                  <a:pt x="168909" y="101981"/>
                </a:lnTo>
                <a:lnTo>
                  <a:pt x="182707" y="101981"/>
                </a:lnTo>
                <a:lnTo>
                  <a:pt x="184562" y="76835"/>
                </a:lnTo>
                <a:close/>
              </a:path>
              <a:path w="748665" h="158114">
                <a:moveTo>
                  <a:pt x="105536" y="7874"/>
                </a:moveTo>
                <a:lnTo>
                  <a:pt x="82067" y="86994"/>
                </a:lnTo>
                <a:lnTo>
                  <a:pt x="94480" y="86994"/>
                </a:lnTo>
                <a:lnTo>
                  <a:pt x="119214" y="8889"/>
                </a:lnTo>
                <a:lnTo>
                  <a:pt x="105536" y="7874"/>
                </a:lnTo>
                <a:close/>
              </a:path>
              <a:path w="748665" h="158114">
                <a:moveTo>
                  <a:pt x="54101" y="4063"/>
                </a:moveTo>
                <a:lnTo>
                  <a:pt x="28384" y="83057"/>
                </a:lnTo>
                <a:lnTo>
                  <a:pt x="40375" y="83057"/>
                </a:lnTo>
                <a:lnTo>
                  <a:pt x="57784" y="29718"/>
                </a:lnTo>
                <a:lnTo>
                  <a:pt x="71347" y="29718"/>
                </a:lnTo>
                <a:lnTo>
                  <a:pt x="66713" y="4953"/>
                </a:lnTo>
                <a:lnTo>
                  <a:pt x="54101" y="4063"/>
                </a:lnTo>
                <a:close/>
              </a:path>
              <a:path w="748665" h="158114">
                <a:moveTo>
                  <a:pt x="181340" y="46609"/>
                </a:moveTo>
                <a:lnTo>
                  <a:pt x="144627" y="46609"/>
                </a:lnTo>
                <a:lnTo>
                  <a:pt x="155384" y="47370"/>
                </a:lnTo>
                <a:lnTo>
                  <a:pt x="159867" y="47751"/>
                </a:lnTo>
                <a:lnTo>
                  <a:pt x="170687" y="56387"/>
                </a:lnTo>
                <a:lnTo>
                  <a:pt x="171322" y="58674"/>
                </a:lnTo>
                <a:lnTo>
                  <a:pt x="171475" y="62230"/>
                </a:lnTo>
                <a:lnTo>
                  <a:pt x="171132" y="66929"/>
                </a:lnTo>
                <a:lnTo>
                  <a:pt x="185165" y="66929"/>
                </a:lnTo>
                <a:lnTo>
                  <a:pt x="185279" y="61364"/>
                </a:lnTo>
                <a:lnTo>
                  <a:pt x="184499" y="54578"/>
                </a:lnTo>
                <a:lnTo>
                  <a:pt x="182775" y="48982"/>
                </a:lnTo>
                <a:lnTo>
                  <a:pt x="181340" y="46609"/>
                </a:lnTo>
                <a:close/>
              </a:path>
              <a:path w="748665" h="158114">
                <a:moveTo>
                  <a:pt x="157949" y="35687"/>
                </a:moveTo>
                <a:lnTo>
                  <a:pt x="144534" y="36113"/>
                </a:lnTo>
                <a:lnTo>
                  <a:pt x="134119" y="39671"/>
                </a:lnTo>
                <a:lnTo>
                  <a:pt x="126708" y="46349"/>
                </a:lnTo>
                <a:lnTo>
                  <a:pt x="122300" y="56134"/>
                </a:lnTo>
                <a:lnTo>
                  <a:pt x="135369" y="59181"/>
                </a:lnTo>
                <a:lnTo>
                  <a:pt x="137960" y="50545"/>
                </a:lnTo>
                <a:lnTo>
                  <a:pt x="144627" y="46609"/>
                </a:lnTo>
                <a:lnTo>
                  <a:pt x="181340" y="46609"/>
                </a:lnTo>
                <a:lnTo>
                  <a:pt x="180111" y="44576"/>
                </a:lnTo>
                <a:lnTo>
                  <a:pt x="175933" y="39369"/>
                </a:lnTo>
                <a:lnTo>
                  <a:pt x="168541" y="36449"/>
                </a:lnTo>
                <a:lnTo>
                  <a:pt x="157949" y="35687"/>
                </a:lnTo>
                <a:close/>
              </a:path>
              <a:path w="748665" h="158114">
                <a:moveTo>
                  <a:pt x="227558" y="23241"/>
                </a:moveTo>
                <a:lnTo>
                  <a:pt x="213842" y="23368"/>
                </a:lnTo>
                <a:lnTo>
                  <a:pt x="211975" y="41656"/>
                </a:lnTo>
                <a:lnTo>
                  <a:pt x="198804" y="41656"/>
                </a:lnTo>
                <a:lnTo>
                  <a:pt x="197992" y="52705"/>
                </a:lnTo>
                <a:lnTo>
                  <a:pt x="211048" y="53593"/>
                </a:lnTo>
                <a:lnTo>
                  <a:pt x="207886" y="96393"/>
                </a:lnTo>
                <a:lnTo>
                  <a:pt x="232003" y="122047"/>
                </a:lnTo>
                <a:lnTo>
                  <a:pt x="236029" y="122047"/>
                </a:lnTo>
                <a:lnTo>
                  <a:pt x="241007" y="121666"/>
                </a:lnTo>
                <a:lnTo>
                  <a:pt x="241865" y="110109"/>
                </a:lnTo>
                <a:lnTo>
                  <a:pt x="233946" y="110109"/>
                </a:lnTo>
                <a:lnTo>
                  <a:pt x="231406" y="109855"/>
                </a:lnTo>
                <a:lnTo>
                  <a:pt x="224599" y="109347"/>
                </a:lnTo>
                <a:lnTo>
                  <a:pt x="221437" y="105918"/>
                </a:lnTo>
                <a:lnTo>
                  <a:pt x="225221" y="54737"/>
                </a:lnTo>
                <a:lnTo>
                  <a:pt x="241714" y="54737"/>
                </a:lnTo>
                <a:lnTo>
                  <a:pt x="242506" y="43942"/>
                </a:lnTo>
                <a:lnTo>
                  <a:pt x="226110" y="42672"/>
                </a:lnTo>
                <a:lnTo>
                  <a:pt x="226186" y="41656"/>
                </a:lnTo>
                <a:lnTo>
                  <a:pt x="211975" y="41656"/>
                </a:lnTo>
                <a:lnTo>
                  <a:pt x="198869" y="40767"/>
                </a:lnTo>
                <a:lnTo>
                  <a:pt x="226252" y="40767"/>
                </a:lnTo>
                <a:lnTo>
                  <a:pt x="227558" y="23241"/>
                </a:lnTo>
                <a:close/>
              </a:path>
              <a:path w="748665" h="158114">
                <a:moveTo>
                  <a:pt x="241884" y="109855"/>
                </a:moveTo>
                <a:lnTo>
                  <a:pt x="237439" y="110109"/>
                </a:lnTo>
                <a:lnTo>
                  <a:pt x="241865" y="110109"/>
                </a:lnTo>
                <a:lnTo>
                  <a:pt x="241884" y="109855"/>
                </a:lnTo>
                <a:close/>
              </a:path>
              <a:path w="748665" h="158114">
                <a:moveTo>
                  <a:pt x="241714" y="54737"/>
                </a:moveTo>
                <a:lnTo>
                  <a:pt x="225221" y="54737"/>
                </a:lnTo>
                <a:lnTo>
                  <a:pt x="241630" y="55880"/>
                </a:lnTo>
                <a:lnTo>
                  <a:pt x="241714" y="54737"/>
                </a:lnTo>
                <a:close/>
              </a:path>
              <a:path w="748665" h="158114">
                <a:moveTo>
                  <a:pt x="285826" y="45085"/>
                </a:moveTo>
                <a:lnTo>
                  <a:pt x="251066" y="66928"/>
                </a:lnTo>
                <a:lnTo>
                  <a:pt x="247313" y="91664"/>
                </a:lnTo>
                <a:lnTo>
                  <a:pt x="248569" y="99393"/>
                </a:lnTo>
                <a:lnTo>
                  <a:pt x="279577" y="125603"/>
                </a:lnTo>
                <a:lnTo>
                  <a:pt x="287540" y="126111"/>
                </a:lnTo>
                <a:lnTo>
                  <a:pt x="294627" y="124460"/>
                </a:lnTo>
                <a:lnTo>
                  <a:pt x="300863" y="120650"/>
                </a:lnTo>
                <a:lnTo>
                  <a:pt x="307086" y="116712"/>
                </a:lnTo>
                <a:lnTo>
                  <a:pt x="309302" y="113918"/>
                </a:lnTo>
                <a:lnTo>
                  <a:pt x="290004" y="113918"/>
                </a:lnTo>
                <a:lnTo>
                  <a:pt x="276491" y="112903"/>
                </a:lnTo>
                <a:lnTo>
                  <a:pt x="272046" y="110743"/>
                </a:lnTo>
                <a:lnTo>
                  <a:pt x="263931" y="102869"/>
                </a:lnTo>
                <a:lnTo>
                  <a:pt x="262267" y="96138"/>
                </a:lnTo>
                <a:lnTo>
                  <a:pt x="262978" y="86360"/>
                </a:lnTo>
                <a:lnTo>
                  <a:pt x="316437" y="86360"/>
                </a:lnTo>
                <a:lnTo>
                  <a:pt x="316481" y="80138"/>
                </a:lnTo>
                <a:lnTo>
                  <a:pt x="316171" y="77724"/>
                </a:lnTo>
                <a:lnTo>
                  <a:pt x="301675" y="77724"/>
                </a:lnTo>
                <a:lnTo>
                  <a:pt x="264350" y="74930"/>
                </a:lnTo>
                <a:lnTo>
                  <a:pt x="265201" y="69595"/>
                </a:lnTo>
                <a:lnTo>
                  <a:pt x="267601" y="65024"/>
                </a:lnTo>
                <a:lnTo>
                  <a:pt x="271551" y="61594"/>
                </a:lnTo>
                <a:lnTo>
                  <a:pt x="275501" y="58038"/>
                </a:lnTo>
                <a:lnTo>
                  <a:pt x="280098" y="56514"/>
                </a:lnTo>
                <a:lnTo>
                  <a:pt x="308546" y="56514"/>
                </a:lnTo>
                <a:lnTo>
                  <a:pt x="304748" y="52425"/>
                </a:lnTo>
                <a:lnTo>
                  <a:pt x="299280" y="48720"/>
                </a:lnTo>
                <a:lnTo>
                  <a:pt x="292971" y="46277"/>
                </a:lnTo>
                <a:lnTo>
                  <a:pt x="285826" y="45085"/>
                </a:lnTo>
                <a:close/>
              </a:path>
              <a:path w="748665" h="158114">
                <a:moveTo>
                  <a:pt x="301244" y="100203"/>
                </a:moveTo>
                <a:lnTo>
                  <a:pt x="296646" y="109474"/>
                </a:lnTo>
                <a:lnTo>
                  <a:pt x="290004" y="113918"/>
                </a:lnTo>
                <a:lnTo>
                  <a:pt x="309302" y="113918"/>
                </a:lnTo>
                <a:lnTo>
                  <a:pt x="311518" y="111125"/>
                </a:lnTo>
                <a:lnTo>
                  <a:pt x="314159" y="103631"/>
                </a:lnTo>
                <a:lnTo>
                  <a:pt x="301244" y="100203"/>
                </a:lnTo>
                <a:close/>
              </a:path>
              <a:path w="748665" h="158114">
                <a:moveTo>
                  <a:pt x="316437" y="86360"/>
                </a:moveTo>
                <a:lnTo>
                  <a:pt x="262978" y="86360"/>
                </a:lnTo>
                <a:lnTo>
                  <a:pt x="316407" y="90424"/>
                </a:lnTo>
                <a:lnTo>
                  <a:pt x="316437" y="86360"/>
                </a:lnTo>
                <a:close/>
              </a:path>
              <a:path w="748665" h="158114">
                <a:moveTo>
                  <a:pt x="308546" y="56514"/>
                </a:moveTo>
                <a:lnTo>
                  <a:pt x="280098" y="56514"/>
                </a:lnTo>
                <a:lnTo>
                  <a:pt x="289191" y="57150"/>
                </a:lnTo>
                <a:lnTo>
                  <a:pt x="292430" y="58419"/>
                </a:lnTo>
                <a:lnTo>
                  <a:pt x="297675" y="62992"/>
                </a:lnTo>
                <a:lnTo>
                  <a:pt x="299466" y="65659"/>
                </a:lnTo>
                <a:lnTo>
                  <a:pt x="301383" y="71881"/>
                </a:lnTo>
                <a:lnTo>
                  <a:pt x="301772" y="74592"/>
                </a:lnTo>
                <a:lnTo>
                  <a:pt x="301675" y="77724"/>
                </a:lnTo>
                <a:lnTo>
                  <a:pt x="316171" y="77724"/>
                </a:lnTo>
                <a:lnTo>
                  <a:pt x="315333" y="71199"/>
                </a:lnTo>
                <a:lnTo>
                  <a:pt x="312962" y="63617"/>
                </a:lnTo>
                <a:lnTo>
                  <a:pt x="309372" y="57404"/>
                </a:lnTo>
                <a:lnTo>
                  <a:pt x="308546" y="56514"/>
                </a:lnTo>
                <a:close/>
              </a:path>
              <a:path w="748665" h="158114">
                <a:moveTo>
                  <a:pt x="336524" y="50926"/>
                </a:moveTo>
                <a:lnTo>
                  <a:pt x="330873" y="127381"/>
                </a:lnTo>
                <a:lnTo>
                  <a:pt x="345338" y="128397"/>
                </a:lnTo>
                <a:lnTo>
                  <a:pt x="348373" y="87503"/>
                </a:lnTo>
                <a:lnTo>
                  <a:pt x="349135" y="80644"/>
                </a:lnTo>
                <a:lnTo>
                  <a:pt x="351637" y="75056"/>
                </a:lnTo>
                <a:lnTo>
                  <a:pt x="357981" y="68961"/>
                </a:lnTo>
                <a:lnTo>
                  <a:pt x="348322" y="68961"/>
                </a:lnTo>
                <a:lnTo>
                  <a:pt x="349580" y="51816"/>
                </a:lnTo>
                <a:lnTo>
                  <a:pt x="336524" y="50926"/>
                </a:lnTo>
                <a:close/>
              </a:path>
              <a:path w="748665" h="158114">
                <a:moveTo>
                  <a:pt x="365760" y="50800"/>
                </a:moveTo>
                <a:lnTo>
                  <a:pt x="361746" y="51816"/>
                </a:lnTo>
                <a:lnTo>
                  <a:pt x="353745" y="56387"/>
                </a:lnTo>
                <a:lnTo>
                  <a:pt x="350608" y="61341"/>
                </a:lnTo>
                <a:lnTo>
                  <a:pt x="348322" y="68961"/>
                </a:lnTo>
                <a:lnTo>
                  <a:pt x="357981" y="68961"/>
                </a:lnTo>
                <a:lnTo>
                  <a:pt x="360095" y="66929"/>
                </a:lnTo>
                <a:lnTo>
                  <a:pt x="365112" y="65024"/>
                </a:lnTo>
                <a:lnTo>
                  <a:pt x="374883" y="65024"/>
                </a:lnTo>
                <a:lnTo>
                  <a:pt x="375831" y="52069"/>
                </a:lnTo>
                <a:lnTo>
                  <a:pt x="372935" y="51562"/>
                </a:lnTo>
                <a:lnTo>
                  <a:pt x="370916" y="51181"/>
                </a:lnTo>
                <a:lnTo>
                  <a:pt x="369798" y="51181"/>
                </a:lnTo>
                <a:lnTo>
                  <a:pt x="365760" y="50800"/>
                </a:lnTo>
                <a:close/>
              </a:path>
              <a:path w="748665" h="158114">
                <a:moveTo>
                  <a:pt x="374883" y="65024"/>
                </a:moveTo>
                <a:lnTo>
                  <a:pt x="365112" y="65024"/>
                </a:lnTo>
                <a:lnTo>
                  <a:pt x="370941" y="65405"/>
                </a:lnTo>
                <a:lnTo>
                  <a:pt x="374827" y="65786"/>
                </a:lnTo>
                <a:lnTo>
                  <a:pt x="374883" y="65024"/>
                </a:lnTo>
                <a:close/>
              </a:path>
              <a:path w="748665" h="158114">
                <a:moveTo>
                  <a:pt x="541393" y="128524"/>
                </a:moveTo>
                <a:lnTo>
                  <a:pt x="527596" y="128524"/>
                </a:lnTo>
                <a:lnTo>
                  <a:pt x="527524" y="130301"/>
                </a:lnTo>
                <a:lnTo>
                  <a:pt x="527400" y="136144"/>
                </a:lnTo>
                <a:lnTo>
                  <a:pt x="527517" y="139303"/>
                </a:lnTo>
                <a:lnTo>
                  <a:pt x="527824" y="141859"/>
                </a:lnTo>
                <a:lnTo>
                  <a:pt x="541896" y="142875"/>
                </a:lnTo>
                <a:lnTo>
                  <a:pt x="541248" y="137413"/>
                </a:lnTo>
                <a:lnTo>
                  <a:pt x="541152" y="133476"/>
                </a:lnTo>
                <a:lnTo>
                  <a:pt x="541262" y="130301"/>
                </a:lnTo>
                <a:lnTo>
                  <a:pt x="541393" y="128524"/>
                </a:lnTo>
                <a:close/>
              </a:path>
              <a:path w="748665" h="158114">
                <a:moveTo>
                  <a:pt x="510768" y="92142"/>
                </a:moveTo>
                <a:lnTo>
                  <a:pt x="476008" y="122809"/>
                </a:lnTo>
                <a:lnTo>
                  <a:pt x="477939" y="128524"/>
                </a:lnTo>
                <a:lnTo>
                  <a:pt x="482295" y="133476"/>
                </a:lnTo>
                <a:lnTo>
                  <a:pt x="486651" y="138556"/>
                </a:lnTo>
                <a:lnTo>
                  <a:pt x="493166" y="141350"/>
                </a:lnTo>
                <a:lnTo>
                  <a:pt x="501815" y="141986"/>
                </a:lnTo>
                <a:lnTo>
                  <a:pt x="510618" y="141650"/>
                </a:lnTo>
                <a:lnTo>
                  <a:pt x="517848" y="139303"/>
                </a:lnTo>
                <a:lnTo>
                  <a:pt x="523507" y="134931"/>
                </a:lnTo>
                <a:lnTo>
                  <a:pt x="526137" y="130810"/>
                </a:lnTo>
                <a:lnTo>
                  <a:pt x="511479" y="130810"/>
                </a:lnTo>
                <a:lnTo>
                  <a:pt x="505040" y="130301"/>
                </a:lnTo>
                <a:lnTo>
                  <a:pt x="500354" y="130048"/>
                </a:lnTo>
                <a:lnTo>
                  <a:pt x="496900" y="128650"/>
                </a:lnTo>
                <a:lnTo>
                  <a:pt x="492493" y="123825"/>
                </a:lnTo>
                <a:lnTo>
                  <a:pt x="491502" y="121031"/>
                </a:lnTo>
                <a:lnTo>
                  <a:pt x="492112" y="112775"/>
                </a:lnTo>
                <a:lnTo>
                  <a:pt x="494715" y="108966"/>
                </a:lnTo>
                <a:lnTo>
                  <a:pt x="499554" y="106680"/>
                </a:lnTo>
                <a:lnTo>
                  <a:pt x="504380" y="104267"/>
                </a:lnTo>
                <a:lnTo>
                  <a:pt x="511149" y="103378"/>
                </a:lnTo>
                <a:lnTo>
                  <a:pt x="543248" y="103378"/>
                </a:lnTo>
                <a:lnTo>
                  <a:pt x="543801" y="95885"/>
                </a:lnTo>
                <a:lnTo>
                  <a:pt x="543853" y="93344"/>
                </a:lnTo>
                <a:lnTo>
                  <a:pt x="529818" y="93344"/>
                </a:lnTo>
                <a:lnTo>
                  <a:pt x="526033" y="92963"/>
                </a:lnTo>
                <a:lnTo>
                  <a:pt x="523290" y="92582"/>
                </a:lnTo>
                <a:lnTo>
                  <a:pt x="521576" y="92456"/>
                </a:lnTo>
                <a:lnTo>
                  <a:pt x="510768" y="92142"/>
                </a:lnTo>
                <a:close/>
              </a:path>
              <a:path w="748665" h="158114">
                <a:moveTo>
                  <a:pt x="413677" y="30606"/>
                </a:moveTo>
                <a:lnTo>
                  <a:pt x="412648" y="44450"/>
                </a:lnTo>
                <a:lnTo>
                  <a:pt x="441070" y="46609"/>
                </a:lnTo>
                <a:lnTo>
                  <a:pt x="434530" y="135000"/>
                </a:lnTo>
                <a:lnTo>
                  <a:pt x="450049" y="136144"/>
                </a:lnTo>
                <a:lnTo>
                  <a:pt x="456577" y="47751"/>
                </a:lnTo>
                <a:lnTo>
                  <a:pt x="485235" y="47751"/>
                </a:lnTo>
                <a:lnTo>
                  <a:pt x="486105" y="35941"/>
                </a:lnTo>
                <a:lnTo>
                  <a:pt x="413677" y="30606"/>
                </a:lnTo>
                <a:close/>
              </a:path>
              <a:path w="748665" h="158114">
                <a:moveTo>
                  <a:pt x="543248" y="103378"/>
                </a:moveTo>
                <a:lnTo>
                  <a:pt x="511149" y="103378"/>
                </a:lnTo>
                <a:lnTo>
                  <a:pt x="519849" y="104012"/>
                </a:lnTo>
                <a:lnTo>
                  <a:pt x="522211" y="104139"/>
                </a:lnTo>
                <a:lnTo>
                  <a:pt x="525284" y="104520"/>
                </a:lnTo>
                <a:lnTo>
                  <a:pt x="529056" y="105029"/>
                </a:lnTo>
                <a:lnTo>
                  <a:pt x="528934" y="108331"/>
                </a:lnTo>
                <a:lnTo>
                  <a:pt x="528459" y="114807"/>
                </a:lnTo>
                <a:lnTo>
                  <a:pt x="525970" y="120142"/>
                </a:lnTo>
                <a:lnTo>
                  <a:pt x="521461" y="124587"/>
                </a:lnTo>
                <a:lnTo>
                  <a:pt x="516953" y="128905"/>
                </a:lnTo>
                <a:lnTo>
                  <a:pt x="511479" y="130810"/>
                </a:lnTo>
                <a:lnTo>
                  <a:pt x="526137" y="130810"/>
                </a:lnTo>
                <a:lnTo>
                  <a:pt x="527596" y="128524"/>
                </a:lnTo>
                <a:lnTo>
                  <a:pt x="541393" y="128524"/>
                </a:lnTo>
                <a:lnTo>
                  <a:pt x="543248" y="103378"/>
                </a:lnTo>
                <a:close/>
              </a:path>
              <a:path w="748665" h="158114">
                <a:moveTo>
                  <a:pt x="540026" y="73151"/>
                </a:moveTo>
                <a:lnTo>
                  <a:pt x="503313" y="73151"/>
                </a:lnTo>
                <a:lnTo>
                  <a:pt x="514070" y="73913"/>
                </a:lnTo>
                <a:lnTo>
                  <a:pt x="518553" y="74294"/>
                </a:lnTo>
                <a:lnTo>
                  <a:pt x="530161" y="88773"/>
                </a:lnTo>
                <a:lnTo>
                  <a:pt x="529818" y="93344"/>
                </a:lnTo>
                <a:lnTo>
                  <a:pt x="543853" y="93344"/>
                </a:lnTo>
                <a:lnTo>
                  <a:pt x="543966" y="87907"/>
                </a:lnTo>
                <a:lnTo>
                  <a:pt x="543185" y="81121"/>
                </a:lnTo>
                <a:lnTo>
                  <a:pt x="541461" y="75525"/>
                </a:lnTo>
                <a:lnTo>
                  <a:pt x="540026" y="73151"/>
                </a:lnTo>
                <a:close/>
              </a:path>
              <a:path w="748665" h="158114">
                <a:moveTo>
                  <a:pt x="516623" y="62230"/>
                </a:moveTo>
                <a:lnTo>
                  <a:pt x="503214" y="62656"/>
                </a:lnTo>
                <a:lnTo>
                  <a:pt x="492804" y="66214"/>
                </a:lnTo>
                <a:lnTo>
                  <a:pt x="485394" y="72892"/>
                </a:lnTo>
                <a:lnTo>
                  <a:pt x="480987" y="82676"/>
                </a:lnTo>
                <a:lnTo>
                  <a:pt x="494055" y="85725"/>
                </a:lnTo>
                <a:lnTo>
                  <a:pt x="496633" y="77088"/>
                </a:lnTo>
                <a:lnTo>
                  <a:pt x="503313" y="73151"/>
                </a:lnTo>
                <a:lnTo>
                  <a:pt x="540026" y="73151"/>
                </a:lnTo>
                <a:lnTo>
                  <a:pt x="538797" y="71119"/>
                </a:lnTo>
                <a:lnTo>
                  <a:pt x="534619" y="65912"/>
                </a:lnTo>
                <a:lnTo>
                  <a:pt x="527227" y="62992"/>
                </a:lnTo>
                <a:lnTo>
                  <a:pt x="516623" y="62230"/>
                </a:lnTo>
                <a:close/>
              </a:path>
              <a:path w="748665" h="158114">
                <a:moveTo>
                  <a:pt x="485235" y="47751"/>
                </a:moveTo>
                <a:lnTo>
                  <a:pt x="456577" y="47751"/>
                </a:lnTo>
                <a:lnTo>
                  <a:pt x="485076" y="49911"/>
                </a:lnTo>
                <a:lnTo>
                  <a:pt x="485235" y="47751"/>
                </a:lnTo>
                <a:close/>
              </a:path>
              <a:path w="748665" h="158114">
                <a:moveTo>
                  <a:pt x="587668" y="133223"/>
                </a:moveTo>
                <a:lnTo>
                  <a:pt x="575741" y="133223"/>
                </a:lnTo>
                <a:lnTo>
                  <a:pt x="579235" y="139703"/>
                </a:lnTo>
                <a:lnTo>
                  <a:pt x="584001" y="144494"/>
                </a:lnTo>
                <a:lnTo>
                  <a:pt x="590041" y="147617"/>
                </a:lnTo>
                <a:lnTo>
                  <a:pt x="597357" y="149098"/>
                </a:lnTo>
                <a:lnTo>
                  <a:pt x="604197" y="148836"/>
                </a:lnTo>
                <a:lnTo>
                  <a:pt x="610468" y="147097"/>
                </a:lnTo>
                <a:lnTo>
                  <a:pt x="616164" y="143883"/>
                </a:lnTo>
                <a:lnTo>
                  <a:pt x="621283" y="139192"/>
                </a:lnTo>
                <a:lnTo>
                  <a:pt x="622864" y="137032"/>
                </a:lnTo>
                <a:lnTo>
                  <a:pt x="602399" y="137032"/>
                </a:lnTo>
                <a:lnTo>
                  <a:pt x="597077" y="136651"/>
                </a:lnTo>
                <a:lnTo>
                  <a:pt x="592874" y="136398"/>
                </a:lnTo>
                <a:lnTo>
                  <a:pt x="588987" y="134493"/>
                </a:lnTo>
                <a:lnTo>
                  <a:pt x="587668" y="133223"/>
                </a:lnTo>
                <a:close/>
              </a:path>
              <a:path w="748665" h="158114">
                <a:moveTo>
                  <a:pt x="570966" y="42291"/>
                </a:moveTo>
                <a:lnTo>
                  <a:pt x="563410" y="144525"/>
                </a:lnTo>
                <a:lnTo>
                  <a:pt x="571512" y="145161"/>
                </a:lnTo>
                <a:lnTo>
                  <a:pt x="575741" y="133223"/>
                </a:lnTo>
                <a:lnTo>
                  <a:pt x="587668" y="133223"/>
                </a:lnTo>
                <a:lnTo>
                  <a:pt x="581863" y="127635"/>
                </a:lnTo>
                <a:lnTo>
                  <a:pt x="580085" y="122428"/>
                </a:lnTo>
                <a:lnTo>
                  <a:pt x="580097" y="115569"/>
                </a:lnTo>
                <a:lnTo>
                  <a:pt x="581342" y="98806"/>
                </a:lnTo>
                <a:lnTo>
                  <a:pt x="582434" y="93218"/>
                </a:lnTo>
                <a:lnTo>
                  <a:pt x="584911" y="88773"/>
                </a:lnTo>
                <a:lnTo>
                  <a:pt x="588784" y="85470"/>
                </a:lnTo>
                <a:lnTo>
                  <a:pt x="592645" y="82042"/>
                </a:lnTo>
                <a:lnTo>
                  <a:pt x="594515" y="81406"/>
                </a:lnTo>
                <a:lnTo>
                  <a:pt x="582625" y="81406"/>
                </a:lnTo>
                <a:lnTo>
                  <a:pt x="585444" y="43306"/>
                </a:lnTo>
                <a:lnTo>
                  <a:pt x="570966" y="42291"/>
                </a:lnTo>
                <a:close/>
              </a:path>
              <a:path w="748665" h="158114">
                <a:moveTo>
                  <a:pt x="625329" y="80644"/>
                </a:moveTo>
                <a:lnTo>
                  <a:pt x="596760" y="80644"/>
                </a:lnTo>
                <a:lnTo>
                  <a:pt x="601129" y="80899"/>
                </a:lnTo>
                <a:lnTo>
                  <a:pt x="606704" y="81280"/>
                </a:lnTo>
                <a:lnTo>
                  <a:pt x="610933" y="84200"/>
                </a:lnTo>
                <a:lnTo>
                  <a:pt x="613791" y="89535"/>
                </a:lnTo>
                <a:lnTo>
                  <a:pt x="616648" y="94742"/>
                </a:lnTo>
                <a:lnTo>
                  <a:pt x="606894" y="135000"/>
                </a:lnTo>
                <a:lnTo>
                  <a:pt x="602399" y="137032"/>
                </a:lnTo>
                <a:lnTo>
                  <a:pt x="622864" y="137032"/>
                </a:lnTo>
                <a:lnTo>
                  <a:pt x="632287" y="101981"/>
                </a:lnTo>
                <a:lnTo>
                  <a:pt x="631223" y="93980"/>
                </a:lnTo>
                <a:lnTo>
                  <a:pt x="628926" y="86840"/>
                </a:lnTo>
                <a:lnTo>
                  <a:pt x="625424" y="80772"/>
                </a:lnTo>
                <a:lnTo>
                  <a:pt x="625329" y="80644"/>
                </a:lnTo>
                <a:close/>
              </a:path>
              <a:path w="748665" h="158114">
                <a:moveTo>
                  <a:pt x="603834" y="68706"/>
                </a:moveTo>
                <a:lnTo>
                  <a:pt x="596985" y="69066"/>
                </a:lnTo>
                <a:lnTo>
                  <a:pt x="591167" y="71294"/>
                </a:lnTo>
                <a:lnTo>
                  <a:pt x="586380" y="75404"/>
                </a:lnTo>
                <a:lnTo>
                  <a:pt x="582625" y="81406"/>
                </a:lnTo>
                <a:lnTo>
                  <a:pt x="594515" y="81406"/>
                </a:lnTo>
                <a:lnTo>
                  <a:pt x="596760" y="80644"/>
                </a:lnTo>
                <a:lnTo>
                  <a:pt x="625329" y="80644"/>
                </a:lnTo>
                <a:lnTo>
                  <a:pt x="619950" y="73406"/>
                </a:lnTo>
                <a:lnTo>
                  <a:pt x="612749" y="69342"/>
                </a:lnTo>
                <a:lnTo>
                  <a:pt x="603834" y="68706"/>
                </a:lnTo>
                <a:close/>
              </a:path>
              <a:path w="748665" h="158114">
                <a:moveTo>
                  <a:pt x="654558" y="48387"/>
                </a:moveTo>
                <a:lnTo>
                  <a:pt x="647001" y="150749"/>
                </a:lnTo>
                <a:lnTo>
                  <a:pt x="661466" y="151764"/>
                </a:lnTo>
                <a:lnTo>
                  <a:pt x="669036" y="49530"/>
                </a:lnTo>
                <a:lnTo>
                  <a:pt x="654558" y="48387"/>
                </a:lnTo>
                <a:close/>
              </a:path>
              <a:path w="748665" h="158114">
                <a:moveTo>
                  <a:pt x="717461" y="77088"/>
                </a:moveTo>
                <a:lnTo>
                  <a:pt x="682701" y="98869"/>
                </a:lnTo>
                <a:lnTo>
                  <a:pt x="678948" y="123559"/>
                </a:lnTo>
                <a:lnTo>
                  <a:pt x="680204" y="131318"/>
                </a:lnTo>
                <a:lnTo>
                  <a:pt x="711212" y="157480"/>
                </a:lnTo>
                <a:lnTo>
                  <a:pt x="719175" y="158114"/>
                </a:lnTo>
                <a:lnTo>
                  <a:pt x="726274" y="156463"/>
                </a:lnTo>
                <a:lnTo>
                  <a:pt x="732497" y="152526"/>
                </a:lnTo>
                <a:lnTo>
                  <a:pt x="738720" y="148717"/>
                </a:lnTo>
                <a:lnTo>
                  <a:pt x="740986" y="145795"/>
                </a:lnTo>
                <a:lnTo>
                  <a:pt x="721639" y="145795"/>
                </a:lnTo>
                <a:lnTo>
                  <a:pt x="708126" y="144780"/>
                </a:lnTo>
                <a:lnTo>
                  <a:pt x="703681" y="142620"/>
                </a:lnTo>
                <a:lnTo>
                  <a:pt x="695566" y="134747"/>
                </a:lnTo>
                <a:lnTo>
                  <a:pt x="693902" y="128016"/>
                </a:lnTo>
                <a:lnTo>
                  <a:pt x="694613" y="118363"/>
                </a:lnTo>
                <a:lnTo>
                  <a:pt x="748071" y="118363"/>
                </a:lnTo>
                <a:lnTo>
                  <a:pt x="748118" y="112015"/>
                </a:lnTo>
                <a:lnTo>
                  <a:pt x="747808" y="109600"/>
                </a:lnTo>
                <a:lnTo>
                  <a:pt x="733310" y="109600"/>
                </a:lnTo>
                <a:lnTo>
                  <a:pt x="695985" y="106934"/>
                </a:lnTo>
                <a:lnTo>
                  <a:pt x="696836" y="101473"/>
                </a:lnTo>
                <a:lnTo>
                  <a:pt x="699236" y="97028"/>
                </a:lnTo>
                <a:lnTo>
                  <a:pt x="707148" y="89916"/>
                </a:lnTo>
                <a:lnTo>
                  <a:pt x="711733" y="88392"/>
                </a:lnTo>
                <a:lnTo>
                  <a:pt x="740169" y="88392"/>
                </a:lnTo>
                <a:lnTo>
                  <a:pt x="736384" y="84375"/>
                </a:lnTo>
                <a:lnTo>
                  <a:pt x="730919" y="80708"/>
                </a:lnTo>
                <a:lnTo>
                  <a:pt x="724611" y="78279"/>
                </a:lnTo>
                <a:lnTo>
                  <a:pt x="717461" y="77088"/>
                </a:lnTo>
                <a:close/>
              </a:path>
              <a:path w="748665" h="158114">
                <a:moveTo>
                  <a:pt x="732878" y="132080"/>
                </a:moveTo>
                <a:lnTo>
                  <a:pt x="728281" y="141478"/>
                </a:lnTo>
                <a:lnTo>
                  <a:pt x="721639" y="145795"/>
                </a:lnTo>
                <a:lnTo>
                  <a:pt x="740986" y="145795"/>
                </a:lnTo>
                <a:lnTo>
                  <a:pt x="743153" y="143001"/>
                </a:lnTo>
                <a:lnTo>
                  <a:pt x="745794" y="135636"/>
                </a:lnTo>
                <a:lnTo>
                  <a:pt x="732878" y="132080"/>
                </a:lnTo>
                <a:close/>
              </a:path>
              <a:path w="748665" h="158114">
                <a:moveTo>
                  <a:pt x="748071" y="118363"/>
                </a:moveTo>
                <a:lnTo>
                  <a:pt x="694613" y="118363"/>
                </a:lnTo>
                <a:lnTo>
                  <a:pt x="748042" y="122300"/>
                </a:lnTo>
                <a:lnTo>
                  <a:pt x="748071" y="118363"/>
                </a:lnTo>
                <a:close/>
              </a:path>
              <a:path w="748665" h="158114">
                <a:moveTo>
                  <a:pt x="740169" y="88392"/>
                </a:moveTo>
                <a:lnTo>
                  <a:pt x="711733" y="88392"/>
                </a:lnTo>
                <a:lnTo>
                  <a:pt x="720826" y="89026"/>
                </a:lnTo>
                <a:lnTo>
                  <a:pt x="724065" y="90424"/>
                </a:lnTo>
                <a:lnTo>
                  <a:pt x="726693" y="92710"/>
                </a:lnTo>
                <a:lnTo>
                  <a:pt x="729310" y="94868"/>
                </a:lnTo>
                <a:lnTo>
                  <a:pt x="731100" y="97662"/>
                </a:lnTo>
                <a:lnTo>
                  <a:pt x="733018" y="103759"/>
                </a:lnTo>
                <a:lnTo>
                  <a:pt x="733410" y="106489"/>
                </a:lnTo>
                <a:lnTo>
                  <a:pt x="733426" y="106934"/>
                </a:lnTo>
                <a:lnTo>
                  <a:pt x="733310" y="109600"/>
                </a:lnTo>
                <a:lnTo>
                  <a:pt x="747808" y="109600"/>
                </a:lnTo>
                <a:lnTo>
                  <a:pt x="746972" y="103076"/>
                </a:lnTo>
                <a:lnTo>
                  <a:pt x="744602" y="95494"/>
                </a:lnTo>
                <a:lnTo>
                  <a:pt x="741006" y="89281"/>
                </a:lnTo>
                <a:lnTo>
                  <a:pt x="740169" y="8839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0349" y="4614926"/>
            <a:ext cx="1064138" cy="5285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05200" y="4114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3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close/>
              </a:path>
              <a:path w="295275" h="600075">
                <a:moveTo>
                  <a:pt x="168783" y="350012"/>
                </a:moveTo>
                <a:lnTo>
                  <a:pt x="126491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3" y="350012"/>
                </a:lnTo>
                <a:close/>
              </a:path>
              <a:path w="295275" h="600075">
                <a:moveTo>
                  <a:pt x="168783" y="175006"/>
                </a:moveTo>
                <a:lnTo>
                  <a:pt x="126491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3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05200" y="4114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lnTo>
                  <a:pt x="295275" y="525018"/>
                </a:lnTo>
                <a:lnTo>
                  <a:pt x="168783" y="350012"/>
                </a:lnTo>
                <a:lnTo>
                  <a:pt x="253111" y="350012"/>
                </a:lnTo>
                <a:lnTo>
                  <a:pt x="168783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1" y="175006"/>
                </a:lnTo>
                <a:lnTo>
                  <a:pt x="42163" y="350012"/>
                </a:lnTo>
                <a:lnTo>
                  <a:pt x="126491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57400" y="4114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2" y="525018"/>
                </a:moveTo>
                <a:lnTo>
                  <a:pt x="126492" y="525018"/>
                </a:lnTo>
                <a:lnTo>
                  <a:pt x="126492" y="600075"/>
                </a:lnTo>
                <a:lnTo>
                  <a:pt x="168782" y="600075"/>
                </a:lnTo>
                <a:lnTo>
                  <a:pt x="168782" y="525018"/>
                </a:lnTo>
                <a:close/>
              </a:path>
              <a:path w="295275" h="600075">
                <a:moveTo>
                  <a:pt x="168782" y="350012"/>
                </a:moveTo>
                <a:lnTo>
                  <a:pt x="126492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2" y="350012"/>
                </a:lnTo>
                <a:close/>
              </a:path>
              <a:path w="295275" h="600075">
                <a:moveTo>
                  <a:pt x="168782" y="175006"/>
                </a:moveTo>
                <a:lnTo>
                  <a:pt x="126492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2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57400" y="4114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2" y="525018"/>
                </a:lnTo>
                <a:lnTo>
                  <a:pt x="126492" y="600075"/>
                </a:lnTo>
                <a:lnTo>
                  <a:pt x="168782" y="600075"/>
                </a:lnTo>
                <a:lnTo>
                  <a:pt x="168782" y="525018"/>
                </a:lnTo>
                <a:lnTo>
                  <a:pt x="295275" y="525018"/>
                </a:lnTo>
                <a:lnTo>
                  <a:pt x="168782" y="350012"/>
                </a:lnTo>
                <a:lnTo>
                  <a:pt x="253111" y="350012"/>
                </a:lnTo>
                <a:lnTo>
                  <a:pt x="168782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2" y="175006"/>
                </a:lnTo>
                <a:lnTo>
                  <a:pt x="42163" y="350012"/>
                </a:lnTo>
                <a:lnTo>
                  <a:pt x="126492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8800" y="39624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2" y="525018"/>
                </a:moveTo>
                <a:lnTo>
                  <a:pt x="126492" y="525018"/>
                </a:lnTo>
                <a:lnTo>
                  <a:pt x="126492" y="600075"/>
                </a:lnTo>
                <a:lnTo>
                  <a:pt x="168782" y="600075"/>
                </a:lnTo>
                <a:lnTo>
                  <a:pt x="168782" y="525018"/>
                </a:lnTo>
                <a:close/>
              </a:path>
              <a:path w="295275" h="600075">
                <a:moveTo>
                  <a:pt x="168782" y="350012"/>
                </a:moveTo>
                <a:lnTo>
                  <a:pt x="126492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2" y="350012"/>
                </a:lnTo>
                <a:close/>
              </a:path>
              <a:path w="295275" h="600075">
                <a:moveTo>
                  <a:pt x="168782" y="175006"/>
                </a:moveTo>
                <a:lnTo>
                  <a:pt x="126492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2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39624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2" y="525018"/>
                </a:lnTo>
                <a:lnTo>
                  <a:pt x="126492" y="600075"/>
                </a:lnTo>
                <a:lnTo>
                  <a:pt x="168782" y="600075"/>
                </a:lnTo>
                <a:lnTo>
                  <a:pt x="168782" y="525018"/>
                </a:lnTo>
                <a:lnTo>
                  <a:pt x="295275" y="525018"/>
                </a:lnTo>
                <a:lnTo>
                  <a:pt x="168782" y="350012"/>
                </a:lnTo>
                <a:lnTo>
                  <a:pt x="253111" y="350012"/>
                </a:lnTo>
                <a:lnTo>
                  <a:pt x="168782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2" y="175006"/>
                </a:lnTo>
                <a:lnTo>
                  <a:pt x="42163" y="350012"/>
                </a:lnTo>
                <a:lnTo>
                  <a:pt x="126492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10000" y="40386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3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close/>
              </a:path>
              <a:path w="295275" h="600075">
                <a:moveTo>
                  <a:pt x="168783" y="350012"/>
                </a:moveTo>
                <a:lnTo>
                  <a:pt x="126491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3" y="350012"/>
                </a:lnTo>
                <a:close/>
              </a:path>
              <a:path w="295275" h="600075">
                <a:moveTo>
                  <a:pt x="168783" y="175006"/>
                </a:moveTo>
                <a:lnTo>
                  <a:pt x="126491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3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10000" y="40386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lnTo>
                  <a:pt x="295275" y="525018"/>
                </a:lnTo>
                <a:lnTo>
                  <a:pt x="168783" y="350012"/>
                </a:lnTo>
                <a:lnTo>
                  <a:pt x="253111" y="350012"/>
                </a:lnTo>
                <a:lnTo>
                  <a:pt x="168783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1" y="175006"/>
                </a:lnTo>
                <a:lnTo>
                  <a:pt x="42163" y="350012"/>
                </a:lnTo>
                <a:lnTo>
                  <a:pt x="126491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4876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3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close/>
              </a:path>
              <a:path w="295275" h="600075">
                <a:moveTo>
                  <a:pt x="168783" y="350012"/>
                </a:moveTo>
                <a:lnTo>
                  <a:pt x="126491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3" y="350012"/>
                </a:lnTo>
                <a:close/>
              </a:path>
              <a:path w="295275" h="600075">
                <a:moveTo>
                  <a:pt x="168783" y="175006"/>
                </a:moveTo>
                <a:lnTo>
                  <a:pt x="126491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3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15000" y="48768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lnTo>
                  <a:pt x="295275" y="525018"/>
                </a:lnTo>
                <a:lnTo>
                  <a:pt x="168783" y="350012"/>
                </a:lnTo>
                <a:lnTo>
                  <a:pt x="253111" y="350012"/>
                </a:lnTo>
                <a:lnTo>
                  <a:pt x="168783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1" y="175006"/>
                </a:lnTo>
                <a:lnTo>
                  <a:pt x="42163" y="350012"/>
                </a:lnTo>
                <a:lnTo>
                  <a:pt x="126491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6400" y="46482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168783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close/>
              </a:path>
              <a:path w="295275" h="600075">
                <a:moveTo>
                  <a:pt x="168783" y="350012"/>
                </a:moveTo>
                <a:lnTo>
                  <a:pt x="126491" y="350012"/>
                </a:lnTo>
                <a:lnTo>
                  <a:pt x="0" y="525018"/>
                </a:lnTo>
                <a:lnTo>
                  <a:pt x="295275" y="525018"/>
                </a:lnTo>
                <a:lnTo>
                  <a:pt x="168783" y="350012"/>
                </a:lnTo>
                <a:close/>
              </a:path>
              <a:path w="295275" h="600075">
                <a:moveTo>
                  <a:pt x="168783" y="175006"/>
                </a:moveTo>
                <a:lnTo>
                  <a:pt x="126491" y="175006"/>
                </a:lnTo>
                <a:lnTo>
                  <a:pt x="42163" y="350012"/>
                </a:lnTo>
                <a:lnTo>
                  <a:pt x="253111" y="350012"/>
                </a:lnTo>
                <a:lnTo>
                  <a:pt x="168783" y="175006"/>
                </a:lnTo>
                <a:close/>
              </a:path>
              <a:path w="295275" h="600075">
                <a:moveTo>
                  <a:pt x="147574" y="0"/>
                </a:moveTo>
                <a:lnTo>
                  <a:pt x="84327" y="175006"/>
                </a:lnTo>
                <a:lnTo>
                  <a:pt x="210947" y="175006"/>
                </a:lnTo>
                <a:lnTo>
                  <a:pt x="147574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86400" y="4648200"/>
            <a:ext cx="295275" cy="600075"/>
          </a:xfrm>
          <a:custGeom>
            <a:avLst/>
            <a:gdLst/>
            <a:ahLst/>
            <a:cxnLst/>
            <a:rect l="l" t="t" r="r" b="b"/>
            <a:pathLst>
              <a:path w="295275" h="600075">
                <a:moveTo>
                  <a:pt x="0" y="525018"/>
                </a:moveTo>
                <a:lnTo>
                  <a:pt x="126491" y="525018"/>
                </a:lnTo>
                <a:lnTo>
                  <a:pt x="126491" y="600075"/>
                </a:lnTo>
                <a:lnTo>
                  <a:pt x="168783" y="600075"/>
                </a:lnTo>
                <a:lnTo>
                  <a:pt x="168783" y="525018"/>
                </a:lnTo>
                <a:lnTo>
                  <a:pt x="295275" y="525018"/>
                </a:lnTo>
                <a:lnTo>
                  <a:pt x="168783" y="350012"/>
                </a:lnTo>
                <a:lnTo>
                  <a:pt x="253111" y="350012"/>
                </a:lnTo>
                <a:lnTo>
                  <a:pt x="168783" y="175006"/>
                </a:lnTo>
                <a:lnTo>
                  <a:pt x="210947" y="175006"/>
                </a:lnTo>
                <a:lnTo>
                  <a:pt x="147574" y="0"/>
                </a:lnTo>
                <a:lnTo>
                  <a:pt x="84327" y="175006"/>
                </a:lnTo>
                <a:lnTo>
                  <a:pt x="126491" y="175006"/>
                </a:lnTo>
                <a:lnTo>
                  <a:pt x="42163" y="350012"/>
                </a:lnTo>
                <a:lnTo>
                  <a:pt x="126491" y="350012"/>
                </a:lnTo>
                <a:lnTo>
                  <a:pt x="0" y="525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7428" y="0"/>
            <a:ext cx="9143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19400" y="838200"/>
            <a:ext cx="2473705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05400" y="838200"/>
            <a:ext cx="4038599" cy="304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838200"/>
            <a:ext cx="3047999" cy="304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39360" y="3276600"/>
            <a:ext cx="4604638" cy="358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748" y="865377"/>
            <a:ext cx="5062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/>
              <a:t>Effects </a:t>
            </a:r>
            <a:r>
              <a:rPr sz="3200" spc="-50" dirty="0"/>
              <a:t>of </a:t>
            </a:r>
            <a:r>
              <a:rPr sz="3200" spc="-55" dirty="0"/>
              <a:t>Surface </a:t>
            </a:r>
            <a:r>
              <a:rPr sz="3200" spc="-60" dirty="0"/>
              <a:t>Materials</a:t>
            </a:r>
            <a:r>
              <a:rPr sz="3200" spc="-135" dirty="0"/>
              <a:t> </a:t>
            </a:r>
            <a:r>
              <a:rPr sz="3200" spc="-75" dirty="0"/>
              <a:t>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12695" y="1353057"/>
            <a:ext cx="5132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latin typeface="Cambria"/>
                <a:cs typeface="Cambria"/>
              </a:rPr>
              <a:t>Infiltration </a:t>
            </a:r>
            <a:r>
              <a:rPr sz="3200" spc="-65" dirty="0">
                <a:latin typeface="Cambria"/>
                <a:cs typeface="Cambria"/>
              </a:rPr>
              <a:t>and </a:t>
            </a:r>
            <a:r>
              <a:rPr sz="3200" spc="-55" dirty="0">
                <a:latin typeface="Cambria"/>
                <a:cs typeface="Cambria"/>
              </a:rPr>
              <a:t>Surface</a:t>
            </a:r>
            <a:r>
              <a:rPr sz="3200" spc="280" dirty="0">
                <a:latin typeface="Cambria"/>
                <a:cs typeface="Cambria"/>
              </a:rPr>
              <a:t> </a:t>
            </a:r>
            <a:r>
              <a:rPr sz="3200" spc="-60" dirty="0">
                <a:latin typeface="Cambria"/>
                <a:cs typeface="Cambria"/>
              </a:rPr>
              <a:t>Runoff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276600"/>
            <a:ext cx="4677790" cy="358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76768" y="6674307"/>
            <a:ext cx="14306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Franklin Gothic Book"/>
                <a:cs typeface="Franklin Gothic Book"/>
              </a:rPr>
              <a:t>Photos courtesy of </a:t>
            </a:r>
            <a:r>
              <a:rPr sz="8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Seattle</a:t>
            </a:r>
            <a:r>
              <a:rPr sz="8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800" dirty="0">
                <a:solidFill>
                  <a:srgbClr val="FFFFFF"/>
                </a:solidFill>
                <a:latin typeface="Franklin Gothic Book"/>
                <a:cs typeface="Franklin Gothic Book"/>
              </a:rPr>
              <a:t>Times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637" y="1779854"/>
            <a:ext cx="8034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Franklin Gothic Book"/>
                <a:cs typeface="Franklin Gothic Book"/>
              </a:rPr>
              <a:t>Why </a:t>
            </a:r>
            <a:r>
              <a:rPr sz="1800" dirty="0">
                <a:latin typeface="Franklin Gothic Book"/>
                <a:cs typeface="Franklin Gothic Book"/>
              </a:rPr>
              <a:t>did the </a:t>
            </a:r>
            <a:r>
              <a:rPr sz="1800" spc="-5" dirty="0">
                <a:latin typeface="Franklin Gothic Book"/>
                <a:cs typeface="Franklin Gothic Book"/>
              </a:rPr>
              <a:t>soils in </a:t>
            </a:r>
            <a:r>
              <a:rPr sz="1800" dirty="0">
                <a:latin typeface="Franklin Gothic Book"/>
                <a:cs typeface="Franklin Gothic Book"/>
              </a:rPr>
              <a:t>the </a:t>
            </a:r>
            <a:r>
              <a:rPr sz="1800" spc="-5" dirty="0">
                <a:latin typeface="Franklin Gothic Book"/>
                <a:cs typeface="Franklin Gothic Book"/>
              </a:rPr>
              <a:t>areas that </a:t>
            </a:r>
            <a:r>
              <a:rPr sz="1800" spc="-10" dirty="0">
                <a:latin typeface="Franklin Gothic Book"/>
                <a:cs typeface="Franklin Gothic Book"/>
              </a:rPr>
              <a:t>were clear-cut </a:t>
            </a:r>
            <a:r>
              <a:rPr sz="1800" spc="-20" dirty="0">
                <a:latin typeface="Franklin Gothic Book"/>
                <a:cs typeface="Franklin Gothic Book"/>
              </a:rPr>
              <a:t>have </a:t>
            </a:r>
            <a:r>
              <a:rPr sz="1800" spc="-5" dirty="0">
                <a:latin typeface="Franklin Gothic Book"/>
                <a:cs typeface="Franklin Gothic Book"/>
              </a:rPr>
              <a:t>landslides and </a:t>
            </a:r>
            <a:r>
              <a:rPr sz="1800" spc="-10" dirty="0">
                <a:latin typeface="Franklin Gothic Book"/>
                <a:cs typeface="Franklin Gothic Book"/>
              </a:rPr>
              <a:t>river</a:t>
            </a:r>
            <a:r>
              <a:rPr sz="1800" spc="160" dirty="0">
                <a:latin typeface="Franklin Gothic Book"/>
                <a:cs typeface="Franklin Gothic Book"/>
              </a:rPr>
              <a:t> </a:t>
            </a:r>
            <a:r>
              <a:rPr sz="1800" spc="-5" dirty="0">
                <a:latin typeface="Franklin Gothic Book"/>
                <a:cs typeface="Franklin Gothic Book"/>
              </a:rPr>
              <a:t>flooding,</a:t>
            </a:r>
            <a:endParaRPr sz="18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Franklin Gothic Book"/>
                <a:cs typeface="Franklin Gothic Book"/>
              </a:rPr>
              <a:t>while </a:t>
            </a:r>
            <a:r>
              <a:rPr sz="1800" dirty="0">
                <a:latin typeface="Franklin Gothic Book"/>
                <a:cs typeface="Franklin Gothic Book"/>
              </a:rPr>
              <a:t>the </a:t>
            </a:r>
            <a:r>
              <a:rPr sz="1800" spc="-5" dirty="0">
                <a:latin typeface="Franklin Gothic Book"/>
                <a:cs typeface="Franklin Gothic Book"/>
              </a:rPr>
              <a:t>areas that still had trees suffer </a:t>
            </a:r>
            <a:r>
              <a:rPr sz="1800" spc="-30" dirty="0">
                <a:latin typeface="Franklin Gothic Book"/>
                <a:cs typeface="Franklin Gothic Book"/>
              </a:rPr>
              <a:t>few</a:t>
            </a:r>
            <a:r>
              <a:rPr sz="1800" spc="25" dirty="0">
                <a:latin typeface="Franklin Gothic Book"/>
                <a:cs typeface="Franklin Gothic Book"/>
              </a:rPr>
              <a:t> </a:t>
            </a:r>
            <a:r>
              <a:rPr sz="1800" spc="-10" dirty="0">
                <a:latin typeface="Franklin Gothic Book"/>
                <a:cs typeface="Franklin Gothic Book"/>
              </a:rPr>
              <a:t>problems?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pc="-5" dirty="0"/>
              <a:t>This </a:t>
            </a:r>
            <a:r>
              <a:rPr spc="-10" dirty="0"/>
              <a:t>project </a:t>
            </a:r>
            <a:r>
              <a:rPr spc="-25" dirty="0"/>
              <a:t>was </a:t>
            </a:r>
            <a:r>
              <a:rPr spc="-10" dirty="0"/>
              <a:t>made </a:t>
            </a:r>
            <a:r>
              <a:rPr spc="-5" dirty="0"/>
              <a:t>possible in part </a:t>
            </a:r>
            <a:r>
              <a:rPr spc="-15" dirty="0"/>
              <a:t>by </a:t>
            </a:r>
            <a:r>
              <a:rPr spc="-5" dirty="0"/>
              <a:t>a </a:t>
            </a:r>
            <a:r>
              <a:rPr spc="-20" dirty="0"/>
              <a:t>grant</a:t>
            </a:r>
            <a:r>
              <a:rPr spc="80" dirty="0"/>
              <a:t> </a:t>
            </a:r>
            <a:r>
              <a:rPr spc="-15" dirty="0"/>
              <a:t>from</a:t>
            </a: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4000" b="1" spc="-35" dirty="0">
                <a:latin typeface="Cambria"/>
                <a:cs typeface="Cambria"/>
              </a:rPr>
              <a:t>Washington’s </a:t>
            </a:r>
            <a:r>
              <a:rPr sz="4000" b="1" spc="-5" dirty="0">
                <a:latin typeface="Cambria"/>
                <a:cs typeface="Cambria"/>
              </a:rPr>
              <a:t>National </a:t>
            </a:r>
            <a:r>
              <a:rPr sz="4000" b="1" spc="-35" dirty="0">
                <a:latin typeface="Cambria"/>
                <a:cs typeface="Cambria"/>
              </a:rPr>
              <a:t>Park</a:t>
            </a:r>
            <a:r>
              <a:rPr sz="4000" b="1" spc="-15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Fund.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0" y="2895600"/>
            <a:ext cx="1969135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Cambria</vt:lpstr>
      <vt:lpstr>Franklin Gothic Book</vt:lpstr>
      <vt:lpstr>Office Theme</vt:lpstr>
      <vt:lpstr>What is a Watershed?</vt:lpstr>
      <vt:lpstr>What is a Watershed?</vt:lpstr>
      <vt:lpstr>Watersheds Can Vary Widely in Scale</vt:lpstr>
      <vt:lpstr>Infiltration: Surface Runoff or Infiltration</vt:lpstr>
      <vt:lpstr>Aquifer and the Water Table</vt:lpstr>
      <vt:lpstr>Effects of Surface Materials on</vt:lpstr>
      <vt:lpstr>This project was made possible in part by a grant from Washington’s National Park Fund.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Watershed II</dc:title>
  <dc:creator>Olympic National Park</dc:creator>
  <cp:lastModifiedBy>Ferraro, Matthew</cp:lastModifiedBy>
  <cp:revision>1</cp:revision>
  <dcterms:created xsi:type="dcterms:W3CDTF">2020-04-15T19:54:13Z</dcterms:created>
  <dcterms:modified xsi:type="dcterms:W3CDTF">2020-04-15T19:54:23Z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2020-04-15T00:00:00Z</vt:filetime>
  </property>
</Properties>
</file>