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71" r:id="rId4"/>
    <p:sldId id="268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D7C11"/>
    <a:srgbClr val="996633"/>
    <a:srgbClr val="CC6600"/>
    <a:srgbClr val="CC3300"/>
    <a:srgbClr val="CD6209"/>
    <a:srgbClr val="CE5308"/>
    <a:srgbClr val="E06B0A"/>
    <a:srgbClr val="C47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0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1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8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5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3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7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5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6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7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0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8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3C323-FD39-4B09-A968-130906C554EB}" type="datetimeFigureOut">
              <a:rPr lang="en-US" smtClean="0"/>
              <a:pPr/>
              <a:t>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AD6D-1833-4770-9A32-3BBD7031DC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9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gsimpson\Documents\Pictures\2010\LBD\Indian Rockhouse Trail\P904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-249238"/>
            <a:ext cx="10623550" cy="79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0109" y="5325070"/>
            <a:ext cx="6647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Hike to the Indian Rockhouse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 Rockhouse Tr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1000"/>
            <a:ext cx="6679541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09600"/>
            <a:ext cx="1752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trail is steep and strenuous in some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The hike usually takes 3-4 hours with a break for lunch. This trail travels down into the valley of Panther Creek so the return is mostly uphill to get back to the trailhead and bus.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gsimpson\Documents\Pictures\2011\April 2011\Panther Creek on Rockhouse Trail, Apr 2011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4"/>
          <a:stretch/>
        </p:blipFill>
        <p:spPr bwMode="auto">
          <a:xfrm>
            <a:off x="-1" y="0"/>
            <a:ext cx="542449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16213"/>
            <a:ext cx="322474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16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three </a:t>
            </a:r>
            <a:r>
              <a:rPr lang="en-US" sz="16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and a half mile trail </a:t>
            </a:r>
            <a:r>
              <a:rPr lang="en-US" sz="16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weaves </a:t>
            </a:r>
            <a:r>
              <a:rPr lang="en-US" sz="16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through several different </a:t>
            </a:r>
            <a:r>
              <a:rPr lang="en-US" sz="16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micro-climates. The </a:t>
            </a:r>
            <a:r>
              <a:rPr lang="en-US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hike offers </a:t>
            </a:r>
            <a:r>
              <a:rPr lang="en-US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views of a wide variety of plant and animal </a:t>
            </a:r>
            <a:r>
              <a:rPr lang="en-US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species and showcases </a:t>
            </a:r>
            <a:r>
              <a:rPr lang="en-US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several geologic formations that have been carved by exposure to wind and water.</a:t>
            </a:r>
            <a:endParaRPr lang="en-US" sz="1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mgsimpson\Documents\Pictures\2010\Wildlife\Indigo Bunting L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" y="3276600"/>
            <a:ext cx="2855212" cy="1855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mgsimpson\Documents\Pictures\2010\Vegetation\Blue Phlox or Wild Sweet William LBD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97" y="4194545"/>
            <a:ext cx="2856803" cy="1901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mgsimpson\Documents\Pictures\2010\Wildlife\Cliff's Copperhe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" y="4876800"/>
            <a:ext cx="2743200" cy="191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mgsimpson\Documents\Pictures\2011\April 2011\Bathtub formation on Rockhouse Trail, Apr 2011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/>
        </p:blipFill>
        <p:spPr bwMode="auto">
          <a:xfrm>
            <a:off x="4038600" y="2246424"/>
            <a:ext cx="3290419" cy="2067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mgsimpson\Documents\Pictures\2011\April 2011\Sculptured Bedrock formation on Rockhouse Trail, Apr 2011 (5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/>
          <a:stretch/>
        </p:blipFill>
        <p:spPr bwMode="auto">
          <a:xfrm>
            <a:off x="6934200" y="3429000"/>
            <a:ext cx="2092771" cy="332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gsimpson\Documents\Pictures\2011\AIR 2011\M. Simpson\AIR\DSC03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421"/>
            <a:ext cx="3505200" cy="5265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1219200"/>
            <a:ext cx="472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effect of human presence is visible </a:t>
            </a:r>
            <a:r>
              <a:rPr lang="en-US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along </a:t>
            </a:r>
            <a:r>
              <a:rPr lang="en-US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trail. </a:t>
            </a:r>
            <a:endParaRPr lang="en-US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mgsimpson\Documents\Pictures\2010\LBD\Indian Rockhouse Trail\P904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86050"/>
            <a:ext cx="4648200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76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Because of a 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wide range of natural resources available in this </a:t>
            </a: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area, people have used it for </a:t>
            </a:r>
            <a:r>
              <a:rPr 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thousands of years.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715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Should you use the steps or the trail beside them?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133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Does this enhance your understanding and appreciation of the resource?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76200"/>
            <a:ext cx="5181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Arrival at Indian </a:t>
            </a:r>
            <a:r>
              <a:rPr lang="en-US" sz="16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Rockhouse</a:t>
            </a:r>
            <a:r>
              <a:rPr lang="en-US" sz="1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means it is lunchtime!</a:t>
            </a:r>
          </a:p>
          <a:p>
            <a:r>
              <a:rPr lang="en-US" sz="1600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Once </a:t>
            </a:r>
            <a:r>
              <a:rPr lang="en-US" sz="1600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everyone has had lunch </a:t>
            </a:r>
            <a:r>
              <a:rPr lang="en-US" sz="1600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sz="1600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chance to </a:t>
            </a:r>
            <a:r>
              <a:rPr lang="en-US" sz="1600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explore, we learn about the National </a:t>
            </a:r>
            <a:r>
              <a:rPr lang="en-US" sz="1600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Park Service’s  mission  to </a:t>
            </a:r>
            <a:r>
              <a:rPr lang="en-US" sz="16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protect and </a:t>
            </a:r>
            <a:r>
              <a:rPr lang="en-US" sz="1600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preserve these special places </a:t>
            </a:r>
            <a:r>
              <a:rPr lang="en-US" sz="16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how </a:t>
            </a:r>
            <a:r>
              <a:rPr lang="en-US" sz="16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everyone can </a:t>
            </a:r>
            <a:r>
              <a:rPr lang="en-US" sz="160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help. Then it’s time to hike back up to the trailhead and bus to return to school.</a:t>
            </a:r>
            <a:endParaRPr lang="en-US" sz="1600" dirty="0" smtClean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b="1" cap="none" spc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9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207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Michael G.</dc:creator>
  <cp:lastModifiedBy>Umbach, Joyce E.</cp:lastModifiedBy>
  <cp:revision>22</cp:revision>
  <dcterms:created xsi:type="dcterms:W3CDTF">2012-01-24T17:59:33Z</dcterms:created>
  <dcterms:modified xsi:type="dcterms:W3CDTF">2013-02-10T15:45:24Z</dcterms:modified>
</cp:coreProperties>
</file>